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8" r:id="rId3"/>
    <p:sldId id="259" r:id="rId4"/>
    <p:sldId id="260" r:id="rId5"/>
    <p:sldId id="264" r:id="rId6"/>
    <p:sldId id="267" r:id="rId7"/>
    <p:sldId id="268" r:id="rId8"/>
    <p:sldId id="261" r:id="rId9"/>
    <p:sldId id="266" r:id="rId10"/>
    <p:sldId id="271" r:id="rId11"/>
    <p:sldId id="274" r:id="rId12"/>
    <p:sldId id="273" r:id="rId13"/>
    <p:sldId id="262" r:id="rId14"/>
    <p:sldId id="269" r:id="rId15"/>
    <p:sldId id="275" r:id="rId16"/>
    <p:sldId id="276" r:id="rId17"/>
    <p:sldId id="278" r:id="rId18"/>
    <p:sldId id="263" r:id="rId19"/>
    <p:sldId id="279" r:id="rId20"/>
    <p:sldId id="270" r:id="rId21"/>
    <p:sldId id="282" r:id="rId22"/>
    <p:sldId id="281" r:id="rId23"/>
    <p:sldId id="283" r:id="rId24"/>
    <p:sldId id="1126" r:id="rId25"/>
    <p:sldId id="27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29" userDrawn="1">
          <p15:clr>
            <a:srgbClr val="A4A3A4"/>
          </p15:clr>
        </p15:guide>
        <p15:guide id="2" pos="7197" userDrawn="1">
          <p15:clr>
            <a:srgbClr val="A4A3A4"/>
          </p15:clr>
        </p15:guide>
        <p15:guide id="4" orient="horz" pos="39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4CEA"/>
    <a:srgbClr val="9F4CEA"/>
    <a:srgbClr val="544CEA"/>
    <a:srgbClr val="A88BF1"/>
    <a:srgbClr val="8962EC"/>
    <a:srgbClr val="4C6AEA"/>
    <a:srgbClr val="6531E7"/>
    <a:srgbClr val="5E28E6"/>
    <a:srgbClr val="E4DBFB"/>
    <a:srgbClr val="2190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5571" autoAdjust="0"/>
  </p:normalViewPr>
  <p:slideViewPr>
    <p:cSldViewPr snapToGrid="0" showGuides="1">
      <p:cViewPr varScale="1">
        <p:scale>
          <a:sx n="85" d="100"/>
          <a:sy n="85" d="100"/>
        </p:scale>
        <p:origin x="126" y="228"/>
      </p:cViewPr>
      <p:guideLst>
        <p:guide pos="529"/>
        <p:guide pos="7197"/>
        <p:guide orient="horz" pos="392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30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7009-45E0-95AD-9A6906DE1DF6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C2-4ACD-B4E2-9518200370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>
                <a:alpha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C2-4ACD-B4E2-9518200370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52847200"/>
        <c:axId val="1452834720"/>
      </c:barChart>
      <c:catAx>
        <c:axId val="1452847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52834720"/>
        <c:crosses val="autoZero"/>
        <c:auto val="1"/>
        <c:lblAlgn val="ctr"/>
        <c:lblOffset val="100"/>
        <c:noMultiLvlLbl val="0"/>
      </c:catAx>
      <c:valAx>
        <c:axId val="1452834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52847200"/>
        <c:crosses val="autoZero"/>
        <c:crossBetween val="between"/>
      </c:valAx>
      <c:spPr>
        <a:noFill/>
        <a:ln>
          <a:solidFill>
            <a:schemeClr val="tx1">
              <a:lumMod val="65000"/>
              <a:lumOff val="35000"/>
            </a:scheme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gradFill>
                <a:gsLst>
                  <a:gs pos="0">
                    <a:srgbClr val="794CEA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0420603820144552E-2"/>
          <c:y val="0.14624818135270326"/>
          <c:w val="0.872672393695193"/>
          <c:h val="0.690685044327206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31-48E5-BA40-3F7E9171978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alpha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31-48E5-BA40-3F7E917197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41151856"/>
        <c:axId val="1641153104"/>
      </c:barChart>
      <c:catAx>
        <c:axId val="1641151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1153104"/>
        <c:crosses val="autoZero"/>
        <c:auto val="1"/>
        <c:lblAlgn val="ctr"/>
        <c:lblOffset val="100"/>
        <c:noMultiLvlLbl val="0"/>
      </c:catAx>
      <c:valAx>
        <c:axId val="16411531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1151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>
                <a:latin typeface="OPPOSans H" panose="00020600040101010101" pitchFamily="18" charset="-122"/>
                <a:ea typeface="OPPOSans H" panose="00020600040101010101" pitchFamily="18" charset="-122"/>
              </a:rPr>
              <a:t>2023/3/19</a:t>
            </a:fld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>
                <a:latin typeface="OPPOSans H" panose="00020600040101010101" pitchFamily="18" charset="-122"/>
                <a:ea typeface="OPPOSans H" panose="00020600040101010101" pitchFamily="18" charset="-122"/>
              </a:rPr>
              <a:t>‹#›</a:t>
            </a:fld>
            <a:endParaRPr kumimoji="1" lang="zh-CN" altLang="en-US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2023/3/19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3431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440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017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43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48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885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1604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3893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292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4525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134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3275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516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9047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2129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 官 方唯一网址：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953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719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25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695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00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684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492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808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4306F2F8-87B2-D054-F83C-CB675B06988F}"/>
              </a:ext>
            </a:extLst>
          </p:cNvPr>
          <p:cNvGrpSpPr/>
          <p:nvPr userDrawn="1"/>
        </p:nvGrpSpPr>
        <p:grpSpPr>
          <a:xfrm>
            <a:off x="-304800" y="-1005840"/>
            <a:ext cx="12801600" cy="9265920"/>
            <a:chOff x="2087880" y="-1005840"/>
            <a:chExt cx="12801600" cy="9265920"/>
          </a:xfrm>
        </p:grpSpPr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80315FF7-F101-7206-88F8-09B730D366B9}"/>
                </a:ext>
              </a:extLst>
            </p:cNvPr>
            <p:cNvCxnSpPr/>
            <p:nvPr/>
          </p:nvCxnSpPr>
          <p:spPr>
            <a:xfrm>
              <a:off x="20878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39AE6BDB-064A-570B-C0A4-DEAE43412E07}"/>
                </a:ext>
              </a:extLst>
            </p:cNvPr>
            <p:cNvCxnSpPr/>
            <p:nvPr/>
          </p:nvCxnSpPr>
          <p:spPr>
            <a:xfrm>
              <a:off x="36880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5DCFB85D-A2C3-9875-2D50-AEDCDDEF0497}"/>
                </a:ext>
              </a:extLst>
            </p:cNvPr>
            <p:cNvCxnSpPr/>
            <p:nvPr/>
          </p:nvCxnSpPr>
          <p:spPr>
            <a:xfrm>
              <a:off x="52882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5F89B425-F501-64A4-296A-252087E2F043}"/>
                </a:ext>
              </a:extLst>
            </p:cNvPr>
            <p:cNvCxnSpPr/>
            <p:nvPr/>
          </p:nvCxnSpPr>
          <p:spPr>
            <a:xfrm>
              <a:off x="68884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id="{44106E45-7265-D0E5-6F3C-D5BBC6B5639F}"/>
                </a:ext>
              </a:extLst>
            </p:cNvPr>
            <p:cNvCxnSpPr/>
            <p:nvPr/>
          </p:nvCxnSpPr>
          <p:spPr>
            <a:xfrm>
              <a:off x="84886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2BE1FED2-E39A-C603-4C5B-0030938867F9}"/>
                </a:ext>
              </a:extLst>
            </p:cNvPr>
            <p:cNvCxnSpPr/>
            <p:nvPr/>
          </p:nvCxnSpPr>
          <p:spPr>
            <a:xfrm>
              <a:off x="100888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id="{2F10DF1B-DD58-24F3-59D3-00D8C28B4922}"/>
                </a:ext>
              </a:extLst>
            </p:cNvPr>
            <p:cNvCxnSpPr/>
            <p:nvPr/>
          </p:nvCxnSpPr>
          <p:spPr>
            <a:xfrm>
              <a:off x="116890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B1C8D1FF-393E-A130-5120-A10CC2EE6FB8}"/>
                </a:ext>
              </a:extLst>
            </p:cNvPr>
            <p:cNvCxnSpPr/>
            <p:nvPr/>
          </p:nvCxnSpPr>
          <p:spPr>
            <a:xfrm>
              <a:off x="132892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E3136EC-6363-BCDA-7E54-823832C09052}"/>
                </a:ext>
              </a:extLst>
            </p:cNvPr>
            <p:cNvCxnSpPr/>
            <p:nvPr/>
          </p:nvCxnSpPr>
          <p:spPr>
            <a:xfrm>
              <a:off x="148894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F4E418B2-B172-D71F-AB98-58A833F66E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7480" y="-1852461"/>
            <a:ext cx="3700848" cy="3704922"/>
          </a:xfrm>
          <a:custGeom>
            <a:avLst/>
            <a:gdLst>
              <a:gd name="connsiteX0" fmla="*/ 2035961 w 4317993"/>
              <a:gd name="connsiteY0" fmla="*/ 4321159 h 4322747"/>
              <a:gd name="connsiteX1" fmla="*/ 2036755 w 4317993"/>
              <a:gd name="connsiteY1" fmla="*/ 4321953 h 4322747"/>
              <a:gd name="connsiteX2" fmla="*/ 2035961 w 4317993"/>
              <a:gd name="connsiteY2" fmla="*/ 4322747 h 4322747"/>
              <a:gd name="connsiteX3" fmla="*/ 2035167 w 4317993"/>
              <a:gd name="connsiteY3" fmla="*/ 4321953 h 4322747"/>
              <a:gd name="connsiteX4" fmla="*/ 2035961 w 4317993"/>
              <a:gd name="connsiteY4" fmla="*/ 4321159 h 4322747"/>
              <a:gd name="connsiteX5" fmla="*/ 3050374 w 4317993"/>
              <a:gd name="connsiteY5" fmla="*/ 4067159 h 4322747"/>
              <a:gd name="connsiteX6" fmla="*/ 3051168 w 4317993"/>
              <a:gd name="connsiteY6" fmla="*/ 4067953 h 4322747"/>
              <a:gd name="connsiteX7" fmla="*/ 3050374 w 4317993"/>
              <a:gd name="connsiteY7" fmla="*/ 4068747 h 4322747"/>
              <a:gd name="connsiteX8" fmla="*/ 3049580 w 4317993"/>
              <a:gd name="connsiteY8" fmla="*/ 4067953 h 4322747"/>
              <a:gd name="connsiteX9" fmla="*/ 3050374 w 4317993"/>
              <a:gd name="connsiteY9" fmla="*/ 4067159 h 4322747"/>
              <a:gd name="connsiteX10" fmla="*/ 1022344 w 4317993"/>
              <a:gd name="connsiteY10" fmla="*/ 4067159 h 4322747"/>
              <a:gd name="connsiteX11" fmla="*/ 1023932 w 4317993"/>
              <a:gd name="connsiteY11" fmla="*/ 4067953 h 4322747"/>
              <a:gd name="connsiteX12" fmla="*/ 1022344 w 4317993"/>
              <a:gd name="connsiteY12" fmla="*/ 4068747 h 4322747"/>
              <a:gd name="connsiteX13" fmla="*/ 1020755 w 4317993"/>
              <a:gd name="connsiteY13" fmla="*/ 4067953 h 4322747"/>
              <a:gd name="connsiteX14" fmla="*/ 1022344 w 4317993"/>
              <a:gd name="connsiteY14" fmla="*/ 4067159 h 4322747"/>
              <a:gd name="connsiteX15" fmla="*/ 2796374 w 4317993"/>
              <a:gd name="connsiteY15" fmla="*/ 4063984 h 4322747"/>
              <a:gd name="connsiteX16" fmla="*/ 2800343 w 4317993"/>
              <a:gd name="connsiteY16" fmla="*/ 4067953 h 4322747"/>
              <a:gd name="connsiteX17" fmla="*/ 2796374 w 4317993"/>
              <a:gd name="connsiteY17" fmla="*/ 4071922 h 4322747"/>
              <a:gd name="connsiteX18" fmla="*/ 2792405 w 4317993"/>
              <a:gd name="connsiteY18" fmla="*/ 4067953 h 4322747"/>
              <a:gd name="connsiteX19" fmla="*/ 2796374 w 4317993"/>
              <a:gd name="connsiteY19" fmla="*/ 4063984 h 4322747"/>
              <a:gd name="connsiteX20" fmla="*/ 1276343 w 4317993"/>
              <a:gd name="connsiteY20" fmla="*/ 4063984 h 4322747"/>
              <a:gd name="connsiteX21" fmla="*/ 1279517 w 4317993"/>
              <a:gd name="connsiteY21" fmla="*/ 4067953 h 4322747"/>
              <a:gd name="connsiteX22" fmla="*/ 1276343 w 4317993"/>
              <a:gd name="connsiteY22" fmla="*/ 4071922 h 4322747"/>
              <a:gd name="connsiteX23" fmla="*/ 1273168 w 4317993"/>
              <a:gd name="connsiteY23" fmla="*/ 4067953 h 4322747"/>
              <a:gd name="connsiteX24" fmla="*/ 1276343 w 4317993"/>
              <a:gd name="connsiteY24" fmla="*/ 4063984 h 4322747"/>
              <a:gd name="connsiteX25" fmla="*/ 2543961 w 4317993"/>
              <a:gd name="connsiteY25" fmla="*/ 4060809 h 4322747"/>
              <a:gd name="connsiteX26" fmla="*/ 2551105 w 4317993"/>
              <a:gd name="connsiteY26" fmla="*/ 4067953 h 4322747"/>
              <a:gd name="connsiteX27" fmla="*/ 2543961 w 4317993"/>
              <a:gd name="connsiteY27" fmla="*/ 4075097 h 4322747"/>
              <a:gd name="connsiteX28" fmla="*/ 2536817 w 4317993"/>
              <a:gd name="connsiteY28" fmla="*/ 4067953 h 4322747"/>
              <a:gd name="connsiteX29" fmla="*/ 2543961 w 4317993"/>
              <a:gd name="connsiteY29" fmla="*/ 4060809 h 4322747"/>
              <a:gd name="connsiteX30" fmla="*/ 1529549 w 4317993"/>
              <a:gd name="connsiteY30" fmla="*/ 4060809 h 4322747"/>
              <a:gd name="connsiteX31" fmla="*/ 1536693 w 4317993"/>
              <a:gd name="connsiteY31" fmla="*/ 4067953 h 4322747"/>
              <a:gd name="connsiteX32" fmla="*/ 1529549 w 4317993"/>
              <a:gd name="connsiteY32" fmla="*/ 4075097 h 4322747"/>
              <a:gd name="connsiteX33" fmla="*/ 1522405 w 4317993"/>
              <a:gd name="connsiteY33" fmla="*/ 4067953 h 4322747"/>
              <a:gd name="connsiteX34" fmla="*/ 1529549 w 4317993"/>
              <a:gd name="connsiteY34" fmla="*/ 4060809 h 4322747"/>
              <a:gd name="connsiteX35" fmla="*/ 2289961 w 4317993"/>
              <a:gd name="connsiteY35" fmla="*/ 4059222 h 4322747"/>
              <a:gd name="connsiteX36" fmla="*/ 2300280 w 4317993"/>
              <a:gd name="connsiteY36" fmla="*/ 4068747 h 4322747"/>
              <a:gd name="connsiteX37" fmla="*/ 2289961 w 4317993"/>
              <a:gd name="connsiteY37" fmla="*/ 4078272 h 4322747"/>
              <a:gd name="connsiteX38" fmla="*/ 2279642 w 4317993"/>
              <a:gd name="connsiteY38" fmla="*/ 4068747 h 4322747"/>
              <a:gd name="connsiteX39" fmla="*/ 2289961 w 4317993"/>
              <a:gd name="connsiteY39" fmla="*/ 4059222 h 4322747"/>
              <a:gd name="connsiteX40" fmla="*/ 1783549 w 4317993"/>
              <a:gd name="connsiteY40" fmla="*/ 4059222 h 4322747"/>
              <a:gd name="connsiteX41" fmla="*/ 1792281 w 4317993"/>
              <a:gd name="connsiteY41" fmla="*/ 4068747 h 4322747"/>
              <a:gd name="connsiteX42" fmla="*/ 1783549 w 4317993"/>
              <a:gd name="connsiteY42" fmla="*/ 4078272 h 4322747"/>
              <a:gd name="connsiteX43" fmla="*/ 1774817 w 4317993"/>
              <a:gd name="connsiteY43" fmla="*/ 4068747 h 4322747"/>
              <a:gd name="connsiteX44" fmla="*/ 1783549 w 4317993"/>
              <a:gd name="connsiteY44" fmla="*/ 4059222 h 4322747"/>
              <a:gd name="connsiteX45" fmla="*/ 2036755 w 4317993"/>
              <a:gd name="connsiteY45" fmla="*/ 4057634 h 4322747"/>
              <a:gd name="connsiteX46" fmla="*/ 2047868 w 4317993"/>
              <a:gd name="connsiteY46" fmla="*/ 4068747 h 4322747"/>
              <a:gd name="connsiteX47" fmla="*/ 2036755 w 4317993"/>
              <a:gd name="connsiteY47" fmla="*/ 4079860 h 4322747"/>
              <a:gd name="connsiteX48" fmla="*/ 2025642 w 4317993"/>
              <a:gd name="connsiteY48" fmla="*/ 4068747 h 4322747"/>
              <a:gd name="connsiteX49" fmla="*/ 2036755 w 4317993"/>
              <a:gd name="connsiteY49" fmla="*/ 4057634 h 4322747"/>
              <a:gd name="connsiteX50" fmla="*/ 3303580 w 4317993"/>
              <a:gd name="connsiteY50" fmla="*/ 3811572 h 4322747"/>
              <a:gd name="connsiteX51" fmla="*/ 3306755 w 4317993"/>
              <a:gd name="connsiteY51" fmla="*/ 3814747 h 4322747"/>
              <a:gd name="connsiteX52" fmla="*/ 3303580 w 4317993"/>
              <a:gd name="connsiteY52" fmla="*/ 3817922 h 4322747"/>
              <a:gd name="connsiteX53" fmla="*/ 3300405 w 4317993"/>
              <a:gd name="connsiteY53" fmla="*/ 3814747 h 4322747"/>
              <a:gd name="connsiteX54" fmla="*/ 3303580 w 4317993"/>
              <a:gd name="connsiteY54" fmla="*/ 3811572 h 4322747"/>
              <a:gd name="connsiteX55" fmla="*/ 769931 w 4317993"/>
              <a:gd name="connsiteY55" fmla="*/ 3811572 h 4322747"/>
              <a:gd name="connsiteX56" fmla="*/ 773106 w 4317993"/>
              <a:gd name="connsiteY56" fmla="*/ 3814747 h 4322747"/>
              <a:gd name="connsiteX57" fmla="*/ 769931 w 4317993"/>
              <a:gd name="connsiteY57" fmla="*/ 3817922 h 4322747"/>
              <a:gd name="connsiteX58" fmla="*/ 766757 w 4317993"/>
              <a:gd name="connsiteY58" fmla="*/ 3814747 h 4322747"/>
              <a:gd name="connsiteX59" fmla="*/ 769931 w 4317993"/>
              <a:gd name="connsiteY59" fmla="*/ 3811572 h 4322747"/>
              <a:gd name="connsiteX60" fmla="*/ 3049580 w 4317993"/>
              <a:gd name="connsiteY60" fmla="*/ 3805222 h 4322747"/>
              <a:gd name="connsiteX61" fmla="*/ 3059105 w 4317993"/>
              <a:gd name="connsiteY61" fmla="*/ 3814747 h 4322747"/>
              <a:gd name="connsiteX62" fmla="*/ 3049580 w 4317993"/>
              <a:gd name="connsiteY62" fmla="*/ 3824272 h 4322747"/>
              <a:gd name="connsiteX63" fmla="*/ 3040055 w 4317993"/>
              <a:gd name="connsiteY63" fmla="*/ 3814747 h 4322747"/>
              <a:gd name="connsiteX64" fmla="*/ 3049580 w 4317993"/>
              <a:gd name="connsiteY64" fmla="*/ 3805222 h 4322747"/>
              <a:gd name="connsiteX65" fmla="*/ 1022343 w 4317993"/>
              <a:gd name="connsiteY65" fmla="*/ 3805222 h 4322747"/>
              <a:gd name="connsiteX66" fmla="*/ 1031868 w 4317993"/>
              <a:gd name="connsiteY66" fmla="*/ 3814747 h 4322747"/>
              <a:gd name="connsiteX67" fmla="*/ 1022343 w 4317993"/>
              <a:gd name="connsiteY67" fmla="*/ 3824272 h 4322747"/>
              <a:gd name="connsiteX68" fmla="*/ 1012818 w 4317993"/>
              <a:gd name="connsiteY68" fmla="*/ 3814747 h 4322747"/>
              <a:gd name="connsiteX69" fmla="*/ 1022343 w 4317993"/>
              <a:gd name="connsiteY69" fmla="*/ 3805222 h 4322747"/>
              <a:gd name="connsiteX70" fmla="*/ 1275550 w 4317993"/>
              <a:gd name="connsiteY70" fmla="*/ 3800459 h 4322747"/>
              <a:gd name="connsiteX71" fmla="*/ 1290632 w 4317993"/>
              <a:gd name="connsiteY71" fmla="*/ 3814747 h 4322747"/>
              <a:gd name="connsiteX72" fmla="*/ 1275550 w 4317993"/>
              <a:gd name="connsiteY72" fmla="*/ 3829035 h 4322747"/>
              <a:gd name="connsiteX73" fmla="*/ 1260468 w 4317993"/>
              <a:gd name="connsiteY73" fmla="*/ 3814747 h 4322747"/>
              <a:gd name="connsiteX74" fmla="*/ 1275550 w 4317993"/>
              <a:gd name="connsiteY74" fmla="*/ 3800459 h 4322747"/>
              <a:gd name="connsiteX75" fmla="*/ 2796374 w 4317993"/>
              <a:gd name="connsiteY75" fmla="*/ 3798872 h 4322747"/>
              <a:gd name="connsiteX76" fmla="*/ 2811456 w 4317993"/>
              <a:gd name="connsiteY76" fmla="*/ 3813954 h 4322747"/>
              <a:gd name="connsiteX77" fmla="*/ 2796374 w 4317993"/>
              <a:gd name="connsiteY77" fmla="*/ 3829036 h 4322747"/>
              <a:gd name="connsiteX78" fmla="*/ 2781292 w 4317993"/>
              <a:gd name="connsiteY78" fmla="*/ 3813954 h 4322747"/>
              <a:gd name="connsiteX79" fmla="*/ 2796374 w 4317993"/>
              <a:gd name="connsiteY79" fmla="*/ 3798872 h 4322747"/>
              <a:gd name="connsiteX80" fmla="*/ 2543167 w 4317993"/>
              <a:gd name="connsiteY80" fmla="*/ 3795697 h 4322747"/>
              <a:gd name="connsiteX81" fmla="*/ 2562217 w 4317993"/>
              <a:gd name="connsiteY81" fmla="*/ 3814747 h 4322747"/>
              <a:gd name="connsiteX82" fmla="*/ 2543167 w 4317993"/>
              <a:gd name="connsiteY82" fmla="*/ 3833797 h 4322747"/>
              <a:gd name="connsiteX83" fmla="*/ 2524117 w 4317993"/>
              <a:gd name="connsiteY83" fmla="*/ 3814747 h 4322747"/>
              <a:gd name="connsiteX84" fmla="*/ 2543167 w 4317993"/>
              <a:gd name="connsiteY84" fmla="*/ 3795697 h 4322747"/>
              <a:gd name="connsiteX85" fmla="*/ 1529549 w 4317993"/>
              <a:gd name="connsiteY85" fmla="*/ 3795697 h 4322747"/>
              <a:gd name="connsiteX86" fmla="*/ 1549393 w 4317993"/>
              <a:gd name="connsiteY86" fmla="*/ 3814747 h 4322747"/>
              <a:gd name="connsiteX87" fmla="*/ 1529549 w 4317993"/>
              <a:gd name="connsiteY87" fmla="*/ 3833797 h 4322747"/>
              <a:gd name="connsiteX88" fmla="*/ 1509705 w 4317993"/>
              <a:gd name="connsiteY88" fmla="*/ 3814747 h 4322747"/>
              <a:gd name="connsiteX89" fmla="*/ 1529549 w 4317993"/>
              <a:gd name="connsiteY89" fmla="*/ 3795697 h 4322747"/>
              <a:gd name="connsiteX90" fmla="*/ 2289167 w 4317993"/>
              <a:gd name="connsiteY90" fmla="*/ 3792522 h 4322747"/>
              <a:gd name="connsiteX91" fmla="*/ 2311392 w 4317993"/>
              <a:gd name="connsiteY91" fmla="*/ 3814747 h 4322747"/>
              <a:gd name="connsiteX92" fmla="*/ 2289167 w 4317993"/>
              <a:gd name="connsiteY92" fmla="*/ 3836972 h 4322747"/>
              <a:gd name="connsiteX93" fmla="*/ 2266942 w 4317993"/>
              <a:gd name="connsiteY93" fmla="*/ 3814747 h 4322747"/>
              <a:gd name="connsiteX94" fmla="*/ 2289167 w 4317993"/>
              <a:gd name="connsiteY94" fmla="*/ 3792522 h 4322747"/>
              <a:gd name="connsiteX95" fmla="*/ 1782755 w 4317993"/>
              <a:gd name="connsiteY95" fmla="*/ 3792522 h 4322747"/>
              <a:gd name="connsiteX96" fmla="*/ 1804980 w 4317993"/>
              <a:gd name="connsiteY96" fmla="*/ 3814747 h 4322747"/>
              <a:gd name="connsiteX97" fmla="*/ 1782755 w 4317993"/>
              <a:gd name="connsiteY97" fmla="*/ 3836972 h 4322747"/>
              <a:gd name="connsiteX98" fmla="*/ 1760530 w 4317993"/>
              <a:gd name="connsiteY98" fmla="*/ 3814747 h 4322747"/>
              <a:gd name="connsiteX99" fmla="*/ 1782755 w 4317993"/>
              <a:gd name="connsiteY99" fmla="*/ 3792522 h 4322747"/>
              <a:gd name="connsiteX100" fmla="*/ 2036755 w 4317993"/>
              <a:gd name="connsiteY100" fmla="*/ 3790934 h 4322747"/>
              <a:gd name="connsiteX101" fmla="*/ 2060568 w 4317993"/>
              <a:gd name="connsiteY101" fmla="*/ 3814747 h 4322747"/>
              <a:gd name="connsiteX102" fmla="*/ 2036755 w 4317993"/>
              <a:gd name="connsiteY102" fmla="*/ 3838560 h 4322747"/>
              <a:gd name="connsiteX103" fmla="*/ 2012942 w 4317993"/>
              <a:gd name="connsiteY103" fmla="*/ 3814747 h 4322747"/>
              <a:gd name="connsiteX104" fmla="*/ 2036755 w 4317993"/>
              <a:gd name="connsiteY104" fmla="*/ 3790934 h 4322747"/>
              <a:gd name="connsiteX105" fmla="*/ 515932 w 4317993"/>
              <a:gd name="connsiteY105" fmla="*/ 3557572 h 4322747"/>
              <a:gd name="connsiteX106" fmla="*/ 519107 w 4317993"/>
              <a:gd name="connsiteY106" fmla="*/ 3560747 h 4322747"/>
              <a:gd name="connsiteX107" fmla="*/ 515932 w 4317993"/>
              <a:gd name="connsiteY107" fmla="*/ 3563922 h 4322747"/>
              <a:gd name="connsiteX108" fmla="*/ 512757 w 4317993"/>
              <a:gd name="connsiteY108" fmla="*/ 3560747 h 4322747"/>
              <a:gd name="connsiteX109" fmla="*/ 515932 w 4317993"/>
              <a:gd name="connsiteY109" fmla="*/ 3557572 h 4322747"/>
              <a:gd name="connsiteX110" fmla="*/ 3556786 w 4317993"/>
              <a:gd name="connsiteY110" fmla="*/ 3555984 h 4322747"/>
              <a:gd name="connsiteX111" fmla="*/ 3560755 w 4317993"/>
              <a:gd name="connsiteY111" fmla="*/ 3560747 h 4322747"/>
              <a:gd name="connsiteX112" fmla="*/ 3556786 w 4317993"/>
              <a:gd name="connsiteY112" fmla="*/ 3565511 h 4322747"/>
              <a:gd name="connsiteX113" fmla="*/ 3552817 w 4317993"/>
              <a:gd name="connsiteY113" fmla="*/ 3560747 h 4322747"/>
              <a:gd name="connsiteX114" fmla="*/ 3556786 w 4317993"/>
              <a:gd name="connsiteY114" fmla="*/ 3555984 h 4322747"/>
              <a:gd name="connsiteX115" fmla="*/ 3302786 w 4317993"/>
              <a:gd name="connsiteY115" fmla="*/ 3548047 h 4322747"/>
              <a:gd name="connsiteX116" fmla="*/ 3316280 w 4317993"/>
              <a:gd name="connsiteY116" fmla="*/ 3561541 h 4322747"/>
              <a:gd name="connsiteX117" fmla="*/ 3302786 w 4317993"/>
              <a:gd name="connsiteY117" fmla="*/ 3575035 h 4322747"/>
              <a:gd name="connsiteX118" fmla="*/ 3289292 w 4317993"/>
              <a:gd name="connsiteY118" fmla="*/ 3561541 h 4322747"/>
              <a:gd name="connsiteX119" fmla="*/ 3302786 w 4317993"/>
              <a:gd name="connsiteY119" fmla="*/ 3548047 h 4322747"/>
              <a:gd name="connsiteX120" fmla="*/ 769139 w 4317993"/>
              <a:gd name="connsiteY120" fmla="*/ 3548047 h 4322747"/>
              <a:gd name="connsiteX121" fmla="*/ 781046 w 4317993"/>
              <a:gd name="connsiteY121" fmla="*/ 3560747 h 4322747"/>
              <a:gd name="connsiteX122" fmla="*/ 769139 w 4317993"/>
              <a:gd name="connsiteY122" fmla="*/ 3573447 h 4322747"/>
              <a:gd name="connsiteX123" fmla="*/ 757232 w 4317993"/>
              <a:gd name="connsiteY123" fmla="*/ 3560747 h 4322747"/>
              <a:gd name="connsiteX124" fmla="*/ 769139 w 4317993"/>
              <a:gd name="connsiteY124" fmla="*/ 3548047 h 4322747"/>
              <a:gd name="connsiteX125" fmla="*/ 3050374 w 4317993"/>
              <a:gd name="connsiteY125" fmla="*/ 3540109 h 4322747"/>
              <a:gd name="connsiteX126" fmla="*/ 3071806 w 4317993"/>
              <a:gd name="connsiteY126" fmla="*/ 3560747 h 4322747"/>
              <a:gd name="connsiteX127" fmla="*/ 3050374 w 4317993"/>
              <a:gd name="connsiteY127" fmla="*/ 3581385 h 4322747"/>
              <a:gd name="connsiteX128" fmla="*/ 3028942 w 4317993"/>
              <a:gd name="connsiteY128" fmla="*/ 3560747 h 4322747"/>
              <a:gd name="connsiteX129" fmla="*/ 3050374 w 4317993"/>
              <a:gd name="connsiteY129" fmla="*/ 3540109 h 4322747"/>
              <a:gd name="connsiteX130" fmla="*/ 1022345 w 4317993"/>
              <a:gd name="connsiteY130" fmla="*/ 3540109 h 4322747"/>
              <a:gd name="connsiteX131" fmla="*/ 1042983 w 4317993"/>
              <a:gd name="connsiteY131" fmla="*/ 3560747 h 4322747"/>
              <a:gd name="connsiteX132" fmla="*/ 1022345 w 4317993"/>
              <a:gd name="connsiteY132" fmla="*/ 3581385 h 4322747"/>
              <a:gd name="connsiteX133" fmla="*/ 1001707 w 4317993"/>
              <a:gd name="connsiteY133" fmla="*/ 3560747 h 4322747"/>
              <a:gd name="connsiteX134" fmla="*/ 1022345 w 4317993"/>
              <a:gd name="connsiteY134" fmla="*/ 3540109 h 4322747"/>
              <a:gd name="connsiteX135" fmla="*/ 2796374 w 4317993"/>
              <a:gd name="connsiteY135" fmla="*/ 3533759 h 4322747"/>
              <a:gd name="connsiteX136" fmla="*/ 2824156 w 4317993"/>
              <a:gd name="connsiteY136" fmla="*/ 3561541 h 4322747"/>
              <a:gd name="connsiteX137" fmla="*/ 2796374 w 4317993"/>
              <a:gd name="connsiteY137" fmla="*/ 3589323 h 4322747"/>
              <a:gd name="connsiteX138" fmla="*/ 2768592 w 4317993"/>
              <a:gd name="connsiteY138" fmla="*/ 3561541 h 4322747"/>
              <a:gd name="connsiteX139" fmla="*/ 2796374 w 4317993"/>
              <a:gd name="connsiteY139" fmla="*/ 3533759 h 4322747"/>
              <a:gd name="connsiteX140" fmla="*/ 1275551 w 4317993"/>
              <a:gd name="connsiteY140" fmla="*/ 3533759 h 4322747"/>
              <a:gd name="connsiteX141" fmla="*/ 1303333 w 4317993"/>
              <a:gd name="connsiteY141" fmla="*/ 3561541 h 4322747"/>
              <a:gd name="connsiteX142" fmla="*/ 1275551 w 4317993"/>
              <a:gd name="connsiteY142" fmla="*/ 3589323 h 4322747"/>
              <a:gd name="connsiteX143" fmla="*/ 1247769 w 4317993"/>
              <a:gd name="connsiteY143" fmla="*/ 3561541 h 4322747"/>
              <a:gd name="connsiteX144" fmla="*/ 1275551 w 4317993"/>
              <a:gd name="connsiteY144" fmla="*/ 3533759 h 4322747"/>
              <a:gd name="connsiteX145" fmla="*/ 1529549 w 4317993"/>
              <a:gd name="connsiteY145" fmla="*/ 3528997 h 4322747"/>
              <a:gd name="connsiteX146" fmla="*/ 1562093 w 4317993"/>
              <a:gd name="connsiteY146" fmla="*/ 3561541 h 4322747"/>
              <a:gd name="connsiteX147" fmla="*/ 1529549 w 4317993"/>
              <a:gd name="connsiteY147" fmla="*/ 3594085 h 4322747"/>
              <a:gd name="connsiteX148" fmla="*/ 1497005 w 4317993"/>
              <a:gd name="connsiteY148" fmla="*/ 3561541 h 4322747"/>
              <a:gd name="connsiteX149" fmla="*/ 1529549 w 4317993"/>
              <a:gd name="connsiteY149" fmla="*/ 3528997 h 4322747"/>
              <a:gd name="connsiteX150" fmla="*/ 2543168 w 4317993"/>
              <a:gd name="connsiteY150" fmla="*/ 3527409 h 4322747"/>
              <a:gd name="connsiteX151" fmla="*/ 2576506 w 4317993"/>
              <a:gd name="connsiteY151" fmla="*/ 3560747 h 4322747"/>
              <a:gd name="connsiteX152" fmla="*/ 2543168 w 4317993"/>
              <a:gd name="connsiteY152" fmla="*/ 3594085 h 4322747"/>
              <a:gd name="connsiteX153" fmla="*/ 2509830 w 4317993"/>
              <a:gd name="connsiteY153" fmla="*/ 3560747 h 4322747"/>
              <a:gd name="connsiteX154" fmla="*/ 2543168 w 4317993"/>
              <a:gd name="connsiteY154" fmla="*/ 3527409 h 4322747"/>
              <a:gd name="connsiteX155" fmla="*/ 2289961 w 4317993"/>
              <a:gd name="connsiteY155" fmla="*/ 3525822 h 4322747"/>
              <a:gd name="connsiteX156" fmla="*/ 2325680 w 4317993"/>
              <a:gd name="connsiteY156" fmla="*/ 3561541 h 4322747"/>
              <a:gd name="connsiteX157" fmla="*/ 2289961 w 4317993"/>
              <a:gd name="connsiteY157" fmla="*/ 3597260 h 4322747"/>
              <a:gd name="connsiteX158" fmla="*/ 2254242 w 4317993"/>
              <a:gd name="connsiteY158" fmla="*/ 3561541 h 4322747"/>
              <a:gd name="connsiteX159" fmla="*/ 2289961 w 4317993"/>
              <a:gd name="connsiteY159" fmla="*/ 3525822 h 4322747"/>
              <a:gd name="connsiteX160" fmla="*/ 1782755 w 4317993"/>
              <a:gd name="connsiteY160" fmla="*/ 3525822 h 4322747"/>
              <a:gd name="connsiteX161" fmla="*/ 1819268 w 4317993"/>
              <a:gd name="connsiteY161" fmla="*/ 3561541 h 4322747"/>
              <a:gd name="connsiteX162" fmla="*/ 1782755 w 4317993"/>
              <a:gd name="connsiteY162" fmla="*/ 3597260 h 4322747"/>
              <a:gd name="connsiteX163" fmla="*/ 1746242 w 4317993"/>
              <a:gd name="connsiteY163" fmla="*/ 3561541 h 4322747"/>
              <a:gd name="connsiteX164" fmla="*/ 1782755 w 4317993"/>
              <a:gd name="connsiteY164" fmla="*/ 3525822 h 4322747"/>
              <a:gd name="connsiteX165" fmla="*/ 2035962 w 4317993"/>
              <a:gd name="connsiteY165" fmla="*/ 3524234 h 4322747"/>
              <a:gd name="connsiteX166" fmla="*/ 2073269 w 4317993"/>
              <a:gd name="connsiteY166" fmla="*/ 3561541 h 4322747"/>
              <a:gd name="connsiteX167" fmla="*/ 2035962 w 4317993"/>
              <a:gd name="connsiteY167" fmla="*/ 3598848 h 4322747"/>
              <a:gd name="connsiteX168" fmla="*/ 1998655 w 4317993"/>
              <a:gd name="connsiteY168" fmla="*/ 3561541 h 4322747"/>
              <a:gd name="connsiteX169" fmla="*/ 2035962 w 4317993"/>
              <a:gd name="connsiteY169" fmla="*/ 3524234 h 4322747"/>
              <a:gd name="connsiteX170" fmla="*/ 3809992 w 4317993"/>
              <a:gd name="connsiteY170" fmla="*/ 3305159 h 4322747"/>
              <a:gd name="connsiteX171" fmla="*/ 3813167 w 4317993"/>
              <a:gd name="connsiteY171" fmla="*/ 3307541 h 4322747"/>
              <a:gd name="connsiteX172" fmla="*/ 3809992 w 4317993"/>
              <a:gd name="connsiteY172" fmla="*/ 3309923 h 4322747"/>
              <a:gd name="connsiteX173" fmla="*/ 3806817 w 4317993"/>
              <a:gd name="connsiteY173" fmla="*/ 3307541 h 4322747"/>
              <a:gd name="connsiteX174" fmla="*/ 3809992 w 4317993"/>
              <a:gd name="connsiteY174" fmla="*/ 3305159 h 4322747"/>
              <a:gd name="connsiteX175" fmla="*/ 261933 w 4317993"/>
              <a:gd name="connsiteY175" fmla="*/ 3305159 h 4322747"/>
              <a:gd name="connsiteX176" fmla="*/ 265108 w 4317993"/>
              <a:gd name="connsiteY176" fmla="*/ 3307541 h 4322747"/>
              <a:gd name="connsiteX177" fmla="*/ 261933 w 4317993"/>
              <a:gd name="connsiteY177" fmla="*/ 3309923 h 4322747"/>
              <a:gd name="connsiteX178" fmla="*/ 258758 w 4317993"/>
              <a:gd name="connsiteY178" fmla="*/ 3307541 h 4322747"/>
              <a:gd name="connsiteX179" fmla="*/ 261933 w 4317993"/>
              <a:gd name="connsiteY179" fmla="*/ 3305159 h 4322747"/>
              <a:gd name="connsiteX180" fmla="*/ 515140 w 4317993"/>
              <a:gd name="connsiteY180" fmla="*/ 3295634 h 4322747"/>
              <a:gd name="connsiteX181" fmla="*/ 527047 w 4317993"/>
              <a:gd name="connsiteY181" fmla="*/ 3307541 h 4322747"/>
              <a:gd name="connsiteX182" fmla="*/ 515140 w 4317993"/>
              <a:gd name="connsiteY182" fmla="*/ 3319448 h 4322747"/>
              <a:gd name="connsiteX183" fmla="*/ 503233 w 4317993"/>
              <a:gd name="connsiteY183" fmla="*/ 3307541 h 4322747"/>
              <a:gd name="connsiteX184" fmla="*/ 515140 w 4317993"/>
              <a:gd name="connsiteY184" fmla="*/ 3295634 h 4322747"/>
              <a:gd name="connsiteX185" fmla="*/ 3556786 w 4317993"/>
              <a:gd name="connsiteY185" fmla="*/ 3294047 h 4322747"/>
              <a:gd name="connsiteX186" fmla="*/ 3570280 w 4317993"/>
              <a:gd name="connsiteY186" fmla="*/ 3307541 h 4322747"/>
              <a:gd name="connsiteX187" fmla="*/ 3556786 w 4317993"/>
              <a:gd name="connsiteY187" fmla="*/ 3321035 h 4322747"/>
              <a:gd name="connsiteX188" fmla="*/ 3543292 w 4317993"/>
              <a:gd name="connsiteY188" fmla="*/ 3307541 h 4322747"/>
              <a:gd name="connsiteX189" fmla="*/ 3556786 w 4317993"/>
              <a:gd name="connsiteY189" fmla="*/ 3294047 h 4322747"/>
              <a:gd name="connsiteX190" fmla="*/ 769140 w 4317993"/>
              <a:gd name="connsiteY190" fmla="*/ 3286109 h 4322747"/>
              <a:gd name="connsiteX191" fmla="*/ 790572 w 4317993"/>
              <a:gd name="connsiteY191" fmla="*/ 3307541 h 4322747"/>
              <a:gd name="connsiteX192" fmla="*/ 769140 w 4317993"/>
              <a:gd name="connsiteY192" fmla="*/ 3328973 h 4322747"/>
              <a:gd name="connsiteX193" fmla="*/ 747708 w 4317993"/>
              <a:gd name="connsiteY193" fmla="*/ 3307541 h 4322747"/>
              <a:gd name="connsiteX194" fmla="*/ 769140 w 4317993"/>
              <a:gd name="connsiteY194" fmla="*/ 3286109 h 4322747"/>
              <a:gd name="connsiteX195" fmla="*/ 3303580 w 4317993"/>
              <a:gd name="connsiteY195" fmla="*/ 3284522 h 4322747"/>
              <a:gd name="connsiteX196" fmla="*/ 3327393 w 4317993"/>
              <a:gd name="connsiteY196" fmla="*/ 3307541 h 4322747"/>
              <a:gd name="connsiteX197" fmla="*/ 3303580 w 4317993"/>
              <a:gd name="connsiteY197" fmla="*/ 3330560 h 4322747"/>
              <a:gd name="connsiteX198" fmla="*/ 3279767 w 4317993"/>
              <a:gd name="connsiteY198" fmla="*/ 3307541 h 4322747"/>
              <a:gd name="connsiteX199" fmla="*/ 3303580 w 4317993"/>
              <a:gd name="connsiteY199" fmla="*/ 3284522 h 4322747"/>
              <a:gd name="connsiteX200" fmla="*/ 3049580 w 4317993"/>
              <a:gd name="connsiteY200" fmla="*/ 3276584 h 4322747"/>
              <a:gd name="connsiteX201" fmla="*/ 3081330 w 4317993"/>
              <a:gd name="connsiteY201" fmla="*/ 3307541 h 4322747"/>
              <a:gd name="connsiteX202" fmla="*/ 3049580 w 4317993"/>
              <a:gd name="connsiteY202" fmla="*/ 3338498 h 4322747"/>
              <a:gd name="connsiteX203" fmla="*/ 3017830 w 4317993"/>
              <a:gd name="connsiteY203" fmla="*/ 3307541 h 4322747"/>
              <a:gd name="connsiteX204" fmla="*/ 3049580 w 4317993"/>
              <a:gd name="connsiteY204" fmla="*/ 3276584 h 4322747"/>
              <a:gd name="connsiteX205" fmla="*/ 1023140 w 4317993"/>
              <a:gd name="connsiteY205" fmla="*/ 3276584 h 4322747"/>
              <a:gd name="connsiteX206" fmla="*/ 1054097 w 4317993"/>
              <a:gd name="connsiteY206" fmla="*/ 3307541 h 4322747"/>
              <a:gd name="connsiteX207" fmla="*/ 1023140 w 4317993"/>
              <a:gd name="connsiteY207" fmla="*/ 3338498 h 4322747"/>
              <a:gd name="connsiteX208" fmla="*/ 992183 w 4317993"/>
              <a:gd name="connsiteY208" fmla="*/ 3307541 h 4322747"/>
              <a:gd name="connsiteX209" fmla="*/ 1023140 w 4317993"/>
              <a:gd name="connsiteY209" fmla="*/ 3276584 h 4322747"/>
              <a:gd name="connsiteX210" fmla="*/ 1275552 w 4317993"/>
              <a:gd name="connsiteY210" fmla="*/ 3268647 h 4322747"/>
              <a:gd name="connsiteX211" fmla="*/ 1314446 w 4317993"/>
              <a:gd name="connsiteY211" fmla="*/ 3307541 h 4322747"/>
              <a:gd name="connsiteX212" fmla="*/ 1275552 w 4317993"/>
              <a:gd name="connsiteY212" fmla="*/ 3346435 h 4322747"/>
              <a:gd name="connsiteX213" fmla="*/ 1236658 w 4317993"/>
              <a:gd name="connsiteY213" fmla="*/ 3307541 h 4322747"/>
              <a:gd name="connsiteX214" fmla="*/ 1275552 w 4317993"/>
              <a:gd name="connsiteY214" fmla="*/ 3268647 h 4322747"/>
              <a:gd name="connsiteX215" fmla="*/ 2796374 w 4317993"/>
              <a:gd name="connsiteY215" fmla="*/ 3267059 h 4322747"/>
              <a:gd name="connsiteX216" fmla="*/ 2835268 w 4317993"/>
              <a:gd name="connsiteY216" fmla="*/ 3306747 h 4322747"/>
              <a:gd name="connsiteX217" fmla="*/ 2796374 w 4317993"/>
              <a:gd name="connsiteY217" fmla="*/ 3346435 h 4322747"/>
              <a:gd name="connsiteX218" fmla="*/ 2757480 w 4317993"/>
              <a:gd name="connsiteY218" fmla="*/ 3306747 h 4322747"/>
              <a:gd name="connsiteX219" fmla="*/ 2796374 w 4317993"/>
              <a:gd name="connsiteY219" fmla="*/ 3267059 h 4322747"/>
              <a:gd name="connsiteX220" fmla="*/ 2542374 w 4317993"/>
              <a:gd name="connsiteY220" fmla="*/ 3262297 h 4322747"/>
              <a:gd name="connsiteX221" fmla="*/ 2587618 w 4317993"/>
              <a:gd name="connsiteY221" fmla="*/ 3307541 h 4322747"/>
              <a:gd name="connsiteX222" fmla="*/ 2542374 w 4317993"/>
              <a:gd name="connsiteY222" fmla="*/ 3352785 h 4322747"/>
              <a:gd name="connsiteX223" fmla="*/ 2497130 w 4317993"/>
              <a:gd name="connsiteY223" fmla="*/ 3307541 h 4322747"/>
              <a:gd name="connsiteX224" fmla="*/ 2542374 w 4317993"/>
              <a:gd name="connsiteY224" fmla="*/ 3262297 h 4322747"/>
              <a:gd name="connsiteX225" fmla="*/ 1529549 w 4317993"/>
              <a:gd name="connsiteY225" fmla="*/ 3262297 h 4322747"/>
              <a:gd name="connsiteX226" fmla="*/ 1574793 w 4317993"/>
              <a:gd name="connsiteY226" fmla="*/ 3307541 h 4322747"/>
              <a:gd name="connsiteX227" fmla="*/ 1529549 w 4317993"/>
              <a:gd name="connsiteY227" fmla="*/ 3352785 h 4322747"/>
              <a:gd name="connsiteX228" fmla="*/ 1484305 w 4317993"/>
              <a:gd name="connsiteY228" fmla="*/ 3307541 h 4322747"/>
              <a:gd name="connsiteX229" fmla="*/ 1529549 w 4317993"/>
              <a:gd name="connsiteY229" fmla="*/ 3262297 h 4322747"/>
              <a:gd name="connsiteX230" fmla="*/ 1783549 w 4317993"/>
              <a:gd name="connsiteY230" fmla="*/ 3259122 h 4322747"/>
              <a:gd name="connsiteX231" fmla="*/ 1831968 w 4317993"/>
              <a:gd name="connsiteY231" fmla="*/ 3307541 h 4322747"/>
              <a:gd name="connsiteX232" fmla="*/ 1783549 w 4317993"/>
              <a:gd name="connsiteY232" fmla="*/ 3355960 h 4322747"/>
              <a:gd name="connsiteX233" fmla="*/ 1735130 w 4317993"/>
              <a:gd name="connsiteY233" fmla="*/ 3307541 h 4322747"/>
              <a:gd name="connsiteX234" fmla="*/ 1783549 w 4317993"/>
              <a:gd name="connsiteY234" fmla="*/ 3259122 h 4322747"/>
              <a:gd name="connsiteX235" fmla="*/ 2289168 w 4317993"/>
              <a:gd name="connsiteY235" fmla="*/ 3257534 h 4322747"/>
              <a:gd name="connsiteX236" fmla="*/ 2338381 w 4317993"/>
              <a:gd name="connsiteY236" fmla="*/ 3306747 h 4322747"/>
              <a:gd name="connsiteX237" fmla="*/ 2289168 w 4317993"/>
              <a:gd name="connsiteY237" fmla="*/ 3355960 h 4322747"/>
              <a:gd name="connsiteX238" fmla="*/ 2239955 w 4317993"/>
              <a:gd name="connsiteY238" fmla="*/ 3306747 h 4322747"/>
              <a:gd name="connsiteX239" fmla="*/ 2289168 w 4317993"/>
              <a:gd name="connsiteY239" fmla="*/ 3257534 h 4322747"/>
              <a:gd name="connsiteX240" fmla="*/ 2035962 w 4317993"/>
              <a:gd name="connsiteY240" fmla="*/ 3257534 h 4322747"/>
              <a:gd name="connsiteX241" fmla="*/ 2085969 w 4317993"/>
              <a:gd name="connsiteY241" fmla="*/ 3307541 h 4322747"/>
              <a:gd name="connsiteX242" fmla="*/ 2035962 w 4317993"/>
              <a:gd name="connsiteY242" fmla="*/ 3357548 h 4322747"/>
              <a:gd name="connsiteX243" fmla="*/ 1985955 w 4317993"/>
              <a:gd name="connsiteY243" fmla="*/ 3307541 h 4322747"/>
              <a:gd name="connsiteX244" fmla="*/ 2035962 w 4317993"/>
              <a:gd name="connsiteY244" fmla="*/ 3257534 h 4322747"/>
              <a:gd name="connsiteX245" fmla="*/ 4063199 w 4317993"/>
              <a:gd name="connsiteY245" fmla="*/ 3052747 h 4322747"/>
              <a:gd name="connsiteX246" fmla="*/ 4063993 w 4317993"/>
              <a:gd name="connsiteY246" fmla="*/ 3053541 h 4322747"/>
              <a:gd name="connsiteX247" fmla="*/ 4063199 w 4317993"/>
              <a:gd name="connsiteY247" fmla="*/ 3054335 h 4322747"/>
              <a:gd name="connsiteX248" fmla="*/ 4062405 w 4317993"/>
              <a:gd name="connsiteY248" fmla="*/ 3053541 h 4322747"/>
              <a:gd name="connsiteX249" fmla="*/ 4063199 w 4317993"/>
              <a:gd name="connsiteY249" fmla="*/ 3052747 h 4322747"/>
              <a:gd name="connsiteX250" fmla="*/ 8728 w 4317993"/>
              <a:gd name="connsiteY250" fmla="*/ 3052747 h 4322747"/>
              <a:gd name="connsiteX251" fmla="*/ 9522 w 4317993"/>
              <a:gd name="connsiteY251" fmla="*/ 3053541 h 4322747"/>
              <a:gd name="connsiteX252" fmla="*/ 8728 w 4317993"/>
              <a:gd name="connsiteY252" fmla="*/ 3054335 h 4322747"/>
              <a:gd name="connsiteX253" fmla="*/ 7934 w 4317993"/>
              <a:gd name="connsiteY253" fmla="*/ 3053541 h 4322747"/>
              <a:gd name="connsiteX254" fmla="*/ 8728 w 4317993"/>
              <a:gd name="connsiteY254" fmla="*/ 3052747 h 4322747"/>
              <a:gd name="connsiteX255" fmla="*/ 261934 w 4317993"/>
              <a:gd name="connsiteY255" fmla="*/ 3044809 h 4322747"/>
              <a:gd name="connsiteX256" fmla="*/ 269872 w 4317993"/>
              <a:gd name="connsiteY256" fmla="*/ 3053541 h 4322747"/>
              <a:gd name="connsiteX257" fmla="*/ 261934 w 4317993"/>
              <a:gd name="connsiteY257" fmla="*/ 3062273 h 4322747"/>
              <a:gd name="connsiteX258" fmla="*/ 253996 w 4317993"/>
              <a:gd name="connsiteY258" fmla="*/ 3053541 h 4322747"/>
              <a:gd name="connsiteX259" fmla="*/ 261934 w 4317993"/>
              <a:gd name="connsiteY259" fmla="*/ 3044809 h 4322747"/>
              <a:gd name="connsiteX260" fmla="*/ 3810786 w 4317993"/>
              <a:gd name="connsiteY260" fmla="*/ 3043222 h 4322747"/>
              <a:gd name="connsiteX261" fmla="*/ 3821105 w 4317993"/>
              <a:gd name="connsiteY261" fmla="*/ 3053541 h 4322747"/>
              <a:gd name="connsiteX262" fmla="*/ 3810786 w 4317993"/>
              <a:gd name="connsiteY262" fmla="*/ 3063860 h 4322747"/>
              <a:gd name="connsiteX263" fmla="*/ 3800467 w 4317993"/>
              <a:gd name="connsiteY263" fmla="*/ 3053541 h 4322747"/>
              <a:gd name="connsiteX264" fmla="*/ 3810786 w 4317993"/>
              <a:gd name="connsiteY264" fmla="*/ 3043222 h 4322747"/>
              <a:gd name="connsiteX265" fmla="*/ 3556787 w 4317993"/>
              <a:gd name="connsiteY265" fmla="*/ 3033697 h 4322747"/>
              <a:gd name="connsiteX266" fmla="*/ 3578219 w 4317993"/>
              <a:gd name="connsiteY266" fmla="*/ 3054335 h 4322747"/>
              <a:gd name="connsiteX267" fmla="*/ 3556787 w 4317993"/>
              <a:gd name="connsiteY267" fmla="*/ 3074973 h 4322747"/>
              <a:gd name="connsiteX268" fmla="*/ 3535355 w 4317993"/>
              <a:gd name="connsiteY268" fmla="*/ 3054335 h 4322747"/>
              <a:gd name="connsiteX269" fmla="*/ 3556787 w 4317993"/>
              <a:gd name="connsiteY269" fmla="*/ 3033697 h 4322747"/>
              <a:gd name="connsiteX270" fmla="*/ 515140 w 4317993"/>
              <a:gd name="connsiteY270" fmla="*/ 3033697 h 4322747"/>
              <a:gd name="connsiteX271" fmla="*/ 534984 w 4317993"/>
              <a:gd name="connsiteY271" fmla="*/ 3053541 h 4322747"/>
              <a:gd name="connsiteX272" fmla="*/ 515140 w 4317993"/>
              <a:gd name="connsiteY272" fmla="*/ 3073385 h 4322747"/>
              <a:gd name="connsiteX273" fmla="*/ 495296 w 4317993"/>
              <a:gd name="connsiteY273" fmla="*/ 3053541 h 4322747"/>
              <a:gd name="connsiteX274" fmla="*/ 515140 w 4317993"/>
              <a:gd name="connsiteY274" fmla="*/ 3033697 h 4322747"/>
              <a:gd name="connsiteX275" fmla="*/ 3303580 w 4317993"/>
              <a:gd name="connsiteY275" fmla="*/ 3022584 h 4322747"/>
              <a:gd name="connsiteX276" fmla="*/ 3335330 w 4317993"/>
              <a:gd name="connsiteY276" fmla="*/ 3054334 h 4322747"/>
              <a:gd name="connsiteX277" fmla="*/ 3303580 w 4317993"/>
              <a:gd name="connsiteY277" fmla="*/ 3086084 h 4322747"/>
              <a:gd name="connsiteX278" fmla="*/ 3271830 w 4317993"/>
              <a:gd name="connsiteY278" fmla="*/ 3054334 h 4322747"/>
              <a:gd name="connsiteX279" fmla="*/ 3303580 w 4317993"/>
              <a:gd name="connsiteY279" fmla="*/ 3022584 h 4322747"/>
              <a:gd name="connsiteX280" fmla="*/ 769141 w 4317993"/>
              <a:gd name="connsiteY280" fmla="*/ 3022584 h 4322747"/>
              <a:gd name="connsiteX281" fmla="*/ 800098 w 4317993"/>
              <a:gd name="connsiteY281" fmla="*/ 3053541 h 4322747"/>
              <a:gd name="connsiteX282" fmla="*/ 769141 w 4317993"/>
              <a:gd name="connsiteY282" fmla="*/ 3084498 h 4322747"/>
              <a:gd name="connsiteX283" fmla="*/ 738184 w 4317993"/>
              <a:gd name="connsiteY283" fmla="*/ 3053541 h 4322747"/>
              <a:gd name="connsiteX284" fmla="*/ 769141 w 4317993"/>
              <a:gd name="connsiteY284" fmla="*/ 3022584 h 4322747"/>
              <a:gd name="connsiteX285" fmla="*/ 3050374 w 4317993"/>
              <a:gd name="connsiteY285" fmla="*/ 3013059 h 4322747"/>
              <a:gd name="connsiteX286" fmla="*/ 3092443 w 4317993"/>
              <a:gd name="connsiteY286" fmla="*/ 3054334 h 4322747"/>
              <a:gd name="connsiteX287" fmla="*/ 3050374 w 4317993"/>
              <a:gd name="connsiteY287" fmla="*/ 3095609 h 4322747"/>
              <a:gd name="connsiteX288" fmla="*/ 3008305 w 4317993"/>
              <a:gd name="connsiteY288" fmla="*/ 3054334 h 4322747"/>
              <a:gd name="connsiteX289" fmla="*/ 3050374 w 4317993"/>
              <a:gd name="connsiteY289" fmla="*/ 3013059 h 4322747"/>
              <a:gd name="connsiteX290" fmla="*/ 1023141 w 4317993"/>
              <a:gd name="connsiteY290" fmla="*/ 3013059 h 4322747"/>
              <a:gd name="connsiteX291" fmla="*/ 1063623 w 4317993"/>
              <a:gd name="connsiteY291" fmla="*/ 3053541 h 4322747"/>
              <a:gd name="connsiteX292" fmla="*/ 1023141 w 4317993"/>
              <a:gd name="connsiteY292" fmla="*/ 3094023 h 4322747"/>
              <a:gd name="connsiteX293" fmla="*/ 982659 w 4317993"/>
              <a:gd name="connsiteY293" fmla="*/ 3053541 h 4322747"/>
              <a:gd name="connsiteX294" fmla="*/ 1023141 w 4317993"/>
              <a:gd name="connsiteY294" fmla="*/ 3013059 h 4322747"/>
              <a:gd name="connsiteX295" fmla="*/ 2797167 w 4317993"/>
              <a:gd name="connsiteY295" fmla="*/ 3003534 h 4322747"/>
              <a:gd name="connsiteX296" fmla="*/ 2847967 w 4317993"/>
              <a:gd name="connsiteY296" fmla="*/ 3054334 h 4322747"/>
              <a:gd name="connsiteX297" fmla="*/ 2797167 w 4317993"/>
              <a:gd name="connsiteY297" fmla="*/ 3105134 h 4322747"/>
              <a:gd name="connsiteX298" fmla="*/ 2746367 w 4317993"/>
              <a:gd name="connsiteY298" fmla="*/ 3054334 h 4322747"/>
              <a:gd name="connsiteX299" fmla="*/ 2797167 w 4317993"/>
              <a:gd name="connsiteY299" fmla="*/ 3003534 h 4322747"/>
              <a:gd name="connsiteX300" fmla="*/ 1275553 w 4317993"/>
              <a:gd name="connsiteY300" fmla="*/ 3003534 h 4322747"/>
              <a:gd name="connsiteX301" fmla="*/ 1325560 w 4317993"/>
              <a:gd name="connsiteY301" fmla="*/ 3053541 h 4322747"/>
              <a:gd name="connsiteX302" fmla="*/ 1275553 w 4317993"/>
              <a:gd name="connsiteY302" fmla="*/ 3103548 h 4322747"/>
              <a:gd name="connsiteX303" fmla="*/ 1225546 w 4317993"/>
              <a:gd name="connsiteY303" fmla="*/ 3053541 h 4322747"/>
              <a:gd name="connsiteX304" fmla="*/ 1275553 w 4317993"/>
              <a:gd name="connsiteY304" fmla="*/ 3003534 h 4322747"/>
              <a:gd name="connsiteX305" fmla="*/ 1528755 w 4317993"/>
              <a:gd name="connsiteY305" fmla="*/ 2997184 h 4322747"/>
              <a:gd name="connsiteX306" fmla="*/ 1585905 w 4317993"/>
              <a:gd name="connsiteY306" fmla="*/ 3053541 h 4322747"/>
              <a:gd name="connsiteX307" fmla="*/ 1528755 w 4317993"/>
              <a:gd name="connsiteY307" fmla="*/ 3109898 h 4322747"/>
              <a:gd name="connsiteX308" fmla="*/ 1471605 w 4317993"/>
              <a:gd name="connsiteY308" fmla="*/ 3053541 h 4322747"/>
              <a:gd name="connsiteX309" fmla="*/ 1528755 w 4317993"/>
              <a:gd name="connsiteY309" fmla="*/ 2997184 h 4322747"/>
              <a:gd name="connsiteX310" fmla="*/ 2543167 w 4317993"/>
              <a:gd name="connsiteY310" fmla="*/ 2995597 h 4322747"/>
              <a:gd name="connsiteX311" fmla="*/ 2600317 w 4317993"/>
              <a:gd name="connsiteY311" fmla="*/ 3053541 h 4322747"/>
              <a:gd name="connsiteX312" fmla="*/ 2543167 w 4317993"/>
              <a:gd name="connsiteY312" fmla="*/ 3111485 h 4322747"/>
              <a:gd name="connsiteX313" fmla="*/ 2486017 w 4317993"/>
              <a:gd name="connsiteY313" fmla="*/ 3053541 h 4322747"/>
              <a:gd name="connsiteX314" fmla="*/ 2543167 w 4317993"/>
              <a:gd name="connsiteY314" fmla="*/ 2995597 h 4322747"/>
              <a:gd name="connsiteX315" fmla="*/ 2289961 w 4317993"/>
              <a:gd name="connsiteY315" fmla="*/ 2992422 h 4322747"/>
              <a:gd name="connsiteX316" fmla="*/ 2351080 w 4317993"/>
              <a:gd name="connsiteY316" fmla="*/ 3053541 h 4322747"/>
              <a:gd name="connsiteX317" fmla="*/ 2289961 w 4317993"/>
              <a:gd name="connsiteY317" fmla="*/ 3114660 h 4322747"/>
              <a:gd name="connsiteX318" fmla="*/ 2228842 w 4317993"/>
              <a:gd name="connsiteY318" fmla="*/ 3053541 h 4322747"/>
              <a:gd name="connsiteX319" fmla="*/ 2289961 w 4317993"/>
              <a:gd name="connsiteY319" fmla="*/ 2992422 h 4322747"/>
              <a:gd name="connsiteX320" fmla="*/ 1782755 w 4317993"/>
              <a:gd name="connsiteY320" fmla="*/ 2992422 h 4322747"/>
              <a:gd name="connsiteX321" fmla="*/ 1844668 w 4317993"/>
              <a:gd name="connsiteY321" fmla="*/ 3053541 h 4322747"/>
              <a:gd name="connsiteX322" fmla="*/ 1782755 w 4317993"/>
              <a:gd name="connsiteY322" fmla="*/ 3114660 h 4322747"/>
              <a:gd name="connsiteX323" fmla="*/ 1720842 w 4317993"/>
              <a:gd name="connsiteY323" fmla="*/ 3053541 h 4322747"/>
              <a:gd name="connsiteX324" fmla="*/ 1782755 w 4317993"/>
              <a:gd name="connsiteY324" fmla="*/ 2992422 h 4322747"/>
              <a:gd name="connsiteX325" fmla="*/ 2036755 w 4317993"/>
              <a:gd name="connsiteY325" fmla="*/ 2990834 h 4322747"/>
              <a:gd name="connsiteX326" fmla="*/ 2100255 w 4317993"/>
              <a:gd name="connsiteY326" fmla="*/ 3053541 h 4322747"/>
              <a:gd name="connsiteX327" fmla="*/ 2036755 w 4317993"/>
              <a:gd name="connsiteY327" fmla="*/ 3116248 h 4322747"/>
              <a:gd name="connsiteX328" fmla="*/ 1973255 w 4317993"/>
              <a:gd name="connsiteY328" fmla="*/ 3053541 h 4322747"/>
              <a:gd name="connsiteX329" fmla="*/ 2036755 w 4317993"/>
              <a:gd name="connsiteY329" fmla="*/ 2990834 h 4322747"/>
              <a:gd name="connsiteX330" fmla="*/ 4063992 w 4317993"/>
              <a:gd name="connsiteY330" fmla="*/ 2797159 h 4322747"/>
              <a:gd name="connsiteX331" fmla="*/ 4067167 w 4317993"/>
              <a:gd name="connsiteY331" fmla="*/ 2800334 h 4322747"/>
              <a:gd name="connsiteX332" fmla="*/ 4063992 w 4317993"/>
              <a:gd name="connsiteY332" fmla="*/ 2803509 h 4322747"/>
              <a:gd name="connsiteX333" fmla="*/ 4060817 w 4317993"/>
              <a:gd name="connsiteY333" fmla="*/ 2800334 h 4322747"/>
              <a:gd name="connsiteX334" fmla="*/ 4063992 w 4317993"/>
              <a:gd name="connsiteY334" fmla="*/ 2797159 h 4322747"/>
              <a:gd name="connsiteX335" fmla="*/ 8729 w 4317993"/>
              <a:gd name="connsiteY335" fmla="*/ 2797159 h 4322747"/>
              <a:gd name="connsiteX336" fmla="*/ 11111 w 4317993"/>
              <a:gd name="connsiteY336" fmla="*/ 2799541 h 4322747"/>
              <a:gd name="connsiteX337" fmla="*/ 8729 w 4317993"/>
              <a:gd name="connsiteY337" fmla="*/ 2801923 h 4322747"/>
              <a:gd name="connsiteX338" fmla="*/ 6347 w 4317993"/>
              <a:gd name="connsiteY338" fmla="*/ 2799541 h 4322747"/>
              <a:gd name="connsiteX339" fmla="*/ 8729 w 4317993"/>
              <a:gd name="connsiteY339" fmla="*/ 2797159 h 4322747"/>
              <a:gd name="connsiteX340" fmla="*/ 3809992 w 4317993"/>
              <a:gd name="connsiteY340" fmla="*/ 2784459 h 4322747"/>
              <a:gd name="connsiteX341" fmla="*/ 3825867 w 4317993"/>
              <a:gd name="connsiteY341" fmla="*/ 2800334 h 4322747"/>
              <a:gd name="connsiteX342" fmla="*/ 3809992 w 4317993"/>
              <a:gd name="connsiteY342" fmla="*/ 2816209 h 4322747"/>
              <a:gd name="connsiteX343" fmla="*/ 3794117 w 4317993"/>
              <a:gd name="connsiteY343" fmla="*/ 2800334 h 4322747"/>
              <a:gd name="connsiteX344" fmla="*/ 3809992 w 4317993"/>
              <a:gd name="connsiteY344" fmla="*/ 2784459 h 4322747"/>
              <a:gd name="connsiteX345" fmla="*/ 262729 w 4317993"/>
              <a:gd name="connsiteY345" fmla="*/ 2784459 h 4322747"/>
              <a:gd name="connsiteX346" fmla="*/ 277811 w 4317993"/>
              <a:gd name="connsiteY346" fmla="*/ 2799541 h 4322747"/>
              <a:gd name="connsiteX347" fmla="*/ 262729 w 4317993"/>
              <a:gd name="connsiteY347" fmla="*/ 2814623 h 4322747"/>
              <a:gd name="connsiteX348" fmla="*/ 247647 w 4317993"/>
              <a:gd name="connsiteY348" fmla="*/ 2799541 h 4322747"/>
              <a:gd name="connsiteX349" fmla="*/ 262729 w 4317993"/>
              <a:gd name="connsiteY349" fmla="*/ 2784459 h 4322747"/>
              <a:gd name="connsiteX350" fmla="*/ 3556787 w 4317993"/>
              <a:gd name="connsiteY350" fmla="*/ 2773347 h 4322747"/>
              <a:gd name="connsiteX351" fmla="*/ 3584569 w 4317993"/>
              <a:gd name="connsiteY351" fmla="*/ 2800335 h 4322747"/>
              <a:gd name="connsiteX352" fmla="*/ 3556787 w 4317993"/>
              <a:gd name="connsiteY352" fmla="*/ 2827323 h 4322747"/>
              <a:gd name="connsiteX353" fmla="*/ 3529005 w 4317993"/>
              <a:gd name="connsiteY353" fmla="*/ 2800335 h 4322747"/>
              <a:gd name="connsiteX354" fmla="*/ 3556787 w 4317993"/>
              <a:gd name="connsiteY354" fmla="*/ 2773347 h 4322747"/>
              <a:gd name="connsiteX355" fmla="*/ 515141 w 4317993"/>
              <a:gd name="connsiteY355" fmla="*/ 2773347 h 4322747"/>
              <a:gd name="connsiteX356" fmla="*/ 541336 w 4317993"/>
              <a:gd name="connsiteY356" fmla="*/ 2799541 h 4322747"/>
              <a:gd name="connsiteX357" fmla="*/ 515141 w 4317993"/>
              <a:gd name="connsiteY357" fmla="*/ 2825735 h 4322747"/>
              <a:gd name="connsiteX358" fmla="*/ 488947 w 4317993"/>
              <a:gd name="connsiteY358" fmla="*/ 2799541 h 4322747"/>
              <a:gd name="connsiteX359" fmla="*/ 515141 w 4317993"/>
              <a:gd name="connsiteY359" fmla="*/ 2773347 h 4322747"/>
              <a:gd name="connsiteX360" fmla="*/ 3303580 w 4317993"/>
              <a:gd name="connsiteY360" fmla="*/ 2760647 h 4322747"/>
              <a:gd name="connsiteX361" fmla="*/ 3343268 w 4317993"/>
              <a:gd name="connsiteY361" fmla="*/ 2800335 h 4322747"/>
              <a:gd name="connsiteX362" fmla="*/ 3303580 w 4317993"/>
              <a:gd name="connsiteY362" fmla="*/ 2840023 h 4322747"/>
              <a:gd name="connsiteX363" fmla="*/ 3263892 w 4317993"/>
              <a:gd name="connsiteY363" fmla="*/ 2800335 h 4322747"/>
              <a:gd name="connsiteX364" fmla="*/ 3303580 w 4317993"/>
              <a:gd name="connsiteY364" fmla="*/ 2760647 h 4322747"/>
              <a:gd name="connsiteX365" fmla="*/ 769141 w 4317993"/>
              <a:gd name="connsiteY365" fmla="*/ 2760647 h 4322747"/>
              <a:gd name="connsiteX366" fmla="*/ 808035 w 4317993"/>
              <a:gd name="connsiteY366" fmla="*/ 2799541 h 4322747"/>
              <a:gd name="connsiteX367" fmla="*/ 769141 w 4317993"/>
              <a:gd name="connsiteY367" fmla="*/ 2838435 h 4322747"/>
              <a:gd name="connsiteX368" fmla="*/ 730247 w 4317993"/>
              <a:gd name="connsiteY368" fmla="*/ 2799541 h 4322747"/>
              <a:gd name="connsiteX369" fmla="*/ 769141 w 4317993"/>
              <a:gd name="connsiteY369" fmla="*/ 2760647 h 4322747"/>
              <a:gd name="connsiteX370" fmla="*/ 3049580 w 4317993"/>
              <a:gd name="connsiteY370" fmla="*/ 2749534 h 4322747"/>
              <a:gd name="connsiteX371" fmla="*/ 3100380 w 4317993"/>
              <a:gd name="connsiteY371" fmla="*/ 2800334 h 4322747"/>
              <a:gd name="connsiteX372" fmla="*/ 3049580 w 4317993"/>
              <a:gd name="connsiteY372" fmla="*/ 2851134 h 4322747"/>
              <a:gd name="connsiteX373" fmla="*/ 2998780 w 4317993"/>
              <a:gd name="connsiteY373" fmla="*/ 2800334 h 4322747"/>
              <a:gd name="connsiteX374" fmla="*/ 3049580 w 4317993"/>
              <a:gd name="connsiteY374" fmla="*/ 2749534 h 4322747"/>
              <a:gd name="connsiteX375" fmla="*/ 1023142 w 4317993"/>
              <a:gd name="connsiteY375" fmla="*/ 2749534 h 4322747"/>
              <a:gd name="connsiteX376" fmla="*/ 1073149 w 4317993"/>
              <a:gd name="connsiteY376" fmla="*/ 2799541 h 4322747"/>
              <a:gd name="connsiteX377" fmla="*/ 1023142 w 4317993"/>
              <a:gd name="connsiteY377" fmla="*/ 2849548 h 4322747"/>
              <a:gd name="connsiteX378" fmla="*/ 973136 w 4317993"/>
              <a:gd name="connsiteY378" fmla="*/ 2799541 h 4322747"/>
              <a:gd name="connsiteX379" fmla="*/ 1023142 w 4317993"/>
              <a:gd name="connsiteY379" fmla="*/ 2749534 h 4322747"/>
              <a:gd name="connsiteX380" fmla="*/ 2797167 w 4317993"/>
              <a:gd name="connsiteY380" fmla="*/ 2740009 h 4322747"/>
              <a:gd name="connsiteX381" fmla="*/ 2857492 w 4317993"/>
              <a:gd name="connsiteY381" fmla="*/ 2800334 h 4322747"/>
              <a:gd name="connsiteX382" fmla="*/ 2797167 w 4317993"/>
              <a:gd name="connsiteY382" fmla="*/ 2860659 h 4322747"/>
              <a:gd name="connsiteX383" fmla="*/ 2736842 w 4317993"/>
              <a:gd name="connsiteY383" fmla="*/ 2800334 h 4322747"/>
              <a:gd name="connsiteX384" fmla="*/ 2797167 w 4317993"/>
              <a:gd name="connsiteY384" fmla="*/ 2740009 h 4322747"/>
              <a:gd name="connsiteX385" fmla="*/ 1275554 w 4317993"/>
              <a:gd name="connsiteY385" fmla="*/ 2740009 h 4322747"/>
              <a:gd name="connsiteX386" fmla="*/ 1335086 w 4317993"/>
              <a:gd name="connsiteY386" fmla="*/ 2800334 h 4322747"/>
              <a:gd name="connsiteX387" fmla="*/ 1275554 w 4317993"/>
              <a:gd name="connsiteY387" fmla="*/ 2860659 h 4322747"/>
              <a:gd name="connsiteX388" fmla="*/ 1216023 w 4317993"/>
              <a:gd name="connsiteY388" fmla="*/ 2800334 h 4322747"/>
              <a:gd name="connsiteX389" fmla="*/ 1275554 w 4317993"/>
              <a:gd name="connsiteY389" fmla="*/ 2740009 h 4322747"/>
              <a:gd name="connsiteX390" fmla="*/ 1529549 w 4317993"/>
              <a:gd name="connsiteY390" fmla="*/ 2732072 h 4322747"/>
              <a:gd name="connsiteX391" fmla="*/ 1597018 w 4317993"/>
              <a:gd name="connsiteY391" fmla="*/ 2800335 h 4322747"/>
              <a:gd name="connsiteX392" fmla="*/ 1529549 w 4317993"/>
              <a:gd name="connsiteY392" fmla="*/ 2868598 h 4322747"/>
              <a:gd name="connsiteX393" fmla="*/ 1462080 w 4317993"/>
              <a:gd name="connsiteY393" fmla="*/ 2800335 h 4322747"/>
              <a:gd name="connsiteX394" fmla="*/ 1529549 w 4317993"/>
              <a:gd name="connsiteY394" fmla="*/ 2732072 h 4322747"/>
              <a:gd name="connsiteX395" fmla="*/ 2542374 w 4317993"/>
              <a:gd name="connsiteY395" fmla="*/ 2730484 h 4322747"/>
              <a:gd name="connsiteX396" fmla="*/ 2611431 w 4317993"/>
              <a:gd name="connsiteY396" fmla="*/ 2799541 h 4322747"/>
              <a:gd name="connsiteX397" fmla="*/ 2542374 w 4317993"/>
              <a:gd name="connsiteY397" fmla="*/ 2868598 h 4322747"/>
              <a:gd name="connsiteX398" fmla="*/ 2473317 w 4317993"/>
              <a:gd name="connsiteY398" fmla="*/ 2799541 h 4322747"/>
              <a:gd name="connsiteX399" fmla="*/ 2542374 w 4317993"/>
              <a:gd name="connsiteY399" fmla="*/ 2730484 h 4322747"/>
              <a:gd name="connsiteX400" fmla="*/ 2289962 w 4317993"/>
              <a:gd name="connsiteY400" fmla="*/ 2725722 h 4322747"/>
              <a:gd name="connsiteX401" fmla="*/ 2365369 w 4317993"/>
              <a:gd name="connsiteY401" fmla="*/ 2800335 h 4322747"/>
              <a:gd name="connsiteX402" fmla="*/ 2289962 w 4317993"/>
              <a:gd name="connsiteY402" fmla="*/ 2874948 h 4322747"/>
              <a:gd name="connsiteX403" fmla="*/ 2214555 w 4317993"/>
              <a:gd name="connsiteY403" fmla="*/ 2800335 h 4322747"/>
              <a:gd name="connsiteX404" fmla="*/ 2289962 w 4317993"/>
              <a:gd name="connsiteY404" fmla="*/ 2725722 h 4322747"/>
              <a:gd name="connsiteX405" fmla="*/ 1782755 w 4317993"/>
              <a:gd name="connsiteY405" fmla="*/ 2725722 h 4322747"/>
              <a:gd name="connsiteX406" fmla="*/ 1857368 w 4317993"/>
              <a:gd name="connsiteY406" fmla="*/ 2800335 h 4322747"/>
              <a:gd name="connsiteX407" fmla="*/ 1782755 w 4317993"/>
              <a:gd name="connsiteY407" fmla="*/ 2874948 h 4322747"/>
              <a:gd name="connsiteX408" fmla="*/ 1708142 w 4317993"/>
              <a:gd name="connsiteY408" fmla="*/ 2800335 h 4322747"/>
              <a:gd name="connsiteX409" fmla="*/ 1782755 w 4317993"/>
              <a:gd name="connsiteY409" fmla="*/ 2725722 h 4322747"/>
              <a:gd name="connsiteX410" fmla="*/ 2036755 w 4317993"/>
              <a:gd name="connsiteY410" fmla="*/ 2724134 h 4322747"/>
              <a:gd name="connsiteX411" fmla="*/ 2112955 w 4317993"/>
              <a:gd name="connsiteY411" fmla="*/ 2800334 h 4322747"/>
              <a:gd name="connsiteX412" fmla="*/ 2036755 w 4317993"/>
              <a:gd name="connsiteY412" fmla="*/ 2876534 h 4322747"/>
              <a:gd name="connsiteX413" fmla="*/ 1960555 w 4317993"/>
              <a:gd name="connsiteY413" fmla="*/ 2800334 h 4322747"/>
              <a:gd name="connsiteX414" fmla="*/ 2036755 w 4317993"/>
              <a:gd name="connsiteY414" fmla="*/ 2724134 h 4322747"/>
              <a:gd name="connsiteX415" fmla="*/ 8730 w 4317993"/>
              <a:gd name="connsiteY415" fmla="*/ 2539984 h 4322747"/>
              <a:gd name="connsiteX416" fmla="*/ 14287 w 4317993"/>
              <a:gd name="connsiteY416" fmla="*/ 2546334 h 4322747"/>
              <a:gd name="connsiteX417" fmla="*/ 8730 w 4317993"/>
              <a:gd name="connsiteY417" fmla="*/ 2552684 h 4322747"/>
              <a:gd name="connsiteX418" fmla="*/ 3173 w 4317993"/>
              <a:gd name="connsiteY418" fmla="*/ 2546334 h 4322747"/>
              <a:gd name="connsiteX419" fmla="*/ 8730 w 4317993"/>
              <a:gd name="connsiteY419" fmla="*/ 2539984 h 4322747"/>
              <a:gd name="connsiteX420" fmla="*/ 4063993 w 4317993"/>
              <a:gd name="connsiteY420" fmla="*/ 2538397 h 4322747"/>
              <a:gd name="connsiteX421" fmla="*/ 4071931 w 4317993"/>
              <a:gd name="connsiteY421" fmla="*/ 2545541 h 4322747"/>
              <a:gd name="connsiteX422" fmla="*/ 4063993 w 4317993"/>
              <a:gd name="connsiteY422" fmla="*/ 2552685 h 4322747"/>
              <a:gd name="connsiteX423" fmla="*/ 4056055 w 4317993"/>
              <a:gd name="connsiteY423" fmla="*/ 2545541 h 4322747"/>
              <a:gd name="connsiteX424" fmla="*/ 4063993 w 4317993"/>
              <a:gd name="connsiteY424" fmla="*/ 2538397 h 4322747"/>
              <a:gd name="connsiteX425" fmla="*/ 3810786 w 4317993"/>
              <a:gd name="connsiteY425" fmla="*/ 2527284 h 4322747"/>
              <a:gd name="connsiteX426" fmla="*/ 3830630 w 4317993"/>
              <a:gd name="connsiteY426" fmla="*/ 2547128 h 4322747"/>
              <a:gd name="connsiteX427" fmla="*/ 3810786 w 4317993"/>
              <a:gd name="connsiteY427" fmla="*/ 2566972 h 4322747"/>
              <a:gd name="connsiteX428" fmla="*/ 3790942 w 4317993"/>
              <a:gd name="connsiteY428" fmla="*/ 2547128 h 4322747"/>
              <a:gd name="connsiteX429" fmla="*/ 3810786 w 4317993"/>
              <a:gd name="connsiteY429" fmla="*/ 2527284 h 4322747"/>
              <a:gd name="connsiteX430" fmla="*/ 261936 w 4317993"/>
              <a:gd name="connsiteY430" fmla="*/ 2527284 h 4322747"/>
              <a:gd name="connsiteX431" fmla="*/ 280986 w 4317993"/>
              <a:gd name="connsiteY431" fmla="*/ 2546334 h 4322747"/>
              <a:gd name="connsiteX432" fmla="*/ 261936 w 4317993"/>
              <a:gd name="connsiteY432" fmla="*/ 2565384 h 4322747"/>
              <a:gd name="connsiteX433" fmla="*/ 242887 w 4317993"/>
              <a:gd name="connsiteY433" fmla="*/ 2546334 h 4322747"/>
              <a:gd name="connsiteX434" fmla="*/ 261936 w 4317993"/>
              <a:gd name="connsiteY434" fmla="*/ 2527284 h 4322747"/>
              <a:gd name="connsiteX435" fmla="*/ 515936 w 4317993"/>
              <a:gd name="connsiteY435" fmla="*/ 2514584 h 4322747"/>
              <a:gd name="connsiteX436" fmla="*/ 547688 w 4317993"/>
              <a:gd name="connsiteY436" fmla="*/ 2546334 h 4322747"/>
              <a:gd name="connsiteX437" fmla="*/ 515936 w 4317993"/>
              <a:gd name="connsiteY437" fmla="*/ 2578084 h 4322747"/>
              <a:gd name="connsiteX438" fmla="*/ 484186 w 4317993"/>
              <a:gd name="connsiteY438" fmla="*/ 2546334 h 4322747"/>
              <a:gd name="connsiteX439" fmla="*/ 515936 w 4317993"/>
              <a:gd name="connsiteY439" fmla="*/ 2514584 h 4322747"/>
              <a:gd name="connsiteX440" fmla="*/ 3556786 w 4317993"/>
              <a:gd name="connsiteY440" fmla="*/ 2512997 h 4322747"/>
              <a:gd name="connsiteX441" fmla="*/ 3589330 w 4317993"/>
              <a:gd name="connsiteY441" fmla="*/ 2546335 h 4322747"/>
              <a:gd name="connsiteX442" fmla="*/ 3556786 w 4317993"/>
              <a:gd name="connsiteY442" fmla="*/ 2579673 h 4322747"/>
              <a:gd name="connsiteX443" fmla="*/ 3524242 w 4317993"/>
              <a:gd name="connsiteY443" fmla="*/ 2546335 h 4322747"/>
              <a:gd name="connsiteX444" fmla="*/ 3556786 w 4317993"/>
              <a:gd name="connsiteY444" fmla="*/ 2512997 h 4322747"/>
              <a:gd name="connsiteX445" fmla="*/ 3303580 w 4317993"/>
              <a:gd name="connsiteY445" fmla="*/ 2501884 h 4322747"/>
              <a:gd name="connsiteX446" fmla="*/ 3348030 w 4317993"/>
              <a:gd name="connsiteY446" fmla="*/ 2547128 h 4322747"/>
              <a:gd name="connsiteX447" fmla="*/ 3303580 w 4317993"/>
              <a:gd name="connsiteY447" fmla="*/ 2592372 h 4322747"/>
              <a:gd name="connsiteX448" fmla="*/ 3259130 w 4317993"/>
              <a:gd name="connsiteY448" fmla="*/ 2547128 h 4322747"/>
              <a:gd name="connsiteX449" fmla="*/ 3303580 w 4317993"/>
              <a:gd name="connsiteY449" fmla="*/ 2501884 h 4322747"/>
              <a:gd name="connsiteX450" fmla="*/ 768348 w 4317993"/>
              <a:gd name="connsiteY450" fmla="*/ 2501884 h 4322747"/>
              <a:gd name="connsiteX451" fmla="*/ 812798 w 4317993"/>
              <a:gd name="connsiteY451" fmla="*/ 2546334 h 4322747"/>
              <a:gd name="connsiteX452" fmla="*/ 768348 w 4317993"/>
              <a:gd name="connsiteY452" fmla="*/ 2590784 h 4322747"/>
              <a:gd name="connsiteX453" fmla="*/ 723898 w 4317993"/>
              <a:gd name="connsiteY453" fmla="*/ 2546334 h 4322747"/>
              <a:gd name="connsiteX454" fmla="*/ 768348 w 4317993"/>
              <a:gd name="connsiteY454" fmla="*/ 2501884 h 4322747"/>
              <a:gd name="connsiteX455" fmla="*/ 3049580 w 4317993"/>
              <a:gd name="connsiteY455" fmla="*/ 2489184 h 4322747"/>
              <a:gd name="connsiteX456" fmla="*/ 3106730 w 4317993"/>
              <a:gd name="connsiteY456" fmla="*/ 2546334 h 4322747"/>
              <a:gd name="connsiteX457" fmla="*/ 3049580 w 4317993"/>
              <a:gd name="connsiteY457" fmla="*/ 2603484 h 4322747"/>
              <a:gd name="connsiteX458" fmla="*/ 2992430 w 4317993"/>
              <a:gd name="connsiteY458" fmla="*/ 2546334 h 4322747"/>
              <a:gd name="connsiteX459" fmla="*/ 3049580 w 4317993"/>
              <a:gd name="connsiteY459" fmla="*/ 2489184 h 4322747"/>
              <a:gd name="connsiteX460" fmla="*/ 1023144 w 4317993"/>
              <a:gd name="connsiteY460" fmla="*/ 2489184 h 4322747"/>
              <a:gd name="connsiteX461" fmla="*/ 1079500 w 4317993"/>
              <a:gd name="connsiteY461" fmla="*/ 2545541 h 4322747"/>
              <a:gd name="connsiteX462" fmla="*/ 1023144 w 4317993"/>
              <a:gd name="connsiteY462" fmla="*/ 2601898 h 4322747"/>
              <a:gd name="connsiteX463" fmla="*/ 966787 w 4317993"/>
              <a:gd name="connsiteY463" fmla="*/ 2545541 h 4322747"/>
              <a:gd name="connsiteX464" fmla="*/ 1023144 w 4317993"/>
              <a:gd name="connsiteY464" fmla="*/ 2489184 h 4322747"/>
              <a:gd name="connsiteX465" fmla="*/ 2797168 w 4317993"/>
              <a:gd name="connsiteY465" fmla="*/ 2478072 h 4322747"/>
              <a:gd name="connsiteX466" fmla="*/ 2865431 w 4317993"/>
              <a:gd name="connsiteY466" fmla="*/ 2547129 h 4322747"/>
              <a:gd name="connsiteX467" fmla="*/ 2797168 w 4317993"/>
              <a:gd name="connsiteY467" fmla="*/ 2616186 h 4322747"/>
              <a:gd name="connsiteX468" fmla="*/ 2728905 w 4317993"/>
              <a:gd name="connsiteY468" fmla="*/ 2547129 h 4322747"/>
              <a:gd name="connsiteX469" fmla="*/ 2797168 w 4317993"/>
              <a:gd name="connsiteY469" fmla="*/ 2478072 h 4322747"/>
              <a:gd name="connsiteX470" fmla="*/ 1276350 w 4317993"/>
              <a:gd name="connsiteY470" fmla="*/ 2478072 h 4322747"/>
              <a:gd name="connsiteX471" fmla="*/ 1344613 w 4317993"/>
              <a:gd name="connsiteY471" fmla="*/ 2546335 h 4322747"/>
              <a:gd name="connsiteX472" fmla="*/ 1276350 w 4317993"/>
              <a:gd name="connsiteY472" fmla="*/ 2614598 h 4322747"/>
              <a:gd name="connsiteX473" fmla="*/ 1208087 w 4317993"/>
              <a:gd name="connsiteY473" fmla="*/ 2546335 h 4322747"/>
              <a:gd name="connsiteX474" fmla="*/ 1276350 w 4317993"/>
              <a:gd name="connsiteY474" fmla="*/ 2478072 h 4322747"/>
              <a:gd name="connsiteX475" fmla="*/ 2035961 w 4317993"/>
              <a:gd name="connsiteY475" fmla="*/ 2471722 h 4322747"/>
              <a:gd name="connsiteX476" fmla="*/ 2109780 w 4317993"/>
              <a:gd name="connsiteY476" fmla="*/ 2546335 h 4322747"/>
              <a:gd name="connsiteX477" fmla="*/ 2035961 w 4317993"/>
              <a:gd name="connsiteY477" fmla="*/ 2620948 h 4322747"/>
              <a:gd name="connsiteX478" fmla="*/ 1962142 w 4317993"/>
              <a:gd name="connsiteY478" fmla="*/ 2546335 h 4322747"/>
              <a:gd name="connsiteX479" fmla="*/ 2035961 w 4317993"/>
              <a:gd name="connsiteY479" fmla="*/ 2471722 h 4322747"/>
              <a:gd name="connsiteX480" fmla="*/ 2543167 w 4317993"/>
              <a:gd name="connsiteY480" fmla="*/ 2466959 h 4322747"/>
              <a:gd name="connsiteX481" fmla="*/ 2622542 w 4317993"/>
              <a:gd name="connsiteY481" fmla="*/ 2546334 h 4322747"/>
              <a:gd name="connsiteX482" fmla="*/ 2543167 w 4317993"/>
              <a:gd name="connsiteY482" fmla="*/ 2625709 h 4322747"/>
              <a:gd name="connsiteX483" fmla="*/ 2463792 w 4317993"/>
              <a:gd name="connsiteY483" fmla="*/ 2546334 h 4322747"/>
              <a:gd name="connsiteX484" fmla="*/ 2543167 w 4317993"/>
              <a:gd name="connsiteY484" fmla="*/ 2466959 h 4322747"/>
              <a:gd name="connsiteX485" fmla="*/ 2289961 w 4317993"/>
              <a:gd name="connsiteY485" fmla="*/ 2466959 h 4322747"/>
              <a:gd name="connsiteX486" fmla="*/ 2370130 w 4317993"/>
              <a:gd name="connsiteY486" fmla="*/ 2546334 h 4322747"/>
              <a:gd name="connsiteX487" fmla="*/ 2289961 w 4317993"/>
              <a:gd name="connsiteY487" fmla="*/ 2625709 h 4322747"/>
              <a:gd name="connsiteX488" fmla="*/ 2209792 w 4317993"/>
              <a:gd name="connsiteY488" fmla="*/ 2546334 h 4322747"/>
              <a:gd name="connsiteX489" fmla="*/ 2289961 w 4317993"/>
              <a:gd name="connsiteY489" fmla="*/ 2466959 h 4322747"/>
              <a:gd name="connsiteX490" fmla="*/ 1529549 w 4317993"/>
              <a:gd name="connsiteY490" fmla="*/ 2466959 h 4322747"/>
              <a:gd name="connsiteX491" fmla="*/ 1608131 w 4317993"/>
              <a:gd name="connsiteY491" fmla="*/ 2546334 h 4322747"/>
              <a:gd name="connsiteX492" fmla="*/ 1529549 w 4317993"/>
              <a:gd name="connsiteY492" fmla="*/ 2625709 h 4322747"/>
              <a:gd name="connsiteX493" fmla="*/ 1450967 w 4317993"/>
              <a:gd name="connsiteY493" fmla="*/ 2546334 h 4322747"/>
              <a:gd name="connsiteX494" fmla="*/ 1529549 w 4317993"/>
              <a:gd name="connsiteY494" fmla="*/ 2466959 h 4322747"/>
              <a:gd name="connsiteX495" fmla="*/ 1781961 w 4317993"/>
              <a:gd name="connsiteY495" fmla="*/ 2465372 h 4322747"/>
              <a:gd name="connsiteX496" fmla="*/ 1862130 w 4317993"/>
              <a:gd name="connsiteY496" fmla="*/ 2545541 h 4322747"/>
              <a:gd name="connsiteX497" fmla="*/ 1781961 w 4317993"/>
              <a:gd name="connsiteY497" fmla="*/ 2625710 h 4322747"/>
              <a:gd name="connsiteX498" fmla="*/ 1701792 w 4317993"/>
              <a:gd name="connsiteY498" fmla="*/ 2545541 h 4322747"/>
              <a:gd name="connsiteX499" fmla="*/ 1781961 w 4317993"/>
              <a:gd name="connsiteY499" fmla="*/ 2465372 h 4322747"/>
              <a:gd name="connsiteX500" fmla="*/ 8732 w 4317993"/>
              <a:gd name="connsiteY500" fmla="*/ 2284397 h 4322747"/>
              <a:gd name="connsiteX501" fmla="*/ 17464 w 4317993"/>
              <a:gd name="connsiteY501" fmla="*/ 2293129 h 4322747"/>
              <a:gd name="connsiteX502" fmla="*/ 8732 w 4317993"/>
              <a:gd name="connsiteY502" fmla="*/ 2301861 h 4322747"/>
              <a:gd name="connsiteX503" fmla="*/ 0 w 4317993"/>
              <a:gd name="connsiteY503" fmla="*/ 2293129 h 4322747"/>
              <a:gd name="connsiteX504" fmla="*/ 8732 w 4317993"/>
              <a:gd name="connsiteY504" fmla="*/ 2284397 h 4322747"/>
              <a:gd name="connsiteX505" fmla="*/ 4063992 w 4317993"/>
              <a:gd name="connsiteY505" fmla="*/ 2282809 h 4322747"/>
              <a:gd name="connsiteX506" fmla="*/ 4073517 w 4317993"/>
              <a:gd name="connsiteY506" fmla="*/ 2293128 h 4322747"/>
              <a:gd name="connsiteX507" fmla="*/ 4063992 w 4317993"/>
              <a:gd name="connsiteY507" fmla="*/ 2303447 h 4322747"/>
              <a:gd name="connsiteX508" fmla="*/ 4054467 w 4317993"/>
              <a:gd name="connsiteY508" fmla="*/ 2293128 h 4322747"/>
              <a:gd name="connsiteX509" fmla="*/ 4063992 w 4317993"/>
              <a:gd name="connsiteY509" fmla="*/ 2282809 h 4322747"/>
              <a:gd name="connsiteX510" fmla="*/ 3809992 w 4317993"/>
              <a:gd name="connsiteY510" fmla="*/ 2270109 h 4322747"/>
              <a:gd name="connsiteX511" fmla="*/ 3832217 w 4317993"/>
              <a:gd name="connsiteY511" fmla="*/ 2292334 h 4322747"/>
              <a:gd name="connsiteX512" fmla="*/ 3809992 w 4317993"/>
              <a:gd name="connsiteY512" fmla="*/ 2314559 h 4322747"/>
              <a:gd name="connsiteX513" fmla="*/ 3787767 w 4317993"/>
              <a:gd name="connsiteY513" fmla="*/ 2292334 h 4322747"/>
              <a:gd name="connsiteX514" fmla="*/ 3809992 w 4317993"/>
              <a:gd name="connsiteY514" fmla="*/ 2270109 h 4322747"/>
              <a:gd name="connsiteX515" fmla="*/ 261937 w 4317993"/>
              <a:gd name="connsiteY515" fmla="*/ 2270109 h 4322747"/>
              <a:gd name="connsiteX516" fmla="*/ 284162 w 4317993"/>
              <a:gd name="connsiteY516" fmla="*/ 2292334 h 4322747"/>
              <a:gd name="connsiteX517" fmla="*/ 261937 w 4317993"/>
              <a:gd name="connsiteY517" fmla="*/ 2314559 h 4322747"/>
              <a:gd name="connsiteX518" fmla="*/ 239713 w 4317993"/>
              <a:gd name="connsiteY518" fmla="*/ 2292334 h 4322747"/>
              <a:gd name="connsiteX519" fmla="*/ 261937 w 4317993"/>
              <a:gd name="connsiteY519" fmla="*/ 2270109 h 4322747"/>
              <a:gd name="connsiteX520" fmla="*/ 3556786 w 4317993"/>
              <a:gd name="connsiteY520" fmla="*/ 2257409 h 4322747"/>
              <a:gd name="connsiteX521" fmla="*/ 3592505 w 4317993"/>
              <a:gd name="connsiteY521" fmla="*/ 2293128 h 4322747"/>
              <a:gd name="connsiteX522" fmla="*/ 3556786 w 4317993"/>
              <a:gd name="connsiteY522" fmla="*/ 2328847 h 4322747"/>
              <a:gd name="connsiteX523" fmla="*/ 3521067 w 4317993"/>
              <a:gd name="connsiteY523" fmla="*/ 2293128 h 4322747"/>
              <a:gd name="connsiteX524" fmla="*/ 3556786 w 4317993"/>
              <a:gd name="connsiteY524" fmla="*/ 2257409 h 4322747"/>
              <a:gd name="connsiteX525" fmla="*/ 515937 w 4317993"/>
              <a:gd name="connsiteY525" fmla="*/ 2257409 h 4322747"/>
              <a:gd name="connsiteX526" fmla="*/ 550864 w 4317993"/>
              <a:gd name="connsiteY526" fmla="*/ 2292334 h 4322747"/>
              <a:gd name="connsiteX527" fmla="*/ 515937 w 4317993"/>
              <a:gd name="connsiteY527" fmla="*/ 2327259 h 4322747"/>
              <a:gd name="connsiteX528" fmla="*/ 481012 w 4317993"/>
              <a:gd name="connsiteY528" fmla="*/ 2292334 h 4322747"/>
              <a:gd name="connsiteX529" fmla="*/ 515937 w 4317993"/>
              <a:gd name="connsiteY529" fmla="*/ 2257409 h 4322747"/>
              <a:gd name="connsiteX530" fmla="*/ 2035961 w 4317993"/>
              <a:gd name="connsiteY530" fmla="*/ 2254234 h 4322747"/>
              <a:gd name="connsiteX531" fmla="*/ 2074855 w 4317993"/>
              <a:gd name="connsiteY531" fmla="*/ 2293128 h 4322747"/>
              <a:gd name="connsiteX532" fmla="*/ 2035961 w 4317993"/>
              <a:gd name="connsiteY532" fmla="*/ 2332022 h 4322747"/>
              <a:gd name="connsiteX533" fmla="*/ 1997067 w 4317993"/>
              <a:gd name="connsiteY533" fmla="*/ 2293128 h 4322747"/>
              <a:gd name="connsiteX534" fmla="*/ 2035961 w 4317993"/>
              <a:gd name="connsiteY534" fmla="*/ 2254234 h 4322747"/>
              <a:gd name="connsiteX535" fmla="*/ 768349 w 4317993"/>
              <a:gd name="connsiteY535" fmla="*/ 2244709 h 4322747"/>
              <a:gd name="connsiteX536" fmla="*/ 815973 w 4317993"/>
              <a:gd name="connsiteY536" fmla="*/ 2293128 h 4322747"/>
              <a:gd name="connsiteX537" fmla="*/ 768349 w 4317993"/>
              <a:gd name="connsiteY537" fmla="*/ 2341547 h 4322747"/>
              <a:gd name="connsiteX538" fmla="*/ 720724 w 4317993"/>
              <a:gd name="connsiteY538" fmla="*/ 2293128 h 4322747"/>
              <a:gd name="connsiteX539" fmla="*/ 768349 w 4317993"/>
              <a:gd name="connsiteY539" fmla="*/ 2244709 h 4322747"/>
              <a:gd name="connsiteX540" fmla="*/ 3303580 w 4317993"/>
              <a:gd name="connsiteY540" fmla="*/ 2243122 h 4322747"/>
              <a:gd name="connsiteX541" fmla="*/ 3352793 w 4317993"/>
              <a:gd name="connsiteY541" fmla="*/ 2292335 h 4322747"/>
              <a:gd name="connsiteX542" fmla="*/ 3303580 w 4317993"/>
              <a:gd name="connsiteY542" fmla="*/ 2341548 h 4322747"/>
              <a:gd name="connsiteX543" fmla="*/ 3254367 w 4317993"/>
              <a:gd name="connsiteY543" fmla="*/ 2292335 h 4322747"/>
              <a:gd name="connsiteX544" fmla="*/ 3303580 w 4317993"/>
              <a:gd name="connsiteY544" fmla="*/ 2243122 h 4322747"/>
              <a:gd name="connsiteX545" fmla="*/ 2289962 w 4317993"/>
              <a:gd name="connsiteY545" fmla="*/ 2239947 h 4322747"/>
              <a:gd name="connsiteX546" fmla="*/ 2343144 w 4317993"/>
              <a:gd name="connsiteY546" fmla="*/ 2293129 h 4322747"/>
              <a:gd name="connsiteX547" fmla="*/ 2289962 w 4317993"/>
              <a:gd name="connsiteY547" fmla="*/ 2346311 h 4322747"/>
              <a:gd name="connsiteX548" fmla="*/ 2236780 w 4317993"/>
              <a:gd name="connsiteY548" fmla="*/ 2293129 h 4322747"/>
              <a:gd name="connsiteX549" fmla="*/ 2289962 w 4317993"/>
              <a:gd name="connsiteY549" fmla="*/ 2239947 h 4322747"/>
              <a:gd name="connsiteX550" fmla="*/ 1782755 w 4317993"/>
              <a:gd name="connsiteY550" fmla="*/ 2236772 h 4322747"/>
              <a:gd name="connsiteX551" fmla="*/ 1838318 w 4317993"/>
              <a:gd name="connsiteY551" fmla="*/ 2292335 h 4322747"/>
              <a:gd name="connsiteX552" fmla="*/ 1782755 w 4317993"/>
              <a:gd name="connsiteY552" fmla="*/ 2347898 h 4322747"/>
              <a:gd name="connsiteX553" fmla="*/ 1727192 w 4317993"/>
              <a:gd name="connsiteY553" fmla="*/ 2292335 h 4322747"/>
              <a:gd name="connsiteX554" fmla="*/ 1782755 w 4317993"/>
              <a:gd name="connsiteY554" fmla="*/ 2236772 h 4322747"/>
              <a:gd name="connsiteX555" fmla="*/ 3049580 w 4317993"/>
              <a:gd name="connsiteY555" fmla="*/ 2232009 h 4322747"/>
              <a:gd name="connsiteX556" fmla="*/ 3111493 w 4317993"/>
              <a:gd name="connsiteY556" fmla="*/ 2293128 h 4322747"/>
              <a:gd name="connsiteX557" fmla="*/ 3049580 w 4317993"/>
              <a:gd name="connsiteY557" fmla="*/ 2354247 h 4322747"/>
              <a:gd name="connsiteX558" fmla="*/ 2987667 w 4317993"/>
              <a:gd name="connsiteY558" fmla="*/ 2293128 h 4322747"/>
              <a:gd name="connsiteX559" fmla="*/ 3049580 w 4317993"/>
              <a:gd name="connsiteY559" fmla="*/ 2232009 h 4322747"/>
              <a:gd name="connsiteX560" fmla="*/ 1023144 w 4317993"/>
              <a:gd name="connsiteY560" fmla="*/ 2232009 h 4322747"/>
              <a:gd name="connsiteX561" fmla="*/ 1084262 w 4317993"/>
              <a:gd name="connsiteY561" fmla="*/ 2293128 h 4322747"/>
              <a:gd name="connsiteX562" fmla="*/ 1023144 w 4317993"/>
              <a:gd name="connsiteY562" fmla="*/ 2354247 h 4322747"/>
              <a:gd name="connsiteX563" fmla="*/ 962025 w 4317993"/>
              <a:gd name="connsiteY563" fmla="*/ 2293128 h 4322747"/>
              <a:gd name="connsiteX564" fmla="*/ 1023144 w 4317993"/>
              <a:gd name="connsiteY564" fmla="*/ 2232009 h 4322747"/>
              <a:gd name="connsiteX565" fmla="*/ 1275557 w 4317993"/>
              <a:gd name="connsiteY565" fmla="*/ 2219309 h 4322747"/>
              <a:gd name="connsiteX566" fmla="*/ 1349376 w 4317993"/>
              <a:gd name="connsiteY566" fmla="*/ 2293128 h 4322747"/>
              <a:gd name="connsiteX567" fmla="*/ 1275557 w 4317993"/>
              <a:gd name="connsiteY567" fmla="*/ 2366947 h 4322747"/>
              <a:gd name="connsiteX568" fmla="*/ 1201738 w 4317993"/>
              <a:gd name="connsiteY568" fmla="*/ 2293128 h 4322747"/>
              <a:gd name="connsiteX569" fmla="*/ 1275557 w 4317993"/>
              <a:gd name="connsiteY569" fmla="*/ 2219309 h 4322747"/>
              <a:gd name="connsiteX570" fmla="*/ 2796374 w 4317993"/>
              <a:gd name="connsiteY570" fmla="*/ 2217722 h 4322747"/>
              <a:gd name="connsiteX571" fmla="*/ 2871781 w 4317993"/>
              <a:gd name="connsiteY571" fmla="*/ 2293129 h 4322747"/>
              <a:gd name="connsiteX572" fmla="*/ 2796374 w 4317993"/>
              <a:gd name="connsiteY572" fmla="*/ 2368536 h 4322747"/>
              <a:gd name="connsiteX573" fmla="*/ 2720967 w 4317993"/>
              <a:gd name="connsiteY573" fmla="*/ 2293129 h 4322747"/>
              <a:gd name="connsiteX574" fmla="*/ 2796374 w 4317993"/>
              <a:gd name="connsiteY574" fmla="*/ 2217722 h 4322747"/>
              <a:gd name="connsiteX575" fmla="*/ 2543167 w 4317993"/>
              <a:gd name="connsiteY575" fmla="*/ 2212959 h 4322747"/>
              <a:gd name="connsiteX576" fmla="*/ 2622542 w 4317993"/>
              <a:gd name="connsiteY576" fmla="*/ 2292334 h 4322747"/>
              <a:gd name="connsiteX577" fmla="*/ 2543167 w 4317993"/>
              <a:gd name="connsiteY577" fmla="*/ 2371709 h 4322747"/>
              <a:gd name="connsiteX578" fmla="*/ 2463792 w 4317993"/>
              <a:gd name="connsiteY578" fmla="*/ 2292334 h 4322747"/>
              <a:gd name="connsiteX579" fmla="*/ 2543167 w 4317993"/>
              <a:gd name="connsiteY579" fmla="*/ 2212959 h 4322747"/>
              <a:gd name="connsiteX580" fmla="*/ 1528755 w 4317993"/>
              <a:gd name="connsiteY580" fmla="*/ 2211372 h 4322747"/>
              <a:gd name="connsiteX581" fmla="*/ 1609718 w 4317993"/>
              <a:gd name="connsiteY581" fmla="*/ 2292335 h 4322747"/>
              <a:gd name="connsiteX582" fmla="*/ 1528755 w 4317993"/>
              <a:gd name="connsiteY582" fmla="*/ 2373298 h 4322747"/>
              <a:gd name="connsiteX583" fmla="*/ 1447792 w 4317993"/>
              <a:gd name="connsiteY583" fmla="*/ 2292335 h 4322747"/>
              <a:gd name="connsiteX584" fmla="*/ 1528755 w 4317993"/>
              <a:gd name="connsiteY584" fmla="*/ 2211372 h 4322747"/>
              <a:gd name="connsiteX585" fmla="*/ 4317199 w 4317993"/>
              <a:gd name="connsiteY585" fmla="*/ 2038334 h 4322747"/>
              <a:gd name="connsiteX586" fmla="*/ 4317993 w 4317993"/>
              <a:gd name="connsiteY586" fmla="*/ 2039128 h 4322747"/>
              <a:gd name="connsiteX587" fmla="*/ 4317199 w 4317993"/>
              <a:gd name="connsiteY587" fmla="*/ 2039922 h 4322747"/>
              <a:gd name="connsiteX588" fmla="*/ 4316405 w 4317993"/>
              <a:gd name="connsiteY588" fmla="*/ 2039128 h 4322747"/>
              <a:gd name="connsiteX589" fmla="*/ 4317199 w 4317993"/>
              <a:gd name="connsiteY589" fmla="*/ 2038334 h 4322747"/>
              <a:gd name="connsiteX590" fmla="*/ 8733 w 4317993"/>
              <a:gd name="connsiteY590" fmla="*/ 2030397 h 4322747"/>
              <a:gd name="connsiteX591" fmla="*/ 17464 w 4317993"/>
              <a:gd name="connsiteY591" fmla="*/ 2039129 h 4322747"/>
              <a:gd name="connsiteX592" fmla="*/ 8733 w 4317993"/>
              <a:gd name="connsiteY592" fmla="*/ 2047861 h 4322747"/>
              <a:gd name="connsiteX593" fmla="*/ 0 w 4317993"/>
              <a:gd name="connsiteY593" fmla="*/ 2039129 h 4322747"/>
              <a:gd name="connsiteX594" fmla="*/ 8733 w 4317993"/>
              <a:gd name="connsiteY594" fmla="*/ 2030397 h 4322747"/>
              <a:gd name="connsiteX595" fmla="*/ 4063993 w 4317993"/>
              <a:gd name="connsiteY595" fmla="*/ 2028809 h 4322747"/>
              <a:gd name="connsiteX596" fmla="*/ 4075106 w 4317993"/>
              <a:gd name="connsiteY596" fmla="*/ 2039128 h 4322747"/>
              <a:gd name="connsiteX597" fmla="*/ 4063993 w 4317993"/>
              <a:gd name="connsiteY597" fmla="*/ 2049447 h 4322747"/>
              <a:gd name="connsiteX598" fmla="*/ 4052880 w 4317993"/>
              <a:gd name="connsiteY598" fmla="*/ 2039128 h 4322747"/>
              <a:gd name="connsiteX599" fmla="*/ 4063993 w 4317993"/>
              <a:gd name="connsiteY599" fmla="*/ 2028809 h 4322747"/>
              <a:gd name="connsiteX600" fmla="*/ 2035962 w 4317993"/>
              <a:gd name="connsiteY600" fmla="*/ 2024047 h 4322747"/>
              <a:gd name="connsiteX601" fmla="*/ 2051044 w 4317993"/>
              <a:gd name="connsiteY601" fmla="*/ 2039129 h 4322747"/>
              <a:gd name="connsiteX602" fmla="*/ 2035962 w 4317993"/>
              <a:gd name="connsiteY602" fmla="*/ 2054211 h 4322747"/>
              <a:gd name="connsiteX603" fmla="*/ 2020880 w 4317993"/>
              <a:gd name="connsiteY603" fmla="*/ 2039129 h 4322747"/>
              <a:gd name="connsiteX604" fmla="*/ 2035962 w 4317993"/>
              <a:gd name="connsiteY604" fmla="*/ 2024047 h 4322747"/>
              <a:gd name="connsiteX605" fmla="*/ 261938 w 4317993"/>
              <a:gd name="connsiteY605" fmla="*/ 2016109 h 4322747"/>
              <a:gd name="connsiteX606" fmla="*/ 284163 w 4317993"/>
              <a:gd name="connsiteY606" fmla="*/ 2039128 h 4322747"/>
              <a:gd name="connsiteX607" fmla="*/ 261938 w 4317993"/>
              <a:gd name="connsiteY607" fmla="*/ 2062147 h 4322747"/>
              <a:gd name="connsiteX608" fmla="*/ 239713 w 4317993"/>
              <a:gd name="connsiteY608" fmla="*/ 2039128 h 4322747"/>
              <a:gd name="connsiteX609" fmla="*/ 261938 w 4317993"/>
              <a:gd name="connsiteY609" fmla="*/ 2016109 h 4322747"/>
              <a:gd name="connsiteX610" fmla="*/ 3809993 w 4317993"/>
              <a:gd name="connsiteY610" fmla="*/ 2014522 h 4322747"/>
              <a:gd name="connsiteX611" fmla="*/ 3833806 w 4317993"/>
              <a:gd name="connsiteY611" fmla="*/ 2039129 h 4322747"/>
              <a:gd name="connsiteX612" fmla="*/ 3809993 w 4317993"/>
              <a:gd name="connsiteY612" fmla="*/ 2063736 h 4322747"/>
              <a:gd name="connsiteX613" fmla="*/ 3786180 w 4317993"/>
              <a:gd name="connsiteY613" fmla="*/ 2039129 h 4322747"/>
              <a:gd name="connsiteX614" fmla="*/ 3809993 w 4317993"/>
              <a:gd name="connsiteY614" fmla="*/ 2014522 h 4322747"/>
              <a:gd name="connsiteX615" fmla="*/ 515938 w 4317993"/>
              <a:gd name="connsiteY615" fmla="*/ 2003409 h 4322747"/>
              <a:gd name="connsiteX616" fmla="*/ 552452 w 4317993"/>
              <a:gd name="connsiteY616" fmla="*/ 2039128 h 4322747"/>
              <a:gd name="connsiteX617" fmla="*/ 515938 w 4317993"/>
              <a:gd name="connsiteY617" fmla="*/ 2074847 h 4322747"/>
              <a:gd name="connsiteX618" fmla="*/ 479424 w 4317993"/>
              <a:gd name="connsiteY618" fmla="*/ 2039128 h 4322747"/>
              <a:gd name="connsiteX619" fmla="*/ 515938 w 4317993"/>
              <a:gd name="connsiteY619" fmla="*/ 2003409 h 4322747"/>
              <a:gd name="connsiteX620" fmla="*/ 3556787 w 4317993"/>
              <a:gd name="connsiteY620" fmla="*/ 2001822 h 4322747"/>
              <a:gd name="connsiteX621" fmla="*/ 3594094 w 4317993"/>
              <a:gd name="connsiteY621" fmla="*/ 2039129 h 4322747"/>
              <a:gd name="connsiteX622" fmla="*/ 3556787 w 4317993"/>
              <a:gd name="connsiteY622" fmla="*/ 2076436 h 4322747"/>
              <a:gd name="connsiteX623" fmla="*/ 3519480 w 4317993"/>
              <a:gd name="connsiteY623" fmla="*/ 2039129 h 4322747"/>
              <a:gd name="connsiteX624" fmla="*/ 3556787 w 4317993"/>
              <a:gd name="connsiteY624" fmla="*/ 2001822 h 4322747"/>
              <a:gd name="connsiteX625" fmla="*/ 2289961 w 4317993"/>
              <a:gd name="connsiteY625" fmla="*/ 2000234 h 4322747"/>
              <a:gd name="connsiteX626" fmla="*/ 2328855 w 4317993"/>
              <a:gd name="connsiteY626" fmla="*/ 2039128 h 4322747"/>
              <a:gd name="connsiteX627" fmla="*/ 2289961 w 4317993"/>
              <a:gd name="connsiteY627" fmla="*/ 2078022 h 4322747"/>
              <a:gd name="connsiteX628" fmla="*/ 2251067 w 4317993"/>
              <a:gd name="connsiteY628" fmla="*/ 2039128 h 4322747"/>
              <a:gd name="connsiteX629" fmla="*/ 2289961 w 4317993"/>
              <a:gd name="connsiteY629" fmla="*/ 2000234 h 4322747"/>
              <a:gd name="connsiteX630" fmla="*/ 1782755 w 4317993"/>
              <a:gd name="connsiteY630" fmla="*/ 1997059 h 4322747"/>
              <a:gd name="connsiteX631" fmla="*/ 1824030 w 4317993"/>
              <a:gd name="connsiteY631" fmla="*/ 2039128 h 4322747"/>
              <a:gd name="connsiteX632" fmla="*/ 1782755 w 4317993"/>
              <a:gd name="connsiteY632" fmla="*/ 2081197 h 4322747"/>
              <a:gd name="connsiteX633" fmla="*/ 1741480 w 4317993"/>
              <a:gd name="connsiteY633" fmla="*/ 2039128 h 4322747"/>
              <a:gd name="connsiteX634" fmla="*/ 1782755 w 4317993"/>
              <a:gd name="connsiteY634" fmla="*/ 1997059 h 4322747"/>
              <a:gd name="connsiteX635" fmla="*/ 769144 w 4317993"/>
              <a:gd name="connsiteY635" fmla="*/ 1990709 h 4322747"/>
              <a:gd name="connsiteX636" fmla="*/ 819150 w 4317993"/>
              <a:gd name="connsiteY636" fmla="*/ 2039128 h 4322747"/>
              <a:gd name="connsiteX637" fmla="*/ 769144 w 4317993"/>
              <a:gd name="connsiteY637" fmla="*/ 2087547 h 4322747"/>
              <a:gd name="connsiteX638" fmla="*/ 719138 w 4317993"/>
              <a:gd name="connsiteY638" fmla="*/ 2039128 h 4322747"/>
              <a:gd name="connsiteX639" fmla="*/ 769144 w 4317993"/>
              <a:gd name="connsiteY639" fmla="*/ 1990709 h 4322747"/>
              <a:gd name="connsiteX640" fmla="*/ 3303580 w 4317993"/>
              <a:gd name="connsiteY640" fmla="*/ 1989122 h 4322747"/>
              <a:gd name="connsiteX641" fmla="*/ 3352793 w 4317993"/>
              <a:gd name="connsiteY641" fmla="*/ 2039129 h 4322747"/>
              <a:gd name="connsiteX642" fmla="*/ 3303580 w 4317993"/>
              <a:gd name="connsiteY642" fmla="*/ 2089136 h 4322747"/>
              <a:gd name="connsiteX643" fmla="*/ 3254367 w 4317993"/>
              <a:gd name="connsiteY643" fmla="*/ 2039129 h 4322747"/>
              <a:gd name="connsiteX644" fmla="*/ 3303580 w 4317993"/>
              <a:gd name="connsiteY644" fmla="*/ 1989122 h 4322747"/>
              <a:gd name="connsiteX645" fmla="*/ 3050374 w 4317993"/>
              <a:gd name="connsiteY645" fmla="*/ 1976422 h 4322747"/>
              <a:gd name="connsiteX646" fmla="*/ 3113081 w 4317993"/>
              <a:gd name="connsiteY646" fmla="*/ 2039129 h 4322747"/>
              <a:gd name="connsiteX647" fmla="*/ 3050374 w 4317993"/>
              <a:gd name="connsiteY647" fmla="*/ 2101836 h 4322747"/>
              <a:gd name="connsiteX648" fmla="*/ 2987667 w 4317993"/>
              <a:gd name="connsiteY648" fmla="*/ 2039129 h 4322747"/>
              <a:gd name="connsiteX649" fmla="*/ 3050374 w 4317993"/>
              <a:gd name="connsiteY649" fmla="*/ 1976422 h 4322747"/>
              <a:gd name="connsiteX650" fmla="*/ 1022352 w 4317993"/>
              <a:gd name="connsiteY650" fmla="*/ 1976422 h 4322747"/>
              <a:gd name="connsiteX651" fmla="*/ 1084264 w 4317993"/>
              <a:gd name="connsiteY651" fmla="*/ 2039129 h 4322747"/>
              <a:gd name="connsiteX652" fmla="*/ 1022352 w 4317993"/>
              <a:gd name="connsiteY652" fmla="*/ 2101836 h 4322747"/>
              <a:gd name="connsiteX653" fmla="*/ 960439 w 4317993"/>
              <a:gd name="connsiteY653" fmla="*/ 2039129 h 4322747"/>
              <a:gd name="connsiteX654" fmla="*/ 1022352 w 4317993"/>
              <a:gd name="connsiteY654" fmla="*/ 1976422 h 4322747"/>
              <a:gd name="connsiteX655" fmla="*/ 2543168 w 4317993"/>
              <a:gd name="connsiteY655" fmla="*/ 1965309 h 4322747"/>
              <a:gd name="connsiteX656" fmla="*/ 2617781 w 4317993"/>
              <a:gd name="connsiteY656" fmla="*/ 2039128 h 4322747"/>
              <a:gd name="connsiteX657" fmla="*/ 2543168 w 4317993"/>
              <a:gd name="connsiteY657" fmla="*/ 2112947 h 4322747"/>
              <a:gd name="connsiteX658" fmla="*/ 2468555 w 4317993"/>
              <a:gd name="connsiteY658" fmla="*/ 2039128 h 4322747"/>
              <a:gd name="connsiteX659" fmla="*/ 2543168 w 4317993"/>
              <a:gd name="connsiteY659" fmla="*/ 1965309 h 4322747"/>
              <a:gd name="connsiteX660" fmla="*/ 1276350 w 4317993"/>
              <a:gd name="connsiteY660" fmla="*/ 1963722 h 4322747"/>
              <a:gd name="connsiteX661" fmla="*/ 1352550 w 4317993"/>
              <a:gd name="connsiteY661" fmla="*/ 2039129 h 4322747"/>
              <a:gd name="connsiteX662" fmla="*/ 1276350 w 4317993"/>
              <a:gd name="connsiteY662" fmla="*/ 2114536 h 4322747"/>
              <a:gd name="connsiteX663" fmla="*/ 1200150 w 4317993"/>
              <a:gd name="connsiteY663" fmla="*/ 2039129 h 4322747"/>
              <a:gd name="connsiteX664" fmla="*/ 1276350 w 4317993"/>
              <a:gd name="connsiteY664" fmla="*/ 1963722 h 4322747"/>
              <a:gd name="connsiteX665" fmla="*/ 2796374 w 4317993"/>
              <a:gd name="connsiteY665" fmla="*/ 1962134 h 4322747"/>
              <a:gd name="connsiteX666" fmla="*/ 2873368 w 4317993"/>
              <a:gd name="connsiteY666" fmla="*/ 2039128 h 4322747"/>
              <a:gd name="connsiteX667" fmla="*/ 2796374 w 4317993"/>
              <a:gd name="connsiteY667" fmla="*/ 2116122 h 4322747"/>
              <a:gd name="connsiteX668" fmla="*/ 2719380 w 4317993"/>
              <a:gd name="connsiteY668" fmla="*/ 2039128 h 4322747"/>
              <a:gd name="connsiteX669" fmla="*/ 2796374 w 4317993"/>
              <a:gd name="connsiteY669" fmla="*/ 1962134 h 4322747"/>
              <a:gd name="connsiteX670" fmla="*/ 1529549 w 4317993"/>
              <a:gd name="connsiteY670" fmla="*/ 1962134 h 4322747"/>
              <a:gd name="connsiteX671" fmla="*/ 1606543 w 4317993"/>
              <a:gd name="connsiteY671" fmla="*/ 2039128 h 4322747"/>
              <a:gd name="connsiteX672" fmla="*/ 1529549 w 4317993"/>
              <a:gd name="connsiteY672" fmla="*/ 2116122 h 4322747"/>
              <a:gd name="connsiteX673" fmla="*/ 1452555 w 4317993"/>
              <a:gd name="connsiteY673" fmla="*/ 2039128 h 4322747"/>
              <a:gd name="connsiteX674" fmla="*/ 1529549 w 4317993"/>
              <a:gd name="connsiteY674" fmla="*/ 1962134 h 4322747"/>
              <a:gd name="connsiteX675" fmla="*/ 4063992 w 4317993"/>
              <a:gd name="connsiteY675" fmla="*/ 1776397 h 4322747"/>
              <a:gd name="connsiteX676" fmla="*/ 4073517 w 4317993"/>
              <a:gd name="connsiteY676" fmla="*/ 1785129 h 4322747"/>
              <a:gd name="connsiteX677" fmla="*/ 4063992 w 4317993"/>
              <a:gd name="connsiteY677" fmla="*/ 1793861 h 4322747"/>
              <a:gd name="connsiteX678" fmla="*/ 4054467 w 4317993"/>
              <a:gd name="connsiteY678" fmla="*/ 1785129 h 4322747"/>
              <a:gd name="connsiteX679" fmla="*/ 4063992 w 4317993"/>
              <a:gd name="connsiteY679" fmla="*/ 1776397 h 4322747"/>
              <a:gd name="connsiteX680" fmla="*/ 8734 w 4317993"/>
              <a:gd name="connsiteY680" fmla="*/ 1776397 h 4322747"/>
              <a:gd name="connsiteX681" fmla="*/ 17466 w 4317993"/>
              <a:gd name="connsiteY681" fmla="*/ 1785129 h 4322747"/>
              <a:gd name="connsiteX682" fmla="*/ 8734 w 4317993"/>
              <a:gd name="connsiteY682" fmla="*/ 1793861 h 4322747"/>
              <a:gd name="connsiteX683" fmla="*/ 2 w 4317993"/>
              <a:gd name="connsiteY683" fmla="*/ 1785129 h 4322747"/>
              <a:gd name="connsiteX684" fmla="*/ 8734 w 4317993"/>
              <a:gd name="connsiteY684" fmla="*/ 1776397 h 4322747"/>
              <a:gd name="connsiteX685" fmla="*/ 3809992 w 4317993"/>
              <a:gd name="connsiteY685" fmla="*/ 1763697 h 4322747"/>
              <a:gd name="connsiteX686" fmla="*/ 3832217 w 4317993"/>
              <a:gd name="connsiteY686" fmla="*/ 1785922 h 4322747"/>
              <a:gd name="connsiteX687" fmla="*/ 3809992 w 4317993"/>
              <a:gd name="connsiteY687" fmla="*/ 1808147 h 4322747"/>
              <a:gd name="connsiteX688" fmla="*/ 3787767 w 4317993"/>
              <a:gd name="connsiteY688" fmla="*/ 1785922 h 4322747"/>
              <a:gd name="connsiteX689" fmla="*/ 3809992 w 4317993"/>
              <a:gd name="connsiteY689" fmla="*/ 1763697 h 4322747"/>
              <a:gd name="connsiteX690" fmla="*/ 261939 w 4317993"/>
              <a:gd name="connsiteY690" fmla="*/ 1763697 h 4322747"/>
              <a:gd name="connsiteX691" fmla="*/ 284164 w 4317993"/>
              <a:gd name="connsiteY691" fmla="*/ 1785922 h 4322747"/>
              <a:gd name="connsiteX692" fmla="*/ 261939 w 4317993"/>
              <a:gd name="connsiteY692" fmla="*/ 1808147 h 4322747"/>
              <a:gd name="connsiteX693" fmla="*/ 239715 w 4317993"/>
              <a:gd name="connsiteY693" fmla="*/ 1785922 h 4322747"/>
              <a:gd name="connsiteX694" fmla="*/ 261939 w 4317993"/>
              <a:gd name="connsiteY694" fmla="*/ 1763697 h 4322747"/>
              <a:gd name="connsiteX695" fmla="*/ 515939 w 4317993"/>
              <a:gd name="connsiteY695" fmla="*/ 1750997 h 4322747"/>
              <a:gd name="connsiteX696" fmla="*/ 550864 w 4317993"/>
              <a:gd name="connsiteY696" fmla="*/ 1785129 h 4322747"/>
              <a:gd name="connsiteX697" fmla="*/ 515939 w 4317993"/>
              <a:gd name="connsiteY697" fmla="*/ 1819261 h 4322747"/>
              <a:gd name="connsiteX698" fmla="*/ 481014 w 4317993"/>
              <a:gd name="connsiteY698" fmla="*/ 1785129 h 4322747"/>
              <a:gd name="connsiteX699" fmla="*/ 515939 w 4317993"/>
              <a:gd name="connsiteY699" fmla="*/ 1750997 h 4322747"/>
              <a:gd name="connsiteX700" fmla="*/ 3556786 w 4317993"/>
              <a:gd name="connsiteY700" fmla="*/ 1749409 h 4322747"/>
              <a:gd name="connsiteX701" fmla="*/ 3592505 w 4317993"/>
              <a:gd name="connsiteY701" fmla="*/ 1785128 h 4322747"/>
              <a:gd name="connsiteX702" fmla="*/ 3556786 w 4317993"/>
              <a:gd name="connsiteY702" fmla="*/ 1820847 h 4322747"/>
              <a:gd name="connsiteX703" fmla="*/ 3521067 w 4317993"/>
              <a:gd name="connsiteY703" fmla="*/ 1785128 h 4322747"/>
              <a:gd name="connsiteX704" fmla="*/ 3556786 w 4317993"/>
              <a:gd name="connsiteY704" fmla="*/ 1749409 h 4322747"/>
              <a:gd name="connsiteX705" fmla="*/ 2035961 w 4317993"/>
              <a:gd name="connsiteY705" fmla="*/ 1744647 h 4322747"/>
              <a:gd name="connsiteX706" fmla="*/ 2078030 w 4317993"/>
              <a:gd name="connsiteY706" fmla="*/ 1785922 h 4322747"/>
              <a:gd name="connsiteX707" fmla="*/ 2035961 w 4317993"/>
              <a:gd name="connsiteY707" fmla="*/ 1827197 h 4322747"/>
              <a:gd name="connsiteX708" fmla="*/ 1993892 w 4317993"/>
              <a:gd name="connsiteY708" fmla="*/ 1785922 h 4322747"/>
              <a:gd name="connsiteX709" fmla="*/ 2035961 w 4317993"/>
              <a:gd name="connsiteY709" fmla="*/ 1744647 h 4322747"/>
              <a:gd name="connsiteX710" fmla="*/ 3304374 w 4317993"/>
              <a:gd name="connsiteY710" fmla="*/ 1736709 h 4322747"/>
              <a:gd name="connsiteX711" fmla="*/ 3352793 w 4317993"/>
              <a:gd name="connsiteY711" fmla="*/ 1785128 h 4322747"/>
              <a:gd name="connsiteX712" fmla="*/ 3304374 w 4317993"/>
              <a:gd name="connsiteY712" fmla="*/ 1833547 h 4322747"/>
              <a:gd name="connsiteX713" fmla="*/ 3255955 w 4317993"/>
              <a:gd name="connsiteY713" fmla="*/ 1785128 h 4322747"/>
              <a:gd name="connsiteX714" fmla="*/ 3304374 w 4317993"/>
              <a:gd name="connsiteY714" fmla="*/ 1736709 h 4322747"/>
              <a:gd name="connsiteX715" fmla="*/ 768350 w 4317993"/>
              <a:gd name="connsiteY715" fmla="*/ 1736709 h 4322747"/>
              <a:gd name="connsiteX716" fmla="*/ 815976 w 4317993"/>
              <a:gd name="connsiteY716" fmla="*/ 1785128 h 4322747"/>
              <a:gd name="connsiteX717" fmla="*/ 768350 w 4317993"/>
              <a:gd name="connsiteY717" fmla="*/ 1833547 h 4322747"/>
              <a:gd name="connsiteX718" fmla="*/ 720726 w 4317993"/>
              <a:gd name="connsiteY718" fmla="*/ 1785128 h 4322747"/>
              <a:gd name="connsiteX719" fmla="*/ 768350 w 4317993"/>
              <a:gd name="connsiteY719" fmla="*/ 1736709 h 4322747"/>
              <a:gd name="connsiteX720" fmla="*/ 2289961 w 4317993"/>
              <a:gd name="connsiteY720" fmla="*/ 1730359 h 4322747"/>
              <a:gd name="connsiteX721" fmla="*/ 2344730 w 4317993"/>
              <a:gd name="connsiteY721" fmla="*/ 1785922 h 4322747"/>
              <a:gd name="connsiteX722" fmla="*/ 2289961 w 4317993"/>
              <a:gd name="connsiteY722" fmla="*/ 1841485 h 4322747"/>
              <a:gd name="connsiteX723" fmla="*/ 2235192 w 4317993"/>
              <a:gd name="connsiteY723" fmla="*/ 1785922 h 4322747"/>
              <a:gd name="connsiteX724" fmla="*/ 2289961 w 4317993"/>
              <a:gd name="connsiteY724" fmla="*/ 1730359 h 4322747"/>
              <a:gd name="connsiteX725" fmla="*/ 1783549 w 4317993"/>
              <a:gd name="connsiteY725" fmla="*/ 1727184 h 4322747"/>
              <a:gd name="connsiteX726" fmla="*/ 1841493 w 4317993"/>
              <a:gd name="connsiteY726" fmla="*/ 1785128 h 4322747"/>
              <a:gd name="connsiteX727" fmla="*/ 1783549 w 4317993"/>
              <a:gd name="connsiteY727" fmla="*/ 1843072 h 4322747"/>
              <a:gd name="connsiteX728" fmla="*/ 1725605 w 4317993"/>
              <a:gd name="connsiteY728" fmla="*/ 1785128 h 4322747"/>
              <a:gd name="connsiteX729" fmla="*/ 1783549 w 4317993"/>
              <a:gd name="connsiteY729" fmla="*/ 1727184 h 4322747"/>
              <a:gd name="connsiteX730" fmla="*/ 1022352 w 4317993"/>
              <a:gd name="connsiteY730" fmla="*/ 1725597 h 4322747"/>
              <a:gd name="connsiteX731" fmla="*/ 1082676 w 4317993"/>
              <a:gd name="connsiteY731" fmla="*/ 1785922 h 4322747"/>
              <a:gd name="connsiteX732" fmla="*/ 1022352 w 4317993"/>
              <a:gd name="connsiteY732" fmla="*/ 1846247 h 4322747"/>
              <a:gd name="connsiteX733" fmla="*/ 962026 w 4317993"/>
              <a:gd name="connsiteY733" fmla="*/ 1785922 h 4322747"/>
              <a:gd name="connsiteX734" fmla="*/ 1022352 w 4317993"/>
              <a:gd name="connsiteY734" fmla="*/ 1725597 h 4322747"/>
              <a:gd name="connsiteX735" fmla="*/ 3049580 w 4317993"/>
              <a:gd name="connsiteY735" fmla="*/ 1724009 h 4322747"/>
              <a:gd name="connsiteX736" fmla="*/ 3111493 w 4317993"/>
              <a:gd name="connsiteY736" fmla="*/ 1785922 h 4322747"/>
              <a:gd name="connsiteX737" fmla="*/ 3049580 w 4317993"/>
              <a:gd name="connsiteY737" fmla="*/ 1847835 h 4322747"/>
              <a:gd name="connsiteX738" fmla="*/ 2987667 w 4317993"/>
              <a:gd name="connsiteY738" fmla="*/ 1785922 h 4322747"/>
              <a:gd name="connsiteX739" fmla="*/ 3049580 w 4317993"/>
              <a:gd name="connsiteY739" fmla="*/ 1724009 h 4322747"/>
              <a:gd name="connsiteX740" fmla="*/ 2797168 w 4317993"/>
              <a:gd name="connsiteY740" fmla="*/ 1711309 h 4322747"/>
              <a:gd name="connsiteX741" fmla="*/ 2871781 w 4317993"/>
              <a:gd name="connsiteY741" fmla="*/ 1785922 h 4322747"/>
              <a:gd name="connsiteX742" fmla="*/ 2797168 w 4317993"/>
              <a:gd name="connsiteY742" fmla="*/ 1860535 h 4322747"/>
              <a:gd name="connsiteX743" fmla="*/ 2722555 w 4317993"/>
              <a:gd name="connsiteY743" fmla="*/ 1785922 h 4322747"/>
              <a:gd name="connsiteX744" fmla="*/ 2797168 w 4317993"/>
              <a:gd name="connsiteY744" fmla="*/ 1711309 h 4322747"/>
              <a:gd name="connsiteX745" fmla="*/ 1275559 w 4317993"/>
              <a:gd name="connsiteY745" fmla="*/ 1711309 h 4322747"/>
              <a:gd name="connsiteX746" fmla="*/ 1349377 w 4317993"/>
              <a:gd name="connsiteY746" fmla="*/ 1785128 h 4322747"/>
              <a:gd name="connsiteX747" fmla="*/ 1275559 w 4317993"/>
              <a:gd name="connsiteY747" fmla="*/ 1858947 h 4322747"/>
              <a:gd name="connsiteX748" fmla="*/ 1201739 w 4317993"/>
              <a:gd name="connsiteY748" fmla="*/ 1785128 h 4322747"/>
              <a:gd name="connsiteX749" fmla="*/ 1275559 w 4317993"/>
              <a:gd name="connsiteY749" fmla="*/ 1711309 h 4322747"/>
              <a:gd name="connsiteX750" fmla="*/ 2543961 w 4317993"/>
              <a:gd name="connsiteY750" fmla="*/ 1704959 h 4322747"/>
              <a:gd name="connsiteX751" fmla="*/ 2624130 w 4317993"/>
              <a:gd name="connsiteY751" fmla="*/ 1785128 h 4322747"/>
              <a:gd name="connsiteX752" fmla="*/ 2543961 w 4317993"/>
              <a:gd name="connsiteY752" fmla="*/ 1865297 h 4322747"/>
              <a:gd name="connsiteX753" fmla="*/ 2463792 w 4317993"/>
              <a:gd name="connsiteY753" fmla="*/ 1785128 h 4322747"/>
              <a:gd name="connsiteX754" fmla="*/ 2543961 w 4317993"/>
              <a:gd name="connsiteY754" fmla="*/ 1704959 h 4322747"/>
              <a:gd name="connsiteX755" fmla="*/ 1528755 w 4317993"/>
              <a:gd name="connsiteY755" fmla="*/ 1704959 h 4322747"/>
              <a:gd name="connsiteX756" fmla="*/ 1609718 w 4317993"/>
              <a:gd name="connsiteY756" fmla="*/ 1785922 h 4322747"/>
              <a:gd name="connsiteX757" fmla="*/ 1528755 w 4317993"/>
              <a:gd name="connsiteY757" fmla="*/ 1866885 h 4322747"/>
              <a:gd name="connsiteX758" fmla="*/ 1447792 w 4317993"/>
              <a:gd name="connsiteY758" fmla="*/ 1785922 h 4322747"/>
              <a:gd name="connsiteX759" fmla="*/ 1528755 w 4317993"/>
              <a:gd name="connsiteY759" fmla="*/ 1704959 h 4322747"/>
              <a:gd name="connsiteX760" fmla="*/ 4063993 w 4317993"/>
              <a:gd name="connsiteY760" fmla="*/ 1525572 h 4322747"/>
              <a:gd name="connsiteX761" fmla="*/ 4071931 w 4317993"/>
              <a:gd name="connsiteY761" fmla="*/ 1532716 h 4322747"/>
              <a:gd name="connsiteX762" fmla="*/ 4063993 w 4317993"/>
              <a:gd name="connsiteY762" fmla="*/ 1539860 h 4322747"/>
              <a:gd name="connsiteX763" fmla="*/ 4056055 w 4317993"/>
              <a:gd name="connsiteY763" fmla="*/ 1532716 h 4322747"/>
              <a:gd name="connsiteX764" fmla="*/ 4063993 w 4317993"/>
              <a:gd name="connsiteY764" fmla="*/ 1525572 h 4322747"/>
              <a:gd name="connsiteX765" fmla="*/ 8735 w 4317993"/>
              <a:gd name="connsiteY765" fmla="*/ 1525572 h 4322747"/>
              <a:gd name="connsiteX766" fmla="*/ 14292 w 4317993"/>
              <a:gd name="connsiteY766" fmla="*/ 1531129 h 4322747"/>
              <a:gd name="connsiteX767" fmla="*/ 8735 w 4317993"/>
              <a:gd name="connsiteY767" fmla="*/ 1536686 h 4322747"/>
              <a:gd name="connsiteX768" fmla="*/ 3178 w 4317993"/>
              <a:gd name="connsiteY768" fmla="*/ 1531129 h 4322747"/>
              <a:gd name="connsiteX769" fmla="*/ 8735 w 4317993"/>
              <a:gd name="connsiteY769" fmla="*/ 1525572 h 4322747"/>
              <a:gd name="connsiteX770" fmla="*/ 262735 w 4317993"/>
              <a:gd name="connsiteY770" fmla="*/ 1512872 h 4322747"/>
              <a:gd name="connsiteX771" fmla="*/ 280992 w 4317993"/>
              <a:gd name="connsiteY771" fmla="*/ 1531129 h 4322747"/>
              <a:gd name="connsiteX772" fmla="*/ 262735 w 4317993"/>
              <a:gd name="connsiteY772" fmla="*/ 1549386 h 4322747"/>
              <a:gd name="connsiteX773" fmla="*/ 244477 w 4317993"/>
              <a:gd name="connsiteY773" fmla="*/ 1531129 h 4322747"/>
              <a:gd name="connsiteX774" fmla="*/ 262735 w 4317993"/>
              <a:gd name="connsiteY774" fmla="*/ 1512872 h 4322747"/>
              <a:gd name="connsiteX775" fmla="*/ 3810786 w 4317993"/>
              <a:gd name="connsiteY775" fmla="*/ 1511284 h 4322747"/>
              <a:gd name="connsiteX776" fmla="*/ 3830630 w 4317993"/>
              <a:gd name="connsiteY776" fmla="*/ 1531128 h 4322747"/>
              <a:gd name="connsiteX777" fmla="*/ 3810786 w 4317993"/>
              <a:gd name="connsiteY777" fmla="*/ 1550972 h 4322747"/>
              <a:gd name="connsiteX778" fmla="*/ 3790942 w 4317993"/>
              <a:gd name="connsiteY778" fmla="*/ 1531128 h 4322747"/>
              <a:gd name="connsiteX779" fmla="*/ 3810786 w 4317993"/>
              <a:gd name="connsiteY779" fmla="*/ 1511284 h 4322747"/>
              <a:gd name="connsiteX780" fmla="*/ 3556786 w 4317993"/>
              <a:gd name="connsiteY780" fmla="*/ 1500172 h 4322747"/>
              <a:gd name="connsiteX781" fmla="*/ 3589330 w 4317993"/>
              <a:gd name="connsiteY781" fmla="*/ 1532716 h 4322747"/>
              <a:gd name="connsiteX782" fmla="*/ 3556786 w 4317993"/>
              <a:gd name="connsiteY782" fmla="*/ 1565260 h 4322747"/>
              <a:gd name="connsiteX783" fmla="*/ 3524242 w 4317993"/>
              <a:gd name="connsiteY783" fmla="*/ 1532716 h 4322747"/>
              <a:gd name="connsiteX784" fmla="*/ 3556786 w 4317993"/>
              <a:gd name="connsiteY784" fmla="*/ 1500172 h 4322747"/>
              <a:gd name="connsiteX785" fmla="*/ 515940 w 4317993"/>
              <a:gd name="connsiteY785" fmla="*/ 1500172 h 4322747"/>
              <a:gd name="connsiteX786" fmla="*/ 547691 w 4317993"/>
              <a:gd name="connsiteY786" fmla="*/ 1531922 h 4322747"/>
              <a:gd name="connsiteX787" fmla="*/ 515940 w 4317993"/>
              <a:gd name="connsiteY787" fmla="*/ 1563672 h 4322747"/>
              <a:gd name="connsiteX788" fmla="*/ 484189 w 4317993"/>
              <a:gd name="connsiteY788" fmla="*/ 1531922 h 4322747"/>
              <a:gd name="connsiteX789" fmla="*/ 515940 w 4317993"/>
              <a:gd name="connsiteY789" fmla="*/ 1500172 h 4322747"/>
              <a:gd name="connsiteX790" fmla="*/ 3303580 w 4317993"/>
              <a:gd name="connsiteY790" fmla="*/ 1487472 h 4322747"/>
              <a:gd name="connsiteX791" fmla="*/ 3348030 w 4317993"/>
              <a:gd name="connsiteY791" fmla="*/ 1531922 h 4322747"/>
              <a:gd name="connsiteX792" fmla="*/ 3303580 w 4317993"/>
              <a:gd name="connsiteY792" fmla="*/ 1576372 h 4322747"/>
              <a:gd name="connsiteX793" fmla="*/ 3259130 w 4317993"/>
              <a:gd name="connsiteY793" fmla="*/ 1531922 h 4322747"/>
              <a:gd name="connsiteX794" fmla="*/ 3303580 w 4317993"/>
              <a:gd name="connsiteY794" fmla="*/ 1487472 h 4322747"/>
              <a:gd name="connsiteX795" fmla="*/ 769147 w 4317993"/>
              <a:gd name="connsiteY795" fmla="*/ 1487472 h 4322747"/>
              <a:gd name="connsiteX796" fmla="*/ 812803 w 4317993"/>
              <a:gd name="connsiteY796" fmla="*/ 1531129 h 4322747"/>
              <a:gd name="connsiteX797" fmla="*/ 769147 w 4317993"/>
              <a:gd name="connsiteY797" fmla="*/ 1574786 h 4322747"/>
              <a:gd name="connsiteX798" fmla="*/ 725490 w 4317993"/>
              <a:gd name="connsiteY798" fmla="*/ 1531129 h 4322747"/>
              <a:gd name="connsiteX799" fmla="*/ 769147 w 4317993"/>
              <a:gd name="connsiteY799" fmla="*/ 1487472 h 4322747"/>
              <a:gd name="connsiteX800" fmla="*/ 1023148 w 4317993"/>
              <a:gd name="connsiteY800" fmla="*/ 1476359 h 4322747"/>
              <a:gd name="connsiteX801" fmla="*/ 1079504 w 4317993"/>
              <a:gd name="connsiteY801" fmla="*/ 1532716 h 4322747"/>
              <a:gd name="connsiteX802" fmla="*/ 1023148 w 4317993"/>
              <a:gd name="connsiteY802" fmla="*/ 1589073 h 4322747"/>
              <a:gd name="connsiteX803" fmla="*/ 966791 w 4317993"/>
              <a:gd name="connsiteY803" fmla="*/ 1532716 h 4322747"/>
              <a:gd name="connsiteX804" fmla="*/ 1023148 w 4317993"/>
              <a:gd name="connsiteY804" fmla="*/ 1476359 h 4322747"/>
              <a:gd name="connsiteX805" fmla="*/ 3049580 w 4317993"/>
              <a:gd name="connsiteY805" fmla="*/ 1474772 h 4322747"/>
              <a:gd name="connsiteX806" fmla="*/ 3106730 w 4317993"/>
              <a:gd name="connsiteY806" fmla="*/ 1531922 h 4322747"/>
              <a:gd name="connsiteX807" fmla="*/ 3049580 w 4317993"/>
              <a:gd name="connsiteY807" fmla="*/ 1589072 h 4322747"/>
              <a:gd name="connsiteX808" fmla="*/ 2992430 w 4317993"/>
              <a:gd name="connsiteY808" fmla="*/ 1531922 h 4322747"/>
              <a:gd name="connsiteX809" fmla="*/ 3049580 w 4317993"/>
              <a:gd name="connsiteY809" fmla="*/ 1474772 h 4322747"/>
              <a:gd name="connsiteX810" fmla="*/ 2797168 w 4317993"/>
              <a:gd name="connsiteY810" fmla="*/ 1463659 h 4322747"/>
              <a:gd name="connsiteX811" fmla="*/ 2865431 w 4317993"/>
              <a:gd name="connsiteY811" fmla="*/ 1531922 h 4322747"/>
              <a:gd name="connsiteX812" fmla="*/ 2797168 w 4317993"/>
              <a:gd name="connsiteY812" fmla="*/ 1600185 h 4322747"/>
              <a:gd name="connsiteX813" fmla="*/ 2728905 w 4317993"/>
              <a:gd name="connsiteY813" fmla="*/ 1531922 h 4322747"/>
              <a:gd name="connsiteX814" fmla="*/ 2797168 w 4317993"/>
              <a:gd name="connsiteY814" fmla="*/ 1463659 h 4322747"/>
              <a:gd name="connsiteX815" fmla="*/ 1275559 w 4317993"/>
              <a:gd name="connsiteY815" fmla="*/ 1463659 h 4322747"/>
              <a:gd name="connsiteX816" fmla="*/ 1343028 w 4317993"/>
              <a:gd name="connsiteY816" fmla="*/ 1531128 h 4322747"/>
              <a:gd name="connsiteX817" fmla="*/ 1275559 w 4317993"/>
              <a:gd name="connsiteY817" fmla="*/ 1598597 h 4322747"/>
              <a:gd name="connsiteX818" fmla="*/ 1208091 w 4317993"/>
              <a:gd name="connsiteY818" fmla="*/ 1531128 h 4322747"/>
              <a:gd name="connsiteX819" fmla="*/ 1275559 w 4317993"/>
              <a:gd name="connsiteY819" fmla="*/ 1463659 h 4322747"/>
              <a:gd name="connsiteX820" fmla="*/ 2036755 w 4317993"/>
              <a:gd name="connsiteY820" fmla="*/ 1455722 h 4322747"/>
              <a:gd name="connsiteX821" fmla="*/ 2112955 w 4317993"/>
              <a:gd name="connsiteY821" fmla="*/ 1531922 h 4322747"/>
              <a:gd name="connsiteX822" fmla="*/ 2036755 w 4317993"/>
              <a:gd name="connsiteY822" fmla="*/ 1608122 h 4322747"/>
              <a:gd name="connsiteX823" fmla="*/ 1960555 w 4317993"/>
              <a:gd name="connsiteY823" fmla="*/ 1531922 h 4322747"/>
              <a:gd name="connsiteX824" fmla="*/ 2036755 w 4317993"/>
              <a:gd name="connsiteY824" fmla="*/ 1455722 h 4322747"/>
              <a:gd name="connsiteX825" fmla="*/ 2543167 w 4317993"/>
              <a:gd name="connsiteY825" fmla="*/ 1454134 h 4322747"/>
              <a:gd name="connsiteX826" fmla="*/ 2622542 w 4317993"/>
              <a:gd name="connsiteY826" fmla="*/ 1532716 h 4322747"/>
              <a:gd name="connsiteX827" fmla="*/ 2543167 w 4317993"/>
              <a:gd name="connsiteY827" fmla="*/ 1611298 h 4322747"/>
              <a:gd name="connsiteX828" fmla="*/ 2463792 w 4317993"/>
              <a:gd name="connsiteY828" fmla="*/ 1532716 h 4322747"/>
              <a:gd name="connsiteX829" fmla="*/ 2543167 w 4317993"/>
              <a:gd name="connsiteY829" fmla="*/ 1454134 h 4322747"/>
              <a:gd name="connsiteX830" fmla="*/ 1528755 w 4317993"/>
              <a:gd name="connsiteY830" fmla="*/ 1454134 h 4322747"/>
              <a:gd name="connsiteX831" fmla="*/ 1606543 w 4317993"/>
              <a:gd name="connsiteY831" fmla="*/ 1531922 h 4322747"/>
              <a:gd name="connsiteX832" fmla="*/ 1528755 w 4317993"/>
              <a:gd name="connsiteY832" fmla="*/ 1609710 h 4322747"/>
              <a:gd name="connsiteX833" fmla="*/ 1450967 w 4317993"/>
              <a:gd name="connsiteY833" fmla="*/ 1531922 h 4322747"/>
              <a:gd name="connsiteX834" fmla="*/ 1528755 w 4317993"/>
              <a:gd name="connsiteY834" fmla="*/ 1454134 h 4322747"/>
              <a:gd name="connsiteX835" fmla="*/ 2289961 w 4317993"/>
              <a:gd name="connsiteY835" fmla="*/ 1450959 h 4322747"/>
              <a:gd name="connsiteX836" fmla="*/ 2370130 w 4317993"/>
              <a:gd name="connsiteY836" fmla="*/ 1531922 h 4322747"/>
              <a:gd name="connsiteX837" fmla="*/ 2289961 w 4317993"/>
              <a:gd name="connsiteY837" fmla="*/ 1612885 h 4322747"/>
              <a:gd name="connsiteX838" fmla="*/ 2209792 w 4317993"/>
              <a:gd name="connsiteY838" fmla="*/ 1531922 h 4322747"/>
              <a:gd name="connsiteX839" fmla="*/ 2289961 w 4317993"/>
              <a:gd name="connsiteY839" fmla="*/ 1450959 h 4322747"/>
              <a:gd name="connsiteX840" fmla="*/ 1782755 w 4317993"/>
              <a:gd name="connsiteY840" fmla="*/ 1450959 h 4322747"/>
              <a:gd name="connsiteX841" fmla="*/ 1863718 w 4317993"/>
              <a:gd name="connsiteY841" fmla="*/ 1531922 h 4322747"/>
              <a:gd name="connsiteX842" fmla="*/ 1782755 w 4317993"/>
              <a:gd name="connsiteY842" fmla="*/ 1612885 h 4322747"/>
              <a:gd name="connsiteX843" fmla="*/ 1701792 w 4317993"/>
              <a:gd name="connsiteY843" fmla="*/ 1531922 h 4322747"/>
              <a:gd name="connsiteX844" fmla="*/ 1782755 w 4317993"/>
              <a:gd name="connsiteY844" fmla="*/ 1450959 h 4322747"/>
              <a:gd name="connsiteX845" fmla="*/ 8735 w 4317993"/>
              <a:gd name="connsiteY845" fmla="*/ 1276347 h 4322747"/>
              <a:gd name="connsiteX846" fmla="*/ 11118 w 4317993"/>
              <a:gd name="connsiteY846" fmla="*/ 1278729 h 4322747"/>
              <a:gd name="connsiteX847" fmla="*/ 8735 w 4317993"/>
              <a:gd name="connsiteY847" fmla="*/ 1281111 h 4322747"/>
              <a:gd name="connsiteX848" fmla="*/ 6353 w 4317993"/>
              <a:gd name="connsiteY848" fmla="*/ 1278729 h 4322747"/>
              <a:gd name="connsiteX849" fmla="*/ 8735 w 4317993"/>
              <a:gd name="connsiteY849" fmla="*/ 1276347 h 4322747"/>
              <a:gd name="connsiteX850" fmla="*/ 4063992 w 4317993"/>
              <a:gd name="connsiteY850" fmla="*/ 1274758 h 4322747"/>
              <a:gd name="connsiteX851" fmla="*/ 4067167 w 4317993"/>
              <a:gd name="connsiteY851" fmla="*/ 1277934 h 4322747"/>
              <a:gd name="connsiteX852" fmla="*/ 4063992 w 4317993"/>
              <a:gd name="connsiteY852" fmla="*/ 1281109 h 4322747"/>
              <a:gd name="connsiteX853" fmla="*/ 4060817 w 4317993"/>
              <a:gd name="connsiteY853" fmla="*/ 1277934 h 4322747"/>
              <a:gd name="connsiteX854" fmla="*/ 4063992 w 4317993"/>
              <a:gd name="connsiteY854" fmla="*/ 1274758 h 4322747"/>
              <a:gd name="connsiteX855" fmla="*/ 261942 w 4317993"/>
              <a:gd name="connsiteY855" fmla="*/ 1263647 h 4322747"/>
              <a:gd name="connsiteX856" fmla="*/ 276230 w 4317993"/>
              <a:gd name="connsiteY856" fmla="*/ 1277935 h 4322747"/>
              <a:gd name="connsiteX857" fmla="*/ 261942 w 4317993"/>
              <a:gd name="connsiteY857" fmla="*/ 1292223 h 4322747"/>
              <a:gd name="connsiteX858" fmla="*/ 247654 w 4317993"/>
              <a:gd name="connsiteY858" fmla="*/ 1277935 h 4322747"/>
              <a:gd name="connsiteX859" fmla="*/ 261942 w 4317993"/>
              <a:gd name="connsiteY859" fmla="*/ 1263647 h 4322747"/>
              <a:gd name="connsiteX860" fmla="*/ 3810787 w 4317993"/>
              <a:gd name="connsiteY860" fmla="*/ 1263646 h 4322747"/>
              <a:gd name="connsiteX861" fmla="*/ 3825869 w 4317993"/>
              <a:gd name="connsiteY861" fmla="*/ 1277934 h 4322747"/>
              <a:gd name="connsiteX862" fmla="*/ 3810787 w 4317993"/>
              <a:gd name="connsiteY862" fmla="*/ 1292222 h 4322747"/>
              <a:gd name="connsiteX863" fmla="*/ 3795705 w 4317993"/>
              <a:gd name="connsiteY863" fmla="*/ 1277934 h 4322747"/>
              <a:gd name="connsiteX864" fmla="*/ 3810787 w 4317993"/>
              <a:gd name="connsiteY864" fmla="*/ 1263646 h 4322747"/>
              <a:gd name="connsiteX865" fmla="*/ 515146 w 4317993"/>
              <a:gd name="connsiteY865" fmla="*/ 1252535 h 4322747"/>
              <a:gd name="connsiteX866" fmla="*/ 541341 w 4317993"/>
              <a:gd name="connsiteY866" fmla="*/ 1278729 h 4322747"/>
              <a:gd name="connsiteX867" fmla="*/ 515146 w 4317993"/>
              <a:gd name="connsiteY867" fmla="*/ 1304921 h 4322747"/>
              <a:gd name="connsiteX868" fmla="*/ 488952 w 4317993"/>
              <a:gd name="connsiteY868" fmla="*/ 1278729 h 4322747"/>
              <a:gd name="connsiteX869" fmla="*/ 515146 w 4317993"/>
              <a:gd name="connsiteY869" fmla="*/ 1252535 h 4322747"/>
              <a:gd name="connsiteX870" fmla="*/ 3556787 w 4317993"/>
              <a:gd name="connsiteY870" fmla="*/ 1250946 h 4322747"/>
              <a:gd name="connsiteX871" fmla="*/ 3584569 w 4317993"/>
              <a:gd name="connsiteY871" fmla="*/ 1277934 h 4322747"/>
              <a:gd name="connsiteX872" fmla="*/ 3556787 w 4317993"/>
              <a:gd name="connsiteY872" fmla="*/ 1304921 h 4322747"/>
              <a:gd name="connsiteX873" fmla="*/ 3529005 w 4317993"/>
              <a:gd name="connsiteY873" fmla="*/ 1277934 h 4322747"/>
              <a:gd name="connsiteX874" fmla="*/ 3556787 w 4317993"/>
              <a:gd name="connsiteY874" fmla="*/ 1250946 h 4322747"/>
              <a:gd name="connsiteX875" fmla="*/ 769147 w 4317993"/>
              <a:gd name="connsiteY875" fmla="*/ 1239835 h 4322747"/>
              <a:gd name="connsiteX876" fmla="*/ 806453 w 4317993"/>
              <a:gd name="connsiteY876" fmla="*/ 1277935 h 4322747"/>
              <a:gd name="connsiteX877" fmla="*/ 769147 w 4317993"/>
              <a:gd name="connsiteY877" fmla="*/ 1316035 h 4322747"/>
              <a:gd name="connsiteX878" fmla="*/ 731840 w 4317993"/>
              <a:gd name="connsiteY878" fmla="*/ 1277935 h 4322747"/>
              <a:gd name="connsiteX879" fmla="*/ 769147 w 4317993"/>
              <a:gd name="connsiteY879" fmla="*/ 1239835 h 4322747"/>
              <a:gd name="connsiteX880" fmla="*/ 3304374 w 4317993"/>
              <a:gd name="connsiteY880" fmla="*/ 1239834 h 4322747"/>
              <a:gd name="connsiteX881" fmla="*/ 3343268 w 4317993"/>
              <a:gd name="connsiteY881" fmla="*/ 1278728 h 4322747"/>
              <a:gd name="connsiteX882" fmla="*/ 3304374 w 4317993"/>
              <a:gd name="connsiteY882" fmla="*/ 1317622 h 4322747"/>
              <a:gd name="connsiteX883" fmla="*/ 3265480 w 4317993"/>
              <a:gd name="connsiteY883" fmla="*/ 1278728 h 4322747"/>
              <a:gd name="connsiteX884" fmla="*/ 3304374 w 4317993"/>
              <a:gd name="connsiteY884" fmla="*/ 1239834 h 4322747"/>
              <a:gd name="connsiteX885" fmla="*/ 1022354 w 4317993"/>
              <a:gd name="connsiteY885" fmla="*/ 1228722 h 4322747"/>
              <a:gd name="connsiteX886" fmla="*/ 1071567 w 4317993"/>
              <a:gd name="connsiteY886" fmla="*/ 1277935 h 4322747"/>
              <a:gd name="connsiteX887" fmla="*/ 1022354 w 4317993"/>
              <a:gd name="connsiteY887" fmla="*/ 1327148 h 4322747"/>
              <a:gd name="connsiteX888" fmla="*/ 973141 w 4317993"/>
              <a:gd name="connsiteY888" fmla="*/ 1277935 h 4322747"/>
              <a:gd name="connsiteX889" fmla="*/ 1022354 w 4317993"/>
              <a:gd name="connsiteY889" fmla="*/ 1228722 h 4322747"/>
              <a:gd name="connsiteX890" fmla="*/ 3050374 w 4317993"/>
              <a:gd name="connsiteY890" fmla="*/ 1228722 h 4322747"/>
              <a:gd name="connsiteX891" fmla="*/ 3100381 w 4317993"/>
              <a:gd name="connsiteY891" fmla="*/ 1278728 h 4322747"/>
              <a:gd name="connsiteX892" fmla="*/ 3050374 w 4317993"/>
              <a:gd name="connsiteY892" fmla="*/ 1328735 h 4322747"/>
              <a:gd name="connsiteX893" fmla="*/ 3000367 w 4317993"/>
              <a:gd name="connsiteY893" fmla="*/ 1278728 h 4322747"/>
              <a:gd name="connsiteX894" fmla="*/ 3050374 w 4317993"/>
              <a:gd name="connsiteY894" fmla="*/ 1228722 h 4322747"/>
              <a:gd name="connsiteX895" fmla="*/ 1276354 w 4317993"/>
              <a:gd name="connsiteY895" fmla="*/ 1219197 h 4322747"/>
              <a:gd name="connsiteX896" fmla="*/ 1335091 w 4317993"/>
              <a:gd name="connsiteY896" fmla="*/ 1277935 h 4322747"/>
              <a:gd name="connsiteX897" fmla="*/ 1276354 w 4317993"/>
              <a:gd name="connsiteY897" fmla="*/ 1336673 h 4322747"/>
              <a:gd name="connsiteX898" fmla="*/ 1217616 w 4317993"/>
              <a:gd name="connsiteY898" fmla="*/ 1277935 h 4322747"/>
              <a:gd name="connsiteX899" fmla="*/ 1276354 w 4317993"/>
              <a:gd name="connsiteY899" fmla="*/ 1219197 h 4322747"/>
              <a:gd name="connsiteX900" fmla="*/ 2796374 w 4317993"/>
              <a:gd name="connsiteY900" fmla="*/ 1217610 h 4322747"/>
              <a:gd name="connsiteX901" fmla="*/ 2855906 w 4317993"/>
              <a:gd name="connsiteY901" fmla="*/ 1277934 h 4322747"/>
              <a:gd name="connsiteX902" fmla="*/ 2796374 w 4317993"/>
              <a:gd name="connsiteY902" fmla="*/ 1338259 h 4322747"/>
              <a:gd name="connsiteX903" fmla="*/ 2736842 w 4317993"/>
              <a:gd name="connsiteY903" fmla="*/ 1277934 h 4322747"/>
              <a:gd name="connsiteX904" fmla="*/ 2796374 w 4317993"/>
              <a:gd name="connsiteY904" fmla="*/ 1217610 h 4322747"/>
              <a:gd name="connsiteX905" fmla="*/ 1529549 w 4317993"/>
              <a:gd name="connsiteY905" fmla="*/ 1211260 h 4322747"/>
              <a:gd name="connsiteX906" fmla="*/ 1597018 w 4317993"/>
              <a:gd name="connsiteY906" fmla="*/ 1278728 h 4322747"/>
              <a:gd name="connsiteX907" fmla="*/ 1529549 w 4317993"/>
              <a:gd name="connsiteY907" fmla="*/ 1346197 h 4322747"/>
              <a:gd name="connsiteX908" fmla="*/ 1462080 w 4317993"/>
              <a:gd name="connsiteY908" fmla="*/ 1278728 h 4322747"/>
              <a:gd name="connsiteX909" fmla="*/ 1529549 w 4317993"/>
              <a:gd name="connsiteY909" fmla="*/ 1211260 h 4322747"/>
              <a:gd name="connsiteX910" fmla="*/ 2543168 w 4317993"/>
              <a:gd name="connsiteY910" fmla="*/ 1209671 h 4322747"/>
              <a:gd name="connsiteX911" fmla="*/ 2611431 w 4317993"/>
              <a:gd name="connsiteY911" fmla="*/ 1277934 h 4322747"/>
              <a:gd name="connsiteX912" fmla="*/ 2543168 w 4317993"/>
              <a:gd name="connsiteY912" fmla="*/ 1346197 h 4322747"/>
              <a:gd name="connsiteX913" fmla="*/ 2474905 w 4317993"/>
              <a:gd name="connsiteY913" fmla="*/ 1277934 h 4322747"/>
              <a:gd name="connsiteX914" fmla="*/ 2543168 w 4317993"/>
              <a:gd name="connsiteY914" fmla="*/ 1209671 h 4322747"/>
              <a:gd name="connsiteX915" fmla="*/ 1782755 w 4317993"/>
              <a:gd name="connsiteY915" fmla="*/ 1203321 h 4322747"/>
              <a:gd name="connsiteX916" fmla="*/ 1855780 w 4317993"/>
              <a:gd name="connsiteY916" fmla="*/ 1277934 h 4322747"/>
              <a:gd name="connsiteX917" fmla="*/ 1782755 w 4317993"/>
              <a:gd name="connsiteY917" fmla="*/ 1352547 h 4322747"/>
              <a:gd name="connsiteX918" fmla="*/ 1709730 w 4317993"/>
              <a:gd name="connsiteY918" fmla="*/ 1277934 h 4322747"/>
              <a:gd name="connsiteX919" fmla="*/ 1782755 w 4317993"/>
              <a:gd name="connsiteY919" fmla="*/ 1203321 h 4322747"/>
              <a:gd name="connsiteX920" fmla="*/ 2289961 w 4317993"/>
              <a:gd name="connsiteY920" fmla="*/ 1203321 h 4322747"/>
              <a:gd name="connsiteX921" fmla="*/ 2363780 w 4317993"/>
              <a:gd name="connsiteY921" fmla="*/ 1277934 h 4322747"/>
              <a:gd name="connsiteX922" fmla="*/ 2289961 w 4317993"/>
              <a:gd name="connsiteY922" fmla="*/ 1352547 h 4322747"/>
              <a:gd name="connsiteX923" fmla="*/ 2216142 w 4317993"/>
              <a:gd name="connsiteY923" fmla="*/ 1277934 h 4322747"/>
              <a:gd name="connsiteX924" fmla="*/ 2289961 w 4317993"/>
              <a:gd name="connsiteY924" fmla="*/ 1203321 h 4322747"/>
              <a:gd name="connsiteX925" fmla="*/ 2035962 w 4317993"/>
              <a:gd name="connsiteY925" fmla="*/ 1201734 h 4322747"/>
              <a:gd name="connsiteX926" fmla="*/ 2111369 w 4317993"/>
              <a:gd name="connsiteY926" fmla="*/ 1277934 h 4322747"/>
              <a:gd name="connsiteX927" fmla="*/ 2035962 w 4317993"/>
              <a:gd name="connsiteY927" fmla="*/ 1354135 h 4322747"/>
              <a:gd name="connsiteX928" fmla="*/ 1960555 w 4317993"/>
              <a:gd name="connsiteY928" fmla="*/ 1277934 h 4322747"/>
              <a:gd name="connsiteX929" fmla="*/ 2035962 w 4317993"/>
              <a:gd name="connsiteY929" fmla="*/ 1201734 h 4322747"/>
              <a:gd name="connsiteX930" fmla="*/ 8737 w 4317993"/>
              <a:gd name="connsiteY930" fmla="*/ 1023936 h 4322747"/>
              <a:gd name="connsiteX931" fmla="*/ 9531 w 4317993"/>
              <a:gd name="connsiteY931" fmla="*/ 1024730 h 4322747"/>
              <a:gd name="connsiteX932" fmla="*/ 8737 w 4317993"/>
              <a:gd name="connsiteY932" fmla="*/ 1025524 h 4322747"/>
              <a:gd name="connsiteX933" fmla="*/ 7943 w 4317993"/>
              <a:gd name="connsiteY933" fmla="*/ 1024730 h 4322747"/>
              <a:gd name="connsiteX934" fmla="*/ 8737 w 4317993"/>
              <a:gd name="connsiteY934" fmla="*/ 1023936 h 4322747"/>
              <a:gd name="connsiteX935" fmla="*/ 4063199 w 4317993"/>
              <a:gd name="connsiteY935" fmla="*/ 1023935 h 4322747"/>
              <a:gd name="connsiteX936" fmla="*/ 4063993 w 4317993"/>
              <a:gd name="connsiteY936" fmla="*/ 1024729 h 4322747"/>
              <a:gd name="connsiteX937" fmla="*/ 4063199 w 4317993"/>
              <a:gd name="connsiteY937" fmla="*/ 1025523 h 4322747"/>
              <a:gd name="connsiteX938" fmla="*/ 4062405 w 4317993"/>
              <a:gd name="connsiteY938" fmla="*/ 1024729 h 4322747"/>
              <a:gd name="connsiteX939" fmla="*/ 4063199 w 4317993"/>
              <a:gd name="connsiteY939" fmla="*/ 1023935 h 4322747"/>
              <a:gd name="connsiteX940" fmla="*/ 261943 w 4317993"/>
              <a:gd name="connsiteY940" fmla="*/ 1015999 h 4322747"/>
              <a:gd name="connsiteX941" fmla="*/ 269881 w 4317993"/>
              <a:gd name="connsiteY941" fmla="*/ 1024730 h 4322747"/>
              <a:gd name="connsiteX942" fmla="*/ 261943 w 4317993"/>
              <a:gd name="connsiteY942" fmla="*/ 1033462 h 4322747"/>
              <a:gd name="connsiteX943" fmla="*/ 254004 w 4317993"/>
              <a:gd name="connsiteY943" fmla="*/ 1024730 h 4322747"/>
              <a:gd name="connsiteX944" fmla="*/ 261943 w 4317993"/>
              <a:gd name="connsiteY944" fmla="*/ 1015999 h 4322747"/>
              <a:gd name="connsiteX945" fmla="*/ 3810787 w 4317993"/>
              <a:gd name="connsiteY945" fmla="*/ 1015997 h 4322747"/>
              <a:gd name="connsiteX946" fmla="*/ 3819519 w 4317993"/>
              <a:gd name="connsiteY946" fmla="*/ 1024729 h 4322747"/>
              <a:gd name="connsiteX947" fmla="*/ 3810787 w 4317993"/>
              <a:gd name="connsiteY947" fmla="*/ 1033461 h 4322747"/>
              <a:gd name="connsiteX948" fmla="*/ 3802055 w 4317993"/>
              <a:gd name="connsiteY948" fmla="*/ 1024729 h 4322747"/>
              <a:gd name="connsiteX949" fmla="*/ 3810787 w 4317993"/>
              <a:gd name="connsiteY949" fmla="*/ 1015997 h 4322747"/>
              <a:gd name="connsiteX950" fmla="*/ 515146 w 4317993"/>
              <a:gd name="connsiteY950" fmla="*/ 1004887 h 4322747"/>
              <a:gd name="connsiteX951" fmla="*/ 534991 w 4317993"/>
              <a:gd name="connsiteY951" fmla="*/ 1024730 h 4322747"/>
              <a:gd name="connsiteX952" fmla="*/ 515146 w 4317993"/>
              <a:gd name="connsiteY952" fmla="*/ 1044574 h 4322747"/>
              <a:gd name="connsiteX953" fmla="*/ 495304 w 4317993"/>
              <a:gd name="connsiteY953" fmla="*/ 1024730 h 4322747"/>
              <a:gd name="connsiteX954" fmla="*/ 515146 w 4317993"/>
              <a:gd name="connsiteY954" fmla="*/ 1004887 h 4322747"/>
              <a:gd name="connsiteX955" fmla="*/ 3557580 w 4317993"/>
              <a:gd name="connsiteY955" fmla="*/ 1004886 h 4322747"/>
              <a:gd name="connsiteX956" fmla="*/ 3578218 w 4317993"/>
              <a:gd name="connsiteY956" fmla="*/ 1024729 h 4322747"/>
              <a:gd name="connsiteX957" fmla="*/ 3557580 w 4317993"/>
              <a:gd name="connsiteY957" fmla="*/ 1044573 h 4322747"/>
              <a:gd name="connsiteX958" fmla="*/ 3536942 w 4317993"/>
              <a:gd name="connsiteY958" fmla="*/ 1024729 h 4322747"/>
              <a:gd name="connsiteX959" fmla="*/ 3557580 w 4317993"/>
              <a:gd name="connsiteY959" fmla="*/ 1004886 h 4322747"/>
              <a:gd name="connsiteX960" fmla="*/ 769148 w 4317993"/>
              <a:gd name="connsiteY960" fmla="*/ 993774 h 4322747"/>
              <a:gd name="connsiteX961" fmla="*/ 800105 w 4317993"/>
              <a:gd name="connsiteY961" fmla="*/ 1024730 h 4322747"/>
              <a:gd name="connsiteX962" fmla="*/ 769148 w 4317993"/>
              <a:gd name="connsiteY962" fmla="*/ 1055686 h 4322747"/>
              <a:gd name="connsiteX963" fmla="*/ 738191 w 4317993"/>
              <a:gd name="connsiteY963" fmla="*/ 1024730 h 4322747"/>
              <a:gd name="connsiteX964" fmla="*/ 769148 w 4317993"/>
              <a:gd name="connsiteY964" fmla="*/ 993774 h 4322747"/>
              <a:gd name="connsiteX965" fmla="*/ 3303580 w 4317993"/>
              <a:gd name="connsiteY965" fmla="*/ 993774 h 4322747"/>
              <a:gd name="connsiteX966" fmla="*/ 3333743 w 4317993"/>
              <a:gd name="connsiteY966" fmla="*/ 1024729 h 4322747"/>
              <a:gd name="connsiteX967" fmla="*/ 3303580 w 4317993"/>
              <a:gd name="connsiteY967" fmla="*/ 1055686 h 4322747"/>
              <a:gd name="connsiteX968" fmla="*/ 3273417 w 4317993"/>
              <a:gd name="connsiteY968" fmla="*/ 1024729 h 4322747"/>
              <a:gd name="connsiteX969" fmla="*/ 3303580 w 4317993"/>
              <a:gd name="connsiteY969" fmla="*/ 993774 h 4322747"/>
              <a:gd name="connsiteX970" fmla="*/ 1022354 w 4317993"/>
              <a:gd name="connsiteY970" fmla="*/ 984249 h 4322747"/>
              <a:gd name="connsiteX971" fmla="*/ 1062041 w 4317993"/>
              <a:gd name="connsiteY971" fmla="*/ 1024730 h 4322747"/>
              <a:gd name="connsiteX972" fmla="*/ 1022354 w 4317993"/>
              <a:gd name="connsiteY972" fmla="*/ 1065211 h 4322747"/>
              <a:gd name="connsiteX973" fmla="*/ 982667 w 4317993"/>
              <a:gd name="connsiteY973" fmla="*/ 1024730 h 4322747"/>
              <a:gd name="connsiteX974" fmla="*/ 1022354 w 4317993"/>
              <a:gd name="connsiteY974" fmla="*/ 984249 h 4322747"/>
              <a:gd name="connsiteX975" fmla="*/ 3050374 w 4317993"/>
              <a:gd name="connsiteY975" fmla="*/ 984249 h 4322747"/>
              <a:gd name="connsiteX976" fmla="*/ 3090856 w 4317993"/>
              <a:gd name="connsiteY976" fmla="*/ 1024729 h 4322747"/>
              <a:gd name="connsiteX977" fmla="*/ 3050374 w 4317993"/>
              <a:gd name="connsiteY977" fmla="*/ 1065211 h 4322747"/>
              <a:gd name="connsiteX978" fmla="*/ 3009892 w 4317993"/>
              <a:gd name="connsiteY978" fmla="*/ 1024729 h 4322747"/>
              <a:gd name="connsiteX979" fmla="*/ 3050374 w 4317993"/>
              <a:gd name="connsiteY979" fmla="*/ 984249 h 4322747"/>
              <a:gd name="connsiteX980" fmla="*/ 2796374 w 4317993"/>
              <a:gd name="connsiteY980" fmla="*/ 974723 h 4322747"/>
              <a:gd name="connsiteX981" fmla="*/ 2846381 w 4317993"/>
              <a:gd name="connsiteY981" fmla="*/ 1024729 h 4322747"/>
              <a:gd name="connsiteX982" fmla="*/ 2796374 w 4317993"/>
              <a:gd name="connsiteY982" fmla="*/ 1074736 h 4322747"/>
              <a:gd name="connsiteX983" fmla="*/ 2746367 w 4317993"/>
              <a:gd name="connsiteY983" fmla="*/ 1024729 h 4322747"/>
              <a:gd name="connsiteX984" fmla="*/ 2796374 w 4317993"/>
              <a:gd name="connsiteY984" fmla="*/ 974723 h 4322747"/>
              <a:gd name="connsiteX985" fmla="*/ 1276356 w 4317993"/>
              <a:gd name="connsiteY985" fmla="*/ 974723 h 4322747"/>
              <a:gd name="connsiteX986" fmla="*/ 1325568 w 4317993"/>
              <a:gd name="connsiteY986" fmla="*/ 1024730 h 4322747"/>
              <a:gd name="connsiteX987" fmla="*/ 1276356 w 4317993"/>
              <a:gd name="connsiteY987" fmla="*/ 1074737 h 4322747"/>
              <a:gd name="connsiteX988" fmla="*/ 1227141 w 4317993"/>
              <a:gd name="connsiteY988" fmla="*/ 1024730 h 4322747"/>
              <a:gd name="connsiteX989" fmla="*/ 1276356 w 4317993"/>
              <a:gd name="connsiteY989" fmla="*/ 974723 h 4322747"/>
              <a:gd name="connsiteX990" fmla="*/ 1529549 w 4317993"/>
              <a:gd name="connsiteY990" fmla="*/ 968373 h 4322747"/>
              <a:gd name="connsiteX991" fmla="*/ 1585906 w 4317993"/>
              <a:gd name="connsiteY991" fmla="*/ 1024730 h 4322747"/>
              <a:gd name="connsiteX992" fmla="*/ 1529549 w 4317993"/>
              <a:gd name="connsiteY992" fmla="*/ 1081086 h 4322747"/>
              <a:gd name="connsiteX993" fmla="*/ 1473192 w 4317993"/>
              <a:gd name="connsiteY993" fmla="*/ 1024730 h 4322747"/>
              <a:gd name="connsiteX994" fmla="*/ 1529549 w 4317993"/>
              <a:gd name="connsiteY994" fmla="*/ 968373 h 4322747"/>
              <a:gd name="connsiteX995" fmla="*/ 2543168 w 4317993"/>
              <a:gd name="connsiteY995" fmla="*/ 968373 h 4322747"/>
              <a:gd name="connsiteX996" fmla="*/ 2598731 w 4317993"/>
              <a:gd name="connsiteY996" fmla="*/ 1024729 h 4322747"/>
              <a:gd name="connsiteX997" fmla="*/ 2543168 w 4317993"/>
              <a:gd name="connsiteY997" fmla="*/ 1081085 h 4322747"/>
              <a:gd name="connsiteX998" fmla="*/ 2487605 w 4317993"/>
              <a:gd name="connsiteY998" fmla="*/ 1024729 h 4322747"/>
              <a:gd name="connsiteX999" fmla="*/ 2543168 w 4317993"/>
              <a:gd name="connsiteY999" fmla="*/ 968373 h 4322747"/>
              <a:gd name="connsiteX1000" fmla="*/ 2289961 w 4317993"/>
              <a:gd name="connsiteY1000" fmla="*/ 963611 h 4322747"/>
              <a:gd name="connsiteX1001" fmla="*/ 2351080 w 4317993"/>
              <a:gd name="connsiteY1001" fmla="*/ 1024729 h 4322747"/>
              <a:gd name="connsiteX1002" fmla="*/ 2289961 w 4317993"/>
              <a:gd name="connsiteY1002" fmla="*/ 1085848 h 4322747"/>
              <a:gd name="connsiteX1003" fmla="*/ 2228842 w 4317993"/>
              <a:gd name="connsiteY1003" fmla="*/ 1024729 h 4322747"/>
              <a:gd name="connsiteX1004" fmla="*/ 2289961 w 4317993"/>
              <a:gd name="connsiteY1004" fmla="*/ 963611 h 4322747"/>
              <a:gd name="connsiteX1005" fmla="*/ 1782755 w 4317993"/>
              <a:gd name="connsiteY1005" fmla="*/ 963611 h 4322747"/>
              <a:gd name="connsiteX1006" fmla="*/ 1843080 w 4317993"/>
              <a:gd name="connsiteY1006" fmla="*/ 1023936 h 4322747"/>
              <a:gd name="connsiteX1007" fmla="*/ 1782755 w 4317993"/>
              <a:gd name="connsiteY1007" fmla="*/ 1084260 h 4322747"/>
              <a:gd name="connsiteX1008" fmla="*/ 1722430 w 4317993"/>
              <a:gd name="connsiteY1008" fmla="*/ 1023936 h 4322747"/>
              <a:gd name="connsiteX1009" fmla="*/ 1782755 w 4317993"/>
              <a:gd name="connsiteY1009" fmla="*/ 963611 h 4322747"/>
              <a:gd name="connsiteX1010" fmla="*/ 2035962 w 4317993"/>
              <a:gd name="connsiteY1010" fmla="*/ 962023 h 4322747"/>
              <a:gd name="connsiteX1011" fmla="*/ 2098669 w 4317993"/>
              <a:gd name="connsiteY1011" fmla="*/ 1024730 h 4322747"/>
              <a:gd name="connsiteX1012" fmla="*/ 2035962 w 4317993"/>
              <a:gd name="connsiteY1012" fmla="*/ 1087435 h 4322747"/>
              <a:gd name="connsiteX1013" fmla="*/ 1973255 w 4317993"/>
              <a:gd name="connsiteY1013" fmla="*/ 1024730 h 4322747"/>
              <a:gd name="connsiteX1014" fmla="*/ 2035962 w 4317993"/>
              <a:gd name="connsiteY1014" fmla="*/ 962023 h 4322747"/>
              <a:gd name="connsiteX1015" fmla="*/ 261943 w 4317993"/>
              <a:gd name="connsiteY1015" fmla="*/ 768348 h 4322747"/>
              <a:gd name="connsiteX1016" fmla="*/ 263532 w 4317993"/>
              <a:gd name="connsiteY1016" fmla="*/ 770730 h 4322747"/>
              <a:gd name="connsiteX1017" fmla="*/ 261943 w 4317993"/>
              <a:gd name="connsiteY1017" fmla="*/ 773112 h 4322747"/>
              <a:gd name="connsiteX1018" fmla="*/ 260355 w 4317993"/>
              <a:gd name="connsiteY1018" fmla="*/ 770730 h 4322747"/>
              <a:gd name="connsiteX1019" fmla="*/ 261943 w 4317993"/>
              <a:gd name="connsiteY1019" fmla="*/ 768348 h 4322747"/>
              <a:gd name="connsiteX1020" fmla="*/ 3809992 w 4317993"/>
              <a:gd name="connsiteY1020" fmla="*/ 768347 h 4322747"/>
              <a:gd name="connsiteX1021" fmla="*/ 3813167 w 4317993"/>
              <a:gd name="connsiteY1021" fmla="*/ 770728 h 4322747"/>
              <a:gd name="connsiteX1022" fmla="*/ 3809992 w 4317993"/>
              <a:gd name="connsiteY1022" fmla="*/ 773111 h 4322747"/>
              <a:gd name="connsiteX1023" fmla="*/ 3806817 w 4317993"/>
              <a:gd name="connsiteY1023" fmla="*/ 770728 h 4322747"/>
              <a:gd name="connsiteX1024" fmla="*/ 3809992 w 4317993"/>
              <a:gd name="connsiteY1024" fmla="*/ 768347 h 4322747"/>
              <a:gd name="connsiteX1025" fmla="*/ 515941 w 4317993"/>
              <a:gd name="connsiteY1025" fmla="*/ 760411 h 4322747"/>
              <a:gd name="connsiteX1026" fmla="*/ 527054 w 4317993"/>
              <a:gd name="connsiteY1026" fmla="*/ 771524 h 4322747"/>
              <a:gd name="connsiteX1027" fmla="*/ 515941 w 4317993"/>
              <a:gd name="connsiteY1027" fmla="*/ 782637 h 4322747"/>
              <a:gd name="connsiteX1028" fmla="*/ 504827 w 4317993"/>
              <a:gd name="connsiteY1028" fmla="*/ 771524 h 4322747"/>
              <a:gd name="connsiteX1029" fmla="*/ 515941 w 4317993"/>
              <a:gd name="connsiteY1029" fmla="*/ 760411 h 4322747"/>
              <a:gd name="connsiteX1030" fmla="*/ 3556786 w 4317993"/>
              <a:gd name="connsiteY1030" fmla="*/ 757235 h 4322747"/>
              <a:gd name="connsiteX1031" fmla="*/ 3570280 w 4317993"/>
              <a:gd name="connsiteY1031" fmla="*/ 770729 h 4322747"/>
              <a:gd name="connsiteX1032" fmla="*/ 3556786 w 4317993"/>
              <a:gd name="connsiteY1032" fmla="*/ 784223 h 4322747"/>
              <a:gd name="connsiteX1033" fmla="*/ 3543292 w 4317993"/>
              <a:gd name="connsiteY1033" fmla="*/ 770729 h 4322747"/>
              <a:gd name="connsiteX1034" fmla="*/ 3556786 w 4317993"/>
              <a:gd name="connsiteY1034" fmla="*/ 757235 h 4322747"/>
              <a:gd name="connsiteX1035" fmla="*/ 769148 w 4317993"/>
              <a:gd name="connsiteY1035" fmla="*/ 749298 h 4322747"/>
              <a:gd name="connsiteX1036" fmla="*/ 790580 w 4317993"/>
              <a:gd name="connsiteY1036" fmla="*/ 770730 h 4322747"/>
              <a:gd name="connsiteX1037" fmla="*/ 769148 w 4317993"/>
              <a:gd name="connsiteY1037" fmla="*/ 792162 h 4322747"/>
              <a:gd name="connsiteX1038" fmla="*/ 747717 w 4317993"/>
              <a:gd name="connsiteY1038" fmla="*/ 770730 h 4322747"/>
              <a:gd name="connsiteX1039" fmla="*/ 769148 w 4317993"/>
              <a:gd name="connsiteY1039" fmla="*/ 749298 h 4322747"/>
              <a:gd name="connsiteX1040" fmla="*/ 3303580 w 4317993"/>
              <a:gd name="connsiteY1040" fmla="*/ 749297 h 4322747"/>
              <a:gd name="connsiteX1041" fmla="*/ 3325805 w 4317993"/>
              <a:gd name="connsiteY1041" fmla="*/ 770729 h 4322747"/>
              <a:gd name="connsiteX1042" fmla="*/ 3303580 w 4317993"/>
              <a:gd name="connsiteY1042" fmla="*/ 792162 h 4322747"/>
              <a:gd name="connsiteX1043" fmla="*/ 3281355 w 4317993"/>
              <a:gd name="connsiteY1043" fmla="*/ 770729 h 4322747"/>
              <a:gd name="connsiteX1044" fmla="*/ 3303580 w 4317993"/>
              <a:gd name="connsiteY1044" fmla="*/ 749297 h 4322747"/>
              <a:gd name="connsiteX1045" fmla="*/ 1022354 w 4317993"/>
              <a:gd name="connsiteY1045" fmla="*/ 741361 h 4322747"/>
              <a:gd name="connsiteX1046" fmla="*/ 1052518 w 4317993"/>
              <a:gd name="connsiteY1046" fmla="*/ 771524 h 4322747"/>
              <a:gd name="connsiteX1047" fmla="*/ 1022354 w 4317993"/>
              <a:gd name="connsiteY1047" fmla="*/ 801686 h 4322747"/>
              <a:gd name="connsiteX1048" fmla="*/ 992192 w 4317993"/>
              <a:gd name="connsiteY1048" fmla="*/ 771524 h 4322747"/>
              <a:gd name="connsiteX1049" fmla="*/ 1022354 w 4317993"/>
              <a:gd name="connsiteY1049" fmla="*/ 741361 h 4322747"/>
              <a:gd name="connsiteX1050" fmla="*/ 3050374 w 4317993"/>
              <a:gd name="connsiteY1050" fmla="*/ 739772 h 4322747"/>
              <a:gd name="connsiteX1051" fmla="*/ 3081331 w 4317993"/>
              <a:gd name="connsiteY1051" fmla="*/ 770729 h 4322747"/>
              <a:gd name="connsiteX1052" fmla="*/ 3050374 w 4317993"/>
              <a:gd name="connsiteY1052" fmla="*/ 801686 h 4322747"/>
              <a:gd name="connsiteX1053" fmla="*/ 3019417 w 4317993"/>
              <a:gd name="connsiteY1053" fmla="*/ 770729 h 4322747"/>
              <a:gd name="connsiteX1054" fmla="*/ 3050374 w 4317993"/>
              <a:gd name="connsiteY1054" fmla="*/ 739772 h 4322747"/>
              <a:gd name="connsiteX1055" fmla="*/ 1276354 w 4317993"/>
              <a:gd name="connsiteY1055" fmla="*/ 733423 h 4322747"/>
              <a:gd name="connsiteX1056" fmla="*/ 1314453 w 4317993"/>
              <a:gd name="connsiteY1056" fmla="*/ 771523 h 4322747"/>
              <a:gd name="connsiteX1057" fmla="*/ 1276354 w 4317993"/>
              <a:gd name="connsiteY1057" fmla="*/ 809622 h 4322747"/>
              <a:gd name="connsiteX1058" fmla="*/ 1238254 w 4317993"/>
              <a:gd name="connsiteY1058" fmla="*/ 771523 h 4322747"/>
              <a:gd name="connsiteX1059" fmla="*/ 1276354 w 4317993"/>
              <a:gd name="connsiteY1059" fmla="*/ 733423 h 4322747"/>
              <a:gd name="connsiteX1060" fmla="*/ 2796374 w 4317993"/>
              <a:gd name="connsiteY1060" fmla="*/ 731836 h 4322747"/>
              <a:gd name="connsiteX1061" fmla="*/ 2835268 w 4317993"/>
              <a:gd name="connsiteY1061" fmla="*/ 770729 h 4322747"/>
              <a:gd name="connsiteX1062" fmla="*/ 2796374 w 4317993"/>
              <a:gd name="connsiteY1062" fmla="*/ 809623 h 4322747"/>
              <a:gd name="connsiteX1063" fmla="*/ 2757480 w 4317993"/>
              <a:gd name="connsiteY1063" fmla="*/ 770729 h 4322747"/>
              <a:gd name="connsiteX1064" fmla="*/ 2796374 w 4317993"/>
              <a:gd name="connsiteY1064" fmla="*/ 731836 h 4322747"/>
              <a:gd name="connsiteX1065" fmla="*/ 2543167 w 4317993"/>
              <a:gd name="connsiteY1065" fmla="*/ 727073 h 4322747"/>
              <a:gd name="connsiteX1066" fmla="*/ 2587617 w 4317993"/>
              <a:gd name="connsiteY1066" fmla="*/ 771522 h 4322747"/>
              <a:gd name="connsiteX1067" fmla="*/ 2543167 w 4317993"/>
              <a:gd name="connsiteY1067" fmla="*/ 815971 h 4322747"/>
              <a:gd name="connsiteX1068" fmla="*/ 2498717 w 4317993"/>
              <a:gd name="connsiteY1068" fmla="*/ 771522 h 4322747"/>
              <a:gd name="connsiteX1069" fmla="*/ 2543167 w 4317993"/>
              <a:gd name="connsiteY1069" fmla="*/ 727073 h 4322747"/>
              <a:gd name="connsiteX1070" fmla="*/ 1529549 w 4317993"/>
              <a:gd name="connsiteY1070" fmla="*/ 727073 h 4322747"/>
              <a:gd name="connsiteX1071" fmla="*/ 1573206 w 4317993"/>
              <a:gd name="connsiteY1071" fmla="*/ 770730 h 4322747"/>
              <a:gd name="connsiteX1072" fmla="*/ 1529549 w 4317993"/>
              <a:gd name="connsiteY1072" fmla="*/ 814386 h 4322747"/>
              <a:gd name="connsiteX1073" fmla="*/ 1485892 w 4317993"/>
              <a:gd name="connsiteY1073" fmla="*/ 770730 h 4322747"/>
              <a:gd name="connsiteX1074" fmla="*/ 1529549 w 4317993"/>
              <a:gd name="connsiteY1074" fmla="*/ 727073 h 4322747"/>
              <a:gd name="connsiteX1075" fmla="*/ 2289167 w 4317993"/>
              <a:gd name="connsiteY1075" fmla="*/ 723898 h 4322747"/>
              <a:gd name="connsiteX1076" fmla="*/ 2336792 w 4317993"/>
              <a:gd name="connsiteY1076" fmla="*/ 771522 h 4322747"/>
              <a:gd name="connsiteX1077" fmla="*/ 2289167 w 4317993"/>
              <a:gd name="connsiteY1077" fmla="*/ 819146 h 4322747"/>
              <a:gd name="connsiteX1078" fmla="*/ 2241542 w 4317993"/>
              <a:gd name="connsiteY1078" fmla="*/ 771522 h 4322747"/>
              <a:gd name="connsiteX1079" fmla="*/ 2289167 w 4317993"/>
              <a:gd name="connsiteY1079" fmla="*/ 723898 h 4322747"/>
              <a:gd name="connsiteX1080" fmla="*/ 1782755 w 4317993"/>
              <a:gd name="connsiteY1080" fmla="*/ 723898 h 4322747"/>
              <a:gd name="connsiteX1081" fmla="*/ 1830380 w 4317993"/>
              <a:gd name="connsiteY1081" fmla="*/ 771523 h 4322747"/>
              <a:gd name="connsiteX1082" fmla="*/ 1782755 w 4317993"/>
              <a:gd name="connsiteY1082" fmla="*/ 819146 h 4322747"/>
              <a:gd name="connsiteX1083" fmla="*/ 1735130 w 4317993"/>
              <a:gd name="connsiteY1083" fmla="*/ 771523 h 4322747"/>
              <a:gd name="connsiteX1084" fmla="*/ 1782755 w 4317993"/>
              <a:gd name="connsiteY1084" fmla="*/ 723898 h 4322747"/>
              <a:gd name="connsiteX1085" fmla="*/ 2036755 w 4317993"/>
              <a:gd name="connsiteY1085" fmla="*/ 722311 h 4322747"/>
              <a:gd name="connsiteX1086" fmla="*/ 2085968 w 4317993"/>
              <a:gd name="connsiteY1086" fmla="*/ 771524 h 4322747"/>
              <a:gd name="connsiteX1087" fmla="*/ 2036755 w 4317993"/>
              <a:gd name="connsiteY1087" fmla="*/ 820735 h 4322747"/>
              <a:gd name="connsiteX1088" fmla="*/ 1987542 w 4317993"/>
              <a:gd name="connsiteY1088" fmla="*/ 771524 h 4322747"/>
              <a:gd name="connsiteX1089" fmla="*/ 2036755 w 4317993"/>
              <a:gd name="connsiteY1089" fmla="*/ 722311 h 4322747"/>
              <a:gd name="connsiteX1090" fmla="*/ 515148 w 4317993"/>
              <a:gd name="connsiteY1090" fmla="*/ 514349 h 4322747"/>
              <a:gd name="connsiteX1091" fmla="*/ 517530 w 4317993"/>
              <a:gd name="connsiteY1091" fmla="*/ 517523 h 4322747"/>
              <a:gd name="connsiteX1092" fmla="*/ 515148 w 4317993"/>
              <a:gd name="connsiteY1092" fmla="*/ 520699 h 4322747"/>
              <a:gd name="connsiteX1093" fmla="*/ 512766 w 4317993"/>
              <a:gd name="connsiteY1093" fmla="*/ 517523 h 4322747"/>
              <a:gd name="connsiteX1094" fmla="*/ 515148 w 4317993"/>
              <a:gd name="connsiteY1094" fmla="*/ 514349 h 4322747"/>
              <a:gd name="connsiteX1095" fmla="*/ 3556786 w 4317993"/>
              <a:gd name="connsiteY1095" fmla="*/ 512762 h 4322747"/>
              <a:gd name="connsiteX1096" fmla="*/ 3560755 w 4317993"/>
              <a:gd name="connsiteY1096" fmla="*/ 516730 h 4322747"/>
              <a:gd name="connsiteX1097" fmla="*/ 3556786 w 4317993"/>
              <a:gd name="connsiteY1097" fmla="*/ 520699 h 4322747"/>
              <a:gd name="connsiteX1098" fmla="*/ 3552817 w 4317993"/>
              <a:gd name="connsiteY1098" fmla="*/ 516730 h 4322747"/>
              <a:gd name="connsiteX1099" fmla="*/ 3556786 w 4317993"/>
              <a:gd name="connsiteY1099" fmla="*/ 512762 h 4322747"/>
              <a:gd name="connsiteX1100" fmla="*/ 769148 w 4317993"/>
              <a:gd name="connsiteY1100" fmla="*/ 506412 h 4322747"/>
              <a:gd name="connsiteX1101" fmla="*/ 781055 w 4317993"/>
              <a:gd name="connsiteY1101" fmla="*/ 517525 h 4322747"/>
              <a:gd name="connsiteX1102" fmla="*/ 769148 w 4317993"/>
              <a:gd name="connsiteY1102" fmla="*/ 528638 h 4322747"/>
              <a:gd name="connsiteX1103" fmla="*/ 757241 w 4317993"/>
              <a:gd name="connsiteY1103" fmla="*/ 517525 h 4322747"/>
              <a:gd name="connsiteX1104" fmla="*/ 769148 w 4317993"/>
              <a:gd name="connsiteY1104" fmla="*/ 506412 h 4322747"/>
              <a:gd name="connsiteX1105" fmla="*/ 3302787 w 4317993"/>
              <a:gd name="connsiteY1105" fmla="*/ 504823 h 4322747"/>
              <a:gd name="connsiteX1106" fmla="*/ 3314694 w 4317993"/>
              <a:gd name="connsiteY1106" fmla="*/ 516730 h 4322747"/>
              <a:gd name="connsiteX1107" fmla="*/ 3302787 w 4317993"/>
              <a:gd name="connsiteY1107" fmla="*/ 528637 h 4322747"/>
              <a:gd name="connsiteX1108" fmla="*/ 3290880 w 4317993"/>
              <a:gd name="connsiteY1108" fmla="*/ 516730 h 4322747"/>
              <a:gd name="connsiteX1109" fmla="*/ 3302787 w 4317993"/>
              <a:gd name="connsiteY1109" fmla="*/ 504823 h 4322747"/>
              <a:gd name="connsiteX1110" fmla="*/ 1022354 w 4317993"/>
              <a:gd name="connsiteY1110" fmla="*/ 498474 h 4322747"/>
              <a:gd name="connsiteX1111" fmla="*/ 1041402 w 4317993"/>
              <a:gd name="connsiteY1111" fmla="*/ 518318 h 4322747"/>
              <a:gd name="connsiteX1112" fmla="*/ 1022354 w 4317993"/>
              <a:gd name="connsiteY1112" fmla="*/ 538163 h 4322747"/>
              <a:gd name="connsiteX1113" fmla="*/ 1003304 w 4317993"/>
              <a:gd name="connsiteY1113" fmla="*/ 518318 h 4322747"/>
              <a:gd name="connsiteX1114" fmla="*/ 1022354 w 4317993"/>
              <a:gd name="connsiteY1114" fmla="*/ 498474 h 4322747"/>
              <a:gd name="connsiteX1115" fmla="*/ 3050374 w 4317993"/>
              <a:gd name="connsiteY1115" fmla="*/ 498474 h 4322747"/>
              <a:gd name="connsiteX1116" fmla="*/ 3070218 w 4317993"/>
              <a:gd name="connsiteY1116" fmla="*/ 518317 h 4322747"/>
              <a:gd name="connsiteX1117" fmla="*/ 3050374 w 4317993"/>
              <a:gd name="connsiteY1117" fmla="*/ 538162 h 4322747"/>
              <a:gd name="connsiteX1118" fmla="*/ 3030530 w 4317993"/>
              <a:gd name="connsiteY1118" fmla="*/ 518317 h 4322747"/>
              <a:gd name="connsiteX1119" fmla="*/ 3050374 w 4317993"/>
              <a:gd name="connsiteY1119" fmla="*/ 498474 h 4322747"/>
              <a:gd name="connsiteX1120" fmla="*/ 1276354 w 4317993"/>
              <a:gd name="connsiteY1120" fmla="*/ 490537 h 4322747"/>
              <a:gd name="connsiteX1121" fmla="*/ 1301754 w 4317993"/>
              <a:gd name="connsiteY1121" fmla="*/ 516730 h 4322747"/>
              <a:gd name="connsiteX1122" fmla="*/ 1276354 w 4317993"/>
              <a:gd name="connsiteY1122" fmla="*/ 542926 h 4322747"/>
              <a:gd name="connsiteX1123" fmla="*/ 1250954 w 4317993"/>
              <a:gd name="connsiteY1123" fmla="*/ 516730 h 4322747"/>
              <a:gd name="connsiteX1124" fmla="*/ 1276354 w 4317993"/>
              <a:gd name="connsiteY1124" fmla="*/ 490537 h 4322747"/>
              <a:gd name="connsiteX1125" fmla="*/ 2797168 w 4317993"/>
              <a:gd name="connsiteY1125" fmla="*/ 490536 h 4322747"/>
              <a:gd name="connsiteX1126" fmla="*/ 2824156 w 4317993"/>
              <a:gd name="connsiteY1126" fmla="*/ 517524 h 4322747"/>
              <a:gd name="connsiteX1127" fmla="*/ 2797168 w 4317993"/>
              <a:gd name="connsiteY1127" fmla="*/ 544513 h 4322747"/>
              <a:gd name="connsiteX1128" fmla="*/ 2770180 w 4317993"/>
              <a:gd name="connsiteY1128" fmla="*/ 517524 h 4322747"/>
              <a:gd name="connsiteX1129" fmla="*/ 2797168 w 4317993"/>
              <a:gd name="connsiteY1129" fmla="*/ 490536 h 4322747"/>
              <a:gd name="connsiteX1130" fmla="*/ 2543167 w 4317993"/>
              <a:gd name="connsiteY1130" fmla="*/ 485774 h 4322747"/>
              <a:gd name="connsiteX1131" fmla="*/ 2574917 w 4317993"/>
              <a:gd name="connsiteY1131" fmla="*/ 517523 h 4322747"/>
              <a:gd name="connsiteX1132" fmla="*/ 2543167 w 4317993"/>
              <a:gd name="connsiteY1132" fmla="*/ 549274 h 4322747"/>
              <a:gd name="connsiteX1133" fmla="*/ 2511417 w 4317993"/>
              <a:gd name="connsiteY1133" fmla="*/ 517523 h 4322747"/>
              <a:gd name="connsiteX1134" fmla="*/ 2543167 w 4317993"/>
              <a:gd name="connsiteY1134" fmla="*/ 485774 h 4322747"/>
              <a:gd name="connsiteX1135" fmla="*/ 1528755 w 4317993"/>
              <a:gd name="connsiteY1135" fmla="*/ 485774 h 4322747"/>
              <a:gd name="connsiteX1136" fmla="*/ 1560505 w 4317993"/>
              <a:gd name="connsiteY1136" fmla="*/ 517523 h 4322747"/>
              <a:gd name="connsiteX1137" fmla="*/ 1528755 w 4317993"/>
              <a:gd name="connsiteY1137" fmla="*/ 549274 h 4322747"/>
              <a:gd name="connsiteX1138" fmla="*/ 1497005 w 4317993"/>
              <a:gd name="connsiteY1138" fmla="*/ 517523 h 4322747"/>
              <a:gd name="connsiteX1139" fmla="*/ 1528755 w 4317993"/>
              <a:gd name="connsiteY1139" fmla="*/ 485774 h 4322747"/>
              <a:gd name="connsiteX1140" fmla="*/ 2289961 w 4317993"/>
              <a:gd name="connsiteY1140" fmla="*/ 482599 h 4322747"/>
              <a:gd name="connsiteX1141" fmla="*/ 2325680 w 4317993"/>
              <a:gd name="connsiteY1141" fmla="*/ 517523 h 4322747"/>
              <a:gd name="connsiteX1142" fmla="*/ 2289961 w 4317993"/>
              <a:gd name="connsiteY1142" fmla="*/ 552450 h 4322747"/>
              <a:gd name="connsiteX1143" fmla="*/ 2254242 w 4317993"/>
              <a:gd name="connsiteY1143" fmla="*/ 517523 h 4322747"/>
              <a:gd name="connsiteX1144" fmla="*/ 2289961 w 4317993"/>
              <a:gd name="connsiteY1144" fmla="*/ 482599 h 4322747"/>
              <a:gd name="connsiteX1145" fmla="*/ 1782755 w 4317993"/>
              <a:gd name="connsiteY1145" fmla="*/ 482599 h 4322747"/>
              <a:gd name="connsiteX1146" fmla="*/ 1817680 w 4317993"/>
              <a:gd name="connsiteY1146" fmla="*/ 517523 h 4322747"/>
              <a:gd name="connsiteX1147" fmla="*/ 1782755 w 4317993"/>
              <a:gd name="connsiteY1147" fmla="*/ 552450 h 4322747"/>
              <a:gd name="connsiteX1148" fmla="*/ 1747830 w 4317993"/>
              <a:gd name="connsiteY1148" fmla="*/ 517523 h 4322747"/>
              <a:gd name="connsiteX1149" fmla="*/ 1782755 w 4317993"/>
              <a:gd name="connsiteY1149" fmla="*/ 482599 h 4322747"/>
              <a:gd name="connsiteX1150" fmla="*/ 2035961 w 4317993"/>
              <a:gd name="connsiteY1150" fmla="*/ 481012 h 4322747"/>
              <a:gd name="connsiteX1151" fmla="*/ 2071680 w 4317993"/>
              <a:gd name="connsiteY1151" fmla="*/ 516730 h 4322747"/>
              <a:gd name="connsiteX1152" fmla="*/ 2035961 w 4317993"/>
              <a:gd name="connsiteY1152" fmla="*/ 552451 h 4322747"/>
              <a:gd name="connsiteX1153" fmla="*/ 2000242 w 4317993"/>
              <a:gd name="connsiteY1153" fmla="*/ 516730 h 4322747"/>
              <a:gd name="connsiteX1154" fmla="*/ 2035961 w 4317993"/>
              <a:gd name="connsiteY1154" fmla="*/ 481012 h 4322747"/>
              <a:gd name="connsiteX1155" fmla="*/ 769148 w 4317993"/>
              <a:gd name="connsiteY1155" fmla="*/ 261938 h 4322747"/>
              <a:gd name="connsiteX1156" fmla="*/ 771531 w 4317993"/>
              <a:gd name="connsiteY1156" fmla="*/ 263526 h 4322747"/>
              <a:gd name="connsiteX1157" fmla="*/ 769148 w 4317993"/>
              <a:gd name="connsiteY1157" fmla="*/ 265114 h 4322747"/>
              <a:gd name="connsiteX1158" fmla="*/ 766767 w 4317993"/>
              <a:gd name="connsiteY1158" fmla="*/ 263526 h 4322747"/>
              <a:gd name="connsiteX1159" fmla="*/ 769148 w 4317993"/>
              <a:gd name="connsiteY1159" fmla="*/ 261938 h 4322747"/>
              <a:gd name="connsiteX1160" fmla="*/ 3303580 w 4317993"/>
              <a:gd name="connsiteY1160" fmla="*/ 260349 h 4322747"/>
              <a:gd name="connsiteX1161" fmla="*/ 3306755 w 4317993"/>
              <a:gd name="connsiteY1161" fmla="*/ 263524 h 4322747"/>
              <a:gd name="connsiteX1162" fmla="*/ 3303580 w 4317993"/>
              <a:gd name="connsiteY1162" fmla="*/ 266699 h 4322747"/>
              <a:gd name="connsiteX1163" fmla="*/ 3300405 w 4317993"/>
              <a:gd name="connsiteY1163" fmla="*/ 263524 h 4322747"/>
              <a:gd name="connsiteX1164" fmla="*/ 3303580 w 4317993"/>
              <a:gd name="connsiteY1164" fmla="*/ 260349 h 4322747"/>
              <a:gd name="connsiteX1165" fmla="*/ 1023148 w 4317993"/>
              <a:gd name="connsiteY1165" fmla="*/ 255588 h 4322747"/>
              <a:gd name="connsiteX1166" fmla="*/ 1031881 w 4317993"/>
              <a:gd name="connsiteY1166" fmla="*/ 264320 h 4322747"/>
              <a:gd name="connsiteX1167" fmla="*/ 1023148 w 4317993"/>
              <a:gd name="connsiteY1167" fmla="*/ 273052 h 4322747"/>
              <a:gd name="connsiteX1168" fmla="*/ 1014417 w 4317993"/>
              <a:gd name="connsiteY1168" fmla="*/ 264320 h 4322747"/>
              <a:gd name="connsiteX1169" fmla="*/ 1023148 w 4317993"/>
              <a:gd name="connsiteY1169" fmla="*/ 255588 h 4322747"/>
              <a:gd name="connsiteX1170" fmla="*/ 3050374 w 4317993"/>
              <a:gd name="connsiteY1170" fmla="*/ 255587 h 4322747"/>
              <a:gd name="connsiteX1171" fmla="*/ 3059106 w 4317993"/>
              <a:gd name="connsiteY1171" fmla="*/ 264319 h 4322747"/>
              <a:gd name="connsiteX1172" fmla="*/ 3050374 w 4317993"/>
              <a:gd name="connsiteY1172" fmla="*/ 273051 h 4322747"/>
              <a:gd name="connsiteX1173" fmla="*/ 3041642 w 4317993"/>
              <a:gd name="connsiteY1173" fmla="*/ 264319 h 4322747"/>
              <a:gd name="connsiteX1174" fmla="*/ 3050374 w 4317993"/>
              <a:gd name="connsiteY1174" fmla="*/ 255587 h 4322747"/>
              <a:gd name="connsiteX1175" fmla="*/ 1275561 w 4317993"/>
              <a:gd name="connsiteY1175" fmla="*/ 249238 h 4322747"/>
              <a:gd name="connsiteX1176" fmla="*/ 1289056 w 4317993"/>
              <a:gd name="connsiteY1176" fmla="*/ 263526 h 4322747"/>
              <a:gd name="connsiteX1177" fmla="*/ 1275561 w 4317993"/>
              <a:gd name="connsiteY1177" fmla="*/ 277813 h 4322747"/>
              <a:gd name="connsiteX1178" fmla="*/ 1262067 w 4317993"/>
              <a:gd name="connsiteY1178" fmla="*/ 263526 h 4322747"/>
              <a:gd name="connsiteX1179" fmla="*/ 1275561 w 4317993"/>
              <a:gd name="connsiteY1179" fmla="*/ 249238 h 4322747"/>
              <a:gd name="connsiteX1180" fmla="*/ 2796374 w 4317993"/>
              <a:gd name="connsiteY1180" fmla="*/ 249237 h 4322747"/>
              <a:gd name="connsiteX1181" fmla="*/ 2811456 w 4317993"/>
              <a:gd name="connsiteY1181" fmla="*/ 263525 h 4322747"/>
              <a:gd name="connsiteX1182" fmla="*/ 2796374 w 4317993"/>
              <a:gd name="connsiteY1182" fmla="*/ 277813 h 4322747"/>
              <a:gd name="connsiteX1183" fmla="*/ 2781292 w 4317993"/>
              <a:gd name="connsiteY1183" fmla="*/ 263525 h 4322747"/>
              <a:gd name="connsiteX1184" fmla="*/ 2796374 w 4317993"/>
              <a:gd name="connsiteY1184" fmla="*/ 249237 h 4322747"/>
              <a:gd name="connsiteX1185" fmla="*/ 1529549 w 4317993"/>
              <a:gd name="connsiteY1185" fmla="*/ 244474 h 4322747"/>
              <a:gd name="connsiteX1186" fmla="*/ 1547806 w 4317993"/>
              <a:gd name="connsiteY1186" fmla="*/ 263525 h 4322747"/>
              <a:gd name="connsiteX1187" fmla="*/ 1529549 w 4317993"/>
              <a:gd name="connsiteY1187" fmla="*/ 282574 h 4322747"/>
              <a:gd name="connsiteX1188" fmla="*/ 1511292 w 4317993"/>
              <a:gd name="connsiteY1188" fmla="*/ 263525 h 4322747"/>
              <a:gd name="connsiteX1189" fmla="*/ 1529549 w 4317993"/>
              <a:gd name="connsiteY1189" fmla="*/ 244474 h 4322747"/>
              <a:gd name="connsiteX1190" fmla="*/ 2543167 w 4317993"/>
              <a:gd name="connsiteY1190" fmla="*/ 244474 h 4322747"/>
              <a:gd name="connsiteX1191" fmla="*/ 2562217 w 4317993"/>
              <a:gd name="connsiteY1191" fmla="*/ 263524 h 4322747"/>
              <a:gd name="connsiteX1192" fmla="*/ 2543167 w 4317993"/>
              <a:gd name="connsiteY1192" fmla="*/ 282574 h 4322747"/>
              <a:gd name="connsiteX1193" fmla="*/ 2524117 w 4317993"/>
              <a:gd name="connsiteY1193" fmla="*/ 263524 h 4322747"/>
              <a:gd name="connsiteX1194" fmla="*/ 2543167 w 4317993"/>
              <a:gd name="connsiteY1194" fmla="*/ 244474 h 4322747"/>
              <a:gd name="connsiteX1195" fmla="*/ 2289167 w 4317993"/>
              <a:gd name="connsiteY1195" fmla="*/ 241299 h 4322747"/>
              <a:gd name="connsiteX1196" fmla="*/ 2311392 w 4317993"/>
              <a:gd name="connsiteY1196" fmla="*/ 263524 h 4322747"/>
              <a:gd name="connsiteX1197" fmla="*/ 2289167 w 4317993"/>
              <a:gd name="connsiteY1197" fmla="*/ 285749 h 4322747"/>
              <a:gd name="connsiteX1198" fmla="*/ 2266942 w 4317993"/>
              <a:gd name="connsiteY1198" fmla="*/ 263524 h 4322747"/>
              <a:gd name="connsiteX1199" fmla="*/ 2289167 w 4317993"/>
              <a:gd name="connsiteY1199" fmla="*/ 241299 h 4322747"/>
              <a:gd name="connsiteX1200" fmla="*/ 2035961 w 4317993"/>
              <a:gd name="connsiteY1200" fmla="*/ 241299 h 4322747"/>
              <a:gd name="connsiteX1201" fmla="*/ 2058980 w 4317993"/>
              <a:gd name="connsiteY1201" fmla="*/ 263524 h 4322747"/>
              <a:gd name="connsiteX1202" fmla="*/ 2035961 w 4317993"/>
              <a:gd name="connsiteY1202" fmla="*/ 285749 h 4322747"/>
              <a:gd name="connsiteX1203" fmla="*/ 2012942 w 4317993"/>
              <a:gd name="connsiteY1203" fmla="*/ 263524 h 4322747"/>
              <a:gd name="connsiteX1204" fmla="*/ 2035961 w 4317993"/>
              <a:gd name="connsiteY1204" fmla="*/ 241299 h 4322747"/>
              <a:gd name="connsiteX1205" fmla="*/ 1782755 w 4317993"/>
              <a:gd name="connsiteY1205" fmla="*/ 241299 h 4322747"/>
              <a:gd name="connsiteX1206" fmla="*/ 1804980 w 4317993"/>
              <a:gd name="connsiteY1206" fmla="*/ 263525 h 4322747"/>
              <a:gd name="connsiteX1207" fmla="*/ 1782755 w 4317993"/>
              <a:gd name="connsiteY1207" fmla="*/ 285749 h 4322747"/>
              <a:gd name="connsiteX1208" fmla="*/ 1760530 w 4317993"/>
              <a:gd name="connsiteY1208" fmla="*/ 263525 h 4322747"/>
              <a:gd name="connsiteX1209" fmla="*/ 1782755 w 4317993"/>
              <a:gd name="connsiteY1209" fmla="*/ 241299 h 4322747"/>
              <a:gd name="connsiteX1210" fmla="*/ 1022354 w 4317993"/>
              <a:gd name="connsiteY1210" fmla="*/ 9525 h 4322747"/>
              <a:gd name="connsiteX1211" fmla="*/ 1023943 w 4317993"/>
              <a:gd name="connsiteY1211" fmla="*/ 10319 h 4322747"/>
              <a:gd name="connsiteX1212" fmla="*/ 1022354 w 4317993"/>
              <a:gd name="connsiteY1212" fmla="*/ 11113 h 4322747"/>
              <a:gd name="connsiteX1213" fmla="*/ 1020765 w 4317993"/>
              <a:gd name="connsiteY1213" fmla="*/ 10319 h 4322747"/>
              <a:gd name="connsiteX1214" fmla="*/ 1022354 w 4317993"/>
              <a:gd name="connsiteY1214" fmla="*/ 9525 h 4322747"/>
              <a:gd name="connsiteX1215" fmla="*/ 3050374 w 4317993"/>
              <a:gd name="connsiteY1215" fmla="*/ 9525 h 4322747"/>
              <a:gd name="connsiteX1216" fmla="*/ 3051168 w 4317993"/>
              <a:gd name="connsiteY1216" fmla="*/ 10319 h 4322747"/>
              <a:gd name="connsiteX1217" fmla="*/ 3050374 w 4317993"/>
              <a:gd name="connsiteY1217" fmla="*/ 11113 h 4322747"/>
              <a:gd name="connsiteX1218" fmla="*/ 3049580 w 4317993"/>
              <a:gd name="connsiteY1218" fmla="*/ 10319 h 4322747"/>
              <a:gd name="connsiteX1219" fmla="*/ 3050374 w 4317993"/>
              <a:gd name="connsiteY1219" fmla="*/ 9525 h 4322747"/>
              <a:gd name="connsiteX1220" fmla="*/ 1276354 w 4317993"/>
              <a:gd name="connsiteY1220" fmla="*/ 7938 h 4322747"/>
              <a:gd name="connsiteX1221" fmla="*/ 1279530 w 4317993"/>
              <a:gd name="connsiteY1221" fmla="*/ 10320 h 4322747"/>
              <a:gd name="connsiteX1222" fmla="*/ 1276354 w 4317993"/>
              <a:gd name="connsiteY1222" fmla="*/ 12702 h 4322747"/>
              <a:gd name="connsiteX1223" fmla="*/ 1273179 w 4317993"/>
              <a:gd name="connsiteY1223" fmla="*/ 10320 h 4322747"/>
              <a:gd name="connsiteX1224" fmla="*/ 1276354 w 4317993"/>
              <a:gd name="connsiteY1224" fmla="*/ 7938 h 4322747"/>
              <a:gd name="connsiteX1225" fmla="*/ 2797167 w 4317993"/>
              <a:gd name="connsiteY1225" fmla="*/ 7938 h 4322747"/>
              <a:gd name="connsiteX1226" fmla="*/ 2800342 w 4317993"/>
              <a:gd name="connsiteY1226" fmla="*/ 10320 h 4322747"/>
              <a:gd name="connsiteX1227" fmla="*/ 2797167 w 4317993"/>
              <a:gd name="connsiteY1227" fmla="*/ 12702 h 4322747"/>
              <a:gd name="connsiteX1228" fmla="*/ 2793992 w 4317993"/>
              <a:gd name="connsiteY1228" fmla="*/ 10320 h 4322747"/>
              <a:gd name="connsiteX1229" fmla="*/ 2797167 w 4317993"/>
              <a:gd name="connsiteY1229" fmla="*/ 7938 h 4322747"/>
              <a:gd name="connsiteX1230" fmla="*/ 1529549 w 4317993"/>
              <a:gd name="connsiteY1230" fmla="*/ 4764 h 4322747"/>
              <a:gd name="connsiteX1231" fmla="*/ 1535106 w 4317993"/>
              <a:gd name="connsiteY1231" fmla="*/ 10320 h 4322747"/>
              <a:gd name="connsiteX1232" fmla="*/ 1529549 w 4317993"/>
              <a:gd name="connsiteY1232" fmla="*/ 15877 h 4322747"/>
              <a:gd name="connsiteX1233" fmla="*/ 1523992 w 4317993"/>
              <a:gd name="connsiteY1233" fmla="*/ 10320 h 4322747"/>
              <a:gd name="connsiteX1234" fmla="*/ 1529549 w 4317993"/>
              <a:gd name="connsiteY1234" fmla="*/ 4764 h 4322747"/>
              <a:gd name="connsiteX1235" fmla="*/ 2543167 w 4317993"/>
              <a:gd name="connsiteY1235" fmla="*/ 4763 h 4322747"/>
              <a:gd name="connsiteX1236" fmla="*/ 2549517 w 4317993"/>
              <a:gd name="connsiteY1236" fmla="*/ 10320 h 4322747"/>
              <a:gd name="connsiteX1237" fmla="*/ 2543167 w 4317993"/>
              <a:gd name="connsiteY1237" fmla="*/ 15877 h 4322747"/>
              <a:gd name="connsiteX1238" fmla="*/ 2536817 w 4317993"/>
              <a:gd name="connsiteY1238" fmla="*/ 10320 h 4322747"/>
              <a:gd name="connsiteX1239" fmla="*/ 2543167 w 4317993"/>
              <a:gd name="connsiteY1239" fmla="*/ 4763 h 4322747"/>
              <a:gd name="connsiteX1240" fmla="*/ 2289962 w 4317993"/>
              <a:gd name="connsiteY1240" fmla="*/ 1588 h 4322747"/>
              <a:gd name="connsiteX1241" fmla="*/ 2298694 w 4317993"/>
              <a:gd name="connsiteY1241" fmla="*/ 10320 h 4322747"/>
              <a:gd name="connsiteX1242" fmla="*/ 2289962 w 4317993"/>
              <a:gd name="connsiteY1242" fmla="*/ 19052 h 4322747"/>
              <a:gd name="connsiteX1243" fmla="*/ 2281230 w 4317993"/>
              <a:gd name="connsiteY1243" fmla="*/ 10320 h 4322747"/>
              <a:gd name="connsiteX1244" fmla="*/ 2289962 w 4317993"/>
              <a:gd name="connsiteY1244" fmla="*/ 1588 h 4322747"/>
              <a:gd name="connsiteX1245" fmla="*/ 1782755 w 4317993"/>
              <a:gd name="connsiteY1245" fmla="*/ 1588 h 4322747"/>
              <a:gd name="connsiteX1246" fmla="*/ 1790693 w 4317993"/>
              <a:gd name="connsiteY1246" fmla="*/ 10320 h 4322747"/>
              <a:gd name="connsiteX1247" fmla="*/ 1782755 w 4317993"/>
              <a:gd name="connsiteY1247" fmla="*/ 19052 h 4322747"/>
              <a:gd name="connsiteX1248" fmla="*/ 1774817 w 4317993"/>
              <a:gd name="connsiteY1248" fmla="*/ 10320 h 4322747"/>
              <a:gd name="connsiteX1249" fmla="*/ 1782755 w 4317993"/>
              <a:gd name="connsiteY1249" fmla="*/ 1588 h 4322747"/>
              <a:gd name="connsiteX1250" fmla="*/ 2036755 w 4317993"/>
              <a:gd name="connsiteY1250" fmla="*/ 0 h 4322747"/>
              <a:gd name="connsiteX1251" fmla="*/ 2046280 w 4317993"/>
              <a:gd name="connsiteY1251" fmla="*/ 9525 h 4322747"/>
              <a:gd name="connsiteX1252" fmla="*/ 2036755 w 4317993"/>
              <a:gd name="connsiteY1252" fmla="*/ 19050 h 4322747"/>
              <a:gd name="connsiteX1253" fmla="*/ 2027230 w 4317993"/>
              <a:gd name="connsiteY1253" fmla="*/ 9525 h 4322747"/>
              <a:gd name="connsiteX1254" fmla="*/ 2036755 w 4317993"/>
              <a:gd name="connsiteY1254" fmla="*/ 0 h 4322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</a:cxnLst>
            <a:rect l="l" t="t" r="r" b="b"/>
            <a:pathLst>
              <a:path w="4317993" h="4322747">
                <a:moveTo>
                  <a:pt x="2035961" y="4321159"/>
                </a:moveTo>
                <a:cubicBezTo>
                  <a:pt x="2036400" y="4321159"/>
                  <a:pt x="2036755" y="4321515"/>
                  <a:pt x="2036755" y="4321953"/>
                </a:cubicBezTo>
                <a:cubicBezTo>
                  <a:pt x="2036755" y="4322392"/>
                  <a:pt x="2036400" y="4322747"/>
                  <a:pt x="2035961" y="4322747"/>
                </a:cubicBezTo>
                <a:cubicBezTo>
                  <a:pt x="2035523" y="4322747"/>
                  <a:pt x="2035167" y="4322392"/>
                  <a:pt x="2035167" y="4321953"/>
                </a:cubicBezTo>
                <a:cubicBezTo>
                  <a:pt x="2035167" y="4321515"/>
                  <a:pt x="2035523" y="4321159"/>
                  <a:pt x="2035961" y="4321159"/>
                </a:cubicBezTo>
                <a:close/>
                <a:moveTo>
                  <a:pt x="3050374" y="4067159"/>
                </a:moveTo>
                <a:cubicBezTo>
                  <a:pt x="3050813" y="4067159"/>
                  <a:pt x="3051168" y="4067514"/>
                  <a:pt x="3051168" y="4067953"/>
                </a:cubicBezTo>
                <a:cubicBezTo>
                  <a:pt x="3051168" y="4068391"/>
                  <a:pt x="3050813" y="4068747"/>
                  <a:pt x="3050374" y="4068747"/>
                </a:cubicBezTo>
                <a:cubicBezTo>
                  <a:pt x="3049936" y="4068747"/>
                  <a:pt x="3049580" y="4068391"/>
                  <a:pt x="3049580" y="4067953"/>
                </a:cubicBezTo>
                <a:cubicBezTo>
                  <a:pt x="3049580" y="4067514"/>
                  <a:pt x="3049936" y="4067159"/>
                  <a:pt x="3050374" y="4067159"/>
                </a:cubicBezTo>
                <a:close/>
                <a:moveTo>
                  <a:pt x="1022344" y="4067159"/>
                </a:moveTo>
                <a:cubicBezTo>
                  <a:pt x="1023221" y="4067159"/>
                  <a:pt x="1023932" y="4067514"/>
                  <a:pt x="1023932" y="4067953"/>
                </a:cubicBezTo>
                <a:cubicBezTo>
                  <a:pt x="1023932" y="4068391"/>
                  <a:pt x="1023221" y="4068747"/>
                  <a:pt x="1022344" y="4068747"/>
                </a:cubicBezTo>
                <a:cubicBezTo>
                  <a:pt x="1021466" y="4068747"/>
                  <a:pt x="1020755" y="4068391"/>
                  <a:pt x="1020755" y="4067953"/>
                </a:cubicBezTo>
                <a:cubicBezTo>
                  <a:pt x="1020755" y="4067514"/>
                  <a:pt x="1021466" y="4067159"/>
                  <a:pt x="1022344" y="4067159"/>
                </a:cubicBezTo>
                <a:close/>
                <a:moveTo>
                  <a:pt x="2796374" y="4063984"/>
                </a:moveTo>
                <a:cubicBezTo>
                  <a:pt x="2798566" y="4063984"/>
                  <a:pt x="2800343" y="4065761"/>
                  <a:pt x="2800343" y="4067953"/>
                </a:cubicBezTo>
                <a:cubicBezTo>
                  <a:pt x="2800343" y="4070144"/>
                  <a:pt x="2798566" y="4071922"/>
                  <a:pt x="2796374" y="4071922"/>
                </a:cubicBezTo>
                <a:cubicBezTo>
                  <a:pt x="2794182" y="4071922"/>
                  <a:pt x="2792405" y="4070144"/>
                  <a:pt x="2792405" y="4067953"/>
                </a:cubicBezTo>
                <a:cubicBezTo>
                  <a:pt x="2792405" y="4065761"/>
                  <a:pt x="2794182" y="4063984"/>
                  <a:pt x="2796374" y="4063984"/>
                </a:cubicBezTo>
                <a:close/>
                <a:moveTo>
                  <a:pt x="1276343" y="4063984"/>
                </a:moveTo>
                <a:cubicBezTo>
                  <a:pt x="1278096" y="4063984"/>
                  <a:pt x="1279517" y="4065761"/>
                  <a:pt x="1279517" y="4067953"/>
                </a:cubicBezTo>
                <a:cubicBezTo>
                  <a:pt x="1279517" y="4070144"/>
                  <a:pt x="1278096" y="4071922"/>
                  <a:pt x="1276343" y="4071922"/>
                </a:cubicBezTo>
                <a:cubicBezTo>
                  <a:pt x="1274589" y="4071922"/>
                  <a:pt x="1273168" y="4070144"/>
                  <a:pt x="1273168" y="4067953"/>
                </a:cubicBezTo>
                <a:cubicBezTo>
                  <a:pt x="1273168" y="4065761"/>
                  <a:pt x="1274589" y="4063984"/>
                  <a:pt x="1276343" y="4063984"/>
                </a:cubicBezTo>
                <a:close/>
                <a:moveTo>
                  <a:pt x="2543961" y="4060809"/>
                </a:moveTo>
                <a:cubicBezTo>
                  <a:pt x="2547907" y="4060809"/>
                  <a:pt x="2551105" y="4064007"/>
                  <a:pt x="2551105" y="4067953"/>
                </a:cubicBezTo>
                <a:cubicBezTo>
                  <a:pt x="2551105" y="4071899"/>
                  <a:pt x="2547907" y="4075097"/>
                  <a:pt x="2543961" y="4075097"/>
                </a:cubicBezTo>
                <a:cubicBezTo>
                  <a:pt x="2540015" y="4075097"/>
                  <a:pt x="2536817" y="4071899"/>
                  <a:pt x="2536817" y="4067953"/>
                </a:cubicBezTo>
                <a:cubicBezTo>
                  <a:pt x="2536817" y="4064007"/>
                  <a:pt x="2540015" y="4060809"/>
                  <a:pt x="2543961" y="4060809"/>
                </a:cubicBezTo>
                <a:close/>
                <a:moveTo>
                  <a:pt x="1529549" y="4060809"/>
                </a:moveTo>
                <a:cubicBezTo>
                  <a:pt x="1533495" y="4060809"/>
                  <a:pt x="1536693" y="4064007"/>
                  <a:pt x="1536693" y="4067953"/>
                </a:cubicBezTo>
                <a:cubicBezTo>
                  <a:pt x="1536693" y="4071899"/>
                  <a:pt x="1533495" y="4075097"/>
                  <a:pt x="1529549" y="4075097"/>
                </a:cubicBezTo>
                <a:cubicBezTo>
                  <a:pt x="1525603" y="4075097"/>
                  <a:pt x="1522405" y="4071899"/>
                  <a:pt x="1522405" y="4067953"/>
                </a:cubicBezTo>
                <a:cubicBezTo>
                  <a:pt x="1522405" y="4064007"/>
                  <a:pt x="1525603" y="4060809"/>
                  <a:pt x="1529549" y="4060809"/>
                </a:cubicBezTo>
                <a:close/>
                <a:moveTo>
                  <a:pt x="2289961" y="4059222"/>
                </a:moveTo>
                <a:cubicBezTo>
                  <a:pt x="2295660" y="4059222"/>
                  <a:pt x="2300280" y="4063486"/>
                  <a:pt x="2300280" y="4068747"/>
                </a:cubicBezTo>
                <a:cubicBezTo>
                  <a:pt x="2300280" y="4074008"/>
                  <a:pt x="2295660" y="4078272"/>
                  <a:pt x="2289961" y="4078272"/>
                </a:cubicBezTo>
                <a:cubicBezTo>
                  <a:pt x="2284262" y="4078272"/>
                  <a:pt x="2279642" y="4074008"/>
                  <a:pt x="2279642" y="4068747"/>
                </a:cubicBezTo>
                <a:cubicBezTo>
                  <a:pt x="2279642" y="4063486"/>
                  <a:pt x="2284262" y="4059222"/>
                  <a:pt x="2289961" y="4059222"/>
                </a:cubicBezTo>
                <a:close/>
                <a:moveTo>
                  <a:pt x="1783549" y="4059222"/>
                </a:moveTo>
                <a:cubicBezTo>
                  <a:pt x="1788372" y="4059222"/>
                  <a:pt x="1792281" y="4063486"/>
                  <a:pt x="1792281" y="4068747"/>
                </a:cubicBezTo>
                <a:cubicBezTo>
                  <a:pt x="1792281" y="4074008"/>
                  <a:pt x="1788372" y="4078272"/>
                  <a:pt x="1783549" y="4078272"/>
                </a:cubicBezTo>
                <a:cubicBezTo>
                  <a:pt x="1778726" y="4078272"/>
                  <a:pt x="1774817" y="4074008"/>
                  <a:pt x="1774817" y="4068747"/>
                </a:cubicBezTo>
                <a:cubicBezTo>
                  <a:pt x="1774817" y="4063486"/>
                  <a:pt x="1778726" y="4059222"/>
                  <a:pt x="1783549" y="4059222"/>
                </a:cubicBezTo>
                <a:close/>
                <a:moveTo>
                  <a:pt x="2036755" y="4057634"/>
                </a:moveTo>
                <a:cubicBezTo>
                  <a:pt x="2042893" y="4057634"/>
                  <a:pt x="2047868" y="4062609"/>
                  <a:pt x="2047868" y="4068747"/>
                </a:cubicBezTo>
                <a:cubicBezTo>
                  <a:pt x="2047868" y="4074885"/>
                  <a:pt x="2042893" y="4079860"/>
                  <a:pt x="2036755" y="4079860"/>
                </a:cubicBezTo>
                <a:cubicBezTo>
                  <a:pt x="2030617" y="4079860"/>
                  <a:pt x="2025642" y="4074885"/>
                  <a:pt x="2025642" y="4068747"/>
                </a:cubicBezTo>
                <a:cubicBezTo>
                  <a:pt x="2025642" y="4062609"/>
                  <a:pt x="2030617" y="4057634"/>
                  <a:pt x="2036755" y="4057634"/>
                </a:cubicBezTo>
                <a:close/>
                <a:moveTo>
                  <a:pt x="3303580" y="3811572"/>
                </a:moveTo>
                <a:cubicBezTo>
                  <a:pt x="3305333" y="3811572"/>
                  <a:pt x="3306755" y="3812994"/>
                  <a:pt x="3306755" y="3814747"/>
                </a:cubicBezTo>
                <a:cubicBezTo>
                  <a:pt x="3306755" y="3816500"/>
                  <a:pt x="3305333" y="3817922"/>
                  <a:pt x="3303580" y="3817922"/>
                </a:cubicBezTo>
                <a:cubicBezTo>
                  <a:pt x="3301827" y="3817922"/>
                  <a:pt x="3300405" y="3816500"/>
                  <a:pt x="3300405" y="3814747"/>
                </a:cubicBezTo>
                <a:cubicBezTo>
                  <a:pt x="3300405" y="3812994"/>
                  <a:pt x="3301827" y="3811572"/>
                  <a:pt x="3303580" y="3811572"/>
                </a:cubicBezTo>
                <a:close/>
                <a:moveTo>
                  <a:pt x="769931" y="3811572"/>
                </a:moveTo>
                <a:cubicBezTo>
                  <a:pt x="771684" y="3811572"/>
                  <a:pt x="773106" y="3812994"/>
                  <a:pt x="773106" y="3814747"/>
                </a:cubicBezTo>
                <a:cubicBezTo>
                  <a:pt x="773106" y="3816500"/>
                  <a:pt x="771684" y="3817922"/>
                  <a:pt x="769931" y="3817922"/>
                </a:cubicBezTo>
                <a:cubicBezTo>
                  <a:pt x="768178" y="3817922"/>
                  <a:pt x="766757" y="3816500"/>
                  <a:pt x="766757" y="3814747"/>
                </a:cubicBezTo>
                <a:cubicBezTo>
                  <a:pt x="766757" y="3812994"/>
                  <a:pt x="768178" y="3811572"/>
                  <a:pt x="769931" y="3811572"/>
                </a:cubicBezTo>
                <a:close/>
                <a:moveTo>
                  <a:pt x="3049580" y="3805222"/>
                </a:moveTo>
                <a:cubicBezTo>
                  <a:pt x="3054841" y="3805222"/>
                  <a:pt x="3059105" y="3809486"/>
                  <a:pt x="3059105" y="3814747"/>
                </a:cubicBezTo>
                <a:cubicBezTo>
                  <a:pt x="3059105" y="3820008"/>
                  <a:pt x="3054841" y="3824272"/>
                  <a:pt x="3049580" y="3824272"/>
                </a:cubicBezTo>
                <a:cubicBezTo>
                  <a:pt x="3044319" y="3824272"/>
                  <a:pt x="3040055" y="3820008"/>
                  <a:pt x="3040055" y="3814747"/>
                </a:cubicBezTo>
                <a:cubicBezTo>
                  <a:pt x="3040055" y="3809486"/>
                  <a:pt x="3044319" y="3805222"/>
                  <a:pt x="3049580" y="3805222"/>
                </a:cubicBezTo>
                <a:close/>
                <a:moveTo>
                  <a:pt x="1022343" y="3805222"/>
                </a:moveTo>
                <a:cubicBezTo>
                  <a:pt x="1027604" y="3805222"/>
                  <a:pt x="1031868" y="3809486"/>
                  <a:pt x="1031868" y="3814747"/>
                </a:cubicBezTo>
                <a:cubicBezTo>
                  <a:pt x="1031868" y="3820008"/>
                  <a:pt x="1027604" y="3824272"/>
                  <a:pt x="1022343" y="3824272"/>
                </a:cubicBezTo>
                <a:cubicBezTo>
                  <a:pt x="1017082" y="3824272"/>
                  <a:pt x="1012818" y="3820008"/>
                  <a:pt x="1012818" y="3814747"/>
                </a:cubicBezTo>
                <a:cubicBezTo>
                  <a:pt x="1012818" y="3809486"/>
                  <a:pt x="1017082" y="3805222"/>
                  <a:pt x="1022343" y="3805222"/>
                </a:cubicBezTo>
                <a:close/>
                <a:moveTo>
                  <a:pt x="1275550" y="3800459"/>
                </a:moveTo>
                <a:cubicBezTo>
                  <a:pt x="1283880" y="3800459"/>
                  <a:pt x="1290632" y="3806856"/>
                  <a:pt x="1290632" y="3814747"/>
                </a:cubicBezTo>
                <a:cubicBezTo>
                  <a:pt x="1290632" y="3822638"/>
                  <a:pt x="1283880" y="3829035"/>
                  <a:pt x="1275550" y="3829035"/>
                </a:cubicBezTo>
                <a:cubicBezTo>
                  <a:pt x="1267220" y="3829035"/>
                  <a:pt x="1260468" y="3822638"/>
                  <a:pt x="1260468" y="3814747"/>
                </a:cubicBezTo>
                <a:cubicBezTo>
                  <a:pt x="1260468" y="3806856"/>
                  <a:pt x="1267220" y="3800459"/>
                  <a:pt x="1275550" y="3800459"/>
                </a:cubicBezTo>
                <a:close/>
                <a:moveTo>
                  <a:pt x="2796374" y="3798872"/>
                </a:moveTo>
                <a:cubicBezTo>
                  <a:pt x="2804704" y="3798872"/>
                  <a:pt x="2811456" y="3805624"/>
                  <a:pt x="2811456" y="3813954"/>
                </a:cubicBezTo>
                <a:cubicBezTo>
                  <a:pt x="2811456" y="3822284"/>
                  <a:pt x="2804704" y="3829036"/>
                  <a:pt x="2796374" y="3829036"/>
                </a:cubicBezTo>
                <a:cubicBezTo>
                  <a:pt x="2788044" y="3829036"/>
                  <a:pt x="2781292" y="3822284"/>
                  <a:pt x="2781292" y="3813954"/>
                </a:cubicBezTo>
                <a:cubicBezTo>
                  <a:pt x="2781292" y="3805624"/>
                  <a:pt x="2788044" y="3798872"/>
                  <a:pt x="2796374" y="3798872"/>
                </a:cubicBezTo>
                <a:close/>
                <a:moveTo>
                  <a:pt x="2543167" y="3795697"/>
                </a:moveTo>
                <a:cubicBezTo>
                  <a:pt x="2553688" y="3795697"/>
                  <a:pt x="2562217" y="3804226"/>
                  <a:pt x="2562217" y="3814747"/>
                </a:cubicBezTo>
                <a:cubicBezTo>
                  <a:pt x="2562217" y="3825268"/>
                  <a:pt x="2553688" y="3833797"/>
                  <a:pt x="2543167" y="3833797"/>
                </a:cubicBezTo>
                <a:cubicBezTo>
                  <a:pt x="2532646" y="3833797"/>
                  <a:pt x="2524117" y="3825268"/>
                  <a:pt x="2524117" y="3814747"/>
                </a:cubicBezTo>
                <a:cubicBezTo>
                  <a:pt x="2524117" y="3804226"/>
                  <a:pt x="2532646" y="3795697"/>
                  <a:pt x="2543167" y="3795697"/>
                </a:cubicBezTo>
                <a:close/>
                <a:moveTo>
                  <a:pt x="1529549" y="3795697"/>
                </a:moveTo>
                <a:cubicBezTo>
                  <a:pt x="1540509" y="3795697"/>
                  <a:pt x="1549393" y="3804226"/>
                  <a:pt x="1549393" y="3814747"/>
                </a:cubicBezTo>
                <a:cubicBezTo>
                  <a:pt x="1549393" y="3825268"/>
                  <a:pt x="1540509" y="3833797"/>
                  <a:pt x="1529549" y="3833797"/>
                </a:cubicBezTo>
                <a:cubicBezTo>
                  <a:pt x="1518589" y="3833797"/>
                  <a:pt x="1509705" y="3825268"/>
                  <a:pt x="1509705" y="3814747"/>
                </a:cubicBezTo>
                <a:cubicBezTo>
                  <a:pt x="1509705" y="3804226"/>
                  <a:pt x="1518589" y="3795697"/>
                  <a:pt x="1529549" y="3795697"/>
                </a:cubicBezTo>
                <a:close/>
                <a:moveTo>
                  <a:pt x="2289167" y="3792522"/>
                </a:moveTo>
                <a:cubicBezTo>
                  <a:pt x="2301442" y="3792522"/>
                  <a:pt x="2311392" y="3802472"/>
                  <a:pt x="2311392" y="3814747"/>
                </a:cubicBezTo>
                <a:cubicBezTo>
                  <a:pt x="2311392" y="3827022"/>
                  <a:pt x="2301442" y="3836972"/>
                  <a:pt x="2289167" y="3836972"/>
                </a:cubicBezTo>
                <a:cubicBezTo>
                  <a:pt x="2276892" y="3836972"/>
                  <a:pt x="2266942" y="3827022"/>
                  <a:pt x="2266942" y="3814747"/>
                </a:cubicBezTo>
                <a:cubicBezTo>
                  <a:pt x="2266942" y="3802472"/>
                  <a:pt x="2276892" y="3792522"/>
                  <a:pt x="2289167" y="3792522"/>
                </a:cubicBezTo>
                <a:close/>
                <a:moveTo>
                  <a:pt x="1782755" y="3792522"/>
                </a:moveTo>
                <a:cubicBezTo>
                  <a:pt x="1795030" y="3792522"/>
                  <a:pt x="1804980" y="3802472"/>
                  <a:pt x="1804980" y="3814747"/>
                </a:cubicBezTo>
                <a:cubicBezTo>
                  <a:pt x="1804980" y="3827022"/>
                  <a:pt x="1795030" y="3836972"/>
                  <a:pt x="1782755" y="3836972"/>
                </a:cubicBezTo>
                <a:cubicBezTo>
                  <a:pt x="1770480" y="3836972"/>
                  <a:pt x="1760530" y="3827022"/>
                  <a:pt x="1760530" y="3814747"/>
                </a:cubicBezTo>
                <a:cubicBezTo>
                  <a:pt x="1760530" y="3802472"/>
                  <a:pt x="1770480" y="3792522"/>
                  <a:pt x="1782755" y="3792522"/>
                </a:cubicBezTo>
                <a:close/>
                <a:moveTo>
                  <a:pt x="2036755" y="3790934"/>
                </a:moveTo>
                <a:cubicBezTo>
                  <a:pt x="2049907" y="3790934"/>
                  <a:pt x="2060568" y="3801595"/>
                  <a:pt x="2060568" y="3814747"/>
                </a:cubicBezTo>
                <a:cubicBezTo>
                  <a:pt x="2060568" y="3827899"/>
                  <a:pt x="2049907" y="3838560"/>
                  <a:pt x="2036755" y="3838560"/>
                </a:cubicBezTo>
                <a:cubicBezTo>
                  <a:pt x="2023603" y="3838560"/>
                  <a:pt x="2012942" y="3827899"/>
                  <a:pt x="2012942" y="3814747"/>
                </a:cubicBezTo>
                <a:cubicBezTo>
                  <a:pt x="2012942" y="3801595"/>
                  <a:pt x="2023603" y="3790934"/>
                  <a:pt x="2036755" y="3790934"/>
                </a:cubicBezTo>
                <a:close/>
                <a:moveTo>
                  <a:pt x="515932" y="3557572"/>
                </a:moveTo>
                <a:cubicBezTo>
                  <a:pt x="517686" y="3557572"/>
                  <a:pt x="519107" y="3558994"/>
                  <a:pt x="519107" y="3560747"/>
                </a:cubicBezTo>
                <a:cubicBezTo>
                  <a:pt x="519107" y="3562500"/>
                  <a:pt x="517686" y="3563922"/>
                  <a:pt x="515932" y="3563922"/>
                </a:cubicBezTo>
                <a:cubicBezTo>
                  <a:pt x="514179" y="3563922"/>
                  <a:pt x="512757" y="3562500"/>
                  <a:pt x="512757" y="3560747"/>
                </a:cubicBezTo>
                <a:cubicBezTo>
                  <a:pt x="512757" y="3558994"/>
                  <a:pt x="514179" y="3557572"/>
                  <a:pt x="515932" y="3557572"/>
                </a:cubicBezTo>
                <a:close/>
                <a:moveTo>
                  <a:pt x="3556786" y="3555984"/>
                </a:moveTo>
                <a:cubicBezTo>
                  <a:pt x="3558978" y="3555984"/>
                  <a:pt x="3560755" y="3558116"/>
                  <a:pt x="3560755" y="3560747"/>
                </a:cubicBezTo>
                <a:cubicBezTo>
                  <a:pt x="3560755" y="3563378"/>
                  <a:pt x="3558978" y="3565511"/>
                  <a:pt x="3556786" y="3565511"/>
                </a:cubicBezTo>
                <a:cubicBezTo>
                  <a:pt x="3554595" y="3565511"/>
                  <a:pt x="3552817" y="3563378"/>
                  <a:pt x="3552817" y="3560747"/>
                </a:cubicBezTo>
                <a:cubicBezTo>
                  <a:pt x="3552817" y="3558116"/>
                  <a:pt x="3554595" y="3555984"/>
                  <a:pt x="3556786" y="3555984"/>
                </a:cubicBezTo>
                <a:close/>
                <a:moveTo>
                  <a:pt x="3302786" y="3548047"/>
                </a:moveTo>
                <a:cubicBezTo>
                  <a:pt x="3310239" y="3548047"/>
                  <a:pt x="3316280" y="3554088"/>
                  <a:pt x="3316280" y="3561541"/>
                </a:cubicBezTo>
                <a:cubicBezTo>
                  <a:pt x="3316280" y="3568994"/>
                  <a:pt x="3310239" y="3575035"/>
                  <a:pt x="3302786" y="3575035"/>
                </a:cubicBezTo>
                <a:cubicBezTo>
                  <a:pt x="3295333" y="3575035"/>
                  <a:pt x="3289292" y="3568994"/>
                  <a:pt x="3289292" y="3561541"/>
                </a:cubicBezTo>
                <a:cubicBezTo>
                  <a:pt x="3289292" y="3554088"/>
                  <a:pt x="3295333" y="3548047"/>
                  <a:pt x="3302786" y="3548047"/>
                </a:cubicBezTo>
                <a:close/>
                <a:moveTo>
                  <a:pt x="769139" y="3548047"/>
                </a:moveTo>
                <a:cubicBezTo>
                  <a:pt x="775715" y="3548047"/>
                  <a:pt x="781046" y="3553733"/>
                  <a:pt x="781046" y="3560747"/>
                </a:cubicBezTo>
                <a:cubicBezTo>
                  <a:pt x="781046" y="3567761"/>
                  <a:pt x="775715" y="3573447"/>
                  <a:pt x="769139" y="3573447"/>
                </a:cubicBezTo>
                <a:cubicBezTo>
                  <a:pt x="762563" y="3573447"/>
                  <a:pt x="757232" y="3567761"/>
                  <a:pt x="757232" y="3560747"/>
                </a:cubicBezTo>
                <a:cubicBezTo>
                  <a:pt x="757232" y="3553733"/>
                  <a:pt x="762563" y="3548047"/>
                  <a:pt x="769139" y="3548047"/>
                </a:cubicBezTo>
                <a:close/>
                <a:moveTo>
                  <a:pt x="3050374" y="3540109"/>
                </a:moveTo>
                <a:cubicBezTo>
                  <a:pt x="3062211" y="3540109"/>
                  <a:pt x="3071806" y="3549349"/>
                  <a:pt x="3071806" y="3560747"/>
                </a:cubicBezTo>
                <a:cubicBezTo>
                  <a:pt x="3071806" y="3572145"/>
                  <a:pt x="3062211" y="3581385"/>
                  <a:pt x="3050374" y="3581385"/>
                </a:cubicBezTo>
                <a:cubicBezTo>
                  <a:pt x="3038537" y="3581385"/>
                  <a:pt x="3028942" y="3572145"/>
                  <a:pt x="3028942" y="3560747"/>
                </a:cubicBezTo>
                <a:cubicBezTo>
                  <a:pt x="3028942" y="3549349"/>
                  <a:pt x="3038537" y="3540109"/>
                  <a:pt x="3050374" y="3540109"/>
                </a:cubicBezTo>
                <a:close/>
                <a:moveTo>
                  <a:pt x="1022345" y="3540109"/>
                </a:moveTo>
                <a:cubicBezTo>
                  <a:pt x="1033743" y="3540109"/>
                  <a:pt x="1042983" y="3549349"/>
                  <a:pt x="1042983" y="3560747"/>
                </a:cubicBezTo>
                <a:cubicBezTo>
                  <a:pt x="1042983" y="3572145"/>
                  <a:pt x="1033743" y="3581385"/>
                  <a:pt x="1022345" y="3581385"/>
                </a:cubicBezTo>
                <a:cubicBezTo>
                  <a:pt x="1010947" y="3581385"/>
                  <a:pt x="1001707" y="3572145"/>
                  <a:pt x="1001707" y="3560747"/>
                </a:cubicBezTo>
                <a:cubicBezTo>
                  <a:pt x="1001707" y="3549349"/>
                  <a:pt x="1010947" y="3540109"/>
                  <a:pt x="1022345" y="3540109"/>
                </a:cubicBezTo>
                <a:close/>
                <a:moveTo>
                  <a:pt x="2796374" y="3533759"/>
                </a:moveTo>
                <a:cubicBezTo>
                  <a:pt x="2811718" y="3533759"/>
                  <a:pt x="2824156" y="3546197"/>
                  <a:pt x="2824156" y="3561541"/>
                </a:cubicBezTo>
                <a:cubicBezTo>
                  <a:pt x="2824156" y="3576885"/>
                  <a:pt x="2811718" y="3589323"/>
                  <a:pt x="2796374" y="3589323"/>
                </a:cubicBezTo>
                <a:cubicBezTo>
                  <a:pt x="2781030" y="3589323"/>
                  <a:pt x="2768592" y="3576885"/>
                  <a:pt x="2768592" y="3561541"/>
                </a:cubicBezTo>
                <a:cubicBezTo>
                  <a:pt x="2768592" y="3546197"/>
                  <a:pt x="2781030" y="3533759"/>
                  <a:pt x="2796374" y="3533759"/>
                </a:cubicBezTo>
                <a:close/>
                <a:moveTo>
                  <a:pt x="1275551" y="3533759"/>
                </a:moveTo>
                <a:cubicBezTo>
                  <a:pt x="1290895" y="3533759"/>
                  <a:pt x="1303333" y="3546197"/>
                  <a:pt x="1303333" y="3561541"/>
                </a:cubicBezTo>
                <a:cubicBezTo>
                  <a:pt x="1303333" y="3576885"/>
                  <a:pt x="1290895" y="3589323"/>
                  <a:pt x="1275551" y="3589323"/>
                </a:cubicBezTo>
                <a:cubicBezTo>
                  <a:pt x="1260207" y="3589323"/>
                  <a:pt x="1247769" y="3576885"/>
                  <a:pt x="1247769" y="3561541"/>
                </a:cubicBezTo>
                <a:cubicBezTo>
                  <a:pt x="1247769" y="3546197"/>
                  <a:pt x="1260207" y="3533759"/>
                  <a:pt x="1275551" y="3533759"/>
                </a:cubicBezTo>
                <a:close/>
                <a:moveTo>
                  <a:pt x="1529549" y="3528997"/>
                </a:moveTo>
                <a:cubicBezTo>
                  <a:pt x="1547523" y="3528997"/>
                  <a:pt x="1562093" y="3543567"/>
                  <a:pt x="1562093" y="3561541"/>
                </a:cubicBezTo>
                <a:cubicBezTo>
                  <a:pt x="1562093" y="3579515"/>
                  <a:pt x="1547523" y="3594085"/>
                  <a:pt x="1529549" y="3594085"/>
                </a:cubicBezTo>
                <a:cubicBezTo>
                  <a:pt x="1511575" y="3594085"/>
                  <a:pt x="1497005" y="3579515"/>
                  <a:pt x="1497005" y="3561541"/>
                </a:cubicBezTo>
                <a:cubicBezTo>
                  <a:pt x="1497005" y="3543567"/>
                  <a:pt x="1511575" y="3528997"/>
                  <a:pt x="1529549" y="3528997"/>
                </a:cubicBezTo>
                <a:close/>
                <a:moveTo>
                  <a:pt x="2543168" y="3527409"/>
                </a:moveTo>
                <a:cubicBezTo>
                  <a:pt x="2561580" y="3527409"/>
                  <a:pt x="2576506" y="3542335"/>
                  <a:pt x="2576506" y="3560747"/>
                </a:cubicBezTo>
                <a:cubicBezTo>
                  <a:pt x="2576506" y="3579159"/>
                  <a:pt x="2561580" y="3594085"/>
                  <a:pt x="2543168" y="3594085"/>
                </a:cubicBezTo>
                <a:cubicBezTo>
                  <a:pt x="2524756" y="3594085"/>
                  <a:pt x="2509830" y="3579159"/>
                  <a:pt x="2509830" y="3560747"/>
                </a:cubicBezTo>
                <a:cubicBezTo>
                  <a:pt x="2509830" y="3542335"/>
                  <a:pt x="2524756" y="3527409"/>
                  <a:pt x="2543168" y="3527409"/>
                </a:cubicBezTo>
                <a:close/>
                <a:moveTo>
                  <a:pt x="2289961" y="3525822"/>
                </a:moveTo>
                <a:cubicBezTo>
                  <a:pt x="2309688" y="3525822"/>
                  <a:pt x="2325680" y="3541814"/>
                  <a:pt x="2325680" y="3561541"/>
                </a:cubicBezTo>
                <a:cubicBezTo>
                  <a:pt x="2325680" y="3581268"/>
                  <a:pt x="2309688" y="3597260"/>
                  <a:pt x="2289961" y="3597260"/>
                </a:cubicBezTo>
                <a:cubicBezTo>
                  <a:pt x="2270234" y="3597260"/>
                  <a:pt x="2254242" y="3581268"/>
                  <a:pt x="2254242" y="3561541"/>
                </a:cubicBezTo>
                <a:cubicBezTo>
                  <a:pt x="2254242" y="3541814"/>
                  <a:pt x="2270234" y="3525822"/>
                  <a:pt x="2289961" y="3525822"/>
                </a:cubicBezTo>
                <a:close/>
                <a:moveTo>
                  <a:pt x="1782755" y="3525822"/>
                </a:moveTo>
                <a:cubicBezTo>
                  <a:pt x="1802921" y="3525822"/>
                  <a:pt x="1819268" y="3541814"/>
                  <a:pt x="1819268" y="3561541"/>
                </a:cubicBezTo>
                <a:cubicBezTo>
                  <a:pt x="1819268" y="3581268"/>
                  <a:pt x="1802921" y="3597260"/>
                  <a:pt x="1782755" y="3597260"/>
                </a:cubicBezTo>
                <a:cubicBezTo>
                  <a:pt x="1762589" y="3597260"/>
                  <a:pt x="1746242" y="3581268"/>
                  <a:pt x="1746242" y="3561541"/>
                </a:cubicBezTo>
                <a:cubicBezTo>
                  <a:pt x="1746242" y="3541814"/>
                  <a:pt x="1762589" y="3525822"/>
                  <a:pt x="1782755" y="3525822"/>
                </a:cubicBezTo>
                <a:close/>
                <a:moveTo>
                  <a:pt x="2035962" y="3524234"/>
                </a:moveTo>
                <a:cubicBezTo>
                  <a:pt x="2056566" y="3524234"/>
                  <a:pt x="2073269" y="3540937"/>
                  <a:pt x="2073269" y="3561541"/>
                </a:cubicBezTo>
                <a:cubicBezTo>
                  <a:pt x="2073269" y="3582145"/>
                  <a:pt x="2056566" y="3598848"/>
                  <a:pt x="2035962" y="3598848"/>
                </a:cubicBezTo>
                <a:cubicBezTo>
                  <a:pt x="2015358" y="3598848"/>
                  <a:pt x="1998655" y="3582145"/>
                  <a:pt x="1998655" y="3561541"/>
                </a:cubicBezTo>
                <a:cubicBezTo>
                  <a:pt x="1998655" y="3540937"/>
                  <a:pt x="2015358" y="3524234"/>
                  <a:pt x="2035962" y="3524234"/>
                </a:cubicBezTo>
                <a:close/>
                <a:moveTo>
                  <a:pt x="3809992" y="3305159"/>
                </a:moveTo>
                <a:cubicBezTo>
                  <a:pt x="3811745" y="3305159"/>
                  <a:pt x="3813167" y="3306225"/>
                  <a:pt x="3813167" y="3307541"/>
                </a:cubicBezTo>
                <a:cubicBezTo>
                  <a:pt x="3813167" y="3308856"/>
                  <a:pt x="3811745" y="3309923"/>
                  <a:pt x="3809992" y="3309923"/>
                </a:cubicBezTo>
                <a:cubicBezTo>
                  <a:pt x="3808239" y="3309923"/>
                  <a:pt x="3806817" y="3308856"/>
                  <a:pt x="3806817" y="3307541"/>
                </a:cubicBezTo>
                <a:cubicBezTo>
                  <a:pt x="3806817" y="3306225"/>
                  <a:pt x="3808239" y="3305159"/>
                  <a:pt x="3809992" y="3305159"/>
                </a:cubicBezTo>
                <a:close/>
                <a:moveTo>
                  <a:pt x="261933" y="3305159"/>
                </a:moveTo>
                <a:cubicBezTo>
                  <a:pt x="263686" y="3305159"/>
                  <a:pt x="265108" y="3306225"/>
                  <a:pt x="265108" y="3307541"/>
                </a:cubicBezTo>
                <a:cubicBezTo>
                  <a:pt x="265108" y="3308856"/>
                  <a:pt x="263686" y="3309923"/>
                  <a:pt x="261933" y="3309923"/>
                </a:cubicBezTo>
                <a:cubicBezTo>
                  <a:pt x="260180" y="3309923"/>
                  <a:pt x="258758" y="3308856"/>
                  <a:pt x="258758" y="3307541"/>
                </a:cubicBezTo>
                <a:cubicBezTo>
                  <a:pt x="258758" y="3306225"/>
                  <a:pt x="260180" y="3305159"/>
                  <a:pt x="261933" y="3305159"/>
                </a:cubicBezTo>
                <a:close/>
                <a:moveTo>
                  <a:pt x="515140" y="3295634"/>
                </a:moveTo>
                <a:cubicBezTo>
                  <a:pt x="521716" y="3295634"/>
                  <a:pt x="527047" y="3300965"/>
                  <a:pt x="527047" y="3307541"/>
                </a:cubicBezTo>
                <a:cubicBezTo>
                  <a:pt x="527047" y="3314117"/>
                  <a:pt x="521716" y="3319448"/>
                  <a:pt x="515140" y="3319448"/>
                </a:cubicBezTo>
                <a:cubicBezTo>
                  <a:pt x="508564" y="3319448"/>
                  <a:pt x="503233" y="3314117"/>
                  <a:pt x="503233" y="3307541"/>
                </a:cubicBezTo>
                <a:cubicBezTo>
                  <a:pt x="503233" y="3300965"/>
                  <a:pt x="508564" y="3295634"/>
                  <a:pt x="515140" y="3295634"/>
                </a:cubicBezTo>
                <a:close/>
                <a:moveTo>
                  <a:pt x="3556786" y="3294047"/>
                </a:moveTo>
                <a:cubicBezTo>
                  <a:pt x="3564239" y="3294047"/>
                  <a:pt x="3570280" y="3300088"/>
                  <a:pt x="3570280" y="3307541"/>
                </a:cubicBezTo>
                <a:cubicBezTo>
                  <a:pt x="3570280" y="3314994"/>
                  <a:pt x="3564239" y="3321035"/>
                  <a:pt x="3556786" y="3321035"/>
                </a:cubicBezTo>
                <a:cubicBezTo>
                  <a:pt x="3549333" y="3321035"/>
                  <a:pt x="3543292" y="3314994"/>
                  <a:pt x="3543292" y="3307541"/>
                </a:cubicBezTo>
                <a:cubicBezTo>
                  <a:pt x="3543292" y="3300088"/>
                  <a:pt x="3549333" y="3294047"/>
                  <a:pt x="3556786" y="3294047"/>
                </a:cubicBezTo>
                <a:close/>
                <a:moveTo>
                  <a:pt x="769140" y="3286109"/>
                </a:moveTo>
                <a:cubicBezTo>
                  <a:pt x="780977" y="3286109"/>
                  <a:pt x="790572" y="3295704"/>
                  <a:pt x="790572" y="3307541"/>
                </a:cubicBezTo>
                <a:cubicBezTo>
                  <a:pt x="790572" y="3319378"/>
                  <a:pt x="780977" y="3328973"/>
                  <a:pt x="769140" y="3328973"/>
                </a:cubicBezTo>
                <a:cubicBezTo>
                  <a:pt x="757303" y="3328973"/>
                  <a:pt x="747708" y="3319378"/>
                  <a:pt x="747708" y="3307541"/>
                </a:cubicBezTo>
                <a:cubicBezTo>
                  <a:pt x="747708" y="3295704"/>
                  <a:pt x="757303" y="3286109"/>
                  <a:pt x="769140" y="3286109"/>
                </a:cubicBezTo>
                <a:close/>
                <a:moveTo>
                  <a:pt x="3303580" y="3284522"/>
                </a:moveTo>
                <a:cubicBezTo>
                  <a:pt x="3316732" y="3284522"/>
                  <a:pt x="3327393" y="3294828"/>
                  <a:pt x="3327393" y="3307541"/>
                </a:cubicBezTo>
                <a:cubicBezTo>
                  <a:pt x="3327393" y="3320254"/>
                  <a:pt x="3316732" y="3330560"/>
                  <a:pt x="3303580" y="3330560"/>
                </a:cubicBezTo>
                <a:cubicBezTo>
                  <a:pt x="3290428" y="3330560"/>
                  <a:pt x="3279767" y="3320254"/>
                  <a:pt x="3279767" y="3307541"/>
                </a:cubicBezTo>
                <a:cubicBezTo>
                  <a:pt x="3279767" y="3294828"/>
                  <a:pt x="3290428" y="3284522"/>
                  <a:pt x="3303580" y="3284522"/>
                </a:cubicBezTo>
                <a:close/>
                <a:moveTo>
                  <a:pt x="3049580" y="3276584"/>
                </a:moveTo>
                <a:cubicBezTo>
                  <a:pt x="3067115" y="3276584"/>
                  <a:pt x="3081330" y="3290444"/>
                  <a:pt x="3081330" y="3307541"/>
                </a:cubicBezTo>
                <a:cubicBezTo>
                  <a:pt x="3081330" y="3324638"/>
                  <a:pt x="3067115" y="3338498"/>
                  <a:pt x="3049580" y="3338498"/>
                </a:cubicBezTo>
                <a:cubicBezTo>
                  <a:pt x="3032045" y="3338498"/>
                  <a:pt x="3017830" y="3324638"/>
                  <a:pt x="3017830" y="3307541"/>
                </a:cubicBezTo>
                <a:cubicBezTo>
                  <a:pt x="3017830" y="3290444"/>
                  <a:pt x="3032045" y="3276584"/>
                  <a:pt x="3049580" y="3276584"/>
                </a:cubicBezTo>
                <a:close/>
                <a:moveTo>
                  <a:pt x="1023140" y="3276584"/>
                </a:moveTo>
                <a:cubicBezTo>
                  <a:pt x="1040237" y="3276584"/>
                  <a:pt x="1054097" y="3290444"/>
                  <a:pt x="1054097" y="3307541"/>
                </a:cubicBezTo>
                <a:cubicBezTo>
                  <a:pt x="1054097" y="3324638"/>
                  <a:pt x="1040237" y="3338498"/>
                  <a:pt x="1023140" y="3338498"/>
                </a:cubicBezTo>
                <a:cubicBezTo>
                  <a:pt x="1006043" y="3338498"/>
                  <a:pt x="992183" y="3324638"/>
                  <a:pt x="992183" y="3307541"/>
                </a:cubicBezTo>
                <a:cubicBezTo>
                  <a:pt x="992183" y="3290444"/>
                  <a:pt x="1006043" y="3276584"/>
                  <a:pt x="1023140" y="3276584"/>
                </a:cubicBezTo>
                <a:close/>
                <a:moveTo>
                  <a:pt x="1275552" y="3268647"/>
                </a:moveTo>
                <a:cubicBezTo>
                  <a:pt x="1297033" y="3268647"/>
                  <a:pt x="1314446" y="3286060"/>
                  <a:pt x="1314446" y="3307541"/>
                </a:cubicBezTo>
                <a:cubicBezTo>
                  <a:pt x="1314446" y="3329022"/>
                  <a:pt x="1297033" y="3346435"/>
                  <a:pt x="1275552" y="3346435"/>
                </a:cubicBezTo>
                <a:cubicBezTo>
                  <a:pt x="1254071" y="3346435"/>
                  <a:pt x="1236658" y="3329022"/>
                  <a:pt x="1236658" y="3307541"/>
                </a:cubicBezTo>
                <a:cubicBezTo>
                  <a:pt x="1236658" y="3286060"/>
                  <a:pt x="1254071" y="3268647"/>
                  <a:pt x="1275552" y="3268647"/>
                </a:cubicBezTo>
                <a:close/>
                <a:moveTo>
                  <a:pt x="2796374" y="3267059"/>
                </a:moveTo>
                <a:cubicBezTo>
                  <a:pt x="2817855" y="3267059"/>
                  <a:pt x="2835268" y="3284828"/>
                  <a:pt x="2835268" y="3306747"/>
                </a:cubicBezTo>
                <a:cubicBezTo>
                  <a:pt x="2835268" y="3328666"/>
                  <a:pt x="2817855" y="3346435"/>
                  <a:pt x="2796374" y="3346435"/>
                </a:cubicBezTo>
                <a:cubicBezTo>
                  <a:pt x="2774893" y="3346435"/>
                  <a:pt x="2757480" y="3328666"/>
                  <a:pt x="2757480" y="3306747"/>
                </a:cubicBezTo>
                <a:cubicBezTo>
                  <a:pt x="2757480" y="3284828"/>
                  <a:pt x="2774893" y="3267059"/>
                  <a:pt x="2796374" y="3267059"/>
                </a:cubicBezTo>
                <a:close/>
                <a:moveTo>
                  <a:pt x="2542374" y="3262297"/>
                </a:moveTo>
                <a:cubicBezTo>
                  <a:pt x="2567362" y="3262297"/>
                  <a:pt x="2587618" y="3282553"/>
                  <a:pt x="2587618" y="3307541"/>
                </a:cubicBezTo>
                <a:cubicBezTo>
                  <a:pt x="2587618" y="3332529"/>
                  <a:pt x="2567362" y="3352785"/>
                  <a:pt x="2542374" y="3352785"/>
                </a:cubicBezTo>
                <a:cubicBezTo>
                  <a:pt x="2517386" y="3352785"/>
                  <a:pt x="2497130" y="3332529"/>
                  <a:pt x="2497130" y="3307541"/>
                </a:cubicBezTo>
                <a:cubicBezTo>
                  <a:pt x="2497130" y="3282553"/>
                  <a:pt x="2517386" y="3262297"/>
                  <a:pt x="2542374" y="3262297"/>
                </a:cubicBezTo>
                <a:close/>
                <a:moveTo>
                  <a:pt x="1529549" y="3262297"/>
                </a:moveTo>
                <a:cubicBezTo>
                  <a:pt x="1554537" y="3262297"/>
                  <a:pt x="1574793" y="3282553"/>
                  <a:pt x="1574793" y="3307541"/>
                </a:cubicBezTo>
                <a:cubicBezTo>
                  <a:pt x="1574793" y="3332529"/>
                  <a:pt x="1554537" y="3352785"/>
                  <a:pt x="1529549" y="3352785"/>
                </a:cubicBezTo>
                <a:cubicBezTo>
                  <a:pt x="1504561" y="3352785"/>
                  <a:pt x="1484305" y="3332529"/>
                  <a:pt x="1484305" y="3307541"/>
                </a:cubicBezTo>
                <a:cubicBezTo>
                  <a:pt x="1484305" y="3282553"/>
                  <a:pt x="1504561" y="3262297"/>
                  <a:pt x="1529549" y="3262297"/>
                </a:cubicBezTo>
                <a:close/>
                <a:moveTo>
                  <a:pt x="1783549" y="3259122"/>
                </a:moveTo>
                <a:cubicBezTo>
                  <a:pt x="1810290" y="3259122"/>
                  <a:pt x="1831968" y="3280800"/>
                  <a:pt x="1831968" y="3307541"/>
                </a:cubicBezTo>
                <a:cubicBezTo>
                  <a:pt x="1831968" y="3334282"/>
                  <a:pt x="1810290" y="3355960"/>
                  <a:pt x="1783549" y="3355960"/>
                </a:cubicBezTo>
                <a:cubicBezTo>
                  <a:pt x="1756808" y="3355960"/>
                  <a:pt x="1735130" y="3334282"/>
                  <a:pt x="1735130" y="3307541"/>
                </a:cubicBezTo>
                <a:cubicBezTo>
                  <a:pt x="1735130" y="3280800"/>
                  <a:pt x="1756808" y="3259122"/>
                  <a:pt x="1783549" y="3259122"/>
                </a:cubicBezTo>
                <a:close/>
                <a:moveTo>
                  <a:pt x="2289168" y="3257534"/>
                </a:moveTo>
                <a:cubicBezTo>
                  <a:pt x="2316348" y="3257534"/>
                  <a:pt x="2338381" y="3279567"/>
                  <a:pt x="2338381" y="3306747"/>
                </a:cubicBezTo>
                <a:cubicBezTo>
                  <a:pt x="2338381" y="3333927"/>
                  <a:pt x="2316348" y="3355960"/>
                  <a:pt x="2289168" y="3355960"/>
                </a:cubicBezTo>
                <a:cubicBezTo>
                  <a:pt x="2261988" y="3355960"/>
                  <a:pt x="2239955" y="3333927"/>
                  <a:pt x="2239955" y="3306747"/>
                </a:cubicBezTo>
                <a:cubicBezTo>
                  <a:pt x="2239955" y="3279567"/>
                  <a:pt x="2261988" y="3257534"/>
                  <a:pt x="2289168" y="3257534"/>
                </a:cubicBezTo>
                <a:close/>
                <a:moveTo>
                  <a:pt x="2035962" y="3257534"/>
                </a:moveTo>
                <a:cubicBezTo>
                  <a:pt x="2063580" y="3257534"/>
                  <a:pt x="2085969" y="3279923"/>
                  <a:pt x="2085969" y="3307541"/>
                </a:cubicBezTo>
                <a:cubicBezTo>
                  <a:pt x="2085969" y="3335159"/>
                  <a:pt x="2063580" y="3357548"/>
                  <a:pt x="2035962" y="3357548"/>
                </a:cubicBezTo>
                <a:cubicBezTo>
                  <a:pt x="2008344" y="3357548"/>
                  <a:pt x="1985955" y="3335159"/>
                  <a:pt x="1985955" y="3307541"/>
                </a:cubicBezTo>
                <a:cubicBezTo>
                  <a:pt x="1985955" y="3279923"/>
                  <a:pt x="2008344" y="3257534"/>
                  <a:pt x="2035962" y="3257534"/>
                </a:cubicBezTo>
                <a:close/>
                <a:moveTo>
                  <a:pt x="4063199" y="3052747"/>
                </a:moveTo>
                <a:cubicBezTo>
                  <a:pt x="4063638" y="3052747"/>
                  <a:pt x="4063993" y="3053102"/>
                  <a:pt x="4063993" y="3053541"/>
                </a:cubicBezTo>
                <a:cubicBezTo>
                  <a:pt x="4063993" y="3053979"/>
                  <a:pt x="4063638" y="3054335"/>
                  <a:pt x="4063199" y="3054335"/>
                </a:cubicBezTo>
                <a:cubicBezTo>
                  <a:pt x="4062761" y="3054335"/>
                  <a:pt x="4062405" y="3053979"/>
                  <a:pt x="4062405" y="3053541"/>
                </a:cubicBezTo>
                <a:cubicBezTo>
                  <a:pt x="4062405" y="3053102"/>
                  <a:pt x="4062761" y="3052747"/>
                  <a:pt x="4063199" y="3052747"/>
                </a:cubicBezTo>
                <a:close/>
                <a:moveTo>
                  <a:pt x="8728" y="3052747"/>
                </a:moveTo>
                <a:cubicBezTo>
                  <a:pt x="9167" y="3052747"/>
                  <a:pt x="9522" y="3053102"/>
                  <a:pt x="9522" y="3053541"/>
                </a:cubicBezTo>
                <a:cubicBezTo>
                  <a:pt x="9522" y="3053979"/>
                  <a:pt x="9167" y="3054335"/>
                  <a:pt x="8728" y="3054335"/>
                </a:cubicBezTo>
                <a:cubicBezTo>
                  <a:pt x="8290" y="3054335"/>
                  <a:pt x="7934" y="3053979"/>
                  <a:pt x="7934" y="3053541"/>
                </a:cubicBezTo>
                <a:cubicBezTo>
                  <a:pt x="7934" y="3053102"/>
                  <a:pt x="8290" y="3052747"/>
                  <a:pt x="8728" y="3052747"/>
                </a:cubicBezTo>
                <a:close/>
                <a:moveTo>
                  <a:pt x="261934" y="3044809"/>
                </a:moveTo>
                <a:cubicBezTo>
                  <a:pt x="266318" y="3044809"/>
                  <a:pt x="269872" y="3048718"/>
                  <a:pt x="269872" y="3053541"/>
                </a:cubicBezTo>
                <a:cubicBezTo>
                  <a:pt x="269872" y="3058364"/>
                  <a:pt x="266318" y="3062273"/>
                  <a:pt x="261934" y="3062273"/>
                </a:cubicBezTo>
                <a:cubicBezTo>
                  <a:pt x="257550" y="3062273"/>
                  <a:pt x="253996" y="3058364"/>
                  <a:pt x="253996" y="3053541"/>
                </a:cubicBezTo>
                <a:cubicBezTo>
                  <a:pt x="253996" y="3048718"/>
                  <a:pt x="257550" y="3044809"/>
                  <a:pt x="261934" y="3044809"/>
                </a:cubicBezTo>
                <a:close/>
                <a:moveTo>
                  <a:pt x="3810786" y="3043222"/>
                </a:moveTo>
                <a:cubicBezTo>
                  <a:pt x="3816485" y="3043222"/>
                  <a:pt x="3821105" y="3047842"/>
                  <a:pt x="3821105" y="3053541"/>
                </a:cubicBezTo>
                <a:cubicBezTo>
                  <a:pt x="3821105" y="3059240"/>
                  <a:pt x="3816485" y="3063860"/>
                  <a:pt x="3810786" y="3063860"/>
                </a:cubicBezTo>
                <a:cubicBezTo>
                  <a:pt x="3805087" y="3063860"/>
                  <a:pt x="3800467" y="3059240"/>
                  <a:pt x="3800467" y="3053541"/>
                </a:cubicBezTo>
                <a:cubicBezTo>
                  <a:pt x="3800467" y="3047842"/>
                  <a:pt x="3805087" y="3043222"/>
                  <a:pt x="3810786" y="3043222"/>
                </a:cubicBezTo>
                <a:close/>
                <a:moveTo>
                  <a:pt x="3556787" y="3033697"/>
                </a:moveTo>
                <a:cubicBezTo>
                  <a:pt x="3568624" y="3033697"/>
                  <a:pt x="3578219" y="3042937"/>
                  <a:pt x="3578219" y="3054335"/>
                </a:cubicBezTo>
                <a:cubicBezTo>
                  <a:pt x="3578219" y="3065733"/>
                  <a:pt x="3568624" y="3074973"/>
                  <a:pt x="3556787" y="3074973"/>
                </a:cubicBezTo>
                <a:cubicBezTo>
                  <a:pt x="3544950" y="3074973"/>
                  <a:pt x="3535355" y="3065733"/>
                  <a:pt x="3535355" y="3054335"/>
                </a:cubicBezTo>
                <a:cubicBezTo>
                  <a:pt x="3535355" y="3042937"/>
                  <a:pt x="3544950" y="3033697"/>
                  <a:pt x="3556787" y="3033697"/>
                </a:cubicBezTo>
                <a:close/>
                <a:moveTo>
                  <a:pt x="515140" y="3033697"/>
                </a:moveTo>
                <a:cubicBezTo>
                  <a:pt x="526100" y="3033697"/>
                  <a:pt x="534984" y="3042581"/>
                  <a:pt x="534984" y="3053541"/>
                </a:cubicBezTo>
                <a:cubicBezTo>
                  <a:pt x="534984" y="3064501"/>
                  <a:pt x="526100" y="3073385"/>
                  <a:pt x="515140" y="3073385"/>
                </a:cubicBezTo>
                <a:cubicBezTo>
                  <a:pt x="504180" y="3073385"/>
                  <a:pt x="495296" y="3064501"/>
                  <a:pt x="495296" y="3053541"/>
                </a:cubicBezTo>
                <a:cubicBezTo>
                  <a:pt x="495296" y="3042581"/>
                  <a:pt x="504180" y="3033697"/>
                  <a:pt x="515140" y="3033697"/>
                </a:cubicBezTo>
                <a:close/>
                <a:moveTo>
                  <a:pt x="3303580" y="3022584"/>
                </a:moveTo>
                <a:cubicBezTo>
                  <a:pt x="3321115" y="3022584"/>
                  <a:pt x="3335330" y="3036799"/>
                  <a:pt x="3335330" y="3054334"/>
                </a:cubicBezTo>
                <a:cubicBezTo>
                  <a:pt x="3335330" y="3071869"/>
                  <a:pt x="3321115" y="3086084"/>
                  <a:pt x="3303580" y="3086084"/>
                </a:cubicBezTo>
                <a:cubicBezTo>
                  <a:pt x="3286045" y="3086084"/>
                  <a:pt x="3271830" y="3071869"/>
                  <a:pt x="3271830" y="3054334"/>
                </a:cubicBezTo>
                <a:cubicBezTo>
                  <a:pt x="3271830" y="3036799"/>
                  <a:pt x="3286045" y="3022584"/>
                  <a:pt x="3303580" y="3022584"/>
                </a:cubicBezTo>
                <a:close/>
                <a:moveTo>
                  <a:pt x="769141" y="3022584"/>
                </a:moveTo>
                <a:cubicBezTo>
                  <a:pt x="786238" y="3022584"/>
                  <a:pt x="800098" y="3036444"/>
                  <a:pt x="800098" y="3053541"/>
                </a:cubicBezTo>
                <a:cubicBezTo>
                  <a:pt x="800098" y="3070638"/>
                  <a:pt x="786238" y="3084498"/>
                  <a:pt x="769141" y="3084498"/>
                </a:cubicBezTo>
                <a:cubicBezTo>
                  <a:pt x="752044" y="3084498"/>
                  <a:pt x="738184" y="3070638"/>
                  <a:pt x="738184" y="3053541"/>
                </a:cubicBezTo>
                <a:cubicBezTo>
                  <a:pt x="738184" y="3036444"/>
                  <a:pt x="752044" y="3022584"/>
                  <a:pt x="769141" y="3022584"/>
                </a:cubicBezTo>
                <a:close/>
                <a:moveTo>
                  <a:pt x="3050374" y="3013059"/>
                </a:moveTo>
                <a:cubicBezTo>
                  <a:pt x="3073608" y="3013059"/>
                  <a:pt x="3092443" y="3031538"/>
                  <a:pt x="3092443" y="3054334"/>
                </a:cubicBezTo>
                <a:cubicBezTo>
                  <a:pt x="3092443" y="3077130"/>
                  <a:pt x="3073608" y="3095609"/>
                  <a:pt x="3050374" y="3095609"/>
                </a:cubicBezTo>
                <a:cubicBezTo>
                  <a:pt x="3027140" y="3095609"/>
                  <a:pt x="3008305" y="3077130"/>
                  <a:pt x="3008305" y="3054334"/>
                </a:cubicBezTo>
                <a:cubicBezTo>
                  <a:pt x="3008305" y="3031538"/>
                  <a:pt x="3027140" y="3013059"/>
                  <a:pt x="3050374" y="3013059"/>
                </a:cubicBezTo>
                <a:close/>
                <a:moveTo>
                  <a:pt x="1023141" y="3013059"/>
                </a:moveTo>
                <a:cubicBezTo>
                  <a:pt x="1045499" y="3013059"/>
                  <a:pt x="1063623" y="3031183"/>
                  <a:pt x="1063623" y="3053541"/>
                </a:cubicBezTo>
                <a:cubicBezTo>
                  <a:pt x="1063623" y="3075899"/>
                  <a:pt x="1045499" y="3094023"/>
                  <a:pt x="1023141" y="3094023"/>
                </a:cubicBezTo>
                <a:cubicBezTo>
                  <a:pt x="1000783" y="3094023"/>
                  <a:pt x="982659" y="3075899"/>
                  <a:pt x="982659" y="3053541"/>
                </a:cubicBezTo>
                <a:cubicBezTo>
                  <a:pt x="982659" y="3031183"/>
                  <a:pt x="1000783" y="3013059"/>
                  <a:pt x="1023141" y="3013059"/>
                </a:cubicBezTo>
                <a:close/>
                <a:moveTo>
                  <a:pt x="2797167" y="3003534"/>
                </a:moveTo>
                <a:cubicBezTo>
                  <a:pt x="2825223" y="3003534"/>
                  <a:pt x="2847967" y="3026278"/>
                  <a:pt x="2847967" y="3054334"/>
                </a:cubicBezTo>
                <a:cubicBezTo>
                  <a:pt x="2847967" y="3082390"/>
                  <a:pt x="2825223" y="3105134"/>
                  <a:pt x="2797167" y="3105134"/>
                </a:cubicBezTo>
                <a:cubicBezTo>
                  <a:pt x="2769111" y="3105134"/>
                  <a:pt x="2746367" y="3082390"/>
                  <a:pt x="2746367" y="3054334"/>
                </a:cubicBezTo>
                <a:cubicBezTo>
                  <a:pt x="2746367" y="3026278"/>
                  <a:pt x="2769111" y="3003534"/>
                  <a:pt x="2797167" y="3003534"/>
                </a:cubicBezTo>
                <a:close/>
                <a:moveTo>
                  <a:pt x="1275553" y="3003534"/>
                </a:moveTo>
                <a:cubicBezTo>
                  <a:pt x="1303171" y="3003534"/>
                  <a:pt x="1325560" y="3025923"/>
                  <a:pt x="1325560" y="3053541"/>
                </a:cubicBezTo>
                <a:cubicBezTo>
                  <a:pt x="1325560" y="3081159"/>
                  <a:pt x="1303171" y="3103548"/>
                  <a:pt x="1275553" y="3103548"/>
                </a:cubicBezTo>
                <a:cubicBezTo>
                  <a:pt x="1247935" y="3103548"/>
                  <a:pt x="1225546" y="3081159"/>
                  <a:pt x="1225546" y="3053541"/>
                </a:cubicBezTo>
                <a:cubicBezTo>
                  <a:pt x="1225546" y="3025923"/>
                  <a:pt x="1247935" y="3003534"/>
                  <a:pt x="1275553" y="3003534"/>
                </a:cubicBezTo>
                <a:close/>
                <a:moveTo>
                  <a:pt x="1528755" y="2997184"/>
                </a:moveTo>
                <a:cubicBezTo>
                  <a:pt x="1560318" y="2997184"/>
                  <a:pt x="1585905" y="3022416"/>
                  <a:pt x="1585905" y="3053541"/>
                </a:cubicBezTo>
                <a:cubicBezTo>
                  <a:pt x="1585905" y="3084666"/>
                  <a:pt x="1560318" y="3109898"/>
                  <a:pt x="1528755" y="3109898"/>
                </a:cubicBezTo>
                <a:cubicBezTo>
                  <a:pt x="1497192" y="3109898"/>
                  <a:pt x="1471605" y="3084666"/>
                  <a:pt x="1471605" y="3053541"/>
                </a:cubicBezTo>
                <a:cubicBezTo>
                  <a:pt x="1471605" y="3022416"/>
                  <a:pt x="1497192" y="2997184"/>
                  <a:pt x="1528755" y="2997184"/>
                </a:cubicBezTo>
                <a:close/>
                <a:moveTo>
                  <a:pt x="2543167" y="2995597"/>
                </a:moveTo>
                <a:cubicBezTo>
                  <a:pt x="2574730" y="2995597"/>
                  <a:pt x="2600317" y="3021539"/>
                  <a:pt x="2600317" y="3053541"/>
                </a:cubicBezTo>
                <a:cubicBezTo>
                  <a:pt x="2600317" y="3085543"/>
                  <a:pt x="2574730" y="3111485"/>
                  <a:pt x="2543167" y="3111485"/>
                </a:cubicBezTo>
                <a:cubicBezTo>
                  <a:pt x="2511604" y="3111485"/>
                  <a:pt x="2486017" y="3085543"/>
                  <a:pt x="2486017" y="3053541"/>
                </a:cubicBezTo>
                <a:cubicBezTo>
                  <a:pt x="2486017" y="3021539"/>
                  <a:pt x="2511604" y="2995597"/>
                  <a:pt x="2543167" y="2995597"/>
                </a:cubicBezTo>
                <a:close/>
                <a:moveTo>
                  <a:pt x="2289961" y="2992422"/>
                </a:moveTo>
                <a:cubicBezTo>
                  <a:pt x="2323716" y="2992422"/>
                  <a:pt x="2351080" y="3019786"/>
                  <a:pt x="2351080" y="3053541"/>
                </a:cubicBezTo>
                <a:cubicBezTo>
                  <a:pt x="2351080" y="3087296"/>
                  <a:pt x="2323716" y="3114660"/>
                  <a:pt x="2289961" y="3114660"/>
                </a:cubicBezTo>
                <a:cubicBezTo>
                  <a:pt x="2256206" y="3114660"/>
                  <a:pt x="2228842" y="3087296"/>
                  <a:pt x="2228842" y="3053541"/>
                </a:cubicBezTo>
                <a:cubicBezTo>
                  <a:pt x="2228842" y="3019786"/>
                  <a:pt x="2256206" y="2992422"/>
                  <a:pt x="2289961" y="2992422"/>
                </a:cubicBezTo>
                <a:close/>
                <a:moveTo>
                  <a:pt x="1782755" y="2992422"/>
                </a:moveTo>
                <a:cubicBezTo>
                  <a:pt x="1816949" y="2992422"/>
                  <a:pt x="1844668" y="3019786"/>
                  <a:pt x="1844668" y="3053541"/>
                </a:cubicBezTo>
                <a:cubicBezTo>
                  <a:pt x="1844668" y="3087296"/>
                  <a:pt x="1816949" y="3114660"/>
                  <a:pt x="1782755" y="3114660"/>
                </a:cubicBezTo>
                <a:cubicBezTo>
                  <a:pt x="1748561" y="3114660"/>
                  <a:pt x="1720842" y="3087296"/>
                  <a:pt x="1720842" y="3053541"/>
                </a:cubicBezTo>
                <a:cubicBezTo>
                  <a:pt x="1720842" y="3019786"/>
                  <a:pt x="1748561" y="2992422"/>
                  <a:pt x="1782755" y="2992422"/>
                </a:cubicBezTo>
                <a:close/>
                <a:moveTo>
                  <a:pt x="2036755" y="2990834"/>
                </a:moveTo>
                <a:cubicBezTo>
                  <a:pt x="2071825" y="2990834"/>
                  <a:pt x="2100255" y="3018909"/>
                  <a:pt x="2100255" y="3053541"/>
                </a:cubicBezTo>
                <a:cubicBezTo>
                  <a:pt x="2100255" y="3088173"/>
                  <a:pt x="2071825" y="3116248"/>
                  <a:pt x="2036755" y="3116248"/>
                </a:cubicBezTo>
                <a:cubicBezTo>
                  <a:pt x="2001685" y="3116248"/>
                  <a:pt x="1973255" y="3088173"/>
                  <a:pt x="1973255" y="3053541"/>
                </a:cubicBezTo>
                <a:cubicBezTo>
                  <a:pt x="1973255" y="3018909"/>
                  <a:pt x="2001685" y="2990834"/>
                  <a:pt x="2036755" y="2990834"/>
                </a:cubicBezTo>
                <a:close/>
                <a:moveTo>
                  <a:pt x="4063992" y="2797159"/>
                </a:moveTo>
                <a:cubicBezTo>
                  <a:pt x="4065745" y="2797159"/>
                  <a:pt x="4067167" y="2798581"/>
                  <a:pt x="4067167" y="2800334"/>
                </a:cubicBezTo>
                <a:cubicBezTo>
                  <a:pt x="4067167" y="2802087"/>
                  <a:pt x="4065745" y="2803509"/>
                  <a:pt x="4063992" y="2803509"/>
                </a:cubicBezTo>
                <a:cubicBezTo>
                  <a:pt x="4062239" y="2803509"/>
                  <a:pt x="4060817" y="2802087"/>
                  <a:pt x="4060817" y="2800334"/>
                </a:cubicBezTo>
                <a:cubicBezTo>
                  <a:pt x="4060817" y="2798581"/>
                  <a:pt x="4062239" y="2797159"/>
                  <a:pt x="4063992" y="2797159"/>
                </a:cubicBezTo>
                <a:close/>
                <a:moveTo>
                  <a:pt x="8729" y="2797159"/>
                </a:moveTo>
                <a:cubicBezTo>
                  <a:pt x="10045" y="2797159"/>
                  <a:pt x="11111" y="2798225"/>
                  <a:pt x="11111" y="2799541"/>
                </a:cubicBezTo>
                <a:cubicBezTo>
                  <a:pt x="11111" y="2800856"/>
                  <a:pt x="10045" y="2801923"/>
                  <a:pt x="8729" y="2801923"/>
                </a:cubicBezTo>
                <a:cubicBezTo>
                  <a:pt x="7414" y="2801923"/>
                  <a:pt x="6347" y="2800856"/>
                  <a:pt x="6347" y="2799541"/>
                </a:cubicBezTo>
                <a:cubicBezTo>
                  <a:pt x="6347" y="2798225"/>
                  <a:pt x="7414" y="2797159"/>
                  <a:pt x="8729" y="2797159"/>
                </a:cubicBezTo>
                <a:close/>
                <a:moveTo>
                  <a:pt x="3809992" y="2784459"/>
                </a:moveTo>
                <a:cubicBezTo>
                  <a:pt x="3818760" y="2784459"/>
                  <a:pt x="3825867" y="2791566"/>
                  <a:pt x="3825867" y="2800334"/>
                </a:cubicBezTo>
                <a:cubicBezTo>
                  <a:pt x="3825867" y="2809102"/>
                  <a:pt x="3818760" y="2816209"/>
                  <a:pt x="3809992" y="2816209"/>
                </a:cubicBezTo>
                <a:cubicBezTo>
                  <a:pt x="3801224" y="2816209"/>
                  <a:pt x="3794117" y="2809102"/>
                  <a:pt x="3794117" y="2800334"/>
                </a:cubicBezTo>
                <a:cubicBezTo>
                  <a:pt x="3794117" y="2791566"/>
                  <a:pt x="3801224" y="2784459"/>
                  <a:pt x="3809992" y="2784459"/>
                </a:cubicBezTo>
                <a:close/>
                <a:moveTo>
                  <a:pt x="262729" y="2784459"/>
                </a:moveTo>
                <a:cubicBezTo>
                  <a:pt x="271059" y="2784459"/>
                  <a:pt x="277811" y="2791211"/>
                  <a:pt x="277811" y="2799541"/>
                </a:cubicBezTo>
                <a:cubicBezTo>
                  <a:pt x="277811" y="2807871"/>
                  <a:pt x="271059" y="2814623"/>
                  <a:pt x="262729" y="2814623"/>
                </a:cubicBezTo>
                <a:cubicBezTo>
                  <a:pt x="254399" y="2814623"/>
                  <a:pt x="247647" y="2807871"/>
                  <a:pt x="247647" y="2799541"/>
                </a:cubicBezTo>
                <a:cubicBezTo>
                  <a:pt x="247647" y="2791211"/>
                  <a:pt x="254399" y="2784459"/>
                  <a:pt x="262729" y="2784459"/>
                </a:cubicBezTo>
                <a:close/>
                <a:moveTo>
                  <a:pt x="3556787" y="2773347"/>
                </a:moveTo>
                <a:cubicBezTo>
                  <a:pt x="3572131" y="2773347"/>
                  <a:pt x="3584569" y="2785430"/>
                  <a:pt x="3584569" y="2800335"/>
                </a:cubicBezTo>
                <a:cubicBezTo>
                  <a:pt x="3584569" y="2815240"/>
                  <a:pt x="3572131" y="2827323"/>
                  <a:pt x="3556787" y="2827323"/>
                </a:cubicBezTo>
                <a:cubicBezTo>
                  <a:pt x="3541443" y="2827323"/>
                  <a:pt x="3529005" y="2815240"/>
                  <a:pt x="3529005" y="2800335"/>
                </a:cubicBezTo>
                <a:cubicBezTo>
                  <a:pt x="3529005" y="2785430"/>
                  <a:pt x="3541443" y="2773347"/>
                  <a:pt x="3556787" y="2773347"/>
                </a:cubicBezTo>
                <a:close/>
                <a:moveTo>
                  <a:pt x="515141" y="2773347"/>
                </a:moveTo>
                <a:cubicBezTo>
                  <a:pt x="529608" y="2773347"/>
                  <a:pt x="541336" y="2785074"/>
                  <a:pt x="541336" y="2799541"/>
                </a:cubicBezTo>
                <a:cubicBezTo>
                  <a:pt x="541336" y="2814008"/>
                  <a:pt x="529608" y="2825735"/>
                  <a:pt x="515141" y="2825735"/>
                </a:cubicBezTo>
                <a:cubicBezTo>
                  <a:pt x="500674" y="2825735"/>
                  <a:pt x="488947" y="2814008"/>
                  <a:pt x="488947" y="2799541"/>
                </a:cubicBezTo>
                <a:cubicBezTo>
                  <a:pt x="488947" y="2785074"/>
                  <a:pt x="500674" y="2773347"/>
                  <a:pt x="515141" y="2773347"/>
                </a:cubicBezTo>
                <a:close/>
                <a:moveTo>
                  <a:pt x="3303580" y="2760647"/>
                </a:moveTo>
                <a:cubicBezTo>
                  <a:pt x="3325499" y="2760647"/>
                  <a:pt x="3343268" y="2778416"/>
                  <a:pt x="3343268" y="2800335"/>
                </a:cubicBezTo>
                <a:cubicBezTo>
                  <a:pt x="3343268" y="2822254"/>
                  <a:pt x="3325499" y="2840023"/>
                  <a:pt x="3303580" y="2840023"/>
                </a:cubicBezTo>
                <a:cubicBezTo>
                  <a:pt x="3281661" y="2840023"/>
                  <a:pt x="3263892" y="2822254"/>
                  <a:pt x="3263892" y="2800335"/>
                </a:cubicBezTo>
                <a:cubicBezTo>
                  <a:pt x="3263892" y="2778416"/>
                  <a:pt x="3281661" y="2760647"/>
                  <a:pt x="3303580" y="2760647"/>
                </a:cubicBezTo>
                <a:close/>
                <a:moveTo>
                  <a:pt x="769141" y="2760647"/>
                </a:moveTo>
                <a:cubicBezTo>
                  <a:pt x="790622" y="2760647"/>
                  <a:pt x="808035" y="2778060"/>
                  <a:pt x="808035" y="2799541"/>
                </a:cubicBezTo>
                <a:cubicBezTo>
                  <a:pt x="808035" y="2821022"/>
                  <a:pt x="790622" y="2838435"/>
                  <a:pt x="769141" y="2838435"/>
                </a:cubicBezTo>
                <a:cubicBezTo>
                  <a:pt x="747660" y="2838435"/>
                  <a:pt x="730247" y="2821022"/>
                  <a:pt x="730247" y="2799541"/>
                </a:cubicBezTo>
                <a:cubicBezTo>
                  <a:pt x="730247" y="2778060"/>
                  <a:pt x="747660" y="2760647"/>
                  <a:pt x="769141" y="2760647"/>
                </a:cubicBezTo>
                <a:close/>
                <a:moveTo>
                  <a:pt x="3049580" y="2749534"/>
                </a:moveTo>
                <a:cubicBezTo>
                  <a:pt x="3077636" y="2749534"/>
                  <a:pt x="3100380" y="2772278"/>
                  <a:pt x="3100380" y="2800334"/>
                </a:cubicBezTo>
                <a:cubicBezTo>
                  <a:pt x="3100380" y="2828390"/>
                  <a:pt x="3077636" y="2851134"/>
                  <a:pt x="3049580" y="2851134"/>
                </a:cubicBezTo>
                <a:cubicBezTo>
                  <a:pt x="3021524" y="2851134"/>
                  <a:pt x="2998780" y="2828390"/>
                  <a:pt x="2998780" y="2800334"/>
                </a:cubicBezTo>
                <a:cubicBezTo>
                  <a:pt x="2998780" y="2772278"/>
                  <a:pt x="3021524" y="2749534"/>
                  <a:pt x="3049580" y="2749534"/>
                </a:cubicBezTo>
                <a:close/>
                <a:moveTo>
                  <a:pt x="1023142" y="2749534"/>
                </a:moveTo>
                <a:cubicBezTo>
                  <a:pt x="1050760" y="2749534"/>
                  <a:pt x="1073149" y="2771923"/>
                  <a:pt x="1073149" y="2799541"/>
                </a:cubicBezTo>
                <a:cubicBezTo>
                  <a:pt x="1073149" y="2827159"/>
                  <a:pt x="1050760" y="2849548"/>
                  <a:pt x="1023142" y="2849548"/>
                </a:cubicBezTo>
                <a:cubicBezTo>
                  <a:pt x="995525" y="2849548"/>
                  <a:pt x="973136" y="2827159"/>
                  <a:pt x="973136" y="2799541"/>
                </a:cubicBezTo>
                <a:cubicBezTo>
                  <a:pt x="973136" y="2771923"/>
                  <a:pt x="995525" y="2749534"/>
                  <a:pt x="1023142" y="2749534"/>
                </a:cubicBezTo>
                <a:close/>
                <a:moveTo>
                  <a:pt x="2797167" y="2740009"/>
                </a:moveTo>
                <a:cubicBezTo>
                  <a:pt x="2830484" y="2740009"/>
                  <a:pt x="2857492" y="2767017"/>
                  <a:pt x="2857492" y="2800334"/>
                </a:cubicBezTo>
                <a:cubicBezTo>
                  <a:pt x="2857492" y="2833651"/>
                  <a:pt x="2830484" y="2860659"/>
                  <a:pt x="2797167" y="2860659"/>
                </a:cubicBezTo>
                <a:cubicBezTo>
                  <a:pt x="2763850" y="2860659"/>
                  <a:pt x="2736842" y="2833651"/>
                  <a:pt x="2736842" y="2800334"/>
                </a:cubicBezTo>
                <a:cubicBezTo>
                  <a:pt x="2736842" y="2767017"/>
                  <a:pt x="2763850" y="2740009"/>
                  <a:pt x="2797167" y="2740009"/>
                </a:cubicBezTo>
                <a:close/>
                <a:moveTo>
                  <a:pt x="1275554" y="2740009"/>
                </a:moveTo>
                <a:cubicBezTo>
                  <a:pt x="1308433" y="2740009"/>
                  <a:pt x="1335086" y="2767017"/>
                  <a:pt x="1335086" y="2800334"/>
                </a:cubicBezTo>
                <a:cubicBezTo>
                  <a:pt x="1335086" y="2833651"/>
                  <a:pt x="1308433" y="2860659"/>
                  <a:pt x="1275554" y="2860659"/>
                </a:cubicBezTo>
                <a:cubicBezTo>
                  <a:pt x="1242675" y="2860659"/>
                  <a:pt x="1216023" y="2833651"/>
                  <a:pt x="1216023" y="2800334"/>
                </a:cubicBezTo>
                <a:cubicBezTo>
                  <a:pt x="1216023" y="2767017"/>
                  <a:pt x="1242675" y="2740009"/>
                  <a:pt x="1275554" y="2740009"/>
                </a:cubicBezTo>
                <a:close/>
                <a:moveTo>
                  <a:pt x="1529549" y="2732072"/>
                </a:moveTo>
                <a:cubicBezTo>
                  <a:pt x="1566811" y="2732072"/>
                  <a:pt x="1597018" y="2762634"/>
                  <a:pt x="1597018" y="2800335"/>
                </a:cubicBezTo>
                <a:cubicBezTo>
                  <a:pt x="1597018" y="2838036"/>
                  <a:pt x="1566811" y="2868598"/>
                  <a:pt x="1529549" y="2868598"/>
                </a:cubicBezTo>
                <a:cubicBezTo>
                  <a:pt x="1492287" y="2868598"/>
                  <a:pt x="1462080" y="2838036"/>
                  <a:pt x="1462080" y="2800335"/>
                </a:cubicBezTo>
                <a:cubicBezTo>
                  <a:pt x="1462080" y="2762634"/>
                  <a:pt x="1492287" y="2732072"/>
                  <a:pt x="1529549" y="2732072"/>
                </a:cubicBezTo>
                <a:close/>
                <a:moveTo>
                  <a:pt x="2542374" y="2730484"/>
                </a:moveTo>
                <a:cubicBezTo>
                  <a:pt x="2580513" y="2730484"/>
                  <a:pt x="2611431" y="2761402"/>
                  <a:pt x="2611431" y="2799541"/>
                </a:cubicBezTo>
                <a:cubicBezTo>
                  <a:pt x="2611431" y="2837680"/>
                  <a:pt x="2580513" y="2868598"/>
                  <a:pt x="2542374" y="2868598"/>
                </a:cubicBezTo>
                <a:cubicBezTo>
                  <a:pt x="2504235" y="2868598"/>
                  <a:pt x="2473317" y="2837680"/>
                  <a:pt x="2473317" y="2799541"/>
                </a:cubicBezTo>
                <a:cubicBezTo>
                  <a:pt x="2473317" y="2761402"/>
                  <a:pt x="2504235" y="2730484"/>
                  <a:pt x="2542374" y="2730484"/>
                </a:cubicBezTo>
                <a:close/>
                <a:moveTo>
                  <a:pt x="2289962" y="2725722"/>
                </a:moveTo>
                <a:cubicBezTo>
                  <a:pt x="2331608" y="2725722"/>
                  <a:pt x="2365369" y="2759127"/>
                  <a:pt x="2365369" y="2800335"/>
                </a:cubicBezTo>
                <a:cubicBezTo>
                  <a:pt x="2365369" y="2841543"/>
                  <a:pt x="2331608" y="2874948"/>
                  <a:pt x="2289962" y="2874948"/>
                </a:cubicBezTo>
                <a:cubicBezTo>
                  <a:pt x="2248316" y="2874948"/>
                  <a:pt x="2214555" y="2841543"/>
                  <a:pt x="2214555" y="2800335"/>
                </a:cubicBezTo>
                <a:cubicBezTo>
                  <a:pt x="2214555" y="2759127"/>
                  <a:pt x="2248316" y="2725722"/>
                  <a:pt x="2289962" y="2725722"/>
                </a:cubicBezTo>
                <a:close/>
                <a:moveTo>
                  <a:pt x="1782755" y="2725722"/>
                </a:moveTo>
                <a:cubicBezTo>
                  <a:pt x="1823963" y="2725722"/>
                  <a:pt x="1857368" y="2759127"/>
                  <a:pt x="1857368" y="2800335"/>
                </a:cubicBezTo>
                <a:cubicBezTo>
                  <a:pt x="1857368" y="2841543"/>
                  <a:pt x="1823963" y="2874948"/>
                  <a:pt x="1782755" y="2874948"/>
                </a:cubicBezTo>
                <a:cubicBezTo>
                  <a:pt x="1741547" y="2874948"/>
                  <a:pt x="1708142" y="2841543"/>
                  <a:pt x="1708142" y="2800335"/>
                </a:cubicBezTo>
                <a:cubicBezTo>
                  <a:pt x="1708142" y="2759127"/>
                  <a:pt x="1741547" y="2725722"/>
                  <a:pt x="1782755" y="2725722"/>
                </a:cubicBezTo>
                <a:close/>
                <a:moveTo>
                  <a:pt x="2036755" y="2724134"/>
                </a:moveTo>
                <a:cubicBezTo>
                  <a:pt x="2078839" y="2724134"/>
                  <a:pt x="2112955" y="2758250"/>
                  <a:pt x="2112955" y="2800334"/>
                </a:cubicBezTo>
                <a:cubicBezTo>
                  <a:pt x="2112955" y="2842418"/>
                  <a:pt x="2078839" y="2876534"/>
                  <a:pt x="2036755" y="2876534"/>
                </a:cubicBezTo>
                <a:cubicBezTo>
                  <a:pt x="1994671" y="2876534"/>
                  <a:pt x="1960555" y="2842418"/>
                  <a:pt x="1960555" y="2800334"/>
                </a:cubicBezTo>
                <a:cubicBezTo>
                  <a:pt x="1960555" y="2758250"/>
                  <a:pt x="1994671" y="2724134"/>
                  <a:pt x="2036755" y="2724134"/>
                </a:cubicBezTo>
                <a:close/>
                <a:moveTo>
                  <a:pt x="8730" y="2539984"/>
                </a:moveTo>
                <a:cubicBezTo>
                  <a:pt x="11799" y="2539984"/>
                  <a:pt x="14287" y="2542827"/>
                  <a:pt x="14287" y="2546334"/>
                </a:cubicBezTo>
                <a:cubicBezTo>
                  <a:pt x="14287" y="2549841"/>
                  <a:pt x="11799" y="2552684"/>
                  <a:pt x="8730" y="2552684"/>
                </a:cubicBezTo>
                <a:cubicBezTo>
                  <a:pt x="5661" y="2552684"/>
                  <a:pt x="3173" y="2549841"/>
                  <a:pt x="3173" y="2546334"/>
                </a:cubicBezTo>
                <a:cubicBezTo>
                  <a:pt x="3173" y="2542827"/>
                  <a:pt x="5661" y="2539984"/>
                  <a:pt x="8730" y="2539984"/>
                </a:cubicBezTo>
                <a:close/>
                <a:moveTo>
                  <a:pt x="4063993" y="2538397"/>
                </a:moveTo>
                <a:cubicBezTo>
                  <a:pt x="4068377" y="2538397"/>
                  <a:pt x="4071931" y="2541595"/>
                  <a:pt x="4071931" y="2545541"/>
                </a:cubicBezTo>
                <a:cubicBezTo>
                  <a:pt x="4071931" y="2549487"/>
                  <a:pt x="4068377" y="2552685"/>
                  <a:pt x="4063993" y="2552685"/>
                </a:cubicBezTo>
                <a:cubicBezTo>
                  <a:pt x="4059609" y="2552685"/>
                  <a:pt x="4056055" y="2549487"/>
                  <a:pt x="4056055" y="2545541"/>
                </a:cubicBezTo>
                <a:cubicBezTo>
                  <a:pt x="4056055" y="2541595"/>
                  <a:pt x="4059609" y="2538397"/>
                  <a:pt x="4063993" y="2538397"/>
                </a:cubicBezTo>
                <a:close/>
                <a:moveTo>
                  <a:pt x="3810786" y="2527284"/>
                </a:moveTo>
                <a:cubicBezTo>
                  <a:pt x="3821746" y="2527284"/>
                  <a:pt x="3830630" y="2536168"/>
                  <a:pt x="3830630" y="2547128"/>
                </a:cubicBezTo>
                <a:cubicBezTo>
                  <a:pt x="3830630" y="2558088"/>
                  <a:pt x="3821746" y="2566972"/>
                  <a:pt x="3810786" y="2566972"/>
                </a:cubicBezTo>
                <a:cubicBezTo>
                  <a:pt x="3799826" y="2566972"/>
                  <a:pt x="3790942" y="2558088"/>
                  <a:pt x="3790942" y="2547128"/>
                </a:cubicBezTo>
                <a:cubicBezTo>
                  <a:pt x="3790942" y="2536168"/>
                  <a:pt x="3799826" y="2527284"/>
                  <a:pt x="3810786" y="2527284"/>
                </a:cubicBezTo>
                <a:close/>
                <a:moveTo>
                  <a:pt x="261936" y="2527284"/>
                </a:moveTo>
                <a:cubicBezTo>
                  <a:pt x="272457" y="2527284"/>
                  <a:pt x="280986" y="2535813"/>
                  <a:pt x="280986" y="2546334"/>
                </a:cubicBezTo>
                <a:cubicBezTo>
                  <a:pt x="280986" y="2556855"/>
                  <a:pt x="272457" y="2565384"/>
                  <a:pt x="261936" y="2565384"/>
                </a:cubicBezTo>
                <a:cubicBezTo>
                  <a:pt x="251415" y="2565384"/>
                  <a:pt x="242887" y="2556855"/>
                  <a:pt x="242887" y="2546334"/>
                </a:cubicBezTo>
                <a:cubicBezTo>
                  <a:pt x="242887" y="2535813"/>
                  <a:pt x="251415" y="2527284"/>
                  <a:pt x="261936" y="2527284"/>
                </a:cubicBezTo>
                <a:close/>
                <a:moveTo>
                  <a:pt x="515936" y="2514584"/>
                </a:moveTo>
                <a:cubicBezTo>
                  <a:pt x="533471" y="2514584"/>
                  <a:pt x="547688" y="2528799"/>
                  <a:pt x="547688" y="2546334"/>
                </a:cubicBezTo>
                <a:cubicBezTo>
                  <a:pt x="547688" y="2563869"/>
                  <a:pt x="533471" y="2578084"/>
                  <a:pt x="515936" y="2578084"/>
                </a:cubicBezTo>
                <a:cubicBezTo>
                  <a:pt x="498401" y="2578084"/>
                  <a:pt x="484186" y="2563869"/>
                  <a:pt x="484186" y="2546334"/>
                </a:cubicBezTo>
                <a:cubicBezTo>
                  <a:pt x="484186" y="2528799"/>
                  <a:pt x="498401" y="2514584"/>
                  <a:pt x="515936" y="2514584"/>
                </a:cubicBezTo>
                <a:close/>
                <a:moveTo>
                  <a:pt x="3556786" y="2512997"/>
                </a:moveTo>
                <a:cubicBezTo>
                  <a:pt x="3574760" y="2512997"/>
                  <a:pt x="3589330" y="2527923"/>
                  <a:pt x="3589330" y="2546335"/>
                </a:cubicBezTo>
                <a:cubicBezTo>
                  <a:pt x="3589330" y="2564747"/>
                  <a:pt x="3574760" y="2579673"/>
                  <a:pt x="3556786" y="2579673"/>
                </a:cubicBezTo>
                <a:cubicBezTo>
                  <a:pt x="3538812" y="2579673"/>
                  <a:pt x="3524242" y="2564747"/>
                  <a:pt x="3524242" y="2546335"/>
                </a:cubicBezTo>
                <a:cubicBezTo>
                  <a:pt x="3524242" y="2527923"/>
                  <a:pt x="3538812" y="2512997"/>
                  <a:pt x="3556786" y="2512997"/>
                </a:cubicBezTo>
                <a:close/>
                <a:moveTo>
                  <a:pt x="3303580" y="2501884"/>
                </a:moveTo>
                <a:cubicBezTo>
                  <a:pt x="3328129" y="2501884"/>
                  <a:pt x="3348030" y="2522140"/>
                  <a:pt x="3348030" y="2547128"/>
                </a:cubicBezTo>
                <a:cubicBezTo>
                  <a:pt x="3348030" y="2572116"/>
                  <a:pt x="3328129" y="2592372"/>
                  <a:pt x="3303580" y="2592372"/>
                </a:cubicBezTo>
                <a:cubicBezTo>
                  <a:pt x="3279031" y="2592372"/>
                  <a:pt x="3259130" y="2572116"/>
                  <a:pt x="3259130" y="2547128"/>
                </a:cubicBezTo>
                <a:cubicBezTo>
                  <a:pt x="3259130" y="2522140"/>
                  <a:pt x="3279031" y="2501884"/>
                  <a:pt x="3303580" y="2501884"/>
                </a:cubicBezTo>
                <a:close/>
                <a:moveTo>
                  <a:pt x="768348" y="2501884"/>
                </a:moveTo>
                <a:cubicBezTo>
                  <a:pt x="792897" y="2501884"/>
                  <a:pt x="812798" y="2521785"/>
                  <a:pt x="812798" y="2546334"/>
                </a:cubicBezTo>
                <a:cubicBezTo>
                  <a:pt x="812798" y="2570883"/>
                  <a:pt x="792897" y="2590784"/>
                  <a:pt x="768348" y="2590784"/>
                </a:cubicBezTo>
                <a:cubicBezTo>
                  <a:pt x="743799" y="2590784"/>
                  <a:pt x="723898" y="2570883"/>
                  <a:pt x="723898" y="2546334"/>
                </a:cubicBezTo>
                <a:cubicBezTo>
                  <a:pt x="723898" y="2521785"/>
                  <a:pt x="743799" y="2501884"/>
                  <a:pt x="768348" y="2501884"/>
                </a:cubicBezTo>
                <a:close/>
                <a:moveTo>
                  <a:pt x="3049580" y="2489184"/>
                </a:moveTo>
                <a:cubicBezTo>
                  <a:pt x="3081143" y="2489184"/>
                  <a:pt x="3106730" y="2514771"/>
                  <a:pt x="3106730" y="2546334"/>
                </a:cubicBezTo>
                <a:cubicBezTo>
                  <a:pt x="3106730" y="2577897"/>
                  <a:pt x="3081143" y="2603484"/>
                  <a:pt x="3049580" y="2603484"/>
                </a:cubicBezTo>
                <a:cubicBezTo>
                  <a:pt x="3018017" y="2603484"/>
                  <a:pt x="2992430" y="2577897"/>
                  <a:pt x="2992430" y="2546334"/>
                </a:cubicBezTo>
                <a:cubicBezTo>
                  <a:pt x="2992430" y="2514771"/>
                  <a:pt x="3018017" y="2489184"/>
                  <a:pt x="3049580" y="2489184"/>
                </a:cubicBezTo>
                <a:close/>
                <a:moveTo>
                  <a:pt x="1023144" y="2489184"/>
                </a:moveTo>
                <a:cubicBezTo>
                  <a:pt x="1054269" y="2489184"/>
                  <a:pt x="1079500" y="2514416"/>
                  <a:pt x="1079500" y="2545541"/>
                </a:cubicBezTo>
                <a:cubicBezTo>
                  <a:pt x="1079500" y="2576666"/>
                  <a:pt x="1054269" y="2601898"/>
                  <a:pt x="1023144" y="2601898"/>
                </a:cubicBezTo>
                <a:cubicBezTo>
                  <a:pt x="992019" y="2601898"/>
                  <a:pt x="966787" y="2576666"/>
                  <a:pt x="966787" y="2545541"/>
                </a:cubicBezTo>
                <a:cubicBezTo>
                  <a:pt x="966787" y="2514416"/>
                  <a:pt x="992019" y="2489184"/>
                  <a:pt x="1023144" y="2489184"/>
                </a:cubicBezTo>
                <a:close/>
                <a:moveTo>
                  <a:pt x="2797168" y="2478072"/>
                </a:moveTo>
                <a:cubicBezTo>
                  <a:pt x="2834869" y="2478072"/>
                  <a:pt x="2865431" y="2508990"/>
                  <a:pt x="2865431" y="2547129"/>
                </a:cubicBezTo>
                <a:cubicBezTo>
                  <a:pt x="2865431" y="2585268"/>
                  <a:pt x="2834869" y="2616186"/>
                  <a:pt x="2797168" y="2616186"/>
                </a:cubicBezTo>
                <a:cubicBezTo>
                  <a:pt x="2759467" y="2616186"/>
                  <a:pt x="2728905" y="2585268"/>
                  <a:pt x="2728905" y="2547129"/>
                </a:cubicBezTo>
                <a:cubicBezTo>
                  <a:pt x="2728905" y="2508990"/>
                  <a:pt x="2759467" y="2478072"/>
                  <a:pt x="2797168" y="2478072"/>
                </a:cubicBezTo>
                <a:close/>
                <a:moveTo>
                  <a:pt x="1276350" y="2478072"/>
                </a:moveTo>
                <a:cubicBezTo>
                  <a:pt x="1314050" y="2478072"/>
                  <a:pt x="1344613" y="2508634"/>
                  <a:pt x="1344613" y="2546335"/>
                </a:cubicBezTo>
                <a:cubicBezTo>
                  <a:pt x="1344613" y="2584036"/>
                  <a:pt x="1314050" y="2614598"/>
                  <a:pt x="1276350" y="2614598"/>
                </a:cubicBezTo>
                <a:cubicBezTo>
                  <a:pt x="1238648" y="2614598"/>
                  <a:pt x="1208087" y="2584036"/>
                  <a:pt x="1208087" y="2546335"/>
                </a:cubicBezTo>
                <a:cubicBezTo>
                  <a:pt x="1208087" y="2508634"/>
                  <a:pt x="1238648" y="2478072"/>
                  <a:pt x="1276350" y="2478072"/>
                </a:cubicBezTo>
                <a:close/>
                <a:moveTo>
                  <a:pt x="2035961" y="2471722"/>
                </a:moveTo>
                <a:cubicBezTo>
                  <a:pt x="2076730" y="2471722"/>
                  <a:pt x="2109780" y="2505127"/>
                  <a:pt x="2109780" y="2546335"/>
                </a:cubicBezTo>
                <a:cubicBezTo>
                  <a:pt x="2109780" y="2587543"/>
                  <a:pt x="2076730" y="2620948"/>
                  <a:pt x="2035961" y="2620948"/>
                </a:cubicBezTo>
                <a:cubicBezTo>
                  <a:pt x="1995192" y="2620948"/>
                  <a:pt x="1962142" y="2587543"/>
                  <a:pt x="1962142" y="2546335"/>
                </a:cubicBezTo>
                <a:cubicBezTo>
                  <a:pt x="1962142" y="2505127"/>
                  <a:pt x="1995192" y="2471722"/>
                  <a:pt x="2035961" y="2471722"/>
                </a:cubicBezTo>
                <a:close/>
                <a:moveTo>
                  <a:pt x="2543167" y="2466959"/>
                </a:moveTo>
                <a:cubicBezTo>
                  <a:pt x="2587005" y="2466959"/>
                  <a:pt x="2622542" y="2502496"/>
                  <a:pt x="2622542" y="2546334"/>
                </a:cubicBezTo>
                <a:cubicBezTo>
                  <a:pt x="2622542" y="2590172"/>
                  <a:pt x="2587005" y="2625709"/>
                  <a:pt x="2543167" y="2625709"/>
                </a:cubicBezTo>
                <a:cubicBezTo>
                  <a:pt x="2499329" y="2625709"/>
                  <a:pt x="2463792" y="2590172"/>
                  <a:pt x="2463792" y="2546334"/>
                </a:cubicBezTo>
                <a:cubicBezTo>
                  <a:pt x="2463792" y="2502496"/>
                  <a:pt x="2499329" y="2466959"/>
                  <a:pt x="2543167" y="2466959"/>
                </a:cubicBezTo>
                <a:close/>
                <a:moveTo>
                  <a:pt x="2289961" y="2466959"/>
                </a:moveTo>
                <a:cubicBezTo>
                  <a:pt x="2334237" y="2466959"/>
                  <a:pt x="2370130" y="2502496"/>
                  <a:pt x="2370130" y="2546334"/>
                </a:cubicBezTo>
                <a:cubicBezTo>
                  <a:pt x="2370130" y="2590172"/>
                  <a:pt x="2334237" y="2625709"/>
                  <a:pt x="2289961" y="2625709"/>
                </a:cubicBezTo>
                <a:cubicBezTo>
                  <a:pt x="2245685" y="2625709"/>
                  <a:pt x="2209792" y="2590172"/>
                  <a:pt x="2209792" y="2546334"/>
                </a:cubicBezTo>
                <a:cubicBezTo>
                  <a:pt x="2209792" y="2502496"/>
                  <a:pt x="2245685" y="2466959"/>
                  <a:pt x="2289961" y="2466959"/>
                </a:cubicBezTo>
                <a:close/>
                <a:moveTo>
                  <a:pt x="1529549" y="2466959"/>
                </a:moveTo>
                <a:cubicBezTo>
                  <a:pt x="1572949" y="2466959"/>
                  <a:pt x="1608131" y="2502496"/>
                  <a:pt x="1608131" y="2546334"/>
                </a:cubicBezTo>
                <a:cubicBezTo>
                  <a:pt x="1608131" y="2590172"/>
                  <a:pt x="1572949" y="2625709"/>
                  <a:pt x="1529549" y="2625709"/>
                </a:cubicBezTo>
                <a:cubicBezTo>
                  <a:pt x="1486149" y="2625709"/>
                  <a:pt x="1450967" y="2590172"/>
                  <a:pt x="1450967" y="2546334"/>
                </a:cubicBezTo>
                <a:cubicBezTo>
                  <a:pt x="1450967" y="2502496"/>
                  <a:pt x="1486149" y="2466959"/>
                  <a:pt x="1529549" y="2466959"/>
                </a:cubicBezTo>
                <a:close/>
                <a:moveTo>
                  <a:pt x="1781961" y="2465372"/>
                </a:moveTo>
                <a:cubicBezTo>
                  <a:pt x="1826237" y="2465372"/>
                  <a:pt x="1862130" y="2501265"/>
                  <a:pt x="1862130" y="2545541"/>
                </a:cubicBezTo>
                <a:cubicBezTo>
                  <a:pt x="1862130" y="2589817"/>
                  <a:pt x="1826237" y="2625710"/>
                  <a:pt x="1781961" y="2625710"/>
                </a:cubicBezTo>
                <a:cubicBezTo>
                  <a:pt x="1737685" y="2625710"/>
                  <a:pt x="1701792" y="2589817"/>
                  <a:pt x="1701792" y="2545541"/>
                </a:cubicBezTo>
                <a:cubicBezTo>
                  <a:pt x="1701792" y="2501265"/>
                  <a:pt x="1737685" y="2465372"/>
                  <a:pt x="1781961" y="2465372"/>
                </a:cubicBezTo>
                <a:close/>
                <a:moveTo>
                  <a:pt x="8732" y="2284397"/>
                </a:moveTo>
                <a:cubicBezTo>
                  <a:pt x="13555" y="2284397"/>
                  <a:pt x="17464" y="2288306"/>
                  <a:pt x="17464" y="2293129"/>
                </a:cubicBezTo>
                <a:cubicBezTo>
                  <a:pt x="17464" y="2297952"/>
                  <a:pt x="13555" y="2301861"/>
                  <a:pt x="8732" y="2301861"/>
                </a:cubicBezTo>
                <a:cubicBezTo>
                  <a:pt x="3908" y="2301861"/>
                  <a:pt x="0" y="2297952"/>
                  <a:pt x="0" y="2293129"/>
                </a:cubicBezTo>
                <a:cubicBezTo>
                  <a:pt x="0" y="2288306"/>
                  <a:pt x="3908" y="2284397"/>
                  <a:pt x="8732" y="2284397"/>
                </a:cubicBezTo>
                <a:close/>
                <a:moveTo>
                  <a:pt x="4063992" y="2282809"/>
                </a:moveTo>
                <a:cubicBezTo>
                  <a:pt x="4069253" y="2282809"/>
                  <a:pt x="4073517" y="2287429"/>
                  <a:pt x="4073517" y="2293128"/>
                </a:cubicBezTo>
                <a:cubicBezTo>
                  <a:pt x="4073517" y="2298827"/>
                  <a:pt x="4069253" y="2303447"/>
                  <a:pt x="4063992" y="2303447"/>
                </a:cubicBezTo>
                <a:cubicBezTo>
                  <a:pt x="4058731" y="2303447"/>
                  <a:pt x="4054467" y="2298827"/>
                  <a:pt x="4054467" y="2293128"/>
                </a:cubicBezTo>
                <a:cubicBezTo>
                  <a:pt x="4054467" y="2287429"/>
                  <a:pt x="4058731" y="2282809"/>
                  <a:pt x="4063992" y="2282809"/>
                </a:cubicBezTo>
                <a:close/>
                <a:moveTo>
                  <a:pt x="3809992" y="2270109"/>
                </a:moveTo>
                <a:cubicBezTo>
                  <a:pt x="3822267" y="2270109"/>
                  <a:pt x="3832217" y="2280059"/>
                  <a:pt x="3832217" y="2292334"/>
                </a:cubicBezTo>
                <a:cubicBezTo>
                  <a:pt x="3832217" y="2304609"/>
                  <a:pt x="3822267" y="2314559"/>
                  <a:pt x="3809992" y="2314559"/>
                </a:cubicBezTo>
                <a:cubicBezTo>
                  <a:pt x="3797717" y="2314559"/>
                  <a:pt x="3787767" y="2304609"/>
                  <a:pt x="3787767" y="2292334"/>
                </a:cubicBezTo>
                <a:cubicBezTo>
                  <a:pt x="3787767" y="2280059"/>
                  <a:pt x="3797717" y="2270109"/>
                  <a:pt x="3809992" y="2270109"/>
                </a:cubicBezTo>
                <a:close/>
                <a:moveTo>
                  <a:pt x="261937" y="2270109"/>
                </a:moveTo>
                <a:cubicBezTo>
                  <a:pt x="274212" y="2270109"/>
                  <a:pt x="284162" y="2280059"/>
                  <a:pt x="284162" y="2292334"/>
                </a:cubicBezTo>
                <a:cubicBezTo>
                  <a:pt x="284162" y="2304609"/>
                  <a:pt x="274212" y="2314559"/>
                  <a:pt x="261937" y="2314559"/>
                </a:cubicBezTo>
                <a:cubicBezTo>
                  <a:pt x="249662" y="2314559"/>
                  <a:pt x="239713" y="2304609"/>
                  <a:pt x="239713" y="2292334"/>
                </a:cubicBezTo>
                <a:cubicBezTo>
                  <a:pt x="239713" y="2280059"/>
                  <a:pt x="249662" y="2270109"/>
                  <a:pt x="261937" y="2270109"/>
                </a:cubicBezTo>
                <a:close/>
                <a:moveTo>
                  <a:pt x="3556786" y="2257409"/>
                </a:moveTo>
                <a:cubicBezTo>
                  <a:pt x="3576513" y="2257409"/>
                  <a:pt x="3592505" y="2273401"/>
                  <a:pt x="3592505" y="2293128"/>
                </a:cubicBezTo>
                <a:cubicBezTo>
                  <a:pt x="3592505" y="2312855"/>
                  <a:pt x="3576513" y="2328847"/>
                  <a:pt x="3556786" y="2328847"/>
                </a:cubicBezTo>
                <a:cubicBezTo>
                  <a:pt x="3537059" y="2328847"/>
                  <a:pt x="3521067" y="2312855"/>
                  <a:pt x="3521067" y="2293128"/>
                </a:cubicBezTo>
                <a:cubicBezTo>
                  <a:pt x="3521067" y="2273401"/>
                  <a:pt x="3537059" y="2257409"/>
                  <a:pt x="3556786" y="2257409"/>
                </a:cubicBezTo>
                <a:close/>
                <a:moveTo>
                  <a:pt x="515937" y="2257409"/>
                </a:moveTo>
                <a:cubicBezTo>
                  <a:pt x="535226" y="2257409"/>
                  <a:pt x="550864" y="2273045"/>
                  <a:pt x="550864" y="2292334"/>
                </a:cubicBezTo>
                <a:cubicBezTo>
                  <a:pt x="550864" y="2311623"/>
                  <a:pt x="535226" y="2327259"/>
                  <a:pt x="515937" y="2327259"/>
                </a:cubicBezTo>
                <a:cubicBezTo>
                  <a:pt x="496649" y="2327259"/>
                  <a:pt x="481012" y="2311623"/>
                  <a:pt x="481012" y="2292334"/>
                </a:cubicBezTo>
                <a:cubicBezTo>
                  <a:pt x="481012" y="2273045"/>
                  <a:pt x="496649" y="2257409"/>
                  <a:pt x="515937" y="2257409"/>
                </a:cubicBezTo>
                <a:close/>
                <a:moveTo>
                  <a:pt x="2035961" y="2254234"/>
                </a:moveTo>
                <a:cubicBezTo>
                  <a:pt x="2057442" y="2254234"/>
                  <a:pt x="2074855" y="2271647"/>
                  <a:pt x="2074855" y="2293128"/>
                </a:cubicBezTo>
                <a:cubicBezTo>
                  <a:pt x="2074855" y="2314609"/>
                  <a:pt x="2057442" y="2332022"/>
                  <a:pt x="2035961" y="2332022"/>
                </a:cubicBezTo>
                <a:cubicBezTo>
                  <a:pt x="2014480" y="2332022"/>
                  <a:pt x="1997067" y="2314609"/>
                  <a:pt x="1997067" y="2293128"/>
                </a:cubicBezTo>
                <a:cubicBezTo>
                  <a:pt x="1997067" y="2271647"/>
                  <a:pt x="2014480" y="2254234"/>
                  <a:pt x="2035961" y="2254234"/>
                </a:cubicBezTo>
                <a:close/>
                <a:moveTo>
                  <a:pt x="768349" y="2244709"/>
                </a:moveTo>
                <a:cubicBezTo>
                  <a:pt x="794652" y="2244709"/>
                  <a:pt x="815973" y="2266387"/>
                  <a:pt x="815973" y="2293128"/>
                </a:cubicBezTo>
                <a:cubicBezTo>
                  <a:pt x="815973" y="2319869"/>
                  <a:pt x="794652" y="2341547"/>
                  <a:pt x="768349" y="2341547"/>
                </a:cubicBezTo>
                <a:cubicBezTo>
                  <a:pt x="742046" y="2341547"/>
                  <a:pt x="720724" y="2319869"/>
                  <a:pt x="720724" y="2293128"/>
                </a:cubicBezTo>
                <a:cubicBezTo>
                  <a:pt x="720724" y="2266387"/>
                  <a:pt x="742046" y="2244709"/>
                  <a:pt x="768349" y="2244709"/>
                </a:cubicBezTo>
                <a:close/>
                <a:moveTo>
                  <a:pt x="3303580" y="2243122"/>
                </a:moveTo>
                <a:cubicBezTo>
                  <a:pt x="3330760" y="2243122"/>
                  <a:pt x="3352793" y="2265155"/>
                  <a:pt x="3352793" y="2292335"/>
                </a:cubicBezTo>
                <a:cubicBezTo>
                  <a:pt x="3352793" y="2319515"/>
                  <a:pt x="3330760" y="2341548"/>
                  <a:pt x="3303580" y="2341548"/>
                </a:cubicBezTo>
                <a:cubicBezTo>
                  <a:pt x="3276400" y="2341548"/>
                  <a:pt x="3254367" y="2319515"/>
                  <a:pt x="3254367" y="2292335"/>
                </a:cubicBezTo>
                <a:cubicBezTo>
                  <a:pt x="3254367" y="2265155"/>
                  <a:pt x="3276400" y="2243122"/>
                  <a:pt x="3303580" y="2243122"/>
                </a:cubicBezTo>
                <a:close/>
                <a:moveTo>
                  <a:pt x="2289962" y="2239947"/>
                </a:moveTo>
                <a:cubicBezTo>
                  <a:pt x="2319334" y="2239947"/>
                  <a:pt x="2343144" y="2263757"/>
                  <a:pt x="2343144" y="2293129"/>
                </a:cubicBezTo>
                <a:cubicBezTo>
                  <a:pt x="2343144" y="2322501"/>
                  <a:pt x="2319334" y="2346311"/>
                  <a:pt x="2289962" y="2346311"/>
                </a:cubicBezTo>
                <a:cubicBezTo>
                  <a:pt x="2260590" y="2346311"/>
                  <a:pt x="2236780" y="2322501"/>
                  <a:pt x="2236780" y="2293129"/>
                </a:cubicBezTo>
                <a:cubicBezTo>
                  <a:pt x="2236780" y="2263757"/>
                  <a:pt x="2260590" y="2239947"/>
                  <a:pt x="2289962" y="2239947"/>
                </a:cubicBezTo>
                <a:close/>
                <a:moveTo>
                  <a:pt x="1782755" y="2236772"/>
                </a:moveTo>
                <a:cubicBezTo>
                  <a:pt x="1813442" y="2236772"/>
                  <a:pt x="1838318" y="2261648"/>
                  <a:pt x="1838318" y="2292335"/>
                </a:cubicBezTo>
                <a:cubicBezTo>
                  <a:pt x="1838318" y="2323022"/>
                  <a:pt x="1813442" y="2347898"/>
                  <a:pt x="1782755" y="2347898"/>
                </a:cubicBezTo>
                <a:cubicBezTo>
                  <a:pt x="1752068" y="2347898"/>
                  <a:pt x="1727192" y="2323022"/>
                  <a:pt x="1727192" y="2292335"/>
                </a:cubicBezTo>
                <a:cubicBezTo>
                  <a:pt x="1727192" y="2261648"/>
                  <a:pt x="1752068" y="2236772"/>
                  <a:pt x="1782755" y="2236772"/>
                </a:cubicBezTo>
                <a:close/>
                <a:moveTo>
                  <a:pt x="3049580" y="2232009"/>
                </a:moveTo>
                <a:cubicBezTo>
                  <a:pt x="3083774" y="2232009"/>
                  <a:pt x="3111493" y="2259373"/>
                  <a:pt x="3111493" y="2293128"/>
                </a:cubicBezTo>
                <a:cubicBezTo>
                  <a:pt x="3111493" y="2326883"/>
                  <a:pt x="3083774" y="2354247"/>
                  <a:pt x="3049580" y="2354247"/>
                </a:cubicBezTo>
                <a:cubicBezTo>
                  <a:pt x="3015386" y="2354247"/>
                  <a:pt x="2987667" y="2326883"/>
                  <a:pt x="2987667" y="2293128"/>
                </a:cubicBezTo>
                <a:cubicBezTo>
                  <a:pt x="2987667" y="2259373"/>
                  <a:pt x="3015386" y="2232009"/>
                  <a:pt x="3049580" y="2232009"/>
                </a:cubicBezTo>
                <a:close/>
                <a:moveTo>
                  <a:pt x="1023144" y="2232009"/>
                </a:moveTo>
                <a:cubicBezTo>
                  <a:pt x="1056899" y="2232009"/>
                  <a:pt x="1084262" y="2259373"/>
                  <a:pt x="1084262" y="2293128"/>
                </a:cubicBezTo>
                <a:cubicBezTo>
                  <a:pt x="1084262" y="2326883"/>
                  <a:pt x="1056899" y="2354247"/>
                  <a:pt x="1023144" y="2354247"/>
                </a:cubicBezTo>
                <a:cubicBezTo>
                  <a:pt x="989389" y="2354247"/>
                  <a:pt x="962025" y="2326883"/>
                  <a:pt x="962025" y="2293128"/>
                </a:cubicBezTo>
                <a:cubicBezTo>
                  <a:pt x="962025" y="2259373"/>
                  <a:pt x="989389" y="2232009"/>
                  <a:pt x="1023144" y="2232009"/>
                </a:cubicBezTo>
                <a:close/>
                <a:moveTo>
                  <a:pt x="1275557" y="2219309"/>
                </a:moveTo>
                <a:cubicBezTo>
                  <a:pt x="1316326" y="2219309"/>
                  <a:pt x="1349376" y="2252359"/>
                  <a:pt x="1349376" y="2293128"/>
                </a:cubicBezTo>
                <a:cubicBezTo>
                  <a:pt x="1349376" y="2333897"/>
                  <a:pt x="1316326" y="2366947"/>
                  <a:pt x="1275557" y="2366947"/>
                </a:cubicBezTo>
                <a:cubicBezTo>
                  <a:pt x="1234787" y="2366947"/>
                  <a:pt x="1201738" y="2333897"/>
                  <a:pt x="1201738" y="2293128"/>
                </a:cubicBezTo>
                <a:cubicBezTo>
                  <a:pt x="1201738" y="2252359"/>
                  <a:pt x="1234787" y="2219309"/>
                  <a:pt x="1275557" y="2219309"/>
                </a:cubicBezTo>
                <a:close/>
                <a:moveTo>
                  <a:pt x="2796374" y="2217722"/>
                </a:moveTo>
                <a:cubicBezTo>
                  <a:pt x="2838020" y="2217722"/>
                  <a:pt x="2871781" y="2251483"/>
                  <a:pt x="2871781" y="2293129"/>
                </a:cubicBezTo>
                <a:cubicBezTo>
                  <a:pt x="2871781" y="2334775"/>
                  <a:pt x="2838020" y="2368536"/>
                  <a:pt x="2796374" y="2368536"/>
                </a:cubicBezTo>
                <a:cubicBezTo>
                  <a:pt x="2754728" y="2368536"/>
                  <a:pt x="2720967" y="2334775"/>
                  <a:pt x="2720967" y="2293129"/>
                </a:cubicBezTo>
                <a:cubicBezTo>
                  <a:pt x="2720967" y="2251483"/>
                  <a:pt x="2754728" y="2217722"/>
                  <a:pt x="2796374" y="2217722"/>
                </a:cubicBezTo>
                <a:close/>
                <a:moveTo>
                  <a:pt x="2543167" y="2212959"/>
                </a:moveTo>
                <a:cubicBezTo>
                  <a:pt x="2587005" y="2212959"/>
                  <a:pt x="2622542" y="2248496"/>
                  <a:pt x="2622542" y="2292334"/>
                </a:cubicBezTo>
                <a:cubicBezTo>
                  <a:pt x="2622542" y="2336172"/>
                  <a:pt x="2587005" y="2371709"/>
                  <a:pt x="2543167" y="2371709"/>
                </a:cubicBezTo>
                <a:cubicBezTo>
                  <a:pt x="2499329" y="2371709"/>
                  <a:pt x="2463792" y="2336172"/>
                  <a:pt x="2463792" y="2292334"/>
                </a:cubicBezTo>
                <a:cubicBezTo>
                  <a:pt x="2463792" y="2248496"/>
                  <a:pt x="2499329" y="2212959"/>
                  <a:pt x="2543167" y="2212959"/>
                </a:cubicBezTo>
                <a:close/>
                <a:moveTo>
                  <a:pt x="1528755" y="2211372"/>
                </a:moveTo>
                <a:cubicBezTo>
                  <a:pt x="1573470" y="2211372"/>
                  <a:pt x="1609718" y="2247620"/>
                  <a:pt x="1609718" y="2292335"/>
                </a:cubicBezTo>
                <a:cubicBezTo>
                  <a:pt x="1609718" y="2337050"/>
                  <a:pt x="1573470" y="2373298"/>
                  <a:pt x="1528755" y="2373298"/>
                </a:cubicBezTo>
                <a:cubicBezTo>
                  <a:pt x="1484040" y="2373298"/>
                  <a:pt x="1447792" y="2337050"/>
                  <a:pt x="1447792" y="2292335"/>
                </a:cubicBezTo>
                <a:cubicBezTo>
                  <a:pt x="1447792" y="2247620"/>
                  <a:pt x="1484040" y="2211372"/>
                  <a:pt x="1528755" y="2211372"/>
                </a:cubicBezTo>
                <a:close/>
                <a:moveTo>
                  <a:pt x="4317199" y="2038334"/>
                </a:moveTo>
                <a:cubicBezTo>
                  <a:pt x="4317638" y="2038334"/>
                  <a:pt x="4317993" y="2038689"/>
                  <a:pt x="4317993" y="2039128"/>
                </a:cubicBezTo>
                <a:cubicBezTo>
                  <a:pt x="4317993" y="2039566"/>
                  <a:pt x="4317638" y="2039922"/>
                  <a:pt x="4317199" y="2039922"/>
                </a:cubicBezTo>
                <a:cubicBezTo>
                  <a:pt x="4316761" y="2039922"/>
                  <a:pt x="4316405" y="2039566"/>
                  <a:pt x="4316405" y="2039128"/>
                </a:cubicBezTo>
                <a:cubicBezTo>
                  <a:pt x="4316405" y="2038689"/>
                  <a:pt x="4316761" y="2038334"/>
                  <a:pt x="4317199" y="2038334"/>
                </a:cubicBezTo>
                <a:close/>
                <a:moveTo>
                  <a:pt x="8733" y="2030397"/>
                </a:moveTo>
                <a:cubicBezTo>
                  <a:pt x="13556" y="2030397"/>
                  <a:pt x="17464" y="2034306"/>
                  <a:pt x="17464" y="2039129"/>
                </a:cubicBezTo>
                <a:cubicBezTo>
                  <a:pt x="17464" y="2043952"/>
                  <a:pt x="13556" y="2047861"/>
                  <a:pt x="8733" y="2047861"/>
                </a:cubicBezTo>
                <a:cubicBezTo>
                  <a:pt x="3910" y="2047861"/>
                  <a:pt x="0" y="2043952"/>
                  <a:pt x="0" y="2039129"/>
                </a:cubicBezTo>
                <a:cubicBezTo>
                  <a:pt x="0" y="2034306"/>
                  <a:pt x="3910" y="2030397"/>
                  <a:pt x="8733" y="2030397"/>
                </a:cubicBezTo>
                <a:close/>
                <a:moveTo>
                  <a:pt x="4063993" y="2028809"/>
                </a:moveTo>
                <a:cubicBezTo>
                  <a:pt x="4070131" y="2028809"/>
                  <a:pt x="4075106" y="2033429"/>
                  <a:pt x="4075106" y="2039128"/>
                </a:cubicBezTo>
                <a:cubicBezTo>
                  <a:pt x="4075106" y="2044827"/>
                  <a:pt x="4070131" y="2049447"/>
                  <a:pt x="4063993" y="2049447"/>
                </a:cubicBezTo>
                <a:cubicBezTo>
                  <a:pt x="4057855" y="2049447"/>
                  <a:pt x="4052880" y="2044827"/>
                  <a:pt x="4052880" y="2039128"/>
                </a:cubicBezTo>
                <a:cubicBezTo>
                  <a:pt x="4052880" y="2033429"/>
                  <a:pt x="4057855" y="2028809"/>
                  <a:pt x="4063993" y="2028809"/>
                </a:cubicBezTo>
                <a:close/>
                <a:moveTo>
                  <a:pt x="2035962" y="2024047"/>
                </a:moveTo>
                <a:cubicBezTo>
                  <a:pt x="2044292" y="2024047"/>
                  <a:pt x="2051044" y="2030799"/>
                  <a:pt x="2051044" y="2039129"/>
                </a:cubicBezTo>
                <a:cubicBezTo>
                  <a:pt x="2051044" y="2047459"/>
                  <a:pt x="2044292" y="2054211"/>
                  <a:pt x="2035962" y="2054211"/>
                </a:cubicBezTo>
                <a:cubicBezTo>
                  <a:pt x="2027632" y="2054211"/>
                  <a:pt x="2020880" y="2047459"/>
                  <a:pt x="2020880" y="2039129"/>
                </a:cubicBezTo>
                <a:cubicBezTo>
                  <a:pt x="2020880" y="2030799"/>
                  <a:pt x="2027632" y="2024047"/>
                  <a:pt x="2035962" y="2024047"/>
                </a:cubicBezTo>
                <a:close/>
                <a:moveTo>
                  <a:pt x="261938" y="2016109"/>
                </a:moveTo>
                <a:cubicBezTo>
                  <a:pt x="274213" y="2016109"/>
                  <a:pt x="284163" y="2026415"/>
                  <a:pt x="284163" y="2039128"/>
                </a:cubicBezTo>
                <a:cubicBezTo>
                  <a:pt x="284163" y="2051841"/>
                  <a:pt x="274213" y="2062147"/>
                  <a:pt x="261938" y="2062147"/>
                </a:cubicBezTo>
                <a:cubicBezTo>
                  <a:pt x="249663" y="2062147"/>
                  <a:pt x="239713" y="2051841"/>
                  <a:pt x="239713" y="2039128"/>
                </a:cubicBezTo>
                <a:cubicBezTo>
                  <a:pt x="239713" y="2026415"/>
                  <a:pt x="249663" y="2016109"/>
                  <a:pt x="261938" y="2016109"/>
                </a:cubicBezTo>
                <a:close/>
                <a:moveTo>
                  <a:pt x="3809993" y="2014522"/>
                </a:moveTo>
                <a:cubicBezTo>
                  <a:pt x="3823145" y="2014522"/>
                  <a:pt x="3833806" y="2025539"/>
                  <a:pt x="3833806" y="2039129"/>
                </a:cubicBezTo>
                <a:cubicBezTo>
                  <a:pt x="3833806" y="2052719"/>
                  <a:pt x="3823145" y="2063736"/>
                  <a:pt x="3809993" y="2063736"/>
                </a:cubicBezTo>
                <a:cubicBezTo>
                  <a:pt x="3796841" y="2063736"/>
                  <a:pt x="3786180" y="2052719"/>
                  <a:pt x="3786180" y="2039129"/>
                </a:cubicBezTo>
                <a:cubicBezTo>
                  <a:pt x="3786180" y="2025539"/>
                  <a:pt x="3796841" y="2014522"/>
                  <a:pt x="3809993" y="2014522"/>
                </a:cubicBezTo>
                <a:close/>
                <a:moveTo>
                  <a:pt x="515938" y="2003409"/>
                </a:moveTo>
                <a:cubicBezTo>
                  <a:pt x="536104" y="2003409"/>
                  <a:pt x="552452" y="2019401"/>
                  <a:pt x="552452" y="2039128"/>
                </a:cubicBezTo>
                <a:cubicBezTo>
                  <a:pt x="552452" y="2058855"/>
                  <a:pt x="536104" y="2074847"/>
                  <a:pt x="515938" y="2074847"/>
                </a:cubicBezTo>
                <a:cubicBezTo>
                  <a:pt x="495772" y="2074847"/>
                  <a:pt x="479424" y="2058855"/>
                  <a:pt x="479424" y="2039128"/>
                </a:cubicBezTo>
                <a:cubicBezTo>
                  <a:pt x="479424" y="2019401"/>
                  <a:pt x="495772" y="2003409"/>
                  <a:pt x="515938" y="2003409"/>
                </a:cubicBezTo>
                <a:close/>
                <a:moveTo>
                  <a:pt x="3556787" y="2001822"/>
                </a:moveTo>
                <a:cubicBezTo>
                  <a:pt x="3577391" y="2001822"/>
                  <a:pt x="3594094" y="2018525"/>
                  <a:pt x="3594094" y="2039129"/>
                </a:cubicBezTo>
                <a:cubicBezTo>
                  <a:pt x="3594094" y="2059733"/>
                  <a:pt x="3577391" y="2076436"/>
                  <a:pt x="3556787" y="2076436"/>
                </a:cubicBezTo>
                <a:cubicBezTo>
                  <a:pt x="3536183" y="2076436"/>
                  <a:pt x="3519480" y="2059733"/>
                  <a:pt x="3519480" y="2039129"/>
                </a:cubicBezTo>
                <a:cubicBezTo>
                  <a:pt x="3519480" y="2018525"/>
                  <a:pt x="3536183" y="2001822"/>
                  <a:pt x="3556787" y="2001822"/>
                </a:cubicBezTo>
                <a:close/>
                <a:moveTo>
                  <a:pt x="2289961" y="2000234"/>
                </a:moveTo>
                <a:cubicBezTo>
                  <a:pt x="2311442" y="2000234"/>
                  <a:pt x="2328855" y="2017647"/>
                  <a:pt x="2328855" y="2039128"/>
                </a:cubicBezTo>
                <a:cubicBezTo>
                  <a:pt x="2328855" y="2060609"/>
                  <a:pt x="2311442" y="2078022"/>
                  <a:pt x="2289961" y="2078022"/>
                </a:cubicBezTo>
                <a:cubicBezTo>
                  <a:pt x="2268480" y="2078022"/>
                  <a:pt x="2251067" y="2060609"/>
                  <a:pt x="2251067" y="2039128"/>
                </a:cubicBezTo>
                <a:cubicBezTo>
                  <a:pt x="2251067" y="2017647"/>
                  <a:pt x="2268480" y="2000234"/>
                  <a:pt x="2289961" y="2000234"/>
                </a:cubicBezTo>
                <a:close/>
                <a:moveTo>
                  <a:pt x="1782755" y="1997059"/>
                </a:moveTo>
                <a:cubicBezTo>
                  <a:pt x="1805551" y="1997059"/>
                  <a:pt x="1824030" y="2015894"/>
                  <a:pt x="1824030" y="2039128"/>
                </a:cubicBezTo>
                <a:cubicBezTo>
                  <a:pt x="1824030" y="2062362"/>
                  <a:pt x="1805551" y="2081197"/>
                  <a:pt x="1782755" y="2081197"/>
                </a:cubicBezTo>
                <a:cubicBezTo>
                  <a:pt x="1759959" y="2081197"/>
                  <a:pt x="1741480" y="2062362"/>
                  <a:pt x="1741480" y="2039128"/>
                </a:cubicBezTo>
                <a:cubicBezTo>
                  <a:pt x="1741480" y="2015894"/>
                  <a:pt x="1759959" y="1997059"/>
                  <a:pt x="1782755" y="1997059"/>
                </a:cubicBezTo>
                <a:close/>
                <a:moveTo>
                  <a:pt x="769144" y="1990709"/>
                </a:moveTo>
                <a:cubicBezTo>
                  <a:pt x="796762" y="1990709"/>
                  <a:pt x="819150" y="2012387"/>
                  <a:pt x="819150" y="2039128"/>
                </a:cubicBezTo>
                <a:cubicBezTo>
                  <a:pt x="819150" y="2065869"/>
                  <a:pt x="796762" y="2087547"/>
                  <a:pt x="769144" y="2087547"/>
                </a:cubicBezTo>
                <a:cubicBezTo>
                  <a:pt x="741527" y="2087547"/>
                  <a:pt x="719138" y="2065869"/>
                  <a:pt x="719138" y="2039128"/>
                </a:cubicBezTo>
                <a:cubicBezTo>
                  <a:pt x="719138" y="2012387"/>
                  <a:pt x="741527" y="1990709"/>
                  <a:pt x="769144" y="1990709"/>
                </a:cubicBezTo>
                <a:close/>
                <a:moveTo>
                  <a:pt x="3303580" y="1989122"/>
                </a:moveTo>
                <a:cubicBezTo>
                  <a:pt x="3330760" y="1989122"/>
                  <a:pt x="3352793" y="2011511"/>
                  <a:pt x="3352793" y="2039129"/>
                </a:cubicBezTo>
                <a:cubicBezTo>
                  <a:pt x="3352793" y="2066747"/>
                  <a:pt x="3330760" y="2089136"/>
                  <a:pt x="3303580" y="2089136"/>
                </a:cubicBezTo>
                <a:cubicBezTo>
                  <a:pt x="3276400" y="2089136"/>
                  <a:pt x="3254367" y="2066747"/>
                  <a:pt x="3254367" y="2039129"/>
                </a:cubicBezTo>
                <a:cubicBezTo>
                  <a:pt x="3254367" y="2011511"/>
                  <a:pt x="3276400" y="1989122"/>
                  <a:pt x="3303580" y="1989122"/>
                </a:cubicBezTo>
                <a:close/>
                <a:moveTo>
                  <a:pt x="3050374" y="1976422"/>
                </a:moveTo>
                <a:cubicBezTo>
                  <a:pt x="3085006" y="1976422"/>
                  <a:pt x="3113081" y="2004497"/>
                  <a:pt x="3113081" y="2039129"/>
                </a:cubicBezTo>
                <a:cubicBezTo>
                  <a:pt x="3113081" y="2073761"/>
                  <a:pt x="3085006" y="2101836"/>
                  <a:pt x="3050374" y="2101836"/>
                </a:cubicBezTo>
                <a:cubicBezTo>
                  <a:pt x="3015742" y="2101836"/>
                  <a:pt x="2987667" y="2073761"/>
                  <a:pt x="2987667" y="2039129"/>
                </a:cubicBezTo>
                <a:cubicBezTo>
                  <a:pt x="2987667" y="2004497"/>
                  <a:pt x="3015742" y="1976422"/>
                  <a:pt x="3050374" y="1976422"/>
                </a:cubicBezTo>
                <a:close/>
                <a:moveTo>
                  <a:pt x="1022352" y="1976422"/>
                </a:moveTo>
                <a:cubicBezTo>
                  <a:pt x="1056546" y="1976422"/>
                  <a:pt x="1084264" y="2004497"/>
                  <a:pt x="1084264" y="2039129"/>
                </a:cubicBezTo>
                <a:cubicBezTo>
                  <a:pt x="1084264" y="2073761"/>
                  <a:pt x="1056546" y="2101836"/>
                  <a:pt x="1022352" y="2101836"/>
                </a:cubicBezTo>
                <a:cubicBezTo>
                  <a:pt x="988158" y="2101836"/>
                  <a:pt x="960439" y="2073761"/>
                  <a:pt x="960439" y="2039129"/>
                </a:cubicBezTo>
                <a:cubicBezTo>
                  <a:pt x="960439" y="2004497"/>
                  <a:pt x="988158" y="1976422"/>
                  <a:pt x="1022352" y="1976422"/>
                </a:cubicBezTo>
                <a:close/>
                <a:moveTo>
                  <a:pt x="2543168" y="1965309"/>
                </a:moveTo>
                <a:cubicBezTo>
                  <a:pt x="2584376" y="1965309"/>
                  <a:pt x="2617781" y="1998359"/>
                  <a:pt x="2617781" y="2039128"/>
                </a:cubicBezTo>
                <a:cubicBezTo>
                  <a:pt x="2617781" y="2079897"/>
                  <a:pt x="2584376" y="2112947"/>
                  <a:pt x="2543168" y="2112947"/>
                </a:cubicBezTo>
                <a:cubicBezTo>
                  <a:pt x="2501960" y="2112947"/>
                  <a:pt x="2468555" y="2079897"/>
                  <a:pt x="2468555" y="2039128"/>
                </a:cubicBezTo>
                <a:cubicBezTo>
                  <a:pt x="2468555" y="1998359"/>
                  <a:pt x="2501960" y="1965309"/>
                  <a:pt x="2543168" y="1965309"/>
                </a:cubicBezTo>
                <a:close/>
                <a:moveTo>
                  <a:pt x="1276350" y="1963722"/>
                </a:moveTo>
                <a:cubicBezTo>
                  <a:pt x="1318435" y="1963722"/>
                  <a:pt x="1352550" y="1997483"/>
                  <a:pt x="1352550" y="2039129"/>
                </a:cubicBezTo>
                <a:cubicBezTo>
                  <a:pt x="1352550" y="2080775"/>
                  <a:pt x="1318435" y="2114536"/>
                  <a:pt x="1276350" y="2114536"/>
                </a:cubicBezTo>
                <a:cubicBezTo>
                  <a:pt x="1234266" y="2114536"/>
                  <a:pt x="1200150" y="2080775"/>
                  <a:pt x="1200150" y="2039129"/>
                </a:cubicBezTo>
                <a:cubicBezTo>
                  <a:pt x="1200150" y="1997483"/>
                  <a:pt x="1234266" y="1963722"/>
                  <a:pt x="1276350" y="1963722"/>
                </a:cubicBezTo>
                <a:close/>
                <a:moveTo>
                  <a:pt x="2796374" y="1962134"/>
                </a:moveTo>
                <a:cubicBezTo>
                  <a:pt x="2838897" y="1962134"/>
                  <a:pt x="2873368" y="1996605"/>
                  <a:pt x="2873368" y="2039128"/>
                </a:cubicBezTo>
                <a:cubicBezTo>
                  <a:pt x="2873368" y="2081651"/>
                  <a:pt x="2838897" y="2116122"/>
                  <a:pt x="2796374" y="2116122"/>
                </a:cubicBezTo>
                <a:cubicBezTo>
                  <a:pt x="2753851" y="2116122"/>
                  <a:pt x="2719380" y="2081651"/>
                  <a:pt x="2719380" y="2039128"/>
                </a:cubicBezTo>
                <a:cubicBezTo>
                  <a:pt x="2719380" y="1996605"/>
                  <a:pt x="2753851" y="1962134"/>
                  <a:pt x="2796374" y="1962134"/>
                </a:cubicBezTo>
                <a:close/>
                <a:moveTo>
                  <a:pt x="1529549" y="1962134"/>
                </a:moveTo>
                <a:cubicBezTo>
                  <a:pt x="1572072" y="1962134"/>
                  <a:pt x="1606543" y="1996605"/>
                  <a:pt x="1606543" y="2039128"/>
                </a:cubicBezTo>
                <a:cubicBezTo>
                  <a:pt x="1606543" y="2081651"/>
                  <a:pt x="1572072" y="2116122"/>
                  <a:pt x="1529549" y="2116122"/>
                </a:cubicBezTo>
                <a:cubicBezTo>
                  <a:pt x="1487026" y="2116122"/>
                  <a:pt x="1452555" y="2081651"/>
                  <a:pt x="1452555" y="2039128"/>
                </a:cubicBezTo>
                <a:cubicBezTo>
                  <a:pt x="1452555" y="1996605"/>
                  <a:pt x="1487026" y="1962134"/>
                  <a:pt x="1529549" y="1962134"/>
                </a:cubicBezTo>
                <a:close/>
                <a:moveTo>
                  <a:pt x="4063992" y="1776397"/>
                </a:moveTo>
                <a:cubicBezTo>
                  <a:pt x="4069253" y="1776397"/>
                  <a:pt x="4073517" y="1780306"/>
                  <a:pt x="4073517" y="1785129"/>
                </a:cubicBezTo>
                <a:cubicBezTo>
                  <a:pt x="4073517" y="1789952"/>
                  <a:pt x="4069253" y="1793861"/>
                  <a:pt x="4063992" y="1793861"/>
                </a:cubicBezTo>
                <a:cubicBezTo>
                  <a:pt x="4058731" y="1793861"/>
                  <a:pt x="4054467" y="1789952"/>
                  <a:pt x="4054467" y="1785129"/>
                </a:cubicBezTo>
                <a:cubicBezTo>
                  <a:pt x="4054467" y="1780306"/>
                  <a:pt x="4058731" y="1776397"/>
                  <a:pt x="4063992" y="1776397"/>
                </a:cubicBezTo>
                <a:close/>
                <a:moveTo>
                  <a:pt x="8734" y="1776397"/>
                </a:moveTo>
                <a:cubicBezTo>
                  <a:pt x="13556" y="1776397"/>
                  <a:pt x="17466" y="1780306"/>
                  <a:pt x="17466" y="1785129"/>
                </a:cubicBezTo>
                <a:cubicBezTo>
                  <a:pt x="17466" y="1789952"/>
                  <a:pt x="13556" y="1793861"/>
                  <a:pt x="8734" y="1793861"/>
                </a:cubicBezTo>
                <a:cubicBezTo>
                  <a:pt x="3910" y="1793861"/>
                  <a:pt x="2" y="1789952"/>
                  <a:pt x="2" y="1785129"/>
                </a:cubicBezTo>
                <a:cubicBezTo>
                  <a:pt x="2" y="1780306"/>
                  <a:pt x="3910" y="1776397"/>
                  <a:pt x="8734" y="1776397"/>
                </a:cubicBezTo>
                <a:close/>
                <a:moveTo>
                  <a:pt x="3809992" y="1763697"/>
                </a:moveTo>
                <a:cubicBezTo>
                  <a:pt x="3822267" y="1763697"/>
                  <a:pt x="3832217" y="1773647"/>
                  <a:pt x="3832217" y="1785922"/>
                </a:cubicBezTo>
                <a:cubicBezTo>
                  <a:pt x="3832217" y="1798197"/>
                  <a:pt x="3822267" y="1808147"/>
                  <a:pt x="3809992" y="1808147"/>
                </a:cubicBezTo>
                <a:cubicBezTo>
                  <a:pt x="3797717" y="1808147"/>
                  <a:pt x="3787767" y="1798197"/>
                  <a:pt x="3787767" y="1785922"/>
                </a:cubicBezTo>
                <a:cubicBezTo>
                  <a:pt x="3787767" y="1773647"/>
                  <a:pt x="3797717" y="1763697"/>
                  <a:pt x="3809992" y="1763697"/>
                </a:cubicBezTo>
                <a:close/>
                <a:moveTo>
                  <a:pt x="261939" y="1763697"/>
                </a:moveTo>
                <a:cubicBezTo>
                  <a:pt x="274214" y="1763697"/>
                  <a:pt x="284164" y="1773647"/>
                  <a:pt x="284164" y="1785922"/>
                </a:cubicBezTo>
                <a:cubicBezTo>
                  <a:pt x="284164" y="1798197"/>
                  <a:pt x="274214" y="1808147"/>
                  <a:pt x="261939" y="1808147"/>
                </a:cubicBezTo>
                <a:cubicBezTo>
                  <a:pt x="249665" y="1808147"/>
                  <a:pt x="239715" y="1798197"/>
                  <a:pt x="239715" y="1785922"/>
                </a:cubicBezTo>
                <a:cubicBezTo>
                  <a:pt x="239715" y="1773647"/>
                  <a:pt x="249665" y="1763697"/>
                  <a:pt x="261939" y="1763697"/>
                </a:cubicBezTo>
                <a:close/>
                <a:moveTo>
                  <a:pt x="515939" y="1750997"/>
                </a:moveTo>
                <a:cubicBezTo>
                  <a:pt x="535229" y="1750997"/>
                  <a:pt x="550864" y="1766278"/>
                  <a:pt x="550864" y="1785129"/>
                </a:cubicBezTo>
                <a:cubicBezTo>
                  <a:pt x="550864" y="1803980"/>
                  <a:pt x="535229" y="1819261"/>
                  <a:pt x="515939" y="1819261"/>
                </a:cubicBezTo>
                <a:cubicBezTo>
                  <a:pt x="496651" y="1819261"/>
                  <a:pt x="481014" y="1803980"/>
                  <a:pt x="481014" y="1785129"/>
                </a:cubicBezTo>
                <a:cubicBezTo>
                  <a:pt x="481014" y="1766278"/>
                  <a:pt x="496651" y="1750997"/>
                  <a:pt x="515939" y="1750997"/>
                </a:cubicBezTo>
                <a:close/>
                <a:moveTo>
                  <a:pt x="3556786" y="1749409"/>
                </a:moveTo>
                <a:cubicBezTo>
                  <a:pt x="3576513" y="1749409"/>
                  <a:pt x="3592505" y="1765401"/>
                  <a:pt x="3592505" y="1785128"/>
                </a:cubicBezTo>
                <a:cubicBezTo>
                  <a:pt x="3592505" y="1804855"/>
                  <a:pt x="3576513" y="1820847"/>
                  <a:pt x="3556786" y="1820847"/>
                </a:cubicBezTo>
                <a:cubicBezTo>
                  <a:pt x="3537059" y="1820847"/>
                  <a:pt x="3521067" y="1804855"/>
                  <a:pt x="3521067" y="1785128"/>
                </a:cubicBezTo>
                <a:cubicBezTo>
                  <a:pt x="3521067" y="1765401"/>
                  <a:pt x="3537059" y="1749409"/>
                  <a:pt x="3556786" y="1749409"/>
                </a:cubicBezTo>
                <a:close/>
                <a:moveTo>
                  <a:pt x="2035961" y="1744647"/>
                </a:moveTo>
                <a:cubicBezTo>
                  <a:pt x="2059195" y="1744647"/>
                  <a:pt x="2078030" y="1763126"/>
                  <a:pt x="2078030" y="1785922"/>
                </a:cubicBezTo>
                <a:cubicBezTo>
                  <a:pt x="2078030" y="1808718"/>
                  <a:pt x="2059195" y="1827197"/>
                  <a:pt x="2035961" y="1827197"/>
                </a:cubicBezTo>
                <a:cubicBezTo>
                  <a:pt x="2012727" y="1827197"/>
                  <a:pt x="1993892" y="1808718"/>
                  <a:pt x="1993892" y="1785922"/>
                </a:cubicBezTo>
                <a:cubicBezTo>
                  <a:pt x="1993892" y="1763126"/>
                  <a:pt x="2012727" y="1744647"/>
                  <a:pt x="2035961" y="1744647"/>
                </a:cubicBezTo>
                <a:close/>
                <a:moveTo>
                  <a:pt x="3304374" y="1736709"/>
                </a:moveTo>
                <a:cubicBezTo>
                  <a:pt x="3331115" y="1736709"/>
                  <a:pt x="3352793" y="1758387"/>
                  <a:pt x="3352793" y="1785128"/>
                </a:cubicBezTo>
                <a:cubicBezTo>
                  <a:pt x="3352793" y="1811869"/>
                  <a:pt x="3331115" y="1833547"/>
                  <a:pt x="3304374" y="1833547"/>
                </a:cubicBezTo>
                <a:cubicBezTo>
                  <a:pt x="3277633" y="1833547"/>
                  <a:pt x="3255955" y="1811869"/>
                  <a:pt x="3255955" y="1785128"/>
                </a:cubicBezTo>
                <a:cubicBezTo>
                  <a:pt x="3255955" y="1758387"/>
                  <a:pt x="3277633" y="1736709"/>
                  <a:pt x="3304374" y="1736709"/>
                </a:cubicBezTo>
                <a:close/>
                <a:moveTo>
                  <a:pt x="768350" y="1736709"/>
                </a:moveTo>
                <a:cubicBezTo>
                  <a:pt x="794653" y="1736709"/>
                  <a:pt x="815976" y="1758387"/>
                  <a:pt x="815976" y="1785128"/>
                </a:cubicBezTo>
                <a:cubicBezTo>
                  <a:pt x="815976" y="1811869"/>
                  <a:pt x="794653" y="1833547"/>
                  <a:pt x="768350" y="1833547"/>
                </a:cubicBezTo>
                <a:cubicBezTo>
                  <a:pt x="742047" y="1833547"/>
                  <a:pt x="720726" y="1811869"/>
                  <a:pt x="720726" y="1785128"/>
                </a:cubicBezTo>
                <a:cubicBezTo>
                  <a:pt x="720726" y="1758387"/>
                  <a:pt x="742047" y="1736709"/>
                  <a:pt x="768350" y="1736709"/>
                </a:cubicBezTo>
                <a:close/>
                <a:moveTo>
                  <a:pt x="2289961" y="1730359"/>
                </a:moveTo>
                <a:cubicBezTo>
                  <a:pt x="2320209" y="1730359"/>
                  <a:pt x="2344730" y="1755235"/>
                  <a:pt x="2344730" y="1785922"/>
                </a:cubicBezTo>
                <a:cubicBezTo>
                  <a:pt x="2344730" y="1816609"/>
                  <a:pt x="2320209" y="1841485"/>
                  <a:pt x="2289961" y="1841485"/>
                </a:cubicBezTo>
                <a:cubicBezTo>
                  <a:pt x="2259713" y="1841485"/>
                  <a:pt x="2235192" y="1816609"/>
                  <a:pt x="2235192" y="1785922"/>
                </a:cubicBezTo>
                <a:cubicBezTo>
                  <a:pt x="2235192" y="1755235"/>
                  <a:pt x="2259713" y="1730359"/>
                  <a:pt x="2289961" y="1730359"/>
                </a:cubicBezTo>
                <a:close/>
                <a:moveTo>
                  <a:pt x="1783549" y="1727184"/>
                </a:moveTo>
                <a:cubicBezTo>
                  <a:pt x="1815551" y="1727184"/>
                  <a:pt x="1841493" y="1753126"/>
                  <a:pt x="1841493" y="1785128"/>
                </a:cubicBezTo>
                <a:cubicBezTo>
                  <a:pt x="1841493" y="1817130"/>
                  <a:pt x="1815551" y="1843072"/>
                  <a:pt x="1783549" y="1843072"/>
                </a:cubicBezTo>
                <a:cubicBezTo>
                  <a:pt x="1751547" y="1843072"/>
                  <a:pt x="1725605" y="1817130"/>
                  <a:pt x="1725605" y="1785128"/>
                </a:cubicBezTo>
                <a:cubicBezTo>
                  <a:pt x="1725605" y="1753126"/>
                  <a:pt x="1751547" y="1727184"/>
                  <a:pt x="1783549" y="1727184"/>
                </a:cubicBezTo>
                <a:close/>
                <a:moveTo>
                  <a:pt x="1022352" y="1725597"/>
                </a:moveTo>
                <a:cubicBezTo>
                  <a:pt x="1055669" y="1725597"/>
                  <a:pt x="1082676" y="1752605"/>
                  <a:pt x="1082676" y="1785922"/>
                </a:cubicBezTo>
                <a:cubicBezTo>
                  <a:pt x="1082676" y="1819239"/>
                  <a:pt x="1055669" y="1846247"/>
                  <a:pt x="1022352" y="1846247"/>
                </a:cubicBezTo>
                <a:cubicBezTo>
                  <a:pt x="989035" y="1846247"/>
                  <a:pt x="962026" y="1819239"/>
                  <a:pt x="962026" y="1785922"/>
                </a:cubicBezTo>
                <a:cubicBezTo>
                  <a:pt x="962026" y="1752605"/>
                  <a:pt x="989035" y="1725597"/>
                  <a:pt x="1022352" y="1725597"/>
                </a:cubicBezTo>
                <a:close/>
                <a:moveTo>
                  <a:pt x="3049580" y="1724009"/>
                </a:moveTo>
                <a:cubicBezTo>
                  <a:pt x="3083774" y="1724009"/>
                  <a:pt x="3111493" y="1751728"/>
                  <a:pt x="3111493" y="1785922"/>
                </a:cubicBezTo>
                <a:cubicBezTo>
                  <a:pt x="3111493" y="1820116"/>
                  <a:pt x="3083774" y="1847835"/>
                  <a:pt x="3049580" y="1847835"/>
                </a:cubicBezTo>
                <a:cubicBezTo>
                  <a:pt x="3015386" y="1847835"/>
                  <a:pt x="2987667" y="1820116"/>
                  <a:pt x="2987667" y="1785922"/>
                </a:cubicBezTo>
                <a:cubicBezTo>
                  <a:pt x="2987667" y="1751728"/>
                  <a:pt x="3015386" y="1724009"/>
                  <a:pt x="3049580" y="1724009"/>
                </a:cubicBezTo>
                <a:close/>
                <a:moveTo>
                  <a:pt x="2797168" y="1711309"/>
                </a:moveTo>
                <a:cubicBezTo>
                  <a:pt x="2838376" y="1711309"/>
                  <a:pt x="2871781" y="1744714"/>
                  <a:pt x="2871781" y="1785922"/>
                </a:cubicBezTo>
                <a:cubicBezTo>
                  <a:pt x="2871781" y="1827130"/>
                  <a:pt x="2838376" y="1860535"/>
                  <a:pt x="2797168" y="1860535"/>
                </a:cubicBezTo>
                <a:cubicBezTo>
                  <a:pt x="2755960" y="1860535"/>
                  <a:pt x="2722555" y="1827130"/>
                  <a:pt x="2722555" y="1785922"/>
                </a:cubicBezTo>
                <a:cubicBezTo>
                  <a:pt x="2722555" y="1744714"/>
                  <a:pt x="2755960" y="1711309"/>
                  <a:pt x="2797168" y="1711309"/>
                </a:cubicBezTo>
                <a:close/>
                <a:moveTo>
                  <a:pt x="1275559" y="1711309"/>
                </a:moveTo>
                <a:cubicBezTo>
                  <a:pt x="1316327" y="1711309"/>
                  <a:pt x="1349377" y="1744359"/>
                  <a:pt x="1349377" y="1785128"/>
                </a:cubicBezTo>
                <a:cubicBezTo>
                  <a:pt x="1349377" y="1825897"/>
                  <a:pt x="1316327" y="1858947"/>
                  <a:pt x="1275559" y="1858947"/>
                </a:cubicBezTo>
                <a:cubicBezTo>
                  <a:pt x="1234789" y="1858947"/>
                  <a:pt x="1201739" y="1825897"/>
                  <a:pt x="1201739" y="1785128"/>
                </a:cubicBezTo>
                <a:cubicBezTo>
                  <a:pt x="1201739" y="1744359"/>
                  <a:pt x="1234789" y="1711309"/>
                  <a:pt x="1275559" y="1711309"/>
                </a:cubicBezTo>
                <a:close/>
                <a:moveTo>
                  <a:pt x="2543961" y="1704959"/>
                </a:moveTo>
                <a:cubicBezTo>
                  <a:pt x="2588237" y="1704959"/>
                  <a:pt x="2624130" y="1740852"/>
                  <a:pt x="2624130" y="1785128"/>
                </a:cubicBezTo>
                <a:cubicBezTo>
                  <a:pt x="2624130" y="1829404"/>
                  <a:pt x="2588237" y="1865297"/>
                  <a:pt x="2543961" y="1865297"/>
                </a:cubicBezTo>
                <a:cubicBezTo>
                  <a:pt x="2499685" y="1865297"/>
                  <a:pt x="2463792" y="1829404"/>
                  <a:pt x="2463792" y="1785128"/>
                </a:cubicBezTo>
                <a:cubicBezTo>
                  <a:pt x="2463792" y="1740852"/>
                  <a:pt x="2499685" y="1704959"/>
                  <a:pt x="2543961" y="1704959"/>
                </a:cubicBezTo>
                <a:close/>
                <a:moveTo>
                  <a:pt x="1528755" y="1704959"/>
                </a:moveTo>
                <a:cubicBezTo>
                  <a:pt x="1573470" y="1704959"/>
                  <a:pt x="1609718" y="1741207"/>
                  <a:pt x="1609718" y="1785922"/>
                </a:cubicBezTo>
                <a:cubicBezTo>
                  <a:pt x="1609718" y="1830637"/>
                  <a:pt x="1573470" y="1866885"/>
                  <a:pt x="1528755" y="1866885"/>
                </a:cubicBezTo>
                <a:cubicBezTo>
                  <a:pt x="1484040" y="1866885"/>
                  <a:pt x="1447792" y="1830637"/>
                  <a:pt x="1447792" y="1785922"/>
                </a:cubicBezTo>
                <a:cubicBezTo>
                  <a:pt x="1447792" y="1741207"/>
                  <a:pt x="1484040" y="1704959"/>
                  <a:pt x="1528755" y="1704959"/>
                </a:cubicBezTo>
                <a:close/>
                <a:moveTo>
                  <a:pt x="4063993" y="1525572"/>
                </a:moveTo>
                <a:cubicBezTo>
                  <a:pt x="4068377" y="1525572"/>
                  <a:pt x="4071931" y="1528770"/>
                  <a:pt x="4071931" y="1532716"/>
                </a:cubicBezTo>
                <a:cubicBezTo>
                  <a:pt x="4071931" y="1536662"/>
                  <a:pt x="4068377" y="1539860"/>
                  <a:pt x="4063993" y="1539860"/>
                </a:cubicBezTo>
                <a:cubicBezTo>
                  <a:pt x="4059609" y="1539860"/>
                  <a:pt x="4056055" y="1536662"/>
                  <a:pt x="4056055" y="1532716"/>
                </a:cubicBezTo>
                <a:cubicBezTo>
                  <a:pt x="4056055" y="1528770"/>
                  <a:pt x="4059609" y="1525572"/>
                  <a:pt x="4063993" y="1525572"/>
                </a:cubicBezTo>
                <a:close/>
                <a:moveTo>
                  <a:pt x="8735" y="1525572"/>
                </a:moveTo>
                <a:cubicBezTo>
                  <a:pt x="11804" y="1525572"/>
                  <a:pt x="14292" y="1528060"/>
                  <a:pt x="14292" y="1531129"/>
                </a:cubicBezTo>
                <a:cubicBezTo>
                  <a:pt x="14292" y="1534198"/>
                  <a:pt x="11804" y="1536686"/>
                  <a:pt x="8735" y="1536686"/>
                </a:cubicBezTo>
                <a:cubicBezTo>
                  <a:pt x="5666" y="1536686"/>
                  <a:pt x="3178" y="1534198"/>
                  <a:pt x="3178" y="1531129"/>
                </a:cubicBezTo>
                <a:cubicBezTo>
                  <a:pt x="3178" y="1528060"/>
                  <a:pt x="5666" y="1525572"/>
                  <a:pt x="8735" y="1525572"/>
                </a:cubicBezTo>
                <a:close/>
                <a:moveTo>
                  <a:pt x="262735" y="1512872"/>
                </a:moveTo>
                <a:cubicBezTo>
                  <a:pt x="272818" y="1512872"/>
                  <a:pt x="280992" y="1521046"/>
                  <a:pt x="280992" y="1531129"/>
                </a:cubicBezTo>
                <a:cubicBezTo>
                  <a:pt x="280992" y="1541212"/>
                  <a:pt x="272818" y="1549386"/>
                  <a:pt x="262735" y="1549386"/>
                </a:cubicBezTo>
                <a:cubicBezTo>
                  <a:pt x="252652" y="1549386"/>
                  <a:pt x="244477" y="1541212"/>
                  <a:pt x="244477" y="1531129"/>
                </a:cubicBezTo>
                <a:cubicBezTo>
                  <a:pt x="244477" y="1521046"/>
                  <a:pt x="252652" y="1512872"/>
                  <a:pt x="262735" y="1512872"/>
                </a:cubicBezTo>
                <a:close/>
                <a:moveTo>
                  <a:pt x="3810786" y="1511284"/>
                </a:moveTo>
                <a:cubicBezTo>
                  <a:pt x="3821746" y="1511284"/>
                  <a:pt x="3830630" y="1520168"/>
                  <a:pt x="3830630" y="1531128"/>
                </a:cubicBezTo>
                <a:cubicBezTo>
                  <a:pt x="3830630" y="1542088"/>
                  <a:pt x="3821746" y="1550972"/>
                  <a:pt x="3810786" y="1550972"/>
                </a:cubicBezTo>
                <a:cubicBezTo>
                  <a:pt x="3799826" y="1550972"/>
                  <a:pt x="3790942" y="1542088"/>
                  <a:pt x="3790942" y="1531128"/>
                </a:cubicBezTo>
                <a:cubicBezTo>
                  <a:pt x="3790942" y="1520168"/>
                  <a:pt x="3799826" y="1511284"/>
                  <a:pt x="3810786" y="1511284"/>
                </a:cubicBezTo>
                <a:close/>
                <a:moveTo>
                  <a:pt x="3556786" y="1500172"/>
                </a:moveTo>
                <a:cubicBezTo>
                  <a:pt x="3574760" y="1500172"/>
                  <a:pt x="3589330" y="1514742"/>
                  <a:pt x="3589330" y="1532716"/>
                </a:cubicBezTo>
                <a:cubicBezTo>
                  <a:pt x="3589330" y="1550690"/>
                  <a:pt x="3574760" y="1565260"/>
                  <a:pt x="3556786" y="1565260"/>
                </a:cubicBezTo>
                <a:cubicBezTo>
                  <a:pt x="3538812" y="1565260"/>
                  <a:pt x="3524242" y="1550690"/>
                  <a:pt x="3524242" y="1532716"/>
                </a:cubicBezTo>
                <a:cubicBezTo>
                  <a:pt x="3524242" y="1514742"/>
                  <a:pt x="3538812" y="1500172"/>
                  <a:pt x="3556786" y="1500172"/>
                </a:cubicBezTo>
                <a:close/>
                <a:moveTo>
                  <a:pt x="515940" y="1500172"/>
                </a:moveTo>
                <a:cubicBezTo>
                  <a:pt x="533474" y="1500172"/>
                  <a:pt x="547691" y="1514387"/>
                  <a:pt x="547691" y="1531922"/>
                </a:cubicBezTo>
                <a:cubicBezTo>
                  <a:pt x="547691" y="1549457"/>
                  <a:pt x="533474" y="1563672"/>
                  <a:pt x="515940" y="1563672"/>
                </a:cubicBezTo>
                <a:cubicBezTo>
                  <a:pt x="498405" y="1563672"/>
                  <a:pt x="484189" y="1549457"/>
                  <a:pt x="484189" y="1531922"/>
                </a:cubicBezTo>
                <a:cubicBezTo>
                  <a:pt x="484189" y="1514387"/>
                  <a:pt x="498405" y="1500172"/>
                  <a:pt x="515940" y="1500172"/>
                </a:cubicBezTo>
                <a:close/>
                <a:moveTo>
                  <a:pt x="3303580" y="1487472"/>
                </a:moveTo>
                <a:cubicBezTo>
                  <a:pt x="3328129" y="1487472"/>
                  <a:pt x="3348030" y="1507373"/>
                  <a:pt x="3348030" y="1531922"/>
                </a:cubicBezTo>
                <a:cubicBezTo>
                  <a:pt x="3348030" y="1556471"/>
                  <a:pt x="3328129" y="1576372"/>
                  <a:pt x="3303580" y="1576372"/>
                </a:cubicBezTo>
                <a:cubicBezTo>
                  <a:pt x="3279031" y="1576372"/>
                  <a:pt x="3259130" y="1556471"/>
                  <a:pt x="3259130" y="1531922"/>
                </a:cubicBezTo>
                <a:cubicBezTo>
                  <a:pt x="3259130" y="1507373"/>
                  <a:pt x="3279031" y="1487472"/>
                  <a:pt x="3303580" y="1487472"/>
                </a:cubicBezTo>
                <a:close/>
                <a:moveTo>
                  <a:pt x="769147" y="1487472"/>
                </a:moveTo>
                <a:cubicBezTo>
                  <a:pt x="793257" y="1487472"/>
                  <a:pt x="812803" y="1507018"/>
                  <a:pt x="812803" y="1531129"/>
                </a:cubicBezTo>
                <a:cubicBezTo>
                  <a:pt x="812803" y="1555240"/>
                  <a:pt x="793257" y="1574786"/>
                  <a:pt x="769147" y="1574786"/>
                </a:cubicBezTo>
                <a:cubicBezTo>
                  <a:pt x="745036" y="1574786"/>
                  <a:pt x="725490" y="1555240"/>
                  <a:pt x="725490" y="1531129"/>
                </a:cubicBezTo>
                <a:cubicBezTo>
                  <a:pt x="725490" y="1507018"/>
                  <a:pt x="745036" y="1487472"/>
                  <a:pt x="769147" y="1487472"/>
                </a:cubicBezTo>
                <a:close/>
                <a:moveTo>
                  <a:pt x="1023148" y="1476359"/>
                </a:moveTo>
                <a:cubicBezTo>
                  <a:pt x="1054272" y="1476359"/>
                  <a:pt x="1079504" y="1501591"/>
                  <a:pt x="1079504" y="1532716"/>
                </a:cubicBezTo>
                <a:cubicBezTo>
                  <a:pt x="1079504" y="1563841"/>
                  <a:pt x="1054272" y="1589073"/>
                  <a:pt x="1023148" y="1589073"/>
                </a:cubicBezTo>
                <a:cubicBezTo>
                  <a:pt x="992023" y="1589073"/>
                  <a:pt x="966791" y="1563841"/>
                  <a:pt x="966791" y="1532716"/>
                </a:cubicBezTo>
                <a:cubicBezTo>
                  <a:pt x="966791" y="1501591"/>
                  <a:pt x="992023" y="1476359"/>
                  <a:pt x="1023148" y="1476359"/>
                </a:cubicBezTo>
                <a:close/>
                <a:moveTo>
                  <a:pt x="3049580" y="1474772"/>
                </a:moveTo>
                <a:cubicBezTo>
                  <a:pt x="3081143" y="1474772"/>
                  <a:pt x="3106730" y="1500359"/>
                  <a:pt x="3106730" y="1531922"/>
                </a:cubicBezTo>
                <a:cubicBezTo>
                  <a:pt x="3106730" y="1563485"/>
                  <a:pt x="3081143" y="1589072"/>
                  <a:pt x="3049580" y="1589072"/>
                </a:cubicBezTo>
                <a:cubicBezTo>
                  <a:pt x="3018017" y="1589072"/>
                  <a:pt x="2992430" y="1563485"/>
                  <a:pt x="2992430" y="1531922"/>
                </a:cubicBezTo>
                <a:cubicBezTo>
                  <a:pt x="2992430" y="1500359"/>
                  <a:pt x="3018017" y="1474772"/>
                  <a:pt x="3049580" y="1474772"/>
                </a:cubicBezTo>
                <a:close/>
                <a:moveTo>
                  <a:pt x="2797168" y="1463659"/>
                </a:moveTo>
                <a:cubicBezTo>
                  <a:pt x="2834869" y="1463659"/>
                  <a:pt x="2865431" y="1494221"/>
                  <a:pt x="2865431" y="1531922"/>
                </a:cubicBezTo>
                <a:cubicBezTo>
                  <a:pt x="2865431" y="1569623"/>
                  <a:pt x="2834869" y="1600185"/>
                  <a:pt x="2797168" y="1600185"/>
                </a:cubicBezTo>
                <a:cubicBezTo>
                  <a:pt x="2759467" y="1600185"/>
                  <a:pt x="2728905" y="1569623"/>
                  <a:pt x="2728905" y="1531922"/>
                </a:cubicBezTo>
                <a:cubicBezTo>
                  <a:pt x="2728905" y="1494221"/>
                  <a:pt x="2759467" y="1463659"/>
                  <a:pt x="2797168" y="1463659"/>
                </a:cubicBezTo>
                <a:close/>
                <a:moveTo>
                  <a:pt x="1275559" y="1463659"/>
                </a:moveTo>
                <a:cubicBezTo>
                  <a:pt x="1312821" y="1463659"/>
                  <a:pt x="1343028" y="1493866"/>
                  <a:pt x="1343028" y="1531128"/>
                </a:cubicBezTo>
                <a:cubicBezTo>
                  <a:pt x="1343028" y="1568390"/>
                  <a:pt x="1312821" y="1598597"/>
                  <a:pt x="1275559" y="1598597"/>
                </a:cubicBezTo>
                <a:cubicBezTo>
                  <a:pt x="1238297" y="1598597"/>
                  <a:pt x="1208091" y="1568390"/>
                  <a:pt x="1208091" y="1531128"/>
                </a:cubicBezTo>
                <a:cubicBezTo>
                  <a:pt x="1208091" y="1493866"/>
                  <a:pt x="1238297" y="1463659"/>
                  <a:pt x="1275559" y="1463659"/>
                </a:cubicBezTo>
                <a:close/>
                <a:moveTo>
                  <a:pt x="2036755" y="1455722"/>
                </a:moveTo>
                <a:cubicBezTo>
                  <a:pt x="2078839" y="1455722"/>
                  <a:pt x="2112955" y="1489838"/>
                  <a:pt x="2112955" y="1531922"/>
                </a:cubicBezTo>
                <a:cubicBezTo>
                  <a:pt x="2112955" y="1574006"/>
                  <a:pt x="2078839" y="1608122"/>
                  <a:pt x="2036755" y="1608122"/>
                </a:cubicBezTo>
                <a:cubicBezTo>
                  <a:pt x="1994671" y="1608122"/>
                  <a:pt x="1960555" y="1574006"/>
                  <a:pt x="1960555" y="1531922"/>
                </a:cubicBezTo>
                <a:cubicBezTo>
                  <a:pt x="1960555" y="1489838"/>
                  <a:pt x="1994671" y="1455722"/>
                  <a:pt x="2036755" y="1455722"/>
                </a:cubicBezTo>
                <a:close/>
                <a:moveTo>
                  <a:pt x="2543167" y="1454134"/>
                </a:moveTo>
                <a:cubicBezTo>
                  <a:pt x="2587005" y="1454134"/>
                  <a:pt x="2622542" y="1489316"/>
                  <a:pt x="2622542" y="1532716"/>
                </a:cubicBezTo>
                <a:cubicBezTo>
                  <a:pt x="2622542" y="1576116"/>
                  <a:pt x="2587005" y="1611298"/>
                  <a:pt x="2543167" y="1611298"/>
                </a:cubicBezTo>
                <a:cubicBezTo>
                  <a:pt x="2499329" y="1611298"/>
                  <a:pt x="2463792" y="1576116"/>
                  <a:pt x="2463792" y="1532716"/>
                </a:cubicBezTo>
                <a:cubicBezTo>
                  <a:pt x="2463792" y="1489316"/>
                  <a:pt x="2499329" y="1454134"/>
                  <a:pt x="2543167" y="1454134"/>
                </a:cubicBezTo>
                <a:close/>
                <a:moveTo>
                  <a:pt x="1528755" y="1454134"/>
                </a:moveTo>
                <a:cubicBezTo>
                  <a:pt x="1571716" y="1454134"/>
                  <a:pt x="1606543" y="1488961"/>
                  <a:pt x="1606543" y="1531922"/>
                </a:cubicBezTo>
                <a:cubicBezTo>
                  <a:pt x="1606543" y="1574883"/>
                  <a:pt x="1571716" y="1609710"/>
                  <a:pt x="1528755" y="1609710"/>
                </a:cubicBezTo>
                <a:cubicBezTo>
                  <a:pt x="1485794" y="1609710"/>
                  <a:pt x="1450967" y="1574883"/>
                  <a:pt x="1450967" y="1531922"/>
                </a:cubicBezTo>
                <a:cubicBezTo>
                  <a:pt x="1450967" y="1488961"/>
                  <a:pt x="1485794" y="1454134"/>
                  <a:pt x="1528755" y="1454134"/>
                </a:cubicBezTo>
                <a:close/>
                <a:moveTo>
                  <a:pt x="2289961" y="1450959"/>
                </a:moveTo>
                <a:cubicBezTo>
                  <a:pt x="2334237" y="1450959"/>
                  <a:pt x="2370130" y="1487207"/>
                  <a:pt x="2370130" y="1531922"/>
                </a:cubicBezTo>
                <a:cubicBezTo>
                  <a:pt x="2370130" y="1576637"/>
                  <a:pt x="2334237" y="1612885"/>
                  <a:pt x="2289961" y="1612885"/>
                </a:cubicBezTo>
                <a:cubicBezTo>
                  <a:pt x="2245685" y="1612885"/>
                  <a:pt x="2209792" y="1576637"/>
                  <a:pt x="2209792" y="1531922"/>
                </a:cubicBezTo>
                <a:cubicBezTo>
                  <a:pt x="2209792" y="1487207"/>
                  <a:pt x="2245685" y="1450959"/>
                  <a:pt x="2289961" y="1450959"/>
                </a:cubicBezTo>
                <a:close/>
                <a:moveTo>
                  <a:pt x="1782755" y="1450959"/>
                </a:moveTo>
                <a:cubicBezTo>
                  <a:pt x="1827470" y="1450959"/>
                  <a:pt x="1863718" y="1487207"/>
                  <a:pt x="1863718" y="1531922"/>
                </a:cubicBezTo>
                <a:cubicBezTo>
                  <a:pt x="1863718" y="1576637"/>
                  <a:pt x="1827470" y="1612885"/>
                  <a:pt x="1782755" y="1612885"/>
                </a:cubicBezTo>
                <a:cubicBezTo>
                  <a:pt x="1738040" y="1612885"/>
                  <a:pt x="1701792" y="1576637"/>
                  <a:pt x="1701792" y="1531922"/>
                </a:cubicBezTo>
                <a:cubicBezTo>
                  <a:pt x="1701792" y="1487207"/>
                  <a:pt x="1738040" y="1450959"/>
                  <a:pt x="1782755" y="1450959"/>
                </a:cubicBezTo>
                <a:close/>
                <a:moveTo>
                  <a:pt x="8735" y="1276347"/>
                </a:moveTo>
                <a:cubicBezTo>
                  <a:pt x="10050" y="1276347"/>
                  <a:pt x="11118" y="1277413"/>
                  <a:pt x="11118" y="1278729"/>
                </a:cubicBezTo>
                <a:cubicBezTo>
                  <a:pt x="11118" y="1280044"/>
                  <a:pt x="10050" y="1281111"/>
                  <a:pt x="8735" y="1281111"/>
                </a:cubicBezTo>
                <a:cubicBezTo>
                  <a:pt x="7420" y="1281111"/>
                  <a:pt x="6353" y="1280044"/>
                  <a:pt x="6353" y="1278729"/>
                </a:cubicBezTo>
                <a:cubicBezTo>
                  <a:pt x="6353" y="1277413"/>
                  <a:pt x="7420" y="1276347"/>
                  <a:pt x="8735" y="1276347"/>
                </a:cubicBezTo>
                <a:close/>
                <a:moveTo>
                  <a:pt x="4063992" y="1274758"/>
                </a:moveTo>
                <a:cubicBezTo>
                  <a:pt x="4065745" y="1274758"/>
                  <a:pt x="4067167" y="1276180"/>
                  <a:pt x="4067167" y="1277934"/>
                </a:cubicBezTo>
                <a:cubicBezTo>
                  <a:pt x="4067167" y="1279687"/>
                  <a:pt x="4065745" y="1281109"/>
                  <a:pt x="4063992" y="1281109"/>
                </a:cubicBezTo>
                <a:cubicBezTo>
                  <a:pt x="4062239" y="1281109"/>
                  <a:pt x="4060817" y="1279687"/>
                  <a:pt x="4060817" y="1277934"/>
                </a:cubicBezTo>
                <a:cubicBezTo>
                  <a:pt x="4060817" y="1276180"/>
                  <a:pt x="4062239" y="1274758"/>
                  <a:pt x="4063992" y="1274758"/>
                </a:cubicBezTo>
                <a:close/>
                <a:moveTo>
                  <a:pt x="261942" y="1263647"/>
                </a:moveTo>
                <a:cubicBezTo>
                  <a:pt x="269833" y="1263647"/>
                  <a:pt x="276230" y="1270044"/>
                  <a:pt x="276230" y="1277935"/>
                </a:cubicBezTo>
                <a:cubicBezTo>
                  <a:pt x="276230" y="1285825"/>
                  <a:pt x="269833" y="1292223"/>
                  <a:pt x="261942" y="1292223"/>
                </a:cubicBezTo>
                <a:cubicBezTo>
                  <a:pt x="254051" y="1292223"/>
                  <a:pt x="247654" y="1285825"/>
                  <a:pt x="247654" y="1277935"/>
                </a:cubicBezTo>
                <a:cubicBezTo>
                  <a:pt x="247654" y="1270044"/>
                  <a:pt x="254051" y="1263647"/>
                  <a:pt x="261942" y="1263647"/>
                </a:cubicBezTo>
                <a:close/>
                <a:moveTo>
                  <a:pt x="3810787" y="1263646"/>
                </a:moveTo>
                <a:cubicBezTo>
                  <a:pt x="3819117" y="1263646"/>
                  <a:pt x="3825869" y="1270042"/>
                  <a:pt x="3825869" y="1277934"/>
                </a:cubicBezTo>
                <a:cubicBezTo>
                  <a:pt x="3825869" y="1285825"/>
                  <a:pt x="3819117" y="1292222"/>
                  <a:pt x="3810787" y="1292222"/>
                </a:cubicBezTo>
                <a:cubicBezTo>
                  <a:pt x="3802457" y="1292222"/>
                  <a:pt x="3795705" y="1285825"/>
                  <a:pt x="3795705" y="1277934"/>
                </a:cubicBezTo>
                <a:cubicBezTo>
                  <a:pt x="3795705" y="1270042"/>
                  <a:pt x="3802457" y="1263646"/>
                  <a:pt x="3810787" y="1263646"/>
                </a:cubicBezTo>
                <a:close/>
                <a:moveTo>
                  <a:pt x="515146" y="1252535"/>
                </a:moveTo>
                <a:cubicBezTo>
                  <a:pt x="529614" y="1252535"/>
                  <a:pt x="541341" y="1264262"/>
                  <a:pt x="541341" y="1278729"/>
                </a:cubicBezTo>
                <a:cubicBezTo>
                  <a:pt x="541341" y="1293196"/>
                  <a:pt x="529614" y="1304921"/>
                  <a:pt x="515146" y="1304921"/>
                </a:cubicBezTo>
                <a:cubicBezTo>
                  <a:pt x="500679" y="1304921"/>
                  <a:pt x="488952" y="1293196"/>
                  <a:pt x="488952" y="1278729"/>
                </a:cubicBezTo>
                <a:cubicBezTo>
                  <a:pt x="488952" y="1264262"/>
                  <a:pt x="500679" y="1252535"/>
                  <a:pt x="515146" y="1252535"/>
                </a:cubicBezTo>
                <a:close/>
                <a:moveTo>
                  <a:pt x="3556787" y="1250946"/>
                </a:moveTo>
                <a:cubicBezTo>
                  <a:pt x="3572131" y="1250946"/>
                  <a:pt x="3584569" y="1263029"/>
                  <a:pt x="3584569" y="1277934"/>
                </a:cubicBezTo>
                <a:cubicBezTo>
                  <a:pt x="3584569" y="1292839"/>
                  <a:pt x="3572131" y="1304921"/>
                  <a:pt x="3556787" y="1304921"/>
                </a:cubicBezTo>
                <a:cubicBezTo>
                  <a:pt x="3541443" y="1304921"/>
                  <a:pt x="3529005" y="1292839"/>
                  <a:pt x="3529005" y="1277934"/>
                </a:cubicBezTo>
                <a:cubicBezTo>
                  <a:pt x="3529005" y="1263029"/>
                  <a:pt x="3541443" y="1250946"/>
                  <a:pt x="3556787" y="1250946"/>
                </a:cubicBezTo>
                <a:close/>
                <a:moveTo>
                  <a:pt x="769147" y="1239835"/>
                </a:moveTo>
                <a:cubicBezTo>
                  <a:pt x="789752" y="1239835"/>
                  <a:pt x="806453" y="1256892"/>
                  <a:pt x="806453" y="1277935"/>
                </a:cubicBezTo>
                <a:cubicBezTo>
                  <a:pt x="806453" y="1298976"/>
                  <a:pt x="789752" y="1316035"/>
                  <a:pt x="769147" y="1316035"/>
                </a:cubicBezTo>
                <a:cubicBezTo>
                  <a:pt x="748543" y="1316035"/>
                  <a:pt x="731840" y="1298976"/>
                  <a:pt x="731840" y="1277935"/>
                </a:cubicBezTo>
                <a:cubicBezTo>
                  <a:pt x="731840" y="1256892"/>
                  <a:pt x="748543" y="1239835"/>
                  <a:pt x="769147" y="1239835"/>
                </a:cubicBezTo>
                <a:close/>
                <a:moveTo>
                  <a:pt x="3304374" y="1239834"/>
                </a:moveTo>
                <a:cubicBezTo>
                  <a:pt x="3325855" y="1239834"/>
                  <a:pt x="3343268" y="1257247"/>
                  <a:pt x="3343268" y="1278728"/>
                </a:cubicBezTo>
                <a:cubicBezTo>
                  <a:pt x="3343268" y="1300208"/>
                  <a:pt x="3325855" y="1317622"/>
                  <a:pt x="3304374" y="1317622"/>
                </a:cubicBezTo>
                <a:cubicBezTo>
                  <a:pt x="3282893" y="1317622"/>
                  <a:pt x="3265480" y="1300208"/>
                  <a:pt x="3265480" y="1278728"/>
                </a:cubicBezTo>
                <a:cubicBezTo>
                  <a:pt x="3265480" y="1257247"/>
                  <a:pt x="3282893" y="1239834"/>
                  <a:pt x="3304374" y="1239834"/>
                </a:cubicBezTo>
                <a:close/>
                <a:moveTo>
                  <a:pt x="1022354" y="1228722"/>
                </a:moveTo>
                <a:cubicBezTo>
                  <a:pt x="1049533" y="1228722"/>
                  <a:pt x="1071567" y="1250754"/>
                  <a:pt x="1071567" y="1277935"/>
                </a:cubicBezTo>
                <a:cubicBezTo>
                  <a:pt x="1071567" y="1305114"/>
                  <a:pt x="1049533" y="1327148"/>
                  <a:pt x="1022354" y="1327148"/>
                </a:cubicBezTo>
                <a:cubicBezTo>
                  <a:pt x="995174" y="1327148"/>
                  <a:pt x="973141" y="1305114"/>
                  <a:pt x="973141" y="1277935"/>
                </a:cubicBezTo>
                <a:cubicBezTo>
                  <a:pt x="973141" y="1250754"/>
                  <a:pt x="995174" y="1228722"/>
                  <a:pt x="1022354" y="1228722"/>
                </a:cubicBezTo>
                <a:close/>
                <a:moveTo>
                  <a:pt x="3050374" y="1228722"/>
                </a:moveTo>
                <a:cubicBezTo>
                  <a:pt x="3077992" y="1228722"/>
                  <a:pt x="3100381" y="1251110"/>
                  <a:pt x="3100381" y="1278728"/>
                </a:cubicBezTo>
                <a:cubicBezTo>
                  <a:pt x="3100381" y="1306345"/>
                  <a:pt x="3077992" y="1328735"/>
                  <a:pt x="3050374" y="1328735"/>
                </a:cubicBezTo>
                <a:cubicBezTo>
                  <a:pt x="3022756" y="1328735"/>
                  <a:pt x="3000367" y="1306345"/>
                  <a:pt x="3000367" y="1278728"/>
                </a:cubicBezTo>
                <a:cubicBezTo>
                  <a:pt x="3000367" y="1251110"/>
                  <a:pt x="3022756" y="1228722"/>
                  <a:pt x="3050374" y="1228722"/>
                </a:cubicBezTo>
                <a:close/>
                <a:moveTo>
                  <a:pt x="1276354" y="1219197"/>
                </a:moveTo>
                <a:cubicBezTo>
                  <a:pt x="1308795" y="1219197"/>
                  <a:pt x="1335091" y="1245494"/>
                  <a:pt x="1335091" y="1277935"/>
                </a:cubicBezTo>
                <a:cubicBezTo>
                  <a:pt x="1335091" y="1310375"/>
                  <a:pt x="1308795" y="1336673"/>
                  <a:pt x="1276354" y="1336673"/>
                </a:cubicBezTo>
                <a:cubicBezTo>
                  <a:pt x="1243913" y="1336673"/>
                  <a:pt x="1217616" y="1310375"/>
                  <a:pt x="1217616" y="1277935"/>
                </a:cubicBezTo>
                <a:cubicBezTo>
                  <a:pt x="1217616" y="1245494"/>
                  <a:pt x="1243913" y="1219197"/>
                  <a:pt x="1276354" y="1219197"/>
                </a:cubicBezTo>
                <a:close/>
                <a:moveTo>
                  <a:pt x="2796374" y="1217610"/>
                </a:moveTo>
                <a:cubicBezTo>
                  <a:pt x="2829253" y="1217610"/>
                  <a:pt x="2855906" y="1244617"/>
                  <a:pt x="2855906" y="1277934"/>
                </a:cubicBezTo>
                <a:cubicBezTo>
                  <a:pt x="2855906" y="1311251"/>
                  <a:pt x="2829253" y="1338259"/>
                  <a:pt x="2796374" y="1338259"/>
                </a:cubicBezTo>
                <a:cubicBezTo>
                  <a:pt x="2763495" y="1338259"/>
                  <a:pt x="2736842" y="1311251"/>
                  <a:pt x="2736842" y="1277934"/>
                </a:cubicBezTo>
                <a:cubicBezTo>
                  <a:pt x="2736842" y="1244617"/>
                  <a:pt x="2763495" y="1217610"/>
                  <a:pt x="2796374" y="1217610"/>
                </a:cubicBezTo>
                <a:close/>
                <a:moveTo>
                  <a:pt x="1529549" y="1211260"/>
                </a:moveTo>
                <a:cubicBezTo>
                  <a:pt x="1566811" y="1211260"/>
                  <a:pt x="1597018" y="1241467"/>
                  <a:pt x="1597018" y="1278728"/>
                </a:cubicBezTo>
                <a:cubicBezTo>
                  <a:pt x="1597018" y="1315991"/>
                  <a:pt x="1566811" y="1346197"/>
                  <a:pt x="1529549" y="1346197"/>
                </a:cubicBezTo>
                <a:cubicBezTo>
                  <a:pt x="1492287" y="1346197"/>
                  <a:pt x="1462080" y="1315991"/>
                  <a:pt x="1462080" y="1278728"/>
                </a:cubicBezTo>
                <a:cubicBezTo>
                  <a:pt x="1462080" y="1241467"/>
                  <a:pt x="1492287" y="1211260"/>
                  <a:pt x="1529549" y="1211260"/>
                </a:cubicBezTo>
                <a:close/>
                <a:moveTo>
                  <a:pt x="2543168" y="1209671"/>
                </a:moveTo>
                <a:cubicBezTo>
                  <a:pt x="2580869" y="1209671"/>
                  <a:pt x="2611431" y="1240233"/>
                  <a:pt x="2611431" y="1277934"/>
                </a:cubicBezTo>
                <a:cubicBezTo>
                  <a:pt x="2611431" y="1315636"/>
                  <a:pt x="2580869" y="1346197"/>
                  <a:pt x="2543168" y="1346197"/>
                </a:cubicBezTo>
                <a:cubicBezTo>
                  <a:pt x="2505467" y="1346197"/>
                  <a:pt x="2474905" y="1315636"/>
                  <a:pt x="2474905" y="1277934"/>
                </a:cubicBezTo>
                <a:cubicBezTo>
                  <a:pt x="2474905" y="1240233"/>
                  <a:pt x="2505467" y="1209671"/>
                  <a:pt x="2543168" y="1209671"/>
                </a:cubicBezTo>
                <a:close/>
                <a:moveTo>
                  <a:pt x="1782755" y="1203321"/>
                </a:moveTo>
                <a:cubicBezTo>
                  <a:pt x="1823086" y="1203321"/>
                  <a:pt x="1855780" y="1236727"/>
                  <a:pt x="1855780" y="1277934"/>
                </a:cubicBezTo>
                <a:cubicBezTo>
                  <a:pt x="1855780" y="1319142"/>
                  <a:pt x="1823086" y="1352547"/>
                  <a:pt x="1782755" y="1352547"/>
                </a:cubicBezTo>
                <a:cubicBezTo>
                  <a:pt x="1742424" y="1352547"/>
                  <a:pt x="1709730" y="1319142"/>
                  <a:pt x="1709730" y="1277934"/>
                </a:cubicBezTo>
                <a:cubicBezTo>
                  <a:pt x="1709730" y="1236727"/>
                  <a:pt x="1742424" y="1203321"/>
                  <a:pt x="1782755" y="1203321"/>
                </a:cubicBezTo>
                <a:close/>
                <a:moveTo>
                  <a:pt x="2289961" y="1203321"/>
                </a:moveTo>
                <a:cubicBezTo>
                  <a:pt x="2330730" y="1203321"/>
                  <a:pt x="2363780" y="1236727"/>
                  <a:pt x="2363780" y="1277934"/>
                </a:cubicBezTo>
                <a:cubicBezTo>
                  <a:pt x="2363780" y="1319142"/>
                  <a:pt x="2330730" y="1352547"/>
                  <a:pt x="2289961" y="1352547"/>
                </a:cubicBezTo>
                <a:cubicBezTo>
                  <a:pt x="2249192" y="1352547"/>
                  <a:pt x="2216142" y="1319142"/>
                  <a:pt x="2216142" y="1277934"/>
                </a:cubicBezTo>
                <a:cubicBezTo>
                  <a:pt x="2216142" y="1236727"/>
                  <a:pt x="2249192" y="1203321"/>
                  <a:pt x="2289961" y="1203321"/>
                </a:cubicBezTo>
                <a:close/>
                <a:moveTo>
                  <a:pt x="2035962" y="1201734"/>
                </a:moveTo>
                <a:cubicBezTo>
                  <a:pt x="2077608" y="1201734"/>
                  <a:pt x="2111369" y="1235850"/>
                  <a:pt x="2111369" y="1277934"/>
                </a:cubicBezTo>
                <a:cubicBezTo>
                  <a:pt x="2111369" y="1320018"/>
                  <a:pt x="2077608" y="1354135"/>
                  <a:pt x="2035962" y="1354135"/>
                </a:cubicBezTo>
                <a:cubicBezTo>
                  <a:pt x="1994316" y="1354135"/>
                  <a:pt x="1960555" y="1320018"/>
                  <a:pt x="1960555" y="1277934"/>
                </a:cubicBezTo>
                <a:cubicBezTo>
                  <a:pt x="1960555" y="1235850"/>
                  <a:pt x="1994316" y="1201734"/>
                  <a:pt x="2035962" y="1201734"/>
                </a:cubicBezTo>
                <a:close/>
                <a:moveTo>
                  <a:pt x="8737" y="1023936"/>
                </a:moveTo>
                <a:cubicBezTo>
                  <a:pt x="9175" y="1023936"/>
                  <a:pt x="9531" y="1024292"/>
                  <a:pt x="9531" y="1024730"/>
                </a:cubicBezTo>
                <a:cubicBezTo>
                  <a:pt x="9531" y="1025169"/>
                  <a:pt x="9175" y="1025524"/>
                  <a:pt x="8737" y="1025524"/>
                </a:cubicBezTo>
                <a:cubicBezTo>
                  <a:pt x="8298" y="1025524"/>
                  <a:pt x="7943" y="1025169"/>
                  <a:pt x="7943" y="1024730"/>
                </a:cubicBezTo>
                <a:cubicBezTo>
                  <a:pt x="7943" y="1024292"/>
                  <a:pt x="8298" y="1023936"/>
                  <a:pt x="8737" y="1023936"/>
                </a:cubicBezTo>
                <a:close/>
                <a:moveTo>
                  <a:pt x="4063199" y="1023935"/>
                </a:moveTo>
                <a:cubicBezTo>
                  <a:pt x="4063638" y="1023935"/>
                  <a:pt x="4063993" y="1024291"/>
                  <a:pt x="4063993" y="1024729"/>
                </a:cubicBezTo>
                <a:cubicBezTo>
                  <a:pt x="4063993" y="1025168"/>
                  <a:pt x="4063638" y="1025523"/>
                  <a:pt x="4063199" y="1025523"/>
                </a:cubicBezTo>
                <a:cubicBezTo>
                  <a:pt x="4062761" y="1025523"/>
                  <a:pt x="4062405" y="1025168"/>
                  <a:pt x="4062405" y="1024729"/>
                </a:cubicBezTo>
                <a:cubicBezTo>
                  <a:pt x="4062405" y="1024291"/>
                  <a:pt x="4062761" y="1023935"/>
                  <a:pt x="4063199" y="1023935"/>
                </a:cubicBezTo>
                <a:close/>
                <a:moveTo>
                  <a:pt x="261943" y="1015999"/>
                </a:moveTo>
                <a:cubicBezTo>
                  <a:pt x="266327" y="1015999"/>
                  <a:pt x="269881" y="1019907"/>
                  <a:pt x="269881" y="1024730"/>
                </a:cubicBezTo>
                <a:cubicBezTo>
                  <a:pt x="269881" y="1029553"/>
                  <a:pt x="266327" y="1033462"/>
                  <a:pt x="261943" y="1033462"/>
                </a:cubicBezTo>
                <a:cubicBezTo>
                  <a:pt x="257558" y="1033462"/>
                  <a:pt x="254004" y="1029553"/>
                  <a:pt x="254004" y="1024730"/>
                </a:cubicBezTo>
                <a:cubicBezTo>
                  <a:pt x="254004" y="1019907"/>
                  <a:pt x="257558" y="1015999"/>
                  <a:pt x="261943" y="1015999"/>
                </a:cubicBezTo>
                <a:close/>
                <a:moveTo>
                  <a:pt x="3810787" y="1015997"/>
                </a:moveTo>
                <a:cubicBezTo>
                  <a:pt x="3815610" y="1015997"/>
                  <a:pt x="3819519" y="1019907"/>
                  <a:pt x="3819519" y="1024729"/>
                </a:cubicBezTo>
                <a:cubicBezTo>
                  <a:pt x="3819519" y="1029552"/>
                  <a:pt x="3815610" y="1033461"/>
                  <a:pt x="3810787" y="1033461"/>
                </a:cubicBezTo>
                <a:cubicBezTo>
                  <a:pt x="3805964" y="1033461"/>
                  <a:pt x="3802055" y="1029552"/>
                  <a:pt x="3802055" y="1024729"/>
                </a:cubicBezTo>
                <a:cubicBezTo>
                  <a:pt x="3802055" y="1019907"/>
                  <a:pt x="3805964" y="1015997"/>
                  <a:pt x="3810787" y="1015997"/>
                </a:cubicBezTo>
                <a:close/>
                <a:moveTo>
                  <a:pt x="515146" y="1004887"/>
                </a:moveTo>
                <a:cubicBezTo>
                  <a:pt x="526108" y="1004887"/>
                  <a:pt x="534991" y="1013771"/>
                  <a:pt x="534991" y="1024730"/>
                </a:cubicBezTo>
                <a:cubicBezTo>
                  <a:pt x="534991" y="1035690"/>
                  <a:pt x="526108" y="1044574"/>
                  <a:pt x="515146" y="1044574"/>
                </a:cubicBezTo>
                <a:cubicBezTo>
                  <a:pt x="504187" y="1044574"/>
                  <a:pt x="495304" y="1035690"/>
                  <a:pt x="495304" y="1024730"/>
                </a:cubicBezTo>
                <a:cubicBezTo>
                  <a:pt x="495304" y="1013771"/>
                  <a:pt x="504187" y="1004887"/>
                  <a:pt x="515146" y="1004887"/>
                </a:cubicBezTo>
                <a:close/>
                <a:moveTo>
                  <a:pt x="3557580" y="1004886"/>
                </a:moveTo>
                <a:cubicBezTo>
                  <a:pt x="3568978" y="1004886"/>
                  <a:pt x="3578218" y="1013770"/>
                  <a:pt x="3578218" y="1024729"/>
                </a:cubicBezTo>
                <a:cubicBezTo>
                  <a:pt x="3578218" y="1035689"/>
                  <a:pt x="3568978" y="1044573"/>
                  <a:pt x="3557580" y="1044573"/>
                </a:cubicBezTo>
                <a:cubicBezTo>
                  <a:pt x="3546182" y="1044573"/>
                  <a:pt x="3536942" y="1035689"/>
                  <a:pt x="3536942" y="1024729"/>
                </a:cubicBezTo>
                <a:cubicBezTo>
                  <a:pt x="3536942" y="1013770"/>
                  <a:pt x="3546182" y="1004886"/>
                  <a:pt x="3557580" y="1004886"/>
                </a:cubicBezTo>
                <a:close/>
                <a:moveTo>
                  <a:pt x="769148" y="993774"/>
                </a:moveTo>
                <a:cubicBezTo>
                  <a:pt x="786246" y="993774"/>
                  <a:pt x="800105" y="1007634"/>
                  <a:pt x="800105" y="1024730"/>
                </a:cubicBezTo>
                <a:cubicBezTo>
                  <a:pt x="800105" y="1041827"/>
                  <a:pt x="786246" y="1055686"/>
                  <a:pt x="769148" y="1055686"/>
                </a:cubicBezTo>
                <a:cubicBezTo>
                  <a:pt x="752051" y="1055686"/>
                  <a:pt x="738191" y="1041827"/>
                  <a:pt x="738191" y="1024730"/>
                </a:cubicBezTo>
                <a:cubicBezTo>
                  <a:pt x="738191" y="1007634"/>
                  <a:pt x="752051" y="993774"/>
                  <a:pt x="769148" y="993774"/>
                </a:cubicBezTo>
                <a:close/>
                <a:moveTo>
                  <a:pt x="3303580" y="993774"/>
                </a:moveTo>
                <a:cubicBezTo>
                  <a:pt x="3320239" y="993774"/>
                  <a:pt x="3333743" y="1007633"/>
                  <a:pt x="3333743" y="1024729"/>
                </a:cubicBezTo>
                <a:cubicBezTo>
                  <a:pt x="3333743" y="1041826"/>
                  <a:pt x="3320239" y="1055686"/>
                  <a:pt x="3303580" y="1055686"/>
                </a:cubicBezTo>
                <a:cubicBezTo>
                  <a:pt x="3286921" y="1055686"/>
                  <a:pt x="3273417" y="1041826"/>
                  <a:pt x="3273417" y="1024729"/>
                </a:cubicBezTo>
                <a:cubicBezTo>
                  <a:pt x="3273417" y="1007633"/>
                  <a:pt x="3286921" y="993774"/>
                  <a:pt x="3303580" y="993774"/>
                </a:cubicBezTo>
                <a:close/>
                <a:moveTo>
                  <a:pt x="1022354" y="984249"/>
                </a:moveTo>
                <a:cubicBezTo>
                  <a:pt x="1044273" y="984249"/>
                  <a:pt x="1062041" y="1002373"/>
                  <a:pt x="1062041" y="1024730"/>
                </a:cubicBezTo>
                <a:cubicBezTo>
                  <a:pt x="1062041" y="1047087"/>
                  <a:pt x="1044273" y="1065211"/>
                  <a:pt x="1022354" y="1065211"/>
                </a:cubicBezTo>
                <a:cubicBezTo>
                  <a:pt x="1000435" y="1065211"/>
                  <a:pt x="982667" y="1047087"/>
                  <a:pt x="982667" y="1024730"/>
                </a:cubicBezTo>
                <a:cubicBezTo>
                  <a:pt x="982667" y="1002373"/>
                  <a:pt x="1000435" y="984249"/>
                  <a:pt x="1022354" y="984249"/>
                </a:cubicBezTo>
                <a:close/>
                <a:moveTo>
                  <a:pt x="3050374" y="984249"/>
                </a:moveTo>
                <a:cubicBezTo>
                  <a:pt x="3072732" y="984249"/>
                  <a:pt x="3090856" y="1002372"/>
                  <a:pt x="3090856" y="1024729"/>
                </a:cubicBezTo>
                <a:cubicBezTo>
                  <a:pt x="3090856" y="1047087"/>
                  <a:pt x="3072732" y="1065211"/>
                  <a:pt x="3050374" y="1065211"/>
                </a:cubicBezTo>
                <a:cubicBezTo>
                  <a:pt x="3028016" y="1065211"/>
                  <a:pt x="3009892" y="1047087"/>
                  <a:pt x="3009892" y="1024729"/>
                </a:cubicBezTo>
                <a:cubicBezTo>
                  <a:pt x="3009892" y="1002372"/>
                  <a:pt x="3028016" y="984249"/>
                  <a:pt x="3050374" y="984249"/>
                </a:cubicBezTo>
                <a:close/>
                <a:moveTo>
                  <a:pt x="2796374" y="974723"/>
                </a:moveTo>
                <a:cubicBezTo>
                  <a:pt x="2823992" y="974723"/>
                  <a:pt x="2846381" y="997112"/>
                  <a:pt x="2846381" y="1024729"/>
                </a:cubicBezTo>
                <a:cubicBezTo>
                  <a:pt x="2846381" y="1052347"/>
                  <a:pt x="2823992" y="1074736"/>
                  <a:pt x="2796374" y="1074736"/>
                </a:cubicBezTo>
                <a:cubicBezTo>
                  <a:pt x="2768756" y="1074736"/>
                  <a:pt x="2746367" y="1052347"/>
                  <a:pt x="2746367" y="1024729"/>
                </a:cubicBezTo>
                <a:cubicBezTo>
                  <a:pt x="2746367" y="997112"/>
                  <a:pt x="2768756" y="974723"/>
                  <a:pt x="2796374" y="974723"/>
                </a:cubicBezTo>
                <a:close/>
                <a:moveTo>
                  <a:pt x="1276356" y="974723"/>
                </a:moveTo>
                <a:cubicBezTo>
                  <a:pt x="1303534" y="974723"/>
                  <a:pt x="1325568" y="997113"/>
                  <a:pt x="1325568" y="1024730"/>
                </a:cubicBezTo>
                <a:cubicBezTo>
                  <a:pt x="1325568" y="1052347"/>
                  <a:pt x="1303534" y="1074737"/>
                  <a:pt x="1276356" y="1074737"/>
                </a:cubicBezTo>
                <a:cubicBezTo>
                  <a:pt x="1249174" y="1074737"/>
                  <a:pt x="1227141" y="1052347"/>
                  <a:pt x="1227141" y="1024730"/>
                </a:cubicBezTo>
                <a:cubicBezTo>
                  <a:pt x="1227141" y="997113"/>
                  <a:pt x="1249174" y="974723"/>
                  <a:pt x="1276356" y="974723"/>
                </a:cubicBezTo>
                <a:close/>
                <a:moveTo>
                  <a:pt x="1529549" y="968373"/>
                </a:moveTo>
                <a:cubicBezTo>
                  <a:pt x="1560674" y="968373"/>
                  <a:pt x="1585906" y="993606"/>
                  <a:pt x="1585906" y="1024730"/>
                </a:cubicBezTo>
                <a:cubicBezTo>
                  <a:pt x="1585906" y="1055854"/>
                  <a:pt x="1560674" y="1081086"/>
                  <a:pt x="1529549" y="1081086"/>
                </a:cubicBezTo>
                <a:cubicBezTo>
                  <a:pt x="1498424" y="1081086"/>
                  <a:pt x="1473192" y="1055854"/>
                  <a:pt x="1473192" y="1024730"/>
                </a:cubicBezTo>
                <a:cubicBezTo>
                  <a:pt x="1473192" y="993606"/>
                  <a:pt x="1498424" y="968373"/>
                  <a:pt x="1529549" y="968373"/>
                </a:cubicBezTo>
                <a:close/>
                <a:moveTo>
                  <a:pt x="2543168" y="968373"/>
                </a:moveTo>
                <a:cubicBezTo>
                  <a:pt x="2573855" y="968373"/>
                  <a:pt x="2598731" y="993605"/>
                  <a:pt x="2598731" y="1024729"/>
                </a:cubicBezTo>
                <a:cubicBezTo>
                  <a:pt x="2598731" y="1055854"/>
                  <a:pt x="2573855" y="1081085"/>
                  <a:pt x="2543168" y="1081085"/>
                </a:cubicBezTo>
                <a:cubicBezTo>
                  <a:pt x="2512481" y="1081085"/>
                  <a:pt x="2487605" y="1055854"/>
                  <a:pt x="2487605" y="1024729"/>
                </a:cubicBezTo>
                <a:cubicBezTo>
                  <a:pt x="2487605" y="993605"/>
                  <a:pt x="2512481" y="968373"/>
                  <a:pt x="2543168" y="968373"/>
                </a:cubicBezTo>
                <a:close/>
                <a:moveTo>
                  <a:pt x="2289961" y="963611"/>
                </a:moveTo>
                <a:cubicBezTo>
                  <a:pt x="2323716" y="963611"/>
                  <a:pt x="2351080" y="990975"/>
                  <a:pt x="2351080" y="1024729"/>
                </a:cubicBezTo>
                <a:cubicBezTo>
                  <a:pt x="2351080" y="1058484"/>
                  <a:pt x="2323716" y="1085848"/>
                  <a:pt x="2289961" y="1085848"/>
                </a:cubicBezTo>
                <a:cubicBezTo>
                  <a:pt x="2256206" y="1085848"/>
                  <a:pt x="2228842" y="1058484"/>
                  <a:pt x="2228842" y="1024729"/>
                </a:cubicBezTo>
                <a:cubicBezTo>
                  <a:pt x="2228842" y="990975"/>
                  <a:pt x="2256206" y="963611"/>
                  <a:pt x="2289961" y="963611"/>
                </a:cubicBezTo>
                <a:close/>
                <a:moveTo>
                  <a:pt x="1782755" y="963611"/>
                </a:moveTo>
                <a:cubicBezTo>
                  <a:pt x="1816072" y="963611"/>
                  <a:pt x="1843080" y="990620"/>
                  <a:pt x="1843080" y="1023936"/>
                </a:cubicBezTo>
                <a:cubicBezTo>
                  <a:pt x="1843080" y="1057252"/>
                  <a:pt x="1816072" y="1084260"/>
                  <a:pt x="1782755" y="1084260"/>
                </a:cubicBezTo>
                <a:cubicBezTo>
                  <a:pt x="1749438" y="1084260"/>
                  <a:pt x="1722430" y="1057252"/>
                  <a:pt x="1722430" y="1023936"/>
                </a:cubicBezTo>
                <a:cubicBezTo>
                  <a:pt x="1722430" y="990620"/>
                  <a:pt x="1749438" y="963611"/>
                  <a:pt x="1782755" y="963611"/>
                </a:cubicBezTo>
                <a:close/>
                <a:moveTo>
                  <a:pt x="2035962" y="962023"/>
                </a:moveTo>
                <a:cubicBezTo>
                  <a:pt x="2070594" y="962023"/>
                  <a:pt x="2098669" y="990099"/>
                  <a:pt x="2098669" y="1024730"/>
                </a:cubicBezTo>
                <a:cubicBezTo>
                  <a:pt x="2098669" y="1059362"/>
                  <a:pt x="2070594" y="1087435"/>
                  <a:pt x="2035962" y="1087435"/>
                </a:cubicBezTo>
                <a:cubicBezTo>
                  <a:pt x="2001330" y="1087435"/>
                  <a:pt x="1973255" y="1059362"/>
                  <a:pt x="1973255" y="1024730"/>
                </a:cubicBezTo>
                <a:cubicBezTo>
                  <a:pt x="1973255" y="990099"/>
                  <a:pt x="2001330" y="962023"/>
                  <a:pt x="2035962" y="962023"/>
                </a:cubicBezTo>
                <a:close/>
                <a:moveTo>
                  <a:pt x="261943" y="768348"/>
                </a:moveTo>
                <a:cubicBezTo>
                  <a:pt x="262821" y="768348"/>
                  <a:pt x="263532" y="769414"/>
                  <a:pt x="263532" y="770730"/>
                </a:cubicBezTo>
                <a:cubicBezTo>
                  <a:pt x="263532" y="772045"/>
                  <a:pt x="262821" y="773112"/>
                  <a:pt x="261943" y="773112"/>
                </a:cubicBezTo>
                <a:cubicBezTo>
                  <a:pt x="261066" y="773112"/>
                  <a:pt x="260355" y="772045"/>
                  <a:pt x="260355" y="770730"/>
                </a:cubicBezTo>
                <a:cubicBezTo>
                  <a:pt x="260355" y="769414"/>
                  <a:pt x="261066" y="768348"/>
                  <a:pt x="261943" y="768348"/>
                </a:cubicBezTo>
                <a:close/>
                <a:moveTo>
                  <a:pt x="3809992" y="768347"/>
                </a:moveTo>
                <a:cubicBezTo>
                  <a:pt x="3811745" y="768347"/>
                  <a:pt x="3813167" y="769413"/>
                  <a:pt x="3813167" y="770728"/>
                </a:cubicBezTo>
                <a:cubicBezTo>
                  <a:pt x="3813167" y="772045"/>
                  <a:pt x="3811745" y="773111"/>
                  <a:pt x="3809992" y="773111"/>
                </a:cubicBezTo>
                <a:cubicBezTo>
                  <a:pt x="3808239" y="773111"/>
                  <a:pt x="3806817" y="772045"/>
                  <a:pt x="3806817" y="770728"/>
                </a:cubicBezTo>
                <a:cubicBezTo>
                  <a:pt x="3806817" y="769413"/>
                  <a:pt x="3808239" y="768347"/>
                  <a:pt x="3809992" y="768347"/>
                </a:cubicBezTo>
                <a:close/>
                <a:moveTo>
                  <a:pt x="515941" y="760411"/>
                </a:moveTo>
                <a:cubicBezTo>
                  <a:pt x="522079" y="760411"/>
                  <a:pt x="527054" y="765385"/>
                  <a:pt x="527054" y="771524"/>
                </a:cubicBezTo>
                <a:cubicBezTo>
                  <a:pt x="527054" y="777663"/>
                  <a:pt x="522079" y="782637"/>
                  <a:pt x="515941" y="782637"/>
                </a:cubicBezTo>
                <a:cubicBezTo>
                  <a:pt x="509803" y="782637"/>
                  <a:pt x="504827" y="777663"/>
                  <a:pt x="504827" y="771524"/>
                </a:cubicBezTo>
                <a:cubicBezTo>
                  <a:pt x="504827" y="765385"/>
                  <a:pt x="509803" y="760411"/>
                  <a:pt x="515941" y="760411"/>
                </a:cubicBezTo>
                <a:close/>
                <a:moveTo>
                  <a:pt x="3556786" y="757235"/>
                </a:moveTo>
                <a:cubicBezTo>
                  <a:pt x="3564239" y="757235"/>
                  <a:pt x="3570280" y="763276"/>
                  <a:pt x="3570280" y="770729"/>
                </a:cubicBezTo>
                <a:cubicBezTo>
                  <a:pt x="3570280" y="778183"/>
                  <a:pt x="3564239" y="784223"/>
                  <a:pt x="3556786" y="784223"/>
                </a:cubicBezTo>
                <a:cubicBezTo>
                  <a:pt x="3549333" y="784223"/>
                  <a:pt x="3543292" y="778183"/>
                  <a:pt x="3543292" y="770729"/>
                </a:cubicBezTo>
                <a:cubicBezTo>
                  <a:pt x="3543292" y="763276"/>
                  <a:pt x="3549333" y="757235"/>
                  <a:pt x="3556786" y="757235"/>
                </a:cubicBezTo>
                <a:close/>
                <a:moveTo>
                  <a:pt x="769148" y="749298"/>
                </a:moveTo>
                <a:cubicBezTo>
                  <a:pt x="780984" y="749298"/>
                  <a:pt x="790580" y="758892"/>
                  <a:pt x="790580" y="770730"/>
                </a:cubicBezTo>
                <a:cubicBezTo>
                  <a:pt x="790580" y="782567"/>
                  <a:pt x="780984" y="792162"/>
                  <a:pt x="769148" y="792162"/>
                </a:cubicBezTo>
                <a:cubicBezTo>
                  <a:pt x="757311" y="792162"/>
                  <a:pt x="747717" y="782567"/>
                  <a:pt x="747717" y="770730"/>
                </a:cubicBezTo>
                <a:cubicBezTo>
                  <a:pt x="747717" y="758892"/>
                  <a:pt x="757311" y="749298"/>
                  <a:pt x="769148" y="749298"/>
                </a:cubicBezTo>
                <a:close/>
                <a:moveTo>
                  <a:pt x="3303580" y="749297"/>
                </a:moveTo>
                <a:cubicBezTo>
                  <a:pt x="3315855" y="749297"/>
                  <a:pt x="3325805" y="758892"/>
                  <a:pt x="3325805" y="770729"/>
                </a:cubicBezTo>
                <a:cubicBezTo>
                  <a:pt x="3325805" y="782566"/>
                  <a:pt x="3315855" y="792162"/>
                  <a:pt x="3303580" y="792162"/>
                </a:cubicBezTo>
                <a:cubicBezTo>
                  <a:pt x="3291305" y="792162"/>
                  <a:pt x="3281355" y="782566"/>
                  <a:pt x="3281355" y="770729"/>
                </a:cubicBezTo>
                <a:cubicBezTo>
                  <a:pt x="3281355" y="758892"/>
                  <a:pt x="3291305" y="749297"/>
                  <a:pt x="3303580" y="749297"/>
                </a:cubicBezTo>
                <a:close/>
                <a:moveTo>
                  <a:pt x="1022354" y="741361"/>
                </a:moveTo>
                <a:cubicBezTo>
                  <a:pt x="1039014" y="741361"/>
                  <a:pt x="1052518" y="754864"/>
                  <a:pt x="1052518" y="771524"/>
                </a:cubicBezTo>
                <a:cubicBezTo>
                  <a:pt x="1052518" y="788183"/>
                  <a:pt x="1039014" y="801686"/>
                  <a:pt x="1022354" y="801686"/>
                </a:cubicBezTo>
                <a:cubicBezTo>
                  <a:pt x="1005695" y="801686"/>
                  <a:pt x="992192" y="788183"/>
                  <a:pt x="992192" y="771524"/>
                </a:cubicBezTo>
                <a:cubicBezTo>
                  <a:pt x="992192" y="754864"/>
                  <a:pt x="1005695" y="741361"/>
                  <a:pt x="1022354" y="741361"/>
                </a:cubicBezTo>
                <a:close/>
                <a:moveTo>
                  <a:pt x="3050374" y="739772"/>
                </a:moveTo>
                <a:cubicBezTo>
                  <a:pt x="3067471" y="739772"/>
                  <a:pt x="3081331" y="753632"/>
                  <a:pt x="3081331" y="770729"/>
                </a:cubicBezTo>
                <a:cubicBezTo>
                  <a:pt x="3081331" y="787827"/>
                  <a:pt x="3067471" y="801686"/>
                  <a:pt x="3050374" y="801686"/>
                </a:cubicBezTo>
                <a:cubicBezTo>
                  <a:pt x="3033277" y="801686"/>
                  <a:pt x="3019417" y="787827"/>
                  <a:pt x="3019417" y="770729"/>
                </a:cubicBezTo>
                <a:cubicBezTo>
                  <a:pt x="3019417" y="753632"/>
                  <a:pt x="3033277" y="739772"/>
                  <a:pt x="3050374" y="739772"/>
                </a:cubicBezTo>
                <a:close/>
                <a:moveTo>
                  <a:pt x="1276354" y="733423"/>
                </a:moveTo>
                <a:cubicBezTo>
                  <a:pt x="1297397" y="733423"/>
                  <a:pt x="1314453" y="750481"/>
                  <a:pt x="1314453" y="771523"/>
                </a:cubicBezTo>
                <a:cubicBezTo>
                  <a:pt x="1314453" y="792565"/>
                  <a:pt x="1297397" y="809622"/>
                  <a:pt x="1276354" y="809622"/>
                </a:cubicBezTo>
                <a:cubicBezTo>
                  <a:pt x="1255312" y="809622"/>
                  <a:pt x="1238254" y="792565"/>
                  <a:pt x="1238254" y="771523"/>
                </a:cubicBezTo>
                <a:cubicBezTo>
                  <a:pt x="1238254" y="750481"/>
                  <a:pt x="1255312" y="733423"/>
                  <a:pt x="1276354" y="733423"/>
                </a:cubicBezTo>
                <a:close/>
                <a:moveTo>
                  <a:pt x="2796374" y="731836"/>
                </a:moveTo>
                <a:cubicBezTo>
                  <a:pt x="2817855" y="731836"/>
                  <a:pt x="2835268" y="749248"/>
                  <a:pt x="2835268" y="770729"/>
                </a:cubicBezTo>
                <a:cubicBezTo>
                  <a:pt x="2835268" y="792211"/>
                  <a:pt x="2817855" y="809623"/>
                  <a:pt x="2796374" y="809623"/>
                </a:cubicBezTo>
                <a:cubicBezTo>
                  <a:pt x="2774893" y="809623"/>
                  <a:pt x="2757480" y="792211"/>
                  <a:pt x="2757480" y="770729"/>
                </a:cubicBezTo>
                <a:cubicBezTo>
                  <a:pt x="2757480" y="749248"/>
                  <a:pt x="2774893" y="731836"/>
                  <a:pt x="2796374" y="731836"/>
                </a:cubicBezTo>
                <a:close/>
                <a:moveTo>
                  <a:pt x="2543167" y="727073"/>
                </a:moveTo>
                <a:cubicBezTo>
                  <a:pt x="2567716" y="727073"/>
                  <a:pt x="2587617" y="746974"/>
                  <a:pt x="2587617" y="771522"/>
                </a:cubicBezTo>
                <a:cubicBezTo>
                  <a:pt x="2587617" y="796070"/>
                  <a:pt x="2567716" y="815971"/>
                  <a:pt x="2543167" y="815971"/>
                </a:cubicBezTo>
                <a:cubicBezTo>
                  <a:pt x="2518618" y="815971"/>
                  <a:pt x="2498717" y="796070"/>
                  <a:pt x="2498717" y="771522"/>
                </a:cubicBezTo>
                <a:cubicBezTo>
                  <a:pt x="2498717" y="746974"/>
                  <a:pt x="2518618" y="727073"/>
                  <a:pt x="2543167" y="727073"/>
                </a:cubicBezTo>
                <a:close/>
                <a:moveTo>
                  <a:pt x="1529549" y="727073"/>
                </a:moveTo>
                <a:cubicBezTo>
                  <a:pt x="1553660" y="727073"/>
                  <a:pt x="1573206" y="746619"/>
                  <a:pt x="1573206" y="770730"/>
                </a:cubicBezTo>
                <a:cubicBezTo>
                  <a:pt x="1573206" y="794841"/>
                  <a:pt x="1553660" y="814386"/>
                  <a:pt x="1529549" y="814386"/>
                </a:cubicBezTo>
                <a:cubicBezTo>
                  <a:pt x="1505438" y="814386"/>
                  <a:pt x="1485892" y="794841"/>
                  <a:pt x="1485892" y="770730"/>
                </a:cubicBezTo>
                <a:cubicBezTo>
                  <a:pt x="1485892" y="746619"/>
                  <a:pt x="1505438" y="727073"/>
                  <a:pt x="1529549" y="727073"/>
                </a:cubicBezTo>
                <a:close/>
                <a:moveTo>
                  <a:pt x="2289167" y="723898"/>
                </a:moveTo>
                <a:cubicBezTo>
                  <a:pt x="2315470" y="723898"/>
                  <a:pt x="2336792" y="745219"/>
                  <a:pt x="2336792" y="771522"/>
                </a:cubicBezTo>
                <a:cubicBezTo>
                  <a:pt x="2336792" y="797826"/>
                  <a:pt x="2315470" y="819146"/>
                  <a:pt x="2289167" y="819146"/>
                </a:cubicBezTo>
                <a:cubicBezTo>
                  <a:pt x="2262864" y="819146"/>
                  <a:pt x="2241542" y="797826"/>
                  <a:pt x="2241542" y="771522"/>
                </a:cubicBezTo>
                <a:cubicBezTo>
                  <a:pt x="2241542" y="745219"/>
                  <a:pt x="2262864" y="723898"/>
                  <a:pt x="2289167" y="723898"/>
                </a:cubicBezTo>
                <a:close/>
                <a:moveTo>
                  <a:pt x="1782755" y="723898"/>
                </a:moveTo>
                <a:cubicBezTo>
                  <a:pt x="1809058" y="723898"/>
                  <a:pt x="1830380" y="745219"/>
                  <a:pt x="1830380" y="771523"/>
                </a:cubicBezTo>
                <a:cubicBezTo>
                  <a:pt x="1830380" y="797826"/>
                  <a:pt x="1809058" y="819146"/>
                  <a:pt x="1782755" y="819146"/>
                </a:cubicBezTo>
                <a:cubicBezTo>
                  <a:pt x="1756452" y="819146"/>
                  <a:pt x="1735130" y="797826"/>
                  <a:pt x="1735130" y="771523"/>
                </a:cubicBezTo>
                <a:cubicBezTo>
                  <a:pt x="1735130" y="745219"/>
                  <a:pt x="1756452" y="723898"/>
                  <a:pt x="1782755" y="723898"/>
                </a:cubicBezTo>
                <a:close/>
                <a:moveTo>
                  <a:pt x="2036755" y="722311"/>
                </a:moveTo>
                <a:cubicBezTo>
                  <a:pt x="2063935" y="722311"/>
                  <a:pt x="2085968" y="744343"/>
                  <a:pt x="2085968" y="771524"/>
                </a:cubicBezTo>
                <a:cubicBezTo>
                  <a:pt x="2085968" y="798703"/>
                  <a:pt x="2063935" y="820735"/>
                  <a:pt x="2036755" y="820735"/>
                </a:cubicBezTo>
                <a:cubicBezTo>
                  <a:pt x="2009575" y="820735"/>
                  <a:pt x="1987542" y="798703"/>
                  <a:pt x="1987542" y="771524"/>
                </a:cubicBezTo>
                <a:cubicBezTo>
                  <a:pt x="1987542" y="744343"/>
                  <a:pt x="2009575" y="722311"/>
                  <a:pt x="2036755" y="722311"/>
                </a:cubicBezTo>
                <a:close/>
                <a:moveTo>
                  <a:pt x="515148" y="514349"/>
                </a:moveTo>
                <a:cubicBezTo>
                  <a:pt x="516465" y="514349"/>
                  <a:pt x="517530" y="515771"/>
                  <a:pt x="517530" y="517523"/>
                </a:cubicBezTo>
                <a:cubicBezTo>
                  <a:pt x="517530" y="519277"/>
                  <a:pt x="516465" y="520699"/>
                  <a:pt x="515148" y="520699"/>
                </a:cubicBezTo>
                <a:cubicBezTo>
                  <a:pt x="513833" y="520699"/>
                  <a:pt x="512766" y="519277"/>
                  <a:pt x="512766" y="517523"/>
                </a:cubicBezTo>
                <a:cubicBezTo>
                  <a:pt x="512766" y="515771"/>
                  <a:pt x="513833" y="514349"/>
                  <a:pt x="515148" y="514349"/>
                </a:cubicBezTo>
                <a:close/>
                <a:moveTo>
                  <a:pt x="3556786" y="512762"/>
                </a:moveTo>
                <a:cubicBezTo>
                  <a:pt x="3558978" y="512762"/>
                  <a:pt x="3560755" y="514539"/>
                  <a:pt x="3560755" y="516730"/>
                </a:cubicBezTo>
                <a:cubicBezTo>
                  <a:pt x="3560755" y="518922"/>
                  <a:pt x="3558978" y="520699"/>
                  <a:pt x="3556786" y="520699"/>
                </a:cubicBezTo>
                <a:cubicBezTo>
                  <a:pt x="3554595" y="520699"/>
                  <a:pt x="3552817" y="518922"/>
                  <a:pt x="3552817" y="516730"/>
                </a:cubicBezTo>
                <a:cubicBezTo>
                  <a:pt x="3552817" y="514539"/>
                  <a:pt x="3554595" y="512762"/>
                  <a:pt x="3556786" y="512762"/>
                </a:cubicBezTo>
                <a:close/>
                <a:moveTo>
                  <a:pt x="769148" y="506412"/>
                </a:moveTo>
                <a:cubicBezTo>
                  <a:pt x="775723" y="506412"/>
                  <a:pt x="781055" y="511387"/>
                  <a:pt x="781055" y="517525"/>
                </a:cubicBezTo>
                <a:cubicBezTo>
                  <a:pt x="781055" y="523663"/>
                  <a:pt x="775723" y="528638"/>
                  <a:pt x="769148" y="528638"/>
                </a:cubicBezTo>
                <a:cubicBezTo>
                  <a:pt x="762572" y="528638"/>
                  <a:pt x="757241" y="523663"/>
                  <a:pt x="757241" y="517525"/>
                </a:cubicBezTo>
                <a:cubicBezTo>
                  <a:pt x="757241" y="511387"/>
                  <a:pt x="762572" y="506412"/>
                  <a:pt x="769148" y="506412"/>
                </a:cubicBezTo>
                <a:close/>
                <a:moveTo>
                  <a:pt x="3302787" y="504823"/>
                </a:moveTo>
                <a:cubicBezTo>
                  <a:pt x="3309363" y="504823"/>
                  <a:pt x="3314694" y="510154"/>
                  <a:pt x="3314694" y="516730"/>
                </a:cubicBezTo>
                <a:cubicBezTo>
                  <a:pt x="3314694" y="523306"/>
                  <a:pt x="3309363" y="528637"/>
                  <a:pt x="3302787" y="528637"/>
                </a:cubicBezTo>
                <a:cubicBezTo>
                  <a:pt x="3296211" y="528637"/>
                  <a:pt x="3290880" y="523306"/>
                  <a:pt x="3290880" y="516730"/>
                </a:cubicBezTo>
                <a:cubicBezTo>
                  <a:pt x="3290880" y="510154"/>
                  <a:pt x="3296211" y="504823"/>
                  <a:pt x="3302787" y="504823"/>
                </a:cubicBezTo>
                <a:close/>
                <a:moveTo>
                  <a:pt x="1022354" y="498474"/>
                </a:moveTo>
                <a:cubicBezTo>
                  <a:pt x="1032876" y="498474"/>
                  <a:pt x="1041402" y="507358"/>
                  <a:pt x="1041402" y="518318"/>
                </a:cubicBezTo>
                <a:cubicBezTo>
                  <a:pt x="1041402" y="529278"/>
                  <a:pt x="1032876" y="538163"/>
                  <a:pt x="1022354" y="538163"/>
                </a:cubicBezTo>
                <a:cubicBezTo>
                  <a:pt x="1011832" y="538163"/>
                  <a:pt x="1003304" y="529278"/>
                  <a:pt x="1003304" y="518318"/>
                </a:cubicBezTo>
                <a:cubicBezTo>
                  <a:pt x="1003304" y="507358"/>
                  <a:pt x="1011832" y="498474"/>
                  <a:pt x="1022354" y="498474"/>
                </a:cubicBezTo>
                <a:close/>
                <a:moveTo>
                  <a:pt x="3050374" y="498474"/>
                </a:moveTo>
                <a:cubicBezTo>
                  <a:pt x="3061334" y="498474"/>
                  <a:pt x="3070218" y="507357"/>
                  <a:pt x="3070218" y="518317"/>
                </a:cubicBezTo>
                <a:cubicBezTo>
                  <a:pt x="3070218" y="529277"/>
                  <a:pt x="3061334" y="538162"/>
                  <a:pt x="3050374" y="538162"/>
                </a:cubicBezTo>
                <a:cubicBezTo>
                  <a:pt x="3039414" y="538162"/>
                  <a:pt x="3030530" y="529277"/>
                  <a:pt x="3030530" y="518317"/>
                </a:cubicBezTo>
                <a:cubicBezTo>
                  <a:pt x="3030530" y="507357"/>
                  <a:pt x="3039414" y="498474"/>
                  <a:pt x="3050374" y="498474"/>
                </a:cubicBezTo>
                <a:close/>
                <a:moveTo>
                  <a:pt x="1276354" y="490537"/>
                </a:moveTo>
                <a:cubicBezTo>
                  <a:pt x="1290381" y="490537"/>
                  <a:pt x="1301754" y="502264"/>
                  <a:pt x="1301754" y="516730"/>
                </a:cubicBezTo>
                <a:cubicBezTo>
                  <a:pt x="1301754" y="531197"/>
                  <a:pt x="1290381" y="542926"/>
                  <a:pt x="1276354" y="542926"/>
                </a:cubicBezTo>
                <a:cubicBezTo>
                  <a:pt x="1262327" y="542926"/>
                  <a:pt x="1250954" y="531197"/>
                  <a:pt x="1250954" y="516730"/>
                </a:cubicBezTo>
                <a:cubicBezTo>
                  <a:pt x="1250954" y="502264"/>
                  <a:pt x="1262327" y="490537"/>
                  <a:pt x="1276354" y="490537"/>
                </a:cubicBezTo>
                <a:close/>
                <a:moveTo>
                  <a:pt x="2797168" y="490536"/>
                </a:moveTo>
                <a:cubicBezTo>
                  <a:pt x="2812073" y="490536"/>
                  <a:pt x="2824156" y="502620"/>
                  <a:pt x="2824156" y="517524"/>
                </a:cubicBezTo>
                <a:cubicBezTo>
                  <a:pt x="2824156" y="532429"/>
                  <a:pt x="2812073" y="544513"/>
                  <a:pt x="2797168" y="544513"/>
                </a:cubicBezTo>
                <a:cubicBezTo>
                  <a:pt x="2782263" y="544513"/>
                  <a:pt x="2770180" y="532429"/>
                  <a:pt x="2770180" y="517524"/>
                </a:cubicBezTo>
                <a:cubicBezTo>
                  <a:pt x="2770180" y="502620"/>
                  <a:pt x="2782263" y="490536"/>
                  <a:pt x="2797168" y="490536"/>
                </a:cubicBezTo>
                <a:close/>
                <a:moveTo>
                  <a:pt x="2543167" y="485774"/>
                </a:moveTo>
                <a:cubicBezTo>
                  <a:pt x="2560702" y="485774"/>
                  <a:pt x="2574917" y="499989"/>
                  <a:pt x="2574917" y="517523"/>
                </a:cubicBezTo>
                <a:cubicBezTo>
                  <a:pt x="2574917" y="535059"/>
                  <a:pt x="2560702" y="549274"/>
                  <a:pt x="2543167" y="549274"/>
                </a:cubicBezTo>
                <a:cubicBezTo>
                  <a:pt x="2525632" y="549274"/>
                  <a:pt x="2511417" y="535059"/>
                  <a:pt x="2511417" y="517523"/>
                </a:cubicBezTo>
                <a:cubicBezTo>
                  <a:pt x="2511417" y="499989"/>
                  <a:pt x="2525632" y="485774"/>
                  <a:pt x="2543167" y="485774"/>
                </a:cubicBezTo>
                <a:close/>
                <a:moveTo>
                  <a:pt x="1528755" y="485774"/>
                </a:moveTo>
                <a:cubicBezTo>
                  <a:pt x="1546290" y="485774"/>
                  <a:pt x="1560505" y="499989"/>
                  <a:pt x="1560505" y="517523"/>
                </a:cubicBezTo>
                <a:cubicBezTo>
                  <a:pt x="1560505" y="535059"/>
                  <a:pt x="1546290" y="549274"/>
                  <a:pt x="1528755" y="549274"/>
                </a:cubicBezTo>
                <a:cubicBezTo>
                  <a:pt x="1511220" y="549274"/>
                  <a:pt x="1497005" y="535059"/>
                  <a:pt x="1497005" y="517523"/>
                </a:cubicBezTo>
                <a:cubicBezTo>
                  <a:pt x="1497005" y="499989"/>
                  <a:pt x="1511220" y="485774"/>
                  <a:pt x="1528755" y="485774"/>
                </a:cubicBezTo>
                <a:close/>
                <a:moveTo>
                  <a:pt x="2289961" y="482599"/>
                </a:moveTo>
                <a:cubicBezTo>
                  <a:pt x="2309688" y="482599"/>
                  <a:pt x="2325680" y="498234"/>
                  <a:pt x="2325680" y="517523"/>
                </a:cubicBezTo>
                <a:cubicBezTo>
                  <a:pt x="2325680" y="536813"/>
                  <a:pt x="2309688" y="552450"/>
                  <a:pt x="2289961" y="552450"/>
                </a:cubicBezTo>
                <a:cubicBezTo>
                  <a:pt x="2270234" y="552450"/>
                  <a:pt x="2254242" y="536813"/>
                  <a:pt x="2254242" y="517523"/>
                </a:cubicBezTo>
                <a:cubicBezTo>
                  <a:pt x="2254242" y="498234"/>
                  <a:pt x="2270234" y="482599"/>
                  <a:pt x="2289961" y="482599"/>
                </a:cubicBezTo>
                <a:close/>
                <a:moveTo>
                  <a:pt x="1782755" y="482599"/>
                </a:moveTo>
                <a:cubicBezTo>
                  <a:pt x="1802044" y="482599"/>
                  <a:pt x="1817680" y="498234"/>
                  <a:pt x="1817680" y="517523"/>
                </a:cubicBezTo>
                <a:cubicBezTo>
                  <a:pt x="1817680" y="536813"/>
                  <a:pt x="1802044" y="552450"/>
                  <a:pt x="1782755" y="552450"/>
                </a:cubicBezTo>
                <a:cubicBezTo>
                  <a:pt x="1763466" y="552450"/>
                  <a:pt x="1747830" y="536813"/>
                  <a:pt x="1747830" y="517523"/>
                </a:cubicBezTo>
                <a:cubicBezTo>
                  <a:pt x="1747830" y="498234"/>
                  <a:pt x="1763466" y="482599"/>
                  <a:pt x="1782755" y="482599"/>
                </a:cubicBezTo>
                <a:close/>
                <a:moveTo>
                  <a:pt x="2035961" y="481012"/>
                </a:moveTo>
                <a:cubicBezTo>
                  <a:pt x="2055688" y="481012"/>
                  <a:pt x="2071680" y="497004"/>
                  <a:pt x="2071680" y="516730"/>
                </a:cubicBezTo>
                <a:cubicBezTo>
                  <a:pt x="2071680" y="536458"/>
                  <a:pt x="2055688" y="552451"/>
                  <a:pt x="2035961" y="552451"/>
                </a:cubicBezTo>
                <a:cubicBezTo>
                  <a:pt x="2016234" y="552451"/>
                  <a:pt x="2000242" y="536458"/>
                  <a:pt x="2000242" y="516730"/>
                </a:cubicBezTo>
                <a:cubicBezTo>
                  <a:pt x="2000242" y="497004"/>
                  <a:pt x="2016234" y="481012"/>
                  <a:pt x="2035961" y="481012"/>
                </a:cubicBezTo>
                <a:close/>
                <a:moveTo>
                  <a:pt x="769148" y="261938"/>
                </a:moveTo>
                <a:cubicBezTo>
                  <a:pt x="770464" y="261938"/>
                  <a:pt x="771531" y="262649"/>
                  <a:pt x="771531" y="263526"/>
                </a:cubicBezTo>
                <a:cubicBezTo>
                  <a:pt x="771531" y="264403"/>
                  <a:pt x="770464" y="265114"/>
                  <a:pt x="769148" y="265114"/>
                </a:cubicBezTo>
                <a:cubicBezTo>
                  <a:pt x="767833" y="265114"/>
                  <a:pt x="766767" y="264403"/>
                  <a:pt x="766767" y="263526"/>
                </a:cubicBezTo>
                <a:cubicBezTo>
                  <a:pt x="766767" y="262649"/>
                  <a:pt x="767833" y="261938"/>
                  <a:pt x="769148" y="261938"/>
                </a:cubicBezTo>
                <a:close/>
                <a:moveTo>
                  <a:pt x="3303580" y="260349"/>
                </a:moveTo>
                <a:cubicBezTo>
                  <a:pt x="3305333" y="260349"/>
                  <a:pt x="3306755" y="261771"/>
                  <a:pt x="3306755" y="263524"/>
                </a:cubicBezTo>
                <a:cubicBezTo>
                  <a:pt x="3306755" y="265277"/>
                  <a:pt x="3305333" y="266699"/>
                  <a:pt x="3303580" y="266699"/>
                </a:cubicBezTo>
                <a:cubicBezTo>
                  <a:pt x="3301827" y="266699"/>
                  <a:pt x="3300405" y="265277"/>
                  <a:pt x="3300405" y="263524"/>
                </a:cubicBezTo>
                <a:cubicBezTo>
                  <a:pt x="3300405" y="261771"/>
                  <a:pt x="3301827" y="260349"/>
                  <a:pt x="3303580" y="260349"/>
                </a:cubicBezTo>
                <a:close/>
                <a:moveTo>
                  <a:pt x="1023148" y="255588"/>
                </a:moveTo>
                <a:cubicBezTo>
                  <a:pt x="1027971" y="255588"/>
                  <a:pt x="1031881" y="259497"/>
                  <a:pt x="1031881" y="264320"/>
                </a:cubicBezTo>
                <a:cubicBezTo>
                  <a:pt x="1031881" y="269143"/>
                  <a:pt x="1027971" y="273052"/>
                  <a:pt x="1023148" y="273052"/>
                </a:cubicBezTo>
                <a:cubicBezTo>
                  <a:pt x="1018325" y="273052"/>
                  <a:pt x="1014417" y="269143"/>
                  <a:pt x="1014417" y="264320"/>
                </a:cubicBezTo>
                <a:cubicBezTo>
                  <a:pt x="1014417" y="259497"/>
                  <a:pt x="1018325" y="255588"/>
                  <a:pt x="1023148" y="255588"/>
                </a:cubicBezTo>
                <a:close/>
                <a:moveTo>
                  <a:pt x="3050374" y="255587"/>
                </a:moveTo>
                <a:cubicBezTo>
                  <a:pt x="3055197" y="255587"/>
                  <a:pt x="3059106" y="259496"/>
                  <a:pt x="3059106" y="264319"/>
                </a:cubicBezTo>
                <a:cubicBezTo>
                  <a:pt x="3059106" y="269142"/>
                  <a:pt x="3055197" y="273051"/>
                  <a:pt x="3050374" y="273051"/>
                </a:cubicBezTo>
                <a:cubicBezTo>
                  <a:pt x="3045551" y="273051"/>
                  <a:pt x="3041642" y="269142"/>
                  <a:pt x="3041642" y="264319"/>
                </a:cubicBezTo>
                <a:cubicBezTo>
                  <a:pt x="3041642" y="259496"/>
                  <a:pt x="3045551" y="255587"/>
                  <a:pt x="3050374" y="255587"/>
                </a:cubicBezTo>
                <a:close/>
                <a:moveTo>
                  <a:pt x="1275561" y="249238"/>
                </a:moveTo>
                <a:cubicBezTo>
                  <a:pt x="1283015" y="249238"/>
                  <a:pt x="1289056" y="255635"/>
                  <a:pt x="1289056" y="263526"/>
                </a:cubicBezTo>
                <a:cubicBezTo>
                  <a:pt x="1289056" y="271417"/>
                  <a:pt x="1283015" y="277813"/>
                  <a:pt x="1275561" y="277813"/>
                </a:cubicBezTo>
                <a:cubicBezTo>
                  <a:pt x="1268108" y="277813"/>
                  <a:pt x="1262067" y="271417"/>
                  <a:pt x="1262067" y="263526"/>
                </a:cubicBezTo>
                <a:cubicBezTo>
                  <a:pt x="1262067" y="255635"/>
                  <a:pt x="1268108" y="249238"/>
                  <a:pt x="1275561" y="249238"/>
                </a:cubicBezTo>
                <a:close/>
                <a:moveTo>
                  <a:pt x="2796374" y="249237"/>
                </a:moveTo>
                <a:cubicBezTo>
                  <a:pt x="2804704" y="249237"/>
                  <a:pt x="2811456" y="255634"/>
                  <a:pt x="2811456" y="263525"/>
                </a:cubicBezTo>
                <a:cubicBezTo>
                  <a:pt x="2811456" y="271416"/>
                  <a:pt x="2804704" y="277813"/>
                  <a:pt x="2796374" y="277813"/>
                </a:cubicBezTo>
                <a:cubicBezTo>
                  <a:pt x="2788044" y="277813"/>
                  <a:pt x="2781292" y="271416"/>
                  <a:pt x="2781292" y="263525"/>
                </a:cubicBezTo>
                <a:cubicBezTo>
                  <a:pt x="2781292" y="255634"/>
                  <a:pt x="2788044" y="249237"/>
                  <a:pt x="2796374" y="249237"/>
                </a:cubicBezTo>
                <a:close/>
                <a:moveTo>
                  <a:pt x="1529549" y="244474"/>
                </a:moveTo>
                <a:cubicBezTo>
                  <a:pt x="1539632" y="244474"/>
                  <a:pt x="1547806" y="253004"/>
                  <a:pt x="1547806" y="263525"/>
                </a:cubicBezTo>
                <a:cubicBezTo>
                  <a:pt x="1547806" y="274045"/>
                  <a:pt x="1539632" y="282574"/>
                  <a:pt x="1529549" y="282574"/>
                </a:cubicBezTo>
                <a:cubicBezTo>
                  <a:pt x="1519466" y="282574"/>
                  <a:pt x="1511292" y="274045"/>
                  <a:pt x="1511292" y="263525"/>
                </a:cubicBezTo>
                <a:cubicBezTo>
                  <a:pt x="1511292" y="253004"/>
                  <a:pt x="1519466" y="244474"/>
                  <a:pt x="1529549" y="244474"/>
                </a:cubicBezTo>
                <a:close/>
                <a:moveTo>
                  <a:pt x="2543167" y="244474"/>
                </a:moveTo>
                <a:cubicBezTo>
                  <a:pt x="2553688" y="244474"/>
                  <a:pt x="2562217" y="253003"/>
                  <a:pt x="2562217" y="263524"/>
                </a:cubicBezTo>
                <a:cubicBezTo>
                  <a:pt x="2562217" y="274045"/>
                  <a:pt x="2553688" y="282574"/>
                  <a:pt x="2543167" y="282574"/>
                </a:cubicBezTo>
                <a:cubicBezTo>
                  <a:pt x="2532646" y="282574"/>
                  <a:pt x="2524117" y="274045"/>
                  <a:pt x="2524117" y="263524"/>
                </a:cubicBezTo>
                <a:cubicBezTo>
                  <a:pt x="2524117" y="253003"/>
                  <a:pt x="2532646" y="244474"/>
                  <a:pt x="2543167" y="244474"/>
                </a:cubicBezTo>
                <a:close/>
                <a:moveTo>
                  <a:pt x="2289167" y="241299"/>
                </a:moveTo>
                <a:cubicBezTo>
                  <a:pt x="2301442" y="241299"/>
                  <a:pt x="2311392" y="251249"/>
                  <a:pt x="2311392" y="263524"/>
                </a:cubicBezTo>
                <a:cubicBezTo>
                  <a:pt x="2311392" y="275799"/>
                  <a:pt x="2301442" y="285749"/>
                  <a:pt x="2289167" y="285749"/>
                </a:cubicBezTo>
                <a:cubicBezTo>
                  <a:pt x="2276892" y="285749"/>
                  <a:pt x="2266942" y="275799"/>
                  <a:pt x="2266942" y="263524"/>
                </a:cubicBezTo>
                <a:cubicBezTo>
                  <a:pt x="2266942" y="251249"/>
                  <a:pt x="2276892" y="241299"/>
                  <a:pt x="2289167" y="241299"/>
                </a:cubicBezTo>
                <a:close/>
                <a:moveTo>
                  <a:pt x="2035961" y="241299"/>
                </a:moveTo>
                <a:cubicBezTo>
                  <a:pt x="2048674" y="241299"/>
                  <a:pt x="2058980" y="251250"/>
                  <a:pt x="2058980" y="263524"/>
                </a:cubicBezTo>
                <a:cubicBezTo>
                  <a:pt x="2058980" y="275799"/>
                  <a:pt x="2048674" y="285749"/>
                  <a:pt x="2035961" y="285749"/>
                </a:cubicBezTo>
                <a:cubicBezTo>
                  <a:pt x="2023248" y="285749"/>
                  <a:pt x="2012942" y="275799"/>
                  <a:pt x="2012942" y="263524"/>
                </a:cubicBezTo>
                <a:cubicBezTo>
                  <a:pt x="2012942" y="251250"/>
                  <a:pt x="2023248" y="241299"/>
                  <a:pt x="2035961" y="241299"/>
                </a:cubicBezTo>
                <a:close/>
                <a:moveTo>
                  <a:pt x="1782755" y="241299"/>
                </a:moveTo>
                <a:cubicBezTo>
                  <a:pt x="1795030" y="241299"/>
                  <a:pt x="1804980" y="251250"/>
                  <a:pt x="1804980" y="263525"/>
                </a:cubicBezTo>
                <a:cubicBezTo>
                  <a:pt x="1804980" y="275799"/>
                  <a:pt x="1795030" y="285749"/>
                  <a:pt x="1782755" y="285749"/>
                </a:cubicBezTo>
                <a:cubicBezTo>
                  <a:pt x="1770480" y="285749"/>
                  <a:pt x="1760530" y="275799"/>
                  <a:pt x="1760530" y="263525"/>
                </a:cubicBezTo>
                <a:cubicBezTo>
                  <a:pt x="1760530" y="251250"/>
                  <a:pt x="1770480" y="241299"/>
                  <a:pt x="1782755" y="241299"/>
                </a:cubicBezTo>
                <a:close/>
                <a:moveTo>
                  <a:pt x="1022354" y="9525"/>
                </a:moveTo>
                <a:cubicBezTo>
                  <a:pt x="1023232" y="9525"/>
                  <a:pt x="1023943" y="9881"/>
                  <a:pt x="1023943" y="10319"/>
                </a:cubicBezTo>
                <a:cubicBezTo>
                  <a:pt x="1023943" y="10758"/>
                  <a:pt x="1023232" y="11113"/>
                  <a:pt x="1022354" y="11113"/>
                </a:cubicBezTo>
                <a:cubicBezTo>
                  <a:pt x="1021477" y="11113"/>
                  <a:pt x="1020765" y="10758"/>
                  <a:pt x="1020765" y="10319"/>
                </a:cubicBezTo>
                <a:cubicBezTo>
                  <a:pt x="1020765" y="9881"/>
                  <a:pt x="1021477" y="9525"/>
                  <a:pt x="1022354" y="9525"/>
                </a:cubicBezTo>
                <a:close/>
                <a:moveTo>
                  <a:pt x="3050374" y="9525"/>
                </a:moveTo>
                <a:cubicBezTo>
                  <a:pt x="3050813" y="9525"/>
                  <a:pt x="3051168" y="9880"/>
                  <a:pt x="3051168" y="10319"/>
                </a:cubicBezTo>
                <a:cubicBezTo>
                  <a:pt x="3051168" y="10757"/>
                  <a:pt x="3050813" y="11113"/>
                  <a:pt x="3050374" y="11113"/>
                </a:cubicBezTo>
                <a:cubicBezTo>
                  <a:pt x="3049936" y="11113"/>
                  <a:pt x="3049580" y="10757"/>
                  <a:pt x="3049580" y="10319"/>
                </a:cubicBezTo>
                <a:cubicBezTo>
                  <a:pt x="3049580" y="9880"/>
                  <a:pt x="3049936" y="9525"/>
                  <a:pt x="3050374" y="9525"/>
                </a:cubicBezTo>
                <a:close/>
                <a:moveTo>
                  <a:pt x="1276354" y="7938"/>
                </a:moveTo>
                <a:cubicBezTo>
                  <a:pt x="1278107" y="7938"/>
                  <a:pt x="1279530" y="9005"/>
                  <a:pt x="1279530" y="10320"/>
                </a:cubicBezTo>
                <a:cubicBezTo>
                  <a:pt x="1279530" y="11636"/>
                  <a:pt x="1278107" y="12702"/>
                  <a:pt x="1276354" y="12702"/>
                </a:cubicBezTo>
                <a:cubicBezTo>
                  <a:pt x="1274601" y="12702"/>
                  <a:pt x="1273179" y="11636"/>
                  <a:pt x="1273179" y="10320"/>
                </a:cubicBezTo>
                <a:cubicBezTo>
                  <a:pt x="1273179" y="9005"/>
                  <a:pt x="1274601" y="7938"/>
                  <a:pt x="1276354" y="7938"/>
                </a:cubicBezTo>
                <a:close/>
                <a:moveTo>
                  <a:pt x="2797167" y="7938"/>
                </a:moveTo>
                <a:cubicBezTo>
                  <a:pt x="2798920" y="7938"/>
                  <a:pt x="2800342" y="9004"/>
                  <a:pt x="2800342" y="10320"/>
                </a:cubicBezTo>
                <a:cubicBezTo>
                  <a:pt x="2800342" y="11635"/>
                  <a:pt x="2798920" y="12702"/>
                  <a:pt x="2797167" y="12702"/>
                </a:cubicBezTo>
                <a:cubicBezTo>
                  <a:pt x="2795414" y="12702"/>
                  <a:pt x="2793992" y="11635"/>
                  <a:pt x="2793992" y="10320"/>
                </a:cubicBezTo>
                <a:cubicBezTo>
                  <a:pt x="2793992" y="9004"/>
                  <a:pt x="2795414" y="7938"/>
                  <a:pt x="2797167" y="7938"/>
                </a:cubicBezTo>
                <a:close/>
                <a:moveTo>
                  <a:pt x="1529549" y="4764"/>
                </a:moveTo>
                <a:cubicBezTo>
                  <a:pt x="1532618" y="4764"/>
                  <a:pt x="1535106" y="7251"/>
                  <a:pt x="1535106" y="10320"/>
                </a:cubicBezTo>
                <a:cubicBezTo>
                  <a:pt x="1535106" y="13389"/>
                  <a:pt x="1532618" y="15877"/>
                  <a:pt x="1529549" y="15877"/>
                </a:cubicBezTo>
                <a:cubicBezTo>
                  <a:pt x="1526480" y="15877"/>
                  <a:pt x="1523992" y="13389"/>
                  <a:pt x="1523992" y="10320"/>
                </a:cubicBezTo>
                <a:cubicBezTo>
                  <a:pt x="1523992" y="7251"/>
                  <a:pt x="1526480" y="4764"/>
                  <a:pt x="1529549" y="4764"/>
                </a:cubicBezTo>
                <a:close/>
                <a:moveTo>
                  <a:pt x="2543167" y="4763"/>
                </a:moveTo>
                <a:cubicBezTo>
                  <a:pt x="2546674" y="4763"/>
                  <a:pt x="2549517" y="7251"/>
                  <a:pt x="2549517" y="10320"/>
                </a:cubicBezTo>
                <a:cubicBezTo>
                  <a:pt x="2549517" y="13389"/>
                  <a:pt x="2546674" y="15877"/>
                  <a:pt x="2543167" y="15877"/>
                </a:cubicBezTo>
                <a:cubicBezTo>
                  <a:pt x="2539660" y="15877"/>
                  <a:pt x="2536817" y="13389"/>
                  <a:pt x="2536817" y="10320"/>
                </a:cubicBezTo>
                <a:cubicBezTo>
                  <a:pt x="2536817" y="7251"/>
                  <a:pt x="2539660" y="4763"/>
                  <a:pt x="2543167" y="4763"/>
                </a:cubicBezTo>
                <a:close/>
                <a:moveTo>
                  <a:pt x="2289962" y="1588"/>
                </a:moveTo>
                <a:cubicBezTo>
                  <a:pt x="2294785" y="1588"/>
                  <a:pt x="2298694" y="5497"/>
                  <a:pt x="2298694" y="10320"/>
                </a:cubicBezTo>
                <a:cubicBezTo>
                  <a:pt x="2298694" y="15143"/>
                  <a:pt x="2294785" y="19052"/>
                  <a:pt x="2289962" y="19052"/>
                </a:cubicBezTo>
                <a:cubicBezTo>
                  <a:pt x="2285139" y="19052"/>
                  <a:pt x="2281230" y="15143"/>
                  <a:pt x="2281230" y="10320"/>
                </a:cubicBezTo>
                <a:cubicBezTo>
                  <a:pt x="2281230" y="5497"/>
                  <a:pt x="2285139" y="1588"/>
                  <a:pt x="2289962" y="1588"/>
                </a:cubicBezTo>
                <a:close/>
                <a:moveTo>
                  <a:pt x="1782755" y="1588"/>
                </a:moveTo>
                <a:cubicBezTo>
                  <a:pt x="1787139" y="1588"/>
                  <a:pt x="1790693" y="5497"/>
                  <a:pt x="1790693" y="10320"/>
                </a:cubicBezTo>
                <a:cubicBezTo>
                  <a:pt x="1790693" y="15143"/>
                  <a:pt x="1787139" y="19052"/>
                  <a:pt x="1782755" y="19052"/>
                </a:cubicBezTo>
                <a:cubicBezTo>
                  <a:pt x="1778371" y="19052"/>
                  <a:pt x="1774817" y="15143"/>
                  <a:pt x="1774817" y="10320"/>
                </a:cubicBezTo>
                <a:cubicBezTo>
                  <a:pt x="1774817" y="5497"/>
                  <a:pt x="1778371" y="1588"/>
                  <a:pt x="1782755" y="1588"/>
                </a:cubicBezTo>
                <a:close/>
                <a:moveTo>
                  <a:pt x="2036755" y="0"/>
                </a:moveTo>
                <a:cubicBezTo>
                  <a:pt x="2042016" y="0"/>
                  <a:pt x="2046280" y="4264"/>
                  <a:pt x="2046280" y="9525"/>
                </a:cubicBezTo>
                <a:cubicBezTo>
                  <a:pt x="2046280" y="14786"/>
                  <a:pt x="2042016" y="19050"/>
                  <a:pt x="2036755" y="19050"/>
                </a:cubicBezTo>
                <a:cubicBezTo>
                  <a:pt x="2031494" y="19050"/>
                  <a:pt x="2027230" y="14786"/>
                  <a:pt x="2027230" y="9525"/>
                </a:cubicBezTo>
                <a:cubicBezTo>
                  <a:pt x="2027230" y="4264"/>
                  <a:pt x="2031494" y="0"/>
                  <a:pt x="2036755" y="0"/>
                </a:cubicBezTo>
                <a:close/>
              </a:path>
            </a:pathLst>
          </a:custGeom>
          <a:gradFill>
            <a:gsLst>
              <a:gs pos="82000">
                <a:schemeClr val="accent1"/>
              </a:gs>
              <a:gs pos="0">
                <a:schemeClr val="accent5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065BAD1-9BDE-1B9A-A952-4B3A0F39569D}"/>
              </a:ext>
            </a:extLst>
          </p:cNvPr>
          <p:cNvGrpSpPr/>
          <p:nvPr userDrawn="1"/>
        </p:nvGrpSpPr>
        <p:grpSpPr>
          <a:xfrm>
            <a:off x="4140548" y="-1155730"/>
            <a:ext cx="9389036" cy="9833903"/>
            <a:chOff x="4140548" y="-1155730"/>
            <a:chExt cx="9389036" cy="9833903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FA3CCC37-6E29-938F-56D2-AC510EFC949D}"/>
                </a:ext>
              </a:extLst>
            </p:cNvPr>
            <p:cNvGrpSpPr/>
            <p:nvPr/>
          </p:nvGrpSpPr>
          <p:grpSpPr>
            <a:xfrm rot="4352683">
              <a:off x="4140549" y="1975313"/>
              <a:ext cx="6702859" cy="6702862"/>
              <a:chOff x="5415138" y="2042090"/>
              <a:chExt cx="3092500" cy="3092501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1B730401-75AB-AE0B-182A-3DC747FF5876}"/>
                  </a:ext>
                </a:extLst>
              </p:cNvPr>
              <p:cNvGrpSpPr/>
              <p:nvPr/>
            </p:nvGrpSpPr>
            <p:grpSpPr>
              <a:xfrm>
                <a:off x="5415138" y="2042090"/>
                <a:ext cx="3092500" cy="3092501"/>
                <a:chOff x="3619593" y="2092300"/>
                <a:chExt cx="3092500" cy="3092501"/>
              </a:xfrm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24C73067-C8E9-4913-1E1A-A1877542A14B}"/>
                    </a:ext>
                  </a:extLst>
                </p:cNvPr>
                <p:cNvSpPr/>
                <p:nvPr/>
              </p:nvSpPr>
              <p:spPr>
                <a:xfrm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9CE39A9B-70FB-8E7B-7D0D-087EBB058E1B}"/>
                    </a:ext>
                  </a:extLst>
                </p:cNvPr>
                <p:cNvSpPr/>
                <p:nvPr/>
              </p:nvSpPr>
              <p:spPr>
                <a:xfrm rot="90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0DB771CB-12D8-3E01-EDE9-28A7A753A24D}"/>
                    </a:ext>
                  </a:extLst>
                </p:cNvPr>
                <p:cNvSpPr/>
                <p:nvPr/>
              </p:nvSpPr>
              <p:spPr>
                <a:xfrm rot="72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A9DAC05F-A7F4-A4C9-31F2-68AE1429E5B8}"/>
                    </a:ext>
                  </a:extLst>
                </p:cNvPr>
                <p:cNvSpPr/>
                <p:nvPr/>
              </p:nvSpPr>
              <p:spPr>
                <a:xfrm rot="54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642DCF0B-1F7D-5364-A99D-1FCA59122D09}"/>
                    </a:ext>
                  </a:extLst>
                </p:cNvPr>
                <p:cNvSpPr/>
                <p:nvPr/>
              </p:nvSpPr>
              <p:spPr>
                <a:xfrm rot="36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A2FDDFDD-36D6-2C14-6DF1-86D6720B9123}"/>
                    </a:ext>
                  </a:extLst>
                </p:cNvPr>
                <p:cNvSpPr/>
                <p:nvPr/>
              </p:nvSpPr>
              <p:spPr>
                <a:xfrm rot="18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41DD5B4F-A827-FEAF-03F6-62E0FA8F6C84}"/>
                    </a:ext>
                  </a:extLst>
                </p:cNvPr>
                <p:cNvSpPr/>
                <p:nvPr/>
              </p:nvSpPr>
              <p:spPr>
                <a:xfrm rot="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92A881EA-7EC2-CAB1-FC5F-6796EC26BDEE}"/>
                    </a:ext>
                  </a:extLst>
                </p:cNvPr>
                <p:cNvSpPr/>
                <p:nvPr/>
              </p:nvSpPr>
              <p:spPr>
                <a:xfrm rot="9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D1182932-70BC-F5D1-311A-8ECEADE431C0}"/>
                    </a:ext>
                  </a:extLst>
                </p:cNvPr>
                <p:cNvSpPr/>
                <p:nvPr/>
              </p:nvSpPr>
              <p:spPr>
                <a:xfrm rot="81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538CFB4D-E67B-52C1-5F8E-593F531D6705}"/>
                    </a:ext>
                  </a:extLst>
                </p:cNvPr>
                <p:cNvSpPr/>
                <p:nvPr/>
              </p:nvSpPr>
              <p:spPr>
                <a:xfrm rot="63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9AD83745-63A5-FCCD-45C7-B10085DC5FB1}"/>
                    </a:ext>
                  </a:extLst>
                </p:cNvPr>
                <p:cNvSpPr/>
                <p:nvPr/>
              </p:nvSpPr>
              <p:spPr>
                <a:xfrm rot="45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CA78475F-8E14-1633-29FB-AE482788F853}"/>
                    </a:ext>
                  </a:extLst>
                </p:cNvPr>
                <p:cNvSpPr/>
                <p:nvPr/>
              </p:nvSpPr>
              <p:spPr>
                <a:xfrm rot="27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id="{BC15CBB8-CCE7-C1E8-4AEB-19ACBF3D2D6B}"/>
                  </a:ext>
                </a:extLst>
              </p:cNvPr>
              <p:cNvGrpSpPr/>
              <p:nvPr/>
            </p:nvGrpSpPr>
            <p:grpSpPr>
              <a:xfrm rot="378548">
                <a:off x="5415138" y="2042090"/>
                <a:ext cx="3092500" cy="3092501"/>
                <a:chOff x="7463500" y="2092300"/>
                <a:chExt cx="3092500" cy="3092501"/>
              </a:xfrm>
            </p:grpSpPr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48DACCA1-7764-F964-3D49-2DDE3E3A6AE5}"/>
                    </a:ext>
                  </a:extLst>
                </p:cNvPr>
                <p:cNvSpPr/>
                <p:nvPr/>
              </p:nvSpPr>
              <p:spPr>
                <a:xfrm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1162F6D3-98C0-EB13-7A0C-CB76D15FA45C}"/>
                    </a:ext>
                  </a:extLst>
                </p:cNvPr>
                <p:cNvSpPr/>
                <p:nvPr/>
              </p:nvSpPr>
              <p:spPr>
                <a:xfrm rot="90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2E983B01-9E97-5800-55E4-ACFB80F64441}"/>
                    </a:ext>
                  </a:extLst>
                </p:cNvPr>
                <p:cNvSpPr/>
                <p:nvPr/>
              </p:nvSpPr>
              <p:spPr>
                <a:xfrm rot="72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A03A4E8C-71F4-446D-3B7D-024D6E2EB6BE}"/>
                    </a:ext>
                  </a:extLst>
                </p:cNvPr>
                <p:cNvSpPr/>
                <p:nvPr/>
              </p:nvSpPr>
              <p:spPr>
                <a:xfrm rot="54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B2A45C3C-938A-9821-9A2A-99D03C77AA67}"/>
                    </a:ext>
                  </a:extLst>
                </p:cNvPr>
                <p:cNvSpPr/>
                <p:nvPr/>
              </p:nvSpPr>
              <p:spPr>
                <a:xfrm rot="36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8B83B130-4F14-9C55-3AF6-98764B2B38C6}"/>
                    </a:ext>
                  </a:extLst>
                </p:cNvPr>
                <p:cNvSpPr/>
                <p:nvPr/>
              </p:nvSpPr>
              <p:spPr>
                <a:xfrm rot="18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C6D31DF0-5DE3-ABF0-34C9-CA6536B94DFF}"/>
                    </a:ext>
                  </a:extLst>
                </p:cNvPr>
                <p:cNvSpPr/>
                <p:nvPr/>
              </p:nvSpPr>
              <p:spPr>
                <a:xfrm rot="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6EA2D6E2-05ED-1071-2D1B-5391BC9AE608}"/>
                    </a:ext>
                  </a:extLst>
                </p:cNvPr>
                <p:cNvSpPr/>
                <p:nvPr/>
              </p:nvSpPr>
              <p:spPr>
                <a:xfrm rot="9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31F7BF96-7E37-746C-052D-5817885FF7C2}"/>
                    </a:ext>
                  </a:extLst>
                </p:cNvPr>
                <p:cNvSpPr/>
                <p:nvPr/>
              </p:nvSpPr>
              <p:spPr>
                <a:xfrm rot="81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6A022375-5577-9C5E-6EEC-85888A2E3417}"/>
                    </a:ext>
                  </a:extLst>
                </p:cNvPr>
                <p:cNvSpPr/>
                <p:nvPr/>
              </p:nvSpPr>
              <p:spPr>
                <a:xfrm rot="63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F8E4F00A-3C8E-D7BE-53D3-4438C7F6C746}"/>
                    </a:ext>
                  </a:extLst>
                </p:cNvPr>
                <p:cNvSpPr/>
                <p:nvPr/>
              </p:nvSpPr>
              <p:spPr>
                <a:xfrm rot="45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1A7C5517-FC9F-1BD8-498B-9B70B83E066E}"/>
                    </a:ext>
                  </a:extLst>
                </p:cNvPr>
                <p:cNvSpPr/>
                <p:nvPr/>
              </p:nvSpPr>
              <p:spPr>
                <a:xfrm rot="27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098CF49-2A78-D929-F1F2-F6E8C7AB3E42}"/>
                </a:ext>
              </a:extLst>
            </p:cNvPr>
            <p:cNvGrpSpPr/>
            <p:nvPr userDrawn="1"/>
          </p:nvGrpSpPr>
          <p:grpSpPr>
            <a:xfrm>
              <a:off x="6704249" y="-1155730"/>
              <a:ext cx="6825335" cy="6774478"/>
              <a:chOff x="6704249" y="-1155730"/>
              <a:chExt cx="6825335" cy="6774478"/>
            </a:xfrm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23A1141-D3E7-D6FA-C02A-B51EA1F33A09}"/>
                  </a:ext>
                </a:extLst>
              </p:cNvPr>
              <p:cNvSpPr/>
              <p:nvPr/>
            </p:nvSpPr>
            <p:spPr>
              <a:xfrm rot="11218232" flipH="1">
                <a:off x="8318814" y="-1084111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C222481-D8CF-6EA5-BDBA-DB2C20FAB5BE}"/>
                  </a:ext>
                </a:extLst>
              </p:cNvPr>
              <p:cNvSpPr/>
              <p:nvPr/>
            </p:nvSpPr>
            <p:spPr>
              <a:xfrm rot="2218232" flipH="1">
                <a:off x="8318814" y="-1084111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32D1984-7EFD-1B0D-A997-3F7C023577DA}"/>
                  </a:ext>
                </a:extLst>
              </p:cNvPr>
              <p:cNvSpPr/>
              <p:nvPr/>
            </p:nvSpPr>
            <p:spPr>
              <a:xfrm rot="4018232" flipH="1">
                <a:off x="8318813" y="-1084112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048A306A-5CF4-987C-84BD-C540B1DD9213}"/>
                  </a:ext>
                </a:extLst>
              </p:cNvPr>
              <p:cNvSpPr/>
              <p:nvPr/>
            </p:nvSpPr>
            <p:spPr>
              <a:xfrm rot="5818232" flipH="1">
                <a:off x="8318813" y="-1084112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54BB3656-F650-B6F8-C1E4-8925359B6373}"/>
                  </a:ext>
                </a:extLst>
              </p:cNvPr>
              <p:cNvSpPr/>
              <p:nvPr/>
            </p:nvSpPr>
            <p:spPr>
              <a:xfrm rot="7618232" flipH="1">
                <a:off x="8318813" y="-1084112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B499917-58DD-FACA-CFE6-A89217BF2D0F}"/>
                  </a:ext>
                </a:extLst>
              </p:cNvPr>
              <p:cNvSpPr/>
              <p:nvPr/>
            </p:nvSpPr>
            <p:spPr>
              <a:xfrm rot="9418232" flipH="1">
                <a:off x="8340277" y="-1089873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6215EF9-49FF-D661-FE4F-8DAFD9F79BB8}"/>
                  </a:ext>
                </a:extLst>
              </p:cNvPr>
              <p:cNvSpPr/>
              <p:nvPr/>
            </p:nvSpPr>
            <p:spPr>
              <a:xfrm rot="10318232" flipH="1">
                <a:off x="8318814" y="-1084114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296AD94-7EDC-CFCD-1B3F-2C3DD149ADE4}"/>
                  </a:ext>
                </a:extLst>
              </p:cNvPr>
              <p:cNvSpPr/>
              <p:nvPr/>
            </p:nvSpPr>
            <p:spPr>
              <a:xfrm rot="1318232" flipH="1">
                <a:off x="8318814" y="-1084114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79124B01-F171-9AF4-E6C5-502A87B15939}"/>
                  </a:ext>
                </a:extLst>
              </p:cNvPr>
              <p:cNvSpPr/>
              <p:nvPr/>
            </p:nvSpPr>
            <p:spPr>
              <a:xfrm rot="3118232" flipH="1">
                <a:off x="8318814" y="-1084114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81B9A43-AA3B-59CB-2783-5A7BB1422970}"/>
                  </a:ext>
                </a:extLst>
              </p:cNvPr>
              <p:cNvSpPr/>
              <p:nvPr/>
            </p:nvSpPr>
            <p:spPr>
              <a:xfrm rot="4918232" flipH="1">
                <a:off x="8318814" y="-1084114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727227F3-4756-451D-3060-C361C2709D7D}"/>
                  </a:ext>
                </a:extLst>
              </p:cNvPr>
              <p:cNvSpPr/>
              <p:nvPr/>
            </p:nvSpPr>
            <p:spPr>
              <a:xfrm rot="6718232" flipH="1">
                <a:off x="8347801" y="-1091886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09B16BC5-E3E6-66F0-2F10-F35B92C7C849}"/>
                  </a:ext>
                </a:extLst>
              </p:cNvPr>
              <p:cNvSpPr/>
              <p:nvPr/>
            </p:nvSpPr>
            <p:spPr>
              <a:xfrm rot="8518232" flipH="1">
                <a:off x="8349494" y="-1092338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F4B8B2BA-87D2-CDFC-FF35-11EB0DA6C4BD}"/>
                  </a:ext>
                </a:extLst>
              </p:cNvPr>
              <p:cNvSpPr/>
              <p:nvPr/>
            </p:nvSpPr>
            <p:spPr>
              <a:xfrm rot="10839684" flipH="1">
                <a:off x="8370352" y="-1121599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71C7E2F-F932-B9D2-41F3-D51AEFAA513C}"/>
                  </a:ext>
                </a:extLst>
              </p:cNvPr>
              <p:cNvSpPr/>
              <p:nvPr/>
            </p:nvSpPr>
            <p:spPr>
              <a:xfrm rot="1839684" flipH="1">
                <a:off x="8318815" y="-1084111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D914F545-5E99-2042-0D53-75082F589D93}"/>
                  </a:ext>
                </a:extLst>
              </p:cNvPr>
              <p:cNvSpPr/>
              <p:nvPr/>
            </p:nvSpPr>
            <p:spPr>
              <a:xfrm rot="3639684" flipH="1">
                <a:off x="8350259" y="-1102820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9DCDA764-43D9-52C5-5DCA-A6F9F1376165}"/>
                  </a:ext>
                </a:extLst>
              </p:cNvPr>
              <p:cNvSpPr/>
              <p:nvPr/>
            </p:nvSpPr>
            <p:spPr>
              <a:xfrm rot="5439684" flipH="1">
                <a:off x="8252680" y="-1066393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5F8B4F01-E86E-4D4C-7287-BAAC49EDADB9}"/>
                  </a:ext>
                </a:extLst>
              </p:cNvPr>
              <p:cNvSpPr/>
              <p:nvPr/>
            </p:nvSpPr>
            <p:spPr>
              <a:xfrm rot="7239684" flipH="1">
                <a:off x="8318815" y="-1084112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A5006FD-78B0-7FA7-FB45-70DF906FBB0D}"/>
                  </a:ext>
                </a:extLst>
              </p:cNvPr>
              <p:cNvSpPr/>
              <p:nvPr/>
            </p:nvSpPr>
            <p:spPr>
              <a:xfrm rot="9039684" flipH="1">
                <a:off x="8318815" y="-1084111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CCDDC9C-253E-A1F3-C42A-1EAC0C563CA9}"/>
                  </a:ext>
                </a:extLst>
              </p:cNvPr>
              <p:cNvSpPr/>
              <p:nvPr/>
            </p:nvSpPr>
            <p:spPr>
              <a:xfrm rot="9939684" flipH="1">
                <a:off x="8318814" y="-1084114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26F2769-8FC3-80E3-8060-EA2DD1FA6CE5}"/>
                  </a:ext>
                </a:extLst>
              </p:cNvPr>
              <p:cNvSpPr/>
              <p:nvPr/>
            </p:nvSpPr>
            <p:spPr>
              <a:xfrm rot="939684" flipH="1">
                <a:off x="8349264" y="-1104551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F049C39-1860-218F-658F-EEDC0FB1B2A8}"/>
                  </a:ext>
                </a:extLst>
              </p:cNvPr>
              <p:cNvSpPr/>
              <p:nvPr/>
            </p:nvSpPr>
            <p:spPr>
              <a:xfrm rot="2739684" flipH="1">
                <a:off x="8318814" y="-1084114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7CB9185-1384-ABD4-B920-C8F86B254737}"/>
                  </a:ext>
                </a:extLst>
              </p:cNvPr>
              <p:cNvSpPr/>
              <p:nvPr/>
            </p:nvSpPr>
            <p:spPr>
              <a:xfrm rot="4539684" flipH="1">
                <a:off x="8375156" y="-1110877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69607D2-5001-E635-83B8-2E44108D348A}"/>
                  </a:ext>
                </a:extLst>
              </p:cNvPr>
              <p:cNvSpPr/>
              <p:nvPr/>
            </p:nvSpPr>
            <p:spPr>
              <a:xfrm rot="6339684" flipH="1">
                <a:off x="8318814" y="-1084114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956B7C0-B466-BEC9-6132-75741B01EF13}"/>
                  </a:ext>
                </a:extLst>
              </p:cNvPr>
              <p:cNvSpPr/>
              <p:nvPr/>
            </p:nvSpPr>
            <p:spPr>
              <a:xfrm rot="8139684" flipH="1">
                <a:off x="8347339" y="-1101143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1FC94DAE-5133-8976-582B-234ECBD7ABB2}"/>
                  </a:ext>
                </a:extLst>
              </p:cNvPr>
              <p:cNvSpPr/>
              <p:nvPr userDrawn="1"/>
            </p:nvSpPr>
            <p:spPr>
              <a:xfrm rot="8139684" flipH="1">
                <a:off x="8499564" y="-1155730"/>
                <a:ext cx="3605998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A21F7680-C4D9-16B9-7879-159A419838CE}"/>
                  </a:ext>
                </a:extLst>
              </p:cNvPr>
              <p:cNvSpPr/>
              <p:nvPr userDrawn="1"/>
            </p:nvSpPr>
            <p:spPr>
              <a:xfrm rot="9939684" flipH="1">
                <a:off x="8411189" y="-1127708"/>
                <a:ext cx="3605997" cy="670285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alpha val="0"/>
                      <a:lumMod val="5000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942F7F7-BFD2-4D02-D9FD-9B61BE4BCFB2}"/>
              </a:ext>
            </a:extLst>
          </p:cNvPr>
          <p:cNvSpPr txBox="1"/>
          <p:nvPr userDrawn="1"/>
        </p:nvSpPr>
        <p:spPr>
          <a:xfrm>
            <a:off x="10494407" y="374081"/>
            <a:ext cx="72936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>
            <a:extLst>
              <a:ext uri="{FF2B5EF4-FFF2-40B4-BE49-F238E27FC236}">
                <a16:creationId xmlns:a16="http://schemas.microsoft.com/office/drawing/2014/main" id="{95CB8F41-1D31-11A8-0230-FCD06F23ED4F}"/>
              </a:ext>
            </a:extLst>
          </p:cNvPr>
          <p:cNvGrpSpPr/>
          <p:nvPr userDrawn="1"/>
        </p:nvGrpSpPr>
        <p:grpSpPr>
          <a:xfrm>
            <a:off x="-304800" y="-1005840"/>
            <a:ext cx="12801600" cy="9265920"/>
            <a:chOff x="2087880" y="-1005840"/>
            <a:chExt cx="12801600" cy="9265920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D899B7F9-60CA-F3DE-ECCD-E7A97A1CEFC3}"/>
                </a:ext>
              </a:extLst>
            </p:cNvPr>
            <p:cNvCxnSpPr/>
            <p:nvPr/>
          </p:nvCxnSpPr>
          <p:spPr>
            <a:xfrm>
              <a:off x="20878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CECDB1D9-6BBA-C3E4-0872-CF6E821EA05A}"/>
                </a:ext>
              </a:extLst>
            </p:cNvPr>
            <p:cNvCxnSpPr/>
            <p:nvPr/>
          </p:nvCxnSpPr>
          <p:spPr>
            <a:xfrm>
              <a:off x="36880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1DC3F5C0-6ADC-D51E-B7AB-95620F26E1AF}"/>
                </a:ext>
              </a:extLst>
            </p:cNvPr>
            <p:cNvCxnSpPr/>
            <p:nvPr/>
          </p:nvCxnSpPr>
          <p:spPr>
            <a:xfrm>
              <a:off x="52882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9EAA326B-C081-D521-4929-CEAEB892B050}"/>
                </a:ext>
              </a:extLst>
            </p:cNvPr>
            <p:cNvCxnSpPr/>
            <p:nvPr/>
          </p:nvCxnSpPr>
          <p:spPr>
            <a:xfrm>
              <a:off x="68884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880B3A1C-7183-9EEE-FD41-847907DA7309}"/>
                </a:ext>
              </a:extLst>
            </p:cNvPr>
            <p:cNvCxnSpPr/>
            <p:nvPr/>
          </p:nvCxnSpPr>
          <p:spPr>
            <a:xfrm>
              <a:off x="84886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0A29C1DA-A8C4-9398-D000-ECE8092260B0}"/>
                </a:ext>
              </a:extLst>
            </p:cNvPr>
            <p:cNvCxnSpPr/>
            <p:nvPr/>
          </p:nvCxnSpPr>
          <p:spPr>
            <a:xfrm>
              <a:off x="100888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5D6C56E2-1064-7313-2180-DF9AE0E9D8DF}"/>
                </a:ext>
              </a:extLst>
            </p:cNvPr>
            <p:cNvCxnSpPr/>
            <p:nvPr/>
          </p:nvCxnSpPr>
          <p:spPr>
            <a:xfrm>
              <a:off x="116890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1B9D424A-9B24-452B-6D52-0FA9B4FFCB8A}"/>
                </a:ext>
              </a:extLst>
            </p:cNvPr>
            <p:cNvCxnSpPr/>
            <p:nvPr/>
          </p:nvCxnSpPr>
          <p:spPr>
            <a:xfrm>
              <a:off x="132892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757131F0-FB4E-2F9F-B47B-F892BD473B18}"/>
                </a:ext>
              </a:extLst>
            </p:cNvPr>
            <p:cNvCxnSpPr/>
            <p:nvPr/>
          </p:nvCxnSpPr>
          <p:spPr>
            <a:xfrm>
              <a:off x="148894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F977942D-7D52-D1AE-3F9E-CD55079BEFAB}"/>
              </a:ext>
            </a:extLst>
          </p:cNvPr>
          <p:cNvSpPr>
            <a:spLocks/>
          </p:cNvSpPr>
          <p:nvPr userDrawn="1"/>
        </p:nvSpPr>
        <p:spPr bwMode="auto">
          <a:xfrm rot="13619453">
            <a:off x="10149522" y="5141667"/>
            <a:ext cx="2928804" cy="3103356"/>
          </a:xfrm>
          <a:custGeom>
            <a:avLst/>
            <a:gdLst>
              <a:gd name="connsiteX0" fmla="*/ 2434034 w 4074533"/>
              <a:gd name="connsiteY0" fmla="*/ 4248424 h 4317370"/>
              <a:gd name="connsiteX1" fmla="*/ 2443162 w 4074533"/>
              <a:gd name="connsiteY1" fmla="*/ 4290446 h 4317370"/>
              <a:gd name="connsiteX2" fmla="*/ 2415777 w 4074533"/>
              <a:gd name="connsiteY2" fmla="*/ 4313792 h 4317370"/>
              <a:gd name="connsiteX3" fmla="*/ 2411213 w 4074533"/>
              <a:gd name="connsiteY3" fmla="*/ 4271770 h 4317370"/>
              <a:gd name="connsiteX4" fmla="*/ 2434034 w 4074533"/>
              <a:gd name="connsiteY4" fmla="*/ 4248424 h 4317370"/>
              <a:gd name="connsiteX5" fmla="*/ 2846983 w 4074533"/>
              <a:gd name="connsiteY5" fmla="*/ 4226106 h 4317370"/>
              <a:gd name="connsiteX6" fmla="*/ 2856111 w 4074533"/>
              <a:gd name="connsiteY6" fmla="*/ 4271864 h 4317370"/>
              <a:gd name="connsiteX7" fmla="*/ 2837855 w 4074533"/>
              <a:gd name="connsiteY7" fmla="*/ 4294742 h 4317370"/>
              <a:gd name="connsiteX8" fmla="*/ 2828726 w 4074533"/>
              <a:gd name="connsiteY8" fmla="*/ 4253561 h 4317370"/>
              <a:gd name="connsiteX9" fmla="*/ 2846983 w 4074533"/>
              <a:gd name="connsiteY9" fmla="*/ 4226106 h 4317370"/>
              <a:gd name="connsiteX10" fmla="*/ 2169980 w 4074533"/>
              <a:gd name="connsiteY10" fmla="*/ 4075703 h 4317370"/>
              <a:gd name="connsiteX11" fmla="*/ 2183165 w 4074533"/>
              <a:gd name="connsiteY11" fmla="*/ 4076868 h 4317370"/>
              <a:gd name="connsiteX12" fmla="*/ 2187751 w 4074533"/>
              <a:gd name="connsiteY12" fmla="*/ 4114175 h 4317370"/>
              <a:gd name="connsiteX13" fmla="*/ 2164820 w 4074533"/>
              <a:gd name="connsiteY13" fmla="*/ 4132828 h 4317370"/>
              <a:gd name="connsiteX14" fmla="*/ 2160234 w 4074533"/>
              <a:gd name="connsiteY14" fmla="*/ 4095522 h 4317370"/>
              <a:gd name="connsiteX15" fmla="*/ 2169980 w 4074533"/>
              <a:gd name="connsiteY15" fmla="*/ 4075703 h 4317370"/>
              <a:gd name="connsiteX16" fmla="*/ 2615141 w 4074533"/>
              <a:gd name="connsiteY16" fmla="*/ 4043663 h 4317370"/>
              <a:gd name="connsiteX17" fmla="*/ 2624402 w 4074533"/>
              <a:gd name="connsiteY17" fmla="*/ 4114109 h 4317370"/>
              <a:gd name="connsiteX18" fmla="*/ 2596620 w 4074533"/>
              <a:gd name="connsiteY18" fmla="*/ 4142287 h 4317370"/>
              <a:gd name="connsiteX19" fmla="*/ 2582729 w 4074533"/>
              <a:gd name="connsiteY19" fmla="*/ 4081234 h 4317370"/>
              <a:gd name="connsiteX20" fmla="*/ 2615141 w 4074533"/>
              <a:gd name="connsiteY20" fmla="*/ 4043663 h 4317370"/>
              <a:gd name="connsiteX21" fmla="*/ 3311525 w 4074533"/>
              <a:gd name="connsiteY21" fmla="*/ 4035606 h 4317370"/>
              <a:gd name="connsiteX22" fmla="*/ 3330575 w 4074533"/>
              <a:gd name="connsiteY22" fmla="*/ 4081363 h 4317370"/>
              <a:gd name="connsiteX23" fmla="*/ 3316287 w 4074533"/>
              <a:gd name="connsiteY23" fmla="*/ 4104242 h 4317370"/>
              <a:gd name="connsiteX24" fmla="*/ 3297237 w 4074533"/>
              <a:gd name="connsiteY24" fmla="*/ 4058484 h 4317370"/>
              <a:gd name="connsiteX25" fmla="*/ 3311525 w 4074533"/>
              <a:gd name="connsiteY25" fmla="*/ 4035606 h 4317370"/>
              <a:gd name="connsiteX26" fmla="*/ 2975284 w 4074533"/>
              <a:gd name="connsiteY26" fmla="*/ 4018498 h 4317370"/>
              <a:gd name="connsiteX27" fmla="*/ 2982118 w 4074533"/>
              <a:gd name="connsiteY27" fmla="*/ 4021251 h 4317370"/>
              <a:gd name="connsiteX28" fmla="*/ 3000533 w 4074533"/>
              <a:gd name="connsiteY28" fmla="*/ 4086148 h 4317370"/>
              <a:gd name="connsiteX29" fmla="*/ 2977514 w 4074533"/>
              <a:gd name="connsiteY29" fmla="*/ 4118597 h 4317370"/>
              <a:gd name="connsiteX30" fmla="*/ 2959099 w 4074533"/>
              <a:gd name="connsiteY30" fmla="*/ 4053699 h 4317370"/>
              <a:gd name="connsiteX31" fmla="*/ 2975284 w 4074533"/>
              <a:gd name="connsiteY31" fmla="*/ 4018498 h 4317370"/>
              <a:gd name="connsiteX32" fmla="*/ 1932340 w 4074533"/>
              <a:gd name="connsiteY32" fmla="*/ 3900741 h 4317370"/>
              <a:gd name="connsiteX33" fmla="*/ 1936926 w 4074533"/>
              <a:gd name="connsiteY33" fmla="*/ 3937934 h 4317370"/>
              <a:gd name="connsiteX34" fmla="*/ 1909409 w 4074533"/>
              <a:gd name="connsiteY34" fmla="*/ 3951881 h 4317370"/>
              <a:gd name="connsiteX35" fmla="*/ 1904823 w 4074533"/>
              <a:gd name="connsiteY35" fmla="*/ 3914688 h 4317370"/>
              <a:gd name="connsiteX36" fmla="*/ 1932340 w 4074533"/>
              <a:gd name="connsiteY36" fmla="*/ 3900741 h 4317370"/>
              <a:gd name="connsiteX37" fmla="*/ 3392443 w 4074533"/>
              <a:gd name="connsiteY37" fmla="*/ 3883475 h 4317370"/>
              <a:gd name="connsiteX38" fmla="*/ 3404482 w 4074533"/>
              <a:gd name="connsiteY38" fmla="*/ 3886400 h 4317370"/>
              <a:gd name="connsiteX39" fmla="*/ 3422826 w 4074533"/>
              <a:gd name="connsiteY39" fmla="*/ 3937868 h 4317370"/>
              <a:gd name="connsiteX40" fmla="*/ 3409068 w 4074533"/>
              <a:gd name="connsiteY40" fmla="*/ 3956584 h 4317370"/>
              <a:gd name="connsiteX41" fmla="*/ 3390723 w 4074533"/>
              <a:gd name="connsiteY41" fmla="*/ 3905115 h 4317370"/>
              <a:gd name="connsiteX42" fmla="*/ 3392443 w 4074533"/>
              <a:gd name="connsiteY42" fmla="*/ 3883475 h 4317370"/>
              <a:gd name="connsiteX43" fmla="*/ 2368199 w 4074533"/>
              <a:gd name="connsiteY43" fmla="*/ 3878890 h 4317370"/>
              <a:gd name="connsiteX44" fmla="*/ 2378604 w 4074533"/>
              <a:gd name="connsiteY44" fmla="*/ 3881578 h 4317370"/>
              <a:gd name="connsiteX45" fmla="*/ 2392574 w 4074533"/>
              <a:gd name="connsiteY45" fmla="*/ 3955964 h 4317370"/>
              <a:gd name="connsiteX46" fmla="*/ 2350664 w 4074533"/>
              <a:gd name="connsiteY46" fmla="*/ 3988507 h 4317370"/>
              <a:gd name="connsiteX47" fmla="*/ 2341350 w 4074533"/>
              <a:gd name="connsiteY47" fmla="*/ 3918771 h 4317370"/>
              <a:gd name="connsiteX48" fmla="*/ 2368199 w 4074533"/>
              <a:gd name="connsiteY48" fmla="*/ 3878890 h 4317370"/>
              <a:gd name="connsiteX49" fmla="*/ 2749882 w 4074533"/>
              <a:gd name="connsiteY49" fmla="*/ 3845797 h 4317370"/>
              <a:gd name="connsiteX50" fmla="*/ 2762860 w 4074533"/>
              <a:gd name="connsiteY50" fmla="*/ 3849621 h 4317370"/>
              <a:gd name="connsiteX51" fmla="*/ 2786062 w 4074533"/>
              <a:gd name="connsiteY51" fmla="*/ 3932749 h 4317370"/>
              <a:gd name="connsiteX52" fmla="*/ 2748939 w 4074533"/>
              <a:gd name="connsiteY52" fmla="*/ 3978930 h 4317370"/>
              <a:gd name="connsiteX53" fmla="*/ 2725737 w 4074533"/>
              <a:gd name="connsiteY53" fmla="*/ 3895803 h 4317370"/>
              <a:gd name="connsiteX54" fmla="*/ 2749882 w 4074533"/>
              <a:gd name="connsiteY54" fmla="*/ 3845797 h 4317370"/>
              <a:gd name="connsiteX55" fmla="*/ 3083862 w 4074533"/>
              <a:gd name="connsiteY55" fmla="*/ 3833591 h 4317370"/>
              <a:gd name="connsiteX56" fmla="*/ 3093315 w 4074533"/>
              <a:gd name="connsiteY56" fmla="*/ 3835555 h 4317370"/>
              <a:gd name="connsiteX57" fmla="*/ 3121024 w 4074533"/>
              <a:gd name="connsiteY57" fmla="*/ 3910062 h 4317370"/>
              <a:gd name="connsiteX58" fmla="*/ 3097933 w 4074533"/>
              <a:gd name="connsiteY58" fmla="*/ 3956628 h 4317370"/>
              <a:gd name="connsiteX59" fmla="*/ 3070224 w 4074533"/>
              <a:gd name="connsiteY59" fmla="*/ 3877465 h 4317370"/>
              <a:gd name="connsiteX60" fmla="*/ 3083862 w 4074533"/>
              <a:gd name="connsiteY60" fmla="*/ 3833591 h 4317370"/>
              <a:gd name="connsiteX61" fmla="*/ 3477237 w 4074533"/>
              <a:gd name="connsiteY61" fmla="*/ 3750403 h 4317370"/>
              <a:gd name="connsiteX62" fmla="*/ 3483927 w 4074533"/>
              <a:gd name="connsiteY62" fmla="*/ 3755959 h 4317370"/>
              <a:gd name="connsiteX63" fmla="*/ 3506946 w 4074533"/>
              <a:gd name="connsiteY63" fmla="*/ 3811377 h 4317370"/>
              <a:gd name="connsiteX64" fmla="*/ 3493135 w 4074533"/>
              <a:gd name="connsiteY64" fmla="*/ 3834468 h 4317370"/>
              <a:gd name="connsiteX65" fmla="*/ 3470116 w 4074533"/>
              <a:gd name="connsiteY65" fmla="*/ 3774432 h 4317370"/>
              <a:gd name="connsiteX66" fmla="*/ 3477237 w 4074533"/>
              <a:gd name="connsiteY66" fmla="*/ 3750403 h 4317370"/>
              <a:gd name="connsiteX67" fmla="*/ 2140942 w 4074533"/>
              <a:gd name="connsiteY67" fmla="*/ 3727695 h 4317370"/>
              <a:gd name="connsiteX68" fmla="*/ 2154634 w 4074533"/>
              <a:gd name="connsiteY68" fmla="*/ 3797301 h 4317370"/>
              <a:gd name="connsiteX69" fmla="*/ 2113557 w 4074533"/>
              <a:gd name="connsiteY69" fmla="*/ 3834424 h 4317370"/>
              <a:gd name="connsiteX70" fmla="*/ 2099865 w 4074533"/>
              <a:gd name="connsiteY70" fmla="*/ 3764818 h 4317370"/>
              <a:gd name="connsiteX71" fmla="*/ 2140942 w 4074533"/>
              <a:gd name="connsiteY71" fmla="*/ 3727695 h 4317370"/>
              <a:gd name="connsiteX72" fmla="*/ 1681479 w 4074533"/>
              <a:gd name="connsiteY72" fmla="*/ 3722932 h 4317370"/>
              <a:gd name="connsiteX73" fmla="*/ 1686083 w 4074533"/>
              <a:gd name="connsiteY73" fmla="*/ 3760055 h 4317370"/>
              <a:gd name="connsiteX74" fmla="*/ 1653856 w 4074533"/>
              <a:gd name="connsiteY74" fmla="*/ 3773976 h 4317370"/>
              <a:gd name="connsiteX75" fmla="*/ 1653856 w 4074533"/>
              <a:gd name="connsiteY75" fmla="*/ 3736853 h 4317370"/>
              <a:gd name="connsiteX76" fmla="*/ 1681479 w 4074533"/>
              <a:gd name="connsiteY76" fmla="*/ 3722932 h 4317370"/>
              <a:gd name="connsiteX77" fmla="*/ 2529491 w 4074533"/>
              <a:gd name="connsiteY77" fmla="*/ 3695867 h 4317370"/>
              <a:gd name="connsiteX78" fmla="*/ 2540653 w 4074533"/>
              <a:gd name="connsiteY78" fmla="*/ 3700421 h 4317370"/>
              <a:gd name="connsiteX79" fmla="*/ 2563999 w 4074533"/>
              <a:gd name="connsiteY79" fmla="*/ 3788323 h 4317370"/>
              <a:gd name="connsiteX80" fmla="*/ 2517308 w 4074533"/>
              <a:gd name="connsiteY80" fmla="*/ 3834587 h 4317370"/>
              <a:gd name="connsiteX81" fmla="*/ 2498631 w 4074533"/>
              <a:gd name="connsiteY81" fmla="*/ 3742059 h 4317370"/>
              <a:gd name="connsiteX82" fmla="*/ 2529491 w 4074533"/>
              <a:gd name="connsiteY82" fmla="*/ 3695867 h 4317370"/>
              <a:gd name="connsiteX83" fmla="*/ 3178373 w 4074533"/>
              <a:gd name="connsiteY83" fmla="*/ 3663273 h 4317370"/>
              <a:gd name="connsiteX84" fmla="*/ 3190874 w 4074533"/>
              <a:gd name="connsiteY84" fmla="*/ 3667212 h 4317370"/>
              <a:gd name="connsiteX85" fmla="*/ 3219450 w 4074533"/>
              <a:gd name="connsiteY85" fmla="*/ 3755925 h 4317370"/>
              <a:gd name="connsiteX86" fmla="*/ 3195637 w 4074533"/>
              <a:gd name="connsiteY86" fmla="*/ 3797947 h 4317370"/>
              <a:gd name="connsiteX87" fmla="*/ 3162299 w 4074533"/>
              <a:gd name="connsiteY87" fmla="*/ 3709234 h 4317370"/>
              <a:gd name="connsiteX88" fmla="*/ 3178373 w 4074533"/>
              <a:gd name="connsiteY88" fmla="*/ 3663273 h 4317370"/>
              <a:gd name="connsiteX89" fmla="*/ 2871724 w 4074533"/>
              <a:gd name="connsiteY89" fmla="*/ 3661389 h 4317370"/>
              <a:gd name="connsiteX90" fmla="*/ 2884381 w 4074533"/>
              <a:gd name="connsiteY90" fmla="*/ 3662558 h 4317370"/>
              <a:gd name="connsiteX91" fmla="*/ 2916237 w 4074533"/>
              <a:gd name="connsiteY91" fmla="*/ 3756092 h 4317370"/>
              <a:gd name="connsiteX92" fmla="*/ 2879830 w 4074533"/>
              <a:gd name="connsiteY92" fmla="*/ 3812213 h 4317370"/>
              <a:gd name="connsiteX93" fmla="*/ 2852525 w 4074533"/>
              <a:gd name="connsiteY93" fmla="*/ 3714002 h 4317370"/>
              <a:gd name="connsiteX94" fmla="*/ 2871724 w 4074533"/>
              <a:gd name="connsiteY94" fmla="*/ 3661389 h 4317370"/>
              <a:gd name="connsiteX95" fmla="*/ 3549848 w 4074533"/>
              <a:gd name="connsiteY95" fmla="*/ 3651031 h 4317370"/>
              <a:gd name="connsiteX96" fmla="*/ 3562349 w 4074533"/>
              <a:gd name="connsiteY96" fmla="*/ 3654489 h 4317370"/>
              <a:gd name="connsiteX97" fmla="*/ 3590924 w 4074533"/>
              <a:gd name="connsiteY97" fmla="*/ 3714437 h 4317370"/>
              <a:gd name="connsiteX98" fmla="*/ 3576637 w 4074533"/>
              <a:gd name="connsiteY98" fmla="*/ 3728271 h 4317370"/>
              <a:gd name="connsiteX99" fmla="*/ 3548062 w 4074533"/>
              <a:gd name="connsiteY99" fmla="*/ 3668323 h 4317370"/>
              <a:gd name="connsiteX100" fmla="*/ 3549848 w 4074533"/>
              <a:gd name="connsiteY100" fmla="*/ 3651031 h 4317370"/>
              <a:gd name="connsiteX101" fmla="*/ 1881075 w 4074533"/>
              <a:gd name="connsiteY101" fmla="*/ 3588262 h 4317370"/>
              <a:gd name="connsiteX102" fmla="*/ 1903809 w 4074533"/>
              <a:gd name="connsiteY102" fmla="*/ 3589416 h 4317370"/>
              <a:gd name="connsiteX103" fmla="*/ 1913135 w 4074533"/>
              <a:gd name="connsiteY103" fmla="*/ 3649452 h 4317370"/>
              <a:gd name="connsiteX104" fmla="*/ 1866502 w 4074533"/>
              <a:gd name="connsiteY104" fmla="*/ 3672543 h 4317370"/>
              <a:gd name="connsiteX105" fmla="*/ 1861839 w 4074533"/>
              <a:gd name="connsiteY105" fmla="*/ 3607889 h 4317370"/>
              <a:gd name="connsiteX106" fmla="*/ 1881075 w 4074533"/>
              <a:gd name="connsiteY106" fmla="*/ 3588262 h 4317370"/>
              <a:gd name="connsiteX107" fmla="*/ 3630890 w 4074533"/>
              <a:gd name="connsiteY107" fmla="*/ 3576399 h 4317370"/>
              <a:gd name="connsiteX108" fmla="*/ 3641249 w 4074533"/>
              <a:gd name="connsiteY108" fmla="*/ 3579846 h 4317370"/>
              <a:gd name="connsiteX109" fmla="*/ 3668871 w 4074533"/>
              <a:gd name="connsiteY109" fmla="*/ 3634991 h 4317370"/>
              <a:gd name="connsiteX110" fmla="*/ 3655060 w 4074533"/>
              <a:gd name="connsiteY110" fmla="*/ 3648777 h 4317370"/>
              <a:gd name="connsiteX111" fmla="*/ 3627437 w 4074533"/>
              <a:gd name="connsiteY111" fmla="*/ 3593632 h 4317370"/>
              <a:gd name="connsiteX112" fmla="*/ 3630890 w 4074533"/>
              <a:gd name="connsiteY112" fmla="*/ 3576399 h 4317370"/>
              <a:gd name="connsiteX113" fmla="*/ 2303689 w 4074533"/>
              <a:gd name="connsiteY113" fmla="*/ 3559776 h 4317370"/>
              <a:gd name="connsiteX114" fmla="*/ 2317332 w 4074533"/>
              <a:gd name="connsiteY114" fmla="*/ 3560943 h 4317370"/>
              <a:gd name="connsiteX115" fmla="*/ 2340309 w 4074533"/>
              <a:gd name="connsiteY115" fmla="*/ 3649656 h 4317370"/>
              <a:gd name="connsiteX116" fmla="*/ 2289759 w 4074533"/>
              <a:gd name="connsiteY116" fmla="*/ 3701017 h 4317370"/>
              <a:gd name="connsiteX117" fmla="*/ 2271378 w 4074533"/>
              <a:gd name="connsiteY117" fmla="*/ 3612303 h 4317370"/>
              <a:gd name="connsiteX118" fmla="*/ 2303689 w 4074533"/>
              <a:gd name="connsiteY118" fmla="*/ 3559776 h 4317370"/>
              <a:gd name="connsiteX119" fmla="*/ 3724539 w 4074533"/>
              <a:gd name="connsiteY119" fmla="*/ 3525948 h 4317370"/>
              <a:gd name="connsiteX120" fmla="*/ 3734858 w 4074533"/>
              <a:gd name="connsiteY120" fmla="*/ 3532368 h 4317370"/>
              <a:gd name="connsiteX121" fmla="*/ 3757788 w 4074533"/>
              <a:gd name="connsiteY121" fmla="*/ 3583728 h 4317370"/>
              <a:gd name="connsiteX122" fmla="*/ 3744030 w 4074533"/>
              <a:gd name="connsiteY122" fmla="*/ 3588397 h 4317370"/>
              <a:gd name="connsiteX123" fmla="*/ 3721099 w 4074533"/>
              <a:gd name="connsiteY123" fmla="*/ 3537037 h 4317370"/>
              <a:gd name="connsiteX124" fmla="*/ 3724539 w 4074533"/>
              <a:gd name="connsiteY124" fmla="*/ 3525948 h 4317370"/>
              <a:gd name="connsiteX125" fmla="*/ 3257463 w 4074533"/>
              <a:gd name="connsiteY125" fmla="*/ 3521534 h 4317370"/>
              <a:gd name="connsiteX126" fmla="*/ 3269614 w 4074533"/>
              <a:gd name="connsiteY126" fmla="*/ 3528835 h 4317370"/>
              <a:gd name="connsiteX127" fmla="*/ 3306867 w 4074533"/>
              <a:gd name="connsiteY127" fmla="*/ 3621364 h 4317370"/>
              <a:gd name="connsiteX128" fmla="*/ 3283584 w 4074533"/>
              <a:gd name="connsiteY128" fmla="*/ 3653749 h 4317370"/>
              <a:gd name="connsiteX129" fmla="*/ 3246331 w 4074533"/>
              <a:gd name="connsiteY129" fmla="*/ 3561220 h 4317370"/>
              <a:gd name="connsiteX130" fmla="*/ 3257463 w 4074533"/>
              <a:gd name="connsiteY130" fmla="*/ 3521534 h 4317370"/>
              <a:gd name="connsiteX131" fmla="*/ 2661839 w 4074533"/>
              <a:gd name="connsiteY131" fmla="*/ 3519248 h 4317370"/>
              <a:gd name="connsiteX132" fmla="*/ 2675642 w 4074533"/>
              <a:gd name="connsiteY132" fmla="*/ 3519611 h 4317370"/>
              <a:gd name="connsiteX133" fmla="*/ 2708363 w 4074533"/>
              <a:gd name="connsiteY133" fmla="*/ 3621699 h 4317370"/>
              <a:gd name="connsiteX134" fmla="*/ 2666294 w 4074533"/>
              <a:gd name="connsiteY134" fmla="*/ 3682024 h 4317370"/>
              <a:gd name="connsiteX135" fmla="*/ 2633573 w 4074533"/>
              <a:gd name="connsiteY135" fmla="*/ 3579936 h 4317370"/>
              <a:gd name="connsiteX136" fmla="*/ 2661839 w 4074533"/>
              <a:gd name="connsiteY136" fmla="*/ 3519248 h 4317370"/>
              <a:gd name="connsiteX137" fmla="*/ 2971288 w 4074533"/>
              <a:gd name="connsiteY137" fmla="*/ 3491912 h 4317370"/>
              <a:gd name="connsiteX138" fmla="*/ 2982217 w 4074533"/>
              <a:gd name="connsiteY138" fmla="*/ 3495685 h 4317370"/>
              <a:gd name="connsiteX139" fmla="*/ 3019524 w 4074533"/>
              <a:gd name="connsiteY139" fmla="*/ 3602484 h 4317370"/>
              <a:gd name="connsiteX140" fmla="*/ 2986881 w 4074533"/>
              <a:gd name="connsiteY140" fmla="*/ 3653562 h 4317370"/>
              <a:gd name="connsiteX141" fmla="*/ 2954237 w 4074533"/>
              <a:gd name="connsiteY141" fmla="*/ 3546763 h 4317370"/>
              <a:gd name="connsiteX142" fmla="*/ 2971288 w 4074533"/>
              <a:gd name="connsiteY142" fmla="*/ 3491912 h 4317370"/>
              <a:gd name="connsiteX143" fmla="*/ 1657716 w 4074533"/>
              <a:gd name="connsiteY143" fmla="*/ 3449905 h 4317370"/>
              <a:gd name="connsiteX144" fmla="*/ 1666996 w 4074533"/>
              <a:gd name="connsiteY144" fmla="*/ 3496538 h 4317370"/>
              <a:gd name="connsiteX145" fmla="*/ 1625233 w 4074533"/>
              <a:gd name="connsiteY145" fmla="*/ 3515191 h 4317370"/>
              <a:gd name="connsiteX146" fmla="*/ 1620593 w 4074533"/>
              <a:gd name="connsiteY146" fmla="*/ 3468558 h 4317370"/>
              <a:gd name="connsiteX147" fmla="*/ 1657716 w 4074533"/>
              <a:gd name="connsiteY147" fmla="*/ 3449905 h 4317370"/>
              <a:gd name="connsiteX148" fmla="*/ 2082348 w 4074533"/>
              <a:gd name="connsiteY148" fmla="*/ 3438309 h 4317370"/>
              <a:gd name="connsiteX149" fmla="*/ 2099468 w 4074533"/>
              <a:gd name="connsiteY149" fmla="*/ 3440275 h 4317370"/>
              <a:gd name="connsiteX150" fmla="*/ 2113279 w 4074533"/>
              <a:gd name="connsiteY150" fmla="*/ 3524157 h 4317370"/>
              <a:gd name="connsiteX151" fmla="*/ 2053431 w 4074533"/>
              <a:gd name="connsiteY151" fmla="*/ 3561437 h 4317370"/>
              <a:gd name="connsiteX152" fmla="*/ 2039619 w 4074533"/>
              <a:gd name="connsiteY152" fmla="*/ 3482216 h 4317370"/>
              <a:gd name="connsiteX153" fmla="*/ 2082348 w 4074533"/>
              <a:gd name="connsiteY153" fmla="*/ 3438309 h 4317370"/>
              <a:gd name="connsiteX154" fmla="*/ 2451460 w 4074533"/>
              <a:gd name="connsiteY154" fmla="*/ 3402557 h 4317370"/>
              <a:gd name="connsiteX155" fmla="*/ 2466022 w 4074533"/>
              <a:gd name="connsiteY155" fmla="*/ 3403716 h 4317370"/>
              <a:gd name="connsiteX156" fmla="*/ 2494121 w 4074533"/>
              <a:gd name="connsiteY156" fmla="*/ 3496460 h 4317370"/>
              <a:gd name="connsiteX157" fmla="*/ 2442606 w 4074533"/>
              <a:gd name="connsiteY157" fmla="*/ 3556743 h 4317370"/>
              <a:gd name="connsiteX158" fmla="*/ 2419190 w 4074533"/>
              <a:gd name="connsiteY158" fmla="*/ 3454725 h 4317370"/>
              <a:gd name="connsiteX159" fmla="*/ 2451460 w 4074533"/>
              <a:gd name="connsiteY159" fmla="*/ 3402557 h 4317370"/>
              <a:gd name="connsiteX160" fmla="*/ 3327336 w 4074533"/>
              <a:gd name="connsiteY160" fmla="*/ 3398282 h 4317370"/>
              <a:gd name="connsiteX161" fmla="*/ 3339504 w 4074533"/>
              <a:gd name="connsiteY161" fmla="*/ 3403559 h 4317370"/>
              <a:gd name="connsiteX162" fmla="*/ 3381474 w 4074533"/>
              <a:gd name="connsiteY162" fmla="*/ 3500714 h 4317370"/>
              <a:gd name="connsiteX163" fmla="*/ 3358157 w 4074533"/>
              <a:gd name="connsiteY163" fmla="*/ 3533099 h 4317370"/>
              <a:gd name="connsiteX164" fmla="*/ 3316187 w 4074533"/>
              <a:gd name="connsiteY164" fmla="*/ 3440571 h 4317370"/>
              <a:gd name="connsiteX165" fmla="*/ 3327336 w 4074533"/>
              <a:gd name="connsiteY165" fmla="*/ 3398282 h 4317370"/>
              <a:gd name="connsiteX166" fmla="*/ 2771051 w 4074533"/>
              <a:gd name="connsiteY166" fmla="*/ 3352297 h 4317370"/>
              <a:gd name="connsiteX167" fmla="*/ 2786809 w 4074533"/>
              <a:gd name="connsiteY167" fmla="*/ 3356002 h 4317370"/>
              <a:gd name="connsiteX168" fmla="*/ 2824162 w 4074533"/>
              <a:gd name="connsiteY168" fmla="*/ 3467581 h 4317370"/>
              <a:gd name="connsiteX169" fmla="*/ 2782140 w 4074533"/>
              <a:gd name="connsiteY169" fmla="*/ 3523370 h 4317370"/>
              <a:gd name="connsiteX170" fmla="*/ 2744787 w 4074533"/>
              <a:gd name="connsiteY170" fmla="*/ 3411792 h 4317370"/>
              <a:gd name="connsiteX171" fmla="*/ 2771051 w 4074533"/>
              <a:gd name="connsiteY171" fmla="*/ 3352297 h 4317370"/>
              <a:gd name="connsiteX172" fmla="*/ 3053088 w 4074533"/>
              <a:gd name="connsiteY172" fmla="*/ 3341551 h 4317370"/>
              <a:gd name="connsiteX173" fmla="*/ 3065742 w 4074533"/>
              <a:gd name="connsiteY173" fmla="*/ 3347940 h 4317370"/>
              <a:gd name="connsiteX174" fmla="*/ 3106924 w 4074533"/>
              <a:gd name="connsiteY174" fmla="*/ 3454806 h 4317370"/>
              <a:gd name="connsiteX175" fmla="*/ 3079470 w 4074533"/>
              <a:gd name="connsiteY175" fmla="*/ 3505916 h 4317370"/>
              <a:gd name="connsiteX176" fmla="*/ 3038288 w 4074533"/>
              <a:gd name="connsiteY176" fmla="*/ 3399050 h 4317370"/>
              <a:gd name="connsiteX177" fmla="*/ 3053088 w 4074533"/>
              <a:gd name="connsiteY177" fmla="*/ 3341551 h 4317370"/>
              <a:gd name="connsiteX178" fmla="*/ 1847905 w 4074533"/>
              <a:gd name="connsiteY178" fmla="*/ 3326355 h 4317370"/>
              <a:gd name="connsiteX179" fmla="*/ 1862613 w 4074533"/>
              <a:gd name="connsiteY179" fmla="*/ 3329111 h 4317370"/>
              <a:gd name="connsiteX180" fmla="*/ 1876662 w 4074533"/>
              <a:gd name="connsiteY180" fmla="*/ 3398716 h 4317370"/>
              <a:gd name="connsiteX181" fmla="*/ 1820465 w 4074533"/>
              <a:gd name="connsiteY181" fmla="*/ 3426559 h 4317370"/>
              <a:gd name="connsiteX182" fmla="*/ 1806415 w 4074533"/>
              <a:gd name="connsiteY182" fmla="*/ 3361593 h 4317370"/>
              <a:gd name="connsiteX183" fmla="*/ 1847905 w 4074533"/>
              <a:gd name="connsiteY183" fmla="*/ 3326355 h 4317370"/>
              <a:gd name="connsiteX184" fmla="*/ 1389003 w 4074533"/>
              <a:gd name="connsiteY184" fmla="*/ 3316787 h 4317370"/>
              <a:gd name="connsiteX185" fmla="*/ 1402238 w 4074533"/>
              <a:gd name="connsiteY185" fmla="*/ 3319653 h 4317370"/>
              <a:gd name="connsiteX186" fmla="*/ 1406842 w 4074533"/>
              <a:gd name="connsiteY186" fmla="*/ 3342584 h 4317370"/>
              <a:gd name="connsiteX187" fmla="*/ 1379219 w 4074533"/>
              <a:gd name="connsiteY187" fmla="*/ 3351756 h 4317370"/>
              <a:gd name="connsiteX188" fmla="*/ 1379219 w 4074533"/>
              <a:gd name="connsiteY188" fmla="*/ 3324239 h 4317370"/>
              <a:gd name="connsiteX189" fmla="*/ 1389003 w 4074533"/>
              <a:gd name="connsiteY189" fmla="*/ 3316787 h 4317370"/>
              <a:gd name="connsiteX190" fmla="*/ 3395236 w 4074533"/>
              <a:gd name="connsiteY190" fmla="*/ 3297076 h 4317370"/>
              <a:gd name="connsiteX191" fmla="*/ 3404720 w 4074533"/>
              <a:gd name="connsiteY191" fmla="*/ 3305179 h 4317370"/>
              <a:gd name="connsiteX192" fmla="*/ 3451411 w 4074533"/>
              <a:gd name="connsiteY192" fmla="*/ 3403287 h 4317370"/>
              <a:gd name="connsiteX193" fmla="*/ 3432735 w 4074533"/>
              <a:gd name="connsiteY193" fmla="*/ 3431318 h 4317370"/>
              <a:gd name="connsiteX194" fmla="*/ 3386043 w 4074533"/>
              <a:gd name="connsiteY194" fmla="*/ 3333210 h 4317370"/>
              <a:gd name="connsiteX195" fmla="*/ 3395236 w 4074533"/>
              <a:gd name="connsiteY195" fmla="*/ 3297076 h 4317370"/>
              <a:gd name="connsiteX196" fmla="*/ 2239819 w 4074533"/>
              <a:gd name="connsiteY196" fmla="*/ 3294668 h 4317370"/>
              <a:gd name="connsiteX197" fmla="*/ 2256896 w 4074533"/>
              <a:gd name="connsiteY197" fmla="*/ 3295835 h 4317370"/>
              <a:gd name="connsiteX198" fmla="*/ 2279952 w 4074533"/>
              <a:gd name="connsiteY198" fmla="*/ 3389271 h 4317370"/>
              <a:gd name="connsiteX199" fmla="*/ 2224616 w 4074533"/>
              <a:gd name="connsiteY199" fmla="*/ 3440661 h 4317370"/>
              <a:gd name="connsiteX200" fmla="*/ 2201560 w 4074533"/>
              <a:gd name="connsiteY200" fmla="*/ 3347225 h 4317370"/>
              <a:gd name="connsiteX201" fmla="*/ 2239819 w 4074533"/>
              <a:gd name="connsiteY201" fmla="*/ 3294668 h 4317370"/>
              <a:gd name="connsiteX202" fmla="*/ 2572157 w 4074533"/>
              <a:gd name="connsiteY202" fmla="*/ 3241892 h 4317370"/>
              <a:gd name="connsiteX203" fmla="*/ 2586706 w 4074533"/>
              <a:gd name="connsiteY203" fmla="*/ 3244869 h 4317370"/>
              <a:gd name="connsiteX204" fmla="*/ 2624137 w 4074533"/>
              <a:gd name="connsiteY204" fmla="*/ 3347088 h 4317370"/>
              <a:gd name="connsiteX205" fmla="*/ 2577348 w 4074533"/>
              <a:gd name="connsiteY205" fmla="*/ 3412137 h 4317370"/>
              <a:gd name="connsiteX206" fmla="*/ 2539916 w 4074533"/>
              <a:gd name="connsiteY206" fmla="*/ 3305271 h 4317370"/>
              <a:gd name="connsiteX207" fmla="*/ 2572157 w 4074533"/>
              <a:gd name="connsiteY207" fmla="*/ 3241892 h 4317370"/>
              <a:gd name="connsiteX208" fmla="*/ 1596738 w 4074533"/>
              <a:gd name="connsiteY208" fmla="*/ 3220075 h 4317370"/>
              <a:gd name="connsiteX209" fmla="*/ 1625953 w 4074533"/>
              <a:gd name="connsiteY209" fmla="*/ 3221246 h 4317370"/>
              <a:gd name="connsiteX210" fmla="*/ 1635301 w 4074533"/>
              <a:gd name="connsiteY210" fmla="*/ 3272761 h 4317370"/>
              <a:gd name="connsiteX211" fmla="*/ 1583884 w 4074533"/>
              <a:gd name="connsiteY211" fmla="*/ 3296177 h 4317370"/>
              <a:gd name="connsiteX212" fmla="*/ 1574535 w 4074533"/>
              <a:gd name="connsiteY212" fmla="*/ 3239979 h 4317370"/>
              <a:gd name="connsiteX213" fmla="*/ 1596738 w 4074533"/>
              <a:gd name="connsiteY213" fmla="*/ 3220075 h 4317370"/>
              <a:gd name="connsiteX214" fmla="*/ 3458820 w 4074533"/>
              <a:gd name="connsiteY214" fmla="*/ 3218790 h 4317370"/>
              <a:gd name="connsiteX215" fmla="*/ 3479270 w 4074533"/>
              <a:gd name="connsiteY215" fmla="*/ 3230462 h 4317370"/>
              <a:gd name="connsiteX216" fmla="*/ 3526014 w 4074533"/>
              <a:gd name="connsiteY216" fmla="*/ 3323845 h 4317370"/>
              <a:gd name="connsiteX217" fmla="*/ 3502642 w 4074533"/>
              <a:gd name="connsiteY217" fmla="*/ 3342521 h 4317370"/>
              <a:gd name="connsiteX218" fmla="*/ 3455899 w 4074533"/>
              <a:gd name="connsiteY218" fmla="*/ 3249139 h 4317370"/>
              <a:gd name="connsiteX219" fmla="*/ 3458820 w 4074533"/>
              <a:gd name="connsiteY219" fmla="*/ 3218790 h 4317370"/>
              <a:gd name="connsiteX220" fmla="*/ 3119813 w 4074533"/>
              <a:gd name="connsiteY220" fmla="*/ 3205887 h 4317370"/>
              <a:gd name="connsiteX221" fmla="*/ 3134727 w 4074533"/>
              <a:gd name="connsiteY221" fmla="*/ 3213002 h 4317370"/>
              <a:gd name="connsiteX222" fmla="*/ 3181516 w 4074533"/>
              <a:gd name="connsiteY222" fmla="*/ 3319868 h 4317370"/>
              <a:gd name="connsiteX223" fmla="*/ 3158121 w 4074533"/>
              <a:gd name="connsiteY223" fmla="*/ 3370978 h 4317370"/>
              <a:gd name="connsiteX224" fmla="*/ 3106653 w 4074533"/>
              <a:gd name="connsiteY224" fmla="*/ 3259466 h 4317370"/>
              <a:gd name="connsiteX225" fmla="*/ 3119813 w 4074533"/>
              <a:gd name="connsiteY225" fmla="*/ 3205887 h 4317370"/>
              <a:gd name="connsiteX226" fmla="*/ 2021536 w 4074533"/>
              <a:gd name="connsiteY226" fmla="*/ 3201690 h 4317370"/>
              <a:gd name="connsiteX227" fmla="*/ 2039360 w 4074533"/>
              <a:gd name="connsiteY227" fmla="*/ 3203635 h 4317370"/>
              <a:gd name="connsiteX228" fmla="*/ 2062451 w 4074533"/>
              <a:gd name="connsiteY228" fmla="*/ 3281985 h 4317370"/>
              <a:gd name="connsiteX229" fmla="*/ 2002414 w 4074533"/>
              <a:gd name="connsiteY229" fmla="*/ 3328074 h 4317370"/>
              <a:gd name="connsiteX230" fmla="*/ 1979323 w 4074533"/>
              <a:gd name="connsiteY230" fmla="*/ 3245114 h 4317370"/>
              <a:gd name="connsiteX231" fmla="*/ 2021536 w 4074533"/>
              <a:gd name="connsiteY231" fmla="*/ 3201690 h 4317370"/>
              <a:gd name="connsiteX232" fmla="*/ 2855084 w 4074533"/>
              <a:gd name="connsiteY232" fmla="*/ 3200630 h 4317370"/>
              <a:gd name="connsiteX233" fmla="*/ 2870450 w 4074533"/>
              <a:gd name="connsiteY233" fmla="*/ 3203610 h 4317370"/>
              <a:gd name="connsiteX234" fmla="*/ 2916405 w 4074533"/>
              <a:gd name="connsiteY234" fmla="*/ 3310600 h 4317370"/>
              <a:gd name="connsiteX235" fmla="*/ 2884237 w 4074533"/>
              <a:gd name="connsiteY235" fmla="*/ 3375725 h 4317370"/>
              <a:gd name="connsiteX236" fmla="*/ 2838283 w 4074533"/>
              <a:gd name="connsiteY236" fmla="*/ 3264083 h 4317370"/>
              <a:gd name="connsiteX237" fmla="*/ 2855084 w 4074533"/>
              <a:gd name="connsiteY237" fmla="*/ 3200630 h 4317370"/>
              <a:gd name="connsiteX238" fmla="*/ 3538625 w 4074533"/>
              <a:gd name="connsiteY238" fmla="*/ 3160881 h 4317370"/>
              <a:gd name="connsiteX239" fmla="*/ 3562702 w 4074533"/>
              <a:gd name="connsiteY239" fmla="*/ 3174871 h 4317370"/>
              <a:gd name="connsiteX240" fmla="*/ 3608563 w 4074533"/>
              <a:gd name="connsiteY240" fmla="*/ 3268137 h 4317370"/>
              <a:gd name="connsiteX241" fmla="*/ 3585633 w 4074533"/>
              <a:gd name="connsiteY241" fmla="*/ 3277463 h 4317370"/>
              <a:gd name="connsiteX242" fmla="*/ 3535185 w 4074533"/>
              <a:gd name="connsiteY242" fmla="*/ 3188861 h 4317370"/>
              <a:gd name="connsiteX243" fmla="*/ 3538625 w 4074533"/>
              <a:gd name="connsiteY243" fmla="*/ 3160881 h 4317370"/>
              <a:gd name="connsiteX244" fmla="*/ 2370369 w 4074533"/>
              <a:gd name="connsiteY244" fmla="*/ 3151804 h 4317370"/>
              <a:gd name="connsiteX245" fmla="*/ 2387373 w 4074533"/>
              <a:gd name="connsiteY245" fmla="*/ 3152891 h 4317370"/>
              <a:gd name="connsiteX246" fmla="*/ 2424264 w 4074533"/>
              <a:gd name="connsiteY246" fmla="*/ 3250272 h 4317370"/>
              <a:gd name="connsiteX247" fmla="*/ 2368928 w 4074533"/>
              <a:gd name="connsiteY247" fmla="*/ 3305918 h 4317370"/>
              <a:gd name="connsiteX248" fmla="*/ 2336648 w 4074533"/>
              <a:gd name="connsiteY248" fmla="*/ 3208537 h 4317370"/>
              <a:gd name="connsiteX249" fmla="*/ 2370369 w 4074533"/>
              <a:gd name="connsiteY249" fmla="*/ 3151804 h 4317370"/>
              <a:gd name="connsiteX250" fmla="*/ 3632607 w 4074533"/>
              <a:gd name="connsiteY250" fmla="*/ 3126203 h 4317370"/>
              <a:gd name="connsiteX251" fmla="*/ 3655395 w 4074533"/>
              <a:gd name="connsiteY251" fmla="*/ 3143070 h 4317370"/>
              <a:gd name="connsiteX252" fmla="*/ 3702138 w 4074533"/>
              <a:gd name="connsiteY252" fmla="*/ 3226825 h 4317370"/>
              <a:gd name="connsiteX253" fmla="*/ 3674092 w 4074533"/>
              <a:gd name="connsiteY253" fmla="*/ 3231478 h 4317370"/>
              <a:gd name="connsiteX254" fmla="*/ 3627349 w 4074533"/>
              <a:gd name="connsiteY254" fmla="*/ 3147723 h 4317370"/>
              <a:gd name="connsiteX255" fmla="*/ 3632607 w 4074533"/>
              <a:gd name="connsiteY255" fmla="*/ 3126203 h 4317370"/>
              <a:gd name="connsiteX256" fmla="*/ 3890565 w 4074533"/>
              <a:gd name="connsiteY256" fmla="*/ 3118551 h 4317370"/>
              <a:gd name="connsiteX257" fmla="*/ 3910867 w 4074533"/>
              <a:gd name="connsiteY257" fmla="*/ 3129079 h 4317370"/>
              <a:gd name="connsiteX258" fmla="*/ 3943349 w 4074533"/>
              <a:gd name="connsiteY258" fmla="*/ 3189905 h 4317370"/>
              <a:gd name="connsiteX259" fmla="*/ 3920147 w 4074533"/>
              <a:gd name="connsiteY259" fmla="*/ 3189905 h 4317370"/>
              <a:gd name="connsiteX260" fmla="*/ 3887665 w 4074533"/>
              <a:gd name="connsiteY260" fmla="*/ 3129079 h 4317370"/>
              <a:gd name="connsiteX261" fmla="*/ 3890565 w 4074533"/>
              <a:gd name="connsiteY261" fmla="*/ 3118551 h 4317370"/>
              <a:gd name="connsiteX262" fmla="*/ 1798358 w 4074533"/>
              <a:gd name="connsiteY262" fmla="*/ 3116799 h 4317370"/>
              <a:gd name="connsiteX263" fmla="*/ 1816533 w 4074533"/>
              <a:gd name="connsiteY263" fmla="*/ 3119551 h 4317370"/>
              <a:gd name="connsiteX264" fmla="*/ 1835294 w 4074533"/>
              <a:gd name="connsiteY264" fmla="*/ 3184448 h 4317370"/>
              <a:gd name="connsiteX265" fmla="*/ 1769629 w 4074533"/>
              <a:gd name="connsiteY265" fmla="*/ 3216897 h 4317370"/>
              <a:gd name="connsiteX266" fmla="*/ 1750868 w 4074533"/>
              <a:gd name="connsiteY266" fmla="*/ 3152000 h 4317370"/>
              <a:gd name="connsiteX267" fmla="*/ 1798358 w 4074533"/>
              <a:gd name="connsiteY267" fmla="*/ 3116799 h 4317370"/>
              <a:gd name="connsiteX268" fmla="*/ 1351869 w 4074533"/>
              <a:gd name="connsiteY268" fmla="*/ 3114331 h 4317370"/>
              <a:gd name="connsiteX269" fmla="*/ 1370465 w 4074533"/>
              <a:gd name="connsiteY269" fmla="*/ 3114910 h 4317370"/>
              <a:gd name="connsiteX270" fmla="*/ 1379764 w 4074533"/>
              <a:gd name="connsiteY270" fmla="*/ 3151952 h 4317370"/>
              <a:gd name="connsiteX271" fmla="*/ 1342570 w 4074533"/>
              <a:gd name="connsiteY271" fmla="*/ 3161213 h 4317370"/>
              <a:gd name="connsiteX272" fmla="*/ 1333272 w 4074533"/>
              <a:gd name="connsiteY272" fmla="*/ 3124171 h 4317370"/>
              <a:gd name="connsiteX273" fmla="*/ 1351869 w 4074533"/>
              <a:gd name="connsiteY273" fmla="*/ 3114331 h 4317370"/>
              <a:gd name="connsiteX274" fmla="*/ 3748484 w 4074533"/>
              <a:gd name="connsiteY274" fmla="*/ 3110732 h 4317370"/>
              <a:gd name="connsiteX275" fmla="*/ 3771246 w 4074533"/>
              <a:gd name="connsiteY275" fmla="*/ 3124059 h 4317370"/>
              <a:gd name="connsiteX276" fmla="*/ 3813268 w 4074533"/>
              <a:gd name="connsiteY276" fmla="*/ 3202863 h 4317370"/>
              <a:gd name="connsiteX277" fmla="*/ 3785253 w 4074533"/>
              <a:gd name="connsiteY277" fmla="*/ 3202863 h 4317370"/>
              <a:gd name="connsiteX278" fmla="*/ 3743231 w 4074533"/>
              <a:gd name="connsiteY278" fmla="*/ 3128694 h 4317370"/>
              <a:gd name="connsiteX279" fmla="*/ 3748484 w 4074533"/>
              <a:gd name="connsiteY279" fmla="*/ 3110732 h 4317370"/>
              <a:gd name="connsiteX280" fmla="*/ 2668390 w 4074533"/>
              <a:gd name="connsiteY280" fmla="*/ 3090713 h 4317370"/>
              <a:gd name="connsiteX281" fmla="*/ 2684546 w 4074533"/>
              <a:gd name="connsiteY281" fmla="*/ 3091003 h 4317370"/>
              <a:gd name="connsiteX282" fmla="*/ 2725905 w 4074533"/>
              <a:gd name="connsiteY282" fmla="*/ 3202582 h 4317370"/>
              <a:gd name="connsiteX283" fmla="*/ 2684546 w 4074533"/>
              <a:gd name="connsiteY283" fmla="*/ 3263021 h 4317370"/>
              <a:gd name="connsiteX284" fmla="*/ 2643187 w 4074533"/>
              <a:gd name="connsiteY284" fmla="*/ 3156091 h 4317370"/>
              <a:gd name="connsiteX285" fmla="*/ 2668390 w 4074533"/>
              <a:gd name="connsiteY285" fmla="*/ 3090713 h 4317370"/>
              <a:gd name="connsiteX286" fmla="*/ 3180227 w 4074533"/>
              <a:gd name="connsiteY286" fmla="*/ 3089202 h 4317370"/>
              <a:gd name="connsiteX287" fmla="*/ 3195081 w 4074533"/>
              <a:gd name="connsiteY287" fmla="*/ 3097115 h 4317370"/>
              <a:gd name="connsiteX288" fmla="*/ 3251279 w 4074533"/>
              <a:gd name="connsiteY288" fmla="*/ 3208627 h 4317370"/>
              <a:gd name="connsiteX289" fmla="*/ 3223180 w 4074533"/>
              <a:gd name="connsiteY289" fmla="*/ 3245798 h 4317370"/>
              <a:gd name="connsiteX290" fmla="*/ 3171665 w 4074533"/>
              <a:gd name="connsiteY290" fmla="*/ 3134286 h 4317370"/>
              <a:gd name="connsiteX291" fmla="*/ 3180227 w 4074533"/>
              <a:gd name="connsiteY291" fmla="*/ 3089202 h 4317370"/>
              <a:gd name="connsiteX292" fmla="*/ 2167293 w 4074533"/>
              <a:gd name="connsiteY292" fmla="*/ 3076372 h 4317370"/>
              <a:gd name="connsiteX293" fmla="*/ 2187091 w 4074533"/>
              <a:gd name="connsiteY293" fmla="*/ 3078250 h 4317370"/>
              <a:gd name="connsiteX294" fmla="*/ 2214838 w 4074533"/>
              <a:gd name="connsiteY294" fmla="*/ 3161454 h 4317370"/>
              <a:gd name="connsiteX295" fmla="*/ 2154720 w 4074533"/>
              <a:gd name="connsiteY295" fmla="*/ 3212301 h 4317370"/>
              <a:gd name="connsiteX296" fmla="*/ 2126973 w 4074533"/>
              <a:gd name="connsiteY296" fmla="*/ 3124474 h 4317370"/>
              <a:gd name="connsiteX297" fmla="*/ 2167293 w 4074533"/>
              <a:gd name="connsiteY297" fmla="*/ 3076372 h 4317370"/>
              <a:gd name="connsiteX298" fmla="*/ 2927793 w 4074533"/>
              <a:gd name="connsiteY298" fmla="*/ 3060203 h 4317370"/>
              <a:gd name="connsiteX299" fmla="*/ 2940525 w 4074533"/>
              <a:gd name="connsiteY299" fmla="*/ 3063910 h 4317370"/>
              <a:gd name="connsiteX300" fmla="*/ 2995770 w 4074533"/>
              <a:gd name="connsiteY300" fmla="*/ 3175552 h 4317370"/>
              <a:gd name="connsiteX301" fmla="*/ 2963544 w 4074533"/>
              <a:gd name="connsiteY301" fmla="*/ 3231373 h 4317370"/>
              <a:gd name="connsiteX302" fmla="*/ 2912903 w 4074533"/>
              <a:gd name="connsiteY302" fmla="*/ 3119731 h 4317370"/>
              <a:gd name="connsiteX303" fmla="*/ 2927793 w 4074533"/>
              <a:gd name="connsiteY303" fmla="*/ 3060203 h 4317370"/>
              <a:gd name="connsiteX304" fmla="*/ 1574164 w 4074533"/>
              <a:gd name="connsiteY304" fmla="*/ 3035584 h 4317370"/>
              <a:gd name="connsiteX305" fmla="*/ 1592579 w 4074533"/>
              <a:gd name="connsiteY305" fmla="*/ 3087052 h 4317370"/>
              <a:gd name="connsiteX306" fmla="*/ 1532731 w 4074533"/>
              <a:gd name="connsiteY306" fmla="*/ 3110447 h 4317370"/>
              <a:gd name="connsiteX307" fmla="*/ 1518919 w 4074533"/>
              <a:gd name="connsiteY307" fmla="*/ 3058979 h 4317370"/>
              <a:gd name="connsiteX308" fmla="*/ 1574164 w 4074533"/>
              <a:gd name="connsiteY308" fmla="*/ 3035584 h 4317370"/>
              <a:gd name="connsiteX309" fmla="*/ 1956519 w 4074533"/>
              <a:gd name="connsiteY309" fmla="*/ 3011254 h 4317370"/>
              <a:gd name="connsiteX310" fmla="*/ 1974366 w 4074533"/>
              <a:gd name="connsiteY310" fmla="*/ 3013215 h 4317370"/>
              <a:gd name="connsiteX311" fmla="*/ 2002113 w 4074533"/>
              <a:gd name="connsiteY311" fmla="*/ 3082952 h 4317370"/>
              <a:gd name="connsiteX312" fmla="*/ 1941995 w 4074533"/>
              <a:gd name="connsiteY312" fmla="*/ 3129443 h 4317370"/>
              <a:gd name="connsiteX313" fmla="*/ 1914248 w 4074533"/>
              <a:gd name="connsiteY313" fmla="*/ 3055057 h 4317370"/>
              <a:gd name="connsiteX314" fmla="*/ 1956519 w 4074533"/>
              <a:gd name="connsiteY314" fmla="*/ 3011254 h 4317370"/>
              <a:gd name="connsiteX315" fmla="*/ 2493962 w 4074533"/>
              <a:gd name="connsiteY315" fmla="*/ 3008557 h 4317370"/>
              <a:gd name="connsiteX316" fmla="*/ 2535395 w 4074533"/>
              <a:gd name="connsiteY316" fmla="*/ 3106005 h 4317370"/>
              <a:gd name="connsiteX317" fmla="*/ 2489358 w 4074533"/>
              <a:gd name="connsiteY317" fmla="*/ 3170971 h 4317370"/>
              <a:gd name="connsiteX318" fmla="*/ 2447924 w 4074533"/>
              <a:gd name="connsiteY318" fmla="*/ 3073523 h 4317370"/>
              <a:gd name="connsiteX319" fmla="*/ 2493962 w 4074533"/>
              <a:gd name="connsiteY319" fmla="*/ 3008557 h 4317370"/>
              <a:gd name="connsiteX320" fmla="*/ 3237128 w 4074533"/>
              <a:gd name="connsiteY320" fmla="*/ 2988619 h 4317370"/>
              <a:gd name="connsiteX321" fmla="*/ 3251776 w 4074533"/>
              <a:gd name="connsiteY321" fmla="*/ 2998559 h 4317370"/>
              <a:gd name="connsiteX322" fmla="*/ 3311813 w 4074533"/>
              <a:gd name="connsiteY322" fmla="*/ 3105358 h 4317370"/>
              <a:gd name="connsiteX323" fmla="*/ 3288722 w 4074533"/>
              <a:gd name="connsiteY323" fmla="*/ 3142506 h 4317370"/>
              <a:gd name="connsiteX324" fmla="*/ 3228685 w 4074533"/>
              <a:gd name="connsiteY324" fmla="*/ 3031063 h 4317370"/>
              <a:gd name="connsiteX325" fmla="*/ 3237128 w 4074533"/>
              <a:gd name="connsiteY325" fmla="*/ 2988619 h 4317370"/>
              <a:gd name="connsiteX326" fmla="*/ 1298726 w 4074533"/>
              <a:gd name="connsiteY326" fmla="*/ 2957168 h 4317370"/>
              <a:gd name="connsiteX327" fmla="*/ 1323321 w 4074533"/>
              <a:gd name="connsiteY327" fmla="*/ 2957747 h 4317370"/>
              <a:gd name="connsiteX328" fmla="*/ 1337048 w 4074533"/>
              <a:gd name="connsiteY328" fmla="*/ 2990159 h 4317370"/>
              <a:gd name="connsiteX329" fmla="*/ 1291291 w 4074533"/>
              <a:gd name="connsiteY329" fmla="*/ 3004050 h 4317370"/>
              <a:gd name="connsiteX330" fmla="*/ 1277563 w 4074533"/>
              <a:gd name="connsiteY330" fmla="*/ 2967008 h 4317370"/>
              <a:gd name="connsiteX331" fmla="*/ 1298726 w 4074533"/>
              <a:gd name="connsiteY331" fmla="*/ 2957168 h 4317370"/>
              <a:gd name="connsiteX332" fmla="*/ 1750482 w 4074533"/>
              <a:gd name="connsiteY332" fmla="*/ 2952973 h 4317370"/>
              <a:gd name="connsiteX333" fmla="*/ 1778263 w 4074533"/>
              <a:gd name="connsiteY333" fmla="*/ 3008391 h 4317370"/>
              <a:gd name="connsiteX334" fmla="*/ 1713441 w 4074533"/>
              <a:gd name="connsiteY334" fmla="*/ 3040719 h 4317370"/>
              <a:gd name="connsiteX335" fmla="*/ 1690289 w 4074533"/>
              <a:gd name="connsiteY335" fmla="*/ 2985300 h 4317370"/>
              <a:gd name="connsiteX336" fmla="*/ 1750482 w 4074533"/>
              <a:gd name="connsiteY336" fmla="*/ 2952973 h 4317370"/>
              <a:gd name="connsiteX337" fmla="*/ 2743998 w 4074533"/>
              <a:gd name="connsiteY337" fmla="*/ 2949805 h 4317370"/>
              <a:gd name="connsiteX338" fmla="*/ 2759392 w 4074533"/>
              <a:gd name="connsiteY338" fmla="*/ 2952785 h 4317370"/>
              <a:gd name="connsiteX339" fmla="*/ 2810033 w 4074533"/>
              <a:gd name="connsiteY339" fmla="*/ 3059775 h 4317370"/>
              <a:gd name="connsiteX340" fmla="*/ 2777807 w 4074533"/>
              <a:gd name="connsiteY340" fmla="*/ 3124900 h 4317370"/>
              <a:gd name="connsiteX341" fmla="*/ 2727166 w 4074533"/>
              <a:gd name="connsiteY341" fmla="*/ 3013258 h 4317370"/>
              <a:gd name="connsiteX342" fmla="*/ 2743998 w 4074533"/>
              <a:gd name="connsiteY342" fmla="*/ 2949805 h 4317370"/>
              <a:gd name="connsiteX343" fmla="*/ 2288236 w 4074533"/>
              <a:gd name="connsiteY343" fmla="*/ 2947656 h 4317370"/>
              <a:gd name="connsiteX344" fmla="*/ 2307935 w 4074533"/>
              <a:gd name="connsiteY344" fmla="*/ 2948090 h 4317370"/>
              <a:gd name="connsiteX345" fmla="*/ 2344881 w 4074533"/>
              <a:gd name="connsiteY345" fmla="*/ 3036065 h 4317370"/>
              <a:gd name="connsiteX346" fmla="*/ 2289463 w 4074533"/>
              <a:gd name="connsiteY346" fmla="*/ 3091627 h 4317370"/>
              <a:gd name="connsiteX347" fmla="*/ 2252517 w 4074533"/>
              <a:gd name="connsiteY347" fmla="*/ 3003653 h 4317370"/>
              <a:gd name="connsiteX348" fmla="*/ 2288236 w 4074533"/>
              <a:gd name="connsiteY348" fmla="*/ 2947656 h 4317370"/>
              <a:gd name="connsiteX349" fmla="*/ 2985438 w 4074533"/>
              <a:gd name="connsiteY349" fmla="*/ 2930028 h 4317370"/>
              <a:gd name="connsiteX350" fmla="*/ 3000808 w 4074533"/>
              <a:gd name="connsiteY350" fmla="*/ 2933735 h 4317370"/>
              <a:gd name="connsiteX351" fmla="*/ 3056226 w 4074533"/>
              <a:gd name="connsiteY351" fmla="*/ 3050029 h 4317370"/>
              <a:gd name="connsiteX352" fmla="*/ 3028517 w 4074533"/>
              <a:gd name="connsiteY352" fmla="*/ 3101198 h 4317370"/>
              <a:gd name="connsiteX353" fmla="*/ 2973098 w 4074533"/>
              <a:gd name="connsiteY353" fmla="*/ 2989556 h 4317370"/>
              <a:gd name="connsiteX354" fmla="*/ 2985438 w 4074533"/>
              <a:gd name="connsiteY354" fmla="*/ 2930028 h 4317370"/>
              <a:gd name="connsiteX355" fmla="*/ 3297477 w 4074533"/>
              <a:gd name="connsiteY355" fmla="*/ 2903937 h 4317370"/>
              <a:gd name="connsiteX356" fmla="*/ 3312145 w 4074533"/>
              <a:gd name="connsiteY356" fmla="*/ 2914620 h 4317370"/>
              <a:gd name="connsiteX357" fmla="*/ 3376888 w 4074533"/>
              <a:gd name="connsiteY357" fmla="*/ 3027015 h 4317370"/>
              <a:gd name="connsiteX358" fmla="*/ 3349141 w 4074533"/>
              <a:gd name="connsiteY358" fmla="*/ 3055114 h 4317370"/>
              <a:gd name="connsiteX359" fmla="*/ 3289023 w 4074533"/>
              <a:gd name="connsiteY359" fmla="*/ 2947402 h 4317370"/>
              <a:gd name="connsiteX360" fmla="*/ 3297477 w 4074533"/>
              <a:gd name="connsiteY360" fmla="*/ 2903937 h 4317370"/>
              <a:gd name="connsiteX361" fmla="*/ 2113514 w 4074533"/>
              <a:gd name="connsiteY361" fmla="*/ 2895862 h 4317370"/>
              <a:gd name="connsiteX362" fmla="*/ 2146368 w 4074533"/>
              <a:gd name="connsiteY362" fmla="*/ 2975025 h 4317370"/>
              <a:gd name="connsiteX363" fmla="*/ 2085353 w 4074533"/>
              <a:gd name="connsiteY363" fmla="*/ 3021592 h 4317370"/>
              <a:gd name="connsiteX364" fmla="*/ 2052499 w 4074533"/>
              <a:gd name="connsiteY364" fmla="*/ 2947085 h 4317370"/>
              <a:gd name="connsiteX365" fmla="*/ 2113514 w 4074533"/>
              <a:gd name="connsiteY365" fmla="*/ 2895862 h 4317370"/>
              <a:gd name="connsiteX366" fmla="*/ 1513897 w 4074533"/>
              <a:gd name="connsiteY366" fmla="*/ 2892606 h 4317370"/>
              <a:gd name="connsiteX367" fmla="*/ 1536988 w 4074533"/>
              <a:gd name="connsiteY367" fmla="*/ 2938363 h 4317370"/>
              <a:gd name="connsiteX368" fmla="*/ 1476951 w 4074533"/>
              <a:gd name="connsiteY368" fmla="*/ 2956666 h 4317370"/>
              <a:gd name="connsiteX369" fmla="*/ 1453860 w 4074533"/>
              <a:gd name="connsiteY369" fmla="*/ 2910909 h 4317370"/>
              <a:gd name="connsiteX370" fmla="*/ 1513897 w 4074533"/>
              <a:gd name="connsiteY370" fmla="*/ 2892606 h 4317370"/>
              <a:gd name="connsiteX371" fmla="*/ 2563708 w 4074533"/>
              <a:gd name="connsiteY371" fmla="*/ 2873141 h 4317370"/>
              <a:gd name="connsiteX372" fmla="*/ 2582147 w 4074533"/>
              <a:gd name="connsiteY372" fmla="*/ 2873504 h 4317370"/>
              <a:gd name="connsiteX373" fmla="*/ 2628979 w 4074533"/>
              <a:gd name="connsiteY373" fmla="*/ 2971016 h 4317370"/>
              <a:gd name="connsiteX374" fmla="*/ 2586831 w 4074533"/>
              <a:gd name="connsiteY374" fmla="*/ 3036025 h 4317370"/>
              <a:gd name="connsiteX375" fmla="*/ 2539999 w 4074533"/>
              <a:gd name="connsiteY375" fmla="*/ 2933869 h 4317370"/>
              <a:gd name="connsiteX376" fmla="*/ 2563708 w 4074533"/>
              <a:gd name="connsiteY376" fmla="*/ 2873141 h 4317370"/>
              <a:gd name="connsiteX377" fmla="*/ 1054576 w 4074533"/>
              <a:gd name="connsiteY377" fmla="*/ 2868980 h 4317370"/>
              <a:gd name="connsiteX378" fmla="*/ 1063784 w 4074533"/>
              <a:gd name="connsiteY378" fmla="*/ 2886760 h 4317370"/>
              <a:gd name="connsiteX379" fmla="*/ 1036161 w 4074533"/>
              <a:gd name="connsiteY379" fmla="*/ 2886760 h 4317370"/>
              <a:gd name="connsiteX380" fmla="*/ 1026953 w 4074533"/>
              <a:gd name="connsiteY380" fmla="*/ 2873425 h 4317370"/>
              <a:gd name="connsiteX381" fmla="*/ 1054576 w 4074533"/>
              <a:gd name="connsiteY381" fmla="*/ 2868980 h 4317370"/>
              <a:gd name="connsiteX382" fmla="*/ 1904555 w 4074533"/>
              <a:gd name="connsiteY382" fmla="*/ 2854570 h 4317370"/>
              <a:gd name="connsiteX383" fmla="*/ 1937004 w 4074533"/>
              <a:gd name="connsiteY383" fmla="*/ 2919536 h 4317370"/>
              <a:gd name="connsiteX384" fmla="*/ 1872107 w 4074533"/>
              <a:gd name="connsiteY384" fmla="*/ 2961299 h 4317370"/>
              <a:gd name="connsiteX385" fmla="*/ 1839658 w 4074533"/>
              <a:gd name="connsiteY385" fmla="*/ 2896334 h 4317370"/>
              <a:gd name="connsiteX386" fmla="*/ 1904555 w 4074533"/>
              <a:gd name="connsiteY386" fmla="*/ 2854570 h 4317370"/>
              <a:gd name="connsiteX387" fmla="*/ 3358873 w 4074533"/>
              <a:gd name="connsiteY387" fmla="*/ 2842577 h 4317370"/>
              <a:gd name="connsiteX388" fmla="*/ 3386620 w 4074533"/>
              <a:gd name="connsiteY388" fmla="*/ 2854275 h 4317370"/>
              <a:gd name="connsiteX389" fmla="*/ 3451363 w 4074533"/>
              <a:gd name="connsiteY389" fmla="*/ 2966569 h 4317370"/>
              <a:gd name="connsiteX390" fmla="*/ 3418991 w 4074533"/>
              <a:gd name="connsiteY390" fmla="*/ 2985285 h 4317370"/>
              <a:gd name="connsiteX391" fmla="*/ 3358873 w 4074533"/>
              <a:gd name="connsiteY391" fmla="*/ 2872990 h 4317370"/>
              <a:gd name="connsiteX392" fmla="*/ 3358873 w 4074533"/>
              <a:gd name="connsiteY392" fmla="*/ 2842577 h 4317370"/>
              <a:gd name="connsiteX393" fmla="*/ 1227862 w 4074533"/>
              <a:gd name="connsiteY393" fmla="*/ 2830284 h 4317370"/>
              <a:gd name="connsiteX394" fmla="*/ 1258302 w 4074533"/>
              <a:gd name="connsiteY394" fmla="*/ 2830879 h 4317370"/>
              <a:gd name="connsiteX395" fmla="*/ 1276684 w 4074533"/>
              <a:gd name="connsiteY395" fmla="*/ 2859455 h 4317370"/>
              <a:gd name="connsiteX396" fmla="*/ 1226138 w 4074533"/>
              <a:gd name="connsiteY396" fmla="*/ 2873742 h 4317370"/>
              <a:gd name="connsiteX397" fmla="*/ 1207757 w 4074533"/>
              <a:gd name="connsiteY397" fmla="*/ 2840405 h 4317370"/>
              <a:gd name="connsiteX398" fmla="*/ 1227862 w 4074533"/>
              <a:gd name="connsiteY398" fmla="*/ 2830284 h 4317370"/>
              <a:gd name="connsiteX399" fmla="*/ 2401093 w 4074533"/>
              <a:gd name="connsiteY399" fmla="*/ 2818047 h 4317370"/>
              <a:gd name="connsiteX400" fmla="*/ 2447925 w 4074533"/>
              <a:gd name="connsiteY400" fmla="*/ 2906021 h 4317370"/>
              <a:gd name="connsiteX401" fmla="*/ 2401093 w 4074533"/>
              <a:gd name="connsiteY401" fmla="*/ 2970844 h 4317370"/>
              <a:gd name="connsiteX402" fmla="*/ 2354262 w 4074533"/>
              <a:gd name="connsiteY402" fmla="*/ 2878240 h 4317370"/>
              <a:gd name="connsiteX403" fmla="*/ 2401093 w 4074533"/>
              <a:gd name="connsiteY403" fmla="*/ 2818047 h 4317370"/>
              <a:gd name="connsiteX404" fmla="*/ 1680717 w 4074533"/>
              <a:gd name="connsiteY404" fmla="*/ 2818021 h 4317370"/>
              <a:gd name="connsiteX405" fmla="*/ 1713166 w 4074533"/>
              <a:gd name="connsiteY405" fmla="*/ 2868662 h 4317370"/>
              <a:gd name="connsiteX406" fmla="*/ 1643633 w 4074533"/>
              <a:gd name="connsiteY406" fmla="*/ 2900888 h 4317370"/>
              <a:gd name="connsiteX407" fmla="*/ 1615820 w 4074533"/>
              <a:gd name="connsiteY407" fmla="*/ 2850247 h 4317370"/>
              <a:gd name="connsiteX408" fmla="*/ 1680717 w 4074533"/>
              <a:gd name="connsiteY408" fmla="*/ 2818021 h 4317370"/>
              <a:gd name="connsiteX409" fmla="*/ 2800566 w 4074533"/>
              <a:gd name="connsiteY409" fmla="*/ 2817663 h 4317370"/>
              <a:gd name="connsiteX410" fmla="*/ 2815214 w 4074533"/>
              <a:gd name="connsiteY410" fmla="*/ 2817953 h 4317370"/>
              <a:gd name="connsiteX411" fmla="*/ 2875251 w 4074533"/>
              <a:gd name="connsiteY411" fmla="*/ 2924883 h 4317370"/>
              <a:gd name="connsiteX412" fmla="*/ 2847542 w 4074533"/>
              <a:gd name="connsiteY412" fmla="*/ 2989971 h 4317370"/>
              <a:gd name="connsiteX413" fmla="*/ 2792123 w 4074533"/>
              <a:gd name="connsiteY413" fmla="*/ 2883041 h 4317370"/>
              <a:gd name="connsiteX414" fmla="*/ 2800566 w 4074533"/>
              <a:gd name="connsiteY414" fmla="*/ 2817663 h 4317370"/>
              <a:gd name="connsiteX415" fmla="*/ 3034413 w 4074533"/>
              <a:gd name="connsiteY415" fmla="*/ 2816030 h 4317370"/>
              <a:gd name="connsiteX416" fmla="*/ 3051704 w 4074533"/>
              <a:gd name="connsiteY416" fmla="*/ 2822499 h 4317370"/>
              <a:gd name="connsiteX417" fmla="*/ 3111897 w 4074533"/>
              <a:gd name="connsiteY417" fmla="*/ 2938792 h 4317370"/>
              <a:gd name="connsiteX418" fmla="*/ 3088745 w 4074533"/>
              <a:gd name="connsiteY418" fmla="*/ 2985310 h 4317370"/>
              <a:gd name="connsiteX419" fmla="*/ 3028553 w 4074533"/>
              <a:gd name="connsiteY419" fmla="*/ 2869016 h 4317370"/>
              <a:gd name="connsiteX420" fmla="*/ 3034413 w 4074533"/>
              <a:gd name="connsiteY420" fmla="*/ 2816030 h 4317370"/>
              <a:gd name="connsiteX421" fmla="*/ 3439001 w 4074533"/>
              <a:gd name="connsiteY421" fmla="*/ 2794689 h 4317370"/>
              <a:gd name="connsiteX422" fmla="*/ 3469132 w 4074533"/>
              <a:gd name="connsiteY422" fmla="*/ 2808011 h 4317370"/>
              <a:gd name="connsiteX423" fmla="*/ 3534029 w 4074533"/>
              <a:gd name="connsiteY423" fmla="*/ 2914588 h 4317370"/>
              <a:gd name="connsiteX424" fmla="*/ 3501581 w 4074533"/>
              <a:gd name="connsiteY424" fmla="*/ 2928489 h 4317370"/>
              <a:gd name="connsiteX425" fmla="*/ 3436683 w 4074533"/>
              <a:gd name="connsiteY425" fmla="*/ 2826546 h 4317370"/>
              <a:gd name="connsiteX426" fmla="*/ 3439001 w 4074533"/>
              <a:gd name="connsiteY426" fmla="*/ 2794689 h 4317370"/>
              <a:gd name="connsiteX427" fmla="*/ 2220046 w 4074533"/>
              <a:gd name="connsiteY427" fmla="*/ 2779980 h 4317370"/>
              <a:gd name="connsiteX428" fmla="*/ 2262260 w 4074533"/>
              <a:gd name="connsiteY428" fmla="*/ 2854593 h 4317370"/>
              <a:gd name="connsiteX429" fmla="*/ 2210666 w 4074533"/>
              <a:gd name="connsiteY429" fmla="*/ 2915215 h 4317370"/>
              <a:gd name="connsiteX430" fmla="*/ 2168452 w 4074533"/>
              <a:gd name="connsiteY430" fmla="*/ 2835940 h 4317370"/>
              <a:gd name="connsiteX431" fmla="*/ 2220046 w 4074533"/>
              <a:gd name="connsiteY431" fmla="*/ 2779980 h 4317370"/>
              <a:gd name="connsiteX432" fmla="*/ 1439379 w 4074533"/>
              <a:gd name="connsiteY432" fmla="*/ 2779966 h 4317370"/>
              <a:gd name="connsiteX433" fmla="*/ 1471750 w 4074533"/>
              <a:gd name="connsiteY433" fmla="*/ 2817159 h 4317370"/>
              <a:gd name="connsiteX434" fmla="*/ 1407008 w 4074533"/>
              <a:gd name="connsiteY434" fmla="*/ 2835756 h 4317370"/>
              <a:gd name="connsiteX435" fmla="*/ 1379261 w 4074533"/>
              <a:gd name="connsiteY435" fmla="*/ 2798563 h 4317370"/>
              <a:gd name="connsiteX436" fmla="*/ 1439379 w 4074533"/>
              <a:gd name="connsiteY436" fmla="*/ 2779966 h 4317370"/>
              <a:gd name="connsiteX437" fmla="*/ 4015422 w 4074533"/>
              <a:gd name="connsiteY437" fmla="*/ 2768936 h 4317370"/>
              <a:gd name="connsiteX438" fmla="*/ 4036377 w 4074533"/>
              <a:gd name="connsiteY438" fmla="*/ 2780999 h 4317370"/>
              <a:gd name="connsiteX439" fmla="*/ 4073631 w 4074533"/>
              <a:gd name="connsiteY439" fmla="*/ 2831548 h 4317370"/>
              <a:gd name="connsiteX440" fmla="*/ 4045691 w 4074533"/>
              <a:gd name="connsiteY440" fmla="*/ 2831548 h 4317370"/>
              <a:gd name="connsiteX441" fmla="*/ 4008437 w 4074533"/>
              <a:gd name="connsiteY441" fmla="*/ 2780999 h 4317370"/>
              <a:gd name="connsiteX442" fmla="*/ 4015422 w 4074533"/>
              <a:gd name="connsiteY442" fmla="*/ 2768936 h 4317370"/>
              <a:gd name="connsiteX443" fmla="*/ 3542175 w 4074533"/>
              <a:gd name="connsiteY443" fmla="*/ 2764789 h 4317370"/>
              <a:gd name="connsiteX444" fmla="*/ 3572271 w 4074533"/>
              <a:gd name="connsiteY444" fmla="*/ 2780967 h 4317370"/>
              <a:gd name="connsiteX445" fmla="*/ 3637094 w 4074533"/>
              <a:gd name="connsiteY445" fmla="*/ 2882661 h 4317370"/>
              <a:gd name="connsiteX446" fmla="*/ 3600052 w 4074533"/>
              <a:gd name="connsiteY446" fmla="*/ 2887283 h 4317370"/>
              <a:gd name="connsiteX447" fmla="*/ 3539860 w 4074533"/>
              <a:gd name="connsiteY447" fmla="*/ 2790212 h 4317370"/>
              <a:gd name="connsiteX448" fmla="*/ 3542175 w 4074533"/>
              <a:gd name="connsiteY448" fmla="*/ 2764789 h 4317370"/>
              <a:gd name="connsiteX449" fmla="*/ 947606 w 4074533"/>
              <a:gd name="connsiteY449" fmla="*/ 2762300 h 4317370"/>
              <a:gd name="connsiteX450" fmla="*/ 980017 w 4074533"/>
              <a:gd name="connsiteY450" fmla="*/ 2762300 h 4317370"/>
              <a:gd name="connsiteX451" fmla="*/ 993908 w 4074533"/>
              <a:gd name="connsiteY451" fmla="*/ 2775635 h 4317370"/>
              <a:gd name="connsiteX452" fmla="*/ 961496 w 4074533"/>
              <a:gd name="connsiteY452" fmla="*/ 2775635 h 4317370"/>
              <a:gd name="connsiteX453" fmla="*/ 947606 w 4074533"/>
              <a:gd name="connsiteY453" fmla="*/ 2762300 h 4317370"/>
              <a:gd name="connsiteX454" fmla="*/ 2030067 w 4074533"/>
              <a:gd name="connsiteY454" fmla="*/ 2757732 h 4317370"/>
              <a:gd name="connsiteX455" fmla="*/ 2071687 w 4074533"/>
              <a:gd name="connsiteY455" fmla="*/ 2818057 h 4317370"/>
              <a:gd name="connsiteX456" fmla="*/ 2006944 w 4074533"/>
              <a:gd name="connsiteY456" fmla="*/ 2869101 h 4317370"/>
              <a:gd name="connsiteX457" fmla="*/ 1969948 w 4074533"/>
              <a:gd name="connsiteY457" fmla="*/ 2804136 h 4317370"/>
              <a:gd name="connsiteX458" fmla="*/ 2030067 w 4074533"/>
              <a:gd name="connsiteY458" fmla="*/ 2757732 h 4317370"/>
              <a:gd name="connsiteX459" fmla="*/ 3826053 w 4074533"/>
              <a:gd name="connsiteY459" fmla="*/ 2752970 h 4317370"/>
              <a:gd name="connsiteX460" fmla="*/ 3855323 w 4074533"/>
              <a:gd name="connsiteY460" fmla="*/ 2766891 h 4317370"/>
              <a:gd name="connsiteX461" fmla="*/ 3906837 w 4074533"/>
              <a:gd name="connsiteY461" fmla="*/ 2845778 h 4317370"/>
              <a:gd name="connsiteX462" fmla="*/ 3864689 w 4074533"/>
              <a:gd name="connsiteY462" fmla="*/ 2841138 h 4317370"/>
              <a:gd name="connsiteX463" fmla="*/ 3817857 w 4074533"/>
              <a:gd name="connsiteY463" fmla="*/ 2766891 h 4317370"/>
              <a:gd name="connsiteX464" fmla="*/ 3826053 w 4074533"/>
              <a:gd name="connsiteY464" fmla="*/ 2752970 h 4317370"/>
              <a:gd name="connsiteX465" fmla="*/ 3669308 w 4074533"/>
              <a:gd name="connsiteY465" fmla="*/ 2749974 h 4317370"/>
              <a:gd name="connsiteX466" fmla="*/ 3702257 w 4074533"/>
              <a:gd name="connsiteY466" fmla="*/ 2766867 h 4317370"/>
              <a:gd name="connsiteX467" fmla="*/ 3757751 w 4074533"/>
              <a:gd name="connsiteY467" fmla="*/ 2860069 h 4317370"/>
              <a:gd name="connsiteX468" fmla="*/ 3720755 w 4074533"/>
              <a:gd name="connsiteY468" fmla="*/ 2864729 h 4317370"/>
              <a:gd name="connsiteX469" fmla="*/ 3660637 w 4074533"/>
              <a:gd name="connsiteY469" fmla="*/ 2771527 h 4317370"/>
              <a:gd name="connsiteX470" fmla="*/ 3669308 w 4074533"/>
              <a:gd name="connsiteY470" fmla="*/ 2749974 h 4317370"/>
              <a:gd name="connsiteX471" fmla="*/ 1825180 w 4074533"/>
              <a:gd name="connsiteY471" fmla="*/ 2738653 h 4317370"/>
              <a:gd name="connsiteX472" fmla="*/ 1862264 w 4074533"/>
              <a:gd name="connsiteY472" fmla="*/ 2789378 h 4317370"/>
              <a:gd name="connsiteX473" fmla="*/ 1797367 w 4074533"/>
              <a:gd name="connsiteY473" fmla="*/ 2826269 h 4317370"/>
              <a:gd name="connsiteX474" fmla="*/ 1760283 w 4074533"/>
              <a:gd name="connsiteY474" fmla="*/ 2775544 h 4317370"/>
              <a:gd name="connsiteX475" fmla="*/ 1825180 w 4074533"/>
              <a:gd name="connsiteY475" fmla="*/ 2738653 h 4317370"/>
              <a:gd name="connsiteX476" fmla="*/ 2628995 w 4074533"/>
              <a:gd name="connsiteY476" fmla="*/ 2738282 h 4317370"/>
              <a:gd name="connsiteX477" fmla="*/ 2647328 w 4074533"/>
              <a:gd name="connsiteY477" fmla="*/ 2738573 h 4317370"/>
              <a:gd name="connsiteX478" fmla="*/ 2703650 w 4074533"/>
              <a:gd name="connsiteY478" fmla="*/ 2840792 h 4317370"/>
              <a:gd name="connsiteX479" fmla="*/ 2670796 w 4074533"/>
              <a:gd name="connsiteY479" fmla="*/ 2905841 h 4317370"/>
              <a:gd name="connsiteX480" fmla="*/ 2614474 w 4074533"/>
              <a:gd name="connsiteY480" fmla="*/ 2803621 h 4317370"/>
              <a:gd name="connsiteX481" fmla="*/ 2628995 w 4074533"/>
              <a:gd name="connsiteY481" fmla="*/ 2738282 h 4317370"/>
              <a:gd name="connsiteX482" fmla="*/ 1146065 w 4074533"/>
              <a:gd name="connsiteY482" fmla="*/ 2731000 h 4317370"/>
              <a:gd name="connsiteX483" fmla="*/ 1175358 w 4074533"/>
              <a:gd name="connsiteY483" fmla="*/ 2733866 h 4317370"/>
              <a:gd name="connsiteX484" fmla="*/ 1203480 w 4074533"/>
              <a:gd name="connsiteY484" fmla="*/ 2756797 h 4317370"/>
              <a:gd name="connsiteX485" fmla="*/ 1151923 w 4074533"/>
              <a:gd name="connsiteY485" fmla="*/ 2765969 h 4317370"/>
              <a:gd name="connsiteX486" fmla="*/ 1123802 w 4074533"/>
              <a:gd name="connsiteY486" fmla="*/ 2738452 h 4317370"/>
              <a:gd name="connsiteX487" fmla="*/ 1146065 w 4074533"/>
              <a:gd name="connsiteY487" fmla="*/ 2731000 h 4317370"/>
              <a:gd name="connsiteX488" fmla="*/ 1598295 w 4074533"/>
              <a:gd name="connsiteY488" fmla="*/ 2719655 h 4317370"/>
              <a:gd name="connsiteX489" fmla="*/ 1635379 w 4074533"/>
              <a:gd name="connsiteY489" fmla="*/ 2756962 h 4317370"/>
              <a:gd name="connsiteX490" fmla="*/ 1570482 w 4074533"/>
              <a:gd name="connsiteY490" fmla="*/ 2784942 h 4317370"/>
              <a:gd name="connsiteX491" fmla="*/ 1538033 w 4074533"/>
              <a:gd name="connsiteY491" fmla="*/ 2742972 h 4317370"/>
              <a:gd name="connsiteX492" fmla="*/ 1598295 w 4074533"/>
              <a:gd name="connsiteY492" fmla="*/ 2719655 h 4317370"/>
              <a:gd name="connsiteX493" fmla="*/ 3083187 w 4074533"/>
              <a:gd name="connsiteY493" fmla="*/ 2716872 h 4317370"/>
              <a:gd name="connsiteX494" fmla="*/ 3097874 w 4074533"/>
              <a:gd name="connsiteY494" fmla="*/ 2724063 h 4317370"/>
              <a:gd name="connsiteX495" fmla="*/ 3167327 w 4074533"/>
              <a:gd name="connsiteY495" fmla="*/ 2840291 h 4317370"/>
              <a:gd name="connsiteX496" fmla="*/ 3144176 w 4074533"/>
              <a:gd name="connsiteY496" fmla="*/ 2877484 h 4317370"/>
              <a:gd name="connsiteX497" fmla="*/ 3074723 w 4074533"/>
              <a:gd name="connsiteY497" fmla="*/ 2765905 h 4317370"/>
              <a:gd name="connsiteX498" fmla="*/ 3083187 w 4074533"/>
              <a:gd name="connsiteY498" fmla="*/ 2716872 h 4317370"/>
              <a:gd name="connsiteX499" fmla="*/ 2851390 w 4074533"/>
              <a:gd name="connsiteY499" fmla="*/ 2694217 h 4317370"/>
              <a:gd name="connsiteX500" fmla="*/ 2866058 w 4074533"/>
              <a:gd name="connsiteY500" fmla="*/ 2697197 h 4317370"/>
              <a:gd name="connsiteX501" fmla="*/ 2930801 w 4074533"/>
              <a:gd name="connsiteY501" fmla="*/ 2808839 h 4317370"/>
              <a:gd name="connsiteX502" fmla="*/ 2903054 w 4074533"/>
              <a:gd name="connsiteY502" fmla="*/ 2864660 h 4317370"/>
              <a:gd name="connsiteX503" fmla="*/ 2842936 w 4074533"/>
              <a:gd name="connsiteY503" fmla="*/ 2757670 h 4317370"/>
              <a:gd name="connsiteX504" fmla="*/ 2851390 w 4074533"/>
              <a:gd name="connsiteY504" fmla="*/ 2694217 h 4317370"/>
              <a:gd name="connsiteX505" fmla="*/ 1356867 w 4074533"/>
              <a:gd name="connsiteY505" fmla="*/ 2692635 h 4317370"/>
              <a:gd name="connsiteX506" fmla="*/ 1389316 w 4074533"/>
              <a:gd name="connsiteY506" fmla="*/ 2725047 h 4317370"/>
              <a:gd name="connsiteX507" fmla="*/ 1324419 w 4074533"/>
              <a:gd name="connsiteY507" fmla="*/ 2738938 h 4317370"/>
              <a:gd name="connsiteX508" fmla="*/ 1291970 w 4074533"/>
              <a:gd name="connsiteY508" fmla="*/ 2706526 h 4317370"/>
              <a:gd name="connsiteX509" fmla="*/ 1356867 w 4074533"/>
              <a:gd name="connsiteY509" fmla="*/ 2692635 h 4317370"/>
              <a:gd name="connsiteX510" fmla="*/ 2475201 w 4074533"/>
              <a:gd name="connsiteY510" fmla="*/ 2687876 h 4317370"/>
              <a:gd name="connsiteX511" fmla="*/ 2530619 w 4074533"/>
              <a:gd name="connsiteY511" fmla="*/ 2775918 h 4317370"/>
              <a:gd name="connsiteX512" fmla="*/ 2489055 w 4074533"/>
              <a:gd name="connsiteY512" fmla="*/ 2845424 h 4317370"/>
              <a:gd name="connsiteX513" fmla="*/ 2438255 w 4074533"/>
              <a:gd name="connsiteY513" fmla="*/ 2752749 h 4317370"/>
              <a:gd name="connsiteX514" fmla="*/ 2475201 w 4074533"/>
              <a:gd name="connsiteY514" fmla="*/ 2687876 h 4317370"/>
              <a:gd name="connsiteX515" fmla="*/ 869035 w 4074533"/>
              <a:gd name="connsiteY515" fmla="*/ 2670146 h 4317370"/>
              <a:gd name="connsiteX516" fmla="*/ 891077 w 4074533"/>
              <a:gd name="connsiteY516" fmla="*/ 2673717 h 4317370"/>
              <a:gd name="connsiteX517" fmla="*/ 904998 w 4074533"/>
              <a:gd name="connsiteY517" fmla="*/ 2688005 h 4317370"/>
              <a:gd name="connsiteX518" fmla="*/ 872516 w 4074533"/>
              <a:gd name="connsiteY518" fmla="*/ 2688005 h 4317370"/>
              <a:gd name="connsiteX519" fmla="*/ 853954 w 4074533"/>
              <a:gd name="connsiteY519" fmla="*/ 2673717 h 4317370"/>
              <a:gd name="connsiteX520" fmla="*/ 869035 w 4074533"/>
              <a:gd name="connsiteY520" fmla="*/ 2670146 h 4317370"/>
              <a:gd name="connsiteX521" fmla="*/ 2303689 w 4074533"/>
              <a:gd name="connsiteY521" fmla="*/ 2659430 h 4317370"/>
              <a:gd name="connsiteX522" fmla="*/ 2354414 w 4074533"/>
              <a:gd name="connsiteY522" fmla="*/ 2738706 h 4317370"/>
              <a:gd name="connsiteX523" fmla="*/ 2312912 w 4074533"/>
              <a:gd name="connsiteY523" fmla="*/ 2803992 h 4317370"/>
              <a:gd name="connsiteX524" fmla="*/ 2262187 w 4074533"/>
              <a:gd name="connsiteY524" fmla="*/ 2720053 h 4317370"/>
              <a:gd name="connsiteX525" fmla="*/ 2303689 w 4074533"/>
              <a:gd name="connsiteY525" fmla="*/ 2659430 h 4317370"/>
              <a:gd name="connsiteX526" fmla="*/ 1049444 w 4074533"/>
              <a:gd name="connsiteY526" fmla="*/ 2651691 h 4317370"/>
              <a:gd name="connsiteX527" fmla="*/ 1082300 w 4074533"/>
              <a:gd name="connsiteY527" fmla="*/ 2654667 h 4317370"/>
              <a:gd name="connsiteX528" fmla="*/ 1114580 w 4074533"/>
              <a:gd name="connsiteY528" fmla="*/ 2678480 h 4317370"/>
              <a:gd name="connsiteX529" fmla="*/ 1059244 w 4074533"/>
              <a:gd name="connsiteY529" fmla="*/ 2683242 h 4317370"/>
              <a:gd name="connsiteX530" fmla="*/ 1026964 w 4074533"/>
              <a:gd name="connsiteY530" fmla="*/ 2659430 h 4317370"/>
              <a:gd name="connsiteX531" fmla="*/ 1049444 w 4074533"/>
              <a:gd name="connsiteY531" fmla="*/ 2651691 h 4317370"/>
              <a:gd name="connsiteX532" fmla="*/ 2131867 w 4074533"/>
              <a:gd name="connsiteY532" fmla="*/ 2649905 h 4317370"/>
              <a:gd name="connsiteX533" fmla="*/ 2178049 w 4074533"/>
              <a:gd name="connsiteY533" fmla="*/ 2714934 h 4317370"/>
              <a:gd name="connsiteX534" fmla="*/ 2122631 w 4074533"/>
              <a:gd name="connsiteY534" fmla="*/ 2770673 h 4317370"/>
              <a:gd name="connsiteX535" fmla="*/ 2081067 w 4074533"/>
              <a:gd name="connsiteY535" fmla="*/ 2705644 h 4317370"/>
              <a:gd name="connsiteX536" fmla="*/ 2131867 w 4074533"/>
              <a:gd name="connsiteY536" fmla="*/ 2649905 h 4317370"/>
              <a:gd name="connsiteX537" fmla="*/ 1941305 w 4074533"/>
              <a:gd name="connsiteY537" fmla="*/ 2645142 h 4317370"/>
              <a:gd name="connsiteX538" fmla="*/ 1987550 w 4074533"/>
              <a:gd name="connsiteY538" fmla="*/ 2696736 h 4317370"/>
              <a:gd name="connsiteX539" fmla="*/ 1927432 w 4074533"/>
              <a:gd name="connsiteY539" fmla="*/ 2743640 h 4317370"/>
              <a:gd name="connsiteX540" fmla="*/ 1885811 w 4074533"/>
              <a:gd name="connsiteY540" fmla="*/ 2692046 h 4317370"/>
              <a:gd name="connsiteX541" fmla="*/ 1941305 w 4074533"/>
              <a:gd name="connsiteY541" fmla="*/ 2645142 h 4317370"/>
              <a:gd name="connsiteX542" fmla="*/ 1737359 w 4074533"/>
              <a:gd name="connsiteY542" fmla="*/ 2645142 h 4317370"/>
              <a:gd name="connsiteX543" fmla="*/ 1779650 w 4074533"/>
              <a:gd name="connsiteY543" fmla="*/ 2687164 h 4317370"/>
              <a:gd name="connsiteX544" fmla="*/ 1718563 w 4074533"/>
              <a:gd name="connsiteY544" fmla="*/ 2724517 h 4317370"/>
              <a:gd name="connsiteX545" fmla="*/ 1676272 w 4074533"/>
              <a:gd name="connsiteY545" fmla="*/ 2677826 h 4317370"/>
              <a:gd name="connsiteX546" fmla="*/ 1737359 w 4074533"/>
              <a:gd name="connsiteY546" fmla="*/ 2645142 h 4317370"/>
              <a:gd name="connsiteX547" fmla="*/ 1509468 w 4074533"/>
              <a:gd name="connsiteY547" fmla="*/ 2640380 h 4317370"/>
              <a:gd name="connsiteX548" fmla="*/ 1551231 w 4074533"/>
              <a:gd name="connsiteY548" fmla="*/ 2672863 h 4317370"/>
              <a:gd name="connsiteX549" fmla="*/ 1486266 w 4074533"/>
              <a:gd name="connsiteY549" fmla="*/ 2696064 h 4317370"/>
              <a:gd name="connsiteX550" fmla="*/ 1444502 w 4074533"/>
              <a:gd name="connsiteY550" fmla="*/ 2663582 h 4317370"/>
              <a:gd name="connsiteX551" fmla="*/ 1509468 w 4074533"/>
              <a:gd name="connsiteY551" fmla="*/ 2640380 h 4317370"/>
              <a:gd name="connsiteX552" fmla="*/ 3135232 w 4074533"/>
              <a:gd name="connsiteY552" fmla="*/ 2630795 h 4317370"/>
              <a:gd name="connsiteX553" fmla="*/ 3153303 w 4074533"/>
              <a:gd name="connsiteY553" fmla="*/ 2641400 h 4317370"/>
              <a:gd name="connsiteX554" fmla="*/ 3222977 w 4074533"/>
              <a:gd name="connsiteY554" fmla="*/ 2757628 h 4317370"/>
              <a:gd name="connsiteX555" fmla="*/ 3195108 w 4074533"/>
              <a:gd name="connsiteY555" fmla="*/ 2790172 h 4317370"/>
              <a:gd name="connsiteX556" fmla="*/ 3125434 w 4074533"/>
              <a:gd name="connsiteY556" fmla="*/ 2673944 h 4317370"/>
              <a:gd name="connsiteX557" fmla="*/ 3135232 w 4074533"/>
              <a:gd name="connsiteY557" fmla="*/ 2630795 h 4317370"/>
              <a:gd name="connsiteX558" fmla="*/ 1258520 w 4074533"/>
              <a:gd name="connsiteY558" fmla="*/ 2622917 h 4317370"/>
              <a:gd name="connsiteX559" fmla="*/ 1295643 w 4074533"/>
              <a:gd name="connsiteY559" fmla="*/ 2650434 h 4317370"/>
              <a:gd name="connsiteX560" fmla="*/ 1230682 w 4074533"/>
              <a:gd name="connsiteY560" fmla="*/ 2659606 h 4317370"/>
              <a:gd name="connsiteX561" fmla="*/ 1193560 w 4074533"/>
              <a:gd name="connsiteY561" fmla="*/ 2636675 h 4317370"/>
              <a:gd name="connsiteX562" fmla="*/ 1258520 w 4074533"/>
              <a:gd name="connsiteY562" fmla="*/ 2622917 h 4317370"/>
              <a:gd name="connsiteX563" fmla="*/ 2678616 w 4074533"/>
              <a:gd name="connsiteY563" fmla="*/ 2612864 h 4317370"/>
              <a:gd name="connsiteX564" fmla="*/ 2693503 w 4074533"/>
              <a:gd name="connsiteY564" fmla="*/ 2613154 h 4317370"/>
              <a:gd name="connsiteX565" fmla="*/ 2759212 w 4074533"/>
              <a:gd name="connsiteY565" fmla="*/ 2715310 h 4317370"/>
              <a:gd name="connsiteX566" fmla="*/ 2731051 w 4074533"/>
              <a:gd name="connsiteY566" fmla="*/ 2780318 h 4317370"/>
              <a:gd name="connsiteX567" fmla="*/ 2670036 w 4074533"/>
              <a:gd name="connsiteY567" fmla="*/ 2678162 h 4317370"/>
              <a:gd name="connsiteX568" fmla="*/ 2678616 w 4074533"/>
              <a:gd name="connsiteY568" fmla="*/ 2612864 h 4317370"/>
              <a:gd name="connsiteX569" fmla="*/ 758032 w 4074533"/>
              <a:gd name="connsiteY569" fmla="*/ 2595533 h 4317370"/>
              <a:gd name="connsiteX570" fmla="*/ 780074 w 4074533"/>
              <a:gd name="connsiteY570" fmla="*/ 2599104 h 4317370"/>
              <a:gd name="connsiteX571" fmla="*/ 798636 w 4074533"/>
              <a:gd name="connsiteY571" fmla="*/ 2608629 h 4317370"/>
              <a:gd name="connsiteX572" fmla="*/ 766153 w 4074533"/>
              <a:gd name="connsiteY572" fmla="*/ 2608629 h 4317370"/>
              <a:gd name="connsiteX573" fmla="*/ 742951 w 4074533"/>
              <a:gd name="connsiteY573" fmla="*/ 2599104 h 4317370"/>
              <a:gd name="connsiteX574" fmla="*/ 758032 w 4074533"/>
              <a:gd name="connsiteY574" fmla="*/ 2595533 h 4317370"/>
              <a:gd name="connsiteX575" fmla="*/ 939542 w 4074533"/>
              <a:gd name="connsiteY575" fmla="*/ 2588389 h 4317370"/>
              <a:gd name="connsiteX576" fmla="*/ 975306 w 4074533"/>
              <a:gd name="connsiteY576" fmla="*/ 2589579 h 4317370"/>
              <a:gd name="connsiteX577" fmla="*/ 1008139 w 4074533"/>
              <a:gd name="connsiteY577" fmla="*/ 2608630 h 4317370"/>
              <a:gd name="connsiteX578" fmla="*/ 951854 w 4074533"/>
              <a:gd name="connsiteY578" fmla="*/ 2613392 h 4317370"/>
              <a:gd name="connsiteX579" fmla="*/ 914331 w 4074533"/>
              <a:gd name="connsiteY579" fmla="*/ 2594342 h 4317370"/>
              <a:gd name="connsiteX580" fmla="*/ 939542 w 4074533"/>
              <a:gd name="connsiteY580" fmla="*/ 2588389 h 4317370"/>
              <a:gd name="connsiteX581" fmla="*/ 1412581 w 4074533"/>
              <a:gd name="connsiteY581" fmla="*/ 2584817 h 4317370"/>
              <a:gd name="connsiteX582" fmla="*/ 1459030 w 4074533"/>
              <a:gd name="connsiteY582" fmla="*/ 2608630 h 4317370"/>
              <a:gd name="connsiteX583" fmla="*/ 1389356 w 4074533"/>
              <a:gd name="connsiteY583" fmla="*/ 2627680 h 4317370"/>
              <a:gd name="connsiteX584" fmla="*/ 1342907 w 4074533"/>
              <a:gd name="connsiteY584" fmla="*/ 2603868 h 4317370"/>
              <a:gd name="connsiteX585" fmla="*/ 1412581 w 4074533"/>
              <a:gd name="connsiteY585" fmla="*/ 2584817 h 4317370"/>
              <a:gd name="connsiteX586" fmla="*/ 2890752 w 4074533"/>
              <a:gd name="connsiteY586" fmla="*/ 2582925 h 4317370"/>
              <a:gd name="connsiteX587" fmla="*/ 2907411 w 4074533"/>
              <a:gd name="connsiteY587" fmla="*/ 2585951 h 4317370"/>
              <a:gd name="connsiteX588" fmla="*/ 2976944 w 4074533"/>
              <a:gd name="connsiteY588" fmla="*/ 2696622 h 4317370"/>
              <a:gd name="connsiteX589" fmla="*/ 2953766 w 4074533"/>
              <a:gd name="connsiteY589" fmla="*/ 2751958 h 4317370"/>
              <a:gd name="connsiteX590" fmla="*/ 2884233 w 4074533"/>
              <a:gd name="connsiteY590" fmla="*/ 2641287 h 4317370"/>
              <a:gd name="connsiteX591" fmla="*/ 2890752 w 4074533"/>
              <a:gd name="connsiteY591" fmla="*/ 2582925 h 4317370"/>
              <a:gd name="connsiteX592" fmla="*/ 1639764 w 4074533"/>
              <a:gd name="connsiteY592" fmla="*/ 2579941 h 4317370"/>
              <a:gd name="connsiteX593" fmla="*/ 1690808 w 4074533"/>
              <a:gd name="connsiteY593" fmla="*/ 2607836 h 4317370"/>
              <a:gd name="connsiteX594" fmla="*/ 1630483 w 4074533"/>
              <a:gd name="connsiteY594" fmla="*/ 2640380 h 4317370"/>
              <a:gd name="connsiteX595" fmla="*/ 1579439 w 4074533"/>
              <a:gd name="connsiteY595" fmla="*/ 2607836 h 4317370"/>
              <a:gd name="connsiteX596" fmla="*/ 1639764 w 4074533"/>
              <a:gd name="connsiteY596" fmla="*/ 2579941 h 4317370"/>
              <a:gd name="connsiteX597" fmla="*/ 1104599 w 4074533"/>
              <a:gd name="connsiteY597" fmla="*/ 2571348 h 4317370"/>
              <a:gd name="connsiteX598" fmla="*/ 1147522 w 4074533"/>
              <a:gd name="connsiteY598" fmla="*/ 2571919 h 4317370"/>
              <a:gd name="connsiteX599" fmla="*/ 1193926 w 4074533"/>
              <a:gd name="connsiteY599" fmla="*/ 2590175 h 4317370"/>
              <a:gd name="connsiteX600" fmla="*/ 1128960 w 4074533"/>
              <a:gd name="connsiteY600" fmla="*/ 2599304 h 4317370"/>
              <a:gd name="connsiteX601" fmla="*/ 1082556 w 4074533"/>
              <a:gd name="connsiteY601" fmla="*/ 2581047 h 4317370"/>
              <a:gd name="connsiteX602" fmla="*/ 1104599 w 4074533"/>
              <a:gd name="connsiteY602" fmla="*/ 2571348 h 4317370"/>
              <a:gd name="connsiteX603" fmla="*/ 2530958 w 4074533"/>
              <a:gd name="connsiteY603" fmla="*/ 2567222 h 4317370"/>
              <a:gd name="connsiteX604" fmla="*/ 2591076 w 4074533"/>
              <a:gd name="connsiteY604" fmla="*/ 2650566 h 4317370"/>
              <a:gd name="connsiteX605" fmla="*/ 2563329 w 4074533"/>
              <a:gd name="connsiteY605" fmla="*/ 2720019 h 4317370"/>
              <a:gd name="connsiteX606" fmla="*/ 2503211 w 4074533"/>
              <a:gd name="connsiteY606" fmla="*/ 2632045 h 4317370"/>
              <a:gd name="connsiteX607" fmla="*/ 2530958 w 4074533"/>
              <a:gd name="connsiteY607" fmla="*/ 2567222 h 4317370"/>
              <a:gd name="connsiteX608" fmla="*/ 1848577 w 4074533"/>
              <a:gd name="connsiteY608" fmla="*/ 2567187 h 4317370"/>
              <a:gd name="connsiteX609" fmla="*/ 1900237 w 4074533"/>
              <a:gd name="connsiteY609" fmla="*/ 2603951 h 4317370"/>
              <a:gd name="connsiteX610" fmla="*/ 1839184 w 4074533"/>
              <a:gd name="connsiteY610" fmla="*/ 2649905 h 4317370"/>
              <a:gd name="connsiteX611" fmla="*/ 1792220 w 4074533"/>
              <a:gd name="connsiteY611" fmla="*/ 2608546 h 4317370"/>
              <a:gd name="connsiteX612" fmla="*/ 1848577 w 4074533"/>
              <a:gd name="connsiteY612" fmla="*/ 2567187 h 4317370"/>
              <a:gd name="connsiteX613" fmla="*/ 3191565 w 4074533"/>
              <a:gd name="connsiteY613" fmla="*/ 2560865 h 4317370"/>
              <a:gd name="connsiteX614" fmla="*/ 3208984 w 4074533"/>
              <a:gd name="connsiteY614" fmla="*/ 2571537 h 4317370"/>
              <a:gd name="connsiteX615" fmla="*/ 3283302 w 4074533"/>
              <a:gd name="connsiteY615" fmla="*/ 2687695 h 4317370"/>
              <a:gd name="connsiteX616" fmla="*/ 3255433 w 4074533"/>
              <a:gd name="connsiteY616" fmla="*/ 2715573 h 4317370"/>
              <a:gd name="connsiteX617" fmla="*/ 3181114 w 4074533"/>
              <a:gd name="connsiteY617" fmla="*/ 2599415 h 4317370"/>
              <a:gd name="connsiteX618" fmla="*/ 3191565 w 4074533"/>
              <a:gd name="connsiteY618" fmla="*/ 2560865 h 4317370"/>
              <a:gd name="connsiteX619" fmla="*/ 2034454 w 4074533"/>
              <a:gd name="connsiteY619" fmla="*/ 2552929 h 4317370"/>
              <a:gd name="connsiteX620" fmla="*/ 2086048 w 4074533"/>
              <a:gd name="connsiteY620" fmla="*/ 2599174 h 4317370"/>
              <a:gd name="connsiteX621" fmla="*/ 2039144 w 4074533"/>
              <a:gd name="connsiteY621" fmla="*/ 2654668 h 4317370"/>
              <a:gd name="connsiteX622" fmla="*/ 1987550 w 4074533"/>
              <a:gd name="connsiteY622" fmla="*/ 2603799 h 4317370"/>
              <a:gd name="connsiteX623" fmla="*/ 2034454 w 4074533"/>
              <a:gd name="connsiteY623" fmla="*/ 2552929 h 4317370"/>
              <a:gd name="connsiteX624" fmla="*/ 2373657 w 4074533"/>
              <a:gd name="connsiteY624" fmla="*/ 2543542 h 4317370"/>
              <a:gd name="connsiteX625" fmla="*/ 2429151 w 4074533"/>
              <a:gd name="connsiteY625" fmla="*/ 2618103 h 4317370"/>
              <a:gd name="connsiteX626" fmla="*/ 2392155 w 4074533"/>
              <a:gd name="connsiteY626" fmla="*/ 2683345 h 4317370"/>
              <a:gd name="connsiteX627" fmla="*/ 2336661 w 4074533"/>
              <a:gd name="connsiteY627" fmla="*/ 2608783 h 4317370"/>
              <a:gd name="connsiteX628" fmla="*/ 2373657 w 4074533"/>
              <a:gd name="connsiteY628" fmla="*/ 2543542 h 4317370"/>
              <a:gd name="connsiteX629" fmla="*/ 2205975 w 4074533"/>
              <a:gd name="connsiteY629" fmla="*/ 2543429 h 4317370"/>
              <a:gd name="connsiteX630" fmla="*/ 2262260 w 4074533"/>
              <a:gd name="connsiteY630" fmla="*/ 2603867 h 4317370"/>
              <a:gd name="connsiteX631" fmla="*/ 2220046 w 4074533"/>
              <a:gd name="connsiteY631" fmla="*/ 2664306 h 4317370"/>
              <a:gd name="connsiteX632" fmla="*/ 2163762 w 4074533"/>
              <a:gd name="connsiteY632" fmla="*/ 2599218 h 4317370"/>
              <a:gd name="connsiteX633" fmla="*/ 2205975 w 4074533"/>
              <a:gd name="connsiteY633" fmla="*/ 2543429 h 4317370"/>
              <a:gd name="connsiteX634" fmla="*/ 1299986 w 4074533"/>
              <a:gd name="connsiteY634" fmla="*/ 2538780 h 4317370"/>
              <a:gd name="connsiteX635" fmla="*/ 1351080 w 4074533"/>
              <a:gd name="connsiteY635" fmla="*/ 2557036 h 4317370"/>
              <a:gd name="connsiteX636" fmla="*/ 1286051 w 4074533"/>
              <a:gd name="connsiteY636" fmla="*/ 2575293 h 4317370"/>
              <a:gd name="connsiteX637" fmla="*/ 1234962 w 4074533"/>
              <a:gd name="connsiteY637" fmla="*/ 2552472 h 4317370"/>
              <a:gd name="connsiteX638" fmla="*/ 1299986 w 4074533"/>
              <a:gd name="connsiteY638" fmla="*/ 2538780 h 4317370"/>
              <a:gd name="connsiteX639" fmla="*/ 810042 w 4074533"/>
              <a:gd name="connsiteY639" fmla="*/ 2530445 h 4317370"/>
              <a:gd name="connsiteX640" fmla="*/ 845243 w 4074533"/>
              <a:gd name="connsiteY640" fmla="*/ 2534017 h 4317370"/>
              <a:gd name="connsiteX641" fmla="*/ 887484 w 4074533"/>
              <a:gd name="connsiteY641" fmla="*/ 2553067 h 4317370"/>
              <a:gd name="connsiteX642" fmla="*/ 831162 w 4074533"/>
              <a:gd name="connsiteY642" fmla="*/ 2553067 h 4317370"/>
              <a:gd name="connsiteX643" fmla="*/ 788921 w 4074533"/>
              <a:gd name="connsiteY643" fmla="*/ 2534017 h 4317370"/>
              <a:gd name="connsiteX644" fmla="*/ 810042 w 4074533"/>
              <a:gd name="connsiteY644" fmla="*/ 2530445 h 4317370"/>
              <a:gd name="connsiteX645" fmla="*/ 1542134 w 4074533"/>
              <a:gd name="connsiteY645" fmla="*/ 2529255 h 4317370"/>
              <a:gd name="connsiteX646" fmla="*/ 1593850 w 4074533"/>
              <a:gd name="connsiteY646" fmla="*/ 2552346 h 4317370"/>
              <a:gd name="connsiteX647" fmla="*/ 1528029 w 4074533"/>
              <a:gd name="connsiteY647" fmla="*/ 2580055 h 4317370"/>
              <a:gd name="connsiteX648" fmla="*/ 1476313 w 4074533"/>
              <a:gd name="connsiteY648" fmla="*/ 2556964 h 4317370"/>
              <a:gd name="connsiteX649" fmla="*/ 1542134 w 4074533"/>
              <a:gd name="connsiteY649" fmla="*/ 2529255 h 4317370"/>
              <a:gd name="connsiteX650" fmla="*/ 617425 w 4074533"/>
              <a:gd name="connsiteY650" fmla="*/ 2529255 h 4317370"/>
              <a:gd name="connsiteX651" fmla="*/ 649968 w 4074533"/>
              <a:gd name="connsiteY651" fmla="*/ 2534017 h 4317370"/>
              <a:gd name="connsiteX652" fmla="*/ 673214 w 4074533"/>
              <a:gd name="connsiteY652" fmla="*/ 2543542 h 4317370"/>
              <a:gd name="connsiteX653" fmla="*/ 640670 w 4074533"/>
              <a:gd name="connsiteY653" fmla="*/ 2543542 h 4317370"/>
              <a:gd name="connsiteX654" fmla="*/ 617425 w 4074533"/>
              <a:gd name="connsiteY654" fmla="*/ 2529255 h 4317370"/>
              <a:gd name="connsiteX655" fmla="*/ 979308 w 4074533"/>
              <a:gd name="connsiteY655" fmla="*/ 2523302 h 4317370"/>
              <a:gd name="connsiteX656" fmla="*/ 1022232 w 4074533"/>
              <a:gd name="connsiteY656" fmla="*/ 2524492 h 4317370"/>
              <a:gd name="connsiteX657" fmla="*/ 1073276 w 4074533"/>
              <a:gd name="connsiteY657" fmla="*/ 2543543 h 4317370"/>
              <a:gd name="connsiteX658" fmla="*/ 1008310 w 4074533"/>
              <a:gd name="connsiteY658" fmla="*/ 2548305 h 4317370"/>
              <a:gd name="connsiteX659" fmla="*/ 957266 w 4074533"/>
              <a:gd name="connsiteY659" fmla="*/ 2529255 h 4317370"/>
              <a:gd name="connsiteX660" fmla="*/ 979308 w 4074533"/>
              <a:gd name="connsiteY660" fmla="*/ 2523302 h 4317370"/>
              <a:gd name="connsiteX661" fmla="*/ 1750949 w 4074533"/>
              <a:gd name="connsiteY661" fmla="*/ 2507030 h 4317370"/>
              <a:gd name="connsiteX662" fmla="*/ 1801939 w 4074533"/>
              <a:gd name="connsiteY662" fmla="*/ 2538978 h 4317370"/>
              <a:gd name="connsiteX663" fmla="*/ 1746313 w 4074533"/>
              <a:gd name="connsiteY663" fmla="*/ 2575491 h 4317370"/>
              <a:gd name="connsiteX664" fmla="*/ 1695322 w 4074533"/>
              <a:gd name="connsiteY664" fmla="*/ 2548106 h 4317370"/>
              <a:gd name="connsiteX665" fmla="*/ 1750949 w 4074533"/>
              <a:gd name="connsiteY665" fmla="*/ 2507030 h 4317370"/>
              <a:gd name="connsiteX666" fmla="*/ 3263394 w 4074533"/>
              <a:gd name="connsiteY666" fmla="*/ 2505294 h 4317370"/>
              <a:gd name="connsiteX667" fmla="*/ 3283516 w 4074533"/>
              <a:gd name="connsiteY667" fmla="*/ 2515959 h 4317370"/>
              <a:gd name="connsiteX668" fmla="*/ 3362551 w 4074533"/>
              <a:gd name="connsiteY668" fmla="*/ 2632045 h 4317370"/>
              <a:gd name="connsiteX669" fmla="*/ 3325358 w 4074533"/>
              <a:gd name="connsiteY669" fmla="*/ 2655263 h 4317370"/>
              <a:gd name="connsiteX670" fmla="*/ 3250972 w 4074533"/>
              <a:gd name="connsiteY670" fmla="*/ 2543820 h 4317370"/>
              <a:gd name="connsiteX671" fmla="*/ 3263394 w 4074533"/>
              <a:gd name="connsiteY671" fmla="*/ 2505294 h 4317370"/>
              <a:gd name="connsiteX672" fmla="*/ 1179341 w 4074533"/>
              <a:gd name="connsiteY672" fmla="*/ 2502267 h 4317370"/>
              <a:gd name="connsiteX673" fmla="*/ 1235080 w 4074533"/>
              <a:gd name="connsiteY673" fmla="*/ 2520410 h 4317370"/>
              <a:gd name="connsiteX674" fmla="*/ 1165406 w 4074533"/>
              <a:gd name="connsiteY674" fmla="*/ 2529481 h 4317370"/>
              <a:gd name="connsiteX675" fmla="*/ 1114311 w 4074533"/>
              <a:gd name="connsiteY675" fmla="*/ 2511338 h 4317370"/>
              <a:gd name="connsiteX676" fmla="*/ 1179341 w 4074533"/>
              <a:gd name="connsiteY676" fmla="*/ 2502267 h 4317370"/>
              <a:gd name="connsiteX677" fmla="*/ 1430214 w 4074533"/>
              <a:gd name="connsiteY677" fmla="*/ 2497346 h 4317370"/>
              <a:gd name="connsiteX678" fmla="*/ 1485899 w 4074533"/>
              <a:gd name="connsiteY678" fmla="*/ 2511157 h 4317370"/>
              <a:gd name="connsiteX679" fmla="*/ 1420933 w 4074533"/>
              <a:gd name="connsiteY679" fmla="*/ 2538780 h 4317370"/>
              <a:gd name="connsiteX680" fmla="*/ 1365249 w 4074533"/>
              <a:gd name="connsiteY680" fmla="*/ 2515761 h 4317370"/>
              <a:gd name="connsiteX681" fmla="*/ 1430214 w 4074533"/>
              <a:gd name="connsiteY681" fmla="*/ 2497346 h 4317370"/>
              <a:gd name="connsiteX682" fmla="*/ 2716587 w 4074533"/>
              <a:gd name="connsiteY682" fmla="*/ 2496904 h 4317370"/>
              <a:gd name="connsiteX683" fmla="*/ 2731233 w 4074533"/>
              <a:gd name="connsiteY683" fmla="*/ 2497267 h 4317370"/>
              <a:gd name="connsiteX684" fmla="*/ 2805479 w 4074533"/>
              <a:gd name="connsiteY684" fmla="*/ 2599423 h 4317370"/>
              <a:gd name="connsiteX685" fmla="*/ 2782277 w 4074533"/>
              <a:gd name="connsiteY685" fmla="*/ 2659788 h 4317370"/>
              <a:gd name="connsiteX686" fmla="*/ 2712671 w 4074533"/>
              <a:gd name="connsiteY686" fmla="*/ 2557632 h 4317370"/>
              <a:gd name="connsiteX687" fmla="*/ 2716587 w 4074533"/>
              <a:gd name="connsiteY687" fmla="*/ 2496904 h 4317370"/>
              <a:gd name="connsiteX688" fmla="*/ 2929328 w 4074533"/>
              <a:gd name="connsiteY688" fmla="*/ 2483202 h 4317370"/>
              <a:gd name="connsiteX689" fmla="*/ 2943989 w 4074533"/>
              <a:gd name="connsiteY689" fmla="*/ 2487631 h 4317370"/>
              <a:gd name="connsiteX690" fmla="*/ 3022952 w 4074533"/>
              <a:gd name="connsiteY690" fmla="*/ 2599143 h 4317370"/>
              <a:gd name="connsiteX691" fmla="*/ 2999728 w 4074533"/>
              <a:gd name="connsiteY691" fmla="*/ 2645607 h 4317370"/>
              <a:gd name="connsiteX692" fmla="*/ 2925409 w 4074533"/>
              <a:gd name="connsiteY692" fmla="*/ 2538741 h 4317370"/>
              <a:gd name="connsiteX693" fmla="*/ 2929328 w 4074533"/>
              <a:gd name="connsiteY693" fmla="*/ 2483202 h 4317370"/>
              <a:gd name="connsiteX694" fmla="*/ 846597 w 4074533"/>
              <a:gd name="connsiteY694" fmla="*/ 2479645 h 4317370"/>
              <a:gd name="connsiteX695" fmla="*/ 891884 w 4074533"/>
              <a:gd name="connsiteY695" fmla="*/ 2483217 h 4317370"/>
              <a:gd name="connsiteX696" fmla="*/ 938334 w 4074533"/>
              <a:gd name="connsiteY696" fmla="*/ 2497505 h 4317370"/>
              <a:gd name="connsiteX697" fmla="*/ 873305 w 4074533"/>
              <a:gd name="connsiteY697" fmla="*/ 2502267 h 4317370"/>
              <a:gd name="connsiteX698" fmla="*/ 822210 w 4074533"/>
              <a:gd name="connsiteY698" fmla="*/ 2483217 h 4317370"/>
              <a:gd name="connsiteX699" fmla="*/ 846597 w 4074533"/>
              <a:gd name="connsiteY699" fmla="*/ 2479645 h 4317370"/>
              <a:gd name="connsiteX700" fmla="*/ 655495 w 4074533"/>
              <a:gd name="connsiteY700" fmla="*/ 2478455 h 4317370"/>
              <a:gd name="connsiteX701" fmla="*/ 706295 w 4074533"/>
              <a:gd name="connsiteY701" fmla="*/ 2483217 h 4317370"/>
              <a:gd name="connsiteX702" fmla="*/ 747859 w 4074533"/>
              <a:gd name="connsiteY702" fmla="*/ 2497505 h 4317370"/>
              <a:gd name="connsiteX703" fmla="*/ 697059 w 4074533"/>
              <a:gd name="connsiteY703" fmla="*/ 2497505 h 4317370"/>
              <a:gd name="connsiteX704" fmla="*/ 655495 w 4074533"/>
              <a:gd name="connsiteY704" fmla="*/ 2478455 h 4317370"/>
              <a:gd name="connsiteX705" fmla="*/ 1936957 w 4074533"/>
              <a:gd name="connsiteY705" fmla="*/ 2478375 h 4317370"/>
              <a:gd name="connsiteX706" fmla="*/ 1992450 w 4074533"/>
              <a:gd name="connsiteY706" fmla="*/ 2520523 h 4317370"/>
              <a:gd name="connsiteX707" fmla="*/ 1941581 w 4074533"/>
              <a:gd name="connsiteY707" fmla="*/ 2567355 h 4317370"/>
              <a:gd name="connsiteX708" fmla="*/ 1890712 w 4074533"/>
              <a:gd name="connsiteY708" fmla="*/ 2529890 h 4317370"/>
              <a:gd name="connsiteX709" fmla="*/ 1936957 w 4074533"/>
              <a:gd name="connsiteY709" fmla="*/ 2478375 h 4317370"/>
              <a:gd name="connsiteX710" fmla="*/ 1049176 w 4074533"/>
              <a:gd name="connsiteY710" fmla="*/ 2468930 h 4317370"/>
              <a:gd name="connsiteX711" fmla="*/ 1105014 w 4074533"/>
              <a:gd name="connsiteY711" fmla="*/ 2483217 h 4317370"/>
              <a:gd name="connsiteX712" fmla="*/ 1039871 w 4074533"/>
              <a:gd name="connsiteY712" fmla="*/ 2492742 h 4317370"/>
              <a:gd name="connsiteX713" fmla="*/ 979381 w 4074533"/>
              <a:gd name="connsiteY713" fmla="*/ 2473692 h 4317370"/>
              <a:gd name="connsiteX714" fmla="*/ 1049176 w 4074533"/>
              <a:gd name="connsiteY714" fmla="*/ 2468930 h 4317370"/>
              <a:gd name="connsiteX715" fmla="*/ 1309628 w 4074533"/>
              <a:gd name="connsiteY715" fmla="*/ 2468929 h 4317370"/>
              <a:gd name="connsiteX716" fmla="*/ 1370012 w 4074533"/>
              <a:gd name="connsiteY716" fmla="*/ 2483217 h 4317370"/>
              <a:gd name="connsiteX717" fmla="*/ 1309628 w 4074533"/>
              <a:gd name="connsiteY717" fmla="*/ 2502267 h 4317370"/>
              <a:gd name="connsiteX718" fmla="*/ 1249249 w 4074533"/>
              <a:gd name="connsiteY718" fmla="*/ 2487979 h 4317370"/>
              <a:gd name="connsiteX719" fmla="*/ 1309628 w 4074533"/>
              <a:gd name="connsiteY719" fmla="*/ 2468929 h 4317370"/>
              <a:gd name="connsiteX720" fmla="*/ 1649349 w 4074533"/>
              <a:gd name="connsiteY720" fmla="*/ 2468816 h 4317370"/>
              <a:gd name="connsiteX721" fmla="*/ 1704975 w 4074533"/>
              <a:gd name="connsiteY721" fmla="*/ 2487413 h 4317370"/>
              <a:gd name="connsiteX722" fmla="*/ 1649349 w 4074533"/>
              <a:gd name="connsiteY722" fmla="*/ 2524606 h 4317370"/>
              <a:gd name="connsiteX723" fmla="*/ 1593722 w 4074533"/>
              <a:gd name="connsiteY723" fmla="*/ 2501360 h 4317370"/>
              <a:gd name="connsiteX724" fmla="*/ 1649349 w 4074533"/>
              <a:gd name="connsiteY724" fmla="*/ 2468816 h 4317370"/>
              <a:gd name="connsiteX725" fmla="*/ 483790 w 4074533"/>
              <a:gd name="connsiteY725" fmla="*/ 2467143 h 4317370"/>
              <a:gd name="connsiteX726" fmla="*/ 501650 w 4074533"/>
              <a:gd name="connsiteY726" fmla="*/ 2468929 h 4317370"/>
              <a:gd name="connsiteX727" fmla="*/ 530225 w 4074533"/>
              <a:gd name="connsiteY727" fmla="*/ 2478454 h 4317370"/>
              <a:gd name="connsiteX728" fmla="*/ 496888 w 4074533"/>
              <a:gd name="connsiteY728" fmla="*/ 2478454 h 4317370"/>
              <a:gd name="connsiteX729" fmla="*/ 473075 w 4074533"/>
              <a:gd name="connsiteY729" fmla="*/ 2468929 h 4317370"/>
              <a:gd name="connsiteX730" fmla="*/ 483790 w 4074533"/>
              <a:gd name="connsiteY730" fmla="*/ 2467143 h 4317370"/>
              <a:gd name="connsiteX731" fmla="*/ 3340946 w 4074533"/>
              <a:gd name="connsiteY731" fmla="*/ 2461583 h 4317370"/>
              <a:gd name="connsiteX732" fmla="*/ 3377036 w 4074533"/>
              <a:gd name="connsiteY732" fmla="*/ 2473285 h 4317370"/>
              <a:gd name="connsiteX733" fmla="*/ 3451542 w 4074533"/>
              <a:gd name="connsiteY733" fmla="*/ 2585632 h 4317370"/>
              <a:gd name="connsiteX734" fmla="*/ 3414289 w 4074533"/>
              <a:gd name="connsiteY734" fmla="*/ 2604356 h 4317370"/>
              <a:gd name="connsiteX735" fmla="*/ 3339782 w 4074533"/>
              <a:gd name="connsiteY735" fmla="*/ 2492010 h 4317370"/>
              <a:gd name="connsiteX736" fmla="*/ 3340946 w 4074533"/>
              <a:gd name="connsiteY736" fmla="*/ 2461583 h 4317370"/>
              <a:gd name="connsiteX737" fmla="*/ 2108407 w 4074533"/>
              <a:gd name="connsiteY737" fmla="*/ 2449813 h 4317370"/>
              <a:gd name="connsiteX738" fmla="*/ 2163900 w 4074533"/>
              <a:gd name="connsiteY738" fmla="*/ 2496777 h 4317370"/>
              <a:gd name="connsiteX739" fmla="*/ 2126905 w 4074533"/>
              <a:gd name="connsiteY739" fmla="*/ 2557830 h 4317370"/>
              <a:gd name="connsiteX740" fmla="*/ 2066786 w 4074533"/>
              <a:gd name="connsiteY740" fmla="*/ 2506170 h 4317370"/>
              <a:gd name="connsiteX741" fmla="*/ 2108407 w 4074533"/>
              <a:gd name="connsiteY741" fmla="*/ 2449813 h 4317370"/>
              <a:gd name="connsiteX742" fmla="*/ 2572875 w 4074533"/>
              <a:gd name="connsiteY742" fmla="*/ 2446572 h 4317370"/>
              <a:gd name="connsiteX743" fmla="*/ 2643320 w 4074533"/>
              <a:gd name="connsiteY743" fmla="*/ 2534546 h 4317370"/>
              <a:gd name="connsiteX744" fmla="*/ 2615142 w 4074533"/>
              <a:gd name="connsiteY744" fmla="*/ 2599369 h 4317370"/>
              <a:gd name="connsiteX745" fmla="*/ 2549393 w 4074533"/>
              <a:gd name="connsiteY745" fmla="*/ 2511395 h 4317370"/>
              <a:gd name="connsiteX746" fmla="*/ 2572875 w 4074533"/>
              <a:gd name="connsiteY746" fmla="*/ 2446572 h 4317370"/>
              <a:gd name="connsiteX747" fmla="*/ 1188929 w 4074533"/>
              <a:gd name="connsiteY747" fmla="*/ 2445117 h 4317370"/>
              <a:gd name="connsiteX748" fmla="*/ 1249366 w 4074533"/>
              <a:gd name="connsiteY748" fmla="*/ 2454642 h 4317370"/>
              <a:gd name="connsiteX749" fmla="*/ 1184279 w 4074533"/>
              <a:gd name="connsiteY749" fmla="*/ 2473692 h 4317370"/>
              <a:gd name="connsiteX750" fmla="*/ 1119191 w 4074533"/>
              <a:gd name="connsiteY750" fmla="*/ 2459404 h 4317370"/>
              <a:gd name="connsiteX751" fmla="*/ 1188929 w 4074533"/>
              <a:gd name="connsiteY751" fmla="*/ 2445117 h 4317370"/>
              <a:gd name="connsiteX752" fmla="*/ 1536821 w 4074533"/>
              <a:gd name="connsiteY752" fmla="*/ 2441810 h 4317370"/>
              <a:gd name="connsiteX753" fmla="*/ 1597146 w 4074533"/>
              <a:gd name="connsiteY753" fmla="*/ 2455701 h 4317370"/>
              <a:gd name="connsiteX754" fmla="*/ 1541462 w 4074533"/>
              <a:gd name="connsiteY754" fmla="*/ 2488113 h 4317370"/>
              <a:gd name="connsiteX755" fmla="*/ 1481137 w 4074533"/>
              <a:gd name="connsiteY755" fmla="*/ 2474222 h 4317370"/>
              <a:gd name="connsiteX756" fmla="*/ 1536821 w 4074533"/>
              <a:gd name="connsiteY756" fmla="*/ 2441810 h 4317370"/>
              <a:gd name="connsiteX757" fmla="*/ 862044 w 4074533"/>
              <a:gd name="connsiteY757" fmla="*/ 2433541 h 4317370"/>
              <a:gd name="connsiteX758" fmla="*/ 910264 w 4074533"/>
              <a:gd name="connsiteY758" fmla="*/ 2436915 h 4317370"/>
              <a:gd name="connsiteX759" fmla="*/ 969966 w 4074533"/>
              <a:gd name="connsiteY759" fmla="*/ 2450409 h 4317370"/>
              <a:gd name="connsiteX760" fmla="*/ 901080 w 4074533"/>
              <a:gd name="connsiteY760" fmla="*/ 2454907 h 4317370"/>
              <a:gd name="connsiteX761" fmla="*/ 841377 w 4074533"/>
              <a:gd name="connsiteY761" fmla="*/ 2436915 h 4317370"/>
              <a:gd name="connsiteX762" fmla="*/ 862044 w 4074533"/>
              <a:gd name="connsiteY762" fmla="*/ 2433541 h 4317370"/>
              <a:gd name="connsiteX763" fmla="*/ 696327 w 4074533"/>
              <a:gd name="connsiteY763" fmla="*/ 2433541 h 4317370"/>
              <a:gd name="connsiteX764" fmla="*/ 742776 w 4074533"/>
              <a:gd name="connsiteY764" fmla="*/ 2436915 h 4317370"/>
              <a:gd name="connsiteX765" fmla="*/ 793870 w 4074533"/>
              <a:gd name="connsiteY765" fmla="*/ 2454907 h 4317370"/>
              <a:gd name="connsiteX766" fmla="*/ 728842 w 4074533"/>
              <a:gd name="connsiteY766" fmla="*/ 2450409 h 4317370"/>
              <a:gd name="connsiteX767" fmla="*/ 677747 w 4074533"/>
              <a:gd name="connsiteY767" fmla="*/ 2436915 h 4317370"/>
              <a:gd name="connsiteX768" fmla="*/ 696327 w 4074533"/>
              <a:gd name="connsiteY768" fmla="*/ 2433541 h 4317370"/>
              <a:gd name="connsiteX769" fmla="*/ 2266398 w 4074533"/>
              <a:gd name="connsiteY769" fmla="*/ 2432304 h 4317370"/>
              <a:gd name="connsiteX770" fmla="*/ 2327413 w 4074533"/>
              <a:gd name="connsiteY770" fmla="*/ 2492742 h 4317370"/>
              <a:gd name="connsiteX771" fmla="*/ 2289865 w 4074533"/>
              <a:gd name="connsiteY771" fmla="*/ 2557830 h 4317370"/>
              <a:gd name="connsiteX772" fmla="*/ 2233543 w 4074533"/>
              <a:gd name="connsiteY772" fmla="*/ 2492742 h 4317370"/>
              <a:gd name="connsiteX773" fmla="*/ 2266398 w 4074533"/>
              <a:gd name="connsiteY773" fmla="*/ 2432304 h 4317370"/>
              <a:gd name="connsiteX774" fmla="*/ 3451478 w 4074533"/>
              <a:gd name="connsiteY774" fmla="*/ 2432152 h 4317370"/>
              <a:gd name="connsiteX775" fmla="*/ 3488121 w 4074533"/>
              <a:gd name="connsiteY775" fmla="*/ 2446043 h 4317370"/>
              <a:gd name="connsiteX776" fmla="*/ 3567222 w 4074533"/>
              <a:gd name="connsiteY776" fmla="*/ 2552538 h 4317370"/>
              <a:gd name="connsiteX777" fmla="*/ 3520692 w 4074533"/>
              <a:gd name="connsiteY777" fmla="*/ 2566429 h 4317370"/>
              <a:gd name="connsiteX778" fmla="*/ 3446243 w 4074533"/>
              <a:gd name="connsiteY778" fmla="*/ 2459934 h 4317370"/>
              <a:gd name="connsiteX779" fmla="*/ 3451478 w 4074533"/>
              <a:gd name="connsiteY779" fmla="*/ 2432152 h 4317370"/>
              <a:gd name="connsiteX780" fmla="*/ 1855255 w 4074533"/>
              <a:gd name="connsiteY780" fmla="*/ 2429319 h 4317370"/>
              <a:gd name="connsiteX781" fmla="*/ 1895541 w 4074533"/>
              <a:gd name="connsiteY781" fmla="*/ 2455612 h 4317370"/>
              <a:gd name="connsiteX782" fmla="*/ 1848578 w 4074533"/>
              <a:gd name="connsiteY782" fmla="*/ 2502356 h 4317370"/>
              <a:gd name="connsiteX783" fmla="*/ 1787525 w 4074533"/>
              <a:gd name="connsiteY783" fmla="*/ 2474310 h 4317370"/>
              <a:gd name="connsiteX784" fmla="*/ 1834489 w 4074533"/>
              <a:gd name="connsiteY784" fmla="*/ 2432241 h 4317370"/>
              <a:gd name="connsiteX785" fmla="*/ 1855255 w 4074533"/>
              <a:gd name="connsiteY785" fmla="*/ 2429319 h 4317370"/>
              <a:gd name="connsiteX786" fmla="*/ 2419879 w 4074533"/>
              <a:gd name="connsiteY786" fmla="*/ 2427655 h 4317370"/>
              <a:gd name="connsiteX787" fmla="*/ 2484702 w 4074533"/>
              <a:gd name="connsiteY787" fmla="*/ 2502216 h 4317370"/>
              <a:gd name="connsiteX788" fmla="*/ 2456920 w 4074533"/>
              <a:gd name="connsiteY788" fmla="*/ 2567458 h 4317370"/>
              <a:gd name="connsiteX789" fmla="*/ 2392097 w 4074533"/>
              <a:gd name="connsiteY789" fmla="*/ 2492896 h 4317370"/>
              <a:gd name="connsiteX790" fmla="*/ 2419879 w 4074533"/>
              <a:gd name="connsiteY790" fmla="*/ 2427655 h 4317370"/>
              <a:gd name="connsiteX791" fmla="*/ 1463836 w 4074533"/>
              <a:gd name="connsiteY791" fmla="*/ 2422158 h 4317370"/>
              <a:gd name="connsiteX792" fmla="*/ 1485900 w 4074533"/>
              <a:gd name="connsiteY792" fmla="*/ 2431941 h 4317370"/>
              <a:gd name="connsiteX793" fmla="*/ 1430161 w 4074533"/>
              <a:gd name="connsiteY793" fmla="*/ 2459564 h 4317370"/>
              <a:gd name="connsiteX794" fmla="*/ 1365132 w 4074533"/>
              <a:gd name="connsiteY794" fmla="*/ 2450356 h 4317370"/>
              <a:gd name="connsiteX795" fmla="*/ 1420871 w 4074533"/>
              <a:gd name="connsiteY795" fmla="*/ 2422734 h 4317370"/>
              <a:gd name="connsiteX796" fmla="*/ 1463836 w 4074533"/>
              <a:gd name="connsiteY796" fmla="*/ 2422158 h 4317370"/>
              <a:gd name="connsiteX797" fmla="*/ 519947 w 4074533"/>
              <a:gd name="connsiteY797" fmla="*/ 2421503 h 4317370"/>
              <a:gd name="connsiteX798" fmla="*/ 552226 w 4074533"/>
              <a:gd name="connsiteY798" fmla="*/ 2427126 h 4317370"/>
              <a:gd name="connsiteX799" fmla="*/ 593728 w 4074533"/>
              <a:gd name="connsiteY799" fmla="*/ 2440620 h 4317370"/>
              <a:gd name="connsiteX800" fmla="*/ 543003 w 4074533"/>
              <a:gd name="connsiteY800" fmla="*/ 2436122 h 4317370"/>
              <a:gd name="connsiteX801" fmla="*/ 501502 w 4074533"/>
              <a:gd name="connsiteY801" fmla="*/ 2422628 h 4317370"/>
              <a:gd name="connsiteX802" fmla="*/ 519947 w 4074533"/>
              <a:gd name="connsiteY802" fmla="*/ 2421503 h 4317370"/>
              <a:gd name="connsiteX803" fmla="*/ 1054050 w 4074533"/>
              <a:gd name="connsiteY803" fmla="*/ 2418130 h 4317370"/>
              <a:gd name="connsiteX804" fmla="*/ 1119191 w 4074533"/>
              <a:gd name="connsiteY804" fmla="*/ 2431624 h 4317370"/>
              <a:gd name="connsiteX805" fmla="*/ 1049396 w 4074533"/>
              <a:gd name="connsiteY805" fmla="*/ 2440620 h 4317370"/>
              <a:gd name="connsiteX806" fmla="*/ 988906 w 4074533"/>
              <a:gd name="connsiteY806" fmla="*/ 2427126 h 4317370"/>
              <a:gd name="connsiteX807" fmla="*/ 1054050 w 4074533"/>
              <a:gd name="connsiteY807" fmla="*/ 2418130 h 4317370"/>
              <a:gd name="connsiteX808" fmla="*/ 3590585 w 4074533"/>
              <a:gd name="connsiteY808" fmla="*/ 2412596 h 4317370"/>
              <a:gd name="connsiteX809" fmla="*/ 3627777 w 4074533"/>
              <a:gd name="connsiteY809" fmla="*/ 2427187 h 4317370"/>
              <a:gd name="connsiteX810" fmla="*/ 3702163 w 4074533"/>
              <a:gd name="connsiteY810" fmla="*/ 2525239 h 4317370"/>
              <a:gd name="connsiteX811" fmla="*/ 3655672 w 4074533"/>
              <a:gd name="connsiteY811" fmla="*/ 2534577 h 4317370"/>
              <a:gd name="connsiteX812" fmla="*/ 3581286 w 4074533"/>
              <a:gd name="connsiteY812" fmla="*/ 2436526 h 4317370"/>
              <a:gd name="connsiteX813" fmla="*/ 3590585 w 4074533"/>
              <a:gd name="connsiteY813" fmla="*/ 2412596 h 4317370"/>
              <a:gd name="connsiteX814" fmla="*/ 1343280 w 4074533"/>
              <a:gd name="connsiteY814" fmla="*/ 2408009 h 4317370"/>
              <a:gd name="connsiteX815" fmla="*/ 1365363 w 4074533"/>
              <a:gd name="connsiteY815" fmla="*/ 2418129 h 4317370"/>
              <a:gd name="connsiteX816" fmla="*/ 1309573 w 4074533"/>
              <a:gd name="connsiteY816" fmla="*/ 2441942 h 4317370"/>
              <a:gd name="connsiteX817" fmla="*/ 1239841 w 4074533"/>
              <a:gd name="connsiteY817" fmla="*/ 2427654 h 4317370"/>
              <a:gd name="connsiteX818" fmla="*/ 1300275 w 4074533"/>
              <a:gd name="connsiteY818" fmla="*/ 2408604 h 4317370"/>
              <a:gd name="connsiteX819" fmla="*/ 1343280 w 4074533"/>
              <a:gd name="connsiteY819" fmla="*/ 2408009 h 4317370"/>
              <a:gd name="connsiteX820" fmla="*/ 3976886 w 4074533"/>
              <a:gd name="connsiteY820" fmla="*/ 2407354 h 4317370"/>
              <a:gd name="connsiteX821" fmla="*/ 4003768 w 4074533"/>
              <a:gd name="connsiteY821" fmla="*/ 2417891 h 4317370"/>
              <a:gd name="connsiteX822" fmla="*/ 4044950 w 4074533"/>
              <a:gd name="connsiteY822" fmla="*/ 2478772 h 4317370"/>
              <a:gd name="connsiteX823" fmla="*/ 4003768 w 4074533"/>
              <a:gd name="connsiteY823" fmla="*/ 2478772 h 4317370"/>
              <a:gd name="connsiteX824" fmla="*/ 3967162 w 4074533"/>
              <a:gd name="connsiteY824" fmla="*/ 2417891 h 4317370"/>
              <a:gd name="connsiteX825" fmla="*/ 3976886 w 4074533"/>
              <a:gd name="connsiteY825" fmla="*/ 2407354 h 4317370"/>
              <a:gd name="connsiteX826" fmla="*/ 3763732 w 4074533"/>
              <a:gd name="connsiteY826" fmla="*/ 2402460 h 4317370"/>
              <a:gd name="connsiteX827" fmla="*/ 3799078 w 4074533"/>
              <a:gd name="connsiteY827" fmla="*/ 2417582 h 4317370"/>
              <a:gd name="connsiteX828" fmla="*/ 3863975 w 4074533"/>
              <a:gd name="connsiteY828" fmla="*/ 2501337 h 4317370"/>
              <a:gd name="connsiteX829" fmla="*/ 3812985 w 4074533"/>
              <a:gd name="connsiteY829" fmla="*/ 2505990 h 4317370"/>
              <a:gd name="connsiteX830" fmla="*/ 3752723 w 4074533"/>
              <a:gd name="connsiteY830" fmla="*/ 2422235 h 4317370"/>
              <a:gd name="connsiteX831" fmla="*/ 3763732 w 4074533"/>
              <a:gd name="connsiteY831" fmla="*/ 2402460 h 4317370"/>
              <a:gd name="connsiteX832" fmla="*/ 1770396 w 4074533"/>
              <a:gd name="connsiteY832" fmla="*/ 2397133 h 4317370"/>
              <a:gd name="connsiteX833" fmla="*/ 1792414 w 4074533"/>
              <a:gd name="connsiteY833" fmla="*/ 2412871 h 4317370"/>
              <a:gd name="connsiteX834" fmla="*/ 1746059 w 4074533"/>
              <a:gd name="connsiteY834" fmla="*/ 2459505 h 4317370"/>
              <a:gd name="connsiteX835" fmla="*/ 1685797 w 4074533"/>
              <a:gd name="connsiteY835" fmla="*/ 2440851 h 4317370"/>
              <a:gd name="connsiteX836" fmla="*/ 1727517 w 4074533"/>
              <a:gd name="connsiteY836" fmla="*/ 2398881 h 4317370"/>
              <a:gd name="connsiteX837" fmla="*/ 1770396 w 4074533"/>
              <a:gd name="connsiteY837" fmla="*/ 2397133 h 4317370"/>
              <a:gd name="connsiteX838" fmla="*/ 2969495 w 4074533"/>
              <a:gd name="connsiteY838" fmla="*/ 2394230 h 4317370"/>
              <a:gd name="connsiteX839" fmla="*/ 2986798 w 4074533"/>
              <a:gd name="connsiteY839" fmla="*/ 2398731 h 4317370"/>
              <a:gd name="connsiteX840" fmla="*/ 3065900 w 4074533"/>
              <a:gd name="connsiteY840" fmla="*/ 2510243 h 4317370"/>
              <a:gd name="connsiteX841" fmla="*/ 3042635 w 4074533"/>
              <a:gd name="connsiteY841" fmla="*/ 2556707 h 4317370"/>
              <a:gd name="connsiteX842" fmla="*/ 2968186 w 4074533"/>
              <a:gd name="connsiteY842" fmla="*/ 2445194 h 4317370"/>
              <a:gd name="connsiteX843" fmla="*/ 2969495 w 4074533"/>
              <a:gd name="connsiteY843" fmla="*/ 2394230 h 4317370"/>
              <a:gd name="connsiteX844" fmla="*/ 1217849 w 4074533"/>
              <a:gd name="connsiteY844" fmla="*/ 2393127 h 4317370"/>
              <a:gd name="connsiteX845" fmla="*/ 1239952 w 4074533"/>
              <a:gd name="connsiteY845" fmla="*/ 2399080 h 4317370"/>
              <a:gd name="connsiteX846" fmla="*/ 1179462 w 4074533"/>
              <a:gd name="connsiteY846" fmla="*/ 2418130 h 4317370"/>
              <a:gd name="connsiteX847" fmla="*/ 1114319 w 4074533"/>
              <a:gd name="connsiteY847" fmla="*/ 2408605 h 4317370"/>
              <a:gd name="connsiteX848" fmla="*/ 1174809 w 4074533"/>
              <a:gd name="connsiteY848" fmla="*/ 2394317 h 4317370"/>
              <a:gd name="connsiteX849" fmla="*/ 1217849 w 4074533"/>
              <a:gd name="connsiteY849" fmla="*/ 2393127 h 4317370"/>
              <a:gd name="connsiteX850" fmla="*/ 2748427 w 4074533"/>
              <a:gd name="connsiteY850" fmla="*/ 2387731 h 4317370"/>
              <a:gd name="connsiteX851" fmla="*/ 2763015 w 4074533"/>
              <a:gd name="connsiteY851" fmla="*/ 2390776 h 4317370"/>
              <a:gd name="connsiteX852" fmla="*/ 2841978 w 4074533"/>
              <a:gd name="connsiteY852" fmla="*/ 2492864 h 4317370"/>
              <a:gd name="connsiteX853" fmla="*/ 2823399 w 4074533"/>
              <a:gd name="connsiteY853" fmla="*/ 2548549 h 4317370"/>
              <a:gd name="connsiteX854" fmla="*/ 2749080 w 4074533"/>
              <a:gd name="connsiteY854" fmla="*/ 2446461 h 4317370"/>
              <a:gd name="connsiteX855" fmla="*/ 2748427 w 4074533"/>
              <a:gd name="connsiteY855" fmla="*/ 2387731 h 4317370"/>
              <a:gd name="connsiteX856" fmla="*/ 697642 w 4074533"/>
              <a:gd name="connsiteY856" fmla="*/ 2387620 h 4317370"/>
              <a:gd name="connsiteX857" fmla="*/ 757186 w 4074533"/>
              <a:gd name="connsiteY857" fmla="*/ 2394317 h 4317370"/>
              <a:gd name="connsiteX858" fmla="*/ 817676 w 4074533"/>
              <a:gd name="connsiteY858" fmla="*/ 2413367 h 4317370"/>
              <a:gd name="connsiteX859" fmla="*/ 752533 w 4074533"/>
              <a:gd name="connsiteY859" fmla="*/ 2408605 h 4317370"/>
              <a:gd name="connsiteX860" fmla="*/ 692043 w 4074533"/>
              <a:gd name="connsiteY860" fmla="*/ 2389554 h 4317370"/>
              <a:gd name="connsiteX861" fmla="*/ 697642 w 4074533"/>
              <a:gd name="connsiteY861" fmla="*/ 2387620 h 4317370"/>
              <a:gd name="connsiteX862" fmla="*/ 2006864 w 4074533"/>
              <a:gd name="connsiteY862" fmla="*/ 2386235 h 4317370"/>
              <a:gd name="connsiteX863" fmla="*/ 2067057 w 4074533"/>
              <a:gd name="connsiteY863" fmla="*/ 2423181 h 4317370"/>
              <a:gd name="connsiteX864" fmla="*/ 2025385 w 4074533"/>
              <a:gd name="connsiteY864" fmla="*/ 2478599 h 4317370"/>
              <a:gd name="connsiteX865" fmla="*/ 1965192 w 4074533"/>
              <a:gd name="connsiteY865" fmla="*/ 2441653 h 4317370"/>
              <a:gd name="connsiteX866" fmla="*/ 2006864 w 4074533"/>
              <a:gd name="connsiteY866" fmla="*/ 2386235 h 4317370"/>
              <a:gd name="connsiteX867" fmla="*/ 864910 w 4074533"/>
              <a:gd name="connsiteY867" fmla="*/ 2385983 h 4317370"/>
              <a:gd name="connsiteX868" fmla="*/ 909695 w 4074533"/>
              <a:gd name="connsiteY868" fmla="*/ 2389554 h 4317370"/>
              <a:gd name="connsiteX869" fmla="*/ 979491 w 4074533"/>
              <a:gd name="connsiteY869" fmla="*/ 2403842 h 4317370"/>
              <a:gd name="connsiteX870" fmla="*/ 909695 w 4074533"/>
              <a:gd name="connsiteY870" fmla="*/ 2408604 h 4317370"/>
              <a:gd name="connsiteX871" fmla="*/ 844552 w 4074533"/>
              <a:gd name="connsiteY871" fmla="*/ 2389554 h 4317370"/>
              <a:gd name="connsiteX872" fmla="*/ 864910 w 4074533"/>
              <a:gd name="connsiteY872" fmla="*/ 2385983 h 4317370"/>
              <a:gd name="connsiteX873" fmla="*/ 525439 w 4074533"/>
              <a:gd name="connsiteY873" fmla="*/ 2379548 h 4317370"/>
              <a:gd name="connsiteX874" fmla="*/ 580906 w 4074533"/>
              <a:gd name="connsiteY874" fmla="*/ 2385926 h 4317370"/>
              <a:gd name="connsiteX875" fmla="*/ 636591 w 4074533"/>
              <a:gd name="connsiteY875" fmla="*/ 2404069 h 4317370"/>
              <a:gd name="connsiteX876" fmla="*/ 576265 w 4074533"/>
              <a:gd name="connsiteY876" fmla="*/ 2399533 h 4317370"/>
              <a:gd name="connsiteX877" fmla="*/ 520581 w 4074533"/>
              <a:gd name="connsiteY877" fmla="*/ 2381391 h 4317370"/>
              <a:gd name="connsiteX878" fmla="*/ 525439 w 4074533"/>
              <a:gd name="connsiteY878" fmla="*/ 2379548 h 4317370"/>
              <a:gd name="connsiteX879" fmla="*/ 1662265 w 4074533"/>
              <a:gd name="connsiteY879" fmla="*/ 2377322 h 4317370"/>
              <a:gd name="connsiteX880" fmla="*/ 1686046 w 4074533"/>
              <a:gd name="connsiteY880" fmla="*/ 2390688 h 4317370"/>
              <a:gd name="connsiteX881" fmla="*/ 1639643 w 4074533"/>
              <a:gd name="connsiteY881" fmla="*/ 2427882 h 4317370"/>
              <a:gd name="connsiteX882" fmla="*/ 1574677 w 4074533"/>
              <a:gd name="connsiteY882" fmla="*/ 2418583 h 4317370"/>
              <a:gd name="connsiteX883" fmla="*/ 1621081 w 4074533"/>
              <a:gd name="connsiteY883" fmla="*/ 2381390 h 4317370"/>
              <a:gd name="connsiteX884" fmla="*/ 1662265 w 4074533"/>
              <a:gd name="connsiteY884" fmla="*/ 2377322 h 4317370"/>
              <a:gd name="connsiteX885" fmla="*/ 1039871 w 4074533"/>
              <a:gd name="connsiteY885" fmla="*/ 2372092 h 4317370"/>
              <a:gd name="connsiteX886" fmla="*/ 1109666 w 4074533"/>
              <a:gd name="connsiteY886" fmla="*/ 2385427 h 4317370"/>
              <a:gd name="connsiteX887" fmla="*/ 1044524 w 4074533"/>
              <a:gd name="connsiteY887" fmla="*/ 2394317 h 4317370"/>
              <a:gd name="connsiteX888" fmla="*/ 979381 w 4074533"/>
              <a:gd name="connsiteY888" fmla="*/ 2380982 h 4317370"/>
              <a:gd name="connsiteX889" fmla="*/ 1039871 w 4074533"/>
              <a:gd name="connsiteY889" fmla="*/ 2372092 h 4317370"/>
              <a:gd name="connsiteX890" fmla="*/ 1551113 w 4074533"/>
              <a:gd name="connsiteY890" fmla="*/ 2365461 h 4317370"/>
              <a:gd name="connsiteX891" fmla="*/ 1574918 w 4074533"/>
              <a:gd name="connsiteY891" fmla="*/ 2376458 h 4317370"/>
              <a:gd name="connsiteX892" fmla="*/ 1528469 w 4074533"/>
              <a:gd name="connsiteY892" fmla="*/ 2408869 h 4317370"/>
              <a:gd name="connsiteX893" fmla="*/ 1458795 w 4074533"/>
              <a:gd name="connsiteY893" fmla="*/ 2404239 h 4317370"/>
              <a:gd name="connsiteX894" fmla="*/ 1509889 w 4074533"/>
              <a:gd name="connsiteY894" fmla="*/ 2371827 h 4317370"/>
              <a:gd name="connsiteX895" fmla="*/ 1551113 w 4074533"/>
              <a:gd name="connsiteY895" fmla="*/ 2365461 h 4317370"/>
              <a:gd name="connsiteX896" fmla="*/ 1435225 w 4074533"/>
              <a:gd name="connsiteY896" fmla="*/ 2359531 h 4317370"/>
              <a:gd name="connsiteX897" fmla="*/ 1459030 w 4074533"/>
              <a:gd name="connsiteY897" fmla="*/ 2367012 h 4317370"/>
              <a:gd name="connsiteX898" fmla="*/ 1412581 w 4074533"/>
              <a:gd name="connsiteY898" fmla="*/ 2394635 h 4317370"/>
              <a:gd name="connsiteX899" fmla="*/ 1342907 w 4074533"/>
              <a:gd name="connsiteY899" fmla="*/ 2390031 h 4317370"/>
              <a:gd name="connsiteX900" fmla="*/ 1394001 w 4074533"/>
              <a:gd name="connsiteY900" fmla="*/ 2362409 h 4317370"/>
              <a:gd name="connsiteX901" fmla="*/ 1435225 w 4074533"/>
              <a:gd name="connsiteY901" fmla="*/ 2359531 h 4317370"/>
              <a:gd name="connsiteX902" fmla="*/ 339560 w 4074533"/>
              <a:gd name="connsiteY902" fmla="*/ 2357805 h 4317370"/>
              <a:gd name="connsiteX903" fmla="*/ 380918 w 4074533"/>
              <a:gd name="connsiteY903" fmla="*/ 2367330 h 4317370"/>
              <a:gd name="connsiteX904" fmla="*/ 422277 w 4074533"/>
              <a:gd name="connsiteY904" fmla="*/ 2381618 h 4317370"/>
              <a:gd name="connsiteX905" fmla="*/ 371727 w 4074533"/>
              <a:gd name="connsiteY905" fmla="*/ 2372093 h 4317370"/>
              <a:gd name="connsiteX906" fmla="*/ 339560 w 4074533"/>
              <a:gd name="connsiteY906" fmla="*/ 2357805 h 4317370"/>
              <a:gd name="connsiteX907" fmla="*/ 1316293 w 4074533"/>
              <a:gd name="connsiteY907" fmla="*/ 2351719 h 4317370"/>
              <a:gd name="connsiteX908" fmla="*/ 1338376 w 4074533"/>
              <a:gd name="connsiteY908" fmla="*/ 2357452 h 4317370"/>
              <a:gd name="connsiteX909" fmla="*/ 1287236 w 4074533"/>
              <a:gd name="connsiteY909" fmla="*/ 2384969 h 4317370"/>
              <a:gd name="connsiteX910" fmla="*/ 1217504 w 4074533"/>
              <a:gd name="connsiteY910" fmla="*/ 2375797 h 4317370"/>
              <a:gd name="connsiteX911" fmla="*/ 1273288 w 4074533"/>
              <a:gd name="connsiteY911" fmla="*/ 2352866 h 4317370"/>
              <a:gd name="connsiteX912" fmla="*/ 1316293 w 4074533"/>
              <a:gd name="connsiteY912" fmla="*/ 2351719 h 4317370"/>
              <a:gd name="connsiteX913" fmla="*/ 2159529 w 4074533"/>
              <a:gd name="connsiteY913" fmla="*/ 2348152 h 4317370"/>
              <a:gd name="connsiteX914" fmla="*/ 2224351 w 4074533"/>
              <a:gd name="connsiteY914" fmla="*/ 2394508 h 4317370"/>
              <a:gd name="connsiteX915" fmla="*/ 2191940 w 4074533"/>
              <a:gd name="connsiteY915" fmla="*/ 2459405 h 4317370"/>
              <a:gd name="connsiteX916" fmla="*/ 2127117 w 4074533"/>
              <a:gd name="connsiteY916" fmla="*/ 2408414 h 4317370"/>
              <a:gd name="connsiteX917" fmla="*/ 2159529 w 4074533"/>
              <a:gd name="connsiteY917" fmla="*/ 2348152 h 4317370"/>
              <a:gd name="connsiteX918" fmla="*/ 1939561 w 4074533"/>
              <a:gd name="connsiteY918" fmla="*/ 2346943 h 4317370"/>
              <a:gd name="connsiteX919" fmla="*/ 1965391 w 4074533"/>
              <a:gd name="connsiteY919" fmla="*/ 2366829 h 4317370"/>
              <a:gd name="connsiteX920" fmla="*/ 1927820 w 4074533"/>
              <a:gd name="connsiteY920" fmla="*/ 2422976 h 4317370"/>
              <a:gd name="connsiteX921" fmla="*/ 1862071 w 4074533"/>
              <a:gd name="connsiteY921" fmla="*/ 2394902 h 4317370"/>
              <a:gd name="connsiteX922" fmla="*/ 1899642 w 4074533"/>
              <a:gd name="connsiteY922" fmla="*/ 2348113 h 4317370"/>
              <a:gd name="connsiteX923" fmla="*/ 1939561 w 4074533"/>
              <a:gd name="connsiteY923" fmla="*/ 2346943 h 4317370"/>
              <a:gd name="connsiteX924" fmla="*/ 717836 w 4074533"/>
              <a:gd name="connsiteY924" fmla="*/ 2344708 h 4317370"/>
              <a:gd name="connsiteX925" fmla="*/ 766653 w 4074533"/>
              <a:gd name="connsiteY925" fmla="*/ 2348279 h 4317370"/>
              <a:gd name="connsiteX926" fmla="*/ 827090 w 4074533"/>
              <a:gd name="connsiteY926" fmla="*/ 2367330 h 4317370"/>
              <a:gd name="connsiteX927" fmla="*/ 762003 w 4074533"/>
              <a:gd name="connsiteY927" fmla="*/ 2367330 h 4317370"/>
              <a:gd name="connsiteX928" fmla="*/ 696916 w 4074533"/>
              <a:gd name="connsiteY928" fmla="*/ 2348279 h 4317370"/>
              <a:gd name="connsiteX929" fmla="*/ 717836 w 4074533"/>
              <a:gd name="connsiteY929" fmla="*/ 2344708 h 4317370"/>
              <a:gd name="connsiteX930" fmla="*/ 1189753 w 4074533"/>
              <a:gd name="connsiteY930" fmla="*/ 2342327 h 4317370"/>
              <a:gd name="connsiteX931" fmla="*/ 1211595 w 4074533"/>
              <a:gd name="connsiteY931" fmla="*/ 2348280 h 4317370"/>
              <a:gd name="connsiteX932" fmla="*/ 1161015 w 4074533"/>
              <a:gd name="connsiteY932" fmla="*/ 2372093 h 4317370"/>
              <a:gd name="connsiteX933" fmla="*/ 1092039 w 4074533"/>
              <a:gd name="connsiteY933" fmla="*/ 2357805 h 4317370"/>
              <a:gd name="connsiteX934" fmla="*/ 1147219 w 4074533"/>
              <a:gd name="connsiteY934" fmla="*/ 2343517 h 4317370"/>
              <a:gd name="connsiteX935" fmla="*/ 1189753 w 4074533"/>
              <a:gd name="connsiteY935" fmla="*/ 2342327 h 4317370"/>
              <a:gd name="connsiteX936" fmla="*/ 859173 w 4074533"/>
              <a:gd name="connsiteY936" fmla="*/ 2340541 h 4317370"/>
              <a:gd name="connsiteX937" fmla="*/ 901080 w 4074533"/>
              <a:gd name="connsiteY937" fmla="*/ 2343517 h 4317370"/>
              <a:gd name="connsiteX938" fmla="*/ 969966 w 4074533"/>
              <a:gd name="connsiteY938" fmla="*/ 2357805 h 4317370"/>
              <a:gd name="connsiteX939" fmla="*/ 905671 w 4074533"/>
              <a:gd name="connsiteY939" fmla="*/ 2367330 h 4317370"/>
              <a:gd name="connsiteX940" fmla="*/ 841377 w 4074533"/>
              <a:gd name="connsiteY940" fmla="*/ 2348280 h 4317370"/>
              <a:gd name="connsiteX941" fmla="*/ 859173 w 4074533"/>
              <a:gd name="connsiteY941" fmla="*/ 2340541 h 4317370"/>
              <a:gd name="connsiteX942" fmla="*/ 554912 w 4074533"/>
              <a:gd name="connsiteY942" fmla="*/ 2335778 h 4317370"/>
              <a:gd name="connsiteX943" fmla="*/ 599114 w 4074533"/>
              <a:gd name="connsiteY943" fmla="*/ 2343517 h 4317370"/>
              <a:gd name="connsiteX944" fmla="*/ 658816 w 4074533"/>
              <a:gd name="connsiteY944" fmla="*/ 2362567 h 4317370"/>
              <a:gd name="connsiteX945" fmla="*/ 594521 w 4074533"/>
              <a:gd name="connsiteY945" fmla="*/ 2357805 h 4317370"/>
              <a:gd name="connsiteX946" fmla="*/ 534820 w 4074533"/>
              <a:gd name="connsiteY946" fmla="*/ 2338754 h 4317370"/>
              <a:gd name="connsiteX947" fmla="*/ 554912 w 4074533"/>
              <a:gd name="connsiteY947" fmla="*/ 2335778 h 4317370"/>
              <a:gd name="connsiteX948" fmla="*/ 2601179 w 4074533"/>
              <a:gd name="connsiteY948" fmla="*/ 2333902 h 4317370"/>
              <a:gd name="connsiteX949" fmla="*/ 2675426 w 4074533"/>
              <a:gd name="connsiteY949" fmla="*/ 2422666 h 4317370"/>
              <a:gd name="connsiteX950" fmla="*/ 2656864 w 4074533"/>
              <a:gd name="connsiteY950" fmla="*/ 2488071 h 4317370"/>
              <a:gd name="connsiteX951" fmla="*/ 2587258 w 4074533"/>
              <a:gd name="connsiteY951" fmla="*/ 2399307 h 4317370"/>
              <a:gd name="connsiteX952" fmla="*/ 2601179 w 4074533"/>
              <a:gd name="connsiteY952" fmla="*/ 2333902 h 4317370"/>
              <a:gd name="connsiteX953" fmla="*/ 3019478 w 4074533"/>
              <a:gd name="connsiteY953" fmla="*/ 2322432 h 4317370"/>
              <a:gd name="connsiteX954" fmla="*/ 3037522 w 4074533"/>
              <a:gd name="connsiteY954" fmla="*/ 2330341 h 4317370"/>
              <a:gd name="connsiteX955" fmla="*/ 3121342 w 4074533"/>
              <a:gd name="connsiteY955" fmla="*/ 2441783 h 4317370"/>
              <a:gd name="connsiteX956" fmla="*/ 3093402 w 4074533"/>
              <a:gd name="connsiteY956" fmla="*/ 2474288 h 4317370"/>
              <a:gd name="connsiteX957" fmla="*/ 3014239 w 4074533"/>
              <a:gd name="connsiteY957" fmla="*/ 2367488 h 4317370"/>
              <a:gd name="connsiteX958" fmla="*/ 3019478 w 4074533"/>
              <a:gd name="connsiteY958" fmla="*/ 2322432 h 4317370"/>
              <a:gd name="connsiteX959" fmla="*/ 2304161 w 4074533"/>
              <a:gd name="connsiteY959" fmla="*/ 2321122 h 4317370"/>
              <a:gd name="connsiteX960" fmla="*/ 2373693 w 4074533"/>
              <a:gd name="connsiteY960" fmla="*/ 2376231 h 4317370"/>
              <a:gd name="connsiteX961" fmla="*/ 2350516 w 4074533"/>
              <a:gd name="connsiteY961" fmla="*/ 2445118 h 4317370"/>
              <a:gd name="connsiteX962" fmla="*/ 2285618 w 4074533"/>
              <a:gd name="connsiteY962" fmla="*/ 2385416 h 4317370"/>
              <a:gd name="connsiteX963" fmla="*/ 2304161 w 4074533"/>
              <a:gd name="connsiteY963" fmla="*/ 2321122 h 4317370"/>
              <a:gd name="connsiteX964" fmla="*/ 1017705 w 4074533"/>
              <a:gd name="connsiteY964" fmla="*/ 2319705 h 4317370"/>
              <a:gd name="connsiteX965" fmla="*/ 1082792 w 4074533"/>
              <a:gd name="connsiteY965" fmla="*/ 2333992 h 4317370"/>
              <a:gd name="connsiteX966" fmla="*/ 1031652 w 4074533"/>
              <a:gd name="connsiteY966" fmla="*/ 2348280 h 4317370"/>
              <a:gd name="connsiteX967" fmla="*/ 961915 w 4074533"/>
              <a:gd name="connsiteY967" fmla="*/ 2333992 h 4317370"/>
              <a:gd name="connsiteX968" fmla="*/ 1017705 w 4074533"/>
              <a:gd name="connsiteY968" fmla="*/ 2319705 h 4317370"/>
              <a:gd name="connsiteX969" fmla="*/ 1832134 w 4074533"/>
              <a:gd name="connsiteY969" fmla="*/ 2317499 h 4317370"/>
              <a:gd name="connsiteX970" fmla="*/ 1857629 w 4074533"/>
              <a:gd name="connsiteY970" fmla="*/ 2334697 h 4317370"/>
              <a:gd name="connsiteX971" fmla="*/ 1820545 w 4074533"/>
              <a:gd name="connsiteY971" fmla="*/ 2385145 h 4317370"/>
              <a:gd name="connsiteX972" fmla="*/ 1755647 w 4074533"/>
              <a:gd name="connsiteY972" fmla="*/ 2366800 h 4317370"/>
              <a:gd name="connsiteX973" fmla="*/ 1792732 w 4074533"/>
              <a:gd name="connsiteY973" fmla="*/ 2320939 h 4317370"/>
              <a:gd name="connsiteX974" fmla="*/ 1832134 w 4074533"/>
              <a:gd name="connsiteY974" fmla="*/ 2317499 h 4317370"/>
              <a:gd name="connsiteX975" fmla="*/ 2451799 w 4074533"/>
              <a:gd name="connsiteY975" fmla="*/ 2316376 h 4317370"/>
              <a:gd name="connsiteX976" fmla="*/ 2521332 w 4074533"/>
              <a:gd name="connsiteY976" fmla="*/ 2385509 h 4317370"/>
              <a:gd name="connsiteX977" fmla="*/ 2502789 w 4074533"/>
              <a:gd name="connsiteY977" fmla="*/ 2454642 h 4317370"/>
              <a:gd name="connsiteX978" fmla="*/ 2433257 w 4074533"/>
              <a:gd name="connsiteY978" fmla="*/ 2380900 h 4317370"/>
              <a:gd name="connsiteX979" fmla="*/ 2451799 w 4074533"/>
              <a:gd name="connsiteY979" fmla="*/ 2316376 h 4317370"/>
              <a:gd name="connsiteX980" fmla="*/ 371788 w 4074533"/>
              <a:gd name="connsiteY980" fmla="*/ 2315760 h 4317370"/>
              <a:gd name="connsiteX981" fmla="*/ 408749 w 4074533"/>
              <a:gd name="connsiteY981" fmla="*/ 2325459 h 4317370"/>
              <a:gd name="connsiteX982" fmla="*/ 460377 w 4074533"/>
              <a:gd name="connsiteY982" fmla="*/ 2343716 h 4317370"/>
              <a:gd name="connsiteX983" fmla="*/ 404056 w 4074533"/>
              <a:gd name="connsiteY983" fmla="*/ 2334587 h 4317370"/>
              <a:gd name="connsiteX984" fmla="*/ 352428 w 4074533"/>
              <a:gd name="connsiteY984" fmla="*/ 2316331 h 4317370"/>
              <a:gd name="connsiteX985" fmla="*/ 371788 w 4074533"/>
              <a:gd name="connsiteY985" fmla="*/ 2315760 h 4317370"/>
              <a:gd name="connsiteX986" fmla="*/ 1723994 w 4074533"/>
              <a:gd name="connsiteY986" fmla="*/ 2303309 h 4317370"/>
              <a:gd name="connsiteX987" fmla="*/ 1751256 w 4074533"/>
              <a:gd name="connsiteY987" fmla="*/ 2316133 h 4317370"/>
              <a:gd name="connsiteX988" fmla="*/ 1714133 w 4074533"/>
              <a:gd name="connsiteY988" fmla="*/ 2362766 h 4317370"/>
              <a:gd name="connsiteX989" fmla="*/ 1649168 w 4074533"/>
              <a:gd name="connsiteY989" fmla="*/ 2353440 h 4317370"/>
              <a:gd name="connsiteX990" fmla="*/ 1686291 w 4074533"/>
              <a:gd name="connsiteY990" fmla="*/ 2311470 h 4317370"/>
              <a:gd name="connsiteX991" fmla="*/ 1723994 w 4074533"/>
              <a:gd name="connsiteY991" fmla="*/ 2303309 h 4317370"/>
              <a:gd name="connsiteX992" fmla="*/ 1614609 w 4074533"/>
              <a:gd name="connsiteY992" fmla="*/ 2299800 h 4317370"/>
              <a:gd name="connsiteX993" fmla="*/ 1640131 w 4074533"/>
              <a:gd name="connsiteY993" fmla="*/ 2306761 h 4317370"/>
              <a:gd name="connsiteX994" fmla="*/ 1607648 w 4074533"/>
              <a:gd name="connsiteY994" fmla="*/ 2348524 h 4317370"/>
              <a:gd name="connsiteX995" fmla="*/ 1538043 w 4074533"/>
              <a:gd name="connsiteY995" fmla="*/ 2343884 h 4317370"/>
              <a:gd name="connsiteX996" fmla="*/ 1575166 w 4074533"/>
              <a:gd name="connsiteY996" fmla="*/ 2306761 h 4317370"/>
              <a:gd name="connsiteX997" fmla="*/ 1614609 w 4074533"/>
              <a:gd name="connsiteY997" fmla="*/ 2299800 h 4317370"/>
              <a:gd name="connsiteX998" fmla="*/ 1501282 w 4074533"/>
              <a:gd name="connsiteY998" fmla="*/ 2299795 h 4317370"/>
              <a:gd name="connsiteX999" fmla="*/ 1527410 w 4074533"/>
              <a:gd name="connsiteY999" fmla="*/ 2306740 h 4317370"/>
              <a:gd name="connsiteX1000" fmla="*/ 1490251 w 4074533"/>
              <a:gd name="connsiteY1000" fmla="*/ 2343782 h 4317370"/>
              <a:gd name="connsiteX1001" fmla="*/ 1420577 w 4074533"/>
              <a:gd name="connsiteY1001" fmla="*/ 2339152 h 4317370"/>
              <a:gd name="connsiteX1002" fmla="*/ 1457736 w 4074533"/>
              <a:gd name="connsiteY1002" fmla="*/ 2306740 h 4317370"/>
              <a:gd name="connsiteX1003" fmla="*/ 1501282 w 4074533"/>
              <a:gd name="connsiteY1003" fmla="*/ 2299795 h 4317370"/>
              <a:gd name="connsiteX1004" fmla="*/ 1387718 w 4074533"/>
              <a:gd name="connsiteY1004" fmla="*/ 2299789 h 4317370"/>
              <a:gd name="connsiteX1005" fmla="*/ 1411523 w 4074533"/>
              <a:gd name="connsiteY1005" fmla="*/ 2306716 h 4317370"/>
              <a:gd name="connsiteX1006" fmla="*/ 1369719 w 4074533"/>
              <a:gd name="connsiteY1006" fmla="*/ 2339044 h 4317370"/>
              <a:gd name="connsiteX1007" fmla="*/ 1304690 w 4074533"/>
              <a:gd name="connsiteY1007" fmla="*/ 2334425 h 4317370"/>
              <a:gd name="connsiteX1008" fmla="*/ 1346494 w 4074533"/>
              <a:gd name="connsiteY1008" fmla="*/ 2306716 h 4317370"/>
              <a:gd name="connsiteX1009" fmla="*/ 1387718 w 4074533"/>
              <a:gd name="connsiteY1009" fmla="*/ 2299789 h 4317370"/>
              <a:gd name="connsiteX1010" fmla="*/ 1267732 w 4074533"/>
              <a:gd name="connsiteY1010" fmla="*/ 2299200 h 4317370"/>
              <a:gd name="connsiteX1011" fmla="*/ 1295627 w 4074533"/>
              <a:gd name="connsiteY1011" fmla="*/ 2306652 h 4317370"/>
              <a:gd name="connsiteX1012" fmla="*/ 1253789 w 4074533"/>
              <a:gd name="connsiteY1012" fmla="*/ 2329583 h 4317370"/>
              <a:gd name="connsiteX1013" fmla="*/ 1184053 w 4074533"/>
              <a:gd name="connsiteY1013" fmla="*/ 2324997 h 4317370"/>
              <a:gd name="connsiteX1014" fmla="*/ 1225895 w 4074533"/>
              <a:gd name="connsiteY1014" fmla="*/ 2302066 h 4317370"/>
              <a:gd name="connsiteX1015" fmla="*/ 1267732 w 4074533"/>
              <a:gd name="connsiteY1015" fmla="*/ 2299200 h 4317370"/>
              <a:gd name="connsiteX1016" fmla="*/ 714931 w 4074533"/>
              <a:gd name="connsiteY1016" fmla="*/ 2298614 h 4317370"/>
              <a:gd name="connsiteX1017" fmla="*/ 757353 w 4074533"/>
              <a:gd name="connsiteY1017" fmla="*/ 2302016 h 4317370"/>
              <a:gd name="connsiteX1018" fmla="*/ 822442 w 4074533"/>
              <a:gd name="connsiteY1018" fmla="*/ 2320158 h 4317370"/>
              <a:gd name="connsiteX1019" fmla="*/ 762003 w 4074533"/>
              <a:gd name="connsiteY1019" fmla="*/ 2324694 h 4317370"/>
              <a:gd name="connsiteX1020" fmla="*/ 696916 w 4074533"/>
              <a:gd name="connsiteY1020" fmla="*/ 2302016 h 4317370"/>
              <a:gd name="connsiteX1021" fmla="*/ 714931 w 4074533"/>
              <a:gd name="connsiteY1021" fmla="*/ 2298614 h 4317370"/>
              <a:gd name="connsiteX1022" fmla="*/ 840924 w 4074533"/>
              <a:gd name="connsiteY1022" fmla="*/ 2291357 h 4317370"/>
              <a:gd name="connsiteX1023" fmla="*/ 882766 w 4074533"/>
              <a:gd name="connsiteY1023" fmla="*/ 2292491 h 4317370"/>
              <a:gd name="connsiteX1024" fmla="*/ 947853 w 4074533"/>
              <a:gd name="connsiteY1024" fmla="*/ 2306098 h 4317370"/>
              <a:gd name="connsiteX1025" fmla="*/ 892064 w 4074533"/>
              <a:gd name="connsiteY1025" fmla="*/ 2315169 h 4317370"/>
              <a:gd name="connsiteX1026" fmla="*/ 826977 w 4074533"/>
              <a:gd name="connsiteY1026" fmla="*/ 2297026 h 4317370"/>
              <a:gd name="connsiteX1027" fmla="*/ 840924 w 4074533"/>
              <a:gd name="connsiteY1027" fmla="*/ 2291357 h 4317370"/>
              <a:gd name="connsiteX1028" fmla="*/ 548409 w 4074533"/>
              <a:gd name="connsiteY1028" fmla="*/ 2290665 h 4317370"/>
              <a:gd name="connsiteX1029" fmla="*/ 607902 w 4074533"/>
              <a:gd name="connsiteY1029" fmla="*/ 2297083 h 4317370"/>
              <a:gd name="connsiteX1030" fmla="*/ 668341 w 4074533"/>
              <a:gd name="connsiteY1030" fmla="*/ 2319904 h 4317370"/>
              <a:gd name="connsiteX1031" fmla="*/ 607902 w 4074533"/>
              <a:gd name="connsiteY1031" fmla="*/ 2315340 h 4317370"/>
              <a:gd name="connsiteX1032" fmla="*/ 542815 w 4074533"/>
              <a:gd name="connsiteY1032" fmla="*/ 2292519 h 4317370"/>
              <a:gd name="connsiteX1033" fmla="*/ 548409 w 4074533"/>
              <a:gd name="connsiteY1033" fmla="*/ 2290665 h 4317370"/>
              <a:gd name="connsiteX1034" fmla="*/ 2071824 w 4074533"/>
              <a:gd name="connsiteY1034" fmla="*/ 2289695 h 4317370"/>
              <a:gd name="connsiteX1035" fmla="*/ 2118106 w 4074533"/>
              <a:gd name="connsiteY1035" fmla="*/ 2324812 h 4317370"/>
              <a:gd name="connsiteX1036" fmla="*/ 2090293 w 4074533"/>
              <a:gd name="connsiteY1036" fmla="*/ 2384930 h 4317370"/>
              <a:gd name="connsiteX1037" fmla="*/ 2025396 w 4074533"/>
              <a:gd name="connsiteY1037" fmla="*/ 2352559 h 4317370"/>
              <a:gd name="connsiteX1038" fmla="*/ 2053209 w 4074533"/>
              <a:gd name="connsiteY1038" fmla="*/ 2292441 h 4317370"/>
              <a:gd name="connsiteX1039" fmla="*/ 2071824 w 4074533"/>
              <a:gd name="connsiteY1039" fmla="*/ 2289695 h 4317370"/>
              <a:gd name="connsiteX1040" fmla="*/ 2779746 w 4074533"/>
              <a:gd name="connsiteY1040" fmla="*/ 2288581 h 4317370"/>
              <a:gd name="connsiteX1041" fmla="*/ 2796381 w 4074533"/>
              <a:gd name="connsiteY1041" fmla="*/ 2292351 h 4317370"/>
              <a:gd name="connsiteX1042" fmla="*/ 2875416 w 4074533"/>
              <a:gd name="connsiteY1042" fmla="*/ 2389799 h 4317370"/>
              <a:gd name="connsiteX1043" fmla="*/ 2856819 w 4074533"/>
              <a:gd name="connsiteY1043" fmla="*/ 2445484 h 4317370"/>
              <a:gd name="connsiteX1044" fmla="*/ 2777784 w 4074533"/>
              <a:gd name="connsiteY1044" fmla="*/ 2343395 h 4317370"/>
              <a:gd name="connsiteX1045" fmla="*/ 2779746 w 4074533"/>
              <a:gd name="connsiteY1045" fmla="*/ 2288581 h 4317370"/>
              <a:gd name="connsiteX1046" fmla="*/ 1105198 w 4074533"/>
              <a:gd name="connsiteY1046" fmla="*/ 2287955 h 4317370"/>
              <a:gd name="connsiteX1047" fmla="*/ 1174872 w 4074533"/>
              <a:gd name="connsiteY1047" fmla="*/ 2297026 h 4317370"/>
              <a:gd name="connsiteX1048" fmla="*/ 1128423 w 4074533"/>
              <a:gd name="connsiteY1048" fmla="*/ 2319705 h 4317370"/>
              <a:gd name="connsiteX1049" fmla="*/ 1058749 w 4074533"/>
              <a:gd name="connsiteY1049" fmla="*/ 2306098 h 4317370"/>
              <a:gd name="connsiteX1050" fmla="*/ 1105198 w 4074533"/>
              <a:gd name="connsiteY1050" fmla="*/ 2287955 h 4317370"/>
              <a:gd name="connsiteX1051" fmla="*/ 161820 w 4074533"/>
              <a:gd name="connsiteY1051" fmla="*/ 2283192 h 4317370"/>
              <a:gd name="connsiteX1052" fmla="*/ 194417 w 4074533"/>
              <a:gd name="connsiteY1052" fmla="*/ 2292717 h 4317370"/>
              <a:gd name="connsiteX1053" fmla="*/ 227013 w 4074533"/>
              <a:gd name="connsiteY1053" fmla="*/ 2307005 h 4317370"/>
              <a:gd name="connsiteX1054" fmla="*/ 194417 w 4074533"/>
              <a:gd name="connsiteY1054" fmla="*/ 2297480 h 4317370"/>
              <a:gd name="connsiteX1055" fmla="*/ 161820 w 4074533"/>
              <a:gd name="connsiteY1055" fmla="*/ 2283192 h 4317370"/>
              <a:gd name="connsiteX1056" fmla="*/ 366716 w 4074533"/>
              <a:gd name="connsiteY1056" fmla="*/ 2268905 h 4317370"/>
              <a:gd name="connsiteX1057" fmla="*/ 431680 w 4074533"/>
              <a:gd name="connsiteY1057" fmla="*/ 2278430 h 4317370"/>
              <a:gd name="connsiteX1058" fmla="*/ 487365 w 4074533"/>
              <a:gd name="connsiteY1058" fmla="*/ 2302242 h 4317370"/>
              <a:gd name="connsiteX1059" fmla="*/ 427041 w 4074533"/>
              <a:gd name="connsiteY1059" fmla="*/ 2292717 h 4317370"/>
              <a:gd name="connsiteX1060" fmla="*/ 366716 w 4074533"/>
              <a:gd name="connsiteY1060" fmla="*/ 2268905 h 4317370"/>
              <a:gd name="connsiteX1061" fmla="*/ 984430 w 4074533"/>
              <a:gd name="connsiteY1061" fmla="*/ 2268904 h 4317370"/>
              <a:gd name="connsiteX1062" fmla="*/ 1049459 w 4074533"/>
              <a:gd name="connsiteY1062" fmla="*/ 2278430 h 4317370"/>
              <a:gd name="connsiteX1063" fmla="*/ 1003010 w 4074533"/>
              <a:gd name="connsiteY1063" fmla="*/ 2297480 h 4317370"/>
              <a:gd name="connsiteX1064" fmla="*/ 933336 w 4074533"/>
              <a:gd name="connsiteY1064" fmla="*/ 2283192 h 4317370"/>
              <a:gd name="connsiteX1065" fmla="*/ 984430 w 4074533"/>
              <a:gd name="connsiteY1065" fmla="*/ 2268904 h 4317370"/>
              <a:gd name="connsiteX1066" fmla="*/ 3081713 w 4074533"/>
              <a:gd name="connsiteY1066" fmla="*/ 2257266 h 4317370"/>
              <a:gd name="connsiteX1067" fmla="*/ 3102538 w 4074533"/>
              <a:gd name="connsiteY1067" fmla="*/ 2265241 h 4317370"/>
              <a:gd name="connsiteX1068" fmla="*/ 3191080 w 4074533"/>
              <a:gd name="connsiteY1068" fmla="*/ 2381251 h 4317370"/>
              <a:gd name="connsiteX1069" fmla="*/ 3153799 w 4074533"/>
              <a:gd name="connsiteY1069" fmla="*/ 2404453 h 4317370"/>
              <a:gd name="connsiteX1070" fmla="*/ 3069917 w 4074533"/>
              <a:gd name="connsiteY1070" fmla="*/ 2297724 h 4317370"/>
              <a:gd name="connsiteX1071" fmla="*/ 3081713 w 4074533"/>
              <a:gd name="connsiteY1071" fmla="*/ 2257266 h 4317370"/>
              <a:gd name="connsiteX1072" fmla="*/ 1984510 w 4074533"/>
              <a:gd name="connsiteY1072" fmla="*/ 2255326 h 4317370"/>
              <a:gd name="connsiteX1073" fmla="*/ 2011743 w 4074533"/>
              <a:gd name="connsiteY1073" fmla="*/ 2278959 h 4317370"/>
              <a:gd name="connsiteX1074" fmla="*/ 1983930 w 4074533"/>
              <a:gd name="connsiteY1074" fmla="*/ 2334295 h 4317370"/>
              <a:gd name="connsiteX1075" fmla="*/ 1919033 w 4074533"/>
              <a:gd name="connsiteY1075" fmla="*/ 2311239 h 4317370"/>
              <a:gd name="connsiteX1076" fmla="*/ 1946846 w 4074533"/>
              <a:gd name="connsiteY1076" fmla="*/ 2255903 h 4317370"/>
              <a:gd name="connsiteX1077" fmla="*/ 1984510 w 4074533"/>
              <a:gd name="connsiteY1077" fmla="*/ 2255326 h 4317370"/>
              <a:gd name="connsiteX1078" fmla="*/ 2212818 w 4074533"/>
              <a:gd name="connsiteY1078" fmla="*/ 2244478 h 4317370"/>
              <a:gd name="connsiteX1079" fmla="*/ 2262378 w 4074533"/>
              <a:gd name="connsiteY1079" fmla="*/ 2288199 h 4317370"/>
              <a:gd name="connsiteX1080" fmla="*/ 2243582 w 4074533"/>
              <a:gd name="connsiteY1080" fmla="*/ 2353164 h 4317370"/>
              <a:gd name="connsiteX1081" fmla="*/ 2173097 w 4074533"/>
              <a:gd name="connsiteY1081" fmla="*/ 2311401 h 4317370"/>
              <a:gd name="connsiteX1082" fmla="*/ 2191893 w 4074533"/>
              <a:gd name="connsiteY1082" fmla="*/ 2246436 h 4317370"/>
              <a:gd name="connsiteX1083" fmla="*/ 2212818 w 4074533"/>
              <a:gd name="connsiteY1083" fmla="*/ 2244478 h 4317370"/>
              <a:gd name="connsiteX1084" fmla="*/ 705372 w 4074533"/>
              <a:gd name="connsiteY1084" fmla="*/ 2244199 h 4317370"/>
              <a:gd name="connsiteX1085" fmla="*/ 747716 w 4074533"/>
              <a:gd name="connsiteY1085" fmla="*/ 2251045 h 4317370"/>
              <a:gd name="connsiteX1086" fmla="*/ 808040 w 4074533"/>
              <a:gd name="connsiteY1086" fmla="*/ 2269302 h 4317370"/>
              <a:gd name="connsiteX1087" fmla="*/ 752356 w 4074533"/>
              <a:gd name="connsiteY1087" fmla="*/ 2273866 h 4317370"/>
              <a:gd name="connsiteX1088" fmla="*/ 687390 w 4074533"/>
              <a:gd name="connsiteY1088" fmla="*/ 2251045 h 4317370"/>
              <a:gd name="connsiteX1089" fmla="*/ 705372 w 4074533"/>
              <a:gd name="connsiteY1089" fmla="*/ 2244199 h 4317370"/>
              <a:gd name="connsiteX1090" fmla="*/ 1328127 w 4074533"/>
              <a:gd name="connsiteY1090" fmla="*/ 2242364 h 4317370"/>
              <a:gd name="connsiteX1091" fmla="*/ 1355969 w 4074533"/>
              <a:gd name="connsiteY1091" fmla="*/ 2251046 h 4317370"/>
              <a:gd name="connsiteX1092" fmla="*/ 1323486 w 4074533"/>
              <a:gd name="connsiteY1092" fmla="*/ 2283457 h 4317370"/>
              <a:gd name="connsiteX1093" fmla="*/ 1253885 w 4074533"/>
              <a:gd name="connsiteY1093" fmla="*/ 2283457 h 4317370"/>
              <a:gd name="connsiteX1094" fmla="*/ 1286363 w 4074533"/>
              <a:gd name="connsiteY1094" fmla="*/ 2251046 h 4317370"/>
              <a:gd name="connsiteX1095" fmla="*/ 1328127 w 4074533"/>
              <a:gd name="connsiteY1095" fmla="*/ 2242364 h 4317370"/>
              <a:gd name="connsiteX1096" fmla="*/ 552548 w 4074533"/>
              <a:gd name="connsiteY1096" fmla="*/ 2239878 h 4317370"/>
              <a:gd name="connsiteX1097" fmla="*/ 608016 w 4074533"/>
              <a:gd name="connsiteY1097" fmla="*/ 2246327 h 4317370"/>
              <a:gd name="connsiteX1098" fmla="*/ 668341 w 4074533"/>
              <a:gd name="connsiteY1098" fmla="*/ 2273844 h 4317370"/>
              <a:gd name="connsiteX1099" fmla="*/ 608016 w 4074533"/>
              <a:gd name="connsiteY1099" fmla="*/ 2269258 h 4317370"/>
              <a:gd name="connsiteX1100" fmla="*/ 547691 w 4074533"/>
              <a:gd name="connsiteY1100" fmla="*/ 2241741 h 4317370"/>
              <a:gd name="connsiteX1101" fmla="*/ 552548 w 4074533"/>
              <a:gd name="connsiteY1101" fmla="*/ 2239878 h 4317370"/>
              <a:gd name="connsiteX1102" fmla="*/ 1214563 w 4074533"/>
              <a:gd name="connsiteY1102" fmla="*/ 2238881 h 4317370"/>
              <a:gd name="connsiteX1103" fmla="*/ 1240087 w 4074533"/>
              <a:gd name="connsiteY1103" fmla="*/ 2246362 h 4317370"/>
              <a:gd name="connsiteX1104" fmla="*/ 1207603 w 4074533"/>
              <a:gd name="connsiteY1104" fmla="*/ 2278589 h 4317370"/>
              <a:gd name="connsiteX1105" fmla="*/ 1137997 w 4074533"/>
              <a:gd name="connsiteY1105" fmla="*/ 2269381 h 4317370"/>
              <a:gd name="connsiteX1106" fmla="*/ 1175121 w 4074533"/>
              <a:gd name="connsiteY1106" fmla="*/ 2241759 h 4317370"/>
              <a:gd name="connsiteX1107" fmla="*/ 1214563 w 4074533"/>
              <a:gd name="connsiteY1107" fmla="*/ 2238881 h 4317370"/>
              <a:gd name="connsiteX1108" fmla="*/ 176215 w 4074533"/>
              <a:gd name="connsiteY1108" fmla="*/ 2237155 h 4317370"/>
              <a:gd name="connsiteX1109" fmla="*/ 227771 w 4074533"/>
              <a:gd name="connsiteY1109" fmla="*/ 2250762 h 4317370"/>
              <a:gd name="connsiteX1110" fmla="*/ 269952 w 4074533"/>
              <a:gd name="connsiteY1110" fmla="*/ 2268905 h 4317370"/>
              <a:gd name="connsiteX1111" fmla="*/ 223083 w 4074533"/>
              <a:gd name="connsiteY1111" fmla="*/ 2259833 h 4317370"/>
              <a:gd name="connsiteX1112" fmla="*/ 176215 w 4074533"/>
              <a:gd name="connsiteY1112" fmla="*/ 2237155 h 4317370"/>
              <a:gd name="connsiteX1113" fmla="*/ 1437592 w 4074533"/>
              <a:gd name="connsiteY1113" fmla="*/ 2237032 h 4317370"/>
              <a:gd name="connsiteX1114" fmla="*/ 1467203 w 4074533"/>
              <a:gd name="connsiteY1114" fmla="*/ 2241673 h 4317370"/>
              <a:gd name="connsiteX1115" fmla="*/ 1439334 w 4074533"/>
              <a:gd name="connsiteY1115" fmla="*/ 2283436 h 4317370"/>
              <a:gd name="connsiteX1116" fmla="*/ 1369660 w 4074533"/>
              <a:gd name="connsiteY1116" fmla="*/ 2283436 h 4317370"/>
              <a:gd name="connsiteX1117" fmla="*/ 1397529 w 4074533"/>
              <a:gd name="connsiteY1117" fmla="*/ 2246313 h 4317370"/>
              <a:gd name="connsiteX1118" fmla="*/ 1437592 w 4074533"/>
              <a:gd name="connsiteY1118" fmla="*/ 2237032 h 4317370"/>
              <a:gd name="connsiteX1119" fmla="*/ 858963 w 4074533"/>
              <a:gd name="connsiteY1119" fmla="*/ 2232392 h 4317370"/>
              <a:gd name="connsiteX1120" fmla="*/ 919287 w 4074533"/>
              <a:gd name="connsiteY1120" fmla="*/ 2250535 h 4317370"/>
              <a:gd name="connsiteX1121" fmla="*/ 872883 w 4074533"/>
              <a:gd name="connsiteY1121" fmla="*/ 2264142 h 4317370"/>
              <a:gd name="connsiteX1122" fmla="*/ 807919 w 4074533"/>
              <a:gd name="connsiteY1122" fmla="*/ 2241463 h 4317370"/>
              <a:gd name="connsiteX1123" fmla="*/ 858963 w 4074533"/>
              <a:gd name="connsiteY1123" fmla="*/ 2232392 h 4317370"/>
              <a:gd name="connsiteX1124" fmla="*/ 1874242 w 4074533"/>
              <a:gd name="connsiteY1124" fmla="*/ 2231139 h 4317370"/>
              <a:gd name="connsiteX1125" fmla="*/ 1903793 w 4074533"/>
              <a:gd name="connsiteY1125" fmla="*/ 2246346 h 4317370"/>
              <a:gd name="connsiteX1126" fmla="*/ 1880616 w 4074533"/>
              <a:gd name="connsiteY1126" fmla="*/ 2302493 h 4317370"/>
              <a:gd name="connsiteX1127" fmla="*/ 1811083 w 4074533"/>
              <a:gd name="connsiteY1127" fmla="*/ 2293135 h 4317370"/>
              <a:gd name="connsiteX1128" fmla="*/ 1834261 w 4074533"/>
              <a:gd name="connsiteY1128" fmla="*/ 2236988 h 4317370"/>
              <a:gd name="connsiteX1129" fmla="*/ 1874242 w 4074533"/>
              <a:gd name="connsiteY1129" fmla="*/ 2231139 h 4317370"/>
              <a:gd name="connsiteX1130" fmla="*/ 1549774 w 4074533"/>
              <a:gd name="connsiteY1130" fmla="*/ 2230536 h 4317370"/>
              <a:gd name="connsiteX1131" fmla="*/ 1579745 w 4074533"/>
              <a:gd name="connsiteY1131" fmla="*/ 2236928 h 4317370"/>
              <a:gd name="connsiteX1132" fmla="*/ 1551537 w 4074533"/>
              <a:gd name="connsiteY1132" fmla="*/ 2283420 h 4317370"/>
              <a:gd name="connsiteX1133" fmla="*/ 1481015 w 4074533"/>
              <a:gd name="connsiteY1133" fmla="*/ 2283420 h 4317370"/>
              <a:gd name="connsiteX1134" fmla="*/ 1509224 w 4074533"/>
              <a:gd name="connsiteY1134" fmla="*/ 2241577 h 4317370"/>
              <a:gd name="connsiteX1135" fmla="*/ 1549774 w 4074533"/>
              <a:gd name="connsiteY1135" fmla="*/ 2230536 h 4317370"/>
              <a:gd name="connsiteX1136" fmla="*/ 1063946 w 4074533"/>
              <a:gd name="connsiteY1136" fmla="*/ 2227630 h 4317370"/>
              <a:gd name="connsiteX1137" fmla="*/ 1124209 w 4074533"/>
              <a:gd name="connsiteY1137" fmla="*/ 2236758 h 4317370"/>
              <a:gd name="connsiteX1138" fmla="*/ 1087124 w 4074533"/>
              <a:gd name="connsiteY1138" fmla="*/ 2264143 h 4317370"/>
              <a:gd name="connsiteX1139" fmla="*/ 1022227 w 4074533"/>
              <a:gd name="connsiteY1139" fmla="*/ 2250450 h 4317370"/>
              <a:gd name="connsiteX1140" fmla="*/ 1063946 w 4074533"/>
              <a:gd name="connsiteY1140" fmla="*/ 2227630 h 4317370"/>
              <a:gd name="connsiteX1141" fmla="*/ 2629665 w 4074533"/>
              <a:gd name="connsiteY1141" fmla="*/ 2227493 h 4317370"/>
              <a:gd name="connsiteX1142" fmla="*/ 2708628 w 4074533"/>
              <a:gd name="connsiteY1142" fmla="*/ 2315395 h 4317370"/>
              <a:gd name="connsiteX1143" fmla="*/ 2690049 w 4074533"/>
              <a:gd name="connsiteY1143" fmla="*/ 2375539 h 4317370"/>
              <a:gd name="connsiteX1144" fmla="*/ 2615730 w 4074533"/>
              <a:gd name="connsiteY1144" fmla="*/ 2287637 h 4317370"/>
              <a:gd name="connsiteX1145" fmla="*/ 2629665 w 4074533"/>
              <a:gd name="connsiteY1145" fmla="*/ 2227493 h 4317370"/>
              <a:gd name="connsiteX1146" fmla="*/ 1659028 w 4074533"/>
              <a:gd name="connsiteY1146" fmla="*/ 2223934 h 4317370"/>
              <a:gd name="connsiteX1147" fmla="*/ 1686291 w 4074533"/>
              <a:gd name="connsiteY1147" fmla="*/ 2232095 h 4317370"/>
              <a:gd name="connsiteX1148" fmla="*/ 1663089 w 4074533"/>
              <a:gd name="connsiteY1148" fmla="*/ 2278728 h 4317370"/>
              <a:gd name="connsiteX1149" fmla="*/ 1593483 w 4074533"/>
              <a:gd name="connsiteY1149" fmla="*/ 2278728 h 4317370"/>
              <a:gd name="connsiteX1150" fmla="*/ 1621325 w 4074533"/>
              <a:gd name="connsiteY1150" fmla="*/ 2236758 h 4317370"/>
              <a:gd name="connsiteX1151" fmla="*/ 1659028 w 4074533"/>
              <a:gd name="connsiteY1151" fmla="*/ 2223934 h 4317370"/>
              <a:gd name="connsiteX1152" fmla="*/ 1767833 w 4074533"/>
              <a:gd name="connsiteY1152" fmla="*/ 2222190 h 4317370"/>
              <a:gd name="connsiteX1153" fmla="*/ 1797416 w 4074533"/>
              <a:gd name="connsiteY1153" fmla="*/ 2236781 h 4317370"/>
              <a:gd name="connsiteX1154" fmla="*/ 1769573 w 4074533"/>
              <a:gd name="connsiteY1154" fmla="*/ 2288142 h 4317370"/>
              <a:gd name="connsiteX1155" fmla="*/ 1699968 w 4074533"/>
              <a:gd name="connsiteY1155" fmla="*/ 2283473 h 4317370"/>
              <a:gd name="connsiteX1156" fmla="*/ 1727810 w 4074533"/>
              <a:gd name="connsiteY1156" fmla="*/ 2232112 h 4317370"/>
              <a:gd name="connsiteX1157" fmla="*/ 1767833 w 4074533"/>
              <a:gd name="connsiteY1157" fmla="*/ 2222190 h 4317370"/>
              <a:gd name="connsiteX1158" fmla="*/ 388551 w 4074533"/>
              <a:gd name="connsiteY1158" fmla="*/ 2220900 h 4317370"/>
              <a:gd name="connsiteX1159" fmla="*/ 446031 w 4074533"/>
              <a:gd name="connsiteY1159" fmla="*/ 2231863 h 4317370"/>
              <a:gd name="connsiteX1160" fmla="*/ 501771 w 4074533"/>
              <a:gd name="connsiteY1160" fmla="*/ 2259380 h 4317370"/>
              <a:gd name="connsiteX1161" fmla="*/ 441387 w 4074533"/>
              <a:gd name="connsiteY1161" fmla="*/ 2250208 h 4317370"/>
              <a:gd name="connsiteX1162" fmla="*/ 381003 w 4074533"/>
              <a:gd name="connsiteY1162" fmla="*/ 2222691 h 4317370"/>
              <a:gd name="connsiteX1163" fmla="*/ 388551 w 4074533"/>
              <a:gd name="connsiteY1163" fmla="*/ 2220900 h 4317370"/>
              <a:gd name="connsiteX1164" fmla="*/ 2331275 w 4074533"/>
              <a:gd name="connsiteY1164" fmla="*/ 2213229 h 4317370"/>
              <a:gd name="connsiteX1165" fmla="*/ 2405443 w 4074533"/>
              <a:gd name="connsiteY1165" fmla="*/ 2269018 h 4317370"/>
              <a:gd name="connsiteX1166" fmla="*/ 2386901 w 4074533"/>
              <a:gd name="connsiteY1166" fmla="*/ 2338755 h 4317370"/>
              <a:gd name="connsiteX1167" fmla="*/ 2317368 w 4074533"/>
              <a:gd name="connsiteY1167" fmla="*/ 2278316 h 4317370"/>
              <a:gd name="connsiteX1168" fmla="*/ 2331275 w 4074533"/>
              <a:gd name="connsiteY1168" fmla="*/ 2213229 h 4317370"/>
              <a:gd name="connsiteX1169" fmla="*/ 2475677 w 4074533"/>
              <a:gd name="connsiteY1169" fmla="*/ 2203817 h 4317370"/>
              <a:gd name="connsiteX1170" fmla="*/ 2549995 w 4074533"/>
              <a:gd name="connsiteY1170" fmla="*/ 2278378 h 4317370"/>
              <a:gd name="connsiteX1171" fmla="*/ 2536061 w 4074533"/>
              <a:gd name="connsiteY1171" fmla="*/ 2343620 h 4317370"/>
              <a:gd name="connsiteX1172" fmla="*/ 2461742 w 4074533"/>
              <a:gd name="connsiteY1172" fmla="*/ 2269058 h 4317370"/>
              <a:gd name="connsiteX1173" fmla="*/ 2475677 w 4074533"/>
              <a:gd name="connsiteY1173" fmla="*/ 2203817 h 4317370"/>
              <a:gd name="connsiteX1174" fmla="*/ 948005 w 4074533"/>
              <a:gd name="connsiteY1174" fmla="*/ 2203817 h 4317370"/>
              <a:gd name="connsiteX1175" fmla="*/ 1008198 w 4074533"/>
              <a:gd name="connsiteY1175" fmla="*/ 2218105 h 4317370"/>
              <a:gd name="connsiteX1176" fmla="*/ 966527 w 4074533"/>
              <a:gd name="connsiteY1176" fmla="*/ 2237155 h 4317370"/>
              <a:gd name="connsiteX1177" fmla="*/ 906333 w 4074533"/>
              <a:gd name="connsiteY1177" fmla="*/ 2222867 h 4317370"/>
              <a:gd name="connsiteX1178" fmla="*/ 948005 w 4074533"/>
              <a:gd name="connsiteY1178" fmla="*/ 2203817 h 4317370"/>
              <a:gd name="connsiteX1179" fmla="*/ 3160297 w 4074533"/>
              <a:gd name="connsiteY1179" fmla="*/ 2202935 h 4317370"/>
              <a:gd name="connsiteX1180" fmla="*/ 3181878 w 4074533"/>
              <a:gd name="connsiteY1180" fmla="*/ 2214319 h 4317370"/>
              <a:gd name="connsiteX1181" fmla="*/ 3270538 w 4074533"/>
              <a:gd name="connsiteY1181" fmla="*/ 2325688 h 4317370"/>
              <a:gd name="connsiteX1182" fmla="*/ 3228541 w 4074533"/>
              <a:gd name="connsiteY1182" fmla="*/ 2344250 h 4317370"/>
              <a:gd name="connsiteX1183" fmla="*/ 3144548 w 4074533"/>
              <a:gd name="connsiteY1183" fmla="*/ 2237521 h 4317370"/>
              <a:gd name="connsiteX1184" fmla="*/ 3160297 w 4074533"/>
              <a:gd name="connsiteY1184" fmla="*/ 2202935 h 4317370"/>
              <a:gd name="connsiteX1185" fmla="*/ 2810761 w 4074533"/>
              <a:gd name="connsiteY1185" fmla="*/ 2198580 h 4317370"/>
              <a:gd name="connsiteX1186" fmla="*/ 2828078 w 4074533"/>
              <a:gd name="connsiteY1186" fmla="*/ 2200391 h 4317370"/>
              <a:gd name="connsiteX1187" fmla="*/ 2916555 w 4074533"/>
              <a:gd name="connsiteY1187" fmla="*/ 2302409 h 4317370"/>
              <a:gd name="connsiteX1188" fmla="*/ 2893272 w 4074533"/>
              <a:gd name="connsiteY1188" fmla="*/ 2348781 h 4317370"/>
              <a:gd name="connsiteX1189" fmla="*/ 2809452 w 4074533"/>
              <a:gd name="connsiteY1189" fmla="*/ 2251400 h 4317370"/>
              <a:gd name="connsiteX1190" fmla="*/ 2810761 w 4074533"/>
              <a:gd name="connsiteY1190" fmla="*/ 2198580 h 4317370"/>
              <a:gd name="connsiteX1191" fmla="*/ 2085086 w 4074533"/>
              <a:gd name="connsiteY1191" fmla="*/ 2195615 h 4317370"/>
              <a:gd name="connsiteX1192" fmla="*/ 2121590 w 4074533"/>
              <a:gd name="connsiteY1192" fmla="*/ 2195615 h 4317370"/>
              <a:gd name="connsiteX1193" fmla="*/ 2154618 w 4074533"/>
              <a:gd name="connsiteY1193" fmla="*/ 2223397 h 4317370"/>
              <a:gd name="connsiteX1194" fmla="*/ 2136076 w 4074533"/>
              <a:gd name="connsiteY1194" fmla="*/ 2288219 h 4317370"/>
              <a:gd name="connsiteX1195" fmla="*/ 2061908 w 4074533"/>
              <a:gd name="connsiteY1195" fmla="*/ 2255808 h 4317370"/>
              <a:gd name="connsiteX1196" fmla="*/ 2085086 w 4074533"/>
              <a:gd name="connsiteY1196" fmla="*/ 2195615 h 4317370"/>
              <a:gd name="connsiteX1197" fmla="*/ 204009 w 4074533"/>
              <a:gd name="connsiteY1197" fmla="*/ 2189866 h 4317370"/>
              <a:gd name="connsiteX1198" fmla="*/ 255384 w 4074533"/>
              <a:gd name="connsiteY1198" fmla="*/ 2204699 h 4317370"/>
              <a:gd name="connsiteX1199" fmla="*/ 301629 w 4074533"/>
              <a:gd name="connsiteY1199" fmla="*/ 2223044 h 4317370"/>
              <a:gd name="connsiteX1200" fmla="*/ 246134 w 4074533"/>
              <a:gd name="connsiteY1200" fmla="*/ 2213872 h 4317370"/>
              <a:gd name="connsiteX1201" fmla="*/ 199891 w 4074533"/>
              <a:gd name="connsiteY1201" fmla="*/ 2190941 h 4317370"/>
              <a:gd name="connsiteX1202" fmla="*/ 204009 w 4074533"/>
              <a:gd name="connsiteY1202" fmla="*/ 2189866 h 4317370"/>
              <a:gd name="connsiteX1203" fmla="*/ 565074 w 4074533"/>
              <a:gd name="connsiteY1203" fmla="*/ 2185605 h 4317370"/>
              <a:gd name="connsiteX1204" fmla="*/ 603317 w 4074533"/>
              <a:gd name="connsiteY1204" fmla="*/ 2190764 h 4317370"/>
              <a:gd name="connsiteX1205" fmla="*/ 663578 w 4074533"/>
              <a:gd name="connsiteY1205" fmla="*/ 2218281 h 4317370"/>
              <a:gd name="connsiteX1206" fmla="*/ 607953 w 4074533"/>
              <a:gd name="connsiteY1206" fmla="*/ 2213695 h 4317370"/>
              <a:gd name="connsiteX1207" fmla="*/ 547691 w 4074533"/>
              <a:gd name="connsiteY1207" fmla="*/ 2190764 h 4317370"/>
              <a:gd name="connsiteX1208" fmla="*/ 565074 w 4074533"/>
              <a:gd name="connsiteY1208" fmla="*/ 2185605 h 4317370"/>
              <a:gd name="connsiteX1209" fmla="*/ 692914 w 4074533"/>
              <a:gd name="connsiteY1209" fmla="*/ 2183312 h 4317370"/>
              <a:gd name="connsiteX1210" fmla="*/ 728797 w 4074533"/>
              <a:gd name="connsiteY1210" fmla="*/ 2186178 h 4317370"/>
              <a:gd name="connsiteX1211" fmla="*/ 784360 w 4074533"/>
              <a:gd name="connsiteY1211" fmla="*/ 2209109 h 4317370"/>
              <a:gd name="connsiteX1212" fmla="*/ 738058 w 4074533"/>
              <a:gd name="connsiteY1212" fmla="*/ 2213695 h 4317370"/>
              <a:gd name="connsiteX1213" fmla="*/ 677865 w 4074533"/>
              <a:gd name="connsiteY1213" fmla="*/ 2190764 h 4317370"/>
              <a:gd name="connsiteX1214" fmla="*/ 692914 w 4074533"/>
              <a:gd name="connsiteY1214" fmla="*/ 2183312 h 4317370"/>
              <a:gd name="connsiteX1215" fmla="*/ 1261963 w 4074533"/>
              <a:gd name="connsiteY1215" fmla="*/ 2179145 h 4317370"/>
              <a:gd name="connsiteX1216" fmla="*/ 1290901 w 4074533"/>
              <a:gd name="connsiteY1216" fmla="*/ 2186090 h 4317370"/>
              <a:gd name="connsiteX1217" fmla="*/ 1263120 w 4074533"/>
              <a:gd name="connsiteY1217" fmla="*/ 2223132 h 4317370"/>
              <a:gd name="connsiteX1218" fmla="*/ 1198302 w 4074533"/>
              <a:gd name="connsiteY1218" fmla="*/ 2223132 h 4317370"/>
              <a:gd name="connsiteX1219" fmla="*/ 1226083 w 4074533"/>
              <a:gd name="connsiteY1219" fmla="*/ 2186090 h 4317370"/>
              <a:gd name="connsiteX1220" fmla="*/ 1261963 w 4074533"/>
              <a:gd name="connsiteY1220" fmla="*/ 2179145 h 4317370"/>
              <a:gd name="connsiteX1221" fmla="*/ 1369368 w 4074533"/>
              <a:gd name="connsiteY1221" fmla="*/ 2174973 h 4317370"/>
              <a:gd name="connsiteX1222" fmla="*/ 1398720 w 4074533"/>
              <a:gd name="connsiteY1222" fmla="*/ 2181365 h 4317370"/>
              <a:gd name="connsiteX1223" fmla="*/ 1375238 w 4074533"/>
              <a:gd name="connsiteY1223" fmla="*/ 2223207 h 4317370"/>
              <a:gd name="connsiteX1224" fmla="*/ 1304793 w 4074533"/>
              <a:gd name="connsiteY1224" fmla="*/ 2227857 h 4317370"/>
              <a:gd name="connsiteX1225" fmla="*/ 1332971 w 4074533"/>
              <a:gd name="connsiteY1225" fmla="*/ 2186014 h 4317370"/>
              <a:gd name="connsiteX1226" fmla="*/ 1369368 w 4074533"/>
              <a:gd name="connsiteY1226" fmla="*/ 2174973 h 4317370"/>
              <a:gd name="connsiteX1227" fmla="*/ 1156672 w 4074533"/>
              <a:gd name="connsiteY1227" fmla="*/ 2174376 h 4317370"/>
              <a:gd name="connsiteX1228" fmla="*/ 1179793 w 4074533"/>
              <a:gd name="connsiteY1228" fmla="*/ 2185921 h 4317370"/>
              <a:gd name="connsiteX1229" fmla="*/ 1152047 w 4074533"/>
              <a:gd name="connsiteY1229" fmla="*/ 2218249 h 4317370"/>
              <a:gd name="connsiteX1230" fmla="*/ 1091928 w 4074533"/>
              <a:gd name="connsiteY1230" fmla="*/ 2209012 h 4317370"/>
              <a:gd name="connsiteX1231" fmla="*/ 1119675 w 4074533"/>
              <a:gd name="connsiteY1231" fmla="*/ 2176685 h 4317370"/>
              <a:gd name="connsiteX1232" fmla="*/ 1156672 w 4074533"/>
              <a:gd name="connsiteY1232" fmla="*/ 2174376 h 4317370"/>
              <a:gd name="connsiteX1233" fmla="*/ 400143 w 4074533"/>
              <a:gd name="connsiteY1233" fmla="*/ 2170110 h 4317370"/>
              <a:gd name="connsiteX1234" fmla="*/ 455553 w 4074533"/>
              <a:gd name="connsiteY1234" fmla="*/ 2181116 h 4317370"/>
              <a:gd name="connsiteX1235" fmla="*/ 511179 w 4074533"/>
              <a:gd name="connsiteY1235" fmla="*/ 2204135 h 4317370"/>
              <a:gd name="connsiteX1236" fmla="*/ 450917 w 4074533"/>
              <a:gd name="connsiteY1236" fmla="*/ 2199531 h 4317370"/>
              <a:gd name="connsiteX1237" fmla="*/ 395291 w 4074533"/>
              <a:gd name="connsiteY1237" fmla="*/ 2171909 h 4317370"/>
              <a:gd name="connsiteX1238" fmla="*/ 400143 w 4074533"/>
              <a:gd name="connsiteY1238" fmla="*/ 2170110 h 4317370"/>
              <a:gd name="connsiteX1239" fmla="*/ 796679 w 4074533"/>
              <a:gd name="connsiteY1239" fmla="*/ 2166555 h 4317370"/>
              <a:gd name="connsiteX1240" fmla="*/ 831985 w 4074533"/>
              <a:gd name="connsiteY1240" fmla="*/ 2167128 h 4317370"/>
              <a:gd name="connsiteX1241" fmla="*/ 887547 w 4074533"/>
              <a:gd name="connsiteY1241" fmla="*/ 2185472 h 4317370"/>
              <a:gd name="connsiteX1242" fmla="*/ 845875 w 4074533"/>
              <a:gd name="connsiteY1242" fmla="*/ 2199231 h 4317370"/>
              <a:gd name="connsiteX1243" fmla="*/ 785683 w 4074533"/>
              <a:gd name="connsiteY1243" fmla="*/ 2176300 h 4317370"/>
              <a:gd name="connsiteX1244" fmla="*/ 796679 w 4074533"/>
              <a:gd name="connsiteY1244" fmla="*/ 2166555 h 4317370"/>
              <a:gd name="connsiteX1245" fmla="*/ 1474042 w 4074533"/>
              <a:gd name="connsiteY1245" fmla="*/ 2166034 h 4317370"/>
              <a:gd name="connsiteX1246" fmla="*/ 1505331 w 4074533"/>
              <a:gd name="connsiteY1246" fmla="*/ 2171855 h 4317370"/>
              <a:gd name="connsiteX1247" fmla="*/ 1482154 w 4074533"/>
              <a:gd name="connsiteY1247" fmla="*/ 2218422 h 4317370"/>
              <a:gd name="connsiteX1248" fmla="*/ 1417256 w 4074533"/>
              <a:gd name="connsiteY1248" fmla="*/ 2223079 h 4317370"/>
              <a:gd name="connsiteX1249" fmla="*/ 1435799 w 4074533"/>
              <a:gd name="connsiteY1249" fmla="*/ 2181169 h 4317370"/>
              <a:gd name="connsiteX1250" fmla="*/ 1474042 w 4074533"/>
              <a:gd name="connsiteY1250" fmla="*/ 2166034 h 4317370"/>
              <a:gd name="connsiteX1251" fmla="*/ 2012204 w 4074533"/>
              <a:gd name="connsiteY1251" fmla="*/ 2159367 h 4317370"/>
              <a:gd name="connsiteX1252" fmla="*/ 2043493 w 4074533"/>
              <a:gd name="connsiteY1252" fmla="*/ 2180726 h 4317370"/>
              <a:gd name="connsiteX1253" fmla="*/ 2024951 w 4074533"/>
              <a:gd name="connsiteY1253" fmla="*/ 2240762 h 4317370"/>
              <a:gd name="connsiteX1254" fmla="*/ 1955418 w 4074533"/>
              <a:gd name="connsiteY1254" fmla="*/ 2222290 h 4317370"/>
              <a:gd name="connsiteX1255" fmla="*/ 1973961 w 4074533"/>
              <a:gd name="connsiteY1255" fmla="*/ 2162253 h 4317370"/>
              <a:gd name="connsiteX1256" fmla="*/ 2012204 w 4074533"/>
              <a:gd name="connsiteY1256" fmla="*/ 2159367 h 4317370"/>
              <a:gd name="connsiteX1257" fmla="*/ 3242553 w 4074533"/>
              <a:gd name="connsiteY1257" fmla="*/ 2158109 h 4317370"/>
              <a:gd name="connsiteX1258" fmla="*/ 3283383 w 4074533"/>
              <a:gd name="connsiteY1258" fmla="*/ 2171441 h 4317370"/>
              <a:gd name="connsiteX1259" fmla="*/ 3372043 w 4074533"/>
              <a:gd name="connsiteY1259" fmla="*/ 2278096 h 4317370"/>
              <a:gd name="connsiteX1260" fmla="*/ 3325379 w 4074533"/>
              <a:gd name="connsiteY1260" fmla="*/ 2296645 h 4317370"/>
              <a:gd name="connsiteX1261" fmla="*/ 3236720 w 4074533"/>
              <a:gd name="connsiteY1261" fmla="*/ 2189990 h 4317370"/>
              <a:gd name="connsiteX1262" fmla="*/ 3242553 w 4074533"/>
              <a:gd name="connsiteY1262" fmla="*/ 2158109 h 4317370"/>
              <a:gd name="connsiteX1263" fmla="*/ 1016969 w 4074533"/>
              <a:gd name="connsiteY1263" fmla="*/ 2157621 h 4317370"/>
              <a:gd name="connsiteX1264" fmla="*/ 1073291 w 4074533"/>
              <a:gd name="connsiteY1264" fmla="*/ 2171432 h 4317370"/>
              <a:gd name="connsiteX1265" fmla="*/ 1040437 w 4074533"/>
              <a:gd name="connsiteY1265" fmla="*/ 2199055 h 4317370"/>
              <a:gd name="connsiteX1266" fmla="*/ 979422 w 4074533"/>
              <a:gd name="connsiteY1266" fmla="*/ 2185243 h 4317370"/>
              <a:gd name="connsiteX1267" fmla="*/ 1016969 w 4074533"/>
              <a:gd name="connsiteY1267" fmla="*/ 2157621 h 4317370"/>
              <a:gd name="connsiteX1268" fmla="*/ 1580404 w 4074533"/>
              <a:gd name="connsiteY1268" fmla="*/ 2154091 h 4317370"/>
              <a:gd name="connsiteX1269" fmla="*/ 1611693 w 4074533"/>
              <a:gd name="connsiteY1269" fmla="*/ 2162262 h 4317370"/>
              <a:gd name="connsiteX1270" fmla="*/ 1593151 w 4074533"/>
              <a:gd name="connsiteY1270" fmla="*/ 2208953 h 4317370"/>
              <a:gd name="connsiteX1271" fmla="*/ 1523618 w 4074533"/>
              <a:gd name="connsiteY1271" fmla="*/ 2213623 h 4317370"/>
              <a:gd name="connsiteX1272" fmla="*/ 1542161 w 4074533"/>
              <a:gd name="connsiteY1272" fmla="*/ 2166931 h 4317370"/>
              <a:gd name="connsiteX1273" fmla="*/ 1580404 w 4074533"/>
              <a:gd name="connsiteY1273" fmla="*/ 2154091 h 4317370"/>
              <a:gd name="connsiteX1274" fmla="*/ 0 w 4074533"/>
              <a:gd name="connsiteY1274" fmla="*/ 2148255 h 4317370"/>
              <a:gd name="connsiteX1275" fmla="*/ 32544 w 4074533"/>
              <a:gd name="connsiteY1275" fmla="*/ 2157780 h 4317370"/>
              <a:gd name="connsiteX1276" fmla="*/ 60439 w 4074533"/>
              <a:gd name="connsiteY1276" fmla="*/ 2172068 h 4317370"/>
              <a:gd name="connsiteX1277" fmla="*/ 27895 w 4074533"/>
              <a:gd name="connsiteY1277" fmla="*/ 2162543 h 4317370"/>
              <a:gd name="connsiteX1278" fmla="*/ 0 w 4074533"/>
              <a:gd name="connsiteY1278" fmla="*/ 2148255 h 4317370"/>
              <a:gd name="connsiteX1279" fmla="*/ 1686767 w 4074533"/>
              <a:gd name="connsiteY1279" fmla="*/ 2142820 h 4317370"/>
              <a:gd name="connsiteX1280" fmla="*/ 1718056 w 4074533"/>
              <a:gd name="connsiteY1280" fmla="*/ 2152753 h 4317370"/>
              <a:gd name="connsiteX1281" fmla="*/ 1699514 w 4074533"/>
              <a:gd name="connsiteY1281" fmla="*/ 2204171 h 4317370"/>
              <a:gd name="connsiteX1282" fmla="*/ 1629981 w 4074533"/>
              <a:gd name="connsiteY1282" fmla="*/ 2208845 h 4317370"/>
              <a:gd name="connsiteX1283" fmla="*/ 1648524 w 4074533"/>
              <a:gd name="connsiteY1283" fmla="*/ 2157427 h 4317370"/>
              <a:gd name="connsiteX1284" fmla="*/ 1686767 w 4074533"/>
              <a:gd name="connsiteY1284" fmla="*/ 2142820 h 4317370"/>
              <a:gd name="connsiteX1285" fmla="*/ 1901785 w 4074533"/>
              <a:gd name="connsiteY1285" fmla="*/ 2140997 h 4317370"/>
              <a:gd name="connsiteX1286" fmla="*/ 1937131 w 4074533"/>
              <a:gd name="connsiteY1286" fmla="*/ 2157401 h 4317370"/>
              <a:gd name="connsiteX1287" fmla="*/ 1918589 w 4074533"/>
              <a:gd name="connsiteY1287" fmla="*/ 2218331 h 4317370"/>
              <a:gd name="connsiteX1288" fmla="*/ 1849056 w 4074533"/>
              <a:gd name="connsiteY1288" fmla="*/ 2208957 h 4317370"/>
              <a:gd name="connsiteX1289" fmla="*/ 1862963 w 4074533"/>
              <a:gd name="connsiteY1289" fmla="*/ 2152714 h 4317370"/>
              <a:gd name="connsiteX1290" fmla="*/ 1901785 w 4074533"/>
              <a:gd name="connsiteY1290" fmla="*/ 2140997 h 4317370"/>
              <a:gd name="connsiteX1291" fmla="*/ 2215417 w 4074533"/>
              <a:gd name="connsiteY1291" fmla="*/ 2138607 h 4317370"/>
              <a:gd name="connsiteX1292" fmla="*/ 2289663 w 4074533"/>
              <a:gd name="connsiteY1292" fmla="*/ 2185011 h 4317370"/>
              <a:gd name="connsiteX1293" fmla="*/ 2275742 w 4074533"/>
              <a:gd name="connsiteY1293" fmla="*/ 2249976 h 4317370"/>
              <a:gd name="connsiteX1294" fmla="*/ 2201496 w 4074533"/>
              <a:gd name="connsiteY1294" fmla="*/ 2208213 h 4317370"/>
              <a:gd name="connsiteX1295" fmla="*/ 2215417 w 4074533"/>
              <a:gd name="connsiteY1295" fmla="*/ 2138607 h 4317370"/>
              <a:gd name="connsiteX1296" fmla="*/ 1794134 w 4074533"/>
              <a:gd name="connsiteY1296" fmla="*/ 2137473 h 4317370"/>
              <a:gd name="connsiteX1297" fmla="*/ 1825869 w 4074533"/>
              <a:gd name="connsiteY1297" fmla="*/ 2147990 h 4317370"/>
              <a:gd name="connsiteX1298" fmla="*/ 1811765 w 4074533"/>
              <a:gd name="connsiteY1298" fmla="*/ 2204082 h 4317370"/>
              <a:gd name="connsiteX1299" fmla="*/ 1741243 w 4074533"/>
              <a:gd name="connsiteY1299" fmla="*/ 2204082 h 4317370"/>
              <a:gd name="connsiteX1300" fmla="*/ 1755347 w 4074533"/>
              <a:gd name="connsiteY1300" fmla="*/ 2147990 h 4317370"/>
              <a:gd name="connsiteX1301" fmla="*/ 1794134 w 4074533"/>
              <a:gd name="connsiteY1301" fmla="*/ 2137473 h 4317370"/>
              <a:gd name="connsiteX1302" fmla="*/ 227749 w 4074533"/>
              <a:gd name="connsiteY1302" fmla="*/ 2136944 h 4317370"/>
              <a:gd name="connsiteX1303" fmla="*/ 274571 w 4074533"/>
              <a:gd name="connsiteY1303" fmla="*/ 2153017 h 4317370"/>
              <a:gd name="connsiteX1304" fmla="*/ 325441 w 4074533"/>
              <a:gd name="connsiteY1304" fmla="*/ 2176829 h 4317370"/>
              <a:gd name="connsiteX1305" fmla="*/ 269947 w 4074533"/>
              <a:gd name="connsiteY1305" fmla="*/ 2167304 h 4317370"/>
              <a:gd name="connsiteX1306" fmla="*/ 223702 w 4074533"/>
              <a:gd name="connsiteY1306" fmla="*/ 2138729 h 4317370"/>
              <a:gd name="connsiteX1307" fmla="*/ 227749 w 4074533"/>
              <a:gd name="connsiteY1307" fmla="*/ 2136944 h 4317370"/>
              <a:gd name="connsiteX1308" fmla="*/ 2633407 w 4074533"/>
              <a:gd name="connsiteY1308" fmla="*/ 2130086 h 4317370"/>
              <a:gd name="connsiteX1309" fmla="*/ 2647293 w 4074533"/>
              <a:gd name="connsiteY1309" fmla="*/ 2130520 h 4317370"/>
              <a:gd name="connsiteX1310" fmla="*/ 2735701 w 4074533"/>
              <a:gd name="connsiteY1310" fmla="*/ 2218422 h 4317370"/>
              <a:gd name="connsiteX1311" fmla="*/ 2717089 w 4074533"/>
              <a:gd name="connsiteY1311" fmla="*/ 2273939 h 4317370"/>
              <a:gd name="connsiteX1312" fmla="*/ 2637987 w 4074533"/>
              <a:gd name="connsiteY1312" fmla="*/ 2186037 h 4317370"/>
              <a:gd name="connsiteX1313" fmla="*/ 2633407 w 4074533"/>
              <a:gd name="connsiteY1313" fmla="*/ 2130086 h 4317370"/>
              <a:gd name="connsiteX1314" fmla="*/ 910548 w 4074533"/>
              <a:gd name="connsiteY1314" fmla="*/ 2129205 h 4317370"/>
              <a:gd name="connsiteX1315" fmla="*/ 962104 w 4074533"/>
              <a:gd name="connsiteY1315" fmla="*/ 2148255 h 4317370"/>
              <a:gd name="connsiteX1316" fmla="*/ 924609 w 4074533"/>
              <a:gd name="connsiteY1316" fmla="*/ 2167305 h 4317370"/>
              <a:gd name="connsiteX1317" fmla="*/ 873052 w 4074533"/>
              <a:gd name="connsiteY1317" fmla="*/ 2148255 h 4317370"/>
              <a:gd name="connsiteX1318" fmla="*/ 910548 w 4074533"/>
              <a:gd name="connsiteY1318" fmla="*/ 2129205 h 4317370"/>
              <a:gd name="connsiteX1319" fmla="*/ 562934 w 4074533"/>
              <a:gd name="connsiteY1319" fmla="*/ 2122413 h 4317370"/>
              <a:gd name="connsiteX1320" fmla="*/ 599285 w 4074533"/>
              <a:gd name="connsiteY1320" fmla="*/ 2125853 h 4317370"/>
              <a:gd name="connsiteX1321" fmla="*/ 650879 w 4074533"/>
              <a:gd name="connsiteY1321" fmla="*/ 2153370 h 4317370"/>
              <a:gd name="connsiteX1322" fmla="*/ 603975 w 4074533"/>
              <a:gd name="connsiteY1322" fmla="*/ 2153370 h 4317370"/>
              <a:gd name="connsiteX1323" fmla="*/ 547691 w 4074533"/>
              <a:gd name="connsiteY1323" fmla="*/ 2125853 h 4317370"/>
              <a:gd name="connsiteX1324" fmla="*/ 562934 w 4074533"/>
              <a:gd name="connsiteY1324" fmla="*/ 2122413 h 4317370"/>
              <a:gd name="connsiteX1325" fmla="*/ 3367520 w 4074533"/>
              <a:gd name="connsiteY1325" fmla="*/ 2121002 h 4317370"/>
              <a:gd name="connsiteX1326" fmla="*/ 3414279 w 4074533"/>
              <a:gd name="connsiteY1326" fmla="*/ 2134893 h 4317370"/>
              <a:gd name="connsiteX1327" fmla="*/ 3497406 w 4074533"/>
              <a:gd name="connsiteY1327" fmla="*/ 2241388 h 4317370"/>
              <a:gd name="connsiteX1328" fmla="*/ 3441988 w 4074533"/>
              <a:gd name="connsiteY1328" fmla="*/ 2255279 h 4317370"/>
              <a:gd name="connsiteX1329" fmla="*/ 3358861 w 4074533"/>
              <a:gd name="connsiteY1329" fmla="*/ 2148784 h 4317370"/>
              <a:gd name="connsiteX1330" fmla="*/ 3367520 w 4074533"/>
              <a:gd name="connsiteY1330" fmla="*/ 2121002 h 4317370"/>
              <a:gd name="connsiteX1331" fmla="*/ 2850623 w 4074533"/>
              <a:gd name="connsiteY1331" fmla="*/ 2116327 h 4317370"/>
              <a:gd name="connsiteX1332" fmla="*/ 2870447 w 4074533"/>
              <a:gd name="connsiteY1332" fmla="*/ 2120891 h 4317370"/>
              <a:gd name="connsiteX1333" fmla="*/ 2958107 w 4074533"/>
              <a:gd name="connsiteY1333" fmla="*/ 2227547 h 4317370"/>
              <a:gd name="connsiteX1334" fmla="*/ 2935039 w 4074533"/>
              <a:gd name="connsiteY1334" fmla="*/ 2264644 h 4317370"/>
              <a:gd name="connsiteX1335" fmla="*/ 2847379 w 4074533"/>
              <a:gd name="connsiteY1335" fmla="*/ 2162626 h 4317370"/>
              <a:gd name="connsiteX1336" fmla="*/ 2850623 w 4074533"/>
              <a:gd name="connsiteY1336" fmla="*/ 2116327 h 4317370"/>
              <a:gd name="connsiteX1337" fmla="*/ 678821 w 4074533"/>
              <a:gd name="connsiteY1337" fmla="*/ 2115181 h 4317370"/>
              <a:gd name="connsiteX1338" fmla="*/ 710482 w 4074533"/>
              <a:gd name="connsiteY1338" fmla="*/ 2116328 h 4317370"/>
              <a:gd name="connsiteX1339" fmla="*/ 762075 w 4074533"/>
              <a:gd name="connsiteY1339" fmla="*/ 2139259 h 4317370"/>
              <a:gd name="connsiteX1340" fmla="*/ 719863 w 4074533"/>
              <a:gd name="connsiteY1340" fmla="*/ 2148431 h 4317370"/>
              <a:gd name="connsiteX1341" fmla="*/ 668268 w 4074533"/>
              <a:gd name="connsiteY1341" fmla="*/ 2120914 h 4317370"/>
              <a:gd name="connsiteX1342" fmla="*/ 678821 w 4074533"/>
              <a:gd name="connsiteY1342" fmla="*/ 2115181 h 4317370"/>
              <a:gd name="connsiteX1343" fmla="*/ 423234 w 4074533"/>
              <a:gd name="connsiteY1343" fmla="*/ 2111584 h 4317370"/>
              <a:gd name="connsiteX1344" fmla="*/ 459585 w 4074533"/>
              <a:gd name="connsiteY1344" fmla="*/ 2120791 h 4317370"/>
              <a:gd name="connsiteX1345" fmla="*/ 511179 w 4074533"/>
              <a:gd name="connsiteY1345" fmla="*/ 2148414 h 4317370"/>
              <a:gd name="connsiteX1346" fmla="*/ 459585 w 4074533"/>
              <a:gd name="connsiteY1346" fmla="*/ 2143810 h 4317370"/>
              <a:gd name="connsiteX1347" fmla="*/ 407991 w 4074533"/>
              <a:gd name="connsiteY1347" fmla="*/ 2116187 h 4317370"/>
              <a:gd name="connsiteX1348" fmla="*/ 423234 w 4074533"/>
              <a:gd name="connsiteY1348" fmla="*/ 2111584 h 4317370"/>
              <a:gd name="connsiteX1349" fmla="*/ 1196886 w 4074533"/>
              <a:gd name="connsiteY1349" fmla="*/ 2109300 h 4317370"/>
              <a:gd name="connsiteX1350" fmla="*/ 1221095 w 4074533"/>
              <a:gd name="connsiteY1350" fmla="*/ 2116261 h 4317370"/>
              <a:gd name="connsiteX1351" fmla="*/ 1202650 w 4074533"/>
              <a:gd name="connsiteY1351" fmla="*/ 2158024 h 4317370"/>
              <a:gd name="connsiteX1352" fmla="*/ 1142702 w 4074533"/>
              <a:gd name="connsiteY1352" fmla="*/ 2153384 h 4317370"/>
              <a:gd name="connsiteX1353" fmla="*/ 1165758 w 4074533"/>
              <a:gd name="connsiteY1353" fmla="*/ 2116261 h 4317370"/>
              <a:gd name="connsiteX1354" fmla="*/ 1196886 w 4074533"/>
              <a:gd name="connsiteY1354" fmla="*/ 2109300 h 4317370"/>
              <a:gd name="connsiteX1355" fmla="*/ 1295391 w 4074533"/>
              <a:gd name="connsiteY1355" fmla="*/ 2107456 h 4317370"/>
              <a:gd name="connsiteX1356" fmla="*/ 1324119 w 4074533"/>
              <a:gd name="connsiteY1356" fmla="*/ 2116187 h 4317370"/>
              <a:gd name="connsiteX1357" fmla="*/ 1305358 w 4074533"/>
              <a:gd name="connsiteY1357" fmla="*/ 2162754 h 4317370"/>
              <a:gd name="connsiteX1358" fmla="*/ 1239697 w 4074533"/>
              <a:gd name="connsiteY1358" fmla="*/ 2162754 h 4317370"/>
              <a:gd name="connsiteX1359" fmla="*/ 1263144 w 4074533"/>
              <a:gd name="connsiteY1359" fmla="*/ 2116187 h 4317370"/>
              <a:gd name="connsiteX1360" fmla="*/ 1295391 w 4074533"/>
              <a:gd name="connsiteY1360" fmla="*/ 2107456 h 4317370"/>
              <a:gd name="connsiteX1361" fmla="*/ 2350381 w 4074533"/>
              <a:gd name="connsiteY1361" fmla="*/ 2106866 h 4317370"/>
              <a:gd name="connsiteX1362" fmla="*/ 2429345 w 4074533"/>
              <a:gd name="connsiteY1362" fmla="*/ 2167304 h 4317370"/>
              <a:gd name="connsiteX1363" fmla="*/ 2415411 w 4074533"/>
              <a:gd name="connsiteY1363" fmla="*/ 2232392 h 4317370"/>
              <a:gd name="connsiteX1364" fmla="*/ 2341092 w 4074533"/>
              <a:gd name="connsiteY1364" fmla="*/ 2171953 h 4317370"/>
              <a:gd name="connsiteX1365" fmla="*/ 2350381 w 4074533"/>
              <a:gd name="connsiteY1365" fmla="*/ 2106866 h 4317370"/>
              <a:gd name="connsiteX1366" fmla="*/ 2494756 w 4074533"/>
              <a:gd name="connsiteY1366" fmla="*/ 2102115 h 4317370"/>
              <a:gd name="connsiteX1367" fmla="*/ 2573791 w 4074533"/>
              <a:gd name="connsiteY1367" fmla="*/ 2172016 h 4317370"/>
              <a:gd name="connsiteX1368" fmla="*/ 2559843 w 4074533"/>
              <a:gd name="connsiteY1368" fmla="*/ 2237258 h 4317370"/>
              <a:gd name="connsiteX1369" fmla="*/ 2480809 w 4074533"/>
              <a:gd name="connsiteY1369" fmla="*/ 2162696 h 4317370"/>
              <a:gd name="connsiteX1370" fmla="*/ 2494756 w 4074533"/>
              <a:gd name="connsiteY1370" fmla="*/ 2102115 h 4317370"/>
              <a:gd name="connsiteX1371" fmla="*/ 1395352 w 4074533"/>
              <a:gd name="connsiteY1371" fmla="*/ 2098528 h 4317370"/>
              <a:gd name="connsiteX1372" fmla="*/ 1425989 w 4074533"/>
              <a:gd name="connsiteY1372" fmla="*/ 2106699 h 4317370"/>
              <a:gd name="connsiteX1373" fmla="*/ 1407492 w 4074533"/>
              <a:gd name="connsiteY1373" fmla="*/ 2153390 h 4317370"/>
              <a:gd name="connsiteX1374" fmla="*/ 1342749 w 4074533"/>
              <a:gd name="connsiteY1374" fmla="*/ 2158060 h 4317370"/>
              <a:gd name="connsiteX1375" fmla="*/ 1361247 w 4074533"/>
              <a:gd name="connsiteY1375" fmla="*/ 2111368 h 4317370"/>
              <a:gd name="connsiteX1376" fmla="*/ 1395352 w 4074533"/>
              <a:gd name="connsiteY1376" fmla="*/ 2098528 h 4317370"/>
              <a:gd name="connsiteX1377" fmla="*/ 1101204 w 4074533"/>
              <a:gd name="connsiteY1377" fmla="*/ 2097912 h 4317370"/>
              <a:gd name="connsiteX1378" fmla="*/ 1124034 w 4074533"/>
              <a:gd name="connsiteY1378" fmla="*/ 2111253 h 4317370"/>
              <a:gd name="connsiteX1379" fmla="*/ 1095936 w 4074533"/>
              <a:gd name="connsiteY1379" fmla="*/ 2143736 h 4317370"/>
              <a:gd name="connsiteX1380" fmla="*/ 1039737 w 4074533"/>
              <a:gd name="connsiteY1380" fmla="*/ 2134455 h 4317370"/>
              <a:gd name="connsiteX1381" fmla="*/ 1067837 w 4074533"/>
              <a:gd name="connsiteY1381" fmla="*/ 2101973 h 4317370"/>
              <a:gd name="connsiteX1382" fmla="*/ 1101204 w 4074533"/>
              <a:gd name="connsiteY1382" fmla="*/ 2097912 h 4317370"/>
              <a:gd name="connsiteX1383" fmla="*/ 28390 w 4074533"/>
              <a:gd name="connsiteY1383" fmla="*/ 2097455 h 4317370"/>
              <a:gd name="connsiteX1384" fmla="*/ 64996 w 4074533"/>
              <a:gd name="connsiteY1384" fmla="*/ 2106526 h 4317370"/>
              <a:gd name="connsiteX1385" fmla="*/ 97026 w 4074533"/>
              <a:gd name="connsiteY1385" fmla="*/ 2124669 h 4317370"/>
              <a:gd name="connsiteX1386" fmla="*/ 60420 w 4074533"/>
              <a:gd name="connsiteY1386" fmla="*/ 2115598 h 4317370"/>
              <a:gd name="connsiteX1387" fmla="*/ 28390 w 4074533"/>
              <a:gd name="connsiteY1387" fmla="*/ 2097455 h 4317370"/>
              <a:gd name="connsiteX1388" fmla="*/ 3519512 w 4074533"/>
              <a:gd name="connsiteY1388" fmla="*/ 2092500 h 4317370"/>
              <a:gd name="connsiteX1389" fmla="*/ 3562647 w 4074533"/>
              <a:gd name="connsiteY1389" fmla="*/ 2106498 h 4317370"/>
              <a:gd name="connsiteX1390" fmla="*/ 3646586 w 4074533"/>
              <a:gd name="connsiteY1390" fmla="*/ 2204491 h 4317370"/>
              <a:gd name="connsiteX1391" fmla="*/ 3590627 w 4074533"/>
              <a:gd name="connsiteY1391" fmla="*/ 2218490 h 4317370"/>
              <a:gd name="connsiteX1392" fmla="*/ 3511351 w 4074533"/>
              <a:gd name="connsiteY1392" fmla="*/ 2120497 h 4317370"/>
              <a:gd name="connsiteX1393" fmla="*/ 3519512 w 4074533"/>
              <a:gd name="connsiteY1393" fmla="*/ 2092500 h 4317370"/>
              <a:gd name="connsiteX1394" fmla="*/ 2099627 w 4074533"/>
              <a:gd name="connsiteY1394" fmla="*/ 2092427 h 4317370"/>
              <a:gd name="connsiteX1395" fmla="*/ 2138450 w 4074533"/>
              <a:gd name="connsiteY1395" fmla="*/ 2092427 h 4317370"/>
              <a:gd name="connsiteX1396" fmla="*/ 2173796 w 4074533"/>
              <a:gd name="connsiteY1396" fmla="*/ 2120209 h 4317370"/>
              <a:gd name="connsiteX1397" fmla="*/ 2164525 w 4074533"/>
              <a:gd name="connsiteY1397" fmla="*/ 2185031 h 4317370"/>
              <a:gd name="connsiteX1398" fmla="*/ 2090356 w 4074533"/>
              <a:gd name="connsiteY1398" fmla="*/ 2157250 h 4317370"/>
              <a:gd name="connsiteX1399" fmla="*/ 2099627 w 4074533"/>
              <a:gd name="connsiteY1399" fmla="*/ 2092427 h 4317370"/>
              <a:gd name="connsiteX1400" fmla="*/ 803436 w 4074533"/>
              <a:gd name="connsiteY1400" fmla="*/ 2087929 h 4317370"/>
              <a:gd name="connsiteX1401" fmla="*/ 849474 w 4074533"/>
              <a:gd name="connsiteY1401" fmla="*/ 2106980 h 4317370"/>
              <a:gd name="connsiteX1402" fmla="*/ 812643 w 4074533"/>
              <a:gd name="connsiteY1402" fmla="*/ 2126030 h 4317370"/>
              <a:gd name="connsiteX1403" fmla="*/ 766606 w 4074533"/>
              <a:gd name="connsiteY1403" fmla="*/ 2102217 h 4317370"/>
              <a:gd name="connsiteX1404" fmla="*/ 803436 w 4074533"/>
              <a:gd name="connsiteY1404" fmla="*/ 2087929 h 4317370"/>
              <a:gd name="connsiteX1405" fmla="*/ 250017 w 4074533"/>
              <a:gd name="connsiteY1405" fmla="*/ 2086069 h 4317370"/>
              <a:gd name="connsiteX1406" fmla="*/ 292859 w 4074533"/>
              <a:gd name="connsiteY1406" fmla="*/ 2097455 h 4317370"/>
              <a:gd name="connsiteX1407" fmla="*/ 339728 w 4074533"/>
              <a:gd name="connsiteY1407" fmla="*/ 2121267 h 4317370"/>
              <a:gd name="connsiteX1408" fmla="*/ 288172 w 4074533"/>
              <a:gd name="connsiteY1408" fmla="*/ 2111742 h 4317370"/>
              <a:gd name="connsiteX1409" fmla="*/ 245989 w 4074533"/>
              <a:gd name="connsiteY1409" fmla="*/ 2087929 h 4317370"/>
              <a:gd name="connsiteX1410" fmla="*/ 250017 w 4074533"/>
              <a:gd name="connsiteY1410" fmla="*/ 2086069 h 4317370"/>
              <a:gd name="connsiteX1411" fmla="*/ 1494002 w 4074533"/>
              <a:gd name="connsiteY1411" fmla="*/ 2084832 h 4317370"/>
              <a:gd name="connsiteX1412" fmla="*/ 1522941 w 4074533"/>
              <a:gd name="connsiteY1412" fmla="*/ 2092428 h 4317370"/>
              <a:gd name="connsiteX1413" fmla="*/ 1513681 w 4074533"/>
              <a:gd name="connsiteY1413" fmla="*/ 2143846 h 4317370"/>
              <a:gd name="connsiteX1414" fmla="*/ 1444227 w 4074533"/>
              <a:gd name="connsiteY1414" fmla="*/ 2153194 h 4317370"/>
              <a:gd name="connsiteX1415" fmla="*/ 1458118 w 4074533"/>
              <a:gd name="connsiteY1415" fmla="*/ 2101777 h 4317370"/>
              <a:gd name="connsiteX1416" fmla="*/ 1494002 w 4074533"/>
              <a:gd name="connsiteY1416" fmla="*/ 2084832 h 4317370"/>
              <a:gd name="connsiteX1417" fmla="*/ 970998 w 4074533"/>
              <a:gd name="connsiteY1417" fmla="*/ 2073642 h 4317370"/>
              <a:gd name="connsiteX1418" fmla="*/ 1022514 w 4074533"/>
              <a:gd name="connsiteY1418" fmla="*/ 2087930 h 4317370"/>
              <a:gd name="connsiteX1419" fmla="*/ 994413 w 4074533"/>
              <a:gd name="connsiteY1419" fmla="*/ 2121267 h 4317370"/>
              <a:gd name="connsiteX1420" fmla="*/ 942899 w 4074533"/>
              <a:gd name="connsiteY1420" fmla="*/ 2102217 h 4317370"/>
              <a:gd name="connsiteX1421" fmla="*/ 970998 w 4074533"/>
              <a:gd name="connsiteY1421" fmla="*/ 2073642 h 4317370"/>
              <a:gd name="connsiteX1422" fmla="*/ 1597769 w 4074533"/>
              <a:gd name="connsiteY1422" fmla="*/ 2070550 h 4317370"/>
              <a:gd name="connsiteX1423" fmla="*/ 1630759 w 4074533"/>
              <a:gd name="connsiteY1423" fmla="*/ 2078154 h 4317370"/>
              <a:gd name="connsiteX1424" fmla="*/ 1621499 w 4074533"/>
              <a:gd name="connsiteY1424" fmla="*/ 2134301 h 4317370"/>
              <a:gd name="connsiteX1425" fmla="*/ 1552046 w 4074533"/>
              <a:gd name="connsiteY1425" fmla="*/ 2138980 h 4317370"/>
              <a:gd name="connsiteX1426" fmla="*/ 1561306 w 4074533"/>
              <a:gd name="connsiteY1426" fmla="*/ 2087512 h 4317370"/>
              <a:gd name="connsiteX1427" fmla="*/ 1597769 w 4074533"/>
              <a:gd name="connsiteY1427" fmla="*/ 2070550 h 4317370"/>
              <a:gd name="connsiteX1428" fmla="*/ 3709377 w 4074533"/>
              <a:gd name="connsiteY1428" fmla="*/ 2069564 h 4317370"/>
              <a:gd name="connsiteX1429" fmla="*/ 3752963 w 4074533"/>
              <a:gd name="connsiteY1429" fmla="*/ 2083933 h 4317370"/>
              <a:gd name="connsiteX1430" fmla="*/ 3818050 w 4074533"/>
              <a:gd name="connsiteY1430" fmla="*/ 2166702 h 4317370"/>
              <a:gd name="connsiteX1431" fmla="*/ 3762261 w 4074533"/>
              <a:gd name="connsiteY1431" fmla="*/ 2171300 h 4317370"/>
              <a:gd name="connsiteX1432" fmla="*/ 3697173 w 4074533"/>
              <a:gd name="connsiteY1432" fmla="*/ 2093130 h 4317370"/>
              <a:gd name="connsiteX1433" fmla="*/ 3709377 w 4074533"/>
              <a:gd name="connsiteY1433" fmla="*/ 2069564 h 4317370"/>
              <a:gd name="connsiteX1434" fmla="*/ 2027267 w 4074533"/>
              <a:gd name="connsiteY1434" fmla="*/ 2063107 h 4317370"/>
              <a:gd name="connsiteX1435" fmla="*/ 2062650 w 4074533"/>
              <a:gd name="connsiteY1435" fmla="*/ 2083889 h 4317370"/>
              <a:gd name="connsiteX1436" fmla="*/ 2053370 w 4074533"/>
              <a:gd name="connsiteY1436" fmla="*/ 2148544 h 4317370"/>
              <a:gd name="connsiteX1437" fmla="*/ 1979123 w 4074533"/>
              <a:gd name="connsiteY1437" fmla="*/ 2130071 h 4317370"/>
              <a:gd name="connsiteX1438" fmla="*/ 1988404 w 4074533"/>
              <a:gd name="connsiteY1438" fmla="*/ 2070034 h 4317370"/>
              <a:gd name="connsiteX1439" fmla="*/ 2027267 w 4074533"/>
              <a:gd name="connsiteY1439" fmla="*/ 2063107 h 4317370"/>
              <a:gd name="connsiteX1440" fmla="*/ 1701237 w 4074533"/>
              <a:gd name="connsiteY1440" fmla="*/ 2057747 h 4317370"/>
              <a:gd name="connsiteX1441" fmla="*/ 1732491 w 4074533"/>
              <a:gd name="connsiteY1441" fmla="*/ 2065228 h 4317370"/>
              <a:gd name="connsiteX1442" fmla="*/ 1727861 w 4074533"/>
              <a:gd name="connsiteY1442" fmla="*/ 2125077 h 4317370"/>
              <a:gd name="connsiteX1443" fmla="*/ 1653777 w 4074533"/>
              <a:gd name="connsiteY1443" fmla="*/ 2129681 h 4317370"/>
              <a:gd name="connsiteX1444" fmla="*/ 1663038 w 4074533"/>
              <a:gd name="connsiteY1444" fmla="*/ 2074436 h 4317370"/>
              <a:gd name="connsiteX1445" fmla="*/ 1701237 w 4074533"/>
              <a:gd name="connsiteY1445" fmla="*/ 2057747 h 4317370"/>
              <a:gd name="connsiteX1446" fmla="*/ 3932416 w 4074533"/>
              <a:gd name="connsiteY1446" fmla="*/ 2054863 h 4317370"/>
              <a:gd name="connsiteX1447" fmla="*/ 3961686 w 4074533"/>
              <a:gd name="connsiteY1447" fmla="*/ 2060608 h 4317370"/>
              <a:gd name="connsiteX1448" fmla="*/ 4013200 w 4074533"/>
              <a:gd name="connsiteY1448" fmla="*/ 2124944 h 4317370"/>
              <a:gd name="connsiteX1449" fmla="*/ 3971052 w 4074533"/>
              <a:gd name="connsiteY1449" fmla="*/ 2124944 h 4317370"/>
              <a:gd name="connsiteX1450" fmla="*/ 3924220 w 4074533"/>
              <a:gd name="connsiteY1450" fmla="*/ 2069799 h 4317370"/>
              <a:gd name="connsiteX1451" fmla="*/ 3932416 w 4074533"/>
              <a:gd name="connsiteY1451" fmla="*/ 2054863 h 4317370"/>
              <a:gd name="connsiteX1452" fmla="*/ 1915461 w 4074533"/>
              <a:gd name="connsiteY1452" fmla="*/ 2048809 h 4317370"/>
              <a:gd name="connsiteX1453" fmla="*/ 1951291 w 4074533"/>
              <a:gd name="connsiteY1453" fmla="*/ 2064949 h 4317370"/>
              <a:gd name="connsiteX1454" fmla="*/ 1941893 w 4074533"/>
              <a:gd name="connsiteY1454" fmla="*/ 2124896 h 4317370"/>
              <a:gd name="connsiteX1455" fmla="*/ 1866709 w 4074533"/>
              <a:gd name="connsiteY1455" fmla="*/ 2120285 h 4317370"/>
              <a:gd name="connsiteX1456" fmla="*/ 1876107 w 4074533"/>
              <a:gd name="connsiteY1456" fmla="*/ 2060337 h 4317370"/>
              <a:gd name="connsiteX1457" fmla="*/ 1915461 w 4074533"/>
              <a:gd name="connsiteY1457" fmla="*/ 2048809 h 4317370"/>
              <a:gd name="connsiteX1458" fmla="*/ 559973 w 4074533"/>
              <a:gd name="connsiteY1458" fmla="*/ 2048375 h 4317370"/>
              <a:gd name="connsiteX1459" fmla="*/ 589801 w 4074533"/>
              <a:gd name="connsiteY1459" fmla="*/ 2051241 h 4317370"/>
              <a:gd name="connsiteX1460" fmla="*/ 636591 w 4074533"/>
              <a:gd name="connsiteY1460" fmla="*/ 2078758 h 4317370"/>
              <a:gd name="connsiteX1461" fmla="*/ 594479 w 4074533"/>
              <a:gd name="connsiteY1461" fmla="*/ 2083344 h 4317370"/>
              <a:gd name="connsiteX1462" fmla="*/ 547691 w 4074533"/>
              <a:gd name="connsiteY1462" fmla="*/ 2055827 h 4317370"/>
              <a:gd name="connsiteX1463" fmla="*/ 559973 w 4074533"/>
              <a:gd name="connsiteY1463" fmla="*/ 2048375 h 4317370"/>
              <a:gd name="connsiteX1464" fmla="*/ 434547 w 4074533"/>
              <a:gd name="connsiteY1464" fmla="*/ 2048366 h 4317370"/>
              <a:gd name="connsiteX1465" fmla="*/ 464347 w 4074533"/>
              <a:gd name="connsiteY1465" fmla="*/ 2055783 h 4317370"/>
              <a:gd name="connsiteX1466" fmla="*/ 506417 w 4074533"/>
              <a:gd name="connsiteY1466" fmla="*/ 2078604 h 4317370"/>
              <a:gd name="connsiteX1467" fmla="*/ 464347 w 4074533"/>
              <a:gd name="connsiteY1467" fmla="*/ 2078604 h 4317370"/>
              <a:gd name="connsiteX1468" fmla="*/ 422278 w 4074533"/>
              <a:gd name="connsiteY1468" fmla="*/ 2051219 h 4317370"/>
              <a:gd name="connsiteX1469" fmla="*/ 434547 w 4074533"/>
              <a:gd name="connsiteY1469" fmla="*/ 2048366 h 4317370"/>
              <a:gd name="connsiteX1470" fmla="*/ 2902831 w 4074533"/>
              <a:gd name="connsiteY1470" fmla="*/ 2047773 h 4317370"/>
              <a:gd name="connsiteX1471" fmla="*/ 2926322 w 4074533"/>
              <a:gd name="connsiteY1471" fmla="*/ 2055665 h 4317370"/>
              <a:gd name="connsiteX1472" fmla="*/ 3015036 w 4074533"/>
              <a:gd name="connsiteY1472" fmla="*/ 2157608 h 4317370"/>
              <a:gd name="connsiteX1473" fmla="*/ 2982352 w 4074533"/>
              <a:gd name="connsiteY1473" fmla="*/ 2190045 h 4317370"/>
              <a:gd name="connsiteX1474" fmla="*/ 2893639 w 4074533"/>
              <a:gd name="connsiteY1474" fmla="*/ 2092735 h 4317370"/>
              <a:gd name="connsiteX1475" fmla="*/ 2902831 w 4074533"/>
              <a:gd name="connsiteY1475" fmla="*/ 2047773 h 4317370"/>
              <a:gd name="connsiteX1476" fmla="*/ 1805864 w 4074533"/>
              <a:gd name="connsiteY1476" fmla="*/ 2046496 h 4317370"/>
              <a:gd name="connsiteX1477" fmla="*/ 1838854 w 4074533"/>
              <a:gd name="connsiteY1477" fmla="*/ 2060307 h 4317370"/>
              <a:gd name="connsiteX1478" fmla="*/ 1834224 w 4074533"/>
              <a:gd name="connsiteY1478" fmla="*/ 2120156 h 4317370"/>
              <a:gd name="connsiteX1479" fmla="*/ 1760140 w 4074533"/>
              <a:gd name="connsiteY1479" fmla="*/ 2120156 h 4317370"/>
              <a:gd name="connsiteX1480" fmla="*/ 1769401 w 4074533"/>
              <a:gd name="connsiteY1480" fmla="*/ 2060307 h 4317370"/>
              <a:gd name="connsiteX1481" fmla="*/ 1805864 w 4074533"/>
              <a:gd name="connsiteY1481" fmla="*/ 2046496 h 4317370"/>
              <a:gd name="connsiteX1482" fmla="*/ 71906 w 4074533"/>
              <a:gd name="connsiteY1482" fmla="*/ 2045885 h 4317370"/>
              <a:gd name="connsiteX1483" fmla="*/ 97587 w 4074533"/>
              <a:gd name="connsiteY1483" fmla="*/ 2055584 h 4317370"/>
              <a:gd name="connsiteX1484" fmla="*/ 130270 w 4074533"/>
              <a:gd name="connsiteY1484" fmla="*/ 2073841 h 4317370"/>
              <a:gd name="connsiteX1485" fmla="*/ 92917 w 4074533"/>
              <a:gd name="connsiteY1485" fmla="*/ 2064712 h 4317370"/>
              <a:gd name="connsiteX1486" fmla="*/ 60234 w 4074533"/>
              <a:gd name="connsiteY1486" fmla="*/ 2046456 h 4317370"/>
              <a:gd name="connsiteX1487" fmla="*/ 71906 w 4074533"/>
              <a:gd name="connsiteY1487" fmla="*/ 2045885 h 4317370"/>
              <a:gd name="connsiteX1488" fmla="*/ 873480 w 4074533"/>
              <a:gd name="connsiteY1488" fmla="*/ 2037130 h 4317370"/>
              <a:gd name="connsiteX1489" fmla="*/ 919342 w 4074533"/>
              <a:gd name="connsiteY1489" fmla="*/ 2055545 h 4317370"/>
              <a:gd name="connsiteX1490" fmla="*/ 891824 w 4074533"/>
              <a:gd name="connsiteY1490" fmla="*/ 2083168 h 4317370"/>
              <a:gd name="connsiteX1491" fmla="*/ 845964 w 4074533"/>
              <a:gd name="connsiteY1491" fmla="*/ 2064753 h 4317370"/>
              <a:gd name="connsiteX1492" fmla="*/ 873480 w 4074533"/>
              <a:gd name="connsiteY1492" fmla="*/ 2037130 h 4317370"/>
              <a:gd name="connsiteX1493" fmla="*/ 2658449 w 4074533"/>
              <a:gd name="connsiteY1493" fmla="*/ 2036511 h 4317370"/>
              <a:gd name="connsiteX1494" fmla="*/ 2675706 w 4074533"/>
              <a:gd name="connsiteY1494" fmla="*/ 2036948 h 4317370"/>
              <a:gd name="connsiteX1495" fmla="*/ 2764248 w 4074533"/>
              <a:gd name="connsiteY1495" fmla="*/ 2125713 h 4317370"/>
              <a:gd name="connsiteX1496" fmla="*/ 2745607 w 4074533"/>
              <a:gd name="connsiteY1496" fmla="*/ 2177102 h 4317370"/>
              <a:gd name="connsiteX1497" fmla="*/ 2661726 w 4074533"/>
              <a:gd name="connsiteY1497" fmla="*/ 2093010 h 4317370"/>
              <a:gd name="connsiteX1498" fmla="*/ 2658449 w 4074533"/>
              <a:gd name="connsiteY1498" fmla="*/ 2036511 h 4317370"/>
              <a:gd name="connsiteX1499" fmla="*/ 2244610 w 4074533"/>
              <a:gd name="connsiteY1499" fmla="*/ 2034935 h 4317370"/>
              <a:gd name="connsiteX1500" fmla="*/ 2304050 w 4074533"/>
              <a:gd name="connsiteY1500" fmla="*/ 2078699 h 4317370"/>
              <a:gd name="connsiteX1501" fmla="*/ 2294760 w 4074533"/>
              <a:gd name="connsiteY1501" fmla="*/ 2143728 h 4317370"/>
              <a:gd name="connsiteX1502" fmla="*/ 2220442 w 4074533"/>
              <a:gd name="connsiteY1502" fmla="*/ 2106569 h 4317370"/>
              <a:gd name="connsiteX1503" fmla="*/ 2225087 w 4074533"/>
              <a:gd name="connsiteY1503" fmla="*/ 2036895 h 4317370"/>
              <a:gd name="connsiteX1504" fmla="*/ 2244610 w 4074533"/>
              <a:gd name="connsiteY1504" fmla="*/ 2034935 h 4317370"/>
              <a:gd name="connsiteX1505" fmla="*/ 668252 w 4074533"/>
              <a:gd name="connsiteY1505" fmla="*/ 2031618 h 4317370"/>
              <a:gd name="connsiteX1506" fmla="*/ 696916 w 4074533"/>
              <a:gd name="connsiteY1506" fmla="*/ 2032191 h 4317370"/>
              <a:gd name="connsiteX1507" fmla="*/ 738191 w 4074533"/>
              <a:gd name="connsiteY1507" fmla="*/ 2055122 h 4317370"/>
              <a:gd name="connsiteX1508" fmla="*/ 701501 w 4074533"/>
              <a:gd name="connsiteY1508" fmla="*/ 2064294 h 4317370"/>
              <a:gd name="connsiteX1509" fmla="*/ 660227 w 4074533"/>
              <a:gd name="connsiteY1509" fmla="*/ 2041363 h 4317370"/>
              <a:gd name="connsiteX1510" fmla="*/ 668252 w 4074533"/>
              <a:gd name="connsiteY1510" fmla="*/ 2031618 h 4317370"/>
              <a:gd name="connsiteX1511" fmla="*/ 1227360 w 4074533"/>
              <a:gd name="connsiteY1511" fmla="*/ 2028671 h 4317370"/>
              <a:gd name="connsiteX1512" fmla="*/ 1249605 w 4074533"/>
              <a:gd name="connsiteY1512" fmla="*/ 2041495 h 4317370"/>
              <a:gd name="connsiteX1513" fmla="*/ 1235556 w 4074533"/>
              <a:gd name="connsiteY1513" fmla="*/ 2088128 h 4317370"/>
              <a:gd name="connsiteX1514" fmla="*/ 1179358 w 4074533"/>
              <a:gd name="connsiteY1514" fmla="*/ 2083465 h 4317370"/>
              <a:gd name="connsiteX1515" fmla="*/ 1198090 w 4074533"/>
              <a:gd name="connsiteY1515" fmla="*/ 2036832 h 4317370"/>
              <a:gd name="connsiteX1516" fmla="*/ 1227360 w 4074533"/>
              <a:gd name="connsiteY1516" fmla="*/ 2028671 h 4317370"/>
              <a:gd name="connsiteX1517" fmla="*/ 281915 w 4074533"/>
              <a:gd name="connsiteY1517" fmla="*/ 2026855 h 4317370"/>
              <a:gd name="connsiteX1518" fmla="*/ 311151 w 4074533"/>
              <a:gd name="connsiteY1518" fmla="*/ 2036600 h 4317370"/>
              <a:gd name="connsiteX1519" fmla="*/ 352426 w 4074533"/>
              <a:gd name="connsiteY1519" fmla="*/ 2059531 h 4317370"/>
              <a:gd name="connsiteX1520" fmla="*/ 306566 w 4074533"/>
              <a:gd name="connsiteY1520" fmla="*/ 2050359 h 4317370"/>
              <a:gd name="connsiteX1521" fmla="*/ 269877 w 4074533"/>
              <a:gd name="connsiteY1521" fmla="*/ 2027428 h 4317370"/>
              <a:gd name="connsiteX1522" fmla="*/ 281915 w 4074533"/>
              <a:gd name="connsiteY1522" fmla="*/ 2026855 h 4317370"/>
              <a:gd name="connsiteX1523" fmla="*/ 1317681 w 4074533"/>
              <a:gd name="connsiteY1523" fmla="*/ 2025760 h 4317370"/>
              <a:gd name="connsiteX1524" fmla="*/ 1341891 w 4074533"/>
              <a:gd name="connsiteY1524" fmla="*/ 2032180 h 4317370"/>
              <a:gd name="connsiteX1525" fmla="*/ 1332668 w 4074533"/>
              <a:gd name="connsiteY1525" fmla="*/ 2088210 h 4317370"/>
              <a:gd name="connsiteX1526" fmla="*/ 1272721 w 4074533"/>
              <a:gd name="connsiteY1526" fmla="*/ 2088210 h 4317370"/>
              <a:gd name="connsiteX1527" fmla="*/ 1286555 w 4074533"/>
              <a:gd name="connsiteY1527" fmla="*/ 2036849 h 4317370"/>
              <a:gd name="connsiteX1528" fmla="*/ 1317681 w 4074533"/>
              <a:gd name="connsiteY1528" fmla="*/ 2025760 h 4317370"/>
              <a:gd name="connsiteX1529" fmla="*/ 1138916 w 4074533"/>
              <a:gd name="connsiteY1529" fmla="*/ 2021572 h 4317370"/>
              <a:gd name="connsiteX1530" fmla="*/ 1160784 w 4074533"/>
              <a:gd name="connsiteY1530" fmla="*/ 2036707 h 4317370"/>
              <a:gd name="connsiteX1531" fmla="*/ 1142369 w 4074533"/>
              <a:gd name="connsiteY1531" fmla="*/ 2078617 h 4317370"/>
              <a:gd name="connsiteX1532" fmla="*/ 1087124 w 4074533"/>
              <a:gd name="connsiteY1532" fmla="*/ 2069303 h 4317370"/>
              <a:gd name="connsiteX1533" fmla="*/ 1110143 w 4074533"/>
              <a:gd name="connsiteY1533" fmla="*/ 2027393 h 4317370"/>
              <a:gd name="connsiteX1534" fmla="*/ 1138916 w 4074533"/>
              <a:gd name="connsiteY1534" fmla="*/ 2021572 h 4317370"/>
              <a:gd name="connsiteX1535" fmla="*/ 1411382 w 4074533"/>
              <a:gd name="connsiteY1535" fmla="*/ 2014404 h 4317370"/>
              <a:gd name="connsiteX1536" fmla="*/ 1440089 w 4074533"/>
              <a:gd name="connsiteY1536" fmla="*/ 2022592 h 4317370"/>
              <a:gd name="connsiteX1537" fmla="*/ 1430715 w 4074533"/>
              <a:gd name="connsiteY1537" fmla="*/ 2078739 h 4317370"/>
              <a:gd name="connsiteX1538" fmla="*/ 1369786 w 4074533"/>
              <a:gd name="connsiteY1538" fmla="*/ 2083418 h 4317370"/>
              <a:gd name="connsiteX1539" fmla="*/ 1379159 w 4074533"/>
              <a:gd name="connsiteY1539" fmla="*/ 2027271 h 4317370"/>
              <a:gd name="connsiteX1540" fmla="*/ 1411382 w 4074533"/>
              <a:gd name="connsiteY1540" fmla="*/ 2014404 h 4317370"/>
              <a:gd name="connsiteX1541" fmla="*/ 2359932 w 4074533"/>
              <a:gd name="connsiteY1541" fmla="*/ 2005262 h 4317370"/>
              <a:gd name="connsiteX1542" fmla="*/ 2443616 w 4074533"/>
              <a:gd name="connsiteY1542" fmla="*/ 2061001 h 4317370"/>
              <a:gd name="connsiteX1543" fmla="*/ 2434317 w 4074533"/>
              <a:gd name="connsiteY1543" fmla="*/ 2126030 h 4317370"/>
              <a:gd name="connsiteX1544" fmla="*/ 2355282 w 4074533"/>
              <a:gd name="connsiteY1544" fmla="*/ 2070291 h 4317370"/>
              <a:gd name="connsiteX1545" fmla="*/ 2359932 w 4074533"/>
              <a:gd name="connsiteY1545" fmla="*/ 2005262 h 4317370"/>
              <a:gd name="connsiteX1546" fmla="*/ 1021769 w 4074533"/>
              <a:gd name="connsiteY1546" fmla="*/ 2005153 h 4317370"/>
              <a:gd name="connsiteX1547" fmla="*/ 1050427 w 4074533"/>
              <a:gd name="connsiteY1547" fmla="*/ 2005153 h 4317370"/>
              <a:gd name="connsiteX1548" fmla="*/ 1068559 w 4074533"/>
              <a:gd name="connsiteY1548" fmla="*/ 2018760 h 4317370"/>
              <a:gd name="connsiteX1549" fmla="*/ 1045164 w 4074533"/>
              <a:gd name="connsiteY1549" fmla="*/ 2059581 h 4317370"/>
              <a:gd name="connsiteX1550" fmla="*/ 998374 w 4074533"/>
              <a:gd name="connsiteY1550" fmla="*/ 2041438 h 4317370"/>
              <a:gd name="connsiteX1551" fmla="*/ 1021769 w 4074533"/>
              <a:gd name="connsiteY1551" fmla="*/ 2005153 h 4317370"/>
              <a:gd name="connsiteX1552" fmla="*/ 2507509 w 4074533"/>
              <a:gd name="connsiteY1552" fmla="*/ 2000617 h 4317370"/>
              <a:gd name="connsiteX1553" fmla="*/ 2591329 w 4074533"/>
              <a:gd name="connsiteY1553" fmla="*/ 2074277 h 4317370"/>
              <a:gd name="connsiteX1554" fmla="*/ 2582015 w 4074533"/>
              <a:gd name="connsiteY1554" fmla="*/ 2134126 h 4317370"/>
              <a:gd name="connsiteX1555" fmla="*/ 2498195 w 4074533"/>
              <a:gd name="connsiteY1555" fmla="*/ 2060466 h 4317370"/>
              <a:gd name="connsiteX1556" fmla="*/ 2507509 w 4074533"/>
              <a:gd name="connsiteY1556" fmla="*/ 2000617 h 4317370"/>
              <a:gd name="connsiteX1557" fmla="*/ 1521835 w 4074533"/>
              <a:gd name="connsiteY1557" fmla="*/ 1998645 h 4317370"/>
              <a:gd name="connsiteX1558" fmla="*/ 1537132 w 4074533"/>
              <a:gd name="connsiteY1558" fmla="*/ 2004903 h 4317370"/>
              <a:gd name="connsiteX1559" fmla="*/ 1532514 w 4074533"/>
              <a:gd name="connsiteY1559" fmla="*/ 2064752 h 4317370"/>
              <a:gd name="connsiteX1560" fmla="*/ 1467860 w 4074533"/>
              <a:gd name="connsiteY1560" fmla="*/ 2073959 h 4317370"/>
              <a:gd name="connsiteX1561" fmla="*/ 1472478 w 4074533"/>
              <a:gd name="connsiteY1561" fmla="*/ 2018714 h 4317370"/>
              <a:gd name="connsiteX1562" fmla="*/ 1504805 w 4074533"/>
              <a:gd name="connsiteY1562" fmla="*/ 1999724 h 4317370"/>
              <a:gd name="connsiteX1563" fmla="*/ 1521835 w 4074533"/>
              <a:gd name="connsiteY1563" fmla="*/ 1998645 h 4317370"/>
              <a:gd name="connsiteX1564" fmla="*/ 780305 w 4074533"/>
              <a:gd name="connsiteY1564" fmla="*/ 1991092 h 4317370"/>
              <a:gd name="connsiteX1565" fmla="*/ 817658 w 4074533"/>
              <a:gd name="connsiteY1565" fmla="*/ 2014022 h 4317370"/>
              <a:gd name="connsiteX1566" fmla="*/ 789644 w 4074533"/>
              <a:gd name="connsiteY1566" fmla="*/ 2032367 h 4317370"/>
              <a:gd name="connsiteX1567" fmla="*/ 747622 w 4074533"/>
              <a:gd name="connsiteY1567" fmla="*/ 2009436 h 4317370"/>
              <a:gd name="connsiteX1568" fmla="*/ 780305 w 4074533"/>
              <a:gd name="connsiteY1568" fmla="*/ 1991092 h 4317370"/>
              <a:gd name="connsiteX1569" fmla="*/ 107271 w 4074533"/>
              <a:gd name="connsiteY1569" fmla="*/ 1990299 h 4317370"/>
              <a:gd name="connsiteX1570" fmla="*/ 129949 w 4074533"/>
              <a:gd name="connsiteY1570" fmla="*/ 1999937 h 4317370"/>
              <a:gd name="connsiteX1571" fmla="*/ 157164 w 4074533"/>
              <a:gd name="connsiteY1571" fmla="*/ 2018080 h 4317370"/>
              <a:gd name="connsiteX1572" fmla="*/ 120878 w 4074533"/>
              <a:gd name="connsiteY1572" fmla="*/ 2009008 h 4317370"/>
              <a:gd name="connsiteX1573" fmla="*/ 98199 w 4074533"/>
              <a:gd name="connsiteY1573" fmla="*/ 1990866 h 4317370"/>
              <a:gd name="connsiteX1574" fmla="*/ 107271 w 4074533"/>
              <a:gd name="connsiteY1574" fmla="*/ 1990299 h 4317370"/>
              <a:gd name="connsiteX1575" fmla="*/ 2128028 w 4074533"/>
              <a:gd name="connsiteY1575" fmla="*/ 1990041 h 4317370"/>
              <a:gd name="connsiteX1576" fmla="*/ 2148620 w 4074533"/>
              <a:gd name="connsiteY1576" fmla="*/ 1993735 h 4317370"/>
              <a:gd name="connsiteX1577" fmla="*/ 2188063 w 4074533"/>
              <a:gd name="connsiteY1577" fmla="*/ 2023287 h 4317370"/>
              <a:gd name="connsiteX1578" fmla="*/ 2178783 w 4074533"/>
              <a:gd name="connsiteY1578" fmla="*/ 2088184 h 4317370"/>
              <a:gd name="connsiteX1579" fmla="*/ 2104536 w 4074533"/>
              <a:gd name="connsiteY1579" fmla="*/ 2060371 h 4317370"/>
              <a:gd name="connsiteX1580" fmla="*/ 2109177 w 4074533"/>
              <a:gd name="connsiteY1580" fmla="*/ 1995473 h 4317370"/>
              <a:gd name="connsiteX1581" fmla="*/ 2128028 w 4074533"/>
              <a:gd name="connsiteY1581" fmla="*/ 1990041 h 4317370"/>
              <a:gd name="connsiteX1582" fmla="*/ 2969543 w 4074533"/>
              <a:gd name="connsiteY1582" fmla="*/ 1982621 h 4317370"/>
              <a:gd name="connsiteX1583" fmla="*/ 2990940 w 4074533"/>
              <a:gd name="connsiteY1583" fmla="*/ 1990591 h 4317370"/>
              <a:gd name="connsiteX1584" fmla="*/ 3088095 w 4074533"/>
              <a:gd name="connsiteY1584" fmla="*/ 2092609 h 4317370"/>
              <a:gd name="connsiteX1585" fmla="*/ 3046457 w 4074533"/>
              <a:gd name="connsiteY1585" fmla="*/ 2125069 h 4317370"/>
              <a:gd name="connsiteX1586" fmla="*/ 2953928 w 4074533"/>
              <a:gd name="connsiteY1586" fmla="*/ 2023051 h 4317370"/>
              <a:gd name="connsiteX1587" fmla="*/ 2969543 w 4074533"/>
              <a:gd name="connsiteY1587" fmla="*/ 1982621 h 4317370"/>
              <a:gd name="connsiteX1588" fmla="*/ 1619854 w 4074533"/>
              <a:gd name="connsiteY1588" fmla="*/ 1979607 h 4317370"/>
              <a:gd name="connsiteX1589" fmla="*/ 1635401 w 4074533"/>
              <a:gd name="connsiteY1589" fmla="*/ 1985876 h 4317370"/>
              <a:gd name="connsiteX1590" fmla="*/ 1635401 w 4074533"/>
              <a:gd name="connsiteY1590" fmla="*/ 2045823 h 4317370"/>
              <a:gd name="connsiteX1591" fmla="*/ 1564999 w 4074533"/>
              <a:gd name="connsiteY1591" fmla="*/ 2059657 h 4317370"/>
              <a:gd name="connsiteX1592" fmla="*/ 1569692 w 4074533"/>
              <a:gd name="connsiteY1592" fmla="*/ 1999710 h 4317370"/>
              <a:gd name="connsiteX1593" fmla="*/ 1602547 w 4074533"/>
              <a:gd name="connsiteY1593" fmla="*/ 1980688 h 4317370"/>
              <a:gd name="connsiteX1594" fmla="*/ 1619854 w 4074533"/>
              <a:gd name="connsiteY1594" fmla="*/ 1979607 h 4317370"/>
              <a:gd name="connsiteX1595" fmla="*/ 448188 w 4074533"/>
              <a:gd name="connsiteY1595" fmla="*/ 1976035 h 4317370"/>
              <a:gd name="connsiteX1596" fmla="*/ 473758 w 4074533"/>
              <a:gd name="connsiteY1596" fmla="*/ 1981170 h 4317370"/>
              <a:gd name="connsiteX1597" fmla="*/ 501653 w 4074533"/>
              <a:gd name="connsiteY1597" fmla="*/ 1999427 h 4317370"/>
              <a:gd name="connsiteX1598" fmla="*/ 469109 w 4074533"/>
              <a:gd name="connsiteY1598" fmla="*/ 1999427 h 4317370"/>
              <a:gd name="connsiteX1599" fmla="*/ 436565 w 4074533"/>
              <a:gd name="connsiteY1599" fmla="*/ 1981170 h 4317370"/>
              <a:gd name="connsiteX1600" fmla="*/ 448188 w 4074533"/>
              <a:gd name="connsiteY1600" fmla="*/ 1976035 h 4317370"/>
              <a:gd name="connsiteX1601" fmla="*/ 933921 w 4074533"/>
              <a:gd name="connsiteY1601" fmla="*/ 1971920 h 4317370"/>
              <a:gd name="connsiteX1602" fmla="*/ 975102 w 4074533"/>
              <a:gd name="connsiteY1602" fmla="*/ 1990482 h 4317370"/>
              <a:gd name="connsiteX1603" fmla="*/ 952224 w 4074533"/>
              <a:gd name="connsiteY1603" fmla="*/ 2022964 h 4317370"/>
              <a:gd name="connsiteX1604" fmla="*/ 911041 w 4074533"/>
              <a:gd name="connsiteY1604" fmla="*/ 2004403 h 4317370"/>
              <a:gd name="connsiteX1605" fmla="*/ 933921 w 4074533"/>
              <a:gd name="connsiteY1605" fmla="*/ 1971920 h 4317370"/>
              <a:gd name="connsiteX1606" fmla="*/ 561750 w 4074533"/>
              <a:gd name="connsiteY1606" fmla="*/ 1966089 h 4317370"/>
              <a:gd name="connsiteX1607" fmla="*/ 584997 w 4074533"/>
              <a:gd name="connsiteY1607" fmla="*/ 1967279 h 4317370"/>
              <a:gd name="connsiteX1608" fmla="*/ 617540 w 4074533"/>
              <a:gd name="connsiteY1608" fmla="*/ 1991092 h 4317370"/>
              <a:gd name="connsiteX1609" fmla="*/ 589646 w 4074533"/>
              <a:gd name="connsiteY1609" fmla="*/ 1995854 h 4317370"/>
              <a:gd name="connsiteX1610" fmla="*/ 552452 w 4074533"/>
              <a:gd name="connsiteY1610" fmla="*/ 1972042 h 4317370"/>
              <a:gd name="connsiteX1611" fmla="*/ 561750 w 4074533"/>
              <a:gd name="connsiteY1611" fmla="*/ 1966089 h 4317370"/>
              <a:gd name="connsiteX1612" fmla="*/ 307885 w 4074533"/>
              <a:gd name="connsiteY1612" fmla="*/ 1964303 h 4317370"/>
              <a:gd name="connsiteX1613" fmla="*/ 329347 w 4074533"/>
              <a:gd name="connsiteY1613" fmla="*/ 1972042 h 4317370"/>
              <a:gd name="connsiteX1614" fmla="*/ 357189 w 4074533"/>
              <a:gd name="connsiteY1614" fmla="*/ 1991092 h 4317370"/>
              <a:gd name="connsiteX1615" fmla="*/ 324706 w 4074533"/>
              <a:gd name="connsiteY1615" fmla="*/ 1986330 h 4317370"/>
              <a:gd name="connsiteX1616" fmla="*/ 296864 w 4074533"/>
              <a:gd name="connsiteY1616" fmla="*/ 1967279 h 4317370"/>
              <a:gd name="connsiteX1617" fmla="*/ 307885 w 4074533"/>
              <a:gd name="connsiteY1617" fmla="*/ 1964303 h 4317370"/>
              <a:gd name="connsiteX1618" fmla="*/ 1707290 w 4074533"/>
              <a:gd name="connsiteY1618" fmla="*/ 1964199 h 4317370"/>
              <a:gd name="connsiteX1619" fmla="*/ 1742016 w 4074533"/>
              <a:gd name="connsiteY1619" fmla="*/ 1971816 h 4317370"/>
              <a:gd name="connsiteX1620" fmla="*/ 1737386 w 4074533"/>
              <a:gd name="connsiteY1620" fmla="*/ 2037432 h 4317370"/>
              <a:gd name="connsiteX1621" fmla="*/ 1667933 w 4074533"/>
              <a:gd name="connsiteY1621" fmla="*/ 2042119 h 4317370"/>
              <a:gd name="connsiteX1622" fmla="*/ 1672563 w 4074533"/>
              <a:gd name="connsiteY1622" fmla="*/ 1981189 h 4317370"/>
              <a:gd name="connsiteX1623" fmla="*/ 1707290 w 4074533"/>
              <a:gd name="connsiteY1623" fmla="*/ 1964199 h 4317370"/>
              <a:gd name="connsiteX1624" fmla="*/ 2012068 w 4074533"/>
              <a:gd name="connsiteY1624" fmla="*/ 1962614 h 4317370"/>
              <a:gd name="connsiteX1625" fmla="*/ 2032152 w 4074533"/>
              <a:gd name="connsiteY1625" fmla="*/ 1962831 h 4317370"/>
              <a:gd name="connsiteX1626" fmla="*/ 2067535 w 4074533"/>
              <a:gd name="connsiteY1626" fmla="*/ 1985403 h 4317370"/>
              <a:gd name="connsiteX1627" fmla="*/ 2067535 w 4074533"/>
              <a:gd name="connsiteY1627" fmla="*/ 2050226 h 4317370"/>
              <a:gd name="connsiteX1628" fmla="*/ 1993289 w 4074533"/>
              <a:gd name="connsiteY1628" fmla="*/ 2036336 h 4317370"/>
              <a:gd name="connsiteX1629" fmla="*/ 1993289 w 4074533"/>
              <a:gd name="connsiteY1629" fmla="*/ 1971513 h 4317370"/>
              <a:gd name="connsiteX1630" fmla="*/ 2012068 w 4074533"/>
              <a:gd name="connsiteY1630" fmla="*/ 1962614 h 4317370"/>
              <a:gd name="connsiteX1631" fmla="*/ 1808956 w 4074533"/>
              <a:gd name="connsiteY1631" fmla="*/ 1952331 h 4317370"/>
              <a:gd name="connsiteX1632" fmla="*/ 1843722 w 4074533"/>
              <a:gd name="connsiteY1632" fmla="*/ 1962291 h 4317370"/>
              <a:gd name="connsiteX1633" fmla="*/ 1843722 w 4074533"/>
              <a:gd name="connsiteY1633" fmla="*/ 2027907 h 4317370"/>
              <a:gd name="connsiteX1634" fmla="*/ 1769554 w 4074533"/>
              <a:gd name="connsiteY1634" fmla="*/ 2032594 h 4317370"/>
              <a:gd name="connsiteX1635" fmla="*/ 1774189 w 4074533"/>
              <a:gd name="connsiteY1635" fmla="*/ 1966977 h 4317370"/>
              <a:gd name="connsiteX1636" fmla="*/ 1808956 w 4074533"/>
              <a:gd name="connsiteY1636" fmla="*/ 1952331 h 4317370"/>
              <a:gd name="connsiteX1637" fmla="*/ 2687431 w 4074533"/>
              <a:gd name="connsiteY1637" fmla="*/ 1951638 h 4317370"/>
              <a:gd name="connsiteX1638" fmla="*/ 2707409 w 4074533"/>
              <a:gd name="connsiteY1638" fmla="*/ 1952805 h 4317370"/>
              <a:gd name="connsiteX1639" fmla="*/ 2796069 w 4074533"/>
              <a:gd name="connsiteY1639" fmla="*/ 2041518 h 4317370"/>
              <a:gd name="connsiteX1640" fmla="*/ 2777403 w 4074533"/>
              <a:gd name="connsiteY1640" fmla="*/ 2092879 h 4317370"/>
              <a:gd name="connsiteX1641" fmla="*/ 2688744 w 4074533"/>
              <a:gd name="connsiteY1641" fmla="*/ 2004165 h 4317370"/>
              <a:gd name="connsiteX1642" fmla="*/ 2687431 w 4074533"/>
              <a:gd name="connsiteY1642" fmla="*/ 1951638 h 4317370"/>
              <a:gd name="connsiteX1643" fmla="*/ 1919440 w 4074533"/>
              <a:gd name="connsiteY1643" fmla="*/ 1950502 h 4317370"/>
              <a:gd name="connsiteX1644" fmla="*/ 1954823 w 4074533"/>
              <a:gd name="connsiteY1644" fmla="*/ 1966919 h 4317370"/>
              <a:gd name="connsiteX1645" fmla="*/ 1954823 w 4074533"/>
              <a:gd name="connsiteY1645" fmla="*/ 2032584 h 4317370"/>
              <a:gd name="connsiteX1646" fmla="*/ 1880577 w 4074533"/>
              <a:gd name="connsiteY1646" fmla="*/ 2027893 h 4317370"/>
              <a:gd name="connsiteX1647" fmla="*/ 1880577 w 4074533"/>
              <a:gd name="connsiteY1647" fmla="*/ 1962228 h 4317370"/>
              <a:gd name="connsiteX1648" fmla="*/ 1919440 w 4074533"/>
              <a:gd name="connsiteY1648" fmla="*/ 1950502 h 4317370"/>
              <a:gd name="connsiteX1649" fmla="*/ 1251153 w 4074533"/>
              <a:gd name="connsiteY1649" fmla="*/ 1938969 h 4317370"/>
              <a:gd name="connsiteX1650" fmla="*/ 1273351 w 4074533"/>
              <a:gd name="connsiteY1650" fmla="*/ 1949288 h 4317370"/>
              <a:gd name="connsiteX1651" fmla="*/ 1259328 w 4074533"/>
              <a:gd name="connsiteY1651" fmla="*/ 2004322 h 4317370"/>
              <a:gd name="connsiteX1652" fmla="*/ 1207915 w 4074533"/>
              <a:gd name="connsiteY1652" fmla="*/ 2004322 h 4317370"/>
              <a:gd name="connsiteX1653" fmla="*/ 1221938 w 4074533"/>
              <a:gd name="connsiteY1653" fmla="*/ 1949288 h 4317370"/>
              <a:gd name="connsiteX1654" fmla="*/ 1251153 w 4074533"/>
              <a:gd name="connsiteY1654" fmla="*/ 1938969 h 4317370"/>
              <a:gd name="connsiteX1655" fmla="*/ 2254060 w 4074533"/>
              <a:gd name="connsiteY1655" fmla="*/ 1938018 h 4317370"/>
              <a:gd name="connsiteX1656" fmla="*/ 2313554 w 4074533"/>
              <a:gd name="connsiteY1656" fmla="*/ 1977171 h 4317370"/>
              <a:gd name="connsiteX1657" fmla="*/ 2308905 w 4074533"/>
              <a:gd name="connsiteY1657" fmla="*/ 2042136 h 4317370"/>
              <a:gd name="connsiteX1658" fmla="*/ 2229870 w 4074533"/>
              <a:gd name="connsiteY1658" fmla="*/ 2000373 h 4317370"/>
              <a:gd name="connsiteX1659" fmla="*/ 2234520 w 4074533"/>
              <a:gd name="connsiteY1659" fmla="*/ 1940048 h 4317370"/>
              <a:gd name="connsiteX1660" fmla="*/ 2254060 w 4074533"/>
              <a:gd name="connsiteY1660" fmla="*/ 1938018 h 4317370"/>
              <a:gd name="connsiteX1661" fmla="*/ 683422 w 4074533"/>
              <a:gd name="connsiteY1661" fmla="*/ 1935353 h 4317370"/>
              <a:gd name="connsiteX1662" fmla="*/ 715965 w 4074533"/>
              <a:gd name="connsiteY1662" fmla="*/ 1953697 h 4317370"/>
              <a:gd name="connsiteX1663" fmla="*/ 688070 w 4074533"/>
              <a:gd name="connsiteY1663" fmla="*/ 1967456 h 4317370"/>
              <a:gd name="connsiteX1664" fmla="*/ 650878 w 4074533"/>
              <a:gd name="connsiteY1664" fmla="*/ 1949111 h 4317370"/>
              <a:gd name="connsiteX1665" fmla="*/ 683422 w 4074533"/>
              <a:gd name="connsiteY1665" fmla="*/ 1935353 h 4317370"/>
              <a:gd name="connsiteX1666" fmla="*/ 1334973 w 4074533"/>
              <a:gd name="connsiteY1666" fmla="*/ 1934788 h 4317370"/>
              <a:gd name="connsiteX1667" fmla="*/ 1360822 w 4074533"/>
              <a:gd name="connsiteY1667" fmla="*/ 1944553 h 4317370"/>
              <a:gd name="connsiteX1668" fmla="*/ 1351631 w 4074533"/>
              <a:gd name="connsiteY1668" fmla="*/ 1999698 h 4317370"/>
              <a:gd name="connsiteX1669" fmla="*/ 1296486 w 4074533"/>
              <a:gd name="connsiteY1669" fmla="*/ 2004294 h 4317370"/>
              <a:gd name="connsiteX1670" fmla="*/ 1305677 w 4074533"/>
              <a:gd name="connsiteY1670" fmla="*/ 1949149 h 4317370"/>
              <a:gd name="connsiteX1671" fmla="*/ 1334973 w 4074533"/>
              <a:gd name="connsiteY1671" fmla="*/ 1934788 h 4317370"/>
              <a:gd name="connsiteX1672" fmla="*/ 1169353 w 4074533"/>
              <a:gd name="connsiteY1672" fmla="*/ 1934199 h 4317370"/>
              <a:gd name="connsiteX1673" fmla="*/ 1189218 w 4074533"/>
              <a:gd name="connsiteY1673" fmla="*/ 1949070 h 4317370"/>
              <a:gd name="connsiteX1674" fmla="*/ 1175196 w 4074533"/>
              <a:gd name="connsiteY1674" fmla="*/ 1999403 h 4317370"/>
              <a:gd name="connsiteX1675" fmla="*/ 1123778 w 4074533"/>
              <a:gd name="connsiteY1675" fmla="*/ 1990252 h 4317370"/>
              <a:gd name="connsiteX1676" fmla="*/ 1142476 w 4074533"/>
              <a:gd name="connsiteY1676" fmla="*/ 1939918 h 4317370"/>
              <a:gd name="connsiteX1677" fmla="*/ 1169353 w 4074533"/>
              <a:gd name="connsiteY1677" fmla="*/ 1934199 h 4317370"/>
              <a:gd name="connsiteX1678" fmla="*/ 145296 w 4074533"/>
              <a:gd name="connsiteY1678" fmla="*/ 1934101 h 4317370"/>
              <a:gd name="connsiteX1679" fmla="*/ 162560 w 4074533"/>
              <a:gd name="connsiteY1679" fmla="*/ 1939657 h 4317370"/>
              <a:gd name="connsiteX1680" fmla="*/ 180976 w 4074533"/>
              <a:gd name="connsiteY1680" fmla="*/ 1952992 h 4317370"/>
              <a:gd name="connsiteX1681" fmla="*/ 157957 w 4074533"/>
              <a:gd name="connsiteY1681" fmla="*/ 1948547 h 4317370"/>
              <a:gd name="connsiteX1682" fmla="*/ 134938 w 4074533"/>
              <a:gd name="connsiteY1682" fmla="*/ 1935212 h 4317370"/>
              <a:gd name="connsiteX1683" fmla="*/ 145296 w 4074533"/>
              <a:gd name="connsiteY1683" fmla="*/ 1934101 h 4317370"/>
              <a:gd name="connsiteX1684" fmla="*/ 850163 w 4074533"/>
              <a:gd name="connsiteY1684" fmla="*/ 1930767 h 4317370"/>
              <a:gd name="connsiteX1685" fmla="*/ 887416 w 4074533"/>
              <a:gd name="connsiteY1685" fmla="*/ 1953858 h 4317370"/>
              <a:gd name="connsiteX1686" fmla="*/ 859475 w 4074533"/>
              <a:gd name="connsiteY1686" fmla="*/ 1981567 h 4317370"/>
              <a:gd name="connsiteX1687" fmla="*/ 822222 w 4074533"/>
              <a:gd name="connsiteY1687" fmla="*/ 1958476 h 4317370"/>
              <a:gd name="connsiteX1688" fmla="*/ 850163 w 4074533"/>
              <a:gd name="connsiteY1688" fmla="*/ 1930767 h 4317370"/>
              <a:gd name="connsiteX1689" fmla="*/ 3059565 w 4074533"/>
              <a:gd name="connsiteY1689" fmla="*/ 1926978 h 4317370"/>
              <a:gd name="connsiteX1690" fmla="*/ 3084380 w 4074533"/>
              <a:gd name="connsiteY1690" fmla="*/ 1935015 h 4317370"/>
              <a:gd name="connsiteX1691" fmla="*/ 3176984 w 4074533"/>
              <a:gd name="connsiteY1691" fmla="*/ 2041592 h 4317370"/>
              <a:gd name="connsiteX1692" fmla="*/ 3130682 w 4074533"/>
              <a:gd name="connsiteY1692" fmla="*/ 2064761 h 4317370"/>
              <a:gd name="connsiteX1693" fmla="*/ 3038078 w 4074533"/>
              <a:gd name="connsiteY1693" fmla="*/ 1962818 h 4317370"/>
              <a:gd name="connsiteX1694" fmla="*/ 3059565 w 4074533"/>
              <a:gd name="connsiteY1694" fmla="*/ 1926978 h 4317370"/>
              <a:gd name="connsiteX1695" fmla="*/ 1420941 w 4074533"/>
              <a:gd name="connsiteY1695" fmla="*/ 1922820 h 4317370"/>
              <a:gd name="connsiteX1696" fmla="*/ 1449625 w 4074533"/>
              <a:gd name="connsiteY1696" fmla="*/ 1930314 h 4317370"/>
              <a:gd name="connsiteX1697" fmla="*/ 1444942 w 4074533"/>
              <a:gd name="connsiteY1697" fmla="*/ 1990261 h 4317370"/>
              <a:gd name="connsiteX1698" fmla="*/ 1384061 w 4074533"/>
              <a:gd name="connsiteY1698" fmla="*/ 1999484 h 4317370"/>
              <a:gd name="connsiteX1699" fmla="*/ 1388744 w 4074533"/>
              <a:gd name="connsiteY1699" fmla="*/ 1939537 h 4317370"/>
              <a:gd name="connsiteX1700" fmla="*/ 1420941 w 4074533"/>
              <a:gd name="connsiteY1700" fmla="*/ 1922820 h 4317370"/>
              <a:gd name="connsiteX1701" fmla="*/ 1089331 w 4074533"/>
              <a:gd name="connsiteY1701" fmla="*/ 1917553 h 4317370"/>
              <a:gd name="connsiteX1702" fmla="*/ 1105090 w 4074533"/>
              <a:gd name="connsiteY1702" fmla="*/ 1935062 h 4317370"/>
              <a:gd name="connsiteX1703" fmla="*/ 1086413 w 4074533"/>
              <a:gd name="connsiteY1703" fmla="*/ 1981754 h 4317370"/>
              <a:gd name="connsiteX1704" fmla="*/ 1039722 w 4074533"/>
              <a:gd name="connsiteY1704" fmla="*/ 1967746 h 4317370"/>
              <a:gd name="connsiteX1705" fmla="*/ 1063069 w 4074533"/>
              <a:gd name="connsiteY1705" fmla="*/ 1921055 h 4317370"/>
              <a:gd name="connsiteX1706" fmla="*/ 1089331 w 4074533"/>
              <a:gd name="connsiteY1706" fmla="*/ 1917553 h 4317370"/>
              <a:gd name="connsiteX1707" fmla="*/ 2521821 w 4074533"/>
              <a:gd name="connsiteY1707" fmla="*/ 1906955 h 4317370"/>
              <a:gd name="connsiteX1708" fmla="*/ 2615023 w 4074533"/>
              <a:gd name="connsiteY1708" fmla="*/ 1981462 h 4317370"/>
              <a:gd name="connsiteX1709" fmla="*/ 2601042 w 4074533"/>
              <a:gd name="connsiteY1709" fmla="*/ 2037342 h 4317370"/>
              <a:gd name="connsiteX1710" fmla="*/ 2512501 w 4074533"/>
              <a:gd name="connsiteY1710" fmla="*/ 1962835 h 4317370"/>
              <a:gd name="connsiteX1711" fmla="*/ 2521821 w 4074533"/>
              <a:gd name="connsiteY1711" fmla="*/ 1906955 h 4317370"/>
              <a:gd name="connsiteX1712" fmla="*/ 2369152 w 4074533"/>
              <a:gd name="connsiteY1712" fmla="*/ 1906832 h 4317370"/>
              <a:gd name="connsiteX1713" fmla="*/ 2456519 w 4074533"/>
              <a:gd name="connsiteY1713" fmla="*/ 1962517 h 4317370"/>
              <a:gd name="connsiteX1714" fmla="*/ 2447322 w 4074533"/>
              <a:gd name="connsiteY1714" fmla="*/ 2022842 h 4317370"/>
              <a:gd name="connsiteX1715" fmla="*/ 2364553 w 4074533"/>
              <a:gd name="connsiteY1715" fmla="*/ 1967157 h 4317370"/>
              <a:gd name="connsiteX1716" fmla="*/ 2369152 w 4074533"/>
              <a:gd name="connsiteY1716" fmla="*/ 1906832 h 4317370"/>
              <a:gd name="connsiteX1717" fmla="*/ 1510213 w 4074533"/>
              <a:gd name="connsiteY1717" fmla="*/ 1903879 h 4317370"/>
              <a:gd name="connsiteX1718" fmla="*/ 1541916 w 4074533"/>
              <a:gd name="connsiteY1718" fmla="*/ 1911501 h 4317370"/>
              <a:gd name="connsiteX1719" fmla="*/ 1537305 w 4074533"/>
              <a:gd name="connsiteY1719" fmla="*/ 1977166 h 4317370"/>
              <a:gd name="connsiteX1720" fmla="*/ 1477357 w 4074533"/>
              <a:gd name="connsiteY1720" fmla="*/ 1986547 h 4317370"/>
              <a:gd name="connsiteX1721" fmla="*/ 1481969 w 4074533"/>
              <a:gd name="connsiteY1721" fmla="*/ 1920882 h 4317370"/>
              <a:gd name="connsiteX1722" fmla="*/ 1510213 w 4074533"/>
              <a:gd name="connsiteY1722" fmla="*/ 1903879 h 4317370"/>
              <a:gd name="connsiteX1723" fmla="*/ 333601 w 4074533"/>
              <a:gd name="connsiteY1723" fmla="*/ 1895644 h 4317370"/>
              <a:gd name="connsiteX1724" fmla="*/ 343807 w 4074533"/>
              <a:gd name="connsiteY1724" fmla="*/ 1897429 h 4317370"/>
              <a:gd name="connsiteX1725" fmla="*/ 361950 w 4074533"/>
              <a:gd name="connsiteY1725" fmla="*/ 1911717 h 4317370"/>
              <a:gd name="connsiteX1726" fmla="*/ 343807 w 4074533"/>
              <a:gd name="connsiteY1726" fmla="*/ 1906954 h 4317370"/>
              <a:gd name="connsiteX1727" fmla="*/ 330199 w 4074533"/>
              <a:gd name="connsiteY1727" fmla="*/ 1897429 h 4317370"/>
              <a:gd name="connsiteX1728" fmla="*/ 333601 w 4074533"/>
              <a:gd name="connsiteY1728" fmla="*/ 1895644 h 4317370"/>
              <a:gd name="connsiteX1729" fmla="*/ 461319 w 4074533"/>
              <a:gd name="connsiteY1729" fmla="*/ 1893858 h 4317370"/>
              <a:gd name="connsiteX1730" fmla="*/ 473870 w 4074533"/>
              <a:gd name="connsiteY1730" fmla="*/ 1897429 h 4317370"/>
              <a:gd name="connsiteX1731" fmla="*/ 492127 w 4074533"/>
              <a:gd name="connsiteY1731" fmla="*/ 1911717 h 4317370"/>
              <a:gd name="connsiteX1732" fmla="*/ 473870 w 4074533"/>
              <a:gd name="connsiteY1732" fmla="*/ 1911717 h 4317370"/>
              <a:gd name="connsiteX1733" fmla="*/ 455614 w 4074533"/>
              <a:gd name="connsiteY1733" fmla="*/ 1897429 h 4317370"/>
              <a:gd name="connsiteX1734" fmla="*/ 461319 w 4074533"/>
              <a:gd name="connsiteY1734" fmla="*/ 1893858 h 4317370"/>
              <a:gd name="connsiteX1735" fmla="*/ 2109200 w 4074533"/>
              <a:gd name="connsiteY1735" fmla="*/ 1892535 h 4317370"/>
              <a:gd name="connsiteX1736" fmla="*/ 2192808 w 4074533"/>
              <a:gd name="connsiteY1736" fmla="*/ 1920713 h 4317370"/>
              <a:gd name="connsiteX1737" fmla="*/ 2188163 w 4074533"/>
              <a:gd name="connsiteY1737" fmla="*/ 1986462 h 4317370"/>
              <a:gd name="connsiteX1738" fmla="*/ 2109200 w 4074533"/>
              <a:gd name="connsiteY1738" fmla="*/ 1962980 h 4317370"/>
              <a:gd name="connsiteX1739" fmla="*/ 2109200 w 4074533"/>
              <a:gd name="connsiteY1739" fmla="*/ 1892535 h 4317370"/>
              <a:gd name="connsiteX1740" fmla="*/ 989910 w 4074533"/>
              <a:gd name="connsiteY1740" fmla="*/ 1887805 h 4317370"/>
              <a:gd name="connsiteX1741" fmla="*/ 1027216 w 4074533"/>
              <a:gd name="connsiteY1741" fmla="*/ 1906458 h 4317370"/>
              <a:gd name="connsiteX1742" fmla="*/ 1003899 w 4074533"/>
              <a:gd name="connsiteY1742" fmla="*/ 1948428 h 4317370"/>
              <a:gd name="connsiteX1743" fmla="*/ 961929 w 4074533"/>
              <a:gd name="connsiteY1743" fmla="*/ 1929775 h 4317370"/>
              <a:gd name="connsiteX1744" fmla="*/ 989910 w 4074533"/>
              <a:gd name="connsiteY1744" fmla="*/ 1887805 h 4317370"/>
              <a:gd name="connsiteX1745" fmla="*/ 1602615 w 4074533"/>
              <a:gd name="connsiteY1745" fmla="*/ 1885415 h 4317370"/>
              <a:gd name="connsiteX1746" fmla="*/ 1635469 w 4074533"/>
              <a:gd name="connsiteY1746" fmla="*/ 1892451 h 4317370"/>
              <a:gd name="connsiteX1747" fmla="*/ 1640163 w 4074533"/>
              <a:gd name="connsiteY1747" fmla="*/ 1958116 h 4317370"/>
              <a:gd name="connsiteX1748" fmla="*/ 1569761 w 4074533"/>
              <a:gd name="connsiteY1748" fmla="*/ 1967497 h 4317370"/>
              <a:gd name="connsiteX1749" fmla="*/ 1569761 w 4074533"/>
              <a:gd name="connsiteY1749" fmla="*/ 1906522 h 4317370"/>
              <a:gd name="connsiteX1750" fmla="*/ 1602615 w 4074533"/>
              <a:gd name="connsiteY1750" fmla="*/ 1885415 h 4317370"/>
              <a:gd name="connsiteX1751" fmla="*/ 761270 w 4074533"/>
              <a:gd name="connsiteY1751" fmla="*/ 1878380 h 4317370"/>
              <a:gd name="connsiteX1752" fmla="*/ 793752 w 4074533"/>
              <a:gd name="connsiteY1752" fmla="*/ 1897430 h 4317370"/>
              <a:gd name="connsiteX1753" fmla="*/ 765911 w 4074533"/>
              <a:gd name="connsiteY1753" fmla="*/ 1921243 h 4317370"/>
              <a:gd name="connsiteX1754" fmla="*/ 733427 w 4074533"/>
              <a:gd name="connsiteY1754" fmla="*/ 1897430 h 4317370"/>
              <a:gd name="connsiteX1755" fmla="*/ 761270 w 4074533"/>
              <a:gd name="connsiteY1755" fmla="*/ 1878380 h 4317370"/>
              <a:gd name="connsiteX1756" fmla="*/ 3168664 w 4074533"/>
              <a:gd name="connsiteY1756" fmla="*/ 1876170 h 4317370"/>
              <a:gd name="connsiteX1757" fmla="*/ 3195505 w 4074533"/>
              <a:gd name="connsiteY1757" fmla="*/ 1884201 h 4317370"/>
              <a:gd name="connsiteX1758" fmla="*/ 3292740 w 4074533"/>
              <a:gd name="connsiteY1758" fmla="*/ 1990696 h 4317370"/>
              <a:gd name="connsiteX1759" fmla="*/ 3237177 w 4074533"/>
              <a:gd name="connsiteY1759" fmla="*/ 2009217 h 4317370"/>
              <a:gd name="connsiteX1760" fmla="*/ 3144573 w 4074533"/>
              <a:gd name="connsiteY1760" fmla="*/ 1911982 h 4317370"/>
              <a:gd name="connsiteX1761" fmla="*/ 3168664 w 4074533"/>
              <a:gd name="connsiteY1761" fmla="*/ 1876170 h 4317370"/>
              <a:gd name="connsiteX1762" fmla="*/ 2730015 w 4074533"/>
              <a:gd name="connsiteY1762" fmla="*/ 1874997 h 4317370"/>
              <a:gd name="connsiteX1763" fmla="*/ 2749877 w 4074533"/>
              <a:gd name="connsiteY1763" fmla="*/ 1879547 h 4317370"/>
              <a:gd name="connsiteX1764" fmla="*/ 2846948 w 4074533"/>
              <a:gd name="connsiteY1764" fmla="*/ 1971996 h 4317370"/>
              <a:gd name="connsiteX1765" fmla="*/ 2814591 w 4074533"/>
              <a:gd name="connsiteY1765" fmla="*/ 2008976 h 4317370"/>
              <a:gd name="connsiteX1766" fmla="*/ 2726765 w 4074533"/>
              <a:gd name="connsiteY1766" fmla="*/ 1921149 h 4317370"/>
              <a:gd name="connsiteX1767" fmla="*/ 2730015 w 4074533"/>
              <a:gd name="connsiteY1767" fmla="*/ 1874997 h 4317370"/>
              <a:gd name="connsiteX1768" fmla="*/ 580321 w 4074533"/>
              <a:gd name="connsiteY1768" fmla="*/ 1870442 h 4317370"/>
              <a:gd name="connsiteX1769" fmla="*/ 603251 w 4074533"/>
              <a:gd name="connsiteY1769" fmla="*/ 1888434 h 4317370"/>
              <a:gd name="connsiteX1770" fmla="*/ 580321 w 4074533"/>
              <a:gd name="connsiteY1770" fmla="*/ 1892932 h 4317370"/>
              <a:gd name="connsiteX1771" fmla="*/ 561977 w 4074533"/>
              <a:gd name="connsiteY1771" fmla="*/ 1879438 h 4317370"/>
              <a:gd name="connsiteX1772" fmla="*/ 580321 w 4074533"/>
              <a:gd name="connsiteY1772" fmla="*/ 1870442 h 4317370"/>
              <a:gd name="connsiteX1773" fmla="*/ 1702659 w 4074533"/>
              <a:gd name="connsiteY1773" fmla="*/ 1867854 h 4317370"/>
              <a:gd name="connsiteX1774" fmla="*/ 1737386 w 4074533"/>
              <a:gd name="connsiteY1774" fmla="*/ 1874790 h 4317370"/>
              <a:gd name="connsiteX1775" fmla="*/ 1742016 w 4074533"/>
              <a:gd name="connsiteY1775" fmla="*/ 1944157 h 4317370"/>
              <a:gd name="connsiteX1776" fmla="*/ 1672563 w 4074533"/>
              <a:gd name="connsiteY1776" fmla="*/ 1953406 h 4317370"/>
              <a:gd name="connsiteX1777" fmla="*/ 1667933 w 4074533"/>
              <a:gd name="connsiteY1777" fmla="*/ 1888664 h 4317370"/>
              <a:gd name="connsiteX1778" fmla="*/ 1702659 w 4074533"/>
              <a:gd name="connsiteY1778" fmla="*/ 1867854 h 4317370"/>
              <a:gd name="connsiteX1779" fmla="*/ 2032793 w 4074533"/>
              <a:gd name="connsiteY1779" fmla="*/ 1863100 h 4317370"/>
              <a:gd name="connsiteX1780" fmla="*/ 2072275 w 4074533"/>
              <a:gd name="connsiteY1780" fmla="*/ 1883936 h 4317370"/>
              <a:gd name="connsiteX1781" fmla="*/ 2072275 w 4074533"/>
              <a:gd name="connsiteY1781" fmla="*/ 1953389 h 4317370"/>
              <a:gd name="connsiteX1782" fmla="*/ 1993312 w 4074533"/>
              <a:gd name="connsiteY1782" fmla="*/ 1939499 h 4317370"/>
              <a:gd name="connsiteX1783" fmla="*/ 1993312 w 4074533"/>
              <a:gd name="connsiteY1783" fmla="*/ 1870045 h 4317370"/>
              <a:gd name="connsiteX1784" fmla="*/ 2032793 w 4074533"/>
              <a:gd name="connsiteY1784" fmla="*/ 1863100 h 4317370"/>
              <a:gd name="connsiteX1785" fmla="*/ 1804900 w 4074533"/>
              <a:gd name="connsiteY1785" fmla="*/ 1856010 h 4317370"/>
              <a:gd name="connsiteX1786" fmla="*/ 1843722 w 4074533"/>
              <a:gd name="connsiteY1786" fmla="*/ 1865246 h 4317370"/>
              <a:gd name="connsiteX1787" fmla="*/ 1848358 w 4074533"/>
              <a:gd name="connsiteY1787" fmla="*/ 1934519 h 4317370"/>
              <a:gd name="connsiteX1788" fmla="*/ 1774189 w 4074533"/>
              <a:gd name="connsiteY1788" fmla="*/ 1939137 h 4317370"/>
              <a:gd name="connsiteX1789" fmla="*/ 1769554 w 4074533"/>
              <a:gd name="connsiteY1789" fmla="*/ 1874483 h 4317370"/>
              <a:gd name="connsiteX1790" fmla="*/ 1804900 w 4074533"/>
              <a:gd name="connsiteY1790" fmla="*/ 1856010 h 4317370"/>
              <a:gd name="connsiteX1791" fmla="*/ 1915960 w 4074533"/>
              <a:gd name="connsiteY1791" fmla="*/ 1851832 h 4317370"/>
              <a:gd name="connsiteX1792" fmla="*/ 1954823 w 4074533"/>
              <a:gd name="connsiteY1792" fmla="*/ 1869752 h 4317370"/>
              <a:gd name="connsiteX1793" fmla="*/ 1954823 w 4074533"/>
              <a:gd name="connsiteY1793" fmla="*/ 1934495 h 4317370"/>
              <a:gd name="connsiteX1794" fmla="*/ 1880577 w 4074533"/>
              <a:gd name="connsiteY1794" fmla="*/ 1934495 h 4317370"/>
              <a:gd name="connsiteX1795" fmla="*/ 1880577 w 4074533"/>
              <a:gd name="connsiteY1795" fmla="*/ 1865128 h 4317370"/>
              <a:gd name="connsiteX1796" fmla="*/ 1915960 w 4074533"/>
              <a:gd name="connsiteY1796" fmla="*/ 1851832 h 4317370"/>
              <a:gd name="connsiteX1797" fmla="*/ 910548 w 4074533"/>
              <a:gd name="connsiteY1797" fmla="*/ 1851279 h 4317370"/>
              <a:gd name="connsiteX1798" fmla="*/ 943092 w 4074533"/>
              <a:gd name="connsiteY1798" fmla="*/ 1869876 h 4317370"/>
              <a:gd name="connsiteX1799" fmla="*/ 919846 w 4074533"/>
              <a:gd name="connsiteY1799" fmla="*/ 1907069 h 4317370"/>
              <a:gd name="connsiteX1800" fmla="*/ 882652 w 4074533"/>
              <a:gd name="connsiteY1800" fmla="*/ 1888472 h 4317370"/>
              <a:gd name="connsiteX1801" fmla="*/ 910548 w 4074533"/>
              <a:gd name="connsiteY1801" fmla="*/ 1851279 h 4317370"/>
              <a:gd name="connsiteX1802" fmla="*/ 1269229 w 4074533"/>
              <a:gd name="connsiteY1802" fmla="*/ 1837029 h 4317370"/>
              <a:gd name="connsiteX1803" fmla="*/ 1290824 w 4074533"/>
              <a:gd name="connsiteY1803" fmla="*/ 1851089 h 4317370"/>
              <a:gd name="connsiteX1804" fmla="*/ 1281485 w 4074533"/>
              <a:gd name="connsiteY1804" fmla="*/ 1912019 h 4317370"/>
              <a:gd name="connsiteX1805" fmla="*/ 1230130 w 4074533"/>
              <a:gd name="connsiteY1805" fmla="*/ 1912019 h 4317370"/>
              <a:gd name="connsiteX1806" fmla="*/ 1244137 w 4074533"/>
              <a:gd name="connsiteY1806" fmla="*/ 1851089 h 4317370"/>
              <a:gd name="connsiteX1807" fmla="*/ 1269229 w 4074533"/>
              <a:gd name="connsiteY1807" fmla="*/ 1837029 h 4317370"/>
              <a:gd name="connsiteX1808" fmla="*/ 2256972 w 4074533"/>
              <a:gd name="connsiteY1808" fmla="*/ 1834903 h 4317370"/>
              <a:gd name="connsiteX1809" fmla="*/ 2323060 w 4074533"/>
              <a:gd name="connsiteY1809" fmla="*/ 1878624 h 4317370"/>
              <a:gd name="connsiteX1810" fmla="*/ 2318407 w 4074533"/>
              <a:gd name="connsiteY1810" fmla="*/ 1943589 h 4317370"/>
              <a:gd name="connsiteX1811" fmla="*/ 2234652 w 4074533"/>
              <a:gd name="connsiteY1811" fmla="*/ 1901826 h 4317370"/>
              <a:gd name="connsiteX1812" fmla="*/ 2234652 w 4074533"/>
              <a:gd name="connsiteY1812" fmla="*/ 1836861 h 4317370"/>
              <a:gd name="connsiteX1813" fmla="*/ 2256972 w 4074533"/>
              <a:gd name="connsiteY1813" fmla="*/ 1834903 h 4317370"/>
              <a:gd name="connsiteX1814" fmla="*/ 1346269 w 4074533"/>
              <a:gd name="connsiteY1814" fmla="*/ 1831684 h 4317370"/>
              <a:gd name="connsiteX1815" fmla="*/ 1370199 w 4074533"/>
              <a:gd name="connsiteY1815" fmla="*/ 1841651 h 4317370"/>
              <a:gd name="connsiteX1816" fmla="*/ 1360860 w 4074533"/>
              <a:gd name="connsiteY1816" fmla="*/ 1907316 h 4317370"/>
              <a:gd name="connsiteX1817" fmla="*/ 1309500 w 4074533"/>
              <a:gd name="connsiteY1817" fmla="*/ 1912006 h 4317370"/>
              <a:gd name="connsiteX1818" fmla="*/ 1318838 w 4074533"/>
              <a:gd name="connsiteY1818" fmla="*/ 1846341 h 4317370"/>
              <a:gd name="connsiteX1819" fmla="*/ 1346269 w 4074533"/>
              <a:gd name="connsiteY1819" fmla="*/ 1831684 h 4317370"/>
              <a:gd name="connsiteX1820" fmla="*/ 1196832 w 4074533"/>
              <a:gd name="connsiteY1820" fmla="*/ 1831678 h 4317370"/>
              <a:gd name="connsiteX1821" fmla="*/ 1211663 w 4074533"/>
              <a:gd name="connsiteY1821" fmla="*/ 1846312 h 4317370"/>
              <a:gd name="connsiteX1822" fmla="*/ 1197971 w 4074533"/>
              <a:gd name="connsiteY1822" fmla="*/ 1907193 h 4317370"/>
              <a:gd name="connsiteX1823" fmla="*/ 1156894 w 4074533"/>
              <a:gd name="connsiteY1823" fmla="*/ 1897827 h 4317370"/>
              <a:gd name="connsiteX1824" fmla="*/ 1175151 w 4074533"/>
              <a:gd name="connsiteY1824" fmla="*/ 1841629 h 4317370"/>
              <a:gd name="connsiteX1825" fmla="*/ 1196832 w 4074533"/>
              <a:gd name="connsiteY1825" fmla="*/ 1831678 h 4317370"/>
              <a:gd name="connsiteX1826" fmla="*/ 3289911 w 4074533"/>
              <a:gd name="connsiteY1826" fmla="*/ 1829734 h 4317370"/>
              <a:gd name="connsiteX1827" fmla="*/ 3335019 w 4074533"/>
              <a:gd name="connsiteY1827" fmla="*/ 1841414 h 4317370"/>
              <a:gd name="connsiteX1828" fmla="*/ 3427548 w 4074533"/>
              <a:gd name="connsiteY1828" fmla="*/ 1939522 h 4317370"/>
              <a:gd name="connsiteX1829" fmla="*/ 3367404 w 4074533"/>
              <a:gd name="connsiteY1829" fmla="*/ 1958209 h 4317370"/>
              <a:gd name="connsiteX1830" fmla="*/ 3279502 w 4074533"/>
              <a:gd name="connsiteY1830" fmla="*/ 1860101 h 4317370"/>
              <a:gd name="connsiteX1831" fmla="*/ 3289911 w 4074533"/>
              <a:gd name="connsiteY1831" fmla="*/ 1829734 h 4317370"/>
              <a:gd name="connsiteX1832" fmla="*/ 673896 w 4074533"/>
              <a:gd name="connsiteY1832" fmla="*/ 1822817 h 4317370"/>
              <a:gd name="connsiteX1833" fmla="*/ 696915 w 4074533"/>
              <a:gd name="connsiteY1833" fmla="*/ 1837104 h 4317370"/>
              <a:gd name="connsiteX1834" fmla="*/ 673896 w 4074533"/>
              <a:gd name="connsiteY1834" fmla="*/ 1851392 h 4317370"/>
              <a:gd name="connsiteX1835" fmla="*/ 655480 w 4074533"/>
              <a:gd name="connsiteY1835" fmla="*/ 1832342 h 4317370"/>
              <a:gd name="connsiteX1836" fmla="*/ 673896 w 4074533"/>
              <a:gd name="connsiteY1836" fmla="*/ 1822817 h 4317370"/>
              <a:gd name="connsiteX1837" fmla="*/ 1428081 w 4074533"/>
              <a:gd name="connsiteY1837" fmla="*/ 1819745 h 4317370"/>
              <a:gd name="connsiteX1838" fmla="*/ 1454400 w 4074533"/>
              <a:gd name="connsiteY1838" fmla="*/ 1827372 h 4317370"/>
              <a:gd name="connsiteX1839" fmla="*/ 1449721 w 4074533"/>
              <a:gd name="connsiteY1839" fmla="*/ 1893081 h 4317370"/>
              <a:gd name="connsiteX1840" fmla="*/ 1393574 w 4074533"/>
              <a:gd name="connsiteY1840" fmla="*/ 1902468 h 4317370"/>
              <a:gd name="connsiteX1841" fmla="*/ 1398253 w 4074533"/>
              <a:gd name="connsiteY1841" fmla="*/ 1836759 h 4317370"/>
              <a:gd name="connsiteX1842" fmla="*/ 1428081 w 4074533"/>
              <a:gd name="connsiteY1842" fmla="*/ 1819745 h 4317370"/>
              <a:gd name="connsiteX1843" fmla="*/ 2549922 w 4074533"/>
              <a:gd name="connsiteY1843" fmla="*/ 1818055 h 4317370"/>
              <a:gd name="connsiteX1844" fmla="*/ 2642195 w 4074533"/>
              <a:gd name="connsiteY1844" fmla="*/ 1892503 h 4317370"/>
              <a:gd name="connsiteX1845" fmla="*/ 2623741 w 4074533"/>
              <a:gd name="connsiteY1845" fmla="*/ 1948340 h 4317370"/>
              <a:gd name="connsiteX1846" fmla="*/ 2531467 w 4074533"/>
              <a:gd name="connsiteY1846" fmla="*/ 1873891 h 4317370"/>
              <a:gd name="connsiteX1847" fmla="*/ 2549922 w 4074533"/>
              <a:gd name="connsiteY1847" fmla="*/ 1818055 h 4317370"/>
              <a:gd name="connsiteX1848" fmla="*/ 1125065 w 4074533"/>
              <a:gd name="connsiteY1848" fmla="*/ 1816447 h 4317370"/>
              <a:gd name="connsiteX1849" fmla="*/ 1138453 w 4074533"/>
              <a:gd name="connsiteY1849" fmla="*/ 1833136 h 4317370"/>
              <a:gd name="connsiteX1850" fmla="*/ 1124483 w 4074533"/>
              <a:gd name="connsiteY1850" fmla="*/ 1888381 h 4317370"/>
              <a:gd name="connsiteX1851" fmla="*/ 1082573 w 4074533"/>
              <a:gd name="connsiteY1851" fmla="*/ 1874569 h 4317370"/>
              <a:gd name="connsiteX1852" fmla="*/ 1101199 w 4074533"/>
              <a:gd name="connsiteY1852" fmla="*/ 1823928 h 4317370"/>
              <a:gd name="connsiteX1853" fmla="*/ 1125065 w 4074533"/>
              <a:gd name="connsiteY1853" fmla="*/ 1816447 h 4317370"/>
              <a:gd name="connsiteX1854" fmla="*/ 2377440 w 4074533"/>
              <a:gd name="connsiteY1854" fmla="*/ 1810117 h 4317370"/>
              <a:gd name="connsiteX1855" fmla="*/ 2470573 w 4074533"/>
              <a:gd name="connsiteY1855" fmla="*/ 1870442 h 4317370"/>
              <a:gd name="connsiteX1856" fmla="*/ 2456603 w 4074533"/>
              <a:gd name="connsiteY1856" fmla="*/ 1926126 h 4317370"/>
              <a:gd name="connsiteX1857" fmla="*/ 2372783 w 4074533"/>
              <a:gd name="connsiteY1857" fmla="*/ 1870442 h 4317370"/>
              <a:gd name="connsiteX1858" fmla="*/ 2377440 w 4074533"/>
              <a:gd name="connsiteY1858" fmla="*/ 1810117 h 4317370"/>
              <a:gd name="connsiteX1859" fmla="*/ 1512014 w 4074533"/>
              <a:gd name="connsiteY1859" fmla="*/ 1802775 h 4317370"/>
              <a:gd name="connsiteX1860" fmla="*/ 1541939 w 4074533"/>
              <a:gd name="connsiteY1860" fmla="*/ 1809720 h 4317370"/>
              <a:gd name="connsiteX1861" fmla="*/ 1541939 w 4074533"/>
              <a:gd name="connsiteY1861" fmla="*/ 1879174 h 4317370"/>
              <a:gd name="connsiteX1862" fmla="*/ 1482090 w 4074533"/>
              <a:gd name="connsiteY1862" fmla="*/ 1888434 h 4317370"/>
              <a:gd name="connsiteX1863" fmla="*/ 1482090 w 4074533"/>
              <a:gd name="connsiteY1863" fmla="*/ 1823611 h 4317370"/>
              <a:gd name="connsiteX1864" fmla="*/ 1512014 w 4074533"/>
              <a:gd name="connsiteY1864" fmla="*/ 1802775 h 4317370"/>
              <a:gd name="connsiteX1865" fmla="*/ 831132 w 4074533"/>
              <a:gd name="connsiteY1865" fmla="*/ 1800592 h 4317370"/>
              <a:gd name="connsiteX1866" fmla="*/ 858840 w 4074533"/>
              <a:gd name="connsiteY1866" fmla="*/ 1823743 h 4317370"/>
              <a:gd name="connsiteX1867" fmla="*/ 835749 w 4074533"/>
              <a:gd name="connsiteY1867" fmla="*/ 1851525 h 4317370"/>
              <a:gd name="connsiteX1868" fmla="*/ 808040 w 4074533"/>
              <a:gd name="connsiteY1868" fmla="*/ 1833004 h 4317370"/>
              <a:gd name="connsiteX1869" fmla="*/ 831132 w 4074533"/>
              <a:gd name="connsiteY1869" fmla="*/ 1800592 h 4317370"/>
              <a:gd name="connsiteX1870" fmla="*/ 2786711 w 4074533"/>
              <a:gd name="connsiteY1870" fmla="*/ 1800392 h 4317370"/>
              <a:gd name="connsiteX1871" fmla="*/ 2810007 w 4074533"/>
              <a:gd name="connsiteY1871" fmla="*/ 1804946 h 4317370"/>
              <a:gd name="connsiteX1872" fmla="*/ 2907241 w 4074533"/>
              <a:gd name="connsiteY1872" fmla="*/ 1897475 h 4317370"/>
              <a:gd name="connsiteX1873" fmla="*/ 2870199 w 4074533"/>
              <a:gd name="connsiteY1873" fmla="*/ 1934486 h 4317370"/>
              <a:gd name="connsiteX1874" fmla="*/ 2777595 w 4074533"/>
              <a:gd name="connsiteY1874" fmla="*/ 1846584 h 4317370"/>
              <a:gd name="connsiteX1875" fmla="*/ 2786711 w 4074533"/>
              <a:gd name="connsiteY1875" fmla="*/ 1800392 h 4317370"/>
              <a:gd name="connsiteX1876" fmla="*/ 2128834 w 4074533"/>
              <a:gd name="connsiteY1876" fmla="*/ 1789944 h 4317370"/>
              <a:gd name="connsiteX1877" fmla="*/ 2151062 w 4074533"/>
              <a:gd name="connsiteY1877" fmla="*/ 1793131 h 4317370"/>
              <a:gd name="connsiteX1878" fmla="*/ 2192904 w 4074533"/>
              <a:gd name="connsiteY1878" fmla="*/ 1818626 h 4317370"/>
              <a:gd name="connsiteX1879" fmla="*/ 2192904 w 4074533"/>
              <a:gd name="connsiteY1879" fmla="*/ 1888159 h 4317370"/>
              <a:gd name="connsiteX1880" fmla="*/ 2109220 w 4074533"/>
              <a:gd name="connsiteY1880" fmla="*/ 1860346 h 4317370"/>
              <a:gd name="connsiteX1881" fmla="*/ 2109220 w 4074533"/>
              <a:gd name="connsiteY1881" fmla="*/ 1795448 h 4317370"/>
              <a:gd name="connsiteX1882" fmla="*/ 2128834 w 4074533"/>
              <a:gd name="connsiteY1882" fmla="*/ 1789944 h 4317370"/>
              <a:gd name="connsiteX1883" fmla="*/ 1055720 w 4074533"/>
              <a:gd name="connsiteY1883" fmla="*/ 1789730 h 4317370"/>
              <a:gd name="connsiteX1884" fmla="*/ 1068505 w 4074533"/>
              <a:gd name="connsiteY1884" fmla="*/ 1809616 h 4317370"/>
              <a:gd name="connsiteX1885" fmla="*/ 1045259 w 4074533"/>
              <a:gd name="connsiteY1885" fmla="*/ 1861084 h 4317370"/>
              <a:gd name="connsiteX1886" fmla="*/ 1012715 w 4074533"/>
              <a:gd name="connsiteY1886" fmla="*/ 1842368 h 4317370"/>
              <a:gd name="connsiteX1887" fmla="*/ 1035961 w 4074533"/>
              <a:gd name="connsiteY1887" fmla="*/ 1790900 h 4317370"/>
              <a:gd name="connsiteX1888" fmla="*/ 1055720 w 4074533"/>
              <a:gd name="connsiteY1888" fmla="*/ 1789730 h 4317370"/>
              <a:gd name="connsiteX1889" fmla="*/ 3478449 w 4074533"/>
              <a:gd name="connsiteY1889" fmla="*/ 1786544 h 4317370"/>
              <a:gd name="connsiteX1890" fmla="*/ 3506974 w 4074533"/>
              <a:gd name="connsiteY1890" fmla="*/ 1795433 h 4317370"/>
              <a:gd name="connsiteX1891" fmla="*/ 3591018 w 4074533"/>
              <a:gd name="connsiteY1891" fmla="*/ 1888699 h 4317370"/>
              <a:gd name="connsiteX1892" fmla="*/ 3525650 w 4074533"/>
              <a:gd name="connsiteY1892" fmla="*/ 1902688 h 4317370"/>
              <a:gd name="connsiteX1893" fmla="*/ 3446275 w 4074533"/>
              <a:gd name="connsiteY1893" fmla="*/ 1814086 h 4317370"/>
              <a:gd name="connsiteX1894" fmla="*/ 3478449 w 4074533"/>
              <a:gd name="connsiteY1894" fmla="*/ 1786544 h 4317370"/>
              <a:gd name="connsiteX1895" fmla="*/ 1602619 w 4074533"/>
              <a:gd name="connsiteY1895" fmla="*/ 1783725 h 4317370"/>
              <a:gd name="connsiteX1896" fmla="*/ 1635427 w 4074533"/>
              <a:gd name="connsiteY1896" fmla="*/ 1790670 h 4317370"/>
              <a:gd name="connsiteX1897" fmla="*/ 1635427 w 4074533"/>
              <a:gd name="connsiteY1897" fmla="*/ 1860124 h 4317370"/>
              <a:gd name="connsiteX1898" fmla="*/ 1569811 w 4074533"/>
              <a:gd name="connsiteY1898" fmla="*/ 1874014 h 4317370"/>
              <a:gd name="connsiteX1899" fmla="*/ 1569811 w 4074533"/>
              <a:gd name="connsiteY1899" fmla="*/ 1804561 h 4317370"/>
              <a:gd name="connsiteX1900" fmla="*/ 1602619 w 4074533"/>
              <a:gd name="connsiteY1900" fmla="*/ 1783725 h 4317370"/>
              <a:gd name="connsiteX1901" fmla="*/ 1700859 w 4074533"/>
              <a:gd name="connsiteY1901" fmla="*/ 1765362 h 4317370"/>
              <a:gd name="connsiteX1902" fmla="*/ 1737277 w 4074533"/>
              <a:gd name="connsiteY1902" fmla="*/ 1776515 h 4317370"/>
              <a:gd name="connsiteX1903" fmla="*/ 1737277 w 4074533"/>
              <a:gd name="connsiteY1903" fmla="*/ 1846961 h 4317370"/>
              <a:gd name="connsiteX1904" fmla="*/ 1667910 w 4074533"/>
              <a:gd name="connsiteY1904" fmla="*/ 1856354 h 4317370"/>
              <a:gd name="connsiteX1905" fmla="*/ 1667910 w 4074533"/>
              <a:gd name="connsiteY1905" fmla="*/ 1785908 h 4317370"/>
              <a:gd name="connsiteX1906" fmla="*/ 1700859 w 4074533"/>
              <a:gd name="connsiteY1906" fmla="*/ 1765362 h 4317370"/>
              <a:gd name="connsiteX1907" fmla="*/ 2008153 w 4074533"/>
              <a:gd name="connsiteY1907" fmla="*/ 1762727 h 4317370"/>
              <a:gd name="connsiteX1908" fmla="*/ 2029832 w 4074533"/>
              <a:gd name="connsiteY1908" fmla="*/ 1762947 h 4317370"/>
              <a:gd name="connsiteX1909" fmla="*/ 2067535 w 4074533"/>
              <a:gd name="connsiteY1909" fmla="*/ 1785841 h 4317370"/>
              <a:gd name="connsiteX1910" fmla="*/ 2072175 w 4074533"/>
              <a:gd name="connsiteY1910" fmla="*/ 1851591 h 4317370"/>
              <a:gd name="connsiteX1911" fmla="*/ 1993289 w 4074533"/>
              <a:gd name="connsiteY1911" fmla="*/ 1842198 h 4317370"/>
              <a:gd name="connsiteX1912" fmla="*/ 1988648 w 4074533"/>
              <a:gd name="connsiteY1912" fmla="*/ 1771752 h 4317370"/>
              <a:gd name="connsiteX1913" fmla="*/ 2008153 w 4074533"/>
              <a:gd name="connsiteY1913" fmla="*/ 1762727 h 4317370"/>
              <a:gd name="connsiteX1914" fmla="*/ 1800138 w 4074533"/>
              <a:gd name="connsiteY1914" fmla="*/ 1753485 h 4317370"/>
              <a:gd name="connsiteX1915" fmla="*/ 1838960 w 4074533"/>
              <a:gd name="connsiteY1915" fmla="*/ 1766979 h 4317370"/>
              <a:gd name="connsiteX1916" fmla="*/ 1843596 w 4074533"/>
              <a:gd name="connsiteY1916" fmla="*/ 1837381 h 4317370"/>
              <a:gd name="connsiteX1917" fmla="*/ 1769427 w 4074533"/>
              <a:gd name="connsiteY1917" fmla="*/ 1842074 h 4317370"/>
              <a:gd name="connsiteX1918" fmla="*/ 1764792 w 4074533"/>
              <a:gd name="connsiteY1918" fmla="*/ 1771672 h 4317370"/>
              <a:gd name="connsiteX1919" fmla="*/ 1800138 w 4074533"/>
              <a:gd name="connsiteY1919" fmla="*/ 1753485 h 4317370"/>
              <a:gd name="connsiteX1920" fmla="*/ 985200 w 4074533"/>
              <a:gd name="connsiteY1920" fmla="*/ 1753037 h 4317370"/>
              <a:gd name="connsiteX1921" fmla="*/ 993900 w 4074533"/>
              <a:gd name="connsiteY1921" fmla="*/ 1772484 h 4317370"/>
              <a:gd name="connsiteX1922" fmla="*/ 975339 w 4074533"/>
              <a:gd name="connsiteY1922" fmla="*/ 1813666 h 4317370"/>
              <a:gd name="connsiteX1923" fmla="*/ 942856 w 4074533"/>
              <a:gd name="connsiteY1923" fmla="*/ 1795363 h 4317370"/>
              <a:gd name="connsiteX1924" fmla="*/ 966058 w 4074533"/>
              <a:gd name="connsiteY1924" fmla="*/ 1754181 h 4317370"/>
              <a:gd name="connsiteX1925" fmla="*/ 985200 w 4074533"/>
              <a:gd name="connsiteY1925" fmla="*/ 1753037 h 4317370"/>
              <a:gd name="connsiteX1926" fmla="*/ 1910617 w 4074533"/>
              <a:gd name="connsiteY1926" fmla="*/ 1752898 h 4317370"/>
              <a:gd name="connsiteX1927" fmla="*/ 1950060 w 4074533"/>
              <a:gd name="connsiteY1927" fmla="*/ 1766979 h 4317370"/>
              <a:gd name="connsiteX1928" fmla="*/ 1954700 w 4074533"/>
              <a:gd name="connsiteY1928" fmla="*/ 1837381 h 4317370"/>
              <a:gd name="connsiteX1929" fmla="*/ 1875814 w 4074533"/>
              <a:gd name="connsiteY1929" fmla="*/ 1832687 h 4317370"/>
              <a:gd name="connsiteX1930" fmla="*/ 1871173 w 4074533"/>
              <a:gd name="connsiteY1930" fmla="*/ 1766979 h 4317370"/>
              <a:gd name="connsiteX1931" fmla="*/ 1910617 w 4074533"/>
              <a:gd name="connsiteY1931" fmla="*/ 1752898 h 4317370"/>
              <a:gd name="connsiteX1932" fmla="*/ 752477 w 4074533"/>
              <a:gd name="connsiteY1932" fmla="*/ 1748205 h 4317370"/>
              <a:gd name="connsiteX1933" fmla="*/ 776290 w 4074533"/>
              <a:gd name="connsiteY1933" fmla="*/ 1762492 h 4317370"/>
              <a:gd name="connsiteX1934" fmla="*/ 752477 w 4074533"/>
              <a:gd name="connsiteY1934" fmla="*/ 1786305 h 4317370"/>
              <a:gd name="connsiteX1935" fmla="*/ 733427 w 4074533"/>
              <a:gd name="connsiteY1935" fmla="*/ 1767255 h 4317370"/>
              <a:gd name="connsiteX1936" fmla="*/ 752477 w 4074533"/>
              <a:gd name="connsiteY1936" fmla="*/ 1748205 h 4317370"/>
              <a:gd name="connsiteX1937" fmla="*/ 3677131 w 4074533"/>
              <a:gd name="connsiteY1937" fmla="*/ 1747953 h 4317370"/>
              <a:gd name="connsiteX1938" fmla="*/ 3702214 w 4074533"/>
              <a:gd name="connsiteY1938" fmla="*/ 1754188 h 4317370"/>
              <a:gd name="connsiteX1939" fmla="*/ 3772009 w 4074533"/>
              <a:gd name="connsiteY1939" fmla="*/ 1828434 h 4317370"/>
              <a:gd name="connsiteX1940" fmla="*/ 3716173 w 4074533"/>
              <a:gd name="connsiteY1940" fmla="*/ 1846996 h 4317370"/>
              <a:gd name="connsiteX1941" fmla="*/ 3646377 w 4074533"/>
              <a:gd name="connsiteY1941" fmla="*/ 1772750 h 4317370"/>
              <a:gd name="connsiteX1942" fmla="*/ 3677131 w 4074533"/>
              <a:gd name="connsiteY1942" fmla="*/ 1747953 h 4317370"/>
              <a:gd name="connsiteX1943" fmla="*/ 2243772 w 4074533"/>
              <a:gd name="connsiteY1943" fmla="*/ 1740135 h 4317370"/>
              <a:gd name="connsiteX1944" fmla="*/ 2331244 w 4074533"/>
              <a:gd name="connsiteY1944" fmla="*/ 1781807 h 4317370"/>
              <a:gd name="connsiteX1945" fmla="*/ 2322037 w 4074533"/>
              <a:gd name="connsiteY1945" fmla="*/ 1846630 h 4317370"/>
              <a:gd name="connsiteX1946" fmla="*/ 2239169 w 4074533"/>
              <a:gd name="connsiteY1946" fmla="*/ 1804958 h 4317370"/>
              <a:gd name="connsiteX1947" fmla="*/ 2243772 w 4074533"/>
              <a:gd name="connsiteY1947" fmla="*/ 1740135 h 4317370"/>
              <a:gd name="connsiteX1948" fmla="*/ 2563929 w 4074533"/>
              <a:gd name="connsiteY1948" fmla="*/ 1738818 h 4317370"/>
              <a:gd name="connsiteX1949" fmla="*/ 2586691 w 4074533"/>
              <a:gd name="connsiteY1949" fmla="*/ 1740055 h 4317370"/>
              <a:gd name="connsiteX1950" fmla="*/ 2680074 w 4074533"/>
              <a:gd name="connsiteY1950" fmla="*/ 1814562 h 4317370"/>
              <a:gd name="connsiteX1951" fmla="*/ 2652059 w 4074533"/>
              <a:gd name="connsiteY1951" fmla="*/ 1861129 h 4317370"/>
              <a:gd name="connsiteX1952" fmla="*/ 2558677 w 4074533"/>
              <a:gd name="connsiteY1952" fmla="*/ 1786622 h 4317370"/>
              <a:gd name="connsiteX1953" fmla="*/ 2563929 w 4074533"/>
              <a:gd name="connsiteY1953" fmla="*/ 1738818 h 4317370"/>
              <a:gd name="connsiteX1954" fmla="*/ 2863205 w 4074533"/>
              <a:gd name="connsiteY1954" fmla="*/ 1735225 h 4317370"/>
              <a:gd name="connsiteX1955" fmla="*/ 2889250 w 4074533"/>
              <a:gd name="connsiteY1955" fmla="*/ 1739847 h 4317370"/>
              <a:gd name="connsiteX1956" fmla="*/ 2986484 w 4074533"/>
              <a:gd name="connsiteY1956" fmla="*/ 1832296 h 4317370"/>
              <a:gd name="connsiteX1957" fmla="*/ 2944812 w 4074533"/>
              <a:gd name="connsiteY1957" fmla="*/ 1864653 h 4317370"/>
              <a:gd name="connsiteX1958" fmla="*/ 2847578 w 4074533"/>
              <a:gd name="connsiteY1958" fmla="*/ 1776827 h 4317370"/>
              <a:gd name="connsiteX1959" fmla="*/ 2863205 w 4074533"/>
              <a:gd name="connsiteY1959" fmla="*/ 1735225 h 4317370"/>
              <a:gd name="connsiteX1960" fmla="*/ 1292399 w 4074533"/>
              <a:gd name="connsiteY1960" fmla="*/ 1723392 h 4317370"/>
              <a:gd name="connsiteX1961" fmla="*/ 1309886 w 4074533"/>
              <a:gd name="connsiteY1961" fmla="*/ 1739577 h 4317370"/>
              <a:gd name="connsiteX1962" fmla="*/ 1295896 w 4074533"/>
              <a:gd name="connsiteY1962" fmla="*/ 1804320 h 4317370"/>
              <a:gd name="connsiteX1963" fmla="*/ 1253931 w 4074533"/>
              <a:gd name="connsiteY1963" fmla="*/ 1804320 h 4317370"/>
              <a:gd name="connsiteX1964" fmla="*/ 1267916 w 4074533"/>
              <a:gd name="connsiteY1964" fmla="*/ 1734953 h 4317370"/>
              <a:gd name="connsiteX1965" fmla="*/ 1292399 w 4074533"/>
              <a:gd name="connsiteY1965" fmla="*/ 1723392 h 4317370"/>
              <a:gd name="connsiteX1966" fmla="*/ 2396430 w 4074533"/>
              <a:gd name="connsiteY1966" fmla="*/ 1721095 h 4317370"/>
              <a:gd name="connsiteX1967" fmla="*/ 2489696 w 4074533"/>
              <a:gd name="connsiteY1967" fmla="*/ 1776780 h 4317370"/>
              <a:gd name="connsiteX1968" fmla="*/ 2475706 w 4074533"/>
              <a:gd name="connsiteY1968" fmla="*/ 1832464 h 4317370"/>
              <a:gd name="connsiteX1969" fmla="*/ 2387103 w 4074533"/>
              <a:gd name="connsiteY1969" fmla="*/ 1776780 h 4317370"/>
              <a:gd name="connsiteX1970" fmla="*/ 2396430 w 4074533"/>
              <a:gd name="connsiteY1970" fmla="*/ 1721095 h 4317370"/>
              <a:gd name="connsiteX1971" fmla="*/ 1361141 w 4074533"/>
              <a:gd name="connsiteY1971" fmla="*/ 1721079 h 4317370"/>
              <a:gd name="connsiteX1972" fmla="*/ 1384487 w 4074533"/>
              <a:gd name="connsiteY1972" fmla="*/ 1734953 h 4317370"/>
              <a:gd name="connsiteX1973" fmla="*/ 1375148 w 4074533"/>
              <a:gd name="connsiteY1973" fmla="*/ 1804320 h 4317370"/>
              <a:gd name="connsiteX1974" fmla="*/ 1323788 w 4074533"/>
              <a:gd name="connsiteY1974" fmla="*/ 1808944 h 4317370"/>
              <a:gd name="connsiteX1975" fmla="*/ 1337795 w 4074533"/>
              <a:gd name="connsiteY1975" fmla="*/ 1734953 h 4317370"/>
              <a:gd name="connsiteX1976" fmla="*/ 1361141 w 4074533"/>
              <a:gd name="connsiteY1976" fmla="*/ 1721079 h 4317370"/>
              <a:gd name="connsiteX1977" fmla="*/ 1226589 w 4074533"/>
              <a:gd name="connsiteY1977" fmla="*/ 1718042 h 4317370"/>
              <a:gd name="connsiteX1978" fmla="*/ 1239956 w 4074533"/>
              <a:gd name="connsiteY1978" fmla="*/ 1734783 h 4317370"/>
              <a:gd name="connsiteX1979" fmla="*/ 1226009 w 4074533"/>
              <a:gd name="connsiteY1979" fmla="*/ 1799437 h 4317370"/>
              <a:gd name="connsiteX1980" fmla="*/ 1184166 w 4074533"/>
              <a:gd name="connsiteY1980" fmla="*/ 1794819 h 4317370"/>
              <a:gd name="connsiteX1981" fmla="*/ 1202763 w 4074533"/>
              <a:gd name="connsiteY1981" fmla="*/ 1725546 h 4317370"/>
              <a:gd name="connsiteX1982" fmla="*/ 1226589 w 4074533"/>
              <a:gd name="connsiteY1982" fmla="*/ 1718042 h 4317370"/>
              <a:gd name="connsiteX1983" fmla="*/ 3899850 w 4074533"/>
              <a:gd name="connsiteY1983" fmla="*/ 1712183 h 4317370"/>
              <a:gd name="connsiteX1984" fmla="*/ 3929146 w 4074533"/>
              <a:gd name="connsiteY1984" fmla="*/ 1716268 h 4317370"/>
              <a:gd name="connsiteX1985" fmla="*/ 3975100 w 4074533"/>
              <a:gd name="connsiteY1985" fmla="*/ 1767628 h 4317370"/>
              <a:gd name="connsiteX1986" fmla="*/ 3933741 w 4074533"/>
              <a:gd name="connsiteY1986" fmla="*/ 1776967 h 4317370"/>
              <a:gd name="connsiteX1987" fmla="*/ 3887787 w 4074533"/>
              <a:gd name="connsiteY1987" fmla="*/ 1725606 h 4317370"/>
              <a:gd name="connsiteX1988" fmla="*/ 3899850 w 4074533"/>
              <a:gd name="connsiteY1988" fmla="*/ 1712183 h 4317370"/>
              <a:gd name="connsiteX1989" fmla="*/ 1436070 w 4074533"/>
              <a:gd name="connsiteY1989" fmla="*/ 1709700 h 4317370"/>
              <a:gd name="connsiteX1990" fmla="*/ 1457854 w 4074533"/>
              <a:gd name="connsiteY1990" fmla="*/ 1720709 h 4317370"/>
              <a:gd name="connsiteX1991" fmla="*/ 1453267 w 4074533"/>
              <a:gd name="connsiteY1991" fmla="*/ 1790242 h 4317370"/>
              <a:gd name="connsiteX1992" fmla="*/ 1402820 w 4074533"/>
              <a:gd name="connsiteY1992" fmla="*/ 1799513 h 4317370"/>
              <a:gd name="connsiteX1993" fmla="*/ 1407406 w 4074533"/>
              <a:gd name="connsiteY1993" fmla="*/ 1729980 h 4317370"/>
              <a:gd name="connsiteX1994" fmla="*/ 1436070 w 4074533"/>
              <a:gd name="connsiteY1994" fmla="*/ 1709700 h 4317370"/>
              <a:gd name="connsiteX1995" fmla="*/ 896219 w 4074533"/>
              <a:gd name="connsiteY1995" fmla="*/ 1702062 h 4317370"/>
              <a:gd name="connsiteX1996" fmla="*/ 923928 w 4074533"/>
              <a:gd name="connsiteY1996" fmla="*/ 1725345 h 4317370"/>
              <a:gd name="connsiteX1997" fmla="*/ 900836 w 4074533"/>
              <a:gd name="connsiteY1997" fmla="*/ 1762598 h 4317370"/>
              <a:gd name="connsiteX1998" fmla="*/ 873128 w 4074533"/>
              <a:gd name="connsiteY1998" fmla="*/ 1743972 h 4317370"/>
              <a:gd name="connsiteX1999" fmla="*/ 896219 w 4074533"/>
              <a:gd name="connsiteY1999" fmla="*/ 1702062 h 4317370"/>
              <a:gd name="connsiteX2000" fmla="*/ 1162115 w 4074533"/>
              <a:gd name="connsiteY2000" fmla="*/ 1699677 h 4317370"/>
              <a:gd name="connsiteX2001" fmla="*/ 1174877 w 4074533"/>
              <a:gd name="connsiteY2001" fmla="*/ 1720784 h 4317370"/>
              <a:gd name="connsiteX2002" fmla="*/ 1156315 w 4074533"/>
              <a:gd name="connsiteY2002" fmla="*/ 1781759 h 4317370"/>
              <a:gd name="connsiteX2003" fmla="*/ 1119191 w 4074533"/>
              <a:gd name="connsiteY2003" fmla="*/ 1767688 h 4317370"/>
              <a:gd name="connsiteX2004" fmla="*/ 1142393 w 4074533"/>
              <a:gd name="connsiteY2004" fmla="*/ 1706713 h 4317370"/>
              <a:gd name="connsiteX2005" fmla="*/ 1162115 w 4074533"/>
              <a:gd name="connsiteY2005" fmla="*/ 1699677 h 4317370"/>
              <a:gd name="connsiteX2006" fmla="*/ 1516201 w 4074533"/>
              <a:gd name="connsiteY2006" fmla="*/ 1694928 h 4317370"/>
              <a:gd name="connsiteX2007" fmla="*/ 1542097 w 4074533"/>
              <a:gd name="connsiteY2007" fmla="*/ 1701977 h 4317370"/>
              <a:gd name="connsiteX2008" fmla="*/ 1542097 w 4074533"/>
              <a:gd name="connsiteY2008" fmla="*/ 1777161 h 4317370"/>
              <a:gd name="connsiteX2009" fmla="*/ 1486852 w 4074533"/>
              <a:gd name="connsiteY2009" fmla="*/ 1786559 h 4317370"/>
              <a:gd name="connsiteX2010" fmla="*/ 1486852 w 4074533"/>
              <a:gd name="connsiteY2010" fmla="*/ 1716074 h 4317370"/>
              <a:gd name="connsiteX2011" fmla="*/ 1516201 w 4074533"/>
              <a:gd name="connsiteY2011" fmla="*/ 1694928 h 4317370"/>
              <a:gd name="connsiteX2012" fmla="*/ 2133523 w 4074533"/>
              <a:gd name="connsiteY2012" fmla="*/ 1693097 h 4317370"/>
              <a:gd name="connsiteX2013" fmla="*/ 2155770 w 4074533"/>
              <a:gd name="connsiteY2013" fmla="*/ 1696280 h 4317370"/>
              <a:gd name="connsiteX2014" fmla="*/ 2197648 w 4074533"/>
              <a:gd name="connsiteY2014" fmla="*/ 1721747 h 4317370"/>
              <a:gd name="connsiteX2015" fmla="*/ 2192995 w 4074533"/>
              <a:gd name="connsiteY2015" fmla="*/ 1786569 h 4317370"/>
              <a:gd name="connsiteX2016" fmla="*/ 2109240 w 4074533"/>
              <a:gd name="connsiteY2016" fmla="*/ 1763418 h 4317370"/>
              <a:gd name="connsiteX2017" fmla="*/ 2113893 w 4074533"/>
              <a:gd name="connsiteY2017" fmla="*/ 1698595 h 4317370"/>
              <a:gd name="connsiteX2018" fmla="*/ 2133523 w 4074533"/>
              <a:gd name="connsiteY2018" fmla="*/ 1693097 h 4317370"/>
              <a:gd name="connsiteX2019" fmla="*/ 1603205 w 4074533"/>
              <a:gd name="connsiteY2019" fmla="*/ 1677950 h 4317370"/>
              <a:gd name="connsiteX2020" fmla="*/ 1635427 w 4074533"/>
              <a:gd name="connsiteY2020" fmla="*/ 1688959 h 4317370"/>
              <a:gd name="connsiteX2021" fmla="*/ 1635427 w 4074533"/>
              <a:gd name="connsiteY2021" fmla="*/ 1758492 h 4317370"/>
              <a:gd name="connsiteX2022" fmla="*/ 1569811 w 4074533"/>
              <a:gd name="connsiteY2022" fmla="*/ 1772398 h 4317370"/>
              <a:gd name="connsiteX2023" fmla="*/ 1574497 w 4074533"/>
              <a:gd name="connsiteY2023" fmla="*/ 1698230 h 4317370"/>
              <a:gd name="connsiteX2024" fmla="*/ 1603205 w 4074533"/>
              <a:gd name="connsiteY2024" fmla="*/ 1677950 h 4317370"/>
              <a:gd name="connsiteX2025" fmla="*/ 1101695 w 4074533"/>
              <a:gd name="connsiteY2025" fmla="*/ 1673725 h 4317370"/>
              <a:gd name="connsiteX2026" fmla="*/ 1114429 w 4074533"/>
              <a:gd name="connsiteY2026" fmla="*/ 1693323 h 4317370"/>
              <a:gd name="connsiteX2027" fmla="*/ 1091277 w 4074533"/>
              <a:gd name="connsiteY2027" fmla="*/ 1753270 h 4317370"/>
              <a:gd name="connsiteX2028" fmla="*/ 1058866 w 4074533"/>
              <a:gd name="connsiteY2028" fmla="*/ 1734825 h 4317370"/>
              <a:gd name="connsiteX2029" fmla="*/ 1082017 w 4074533"/>
              <a:gd name="connsiteY2029" fmla="*/ 1674878 h 4317370"/>
              <a:gd name="connsiteX2030" fmla="*/ 1101695 w 4074533"/>
              <a:gd name="connsiteY2030" fmla="*/ 1673725 h 4317370"/>
              <a:gd name="connsiteX2031" fmla="*/ 2963149 w 4074533"/>
              <a:gd name="connsiteY2031" fmla="*/ 1672087 h 4317370"/>
              <a:gd name="connsiteX2032" fmla="*/ 2990683 w 4074533"/>
              <a:gd name="connsiteY2032" fmla="*/ 1679382 h 4317370"/>
              <a:gd name="connsiteX2033" fmla="*/ 3088064 w 4074533"/>
              <a:gd name="connsiteY2033" fmla="*/ 1771830 h 4317370"/>
              <a:gd name="connsiteX2034" fmla="*/ 3037055 w 4074533"/>
              <a:gd name="connsiteY2034" fmla="*/ 1799565 h 4317370"/>
              <a:gd name="connsiteX2035" fmla="*/ 2939674 w 4074533"/>
              <a:gd name="connsiteY2035" fmla="*/ 1711739 h 4317370"/>
              <a:gd name="connsiteX2036" fmla="*/ 2963149 w 4074533"/>
              <a:gd name="connsiteY2036" fmla="*/ 1672087 h 4317370"/>
              <a:gd name="connsiteX2037" fmla="*/ 2030354 w 4074533"/>
              <a:gd name="connsiteY2037" fmla="*/ 1663075 h 4317370"/>
              <a:gd name="connsiteX2038" fmla="*/ 2072158 w 4074533"/>
              <a:gd name="connsiteY2038" fmla="*/ 1683911 h 4317370"/>
              <a:gd name="connsiteX2039" fmla="*/ 2067513 w 4074533"/>
              <a:gd name="connsiteY2039" fmla="*/ 1753364 h 4317370"/>
              <a:gd name="connsiteX2040" fmla="*/ 1988550 w 4074533"/>
              <a:gd name="connsiteY2040" fmla="*/ 1739474 h 4317370"/>
              <a:gd name="connsiteX2041" fmla="*/ 1988550 w 4074533"/>
              <a:gd name="connsiteY2041" fmla="*/ 1670020 h 4317370"/>
              <a:gd name="connsiteX2042" fmla="*/ 2030354 w 4074533"/>
              <a:gd name="connsiteY2042" fmla="*/ 1663075 h 4317370"/>
              <a:gd name="connsiteX2043" fmla="*/ 1698480 w 4074533"/>
              <a:gd name="connsiteY2043" fmla="*/ 1662496 h 4317370"/>
              <a:gd name="connsiteX2044" fmla="*/ 1732539 w 4074533"/>
              <a:gd name="connsiteY2044" fmla="*/ 1670020 h 4317370"/>
              <a:gd name="connsiteX2045" fmla="*/ 1732539 w 4074533"/>
              <a:gd name="connsiteY2045" fmla="*/ 1744104 h 4317370"/>
              <a:gd name="connsiteX2046" fmla="*/ 1667885 w 4074533"/>
              <a:gd name="connsiteY2046" fmla="*/ 1753364 h 4317370"/>
              <a:gd name="connsiteX2047" fmla="*/ 1667885 w 4074533"/>
              <a:gd name="connsiteY2047" fmla="*/ 1679281 h 4317370"/>
              <a:gd name="connsiteX2048" fmla="*/ 1698480 w 4074533"/>
              <a:gd name="connsiteY2048" fmla="*/ 1662496 h 4317370"/>
              <a:gd name="connsiteX2049" fmla="*/ 2613287 w 4074533"/>
              <a:gd name="connsiteY2049" fmla="*/ 1659443 h 4317370"/>
              <a:gd name="connsiteX2050" fmla="*/ 2633889 w 4074533"/>
              <a:gd name="connsiteY2050" fmla="*/ 1660680 h 4317370"/>
              <a:gd name="connsiteX2051" fmla="*/ 2731044 w 4074533"/>
              <a:gd name="connsiteY2051" fmla="*/ 1735187 h 4317370"/>
              <a:gd name="connsiteX2052" fmla="*/ 2703286 w 4074533"/>
              <a:gd name="connsiteY2052" fmla="*/ 1781754 h 4317370"/>
              <a:gd name="connsiteX2053" fmla="*/ 2606131 w 4074533"/>
              <a:gd name="connsiteY2053" fmla="*/ 1707247 h 4317370"/>
              <a:gd name="connsiteX2054" fmla="*/ 2613287 w 4074533"/>
              <a:gd name="connsiteY2054" fmla="*/ 1659443 h 4317370"/>
              <a:gd name="connsiteX2055" fmla="*/ 1800076 w 4074533"/>
              <a:gd name="connsiteY2055" fmla="*/ 1651814 h 4317370"/>
              <a:gd name="connsiteX2056" fmla="*/ 1838854 w 4074533"/>
              <a:gd name="connsiteY2056" fmla="*/ 1665126 h 4317370"/>
              <a:gd name="connsiteX2057" fmla="*/ 1838854 w 4074533"/>
              <a:gd name="connsiteY2057" fmla="*/ 1734579 h 4317370"/>
              <a:gd name="connsiteX2058" fmla="*/ 1764771 w 4074533"/>
              <a:gd name="connsiteY2058" fmla="*/ 1739209 h 4317370"/>
              <a:gd name="connsiteX2059" fmla="*/ 1764771 w 4074533"/>
              <a:gd name="connsiteY2059" fmla="*/ 1669756 h 4317370"/>
              <a:gd name="connsiteX2060" fmla="*/ 1800076 w 4074533"/>
              <a:gd name="connsiteY2060" fmla="*/ 1651814 h 4317370"/>
              <a:gd name="connsiteX2061" fmla="*/ 1908877 w 4074533"/>
              <a:gd name="connsiteY2061" fmla="*/ 1651229 h 4317370"/>
              <a:gd name="connsiteX2062" fmla="*/ 1950060 w 4074533"/>
              <a:gd name="connsiteY2062" fmla="*/ 1665103 h 4317370"/>
              <a:gd name="connsiteX2063" fmla="*/ 1950060 w 4074533"/>
              <a:gd name="connsiteY2063" fmla="*/ 1734470 h 4317370"/>
              <a:gd name="connsiteX2064" fmla="*/ 1875814 w 4074533"/>
              <a:gd name="connsiteY2064" fmla="*/ 1734470 h 4317370"/>
              <a:gd name="connsiteX2065" fmla="*/ 1871173 w 4074533"/>
              <a:gd name="connsiteY2065" fmla="*/ 1665103 h 4317370"/>
              <a:gd name="connsiteX2066" fmla="*/ 1908877 w 4074533"/>
              <a:gd name="connsiteY2066" fmla="*/ 1651229 h 4317370"/>
              <a:gd name="connsiteX2067" fmla="*/ 826296 w 4074533"/>
              <a:gd name="connsiteY2067" fmla="*/ 1651223 h 4317370"/>
              <a:gd name="connsiteX2068" fmla="*/ 844553 w 4074533"/>
              <a:gd name="connsiteY2068" fmla="*/ 1669696 h 4317370"/>
              <a:gd name="connsiteX2069" fmla="*/ 826296 w 4074533"/>
              <a:gd name="connsiteY2069" fmla="*/ 1692787 h 4317370"/>
              <a:gd name="connsiteX2070" fmla="*/ 808040 w 4074533"/>
              <a:gd name="connsiteY2070" fmla="*/ 1678932 h 4317370"/>
              <a:gd name="connsiteX2071" fmla="*/ 826296 w 4074533"/>
              <a:gd name="connsiteY2071" fmla="*/ 1651223 h 4317370"/>
              <a:gd name="connsiteX2072" fmla="*/ 2275092 w 4074533"/>
              <a:gd name="connsiteY2072" fmla="*/ 1645047 h 4317370"/>
              <a:gd name="connsiteX2073" fmla="*/ 2345160 w 4074533"/>
              <a:gd name="connsiteY2073" fmla="*/ 1688071 h 4317370"/>
              <a:gd name="connsiteX2074" fmla="*/ 2335847 w 4074533"/>
              <a:gd name="connsiteY2074" fmla="*/ 1748332 h 4317370"/>
              <a:gd name="connsiteX2075" fmla="*/ 2242714 w 4074533"/>
              <a:gd name="connsiteY2075" fmla="*/ 1706613 h 4317370"/>
              <a:gd name="connsiteX2076" fmla="*/ 2252027 w 4074533"/>
              <a:gd name="connsiteY2076" fmla="*/ 1646351 h 4317370"/>
              <a:gd name="connsiteX2077" fmla="*/ 2275092 w 4074533"/>
              <a:gd name="connsiteY2077" fmla="*/ 1645047 h 4317370"/>
              <a:gd name="connsiteX2078" fmla="*/ 1026250 w 4074533"/>
              <a:gd name="connsiteY2078" fmla="*/ 1632234 h 4317370"/>
              <a:gd name="connsiteX2079" fmla="*/ 1049341 w 4074533"/>
              <a:gd name="connsiteY2079" fmla="*/ 1655629 h 4317370"/>
              <a:gd name="connsiteX2080" fmla="*/ 1026250 w 4074533"/>
              <a:gd name="connsiteY2080" fmla="*/ 1707097 h 4317370"/>
              <a:gd name="connsiteX2081" fmla="*/ 998541 w 4074533"/>
              <a:gd name="connsiteY2081" fmla="*/ 1688381 h 4317370"/>
              <a:gd name="connsiteX2082" fmla="*/ 1026250 w 4074533"/>
              <a:gd name="connsiteY2082" fmla="*/ 1632234 h 4317370"/>
              <a:gd name="connsiteX2083" fmla="*/ 2424546 w 4074533"/>
              <a:gd name="connsiteY2083" fmla="*/ 1627555 h 4317370"/>
              <a:gd name="connsiteX2084" fmla="*/ 2521527 w 4074533"/>
              <a:gd name="connsiteY2084" fmla="*/ 1687880 h 4317370"/>
              <a:gd name="connsiteX2085" fmla="*/ 2498436 w 4074533"/>
              <a:gd name="connsiteY2085" fmla="*/ 1743564 h 4317370"/>
              <a:gd name="connsiteX2086" fmla="*/ 2406073 w 4074533"/>
              <a:gd name="connsiteY2086" fmla="*/ 1683239 h 4317370"/>
              <a:gd name="connsiteX2087" fmla="*/ 2424546 w 4074533"/>
              <a:gd name="connsiteY2087" fmla="*/ 1627555 h 4317370"/>
              <a:gd name="connsiteX2088" fmla="*/ 3088807 w 4074533"/>
              <a:gd name="connsiteY2088" fmla="*/ 1611030 h 4317370"/>
              <a:gd name="connsiteX2089" fmla="*/ 3116648 w 4074533"/>
              <a:gd name="connsiteY2089" fmla="*/ 1619040 h 4317370"/>
              <a:gd name="connsiteX2090" fmla="*/ 3214859 w 4074533"/>
              <a:gd name="connsiteY2090" fmla="*/ 1711403 h 4317370"/>
              <a:gd name="connsiteX2091" fmla="*/ 3154062 w 4074533"/>
              <a:gd name="connsiteY2091" fmla="*/ 1734494 h 4317370"/>
              <a:gd name="connsiteX2092" fmla="*/ 3060528 w 4074533"/>
              <a:gd name="connsiteY2092" fmla="*/ 1646749 h 4317370"/>
              <a:gd name="connsiteX2093" fmla="*/ 3088807 w 4074533"/>
              <a:gd name="connsiteY2093" fmla="*/ 1611030 h 4317370"/>
              <a:gd name="connsiteX2094" fmla="*/ 1320829 w 4074533"/>
              <a:gd name="connsiteY2094" fmla="*/ 1601020 h 4317370"/>
              <a:gd name="connsiteX2095" fmla="*/ 1333614 w 4074533"/>
              <a:gd name="connsiteY2095" fmla="*/ 1618982 h 4317370"/>
              <a:gd name="connsiteX2096" fmla="*/ 1319666 w 4074533"/>
              <a:gd name="connsiteY2096" fmla="*/ 1693151 h 4317370"/>
              <a:gd name="connsiteX2097" fmla="*/ 1282473 w 4074533"/>
              <a:gd name="connsiteY2097" fmla="*/ 1688515 h 4317370"/>
              <a:gd name="connsiteX2098" fmla="*/ 1301070 w 4074533"/>
              <a:gd name="connsiteY2098" fmla="*/ 1614347 h 4317370"/>
              <a:gd name="connsiteX2099" fmla="*/ 1320829 w 4074533"/>
              <a:gd name="connsiteY2099" fmla="*/ 1601020 h 4317370"/>
              <a:gd name="connsiteX2100" fmla="*/ 1383664 w 4074533"/>
              <a:gd name="connsiteY2100" fmla="*/ 1600440 h 4317370"/>
              <a:gd name="connsiteX2101" fmla="*/ 1398799 w 4074533"/>
              <a:gd name="connsiteY2101" fmla="*/ 1614347 h 4317370"/>
              <a:gd name="connsiteX2102" fmla="*/ 1389485 w 4074533"/>
              <a:gd name="connsiteY2102" fmla="*/ 1688515 h 4317370"/>
              <a:gd name="connsiteX2103" fmla="*/ 1342919 w 4074533"/>
              <a:gd name="connsiteY2103" fmla="*/ 1693151 h 4317370"/>
              <a:gd name="connsiteX2104" fmla="*/ 1361545 w 4074533"/>
              <a:gd name="connsiteY2104" fmla="*/ 1614347 h 4317370"/>
              <a:gd name="connsiteX2105" fmla="*/ 1383664 w 4074533"/>
              <a:gd name="connsiteY2105" fmla="*/ 1600440 h 4317370"/>
              <a:gd name="connsiteX2106" fmla="*/ 2140443 w 4074533"/>
              <a:gd name="connsiteY2106" fmla="*/ 1592791 h 4317370"/>
              <a:gd name="connsiteX2107" fmla="*/ 2205831 w 4074533"/>
              <a:gd name="connsiteY2107" fmla="*/ 1627952 h 4317370"/>
              <a:gd name="connsiteX2108" fmla="*/ 2196624 w 4074533"/>
              <a:gd name="connsiteY2108" fmla="*/ 1688144 h 4317370"/>
              <a:gd name="connsiteX2109" fmla="*/ 2113756 w 4074533"/>
              <a:gd name="connsiteY2109" fmla="*/ 1660363 h 4317370"/>
              <a:gd name="connsiteX2110" fmla="*/ 2118359 w 4074533"/>
              <a:gd name="connsiteY2110" fmla="*/ 1595540 h 4317370"/>
              <a:gd name="connsiteX2111" fmla="*/ 2140443 w 4074533"/>
              <a:gd name="connsiteY2111" fmla="*/ 1592791 h 4317370"/>
              <a:gd name="connsiteX2112" fmla="*/ 1452539 w 4074533"/>
              <a:gd name="connsiteY2112" fmla="*/ 1591500 h 4317370"/>
              <a:gd name="connsiteX2113" fmla="*/ 1471986 w 4074533"/>
              <a:gd name="connsiteY2113" fmla="*/ 1604841 h 4317370"/>
              <a:gd name="connsiteX2114" fmla="*/ 1462835 w 4074533"/>
              <a:gd name="connsiteY2114" fmla="*/ 1679088 h 4317370"/>
              <a:gd name="connsiteX2115" fmla="*/ 1417077 w 4074533"/>
              <a:gd name="connsiteY2115" fmla="*/ 1688368 h 4317370"/>
              <a:gd name="connsiteX2116" fmla="*/ 1426229 w 4074533"/>
              <a:gd name="connsiteY2116" fmla="*/ 1609482 h 4317370"/>
              <a:gd name="connsiteX2117" fmla="*/ 1452539 w 4074533"/>
              <a:gd name="connsiteY2117" fmla="*/ 1591500 h 4317370"/>
              <a:gd name="connsiteX2118" fmla="*/ 1264016 w 4074533"/>
              <a:gd name="connsiteY2118" fmla="*/ 1589050 h 4317370"/>
              <a:gd name="connsiteX2119" fmla="*/ 1273296 w 4074533"/>
              <a:gd name="connsiteY2119" fmla="*/ 1609330 h 4317370"/>
              <a:gd name="connsiteX2120" fmla="*/ 1254735 w 4074533"/>
              <a:gd name="connsiteY2120" fmla="*/ 1683498 h 4317370"/>
              <a:gd name="connsiteX2121" fmla="*/ 1222257 w 4074533"/>
              <a:gd name="connsiteY2121" fmla="*/ 1674227 h 4317370"/>
              <a:gd name="connsiteX2122" fmla="*/ 1240819 w 4074533"/>
              <a:gd name="connsiteY2122" fmla="*/ 1600059 h 4317370"/>
              <a:gd name="connsiteX2123" fmla="*/ 1264016 w 4074533"/>
              <a:gd name="connsiteY2123" fmla="*/ 1589050 h 4317370"/>
              <a:gd name="connsiteX2124" fmla="*/ 975349 w 4074533"/>
              <a:gd name="connsiteY2124" fmla="*/ 1583102 h 4317370"/>
              <a:gd name="connsiteX2125" fmla="*/ 984412 w 4074533"/>
              <a:gd name="connsiteY2125" fmla="*/ 1604770 h 4317370"/>
              <a:gd name="connsiteX2126" fmla="*/ 961393 w 4074533"/>
              <a:gd name="connsiteY2126" fmla="*/ 1651461 h 4317370"/>
              <a:gd name="connsiteX2127" fmla="*/ 942978 w 4074533"/>
              <a:gd name="connsiteY2127" fmla="*/ 1628115 h 4317370"/>
              <a:gd name="connsiteX2128" fmla="*/ 965996 w 4074533"/>
              <a:gd name="connsiteY2128" fmla="*/ 1586093 h 4317370"/>
              <a:gd name="connsiteX2129" fmla="*/ 975349 w 4074533"/>
              <a:gd name="connsiteY2129" fmla="*/ 1583102 h 4317370"/>
              <a:gd name="connsiteX2130" fmla="*/ 2679518 w 4074533"/>
              <a:gd name="connsiteY2130" fmla="*/ 1580074 h 4317370"/>
              <a:gd name="connsiteX2131" fmla="*/ 2703556 w 4074533"/>
              <a:gd name="connsiteY2131" fmla="*/ 1581312 h 4317370"/>
              <a:gd name="connsiteX2132" fmla="*/ 2805499 w 4074533"/>
              <a:gd name="connsiteY2132" fmla="*/ 1665194 h 4317370"/>
              <a:gd name="connsiteX2133" fmla="*/ 2763795 w 4074533"/>
              <a:gd name="connsiteY2133" fmla="*/ 1702475 h 4317370"/>
              <a:gd name="connsiteX2134" fmla="*/ 2666485 w 4074533"/>
              <a:gd name="connsiteY2134" fmla="*/ 1627913 h 4317370"/>
              <a:gd name="connsiteX2135" fmla="*/ 2679518 w 4074533"/>
              <a:gd name="connsiteY2135" fmla="*/ 1580074 h 4317370"/>
              <a:gd name="connsiteX2136" fmla="*/ 1525504 w 4074533"/>
              <a:gd name="connsiteY2136" fmla="*/ 1579533 h 4317370"/>
              <a:gd name="connsiteX2137" fmla="*/ 1551238 w 4074533"/>
              <a:gd name="connsiteY2137" fmla="*/ 1590553 h 4317370"/>
              <a:gd name="connsiteX2138" fmla="*/ 1546559 w 4074533"/>
              <a:gd name="connsiteY2138" fmla="*/ 1664800 h 4317370"/>
              <a:gd name="connsiteX2139" fmla="*/ 1490412 w 4074533"/>
              <a:gd name="connsiteY2139" fmla="*/ 1674080 h 4317370"/>
              <a:gd name="connsiteX2140" fmla="*/ 1499770 w 4074533"/>
              <a:gd name="connsiteY2140" fmla="*/ 1599834 h 4317370"/>
              <a:gd name="connsiteX2141" fmla="*/ 1525504 w 4074533"/>
              <a:gd name="connsiteY2141" fmla="*/ 1579533 h 4317370"/>
              <a:gd name="connsiteX2142" fmla="*/ 1208687 w 4074533"/>
              <a:gd name="connsiteY2142" fmla="*/ 1569512 h 4317370"/>
              <a:gd name="connsiteX2143" fmla="*/ 1217616 w 4074533"/>
              <a:gd name="connsiteY2143" fmla="*/ 1590645 h 4317370"/>
              <a:gd name="connsiteX2144" fmla="*/ 1193804 w 4074533"/>
              <a:gd name="connsiteY2144" fmla="*/ 1661091 h 4317370"/>
              <a:gd name="connsiteX2145" fmla="*/ 1165229 w 4074533"/>
              <a:gd name="connsiteY2145" fmla="*/ 1647002 h 4317370"/>
              <a:gd name="connsiteX2146" fmla="*/ 1189042 w 4074533"/>
              <a:gd name="connsiteY2146" fmla="*/ 1576556 h 4317370"/>
              <a:gd name="connsiteX2147" fmla="*/ 1208687 w 4074533"/>
              <a:gd name="connsiteY2147" fmla="*/ 1569512 h 4317370"/>
              <a:gd name="connsiteX2148" fmla="*/ 1611441 w 4074533"/>
              <a:gd name="connsiteY2148" fmla="*/ 1565345 h 4317370"/>
              <a:gd name="connsiteX2149" fmla="*/ 1640125 w 4074533"/>
              <a:gd name="connsiteY2149" fmla="*/ 1576511 h 4317370"/>
              <a:gd name="connsiteX2150" fmla="*/ 1635442 w 4074533"/>
              <a:gd name="connsiteY2150" fmla="*/ 1651734 h 4317370"/>
              <a:gd name="connsiteX2151" fmla="*/ 1574561 w 4074533"/>
              <a:gd name="connsiteY2151" fmla="*/ 1661137 h 4317370"/>
              <a:gd name="connsiteX2152" fmla="*/ 1579244 w 4074533"/>
              <a:gd name="connsiteY2152" fmla="*/ 1585914 h 4317370"/>
              <a:gd name="connsiteX2153" fmla="*/ 1611441 w 4074533"/>
              <a:gd name="connsiteY2153" fmla="*/ 1565345 h 4317370"/>
              <a:gd name="connsiteX2154" fmla="*/ 2012907 w 4074533"/>
              <a:gd name="connsiteY2154" fmla="*/ 1564152 h 4317370"/>
              <a:gd name="connsiteX2155" fmla="*/ 2035116 w 4074533"/>
              <a:gd name="connsiteY2155" fmla="*/ 1564369 h 4317370"/>
              <a:gd name="connsiteX2156" fmla="*/ 2076920 w 4074533"/>
              <a:gd name="connsiteY2156" fmla="*/ 1586941 h 4317370"/>
              <a:gd name="connsiteX2157" fmla="*/ 2072275 w 4074533"/>
              <a:gd name="connsiteY2157" fmla="*/ 1651764 h 4317370"/>
              <a:gd name="connsiteX2158" fmla="*/ 1988667 w 4074533"/>
              <a:gd name="connsiteY2158" fmla="*/ 1637874 h 4317370"/>
              <a:gd name="connsiteX2159" fmla="*/ 1993312 w 4074533"/>
              <a:gd name="connsiteY2159" fmla="*/ 1573051 h 4317370"/>
              <a:gd name="connsiteX2160" fmla="*/ 2012907 w 4074533"/>
              <a:gd name="connsiteY2160" fmla="*/ 1564152 h 4317370"/>
              <a:gd name="connsiteX2161" fmla="*/ 3241492 w 4074533"/>
              <a:gd name="connsiteY2161" fmla="*/ 1553431 h 4317370"/>
              <a:gd name="connsiteX2162" fmla="*/ 3269852 w 4074533"/>
              <a:gd name="connsiteY2162" fmla="*/ 1558831 h 4317370"/>
              <a:gd name="connsiteX2163" fmla="*/ 3362457 w 4074533"/>
              <a:gd name="connsiteY2163" fmla="*/ 1646400 h 4317370"/>
              <a:gd name="connsiteX2164" fmla="*/ 3297634 w 4074533"/>
              <a:gd name="connsiteY2164" fmla="*/ 1669444 h 4317370"/>
              <a:gd name="connsiteX2165" fmla="*/ 3205029 w 4074533"/>
              <a:gd name="connsiteY2165" fmla="*/ 1586485 h 4317370"/>
              <a:gd name="connsiteX2166" fmla="*/ 3241492 w 4074533"/>
              <a:gd name="connsiteY2166" fmla="*/ 1553431 h 4317370"/>
              <a:gd name="connsiteX2167" fmla="*/ 2301402 w 4074533"/>
              <a:gd name="connsiteY2167" fmla="*/ 1552963 h 4317370"/>
              <a:gd name="connsiteX2168" fmla="*/ 2368947 w 4074533"/>
              <a:gd name="connsiteY2168" fmla="*/ 1595937 h 4317370"/>
              <a:gd name="connsiteX2169" fmla="*/ 2350294 w 4074533"/>
              <a:gd name="connsiteY2169" fmla="*/ 1656130 h 4317370"/>
              <a:gd name="connsiteX2170" fmla="*/ 2261691 w 4074533"/>
              <a:gd name="connsiteY2170" fmla="*/ 1609828 h 4317370"/>
              <a:gd name="connsiteX2171" fmla="*/ 2275681 w 4074533"/>
              <a:gd name="connsiteY2171" fmla="*/ 1554265 h 4317370"/>
              <a:gd name="connsiteX2172" fmla="*/ 2301402 w 4074533"/>
              <a:gd name="connsiteY2172" fmla="*/ 1552963 h 4317370"/>
              <a:gd name="connsiteX2173" fmla="*/ 1704253 w 4074533"/>
              <a:gd name="connsiteY2173" fmla="*/ 1552546 h 4317370"/>
              <a:gd name="connsiteX2174" fmla="*/ 1732539 w 4074533"/>
              <a:gd name="connsiteY2174" fmla="*/ 1563566 h 4317370"/>
              <a:gd name="connsiteX2175" fmla="*/ 1732539 w 4074533"/>
              <a:gd name="connsiteY2175" fmla="*/ 1637813 h 4317370"/>
              <a:gd name="connsiteX2176" fmla="*/ 1667885 w 4074533"/>
              <a:gd name="connsiteY2176" fmla="*/ 1647093 h 4317370"/>
              <a:gd name="connsiteX2177" fmla="*/ 1672503 w 4074533"/>
              <a:gd name="connsiteY2177" fmla="*/ 1572847 h 4317370"/>
              <a:gd name="connsiteX2178" fmla="*/ 1704253 w 4074533"/>
              <a:gd name="connsiteY2178" fmla="*/ 1552546 h 4317370"/>
              <a:gd name="connsiteX2179" fmla="*/ 1915257 w 4074533"/>
              <a:gd name="connsiteY2179" fmla="*/ 1547187 h 4317370"/>
              <a:gd name="connsiteX2180" fmla="*/ 1954700 w 4074533"/>
              <a:gd name="connsiteY2180" fmla="*/ 1563393 h 4317370"/>
              <a:gd name="connsiteX2181" fmla="*/ 1950060 w 4074533"/>
              <a:gd name="connsiteY2181" fmla="*/ 1632846 h 4317370"/>
              <a:gd name="connsiteX2182" fmla="*/ 1871173 w 4074533"/>
              <a:gd name="connsiteY2182" fmla="*/ 1628216 h 4317370"/>
              <a:gd name="connsiteX2183" fmla="*/ 1875814 w 4074533"/>
              <a:gd name="connsiteY2183" fmla="*/ 1558763 h 4317370"/>
              <a:gd name="connsiteX2184" fmla="*/ 1915257 w 4074533"/>
              <a:gd name="connsiteY2184" fmla="*/ 1547187 h 4317370"/>
              <a:gd name="connsiteX2185" fmla="*/ 1804128 w 4074533"/>
              <a:gd name="connsiteY2185" fmla="*/ 1545451 h 4317370"/>
              <a:gd name="connsiteX2186" fmla="*/ 1838854 w 4074533"/>
              <a:gd name="connsiteY2186" fmla="*/ 1558763 h 4317370"/>
              <a:gd name="connsiteX2187" fmla="*/ 1834224 w 4074533"/>
              <a:gd name="connsiteY2187" fmla="*/ 1632846 h 4317370"/>
              <a:gd name="connsiteX2188" fmla="*/ 1764771 w 4074533"/>
              <a:gd name="connsiteY2188" fmla="*/ 1632846 h 4317370"/>
              <a:gd name="connsiteX2189" fmla="*/ 1769401 w 4074533"/>
              <a:gd name="connsiteY2189" fmla="*/ 1563393 h 4317370"/>
              <a:gd name="connsiteX2190" fmla="*/ 1804128 w 4074533"/>
              <a:gd name="connsiteY2190" fmla="*/ 1545451 h 4317370"/>
              <a:gd name="connsiteX2191" fmla="*/ 2470803 w 4074533"/>
              <a:gd name="connsiteY2191" fmla="*/ 1545005 h 4317370"/>
              <a:gd name="connsiteX2192" fmla="*/ 2568855 w 4074533"/>
              <a:gd name="connsiteY2192" fmla="*/ 1609902 h 4317370"/>
              <a:gd name="connsiteX2193" fmla="*/ 2536171 w 4074533"/>
              <a:gd name="connsiteY2193" fmla="*/ 1656257 h 4317370"/>
              <a:gd name="connsiteX2194" fmla="*/ 2442789 w 4074533"/>
              <a:gd name="connsiteY2194" fmla="*/ 1595996 h 4317370"/>
              <a:gd name="connsiteX2195" fmla="*/ 2470803 w 4074533"/>
              <a:gd name="connsiteY2195" fmla="*/ 1545005 h 4317370"/>
              <a:gd name="connsiteX2196" fmla="*/ 1146828 w 4074533"/>
              <a:gd name="connsiteY2196" fmla="*/ 1538376 h 4317370"/>
              <a:gd name="connsiteX2197" fmla="*/ 1154116 w 4074533"/>
              <a:gd name="connsiteY2197" fmla="*/ 1539966 h 4317370"/>
              <a:gd name="connsiteX2198" fmla="*/ 1160467 w 4074533"/>
              <a:gd name="connsiteY2198" fmla="*/ 1563088 h 4317370"/>
              <a:gd name="connsiteX2199" fmla="*/ 1137375 w 4074533"/>
              <a:gd name="connsiteY2199" fmla="*/ 1627831 h 4317370"/>
              <a:gd name="connsiteX2200" fmla="*/ 1109666 w 4074533"/>
              <a:gd name="connsiteY2200" fmla="*/ 1609333 h 4317370"/>
              <a:gd name="connsiteX2201" fmla="*/ 1137375 w 4074533"/>
              <a:gd name="connsiteY2201" fmla="*/ 1544590 h 4317370"/>
              <a:gd name="connsiteX2202" fmla="*/ 1146828 w 4074533"/>
              <a:gd name="connsiteY2202" fmla="*/ 1538376 h 4317370"/>
              <a:gd name="connsiteX2203" fmla="*/ 915742 w 4074533"/>
              <a:gd name="connsiteY2203" fmla="*/ 1533496 h 4317370"/>
              <a:gd name="connsiteX2204" fmla="*/ 919165 w 4074533"/>
              <a:gd name="connsiteY2204" fmla="*/ 1549157 h 4317370"/>
              <a:gd name="connsiteX2205" fmla="*/ 900908 w 4074533"/>
              <a:gd name="connsiteY2205" fmla="*/ 1581639 h 4317370"/>
              <a:gd name="connsiteX2206" fmla="*/ 887216 w 4074533"/>
              <a:gd name="connsiteY2206" fmla="*/ 1563078 h 4317370"/>
              <a:gd name="connsiteX2207" fmla="*/ 905472 w 4074533"/>
              <a:gd name="connsiteY2207" fmla="*/ 1535236 h 4317370"/>
              <a:gd name="connsiteX2208" fmla="*/ 915742 w 4074533"/>
              <a:gd name="connsiteY2208" fmla="*/ 1533496 h 4317370"/>
              <a:gd name="connsiteX2209" fmla="*/ 2768223 w 4074533"/>
              <a:gd name="connsiteY2209" fmla="*/ 1504734 h 4317370"/>
              <a:gd name="connsiteX2210" fmla="*/ 2796004 w 4074533"/>
              <a:gd name="connsiteY2210" fmla="*/ 1506700 h 4317370"/>
              <a:gd name="connsiteX2211" fmla="*/ 2894262 w 4074533"/>
              <a:gd name="connsiteY2211" fmla="*/ 1590582 h 4317370"/>
              <a:gd name="connsiteX2212" fmla="*/ 2842794 w 4074533"/>
              <a:gd name="connsiteY2212" fmla="*/ 1627863 h 4317370"/>
              <a:gd name="connsiteX2213" fmla="*/ 2744536 w 4074533"/>
              <a:gd name="connsiteY2213" fmla="*/ 1548641 h 4317370"/>
              <a:gd name="connsiteX2214" fmla="*/ 2768223 w 4074533"/>
              <a:gd name="connsiteY2214" fmla="*/ 1504734 h 4317370"/>
              <a:gd name="connsiteX2215" fmla="*/ 1103893 w 4074533"/>
              <a:gd name="connsiteY2215" fmla="*/ 1498101 h 4317370"/>
              <a:gd name="connsiteX2216" fmla="*/ 1109666 w 4074533"/>
              <a:gd name="connsiteY2216" fmla="*/ 1521769 h 4317370"/>
              <a:gd name="connsiteX2217" fmla="*/ 1081958 w 4074533"/>
              <a:gd name="connsiteY2217" fmla="*/ 1577187 h 4317370"/>
              <a:gd name="connsiteX2218" fmla="*/ 1063484 w 4074533"/>
              <a:gd name="connsiteY2218" fmla="*/ 1558715 h 4317370"/>
              <a:gd name="connsiteX2219" fmla="*/ 1091193 w 4074533"/>
              <a:gd name="connsiteY2219" fmla="*/ 1498678 h 4317370"/>
              <a:gd name="connsiteX2220" fmla="*/ 1103893 w 4074533"/>
              <a:gd name="connsiteY2220" fmla="*/ 1498101 h 4317370"/>
              <a:gd name="connsiteX2221" fmla="*/ 2159067 w 4074533"/>
              <a:gd name="connsiteY2221" fmla="*/ 1495953 h 4317370"/>
              <a:gd name="connsiteX2222" fmla="*/ 2224599 w 4074533"/>
              <a:gd name="connsiteY2222" fmla="*/ 1531114 h 4317370"/>
              <a:gd name="connsiteX2223" fmla="*/ 2210619 w 4074533"/>
              <a:gd name="connsiteY2223" fmla="*/ 1591306 h 4317370"/>
              <a:gd name="connsiteX2224" fmla="*/ 2122077 w 4074533"/>
              <a:gd name="connsiteY2224" fmla="*/ 1563525 h 4317370"/>
              <a:gd name="connsiteX2225" fmla="*/ 2136058 w 4074533"/>
              <a:gd name="connsiteY2225" fmla="*/ 1498702 h 4317370"/>
              <a:gd name="connsiteX2226" fmla="*/ 2159067 w 4074533"/>
              <a:gd name="connsiteY2226" fmla="*/ 1495953 h 4317370"/>
              <a:gd name="connsiteX2227" fmla="*/ 3422398 w 4074533"/>
              <a:gd name="connsiteY2227" fmla="*/ 1493106 h 4317370"/>
              <a:gd name="connsiteX2228" fmla="*/ 3450711 w 4074533"/>
              <a:gd name="connsiteY2228" fmla="*/ 1498627 h 4317370"/>
              <a:gd name="connsiteX2229" fmla="*/ 3533915 w 4074533"/>
              <a:gd name="connsiteY2229" fmla="*/ 1577662 h 4317370"/>
              <a:gd name="connsiteX2230" fmla="*/ 3469201 w 4074533"/>
              <a:gd name="connsiteY2230" fmla="*/ 1600908 h 4317370"/>
              <a:gd name="connsiteX2231" fmla="*/ 3385997 w 4074533"/>
              <a:gd name="connsiteY2231" fmla="*/ 1521873 h 4317370"/>
              <a:gd name="connsiteX2232" fmla="*/ 3422398 w 4074533"/>
              <a:gd name="connsiteY2232" fmla="*/ 1493106 h 4317370"/>
              <a:gd name="connsiteX2233" fmla="*/ 1412904 w 4074533"/>
              <a:gd name="connsiteY2233" fmla="*/ 1470850 h 4317370"/>
              <a:gd name="connsiteX2234" fmla="*/ 1425689 w 4074533"/>
              <a:gd name="connsiteY2234" fmla="*/ 1488832 h 4317370"/>
              <a:gd name="connsiteX2235" fmla="*/ 1407092 w 4074533"/>
              <a:gd name="connsiteY2235" fmla="*/ 1567718 h 4317370"/>
              <a:gd name="connsiteX2236" fmla="*/ 1369899 w 4074533"/>
              <a:gd name="connsiteY2236" fmla="*/ 1567718 h 4317370"/>
              <a:gd name="connsiteX2237" fmla="*/ 1393145 w 4074533"/>
              <a:gd name="connsiteY2237" fmla="*/ 1484191 h 4317370"/>
              <a:gd name="connsiteX2238" fmla="*/ 1412904 w 4074533"/>
              <a:gd name="connsiteY2238" fmla="*/ 1470850 h 4317370"/>
              <a:gd name="connsiteX2239" fmla="*/ 1476288 w 4074533"/>
              <a:gd name="connsiteY2239" fmla="*/ 1466092 h 4317370"/>
              <a:gd name="connsiteX2240" fmla="*/ 1495525 w 4074533"/>
              <a:gd name="connsiteY2240" fmla="*/ 1479447 h 4317370"/>
              <a:gd name="connsiteX2241" fmla="*/ 1476871 w 4074533"/>
              <a:gd name="connsiteY2241" fmla="*/ 1558410 h 4317370"/>
              <a:gd name="connsiteX2242" fmla="*/ 1434901 w 4074533"/>
              <a:gd name="connsiteY2242" fmla="*/ 1567700 h 4317370"/>
              <a:gd name="connsiteX2243" fmla="*/ 1453555 w 4074533"/>
              <a:gd name="connsiteY2243" fmla="*/ 1484092 h 4317370"/>
              <a:gd name="connsiteX2244" fmla="*/ 1476288 w 4074533"/>
              <a:gd name="connsiteY2244" fmla="*/ 1466092 h 4317370"/>
              <a:gd name="connsiteX2245" fmla="*/ 1358991 w 4074533"/>
              <a:gd name="connsiteY2245" fmla="*/ 1466087 h 4317370"/>
              <a:gd name="connsiteX2246" fmla="*/ 1370012 w 4074533"/>
              <a:gd name="connsiteY2246" fmla="*/ 1484069 h 4317370"/>
              <a:gd name="connsiteX2247" fmla="*/ 1346810 w 4074533"/>
              <a:gd name="connsiteY2247" fmla="*/ 1562955 h 4317370"/>
              <a:gd name="connsiteX2248" fmla="*/ 1314327 w 4074533"/>
              <a:gd name="connsiteY2248" fmla="*/ 1558315 h 4317370"/>
              <a:gd name="connsiteX2249" fmla="*/ 1337529 w 4074533"/>
              <a:gd name="connsiteY2249" fmla="*/ 1479428 h 4317370"/>
              <a:gd name="connsiteX2250" fmla="*/ 1358991 w 4074533"/>
              <a:gd name="connsiteY2250" fmla="*/ 1466087 h 4317370"/>
              <a:gd name="connsiteX2251" fmla="*/ 2028148 w 4074533"/>
              <a:gd name="connsiteY2251" fmla="*/ 1460964 h 4317370"/>
              <a:gd name="connsiteX2252" fmla="*/ 2051248 w 4074533"/>
              <a:gd name="connsiteY2252" fmla="*/ 1461181 h 4317370"/>
              <a:gd name="connsiteX2253" fmla="*/ 2089603 w 4074533"/>
              <a:gd name="connsiteY2253" fmla="*/ 1483753 h 4317370"/>
              <a:gd name="connsiteX2254" fmla="*/ 2080305 w 4074533"/>
              <a:gd name="connsiteY2254" fmla="*/ 1553206 h 4317370"/>
              <a:gd name="connsiteX2255" fmla="*/ 1996621 w 4074533"/>
              <a:gd name="connsiteY2255" fmla="*/ 1534686 h 4317370"/>
              <a:gd name="connsiteX2256" fmla="*/ 2005920 w 4074533"/>
              <a:gd name="connsiteY2256" fmla="*/ 1469863 h 4317370"/>
              <a:gd name="connsiteX2257" fmla="*/ 2028148 w 4074533"/>
              <a:gd name="connsiteY2257" fmla="*/ 1460964 h 4317370"/>
              <a:gd name="connsiteX2258" fmla="*/ 2531004 w 4074533"/>
              <a:gd name="connsiteY2258" fmla="*/ 1460745 h 4317370"/>
              <a:gd name="connsiteX2259" fmla="*/ 2629164 w 4074533"/>
              <a:gd name="connsiteY2259" fmla="*/ 1525711 h 4317370"/>
              <a:gd name="connsiteX2260" fmla="*/ 2587095 w 4074533"/>
              <a:gd name="connsiteY2260" fmla="*/ 1572114 h 4317370"/>
              <a:gd name="connsiteX2261" fmla="*/ 2493609 w 4074533"/>
              <a:gd name="connsiteY2261" fmla="*/ 1511789 h 4317370"/>
              <a:gd name="connsiteX2262" fmla="*/ 2531004 w 4074533"/>
              <a:gd name="connsiteY2262" fmla="*/ 1460745 h 4317370"/>
              <a:gd name="connsiteX2263" fmla="*/ 2313276 w 4074533"/>
              <a:gd name="connsiteY2263" fmla="*/ 1460729 h 4317370"/>
              <a:gd name="connsiteX2264" fmla="*/ 2405639 w 4074533"/>
              <a:gd name="connsiteY2264" fmla="*/ 1506974 h 4317370"/>
              <a:gd name="connsiteX2265" fmla="*/ 2377930 w 4074533"/>
              <a:gd name="connsiteY2265" fmla="*/ 1562468 h 4317370"/>
              <a:gd name="connsiteX2266" fmla="*/ 2290185 w 4074533"/>
              <a:gd name="connsiteY2266" fmla="*/ 1516223 h 4317370"/>
              <a:gd name="connsiteX2267" fmla="*/ 2313276 w 4074533"/>
              <a:gd name="connsiteY2267" fmla="*/ 1460729 h 4317370"/>
              <a:gd name="connsiteX2268" fmla="*/ 1548011 w 4074533"/>
              <a:gd name="connsiteY2268" fmla="*/ 1458890 h 4317370"/>
              <a:gd name="connsiteX2269" fmla="*/ 1570214 w 4074533"/>
              <a:gd name="connsiteY2269" fmla="*/ 1469922 h 4317370"/>
              <a:gd name="connsiteX2270" fmla="*/ 1556191 w 4074533"/>
              <a:gd name="connsiteY2270" fmla="*/ 1548885 h 4317370"/>
              <a:gd name="connsiteX2271" fmla="*/ 1504774 w 4074533"/>
              <a:gd name="connsiteY2271" fmla="*/ 1558175 h 4317370"/>
              <a:gd name="connsiteX2272" fmla="*/ 1518797 w 4074533"/>
              <a:gd name="connsiteY2272" fmla="*/ 1479211 h 4317370"/>
              <a:gd name="connsiteX2273" fmla="*/ 1548011 w 4074533"/>
              <a:gd name="connsiteY2273" fmla="*/ 1458890 h 4317370"/>
              <a:gd name="connsiteX2274" fmla="*/ 1300812 w 4074533"/>
              <a:gd name="connsiteY2274" fmla="*/ 1451470 h 4317370"/>
              <a:gd name="connsiteX2275" fmla="*/ 1308100 w 4074533"/>
              <a:gd name="connsiteY2275" fmla="*/ 1451687 h 4317370"/>
              <a:gd name="connsiteX2276" fmla="*/ 1314450 w 4074533"/>
              <a:gd name="connsiteY2276" fmla="*/ 1474331 h 4317370"/>
              <a:gd name="connsiteX2277" fmla="*/ 1291359 w 4074533"/>
              <a:gd name="connsiteY2277" fmla="*/ 1548650 h 4317370"/>
              <a:gd name="connsiteX2278" fmla="*/ 1263650 w 4074533"/>
              <a:gd name="connsiteY2278" fmla="*/ 1539360 h 4317370"/>
              <a:gd name="connsiteX2279" fmla="*/ 1291359 w 4074533"/>
              <a:gd name="connsiteY2279" fmla="*/ 1460397 h 4317370"/>
              <a:gd name="connsiteX2280" fmla="*/ 1300812 w 4074533"/>
              <a:gd name="connsiteY2280" fmla="*/ 1451470 h 4317370"/>
              <a:gd name="connsiteX2281" fmla="*/ 1627168 w 4074533"/>
              <a:gd name="connsiteY2281" fmla="*/ 1447037 h 4317370"/>
              <a:gd name="connsiteX2282" fmla="*/ 1653064 w 4074533"/>
              <a:gd name="connsiteY2282" fmla="*/ 1460378 h 4317370"/>
              <a:gd name="connsiteX2283" fmla="*/ 1639252 w 4074533"/>
              <a:gd name="connsiteY2283" fmla="*/ 1539265 h 4317370"/>
              <a:gd name="connsiteX2284" fmla="*/ 1584007 w 4074533"/>
              <a:gd name="connsiteY2284" fmla="*/ 1543905 h 4317370"/>
              <a:gd name="connsiteX2285" fmla="*/ 1597819 w 4074533"/>
              <a:gd name="connsiteY2285" fmla="*/ 1465019 h 4317370"/>
              <a:gd name="connsiteX2286" fmla="*/ 1627168 w 4074533"/>
              <a:gd name="connsiteY2286" fmla="*/ 1447037 h 4317370"/>
              <a:gd name="connsiteX2287" fmla="*/ 1047140 w 4074533"/>
              <a:gd name="connsiteY2287" fmla="*/ 1443489 h 4317370"/>
              <a:gd name="connsiteX2288" fmla="*/ 1054262 w 4074533"/>
              <a:gd name="connsiteY2288" fmla="*/ 1469808 h 4317370"/>
              <a:gd name="connsiteX2289" fmla="*/ 1031243 w 4074533"/>
              <a:gd name="connsiteY2289" fmla="*/ 1516597 h 4317370"/>
              <a:gd name="connsiteX2290" fmla="*/ 1012828 w 4074533"/>
              <a:gd name="connsiteY2290" fmla="*/ 1497881 h 4317370"/>
              <a:gd name="connsiteX2291" fmla="*/ 1040450 w 4074533"/>
              <a:gd name="connsiteY2291" fmla="*/ 1446413 h 4317370"/>
              <a:gd name="connsiteX2292" fmla="*/ 1047140 w 4074533"/>
              <a:gd name="connsiteY2292" fmla="*/ 1443489 h 4317370"/>
              <a:gd name="connsiteX2293" fmla="*/ 1928842 w 4074533"/>
              <a:gd name="connsiteY2293" fmla="*/ 1439924 h 4317370"/>
              <a:gd name="connsiteX2294" fmla="*/ 1964225 w 4074533"/>
              <a:gd name="connsiteY2294" fmla="*/ 1460470 h 4317370"/>
              <a:gd name="connsiteX2295" fmla="*/ 1954945 w 4074533"/>
              <a:gd name="connsiteY2295" fmla="*/ 1530916 h 4317370"/>
              <a:gd name="connsiteX2296" fmla="*/ 1880698 w 4074533"/>
              <a:gd name="connsiteY2296" fmla="*/ 1526219 h 4317370"/>
              <a:gd name="connsiteX2297" fmla="*/ 1889979 w 4074533"/>
              <a:gd name="connsiteY2297" fmla="*/ 1451077 h 4317370"/>
              <a:gd name="connsiteX2298" fmla="*/ 1928842 w 4074533"/>
              <a:gd name="connsiteY2298" fmla="*/ 1439924 h 4317370"/>
              <a:gd name="connsiteX2299" fmla="*/ 1718396 w 4074533"/>
              <a:gd name="connsiteY2299" fmla="*/ 1437581 h 4317370"/>
              <a:gd name="connsiteX2300" fmla="*/ 1746682 w 4074533"/>
              <a:gd name="connsiteY2300" fmla="*/ 1451098 h 4317370"/>
              <a:gd name="connsiteX2301" fmla="*/ 1737446 w 4074533"/>
              <a:gd name="connsiteY2301" fmla="*/ 1526321 h 4317370"/>
              <a:gd name="connsiteX2302" fmla="*/ 1672791 w 4074533"/>
              <a:gd name="connsiteY2302" fmla="*/ 1535724 h 4317370"/>
              <a:gd name="connsiteX2303" fmla="*/ 1686646 w 4074533"/>
              <a:gd name="connsiteY2303" fmla="*/ 1455799 h 4317370"/>
              <a:gd name="connsiteX2304" fmla="*/ 1718396 w 4074533"/>
              <a:gd name="connsiteY2304" fmla="*/ 1437581 h 4317370"/>
              <a:gd name="connsiteX2305" fmla="*/ 2882483 w 4074533"/>
              <a:gd name="connsiteY2305" fmla="*/ 1435663 h 4317370"/>
              <a:gd name="connsiteX2306" fmla="*/ 2912770 w 4074533"/>
              <a:gd name="connsiteY2306" fmla="*/ 1438324 h 4317370"/>
              <a:gd name="connsiteX2307" fmla="*/ 3010151 w 4074533"/>
              <a:gd name="connsiteY2307" fmla="*/ 1516588 h 4317370"/>
              <a:gd name="connsiteX2308" fmla="*/ 2949867 w 4074533"/>
              <a:gd name="connsiteY2308" fmla="*/ 1553419 h 4317370"/>
              <a:gd name="connsiteX2309" fmla="*/ 2852486 w 4074533"/>
              <a:gd name="connsiteY2309" fmla="*/ 1475155 h 4317370"/>
              <a:gd name="connsiteX2310" fmla="*/ 2882483 w 4074533"/>
              <a:gd name="connsiteY2310" fmla="*/ 1435663 h 4317370"/>
              <a:gd name="connsiteX2311" fmla="*/ 3619881 w 4074533"/>
              <a:gd name="connsiteY2311" fmla="*/ 1435467 h 4317370"/>
              <a:gd name="connsiteX2312" fmla="*/ 3659363 w 4074533"/>
              <a:gd name="connsiteY2312" fmla="*/ 1438353 h 4317370"/>
              <a:gd name="connsiteX2313" fmla="*/ 3724392 w 4074533"/>
              <a:gd name="connsiteY2313" fmla="*/ 1503008 h 4317370"/>
              <a:gd name="connsiteX2314" fmla="*/ 3668653 w 4074533"/>
              <a:gd name="connsiteY2314" fmla="*/ 1516862 h 4317370"/>
              <a:gd name="connsiteX2315" fmla="*/ 3608269 w 4074533"/>
              <a:gd name="connsiteY2315" fmla="*/ 1456826 h 4317370"/>
              <a:gd name="connsiteX2316" fmla="*/ 3619881 w 4074533"/>
              <a:gd name="connsiteY2316" fmla="*/ 1435467 h 4317370"/>
              <a:gd name="connsiteX2317" fmla="*/ 1818283 w 4074533"/>
              <a:gd name="connsiteY2317" fmla="*/ 1434911 h 4317370"/>
              <a:gd name="connsiteX2318" fmla="*/ 1853009 w 4074533"/>
              <a:gd name="connsiteY2318" fmla="*/ 1452294 h 4317370"/>
              <a:gd name="connsiteX2319" fmla="*/ 1843749 w 4074533"/>
              <a:gd name="connsiteY2319" fmla="*/ 1521827 h 4317370"/>
              <a:gd name="connsiteX2320" fmla="*/ 1769665 w 4074533"/>
              <a:gd name="connsiteY2320" fmla="*/ 1526463 h 4317370"/>
              <a:gd name="connsiteX2321" fmla="*/ 1783556 w 4074533"/>
              <a:gd name="connsiteY2321" fmla="*/ 1452294 h 4317370"/>
              <a:gd name="connsiteX2322" fmla="*/ 1818283 w 4074533"/>
              <a:gd name="connsiteY2322" fmla="*/ 1434911 h 4317370"/>
              <a:gd name="connsiteX2323" fmla="*/ 1257476 w 4074533"/>
              <a:gd name="connsiteY2323" fmla="*/ 1427278 h 4317370"/>
              <a:gd name="connsiteX2324" fmla="*/ 1265651 w 4074533"/>
              <a:gd name="connsiteY2324" fmla="*/ 1428873 h 4317370"/>
              <a:gd name="connsiteX2325" fmla="*/ 1268545 w 4074533"/>
              <a:gd name="connsiteY2325" fmla="*/ 1452075 h 4317370"/>
              <a:gd name="connsiteX2326" fmla="*/ 1240768 w 4074533"/>
              <a:gd name="connsiteY2326" fmla="*/ 1526321 h 4317370"/>
              <a:gd name="connsiteX2327" fmla="*/ 1217616 w 4074533"/>
              <a:gd name="connsiteY2327" fmla="*/ 1507759 h 4317370"/>
              <a:gd name="connsiteX2328" fmla="*/ 1245399 w 4074533"/>
              <a:gd name="connsiteY2328" fmla="*/ 1433513 h 4317370"/>
              <a:gd name="connsiteX2329" fmla="*/ 1257476 w 4074533"/>
              <a:gd name="connsiteY2329" fmla="*/ 1427278 h 4317370"/>
              <a:gd name="connsiteX2330" fmla="*/ 2194867 w 4074533"/>
              <a:gd name="connsiteY2330" fmla="*/ 1398252 h 4317370"/>
              <a:gd name="connsiteX2331" fmla="*/ 2257822 w 4074533"/>
              <a:gd name="connsiteY2331" fmla="*/ 1437319 h 4317370"/>
              <a:gd name="connsiteX2332" fmla="*/ 2234505 w 4074533"/>
              <a:gd name="connsiteY2332" fmla="*/ 1492881 h 4317370"/>
              <a:gd name="connsiteX2333" fmla="*/ 2145903 w 4074533"/>
              <a:gd name="connsiteY2333" fmla="*/ 1465100 h 4317370"/>
              <a:gd name="connsiteX2334" fmla="*/ 2169219 w 4074533"/>
              <a:gd name="connsiteY2334" fmla="*/ 1400277 h 4317370"/>
              <a:gd name="connsiteX2335" fmla="*/ 2194867 w 4074533"/>
              <a:gd name="connsiteY2335" fmla="*/ 1398252 h 4317370"/>
              <a:gd name="connsiteX2336" fmla="*/ 995137 w 4074533"/>
              <a:gd name="connsiteY2336" fmla="*/ 1392055 h 4317370"/>
              <a:gd name="connsiteX2337" fmla="*/ 998540 w 4074533"/>
              <a:gd name="connsiteY2337" fmla="*/ 1409457 h 4317370"/>
              <a:gd name="connsiteX2338" fmla="*/ 980397 w 4074533"/>
              <a:gd name="connsiteY2338" fmla="*/ 1441939 h 4317370"/>
              <a:gd name="connsiteX2339" fmla="*/ 966789 w 4074533"/>
              <a:gd name="connsiteY2339" fmla="*/ 1428018 h 4317370"/>
              <a:gd name="connsiteX2340" fmla="*/ 984933 w 4074533"/>
              <a:gd name="connsiteY2340" fmla="*/ 1395536 h 4317370"/>
              <a:gd name="connsiteX2341" fmla="*/ 995137 w 4074533"/>
              <a:gd name="connsiteY2341" fmla="*/ 1392055 h 4317370"/>
              <a:gd name="connsiteX2342" fmla="*/ 1215787 w 4074533"/>
              <a:gd name="connsiteY2342" fmla="*/ 1389242 h 4317370"/>
              <a:gd name="connsiteX2343" fmla="*/ 1221504 w 4074533"/>
              <a:gd name="connsiteY2343" fmla="*/ 1391342 h 4317370"/>
              <a:gd name="connsiteX2344" fmla="*/ 1225554 w 4074533"/>
              <a:gd name="connsiteY2344" fmla="*/ 1418576 h 4317370"/>
              <a:gd name="connsiteX2345" fmla="*/ 1193143 w 4074533"/>
              <a:gd name="connsiteY2345" fmla="*/ 1483473 h 4317370"/>
              <a:gd name="connsiteX2346" fmla="*/ 1174622 w 4074533"/>
              <a:gd name="connsiteY2346" fmla="*/ 1464931 h 4317370"/>
              <a:gd name="connsiteX2347" fmla="*/ 1207034 w 4074533"/>
              <a:gd name="connsiteY2347" fmla="*/ 1395398 h 4317370"/>
              <a:gd name="connsiteX2348" fmla="*/ 1215787 w 4074533"/>
              <a:gd name="connsiteY2348" fmla="*/ 1389242 h 4317370"/>
              <a:gd name="connsiteX2349" fmla="*/ 2610322 w 4074533"/>
              <a:gd name="connsiteY2349" fmla="*/ 1376681 h 4317370"/>
              <a:gd name="connsiteX2350" fmla="*/ 2713210 w 4074533"/>
              <a:gd name="connsiteY2350" fmla="*/ 1442489 h 4317370"/>
              <a:gd name="connsiteX2351" fmla="*/ 2661766 w 4074533"/>
              <a:gd name="connsiteY2351" fmla="*/ 1489503 h 4317370"/>
              <a:gd name="connsiteX2352" fmla="*/ 2563555 w 4074533"/>
              <a:gd name="connsiteY2352" fmla="*/ 1423683 h 4317370"/>
              <a:gd name="connsiteX2353" fmla="*/ 2610322 w 4074533"/>
              <a:gd name="connsiteY2353" fmla="*/ 1376681 h 4317370"/>
              <a:gd name="connsiteX2354" fmla="*/ 3873273 w 4074533"/>
              <a:gd name="connsiteY2354" fmla="*/ 1376135 h 4317370"/>
              <a:gd name="connsiteX2355" fmla="*/ 3896518 w 4074533"/>
              <a:gd name="connsiteY2355" fmla="*/ 1376730 h 4317370"/>
              <a:gd name="connsiteX2356" fmla="*/ 3929062 w 4074533"/>
              <a:gd name="connsiteY2356" fmla="*/ 1410067 h 4317370"/>
              <a:gd name="connsiteX2357" fmla="*/ 3896518 w 4074533"/>
              <a:gd name="connsiteY2357" fmla="*/ 1419592 h 4317370"/>
              <a:gd name="connsiteX2358" fmla="*/ 3863974 w 4074533"/>
              <a:gd name="connsiteY2358" fmla="*/ 1386254 h 4317370"/>
              <a:gd name="connsiteX2359" fmla="*/ 3873273 w 4074533"/>
              <a:gd name="connsiteY2359" fmla="*/ 1376135 h 4317370"/>
              <a:gd name="connsiteX2360" fmla="*/ 2368641 w 4074533"/>
              <a:gd name="connsiteY2360" fmla="*/ 1368667 h 4317370"/>
              <a:gd name="connsiteX2361" fmla="*/ 2461169 w 4074533"/>
              <a:gd name="connsiteY2361" fmla="*/ 1419524 h 4317370"/>
              <a:gd name="connsiteX2362" fmla="*/ 2424158 w 4074533"/>
              <a:gd name="connsiteY2362" fmla="*/ 1470393 h 4317370"/>
              <a:gd name="connsiteX2363" fmla="*/ 2331629 w 4074533"/>
              <a:gd name="connsiteY2363" fmla="*/ 1424148 h 4317370"/>
              <a:gd name="connsiteX2364" fmla="*/ 2368641 w 4074533"/>
              <a:gd name="connsiteY2364" fmla="*/ 1368667 h 4317370"/>
              <a:gd name="connsiteX2365" fmla="*/ 3018161 w 4074533"/>
              <a:gd name="connsiteY2365" fmla="*/ 1361131 h 4317370"/>
              <a:gd name="connsiteX2366" fmla="*/ 3046746 w 4074533"/>
              <a:gd name="connsiteY2366" fmla="*/ 1363820 h 4317370"/>
              <a:gd name="connsiteX2367" fmla="*/ 3145004 w 4074533"/>
              <a:gd name="connsiteY2367" fmla="*/ 1442913 h 4317370"/>
              <a:gd name="connsiteX2368" fmla="*/ 3079499 w 4074533"/>
              <a:gd name="connsiteY2368" fmla="*/ 1475484 h 4317370"/>
              <a:gd name="connsiteX2369" fmla="*/ 2985920 w 4074533"/>
              <a:gd name="connsiteY2369" fmla="*/ 1401035 h 4317370"/>
              <a:gd name="connsiteX2370" fmla="*/ 3018161 w 4074533"/>
              <a:gd name="connsiteY2370" fmla="*/ 1361131 h 4317370"/>
              <a:gd name="connsiteX2371" fmla="*/ 2057248 w 4074533"/>
              <a:gd name="connsiteY2371" fmla="*/ 1357496 h 4317370"/>
              <a:gd name="connsiteX2372" fmla="*/ 2081477 w 4074533"/>
              <a:gd name="connsiteY2372" fmla="*/ 1359594 h 4317370"/>
              <a:gd name="connsiteX2373" fmla="*/ 2118148 w 4074533"/>
              <a:gd name="connsiteY2373" fmla="*/ 1386784 h 4317370"/>
              <a:gd name="connsiteX2374" fmla="*/ 2099522 w 4074533"/>
              <a:gd name="connsiteY2374" fmla="*/ 1451606 h 4317370"/>
              <a:gd name="connsiteX2375" fmla="*/ 2015702 w 4074533"/>
              <a:gd name="connsiteY2375" fmla="*/ 1433086 h 4317370"/>
              <a:gd name="connsiteX2376" fmla="*/ 2034328 w 4074533"/>
              <a:gd name="connsiteY2376" fmla="*/ 1363645 h 4317370"/>
              <a:gd name="connsiteX2377" fmla="*/ 2057248 w 4074533"/>
              <a:gd name="connsiteY2377" fmla="*/ 1357496 h 4317370"/>
              <a:gd name="connsiteX2378" fmla="*/ 1179649 w 4074533"/>
              <a:gd name="connsiteY2378" fmla="*/ 1344135 h 4317370"/>
              <a:gd name="connsiteX2379" fmla="*/ 1179649 w 4074533"/>
              <a:gd name="connsiteY2379" fmla="*/ 1367836 h 4317370"/>
              <a:gd name="connsiteX2380" fmla="*/ 1151868 w 4074533"/>
              <a:gd name="connsiteY2380" fmla="*/ 1432569 h 4317370"/>
              <a:gd name="connsiteX2381" fmla="*/ 1133346 w 4074533"/>
              <a:gd name="connsiteY2381" fmla="*/ 1409447 h 4317370"/>
              <a:gd name="connsiteX2382" fmla="*/ 1165758 w 4074533"/>
              <a:gd name="connsiteY2382" fmla="*/ 1344713 h 4317370"/>
              <a:gd name="connsiteX2383" fmla="*/ 1179649 w 4074533"/>
              <a:gd name="connsiteY2383" fmla="*/ 1344135 h 4317370"/>
              <a:gd name="connsiteX2384" fmla="*/ 1515480 w 4074533"/>
              <a:gd name="connsiteY2384" fmla="*/ 1333497 h 4317370"/>
              <a:gd name="connsiteX2385" fmla="*/ 1528868 w 4074533"/>
              <a:gd name="connsiteY2385" fmla="*/ 1349188 h 4317370"/>
              <a:gd name="connsiteX2386" fmla="*/ 1505585 w 4074533"/>
              <a:gd name="connsiteY2386" fmla="*/ 1432859 h 4317370"/>
              <a:gd name="connsiteX2387" fmla="*/ 1468332 w 4074533"/>
              <a:gd name="connsiteY2387" fmla="*/ 1432859 h 4317370"/>
              <a:gd name="connsiteX2388" fmla="*/ 1491615 w 4074533"/>
              <a:gd name="connsiteY2388" fmla="*/ 1349188 h 4317370"/>
              <a:gd name="connsiteX2389" fmla="*/ 1515480 w 4074533"/>
              <a:gd name="connsiteY2389" fmla="*/ 1333497 h 4317370"/>
              <a:gd name="connsiteX2390" fmla="*/ 1958989 w 4074533"/>
              <a:gd name="connsiteY2390" fmla="*/ 1333475 h 4317370"/>
              <a:gd name="connsiteX2391" fmla="*/ 1992665 w 4074533"/>
              <a:gd name="connsiteY2391" fmla="*/ 1353756 h 4317370"/>
              <a:gd name="connsiteX2392" fmla="*/ 1974085 w 4074533"/>
              <a:gd name="connsiteY2392" fmla="*/ 1423276 h 4317370"/>
              <a:gd name="connsiteX2393" fmla="*/ 1895122 w 4074533"/>
              <a:gd name="connsiteY2393" fmla="*/ 1414005 h 4317370"/>
              <a:gd name="connsiteX2394" fmla="*/ 1918346 w 4074533"/>
              <a:gd name="connsiteY2394" fmla="*/ 1344485 h 4317370"/>
              <a:gd name="connsiteX2395" fmla="*/ 1958989 w 4074533"/>
              <a:gd name="connsiteY2395" fmla="*/ 1333475 h 4317370"/>
              <a:gd name="connsiteX2396" fmla="*/ 1459736 w 4074533"/>
              <a:gd name="connsiteY2396" fmla="*/ 1331172 h 4317370"/>
              <a:gd name="connsiteX2397" fmla="*/ 1468437 w 4074533"/>
              <a:gd name="connsiteY2397" fmla="*/ 1349188 h 4317370"/>
              <a:gd name="connsiteX2398" fmla="*/ 1440595 w 4074533"/>
              <a:gd name="connsiteY2398" fmla="*/ 1432859 h 4317370"/>
              <a:gd name="connsiteX2399" fmla="*/ 1408112 w 4074533"/>
              <a:gd name="connsiteY2399" fmla="*/ 1432859 h 4317370"/>
              <a:gd name="connsiteX2400" fmla="*/ 1440595 w 4074533"/>
              <a:gd name="connsiteY2400" fmla="*/ 1344538 h 4317370"/>
              <a:gd name="connsiteX2401" fmla="*/ 1459736 w 4074533"/>
              <a:gd name="connsiteY2401" fmla="*/ 1331172 h 4317370"/>
              <a:gd name="connsiteX2402" fmla="*/ 1581900 w 4074533"/>
              <a:gd name="connsiteY2402" fmla="*/ 1331169 h 4317370"/>
              <a:gd name="connsiteX2403" fmla="*/ 1597378 w 4074533"/>
              <a:gd name="connsiteY2403" fmla="*/ 1344523 h 4317370"/>
              <a:gd name="connsiteX2404" fmla="*/ 1579033 w 4074533"/>
              <a:gd name="connsiteY2404" fmla="*/ 1428118 h 4317370"/>
              <a:gd name="connsiteX2405" fmla="*/ 1533172 w 4074533"/>
              <a:gd name="connsiteY2405" fmla="*/ 1432763 h 4317370"/>
              <a:gd name="connsiteX2406" fmla="*/ 1556103 w 4074533"/>
              <a:gd name="connsiteY2406" fmla="*/ 1349167 h 4317370"/>
              <a:gd name="connsiteX2407" fmla="*/ 1581900 w 4074533"/>
              <a:gd name="connsiteY2407" fmla="*/ 1331169 h 4317370"/>
              <a:gd name="connsiteX2408" fmla="*/ 1658436 w 4074533"/>
              <a:gd name="connsiteY2408" fmla="*/ 1324548 h 4317370"/>
              <a:gd name="connsiteX2409" fmla="*/ 1681246 w 4074533"/>
              <a:gd name="connsiteY2409" fmla="*/ 1339641 h 4317370"/>
              <a:gd name="connsiteX2410" fmla="*/ 1662530 w 4074533"/>
              <a:gd name="connsiteY2410" fmla="*/ 1418593 h 4317370"/>
              <a:gd name="connsiteX2411" fmla="*/ 1606383 w 4074533"/>
              <a:gd name="connsiteY2411" fmla="*/ 1423238 h 4317370"/>
              <a:gd name="connsiteX2412" fmla="*/ 1625099 w 4074533"/>
              <a:gd name="connsiteY2412" fmla="*/ 1344287 h 4317370"/>
              <a:gd name="connsiteX2413" fmla="*/ 1658436 w 4074533"/>
              <a:gd name="connsiteY2413" fmla="*/ 1324548 h 4317370"/>
              <a:gd name="connsiteX2414" fmla="*/ 1745068 w 4074533"/>
              <a:gd name="connsiteY2414" fmla="*/ 1321639 h 4317370"/>
              <a:gd name="connsiteX2415" fmla="*/ 1770279 w 4074533"/>
              <a:gd name="connsiteY2415" fmla="*/ 1334980 h 4317370"/>
              <a:gd name="connsiteX2416" fmla="*/ 1756208 w 4074533"/>
              <a:gd name="connsiteY2416" fmla="*/ 1413853 h 4317370"/>
              <a:gd name="connsiteX2417" fmla="*/ 1690543 w 4074533"/>
              <a:gd name="connsiteY2417" fmla="*/ 1413853 h 4317370"/>
              <a:gd name="connsiteX2418" fmla="*/ 1709304 w 4074533"/>
              <a:gd name="connsiteY2418" fmla="*/ 1339620 h 4317370"/>
              <a:gd name="connsiteX2419" fmla="*/ 1745068 w 4074533"/>
              <a:gd name="connsiteY2419" fmla="*/ 1321639 h 4317370"/>
              <a:gd name="connsiteX2420" fmla="*/ 1845517 w 4074533"/>
              <a:gd name="connsiteY2420" fmla="*/ 1321633 h 4317370"/>
              <a:gd name="connsiteX2421" fmla="*/ 1876806 w 4074533"/>
              <a:gd name="connsiteY2421" fmla="*/ 1339595 h 4317370"/>
              <a:gd name="connsiteX2422" fmla="*/ 1858264 w 4074533"/>
              <a:gd name="connsiteY2422" fmla="*/ 1413751 h 4317370"/>
              <a:gd name="connsiteX2423" fmla="*/ 1788731 w 4074533"/>
              <a:gd name="connsiteY2423" fmla="*/ 1409115 h 4317370"/>
              <a:gd name="connsiteX2424" fmla="*/ 1807274 w 4074533"/>
              <a:gd name="connsiteY2424" fmla="*/ 1334959 h 4317370"/>
              <a:gd name="connsiteX2425" fmla="*/ 1845517 w 4074533"/>
              <a:gd name="connsiteY2425" fmla="*/ 1321633 h 4317370"/>
              <a:gd name="connsiteX2426" fmla="*/ 1411531 w 4074533"/>
              <a:gd name="connsiteY2426" fmla="*/ 1320379 h 4317370"/>
              <a:gd name="connsiteX2427" fmla="*/ 1416171 w 4074533"/>
              <a:gd name="connsiteY2427" fmla="*/ 1344224 h 4317370"/>
              <a:gd name="connsiteX2428" fmla="*/ 1388329 w 4074533"/>
              <a:gd name="connsiteY2428" fmla="*/ 1423315 h 4317370"/>
              <a:gd name="connsiteX2429" fmla="*/ 1360487 w 4074533"/>
              <a:gd name="connsiteY2429" fmla="*/ 1418662 h 4317370"/>
              <a:gd name="connsiteX2430" fmla="*/ 1392970 w 4074533"/>
              <a:gd name="connsiteY2430" fmla="*/ 1334919 h 4317370"/>
              <a:gd name="connsiteX2431" fmla="*/ 1411531 w 4074533"/>
              <a:gd name="connsiteY2431" fmla="*/ 1320379 h 4317370"/>
              <a:gd name="connsiteX2432" fmla="*/ 1365735 w 4074533"/>
              <a:gd name="connsiteY2432" fmla="*/ 1303853 h 4317370"/>
              <a:gd name="connsiteX2433" fmla="*/ 1372563 w 4074533"/>
              <a:gd name="connsiteY2433" fmla="*/ 1304072 h 4317370"/>
              <a:gd name="connsiteX2434" fmla="*/ 1374888 w 4074533"/>
              <a:gd name="connsiteY2434" fmla="*/ 1326735 h 4317370"/>
              <a:gd name="connsiteX2435" fmla="*/ 1337695 w 4074533"/>
              <a:gd name="connsiteY2435" fmla="*/ 1410408 h 4317370"/>
              <a:gd name="connsiteX2436" fmla="*/ 1319098 w 4074533"/>
              <a:gd name="connsiteY2436" fmla="*/ 1391811 h 4317370"/>
              <a:gd name="connsiteX2437" fmla="*/ 1356291 w 4074533"/>
              <a:gd name="connsiteY2437" fmla="*/ 1312788 h 4317370"/>
              <a:gd name="connsiteX2438" fmla="*/ 1365735 w 4074533"/>
              <a:gd name="connsiteY2438" fmla="*/ 1303853 h 4317370"/>
              <a:gd name="connsiteX2439" fmla="*/ 2244863 w 4074533"/>
              <a:gd name="connsiteY2439" fmla="*/ 1301428 h 4317370"/>
              <a:gd name="connsiteX2440" fmla="*/ 2308514 w 4074533"/>
              <a:gd name="connsiteY2440" fmla="*/ 1340495 h 4317370"/>
              <a:gd name="connsiteX2441" fmla="*/ 2275850 w 4074533"/>
              <a:gd name="connsiteY2441" fmla="*/ 1396044 h 4317370"/>
              <a:gd name="connsiteX2442" fmla="*/ 2187190 w 4074533"/>
              <a:gd name="connsiteY2442" fmla="*/ 1363645 h 4317370"/>
              <a:gd name="connsiteX2443" fmla="*/ 2219854 w 4074533"/>
              <a:gd name="connsiteY2443" fmla="*/ 1303454 h 4317370"/>
              <a:gd name="connsiteX2444" fmla="*/ 2244863 w 4074533"/>
              <a:gd name="connsiteY2444" fmla="*/ 1301428 h 4317370"/>
              <a:gd name="connsiteX2445" fmla="*/ 2717507 w 4074533"/>
              <a:gd name="connsiteY2445" fmla="*/ 1294069 h 4317370"/>
              <a:gd name="connsiteX2446" fmla="*/ 2814888 w 4074533"/>
              <a:gd name="connsiteY2446" fmla="*/ 1363675 h 4317370"/>
              <a:gd name="connsiteX2447" fmla="*/ 2754604 w 4074533"/>
              <a:gd name="connsiteY2447" fmla="*/ 1405426 h 4317370"/>
              <a:gd name="connsiteX2448" fmla="*/ 2661861 w 4074533"/>
              <a:gd name="connsiteY2448" fmla="*/ 1340472 h 4317370"/>
              <a:gd name="connsiteX2449" fmla="*/ 2717507 w 4074533"/>
              <a:gd name="connsiteY2449" fmla="*/ 1294069 h 4317370"/>
              <a:gd name="connsiteX2450" fmla="*/ 3185930 w 4074533"/>
              <a:gd name="connsiteY2450" fmla="*/ 1286433 h 4317370"/>
              <a:gd name="connsiteX2451" fmla="*/ 3214290 w 4074533"/>
              <a:gd name="connsiteY2451" fmla="*/ 1289191 h 4317370"/>
              <a:gd name="connsiteX2452" fmla="*/ 3306895 w 4074533"/>
              <a:gd name="connsiteY2452" fmla="*/ 1363510 h 4317370"/>
              <a:gd name="connsiteX2453" fmla="*/ 3237442 w 4074533"/>
              <a:gd name="connsiteY2453" fmla="*/ 1391370 h 4317370"/>
              <a:gd name="connsiteX2454" fmla="*/ 3149467 w 4074533"/>
              <a:gd name="connsiteY2454" fmla="*/ 1321706 h 4317370"/>
              <a:gd name="connsiteX2455" fmla="*/ 3185930 w 4074533"/>
              <a:gd name="connsiteY2455" fmla="*/ 1286433 h 4317370"/>
              <a:gd name="connsiteX2456" fmla="*/ 1133189 w 4074533"/>
              <a:gd name="connsiteY2456" fmla="*/ 1286230 h 4317370"/>
              <a:gd name="connsiteX2457" fmla="*/ 1138384 w 4074533"/>
              <a:gd name="connsiteY2457" fmla="*/ 1312126 h 4317370"/>
              <a:gd name="connsiteX2458" fmla="*/ 1110676 w 4074533"/>
              <a:gd name="connsiteY2458" fmla="*/ 1362767 h 4317370"/>
              <a:gd name="connsiteX2459" fmla="*/ 1096821 w 4074533"/>
              <a:gd name="connsiteY2459" fmla="*/ 1344352 h 4317370"/>
              <a:gd name="connsiteX2460" fmla="*/ 1124531 w 4074533"/>
              <a:gd name="connsiteY2460" fmla="*/ 1289107 h 4317370"/>
              <a:gd name="connsiteX2461" fmla="*/ 1133189 w 4074533"/>
              <a:gd name="connsiteY2461" fmla="*/ 1286230 h 4317370"/>
              <a:gd name="connsiteX2462" fmla="*/ 2443030 w 4074533"/>
              <a:gd name="connsiteY2462" fmla="*/ 1275141 h 4317370"/>
              <a:gd name="connsiteX2463" fmla="*/ 2535634 w 4074533"/>
              <a:gd name="connsiteY2463" fmla="*/ 1326012 h 4317370"/>
              <a:gd name="connsiteX2464" fmla="*/ 2489332 w 4074533"/>
              <a:gd name="connsiteY2464" fmla="*/ 1376880 h 4317370"/>
              <a:gd name="connsiteX2465" fmla="*/ 2396728 w 4074533"/>
              <a:gd name="connsiteY2465" fmla="*/ 1330636 h 4317370"/>
              <a:gd name="connsiteX2466" fmla="*/ 2443030 w 4074533"/>
              <a:gd name="connsiteY2466" fmla="*/ 1275141 h 4317370"/>
              <a:gd name="connsiteX2467" fmla="*/ 1329150 w 4074533"/>
              <a:gd name="connsiteY2467" fmla="*/ 1268626 h 4317370"/>
              <a:gd name="connsiteX2468" fmla="*/ 1335470 w 4074533"/>
              <a:gd name="connsiteY2468" fmla="*/ 1270732 h 4317370"/>
              <a:gd name="connsiteX2469" fmla="*/ 1333727 w 4074533"/>
              <a:gd name="connsiteY2469" fmla="*/ 1298046 h 4317370"/>
              <a:gd name="connsiteX2470" fmla="*/ 1301183 w 4074533"/>
              <a:gd name="connsiteY2470" fmla="*/ 1372431 h 4317370"/>
              <a:gd name="connsiteX2471" fmla="*/ 1282586 w 4074533"/>
              <a:gd name="connsiteY2471" fmla="*/ 1353835 h 4317370"/>
              <a:gd name="connsiteX2472" fmla="*/ 1319779 w 4074533"/>
              <a:gd name="connsiteY2472" fmla="*/ 1274801 h 4317370"/>
              <a:gd name="connsiteX2473" fmla="*/ 1329150 w 4074533"/>
              <a:gd name="connsiteY2473" fmla="*/ 1268626 h 4317370"/>
              <a:gd name="connsiteX2474" fmla="*/ 2080260 w 4074533"/>
              <a:gd name="connsiteY2474" fmla="*/ 1255961 h 4317370"/>
              <a:gd name="connsiteX2475" fmla="*/ 2129155 w 4074533"/>
              <a:gd name="connsiteY2475" fmla="*/ 1255961 h 4317370"/>
              <a:gd name="connsiteX2476" fmla="*/ 2164080 w 4074533"/>
              <a:gd name="connsiteY2476" fmla="*/ 1284138 h 4317370"/>
              <a:gd name="connsiteX2477" fmla="*/ 2131483 w 4074533"/>
              <a:gd name="connsiteY2477" fmla="*/ 1345191 h 4317370"/>
              <a:gd name="connsiteX2478" fmla="*/ 2052320 w 4074533"/>
              <a:gd name="connsiteY2478" fmla="*/ 1326407 h 4317370"/>
              <a:gd name="connsiteX2479" fmla="*/ 2080260 w 4074533"/>
              <a:gd name="connsiteY2479" fmla="*/ 1255961 h 4317370"/>
              <a:gd name="connsiteX2480" fmla="*/ 1088630 w 4074533"/>
              <a:gd name="connsiteY2480" fmla="*/ 1231874 h 4317370"/>
              <a:gd name="connsiteX2481" fmla="*/ 1087440 w 4074533"/>
              <a:gd name="connsiteY2481" fmla="*/ 1247535 h 4317370"/>
              <a:gd name="connsiteX2482" fmla="*/ 1068390 w 4074533"/>
              <a:gd name="connsiteY2482" fmla="*/ 1280017 h 4317370"/>
              <a:gd name="connsiteX2483" fmla="*/ 1058865 w 4074533"/>
              <a:gd name="connsiteY2483" fmla="*/ 1266096 h 4317370"/>
              <a:gd name="connsiteX2484" fmla="*/ 1082677 w 4074533"/>
              <a:gd name="connsiteY2484" fmla="*/ 1233614 h 4317370"/>
              <a:gd name="connsiteX2485" fmla="*/ 1088630 w 4074533"/>
              <a:gd name="connsiteY2485" fmla="*/ 1231874 h 4317370"/>
              <a:gd name="connsiteX2486" fmla="*/ 1297773 w 4074533"/>
              <a:gd name="connsiteY2486" fmla="*/ 1227335 h 4317370"/>
              <a:gd name="connsiteX2487" fmla="*/ 1303875 w 4074533"/>
              <a:gd name="connsiteY2487" fmla="*/ 1229438 h 4317370"/>
              <a:gd name="connsiteX2488" fmla="*/ 1300389 w 4074533"/>
              <a:gd name="connsiteY2488" fmla="*/ 1256700 h 4317370"/>
              <a:gd name="connsiteX2489" fmla="*/ 1263195 w 4074533"/>
              <a:gd name="connsiteY2489" fmla="*/ 1330946 h 4317370"/>
              <a:gd name="connsiteX2490" fmla="*/ 1249252 w 4074533"/>
              <a:gd name="connsiteY2490" fmla="*/ 1307744 h 4317370"/>
              <a:gd name="connsiteX2491" fmla="*/ 1286441 w 4074533"/>
              <a:gd name="connsiteY2491" fmla="*/ 1233499 h 4317370"/>
              <a:gd name="connsiteX2492" fmla="*/ 1297773 w 4074533"/>
              <a:gd name="connsiteY2492" fmla="*/ 1227335 h 4317370"/>
              <a:gd name="connsiteX2493" fmla="*/ 1980914 w 4074533"/>
              <a:gd name="connsiteY2493" fmla="*/ 1224451 h 4317370"/>
              <a:gd name="connsiteX2494" fmla="*/ 2001889 w 4074533"/>
              <a:gd name="connsiteY2494" fmla="*/ 1224668 h 4317370"/>
              <a:gd name="connsiteX2495" fmla="*/ 2033823 w 4074533"/>
              <a:gd name="connsiteY2495" fmla="*/ 1247265 h 4317370"/>
              <a:gd name="connsiteX2496" fmla="*/ 2001309 w 4074533"/>
              <a:gd name="connsiteY2496" fmla="*/ 1316799 h 4317370"/>
              <a:gd name="connsiteX2497" fmla="*/ 1926990 w 4074533"/>
              <a:gd name="connsiteY2497" fmla="*/ 1302893 h 4317370"/>
              <a:gd name="connsiteX2498" fmla="*/ 1959504 w 4074533"/>
              <a:gd name="connsiteY2498" fmla="*/ 1233360 h 4317370"/>
              <a:gd name="connsiteX2499" fmla="*/ 1980914 w 4074533"/>
              <a:gd name="connsiteY2499" fmla="*/ 1224451 h 4317370"/>
              <a:gd name="connsiteX2500" fmla="*/ 3383821 w 4074533"/>
              <a:gd name="connsiteY2500" fmla="*/ 1206963 h 4317370"/>
              <a:gd name="connsiteX2501" fmla="*/ 3409386 w 4074533"/>
              <a:gd name="connsiteY2501" fmla="*/ 1209784 h 4317370"/>
              <a:gd name="connsiteX2502" fmla="*/ 3483128 w 4074533"/>
              <a:gd name="connsiteY2502" fmla="*/ 1269977 h 4317370"/>
              <a:gd name="connsiteX2503" fmla="*/ 3423213 w 4074533"/>
              <a:gd name="connsiteY2503" fmla="*/ 1302389 h 4317370"/>
              <a:gd name="connsiteX2504" fmla="*/ 3349471 w 4074533"/>
              <a:gd name="connsiteY2504" fmla="*/ 1237566 h 4317370"/>
              <a:gd name="connsiteX2505" fmla="*/ 3383821 w 4074533"/>
              <a:gd name="connsiteY2505" fmla="*/ 1206963 h 4317370"/>
              <a:gd name="connsiteX2506" fmla="*/ 1887823 w 4074533"/>
              <a:gd name="connsiteY2506" fmla="*/ 1206323 h 4317370"/>
              <a:gd name="connsiteX2507" fmla="*/ 1913318 w 4074533"/>
              <a:gd name="connsiteY2507" fmla="*/ 1228343 h 4317370"/>
              <a:gd name="connsiteX2508" fmla="*/ 1885505 w 4074533"/>
              <a:gd name="connsiteY2508" fmla="*/ 1297875 h 4317370"/>
              <a:gd name="connsiteX2509" fmla="*/ 1820608 w 4074533"/>
              <a:gd name="connsiteY2509" fmla="*/ 1293241 h 4317370"/>
              <a:gd name="connsiteX2510" fmla="*/ 1848421 w 4074533"/>
              <a:gd name="connsiteY2510" fmla="*/ 1219072 h 4317370"/>
              <a:gd name="connsiteX2511" fmla="*/ 1887823 w 4074533"/>
              <a:gd name="connsiteY2511" fmla="*/ 1206323 h 4317370"/>
              <a:gd name="connsiteX2512" fmla="*/ 2847503 w 4074533"/>
              <a:gd name="connsiteY2512" fmla="*/ 1205169 h 4317370"/>
              <a:gd name="connsiteX2513" fmla="*/ 2940178 w 4074533"/>
              <a:gd name="connsiteY2513" fmla="*/ 1274774 h 4317370"/>
              <a:gd name="connsiteX2514" fmla="*/ 2875305 w 4074533"/>
              <a:gd name="connsiteY2514" fmla="*/ 1316538 h 4317370"/>
              <a:gd name="connsiteX2515" fmla="*/ 2782630 w 4074533"/>
              <a:gd name="connsiteY2515" fmla="*/ 1251571 h 4317370"/>
              <a:gd name="connsiteX2516" fmla="*/ 2847503 w 4074533"/>
              <a:gd name="connsiteY2516" fmla="*/ 1205169 h 4317370"/>
              <a:gd name="connsiteX2517" fmla="*/ 2284879 w 4074533"/>
              <a:gd name="connsiteY2517" fmla="*/ 1200460 h 4317370"/>
              <a:gd name="connsiteX2518" fmla="*/ 2373593 w 4074533"/>
              <a:gd name="connsiteY2518" fmla="*/ 1242702 h 4317370"/>
              <a:gd name="connsiteX2519" fmla="*/ 2326901 w 4074533"/>
              <a:gd name="connsiteY2519" fmla="*/ 1299023 h 4317370"/>
              <a:gd name="connsiteX2520" fmla="*/ 2242857 w 4074533"/>
              <a:gd name="connsiteY2520" fmla="*/ 1261477 h 4317370"/>
              <a:gd name="connsiteX2521" fmla="*/ 2284879 w 4074533"/>
              <a:gd name="connsiteY2521" fmla="*/ 1200460 h 4317370"/>
              <a:gd name="connsiteX2522" fmla="*/ 1790844 w 4074533"/>
              <a:gd name="connsiteY2522" fmla="*/ 1198547 h 4317370"/>
              <a:gd name="connsiteX2523" fmla="*/ 1811626 w 4074533"/>
              <a:gd name="connsiteY2523" fmla="*/ 1214207 h 4317370"/>
              <a:gd name="connsiteX2524" fmla="*/ 1783916 w 4074533"/>
              <a:gd name="connsiteY2524" fmla="*/ 1293092 h 4317370"/>
              <a:gd name="connsiteX2525" fmla="*/ 1728498 w 4074533"/>
              <a:gd name="connsiteY2525" fmla="*/ 1293092 h 4317370"/>
              <a:gd name="connsiteX2526" fmla="*/ 1756207 w 4074533"/>
              <a:gd name="connsiteY2526" fmla="*/ 1214207 h 4317370"/>
              <a:gd name="connsiteX2527" fmla="*/ 1790844 w 4074533"/>
              <a:gd name="connsiteY2527" fmla="*/ 1198547 h 4317370"/>
              <a:gd name="connsiteX2528" fmla="*/ 1702455 w 4074533"/>
              <a:gd name="connsiteY2528" fmla="*/ 1196810 h 4317370"/>
              <a:gd name="connsiteX2529" fmla="*/ 1722596 w 4074533"/>
              <a:gd name="connsiteY2529" fmla="*/ 1214229 h 4317370"/>
              <a:gd name="connsiteX2530" fmla="*/ 1690370 w 4074533"/>
              <a:gd name="connsiteY2530" fmla="*/ 1293193 h 4317370"/>
              <a:gd name="connsiteX2531" fmla="*/ 1644332 w 4074533"/>
              <a:gd name="connsiteY2531" fmla="*/ 1293193 h 4317370"/>
              <a:gd name="connsiteX2532" fmla="*/ 1671955 w 4074533"/>
              <a:gd name="connsiteY2532" fmla="*/ 1214229 h 4317370"/>
              <a:gd name="connsiteX2533" fmla="*/ 1702455 w 4074533"/>
              <a:gd name="connsiteY2533" fmla="*/ 1196810 h 4317370"/>
              <a:gd name="connsiteX2534" fmla="*/ 1632992 w 4074533"/>
              <a:gd name="connsiteY2534" fmla="*/ 1196230 h 4317370"/>
              <a:gd name="connsiteX2535" fmla="*/ 1644650 w 4074533"/>
              <a:gd name="connsiteY2535" fmla="*/ 1214229 h 4317370"/>
              <a:gd name="connsiteX2536" fmla="*/ 1612007 w 4074533"/>
              <a:gd name="connsiteY2536" fmla="*/ 1297839 h 4317370"/>
              <a:gd name="connsiteX2537" fmla="*/ 1570037 w 4074533"/>
              <a:gd name="connsiteY2537" fmla="*/ 1297839 h 4317370"/>
              <a:gd name="connsiteX2538" fmla="*/ 1607343 w 4074533"/>
              <a:gd name="connsiteY2538" fmla="*/ 1209584 h 4317370"/>
              <a:gd name="connsiteX2539" fmla="*/ 1632992 w 4074533"/>
              <a:gd name="connsiteY2539" fmla="*/ 1196230 h 4317370"/>
              <a:gd name="connsiteX2540" fmla="*/ 1570265 w 4074533"/>
              <a:gd name="connsiteY2540" fmla="*/ 1192055 h 4317370"/>
              <a:gd name="connsiteX2541" fmla="*/ 1579563 w 4074533"/>
              <a:gd name="connsiteY2541" fmla="*/ 1209488 h 4317370"/>
              <a:gd name="connsiteX2542" fmla="*/ 1547019 w 4074533"/>
              <a:gd name="connsiteY2542" fmla="*/ 1293172 h 4317370"/>
              <a:gd name="connsiteX2543" fmla="*/ 1514475 w 4074533"/>
              <a:gd name="connsiteY2543" fmla="*/ 1293172 h 4317370"/>
              <a:gd name="connsiteX2544" fmla="*/ 1547019 w 4074533"/>
              <a:gd name="connsiteY2544" fmla="*/ 1209488 h 4317370"/>
              <a:gd name="connsiteX2545" fmla="*/ 1570265 w 4074533"/>
              <a:gd name="connsiteY2545" fmla="*/ 1192055 h 4317370"/>
              <a:gd name="connsiteX2546" fmla="*/ 1521777 w 4074533"/>
              <a:gd name="connsiteY2546" fmla="*/ 1184860 h 4317370"/>
              <a:gd name="connsiteX2547" fmla="*/ 1528762 w 4074533"/>
              <a:gd name="connsiteY2547" fmla="*/ 1204636 h 4317370"/>
              <a:gd name="connsiteX2548" fmla="*/ 1491509 w 4074533"/>
              <a:gd name="connsiteY2548" fmla="*/ 1288390 h 4317370"/>
              <a:gd name="connsiteX2549" fmla="*/ 1463569 w 4074533"/>
              <a:gd name="connsiteY2549" fmla="*/ 1283738 h 4317370"/>
              <a:gd name="connsiteX2550" fmla="*/ 1500822 w 4074533"/>
              <a:gd name="connsiteY2550" fmla="*/ 1199983 h 4317370"/>
              <a:gd name="connsiteX2551" fmla="*/ 1521777 w 4074533"/>
              <a:gd name="connsiteY2551" fmla="*/ 1184860 h 4317370"/>
              <a:gd name="connsiteX2552" fmla="*/ 2536560 w 4074533"/>
              <a:gd name="connsiteY2552" fmla="*/ 1181479 h 4317370"/>
              <a:gd name="connsiteX2553" fmla="*/ 2629165 w 4074533"/>
              <a:gd name="connsiteY2553" fmla="*/ 1237801 h 4317370"/>
              <a:gd name="connsiteX2554" fmla="*/ 2573602 w 4074533"/>
              <a:gd name="connsiteY2554" fmla="*/ 1284737 h 4317370"/>
              <a:gd name="connsiteX2555" fmla="*/ 2485628 w 4074533"/>
              <a:gd name="connsiteY2555" fmla="*/ 1233107 h 4317370"/>
              <a:gd name="connsiteX2556" fmla="*/ 2536560 w 4074533"/>
              <a:gd name="connsiteY2556" fmla="*/ 1181479 h 4317370"/>
              <a:gd name="connsiteX2557" fmla="*/ 1268004 w 4074533"/>
              <a:gd name="connsiteY2557" fmla="*/ 1172416 h 4317370"/>
              <a:gd name="connsiteX2558" fmla="*/ 1268656 w 4074533"/>
              <a:gd name="connsiteY2558" fmla="*/ 1201099 h 4317370"/>
              <a:gd name="connsiteX2559" fmla="*/ 1231537 w 4074533"/>
              <a:gd name="connsiteY2559" fmla="*/ 1265995 h 4317370"/>
              <a:gd name="connsiteX2560" fmla="*/ 1222257 w 4074533"/>
              <a:gd name="connsiteY2560" fmla="*/ 1242817 h 4317370"/>
              <a:gd name="connsiteX2561" fmla="*/ 1259375 w 4074533"/>
              <a:gd name="connsiteY2561" fmla="*/ 1177921 h 4317370"/>
              <a:gd name="connsiteX2562" fmla="*/ 1268004 w 4074533"/>
              <a:gd name="connsiteY2562" fmla="*/ 1172416 h 4317370"/>
              <a:gd name="connsiteX2563" fmla="*/ 1482501 w 4074533"/>
              <a:gd name="connsiteY2563" fmla="*/ 1167402 h 4317370"/>
              <a:gd name="connsiteX2564" fmla="*/ 1481335 w 4074533"/>
              <a:gd name="connsiteY2564" fmla="*/ 1191851 h 4317370"/>
              <a:gd name="connsiteX2565" fmla="*/ 1444029 w 4074533"/>
              <a:gd name="connsiteY2565" fmla="*/ 1275670 h 4317370"/>
              <a:gd name="connsiteX2566" fmla="*/ 1420712 w 4074533"/>
              <a:gd name="connsiteY2566" fmla="*/ 1266357 h 4317370"/>
              <a:gd name="connsiteX2567" fmla="*/ 1462682 w 4074533"/>
              <a:gd name="connsiteY2567" fmla="*/ 1177880 h 4317370"/>
              <a:gd name="connsiteX2568" fmla="*/ 1482501 w 4074533"/>
              <a:gd name="connsiteY2568" fmla="*/ 1167402 h 4317370"/>
              <a:gd name="connsiteX2569" fmla="*/ 2170754 w 4074533"/>
              <a:gd name="connsiteY2569" fmla="*/ 1143916 h 4317370"/>
              <a:gd name="connsiteX2570" fmla="*/ 2194015 w 4074533"/>
              <a:gd name="connsiteY2570" fmla="*/ 1147611 h 4317370"/>
              <a:gd name="connsiteX2571" fmla="*/ 2224548 w 4074533"/>
              <a:gd name="connsiteY2571" fmla="*/ 1177162 h 4317370"/>
              <a:gd name="connsiteX2572" fmla="*/ 2183068 w 4074533"/>
              <a:gd name="connsiteY2572" fmla="*/ 1242059 h 4317370"/>
              <a:gd name="connsiteX2573" fmla="*/ 2104718 w 4074533"/>
              <a:gd name="connsiteY2573" fmla="*/ 1214246 h 4317370"/>
              <a:gd name="connsiteX2574" fmla="*/ 2146197 w 4074533"/>
              <a:gd name="connsiteY2574" fmla="*/ 1149349 h 4317370"/>
              <a:gd name="connsiteX2575" fmla="*/ 2170754 w 4074533"/>
              <a:gd name="connsiteY2575" fmla="*/ 1143916 h 4317370"/>
              <a:gd name="connsiteX2576" fmla="*/ 1444995 w 4074533"/>
              <a:gd name="connsiteY2576" fmla="*/ 1140420 h 4317370"/>
              <a:gd name="connsiteX2577" fmla="*/ 1451334 w 4074533"/>
              <a:gd name="connsiteY2577" fmla="*/ 1141146 h 4317370"/>
              <a:gd name="connsiteX2578" fmla="*/ 1449585 w 4074533"/>
              <a:gd name="connsiteY2578" fmla="*/ 1167902 h 4317370"/>
              <a:gd name="connsiteX2579" fmla="*/ 1407615 w 4074533"/>
              <a:gd name="connsiteY2579" fmla="*/ 1247004 h 4317370"/>
              <a:gd name="connsiteX2580" fmla="*/ 1393625 w 4074533"/>
              <a:gd name="connsiteY2580" fmla="*/ 1233045 h 4317370"/>
              <a:gd name="connsiteX2581" fmla="*/ 1435595 w 4074533"/>
              <a:gd name="connsiteY2581" fmla="*/ 1149290 h 4317370"/>
              <a:gd name="connsiteX2582" fmla="*/ 1444995 w 4074533"/>
              <a:gd name="connsiteY2582" fmla="*/ 1140420 h 4317370"/>
              <a:gd name="connsiteX2583" fmla="*/ 3591646 w 4074533"/>
              <a:gd name="connsiteY2583" fmla="*/ 1129316 h 4317370"/>
              <a:gd name="connsiteX2584" fmla="*/ 3627437 w 4074533"/>
              <a:gd name="connsiteY2584" fmla="*/ 1130483 h 4317370"/>
              <a:gd name="connsiteX2585" fmla="*/ 3673619 w 4074533"/>
              <a:gd name="connsiteY2585" fmla="*/ 1172505 h 4317370"/>
              <a:gd name="connsiteX2586" fmla="*/ 3627437 w 4074533"/>
              <a:gd name="connsiteY2586" fmla="*/ 1191182 h 4317370"/>
              <a:gd name="connsiteX2587" fmla="*/ 3576637 w 4074533"/>
              <a:gd name="connsiteY2587" fmla="*/ 1149159 h 4317370"/>
              <a:gd name="connsiteX2588" fmla="*/ 3591646 w 4074533"/>
              <a:gd name="connsiteY2588" fmla="*/ 1129316 h 4317370"/>
              <a:gd name="connsiteX2589" fmla="*/ 2995877 w 4074533"/>
              <a:gd name="connsiteY2589" fmla="*/ 1117850 h 4317370"/>
              <a:gd name="connsiteX2590" fmla="*/ 3089363 w 4074533"/>
              <a:gd name="connsiteY2590" fmla="*/ 1182747 h 4317370"/>
              <a:gd name="connsiteX2591" fmla="*/ 3019248 w 4074533"/>
              <a:gd name="connsiteY2591" fmla="*/ 1219832 h 4317370"/>
              <a:gd name="connsiteX2592" fmla="*/ 2930436 w 4074533"/>
              <a:gd name="connsiteY2592" fmla="*/ 1159570 h 4317370"/>
              <a:gd name="connsiteX2593" fmla="*/ 2995877 w 4074533"/>
              <a:gd name="connsiteY2593" fmla="*/ 1117850 h 4317370"/>
              <a:gd name="connsiteX2594" fmla="*/ 1235801 w 4074533"/>
              <a:gd name="connsiteY2594" fmla="*/ 1116490 h 4317370"/>
              <a:gd name="connsiteX2595" fmla="*/ 1235223 w 4074533"/>
              <a:gd name="connsiteY2595" fmla="*/ 1136020 h 4317370"/>
              <a:gd name="connsiteX2596" fmla="*/ 1202896 w 4074533"/>
              <a:gd name="connsiteY2596" fmla="*/ 1186571 h 4317370"/>
              <a:gd name="connsiteX2597" fmla="*/ 1193659 w 4074533"/>
              <a:gd name="connsiteY2597" fmla="*/ 1168188 h 4317370"/>
              <a:gd name="connsiteX2598" fmla="*/ 1225987 w 4074533"/>
              <a:gd name="connsiteY2598" fmla="*/ 1117639 h 4317370"/>
              <a:gd name="connsiteX2599" fmla="*/ 1235801 w 4074533"/>
              <a:gd name="connsiteY2599" fmla="*/ 1116490 h 4317370"/>
              <a:gd name="connsiteX2600" fmla="*/ 2043638 w 4074533"/>
              <a:gd name="connsiteY2600" fmla="*/ 1108635 h 4317370"/>
              <a:gd name="connsiteX2601" fmla="*/ 2063658 w 4074533"/>
              <a:gd name="connsiteY2601" fmla="*/ 1109360 h 4317370"/>
              <a:gd name="connsiteX2602" fmla="*/ 2089490 w 4074533"/>
              <a:gd name="connsiteY2602" fmla="*/ 1136013 h 4317370"/>
              <a:gd name="connsiteX2603" fmla="*/ 2052751 w 4074533"/>
              <a:gd name="connsiteY2603" fmla="*/ 1200910 h 4317370"/>
              <a:gd name="connsiteX2604" fmla="*/ 1979272 w 4074533"/>
              <a:gd name="connsiteY2604" fmla="*/ 1187004 h 4317370"/>
              <a:gd name="connsiteX2605" fmla="*/ 2020604 w 4074533"/>
              <a:gd name="connsiteY2605" fmla="*/ 1117472 h 4317370"/>
              <a:gd name="connsiteX2606" fmla="*/ 2043638 w 4074533"/>
              <a:gd name="connsiteY2606" fmla="*/ 1108635 h 4317370"/>
              <a:gd name="connsiteX2607" fmla="*/ 1420355 w 4074533"/>
              <a:gd name="connsiteY2607" fmla="*/ 1101938 h 4317370"/>
              <a:gd name="connsiteX2608" fmla="*/ 1425091 w 4074533"/>
              <a:gd name="connsiteY2608" fmla="*/ 1104044 h 4317370"/>
              <a:gd name="connsiteX2609" fmla="*/ 1421010 w 4074533"/>
              <a:gd name="connsiteY2609" fmla="*/ 1131358 h 4317370"/>
              <a:gd name="connsiteX2610" fmla="*/ 1374377 w 4074533"/>
              <a:gd name="connsiteY2610" fmla="*/ 1210394 h 4317370"/>
              <a:gd name="connsiteX2611" fmla="*/ 1365050 w 4074533"/>
              <a:gd name="connsiteY2611" fmla="*/ 1187149 h 4317370"/>
              <a:gd name="connsiteX2612" fmla="*/ 1411684 w 4074533"/>
              <a:gd name="connsiteY2612" fmla="*/ 1108113 h 4317370"/>
              <a:gd name="connsiteX2613" fmla="*/ 1420355 w 4074533"/>
              <a:gd name="connsiteY2613" fmla="*/ 1101938 h 4317370"/>
              <a:gd name="connsiteX2614" fmla="*/ 2401992 w 4074533"/>
              <a:gd name="connsiteY2614" fmla="*/ 1096711 h 4317370"/>
              <a:gd name="connsiteX2615" fmla="*/ 2462399 w 4074533"/>
              <a:gd name="connsiteY2615" fmla="*/ 1140336 h 4317370"/>
              <a:gd name="connsiteX2616" fmla="*/ 2406369 w 4074533"/>
              <a:gd name="connsiteY2616" fmla="*/ 1195899 h 4317370"/>
              <a:gd name="connsiteX2617" fmla="*/ 2322325 w 4074533"/>
              <a:gd name="connsiteY2617" fmla="*/ 1158856 h 4317370"/>
              <a:gd name="connsiteX2618" fmla="*/ 2373685 w 4074533"/>
              <a:gd name="connsiteY2618" fmla="*/ 1098665 h 4317370"/>
              <a:gd name="connsiteX2619" fmla="*/ 2401992 w 4074533"/>
              <a:gd name="connsiteY2619" fmla="*/ 1096711 h 4317370"/>
              <a:gd name="connsiteX2620" fmla="*/ 1929062 w 4074533"/>
              <a:gd name="connsiteY2620" fmla="*/ 1084760 h 4317370"/>
              <a:gd name="connsiteX2621" fmla="*/ 1947894 w 4074533"/>
              <a:gd name="connsiteY2621" fmla="*/ 1084978 h 4317370"/>
              <a:gd name="connsiteX2622" fmla="*/ 1973389 w 4074533"/>
              <a:gd name="connsiteY2622" fmla="*/ 1107600 h 4317370"/>
              <a:gd name="connsiteX2623" fmla="*/ 1936305 w 4074533"/>
              <a:gd name="connsiteY2623" fmla="*/ 1181846 h 4317370"/>
              <a:gd name="connsiteX2624" fmla="*/ 1871408 w 4074533"/>
              <a:gd name="connsiteY2624" fmla="*/ 1172565 h 4317370"/>
              <a:gd name="connsiteX2625" fmla="*/ 1908492 w 4074533"/>
              <a:gd name="connsiteY2625" fmla="*/ 1093679 h 4317370"/>
              <a:gd name="connsiteX2626" fmla="*/ 1929062 w 4074533"/>
              <a:gd name="connsiteY2626" fmla="*/ 1084760 h 4317370"/>
              <a:gd name="connsiteX2627" fmla="*/ 2652447 w 4074533"/>
              <a:gd name="connsiteY2627" fmla="*/ 1084641 h 4317370"/>
              <a:gd name="connsiteX2628" fmla="*/ 2745052 w 4074533"/>
              <a:gd name="connsiteY2628" fmla="*/ 1140135 h 4317370"/>
              <a:gd name="connsiteX2629" fmla="*/ 2684859 w 4074533"/>
              <a:gd name="connsiteY2629" fmla="*/ 1186379 h 4317370"/>
              <a:gd name="connsiteX2630" fmla="*/ 2596885 w 4074533"/>
              <a:gd name="connsiteY2630" fmla="*/ 1135510 h 4317370"/>
              <a:gd name="connsiteX2631" fmla="*/ 2652447 w 4074533"/>
              <a:gd name="connsiteY2631" fmla="*/ 1084641 h 4317370"/>
              <a:gd name="connsiteX2632" fmla="*/ 1852612 w 4074533"/>
              <a:gd name="connsiteY2632" fmla="*/ 1068958 h 4317370"/>
              <a:gd name="connsiteX2633" fmla="*/ 1871662 w 4074533"/>
              <a:gd name="connsiteY2633" fmla="*/ 1088699 h 4317370"/>
              <a:gd name="connsiteX2634" fmla="*/ 1830098 w 4074533"/>
              <a:gd name="connsiteY2634" fmla="*/ 1167662 h 4317370"/>
              <a:gd name="connsiteX2635" fmla="*/ 1779298 w 4074533"/>
              <a:gd name="connsiteY2635" fmla="*/ 1163017 h 4317370"/>
              <a:gd name="connsiteX2636" fmla="*/ 1816244 w 4074533"/>
              <a:gd name="connsiteY2636" fmla="*/ 1084054 h 4317370"/>
              <a:gd name="connsiteX2637" fmla="*/ 1852612 w 4074533"/>
              <a:gd name="connsiteY2637" fmla="*/ 1068958 h 4317370"/>
              <a:gd name="connsiteX2638" fmla="*/ 1767974 w 4074533"/>
              <a:gd name="connsiteY2638" fmla="*/ 1061874 h 4317370"/>
              <a:gd name="connsiteX2639" fmla="*/ 1784350 w 4074533"/>
              <a:gd name="connsiteY2639" fmla="*/ 1079292 h 4317370"/>
              <a:gd name="connsiteX2640" fmla="*/ 1742239 w 4074533"/>
              <a:gd name="connsiteY2640" fmla="*/ 1158256 h 4317370"/>
              <a:gd name="connsiteX2641" fmla="*/ 1695450 w 4074533"/>
              <a:gd name="connsiteY2641" fmla="*/ 1158256 h 4317370"/>
              <a:gd name="connsiteX2642" fmla="*/ 1737560 w 4074533"/>
              <a:gd name="connsiteY2642" fmla="*/ 1079292 h 4317370"/>
              <a:gd name="connsiteX2643" fmla="*/ 1767974 w 4074533"/>
              <a:gd name="connsiteY2643" fmla="*/ 1061874 h 4317370"/>
              <a:gd name="connsiteX2644" fmla="*/ 1700399 w 4074533"/>
              <a:gd name="connsiteY2644" fmla="*/ 1055592 h 4317370"/>
              <a:gd name="connsiteX2645" fmla="*/ 1709737 w 4074533"/>
              <a:gd name="connsiteY2645" fmla="*/ 1075684 h 4317370"/>
              <a:gd name="connsiteX2646" fmla="*/ 1667715 w 4074533"/>
              <a:gd name="connsiteY2646" fmla="*/ 1158348 h 4317370"/>
              <a:gd name="connsiteX2647" fmla="*/ 1630362 w 4074533"/>
              <a:gd name="connsiteY2647" fmla="*/ 1153755 h 4317370"/>
              <a:gd name="connsiteX2648" fmla="*/ 1677053 w 4074533"/>
              <a:gd name="connsiteY2648" fmla="*/ 1066498 h 4317370"/>
              <a:gd name="connsiteX2649" fmla="*/ 1700399 w 4074533"/>
              <a:gd name="connsiteY2649" fmla="*/ 1055592 h 4317370"/>
              <a:gd name="connsiteX2650" fmla="*/ 1189038 w 4074533"/>
              <a:gd name="connsiteY2650" fmla="*/ 1052736 h 4317370"/>
              <a:gd name="connsiteX2651" fmla="*/ 1193801 w 4074533"/>
              <a:gd name="connsiteY2651" fmla="*/ 1066591 h 4317370"/>
              <a:gd name="connsiteX2652" fmla="*/ 1174751 w 4074533"/>
              <a:gd name="connsiteY2652" fmla="*/ 1094300 h 4317370"/>
              <a:gd name="connsiteX2653" fmla="*/ 1169988 w 4074533"/>
              <a:gd name="connsiteY2653" fmla="*/ 1080445 h 4317370"/>
              <a:gd name="connsiteX2654" fmla="*/ 1189038 w 4074533"/>
              <a:gd name="connsiteY2654" fmla="*/ 1052736 h 4317370"/>
              <a:gd name="connsiteX2655" fmla="*/ 1389485 w 4074533"/>
              <a:gd name="connsiteY2655" fmla="*/ 1052653 h 4317370"/>
              <a:gd name="connsiteX2656" fmla="*/ 1398799 w 4074533"/>
              <a:gd name="connsiteY2656" fmla="*/ 1080523 h 4317370"/>
              <a:gd name="connsiteX2657" fmla="*/ 1356889 w 4074533"/>
              <a:gd name="connsiteY2657" fmla="*/ 1154843 h 4317370"/>
              <a:gd name="connsiteX2658" fmla="*/ 1347575 w 4074533"/>
              <a:gd name="connsiteY2658" fmla="*/ 1131618 h 4317370"/>
              <a:gd name="connsiteX2659" fmla="*/ 1389485 w 4074533"/>
              <a:gd name="connsiteY2659" fmla="*/ 1052653 h 4317370"/>
              <a:gd name="connsiteX2660" fmla="*/ 1646588 w 4074533"/>
              <a:gd name="connsiteY2660" fmla="*/ 1046165 h 4317370"/>
              <a:gd name="connsiteX2661" fmla="*/ 1649506 w 4074533"/>
              <a:gd name="connsiteY2661" fmla="*/ 1066521 h 4317370"/>
              <a:gd name="connsiteX2662" fmla="*/ 1607484 w 4074533"/>
              <a:gd name="connsiteY2662" fmla="*/ 1150277 h 4317370"/>
              <a:gd name="connsiteX2663" fmla="*/ 1579469 w 4074533"/>
              <a:gd name="connsiteY2663" fmla="*/ 1145624 h 4317370"/>
              <a:gd name="connsiteX2664" fmla="*/ 1626160 w 4074533"/>
              <a:gd name="connsiteY2664" fmla="*/ 1057216 h 4317370"/>
              <a:gd name="connsiteX2665" fmla="*/ 1646588 w 4074533"/>
              <a:gd name="connsiteY2665" fmla="*/ 1046165 h 4317370"/>
              <a:gd name="connsiteX2666" fmla="*/ 2255961 w 4074533"/>
              <a:gd name="connsiteY2666" fmla="*/ 1035518 h 4317370"/>
              <a:gd name="connsiteX2667" fmla="*/ 2308423 w 4074533"/>
              <a:gd name="connsiteY2667" fmla="*/ 1066120 h 4317370"/>
              <a:gd name="connsiteX2668" fmla="*/ 2257127 w 4074533"/>
              <a:gd name="connsiteY2668" fmla="*/ 1130943 h 4317370"/>
              <a:gd name="connsiteX2669" fmla="*/ 2177851 w 4074533"/>
              <a:gd name="connsiteY2669" fmla="*/ 1103161 h 4317370"/>
              <a:gd name="connsiteX2670" fmla="*/ 2229148 w 4074533"/>
              <a:gd name="connsiteY2670" fmla="*/ 1038340 h 4317370"/>
              <a:gd name="connsiteX2671" fmla="*/ 2255961 w 4074533"/>
              <a:gd name="connsiteY2671" fmla="*/ 1035518 h 4317370"/>
              <a:gd name="connsiteX2672" fmla="*/ 1603304 w 4074533"/>
              <a:gd name="connsiteY2672" fmla="*/ 1028284 h 4317370"/>
              <a:gd name="connsiteX2673" fmla="*/ 1602160 w 4074533"/>
              <a:gd name="connsiteY2673" fmla="*/ 1052150 h 4317370"/>
              <a:gd name="connsiteX2674" fmla="*/ 1560978 w 4074533"/>
              <a:gd name="connsiteY2674" fmla="*/ 1135970 h 4317370"/>
              <a:gd name="connsiteX2675" fmla="*/ 1538100 w 4074533"/>
              <a:gd name="connsiteY2675" fmla="*/ 1126659 h 4317370"/>
              <a:gd name="connsiteX2676" fmla="*/ 1583857 w 4074533"/>
              <a:gd name="connsiteY2676" fmla="*/ 1042836 h 4317370"/>
              <a:gd name="connsiteX2677" fmla="*/ 1603304 w 4074533"/>
              <a:gd name="connsiteY2677" fmla="*/ 1028284 h 4317370"/>
              <a:gd name="connsiteX2678" fmla="*/ 3148151 w 4074533"/>
              <a:gd name="connsiteY2678" fmla="*/ 1024031 h 4317370"/>
              <a:gd name="connsiteX2679" fmla="*/ 3176732 w 4074533"/>
              <a:gd name="connsiteY2679" fmla="*/ 1024175 h 4317370"/>
              <a:gd name="connsiteX2680" fmla="*/ 3256059 w 4074533"/>
              <a:gd name="connsiteY2680" fmla="*/ 1084294 h 4317370"/>
              <a:gd name="connsiteX2681" fmla="*/ 3186064 w 4074533"/>
              <a:gd name="connsiteY2681" fmla="*/ 1116665 h 4317370"/>
              <a:gd name="connsiteX2682" fmla="*/ 3111403 w 4074533"/>
              <a:gd name="connsiteY2682" fmla="*/ 1056547 h 4317370"/>
              <a:gd name="connsiteX2683" fmla="*/ 3148151 w 4074533"/>
              <a:gd name="connsiteY2683" fmla="*/ 1024031 h 4317370"/>
              <a:gd name="connsiteX2684" fmla="*/ 1567584 w 4074533"/>
              <a:gd name="connsiteY2684" fmla="*/ 1000735 h 4317370"/>
              <a:gd name="connsiteX2685" fmla="*/ 1573719 w 4074533"/>
              <a:gd name="connsiteY2685" fmla="*/ 1001463 h 4317370"/>
              <a:gd name="connsiteX2686" fmla="*/ 1570213 w 4074533"/>
              <a:gd name="connsiteY2686" fmla="*/ 1028258 h 4317370"/>
              <a:gd name="connsiteX2687" fmla="*/ 1523470 w 4074533"/>
              <a:gd name="connsiteY2687" fmla="*/ 1116801 h 4317370"/>
              <a:gd name="connsiteX2688" fmla="*/ 1504773 w 4074533"/>
              <a:gd name="connsiteY2688" fmla="*/ 1098160 h 4317370"/>
              <a:gd name="connsiteX2689" fmla="*/ 1556190 w 4074533"/>
              <a:gd name="connsiteY2689" fmla="*/ 1009618 h 4317370"/>
              <a:gd name="connsiteX2690" fmla="*/ 1567584 w 4074533"/>
              <a:gd name="connsiteY2690" fmla="*/ 1000735 h 4317370"/>
              <a:gd name="connsiteX2691" fmla="*/ 1370352 w 4074533"/>
              <a:gd name="connsiteY2691" fmla="*/ 992298 h 4317370"/>
              <a:gd name="connsiteX2692" fmla="*/ 1381394 w 4074533"/>
              <a:gd name="connsiteY2692" fmla="*/ 992298 h 4317370"/>
              <a:gd name="connsiteX2693" fmla="*/ 1375002 w 4074533"/>
              <a:gd name="connsiteY2693" fmla="*/ 1020080 h 4317370"/>
              <a:gd name="connsiteX2694" fmla="*/ 1337808 w 4074533"/>
              <a:gd name="connsiteY2694" fmla="*/ 1084903 h 4317370"/>
              <a:gd name="connsiteX2695" fmla="*/ 1328510 w 4074533"/>
              <a:gd name="connsiteY2695" fmla="*/ 1057121 h 4317370"/>
              <a:gd name="connsiteX2696" fmla="*/ 1370352 w 4074533"/>
              <a:gd name="connsiteY2696" fmla="*/ 992298 h 4317370"/>
              <a:gd name="connsiteX2697" fmla="*/ 2484717 w 4074533"/>
              <a:gd name="connsiteY2697" fmla="*/ 990907 h 4317370"/>
              <a:gd name="connsiteX2698" fmla="*/ 2568761 w 4074533"/>
              <a:gd name="connsiteY2698" fmla="*/ 1033121 h 4317370"/>
              <a:gd name="connsiteX2699" fmla="*/ 2508062 w 4074533"/>
              <a:gd name="connsiteY2699" fmla="*/ 1089403 h 4317370"/>
              <a:gd name="connsiteX2700" fmla="*/ 2424018 w 4074533"/>
              <a:gd name="connsiteY2700" fmla="*/ 1047190 h 4317370"/>
              <a:gd name="connsiteX2701" fmla="*/ 2484717 w 4074533"/>
              <a:gd name="connsiteY2701" fmla="*/ 990907 h 4317370"/>
              <a:gd name="connsiteX2702" fmla="*/ 2122941 w 4074533"/>
              <a:gd name="connsiteY2702" fmla="*/ 990792 h 4317370"/>
              <a:gd name="connsiteX2703" fmla="*/ 2144315 w 4074533"/>
              <a:gd name="connsiteY2703" fmla="*/ 992892 h 4317370"/>
              <a:gd name="connsiteX2704" fmla="*/ 2168744 w 4074533"/>
              <a:gd name="connsiteY2704" fmla="*/ 1020126 h 4317370"/>
              <a:gd name="connsiteX2705" fmla="*/ 2122213 w 4074533"/>
              <a:gd name="connsiteY2705" fmla="*/ 1085023 h 4317370"/>
              <a:gd name="connsiteX2706" fmla="*/ 2052418 w 4074533"/>
              <a:gd name="connsiteY2706" fmla="*/ 1066481 h 4317370"/>
              <a:gd name="connsiteX2707" fmla="*/ 2098948 w 4074533"/>
              <a:gd name="connsiteY2707" fmla="*/ 996948 h 4317370"/>
              <a:gd name="connsiteX2708" fmla="*/ 2122941 w 4074533"/>
              <a:gd name="connsiteY2708" fmla="*/ 990792 h 4317370"/>
              <a:gd name="connsiteX2709" fmla="*/ 2795814 w 4074533"/>
              <a:gd name="connsiteY2709" fmla="*/ 983040 h 4317370"/>
              <a:gd name="connsiteX2710" fmla="*/ 2884578 w 4074533"/>
              <a:gd name="connsiteY2710" fmla="*/ 1038458 h 4317370"/>
              <a:gd name="connsiteX2711" fmla="*/ 2814501 w 4074533"/>
              <a:gd name="connsiteY2711" fmla="*/ 1084641 h 4317370"/>
              <a:gd name="connsiteX2712" fmla="*/ 2730409 w 4074533"/>
              <a:gd name="connsiteY2712" fmla="*/ 1029222 h 4317370"/>
              <a:gd name="connsiteX2713" fmla="*/ 2795814 w 4074533"/>
              <a:gd name="connsiteY2713" fmla="*/ 983040 h 4317370"/>
              <a:gd name="connsiteX2714" fmla="*/ 1547643 w 4074533"/>
              <a:gd name="connsiteY2714" fmla="*/ 967013 h 4317370"/>
              <a:gd name="connsiteX2715" fmla="*/ 1551660 w 4074533"/>
              <a:gd name="connsiteY2715" fmla="*/ 969123 h 4317370"/>
              <a:gd name="connsiteX2716" fmla="*/ 1541727 w 4074533"/>
              <a:gd name="connsiteY2716" fmla="*/ 996482 h 4317370"/>
              <a:gd name="connsiteX2717" fmla="*/ 1494984 w 4074533"/>
              <a:gd name="connsiteY2717" fmla="*/ 1080301 h 4317370"/>
              <a:gd name="connsiteX2718" fmla="*/ 1485635 w 4074533"/>
              <a:gd name="connsiteY2718" fmla="*/ 1061674 h 4317370"/>
              <a:gd name="connsiteX2719" fmla="*/ 1537053 w 4074533"/>
              <a:gd name="connsiteY2719" fmla="*/ 973197 h 4317370"/>
              <a:gd name="connsiteX2720" fmla="*/ 1547643 w 4074533"/>
              <a:gd name="connsiteY2720" fmla="*/ 967013 h 4317370"/>
              <a:gd name="connsiteX2721" fmla="*/ 2010846 w 4074533"/>
              <a:gd name="connsiteY2721" fmla="*/ 959349 h 4317370"/>
              <a:gd name="connsiteX2722" fmla="*/ 2030040 w 4074533"/>
              <a:gd name="connsiteY2722" fmla="*/ 959564 h 4317370"/>
              <a:gd name="connsiteX2723" fmla="*/ 2048002 w 4074533"/>
              <a:gd name="connsiteY2723" fmla="*/ 982186 h 4317370"/>
              <a:gd name="connsiteX2724" fmla="*/ 2001647 w 4074533"/>
              <a:gd name="connsiteY2724" fmla="*/ 1056432 h 4317370"/>
              <a:gd name="connsiteX2725" fmla="*/ 1941385 w 4074533"/>
              <a:gd name="connsiteY2725" fmla="*/ 1042512 h 4317370"/>
              <a:gd name="connsiteX2726" fmla="*/ 1987741 w 4074533"/>
              <a:gd name="connsiteY2726" fmla="*/ 968265 h 4317370"/>
              <a:gd name="connsiteX2727" fmla="*/ 2010846 w 4074533"/>
              <a:gd name="connsiteY2727" fmla="*/ 959349 h 4317370"/>
              <a:gd name="connsiteX2728" fmla="*/ 1933386 w 4074533"/>
              <a:gd name="connsiteY2728" fmla="*/ 938194 h 4317370"/>
              <a:gd name="connsiteX2729" fmla="*/ 1946275 w 4074533"/>
              <a:gd name="connsiteY2729" fmla="*/ 958497 h 4317370"/>
              <a:gd name="connsiteX2730" fmla="*/ 1899406 w 4074533"/>
              <a:gd name="connsiteY2730" fmla="*/ 1032742 h 4317370"/>
              <a:gd name="connsiteX2731" fmla="*/ 1847850 w 4074533"/>
              <a:gd name="connsiteY2731" fmla="*/ 1028102 h 4317370"/>
              <a:gd name="connsiteX2732" fmla="*/ 1899406 w 4074533"/>
              <a:gd name="connsiteY2732" fmla="*/ 949215 h 4317370"/>
              <a:gd name="connsiteX2733" fmla="*/ 1933386 w 4074533"/>
              <a:gd name="connsiteY2733" fmla="*/ 938194 h 4317370"/>
              <a:gd name="connsiteX2734" fmla="*/ 3376612 w 4074533"/>
              <a:gd name="connsiteY2734" fmla="*/ 927297 h 4317370"/>
              <a:gd name="connsiteX2735" fmla="*/ 3436937 w 4074533"/>
              <a:gd name="connsiteY2735" fmla="*/ 973157 h 4317370"/>
              <a:gd name="connsiteX2736" fmla="*/ 3385893 w 4074533"/>
              <a:gd name="connsiteY2736" fmla="*/ 1000674 h 4317370"/>
              <a:gd name="connsiteX2737" fmla="*/ 3320928 w 4074533"/>
              <a:gd name="connsiteY2737" fmla="*/ 954813 h 4317370"/>
              <a:gd name="connsiteX2738" fmla="*/ 3376612 w 4074533"/>
              <a:gd name="connsiteY2738" fmla="*/ 927297 h 4317370"/>
              <a:gd name="connsiteX2739" fmla="*/ 1853642 w 4074533"/>
              <a:gd name="connsiteY2739" fmla="*/ 921328 h 4317370"/>
              <a:gd name="connsiteX2740" fmla="*/ 1862289 w 4074533"/>
              <a:gd name="connsiteY2740" fmla="*/ 941086 h 4317370"/>
              <a:gd name="connsiteX2741" fmla="*/ 1811564 w 4074533"/>
              <a:gd name="connsiteY2741" fmla="*/ 1024771 h 4317370"/>
              <a:gd name="connsiteX2742" fmla="*/ 1774673 w 4074533"/>
              <a:gd name="connsiteY2742" fmla="*/ 1015472 h 4317370"/>
              <a:gd name="connsiteX2743" fmla="*/ 1820787 w 4074533"/>
              <a:gd name="connsiteY2743" fmla="*/ 936438 h 4317370"/>
              <a:gd name="connsiteX2744" fmla="*/ 1853642 w 4074533"/>
              <a:gd name="connsiteY2744" fmla="*/ 921328 h 4317370"/>
              <a:gd name="connsiteX2745" fmla="*/ 2362665 w 4074533"/>
              <a:gd name="connsiteY2745" fmla="*/ 919703 h 4317370"/>
              <a:gd name="connsiteX2746" fmla="*/ 2409978 w 4074533"/>
              <a:gd name="connsiteY2746" fmla="*/ 954864 h 4317370"/>
              <a:gd name="connsiteX2747" fmla="*/ 2350063 w 4074533"/>
              <a:gd name="connsiteY2747" fmla="*/ 1015057 h 4317370"/>
              <a:gd name="connsiteX2748" fmla="*/ 2276321 w 4074533"/>
              <a:gd name="connsiteY2748" fmla="*/ 982645 h 4317370"/>
              <a:gd name="connsiteX2749" fmla="*/ 2336236 w 4074533"/>
              <a:gd name="connsiteY2749" fmla="*/ 922452 h 4317370"/>
              <a:gd name="connsiteX2750" fmla="*/ 2362665 w 4074533"/>
              <a:gd name="connsiteY2750" fmla="*/ 919703 h 4317370"/>
              <a:gd name="connsiteX2751" fmla="*/ 1352549 w 4074533"/>
              <a:gd name="connsiteY2751" fmla="*/ 919490 h 4317370"/>
              <a:gd name="connsiteX2752" fmla="*/ 1351251 w 4074533"/>
              <a:gd name="connsiteY2752" fmla="*/ 945287 h 4317370"/>
              <a:gd name="connsiteX2753" fmla="*/ 1318923 w 4074533"/>
              <a:gd name="connsiteY2753" fmla="*/ 991148 h 4317370"/>
              <a:gd name="connsiteX2754" fmla="*/ 1314305 w 4074533"/>
              <a:gd name="connsiteY2754" fmla="*/ 972804 h 4317370"/>
              <a:gd name="connsiteX2755" fmla="*/ 1346632 w 4074533"/>
              <a:gd name="connsiteY2755" fmla="*/ 922357 h 4317370"/>
              <a:gd name="connsiteX2756" fmla="*/ 1352549 w 4074533"/>
              <a:gd name="connsiteY2756" fmla="*/ 919490 h 4317370"/>
              <a:gd name="connsiteX2757" fmla="*/ 1531573 w 4074533"/>
              <a:gd name="connsiteY2757" fmla="*/ 918897 h 4317370"/>
              <a:gd name="connsiteX2758" fmla="*/ 1527704 w 4074533"/>
              <a:gd name="connsiteY2758" fmla="*/ 950303 h 4317370"/>
              <a:gd name="connsiteX2759" fmla="*/ 1477256 w 4074533"/>
              <a:gd name="connsiteY2759" fmla="*/ 1029406 h 4317370"/>
              <a:gd name="connsiteX2760" fmla="*/ 1472670 w 4074533"/>
              <a:gd name="connsiteY2760" fmla="*/ 1006141 h 4317370"/>
              <a:gd name="connsiteX2761" fmla="*/ 1523117 w 4074533"/>
              <a:gd name="connsiteY2761" fmla="*/ 927039 h 4317370"/>
              <a:gd name="connsiteX2762" fmla="*/ 1531573 w 4074533"/>
              <a:gd name="connsiteY2762" fmla="*/ 918897 h 4317370"/>
              <a:gd name="connsiteX2763" fmla="*/ 1790861 w 4074533"/>
              <a:gd name="connsiteY2763" fmla="*/ 906458 h 4317370"/>
              <a:gd name="connsiteX2764" fmla="*/ 1792590 w 4074533"/>
              <a:gd name="connsiteY2764" fmla="*/ 926797 h 4317370"/>
              <a:gd name="connsiteX2765" fmla="*/ 1741866 w 4074533"/>
              <a:gd name="connsiteY2765" fmla="*/ 1010482 h 4317370"/>
              <a:gd name="connsiteX2766" fmla="*/ 1714198 w 4074533"/>
              <a:gd name="connsiteY2766" fmla="*/ 1001184 h 4317370"/>
              <a:gd name="connsiteX2767" fmla="*/ 1764922 w 4074533"/>
              <a:gd name="connsiteY2767" fmla="*/ 917500 h 4317370"/>
              <a:gd name="connsiteX2768" fmla="*/ 1790861 w 4074533"/>
              <a:gd name="connsiteY2768" fmla="*/ 906458 h 4317370"/>
              <a:gd name="connsiteX2769" fmla="*/ 1742380 w 4074533"/>
              <a:gd name="connsiteY2769" fmla="*/ 887995 h 4317370"/>
              <a:gd name="connsiteX2770" fmla="*/ 1741804 w 4074533"/>
              <a:gd name="connsiteY2770" fmla="*/ 912424 h 4317370"/>
              <a:gd name="connsiteX2771" fmla="*/ 1691163 w 4074533"/>
              <a:gd name="connsiteY2771" fmla="*/ 996179 h 4317370"/>
              <a:gd name="connsiteX2772" fmla="*/ 1668144 w 4074533"/>
              <a:gd name="connsiteY2772" fmla="*/ 982220 h 4317370"/>
              <a:gd name="connsiteX2773" fmla="*/ 1718786 w 4074533"/>
              <a:gd name="connsiteY2773" fmla="*/ 898465 h 4317370"/>
              <a:gd name="connsiteX2774" fmla="*/ 1742380 w 4074533"/>
              <a:gd name="connsiteY2774" fmla="*/ 887995 h 4317370"/>
              <a:gd name="connsiteX2775" fmla="*/ 2619519 w 4074533"/>
              <a:gd name="connsiteY2775" fmla="*/ 879780 h 4317370"/>
              <a:gd name="connsiteX2776" fmla="*/ 2698846 w 4074533"/>
              <a:gd name="connsiteY2776" fmla="*/ 921993 h 4317370"/>
              <a:gd name="connsiteX2777" fmla="*/ 2633518 w 4074533"/>
              <a:gd name="connsiteY2777" fmla="*/ 978278 h 4317370"/>
              <a:gd name="connsiteX2778" fmla="*/ 2554190 w 4074533"/>
              <a:gd name="connsiteY2778" fmla="*/ 931374 h 4317370"/>
              <a:gd name="connsiteX2779" fmla="*/ 2619519 w 4074533"/>
              <a:gd name="connsiteY2779" fmla="*/ 879780 h 4317370"/>
              <a:gd name="connsiteX2780" fmla="*/ 2963285 w 4074533"/>
              <a:gd name="connsiteY2780" fmla="*/ 875089 h 4317370"/>
              <a:gd name="connsiteX2781" fmla="*/ 3041794 w 4074533"/>
              <a:gd name="connsiteY2781" fmla="*/ 926644 h 4317370"/>
              <a:gd name="connsiteX2782" fmla="*/ 2972521 w 4074533"/>
              <a:gd name="connsiteY2782" fmla="*/ 968827 h 4317370"/>
              <a:gd name="connsiteX2783" fmla="*/ 2898630 w 4074533"/>
              <a:gd name="connsiteY2783" fmla="*/ 921958 h 4317370"/>
              <a:gd name="connsiteX2784" fmla="*/ 2963285 w 4074533"/>
              <a:gd name="connsiteY2784" fmla="*/ 875089 h 4317370"/>
              <a:gd name="connsiteX2785" fmla="*/ 2227909 w 4074533"/>
              <a:gd name="connsiteY2785" fmla="*/ 865378 h 4317370"/>
              <a:gd name="connsiteX2786" fmla="*/ 2249048 w 4074533"/>
              <a:gd name="connsiteY2786" fmla="*/ 867479 h 4317370"/>
              <a:gd name="connsiteX2787" fmla="*/ 2271712 w 4074533"/>
              <a:gd name="connsiteY2787" fmla="*/ 894712 h 4317370"/>
              <a:gd name="connsiteX2788" fmla="*/ 2215923 w 4074533"/>
              <a:gd name="connsiteY2788" fmla="*/ 959610 h 4317370"/>
              <a:gd name="connsiteX2789" fmla="*/ 2146186 w 4074533"/>
              <a:gd name="connsiteY2789" fmla="*/ 941068 h 4317370"/>
              <a:gd name="connsiteX2790" fmla="*/ 2201975 w 4074533"/>
              <a:gd name="connsiteY2790" fmla="*/ 871535 h 4317370"/>
              <a:gd name="connsiteX2791" fmla="*/ 2227909 w 4074533"/>
              <a:gd name="connsiteY2791" fmla="*/ 865378 h 4317370"/>
              <a:gd name="connsiteX2792" fmla="*/ 1702499 w 4074533"/>
              <a:gd name="connsiteY2792" fmla="*/ 862505 h 4317370"/>
              <a:gd name="connsiteX2793" fmla="*/ 1708646 w 4074533"/>
              <a:gd name="connsiteY2793" fmla="*/ 863225 h 4317370"/>
              <a:gd name="connsiteX2794" fmla="*/ 1705134 w 4074533"/>
              <a:gd name="connsiteY2794" fmla="*/ 889697 h 4317370"/>
              <a:gd name="connsiteX2795" fmla="*/ 1648936 w 4074533"/>
              <a:gd name="connsiteY2795" fmla="*/ 972563 h 4317370"/>
              <a:gd name="connsiteX2796" fmla="*/ 1634886 w 4074533"/>
              <a:gd name="connsiteY2796" fmla="*/ 958753 h 4317370"/>
              <a:gd name="connsiteX2797" fmla="*/ 1691084 w 4074533"/>
              <a:gd name="connsiteY2797" fmla="*/ 871281 h 4317370"/>
              <a:gd name="connsiteX2798" fmla="*/ 1702499 w 4074533"/>
              <a:gd name="connsiteY2798" fmla="*/ 862505 h 4317370"/>
              <a:gd name="connsiteX2799" fmla="*/ 1522641 w 4074533"/>
              <a:gd name="connsiteY2799" fmla="*/ 860621 h 4317370"/>
              <a:gd name="connsiteX2800" fmla="*/ 1525264 w 4074533"/>
              <a:gd name="connsiteY2800" fmla="*/ 862724 h 4317370"/>
              <a:gd name="connsiteX2801" fmla="*/ 1514772 w 4074533"/>
              <a:gd name="connsiteY2801" fmla="*/ 889987 h 4317370"/>
              <a:gd name="connsiteX2802" fmla="*/ 1468139 w 4074533"/>
              <a:gd name="connsiteY2802" fmla="*/ 959593 h 4317370"/>
              <a:gd name="connsiteX2803" fmla="*/ 1463475 w 4074533"/>
              <a:gd name="connsiteY2803" fmla="*/ 936390 h 4317370"/>
              <a:gd name="connsiteX2804" fmla="*/ 1514772 w 4074533"/>
              <a:gd name="connsiteY2804" fmla="*/ 866784 h 4317370"/>
              <a:gd name="connsiteX2805" fmla="*/ 1522641 w 4074533"/>
              <a:gd name="connsiteY2805" fmla="*/ 860621 h 4317370"/>
              <a:gd name="connsiteX2806" fmla="*/ 1682572 w 4074533"/>
              <a:gd name="connsiteY2806" fmla="*/ 829277 h 4317370"/>
              <a:gd name="connsiteX2807" fmla="*/ 1686593 w 4074533"/>
              <a:gd name="connsiteY2807" fmla="*/ 830005 h 4317370"/>
              <a:gd name="connsiteX2808" fmla="*/ 1676650 w 4074533"/>
              <a:gd name="connsiteY2808" fmla="*/ 856781 h 4317370"/>
              <a:gd name="connsiteX2809" fmla="*/ 1620503 w 4074533"/>
              <a:gd name="connsiteY2809" fmla="*/ 940601 h 4317370"/>
              <a:gd name="connsiteX2810" fmla="*/ 1611145 w 4074533"/>
              <a:gd name="connsiteY2810" fmla="*/ 921974 h 4317370"/>
              <a:gd name="connsiteX2811" fmla="*/ 1671971 w 4074533"/>
              <a:gd name="connsiteY2811" fmla="*/ 838154 h 4317370"/>
              <a:gd name="connsiteX2812" fmla="*/ 1682572 w 4074533"/>
              <a:gd name="connsiteY2812" fmla="*/ 829277 h 4317370"/>
              <a:gd name="connsiteX2813" fmla="*/ 3594893 w 4074533"/>
              <a:gd name="connsiteY2813" fmla="*/ 829042 h 4317370"/>
              <a:gd name="connsiteX2814" fmla="*/ 3627437 w 4074533"/>
              <a:gd name="connsiteY2814" fmla="*/ 851973 h 4317370"/>
              <a:gd name="connsiteX2815" fmla="*/ 3594893 w 4074533"/>
              <a:gd name="connsiteY2815" fmla="*/ 865731 h 4317370"/>
              <a:gd name="connsiteX2816" fmla="*/ 3566998 w 4074533"/>
              <a:gd name="connsiteY2816" fmla="*/ 842801 h 4317370"/>
              <a:gd name="connsiteX2817" fmla="*/ 3594893 w 4074533"/>
              <a:gd name="connsiteY2817" fmla="*/ 829042 h 4317370"/>
              <a:gd name="connsiteX2818" fmla="*/ 2132853 w 4074533"/>
              <a:gd name="connsiteY2818" fmla="*/ 827062 h 4317370"/>
              <a:gd name="connsiteX2819" fmla="*/ 2151062 w 4074533"/>
              <a:gd name="connsiteY2819" fmla="*/ 851977 h 4317370"/>
              <a:gd name="connsiteX2820" fmla="*/ 2089975 w 4074533"/>
              <a:gd name="connsiteY2820" fmla="*/ 921510 h 4317370"/>
              <a:gd name="connsiteX2821" fmla="*/ 2033587 w 4074533"/>
              <a:gd name="connsiteY2821" fmla="*/ 907604 h 4317370"/>
              <a:gd name="connsiteX2822" fmla="*/ 2089975 w 4074533"/>
              <a:gd name="connsiteY2822" fmla="*/ 833436 h 4317370"/>
              <a:gd name="connsiteX2823" fmla="*/ 2132853 w 4074533"/>
              <a:gd name="connsiteY2823" fmla="*/ 827062 h 4317370"/>
              <a:gd name="connsiteX2824" fmla="*/ 2487977 w 4074533"/>
              <a:gd name="connsiteY2824" fmla="*/ 799044 h 4317370"/>
              <a:gd name="connsiteX2825" fmla="*/ 2535237 w 4074533"/>
              <a:gd name="connsiteY2825" fmla="*/ 834161 h 4317370"/>
              <a:gd name="connsiteX2826" fmla="*/ 2470784 w 4074533"/>
              <a:gd name="connsiteY2826" fmla="*/ 894279 h 4317370"/>
              <a:gd name="connsiteX2827" fmla="*/ 2397124 w 4074533"/>
              <a:gd name="connsiteY2827" fmla="*/ 861907 h 4317370"/>
              <a:gd name="connsiteX2828" fmla="*/ 2461577 w 4074533"/>
              <a:gd name="connsiteY2828" fmla="*/ 801788 h 4317370"/>
              <a:gd name="connsiteX2829" fmla="*/ 2487977 w 4074533"/>
              <a:gd name="connsiteY2829" fmla="*/ 799044 h 4317370"/>
              <a:gd name="connsiteX2830" fmla="*/ 2020562 w 4074533"/>
              <a:gd name="connsiteY2830" fmla="*/ 797431 h 4317370"/>
              <a:gd name="connsiteX2831" fmla="*/ 2035158 w 4074533"/>
              <a:gd name="connsiteY2831" fmla="*/ 797648 h 4317370"/>
              <a:gd name="connsiteX2832" fmla="*/ 2047875 w 4074533"/>
              <a:gd name="connsiteY2832" fmla="*/ 820292 h 4317370"/>
              <a:gd name="connsiteX2833" fmla="*/ 1987757 w 4074533"/>
              <a:gd name="connsiteY2833" fmla="*/ 894612 h 4317370"/>
              <a:gd name="connsiteX2834" fmla="*/ 1941512 w 4074533"/>
              <a:gd name="connsiteY2834" fmla="*/ 885322 h 4317370"/>
              <a:gd name="connsiteX2835" fmla="*/ 2001630 w 4074533"/>
              <a:gd name="connsiteY2835" fmla="*/ 806358 h 4317370"/>
              <a:gd name="connsiteX2836" fmla="*/ 2020562 w 4074533"/>
              <a:gd name="connsiteY2836" fmla="*/ 797431 h 4317370"/>
              <a:gd name="connsiteX2837" fmla="*/ 1515750 w 4074533"/>
              <a:gd name="connsiteY2837" fmla="*/ 791670 h 4317370"/>
              <a:gd name="connsiteX2838" fmla="*/ 1505289 w 4074533"/>
              <a:gd name="connsiteY2838" fmla="*/ 815339 h 4317370"/>
              <a:gd name="connsiteX2839" fmla="*/ 1463447 w 4074533"/>
              <a:gd name="connsiteY2839" fmla="*/ 875375 h 4317370"/>
              <a:gd name="connsiteX2840" fmla="*/ 1463447 w 4074533"/>
              <a:gd name="connsiteY2840" fmla="*/ 852284 h 4317370"/>
              <a:gd name="connsiteX2841" fmla="*/ 1505289 w 4074533"/>
              <a:gd name="connsiteY2841" fmla="*/ 792248 h 4317370"/>
              <a:gd name="connsiteX2842" fmla="*/ 1515750 w 4074533"/>
              <a:gd name="connsiteY2842" fmla="*/ 791670 h 4317370"/>
              <a:gd name="connsiteX2843" fmla="*/ 1673105 w 4074533"/>
              <a:gd name="connsiteY2843" fmla="*/ 783966 h 4317370"/>
              <a:gd name="connsiteX2844" fmla="*/ 1662747 w 4074533"/>
              <a:gd name="connsiteY2844" fmla="*/ 815400 h 4317370"/>
              <a:gd name="connsiteX2845" fmla="*/ 1607502 w 4074533"/>
              <a:gd name="connsiteY2845" fmla="*/ 894563 h 4317370"/>
              <a:gd name="connsiteX2846" fmla="*/ 1602898 w 4074533"/>
              <a:gd name="connsiteY2846" fmla="*/ 875937 h 4317370"/>
              <a:gd name="connsiteX2847" fmla="*/ 1662747 w 4074533"/>
              <a:gd name="connsiteY2847" fmla="*/ 792116 h 4317370"/>
              <a:gd name="connsiteX2848" fmla="*/ 1673105 w 4074533"/>
              <a:gd name="connsiteY2848" fmla="*/ 783966 h 4317370"/>
              <a:gd name="connsiteX2849" fmla="*/ 1946253 w 4074533"/>
              <a:gd name="connsiteY2849" fmla="*/ 773627 h 4317370"/>
              <a:gd name="connsiteX2850" fmla="*/ 1958940 w 4074533"/>
              <a:gd name="connsiteY2850" fmla="*/ 773845 h 4317370"/>
              <a:gd name="connsiteX2851" fmla="*/ 1965393 w 4074533"/>
              <a:gd name="connsiteY2851" fmla="*/ 796509 h 4317370"/>
              <a:gd name="connsiteX2852" fmla="*/ 1904378 w 4074533"/>
              <a:gd name="connsiteY2852" fmla="*/ 875545 h 4317370"/>
              <a:gd name="connsiteX2853" fmla="*/ 1871524 w 4074533"/>
              <a:gd name="connsiteY2853" fmla="*/ 861597 h 4317370"/>
              <a:gd name="connsiteX2854" fmla="*/ 1927846 w 4074533"/>
              <a:gd name="connsiteY2854" fmla="*/ 782563 h 4317370"/>
              <a:gd name="connsiteX2855" fmla="*/ 1946253 w 4074533"/>
              <a:gd name="connsiteY2855" fmla="*/ 773627 h 4317370"/>
              <a:gd name="connsiteX2856" fmla="*/ 3149658 w 4074533"/>
              <a:gd name="connsiteY2856" fmla="*/ 763961 h 4317370"/>
              <a:gd name="connsiteX2857" fmla="*/ 3214687 w 4074533"/>
              <a:gd name="connsiteY2857" fmla="*/ 810705 h 4317370"/>
              <a:gd name="connsiteX2858" fmla="*/ 3154303 w 4074533"/>
              <a:gd name="connsiteY2858" fmla="*/ 848099 h 4317370"/>
              <a:gd name="connsiteX2859" fmla="*/ 3089274 w 4074533"/>
              <a:gd name="connsiteY2859" fmla="*/ 801356 h 4317370"/>
              <a:gd name="connsiteX2860" fmla="*/ 3149658 w 4074533"/>
              <a:gd name="connsiteY2860" fmla="*/ 763961 h 4317370"/>
              <a:gd name="connsiteX2861" fmla="*/ 2773467 w 4074533"/>
              <a:gd name="connsiteY2861" fmla="*/ 759200 h 4317370"/>
              <a:gd name="connsiteX2862" fmla="*/ 2847974 w 4074533"/>
              <a:gd name="connsiteY2862" fmla="*/ 806070 h 4317370"/>
              <a:gd name="connsiteX2863" fmla="*/ 2782781 w 4074533"/>
              <a:gd name="connsiteY2863" fmla="*/ 852939 h 4317370"/>
              <a:gd name="connsiteX2864" fmla="*/ 2708274 w 4074533"/>
              <a:gd name="connsiteY2864" fmla="*/ 810757 h 4317370"/>
              <a:gd name="connsiteX2865" fmla="*/ 2773467 w 4074533"/>
              <a:gd name="connsiteY2865" fmla="*/ 759200 h 4317370"/>
              <a:gd name="connsiteX2866" fmla="*/ 1900967 w 4074533"/>
              <a:gd name="connsiteY2866" fmla="*/ 748289 h 4317370"/>
              <a:gd name="connsiteX2867" fmla="*/ 1900381 w 4074533"/>
              <a:gd name="connsiteY2867" fmla="*/ 772696 h 4317370"/>
              <a:gd name="connsiteX2868" fmla="*/ 1839406 w 4074533"/>
              <a:gd name="connsiteY2868" fmla="*/ 851732 h 4317370"/>
              <a:gd name="connsiteX2869" fmla="*/ 1815955 w 4074533"/>
              <a:gd name="connsiteY2869" fmla="*/ 842433 h 4317370"/>
              <a:gd name="connsiteX2870" fmla="*/ 1876929 w 4074533"/>
              <a:gd name="connsiteY2870" fmla="*/ 758749 h 4317370"/>
              <a:gd name="connsiteX2871" fmla="*/ 1900967 w 4074533"/>
              <a:gd name="connsiteY2871" fmla="*/ 748289 h 4317370"/>
              <a:gd name="connsiteX2872" fmla="*/ 2353170 w 4074533"/>
              <a:gd name="connsiteY2872" fmla="*/ 735916 h 4317370"/>
              <a:gd name="connsiteX2873" fmla="*/ 2373782 w 4074533"/>
              <a:gd name="connsiteY2873" fmla="*/ 739608 h 4317370"/>
              <a:gd name="connsiteX2874" fmla="*/ 2392362 w 4074533"/>
              <a:gd name="connsiteY2874" fmla="*/ 769124 h 4317370"/>
              <a:gd name="connsiteX2875" fmla="*/ 2327333 w 4074533"/>
              <a:gd name="connsiteY2875" fmla="*/ 829318 h 4317370"/>
              <a:gd name="connsiteX2876" fmla="*/ 2266949 w 4074533"/>
              <a:gd name="connsiteY2876" fmla="*/ 806166 h 4317370"/>
              <a:gd name="connsiteX2877" fmla="*/ 2327333 w 4074533"/>
              <a:gd name="connsiteY2877" fmla="*/ 741343 h 4317370"/>
              <a:gd name="connsiteX2878" fmla="*/ 2353170 w 4074533"/>
              <a:gd name="connsiteY2878" fmla="*/ 735916 h 4317370"/>
              <a:gd name="connsiteX2879" fmla="*/ 1670297 w 4074533"/>
              <a:gd name="connsiteY2879" fmla="*/ 726352 h 4317370"/>
              <a:gd name="connsiteX2880" fmla="*/ 1658018 w 4074533"/>
              <a:gd name="connsiteY2880" fmla="*/ 755119 h 4317370"/>
              <a:gd name="connsiteX2881" fmla="*/ 1602873 w 4074533"/>
              <a:gd name="connsiteY2881" fmla="*/ 834154 h 4317370"/>
              <a:gd name="connsiteX2882" fmla="*/ 1602873 w 4074533"/>
              <a:gd name="connsiteY2882" fmla="*/ 806258 h 4317370"/>
              <a:gd name="connsiteX2883" fmla="*/ 1662614 w 4074533"/>
              <a:gd name="connsiteY2883" fmla="*/ 731873 h 4317370"/>
              <a:gd name="connsiteX2884" fmla="*/ 1670297 w 4074533"/>
              <a:gd name="connsiteY2884" fmla="*/ 726352 h 4317370"/>
              <a:gd name="connsiteX2885" fmla="*/ 1851096 w 4074533"/>
              <a:gd name="connsiteY2885" fmla="*/ 722835 h 4317370"/>
              <a:gd name="connsiteX2886" fmla="*/ 1858240 w 4074533"/>
              <a:gd name="connsiteY2886" fmla="*/ 723052 h 4317370"/>
              <a:gd name="connsiteX2887" fmla="*/ 1853044 w 4074533"/>
              <a:gd name="connsiteY2887" fmla="*/ 745737 h 4317370"/>
              <a:gd name="connsiteX2888" fmla="*/ 1793008 w 4074533"/>
              <a:gd name="connsiteY2888" fmla="*/ 829492 h 4317370"/>
              <a:gd name="connsiteX2889" fmla="*/ 1779153 w 4074533"/>
              <a:gd name="connsiteY2889" fmla="*/ 815532 h 4317370"/>
              <a:gd name="connsiteX2890" fmla="*/ 1839190 w 4074533"/>
              <a:gd name="connsiteY2890" fmla="*/ 731778 h 4317370"/>
              <a:gd name="connsiteX2891" fmla="*/ 1851096 w 4074533"/>
              <a:gd name="connsiteY2891" fmla="*/ 722835 h 4317370"/>
              <a:gd name="connsiteX2892" fmla="*/ 1495601 w 4074533"/>
              <a:gd name="connsiteY2892" fmla="*/ 713043 h 4317370"/>
              <a:gd name="connsiteX2893" fmla="*/ 1491015 w 4074533"/>
              <a:gd name="connsiteY2893" fmla="*/ 731639 h 4317370"/>
              <a:gd name="connsiteX2894" fmla="*/ 1468084 w 4074533"/>
              <a:gd name="connsiteY2894" fmla="*/ 768833 h 4317370"/>
              <a:gd name="connsiteX2895" fmla="*/ 1468084 w 4074533"/>
              <a:gd name="connsiteY2895" fmla="*/ 750236 h 4317370"/>
              <a:gd name="connsiteX2896" fmla="*/ 1495601 w 4074533"/>
              <a:gd name="connsiteY2896" fmla="*/ 713043 h 4317370"/>
              <a:gd name="connsiteX2897" fmla="*/ 1827829 w 4074533"/>
              <a:gd name="connsiteY2897" fmla="*/ 689496 h 4317370"/>
              <a:gd name="connsiteX2898" fmla="*/ 1833467 w 4074533"/>
              <a:gd name="connsiteY2898" fmla="*/ 689714 h 4317370"/>
              <a:gd name="connsiteX2899" fmla="*/ 1825851 w 4074533"/>
              <a:gd name="connsiteY2899" fmla="*/ 712399 h 4317370"/>
              <a:gd name="connsiteX2900" fmla="*/ 1764921 w 4074533"/>
              <a:gd name="connsiteY2900" fmla="*/ 796152 h 4317370"/>
              <a:gd name="connsiteX2901" fmla="*/ 1755548 w 4074533"/>
              <a:gd name="connsiteY2901" fmla="*/ 782195 h 4317370"/>
              <a:gd name="connsiteX2902" fmla="*/ 1816477 w 4074533"/>
              <a:gd name="connsiteY2902" fmla="*/ 698439 h 4317370"/>
              <a:gd name="connsiteX2903" fmla="*/ 1827829 w 4074533"/>
              <a:gd name="connsiteY2903" fmla="*/ 689496 h 4317370"/>
              <a:gd name="connsiteX2904" fmla="*/ 2238359 w 4074533"/>
              <a:gd name="connsiteY2904" fmla="*/ 687610 h 4317370"/>
              <a:gd name="connsiteX2905" fmla="*/ 2255471 w 4074533"/>
              <a:gd name="connsiteY2905" fmla="*/ 689227 h 4317370"/>
              <a:gd name="connsiteX2906" fmla="*/ 2267071 w 4074533"/>
              <a:gd name="connsiteY2906" fmla="*/ 712721 h 4317370"/>
              <a:gd name="connsiteX2907" fmla="*/ 2206746 w 4074533"/>
              <a:gd name="connsiteY2907" fmla="*/ 783206 h 4317370"/>
              <a:gd name="connsiteX2908" fmla="*/ 2151062 w 4074533"/>
              <a:gd name="connsiteY2908" fmla="*/ 764410 h 4317370"/>
              <a:gd name="connsiteX2909" fmla="*/ 2216027 w 4074533"/>
              <a:gd name="connsiteY2909" fmla="*/ 693924 h 4317370"/>
              <a:gd name="connsiteX2910" fmla="*/ 2238359 w 4074533"/>
              <a:gd name="connsiteY2910" fmla="*/ 687610 h 4317370"/>
              <a:gd name="connsiteX2911" fmla="*/ 2609850 w 4074533"/>
              <a:gd name="connsiteY2911" fmla="*/ 671745 h 4317370"/>
              <a:gd name="connsiteX2912" fmla="*/ 2674937 w 4074533"/>
              <a:gd name="connsiteY2912" fmla="*/ 704071 h 4317370"/>
              <a:gd name="connsiteX2913" fmla="*/ 2609850 w 4074533"/>
              <a:gd name="connsiteY2913" fmla="*/ 759490 h 4317370"/>
              <a:gd name="connsiteX2914" fmla="*/ 2544762 w 4074533"/>
              <a:gd name="connsiteY2914" fmla="*/ 731781 h 4317370"/>
              <a:gd name="connsiteX2915" fmla="*/ 2609850 w 4074533"/>
              <a:gd name="connsiteY2915" fmla="*/ 671745 h 4317370"/>
              <a:gd name="connsiteX2916" fmla="*/ 1670198 w 4074533"/>
              <a:gd name="connsiteY2916" fmla="*/ 654520 h 4317370"/>
              <a:gd name="connsiteX2917" fmla="*/ 1657722 w 4074533"/>
              <a:gd name="connsiteY2917" fmla="*/ 685158 h 4317370"/>
              <a:gd name="connsiteX2918" fmla="*/ 1611031 w 4074533"/>
              <a:gd name="connsiteY2918" fmla="*/ 754691 h 4317370"/>
              <a:gd name="connsiteX2919" fmla="*/ 1611031 w 4074533"/>
              <a:gd name="connsiteY2919" fmla="*/ 726878 h 4317370"/>
              <a:gd name="connsiteX2920" fmla="*/ 1662392 w 4074533"/>
              <a:gd name="connsiteY2920" fmla="*/ 657345 h 4317370"/>
              <a:gd name="connsiteX2921" fmla="*/ 1670198 w 4074533"/>
              <a:gd name="connsiteY2921" fmla="*/ 654520 h 4317370"/>
              <a:gd name="connsiteX2922" fmla="*/ 3348971 w 4074533"/>
              <a:gd name="connsiteY2922" fmla="*/ 652832 h 4317370"/>
              <a:gd name="connsiteX2923" fmla="*/ 3395662 w 4074533"/>
              <a:gd name="connsiteY2923" fmla="*/ 680541 h 4317370"/>
              <a:gd name="connsiteX2924" fmla="*/ 3358309 w 4074533"/>
              <a:gd name="connsiteY2924" fmla="*/ 703632 h 4317370"/>
              <a:gd name="connsiteX2925" fmla="*/ 3316287 w 4074533"/>
              <a:gd name="connsiteY2925" fmla="*/ 680541 h 4317370"/>
              <a:gd name="connsiteX2926" fmla="*/ 3348971 w 4074533"/>
              <a:gd name="connsiteY2926" fmla="*/ 652832 h 4317370"/>
              <a:gd name="connsiteX2927" fmla="*/ 2143808 w 4074533"/>
              <a:gd name="connsiteY2927" fmla="*/ 651002 h 4317370"/>
              <a:gd name="connsiteX2928" fmla="*/ 2164016 w 4074533"/>
              <a:gd name="connsiteY2928" fmla="*/ 675799 h 4317370"/>
              <a:gd name="connsiteX2929" fmla="*/ 2103754 w 4074533"/>
              <a:gd name="connsiteY2929" fmla="*/ 750045 h 4317370"/>
              <a:gd name="connsiteX2930" fmla="*/ 2062034 w 4074533"/>
              <a:gd name="connsiteY2930" fmla="*/ 731484 h 4317370"/>
              <a:gd name="connsiteX2931" fmla="*/ 2122296 w 4074533"/>
              <a:gd name="connsiteY2931" fmla="*/ 657237 h 4317370"/>
              <a:gd name="connsiteX2932" fmla="*/ 2143808 w 4074533"/>
              <a:gd name="connsiteY2932" fmla="*/ 651002 h 4317370"/>
              <a:gd name="connsiteX2933" fmla="*/ 1819478 w 4074533"/>
              <a:gd name="connsiteY2933" fmla="*/ 644267 h 4317370"/>
              <a:gd name="connsiteX2934" fmla="*/ 1811575 w 4074533"/>
              <a:gd name="connsiteY2934" fmla="*/ 675699 h 4317370"/>
              <a:gd name="connsiteX2935" fmla="*/ 1750694 w 4074533"/>
              <a:gd name="connsiteY2935" fmla="*/ 754864 h 4317370"/>
              <a:gd name="connsiteX2936" fmla="*/ 1746011 w 4074533"/>
              <a:gd name="connsiteY2936" fmla="*/ 736236 h 4317370"/>
              <a:gd name="connsiteX2937" fmla="*/ 1811575 w 4074533"/>
              <a:gd name="connsiteY2937" fmla="*/ 652416 h 4317370"/>
              <a:gd name="connsiteX2938" fmla="*/ 1819478 w 4074533"/>
              <a:gd name="connsiteY2938" fmla="*/ 644267 h 4317370"/>
              <a:gd name="connsiteX2939" fmla="*/ 2949633 w 4074533"/>
              <a:gd name="connsiteY2939" fmla="*/ 638550 h 4317370"/>
              <a:gd name="connsiteX2940" fmla="*/ 3014662 w 4074533"/>
              <a:gd name="connsiteY2940" fmla="*/ 675903 h 4317370"/>
              <a:gd name="connsiteX2941" fmla="*/ 2949633 w 4074533"/>
              <a:gd name="connsiteY2941" fmla="*/ 717924 h 4317370"/>
              <a:gd name="connsiteX2942" fmla="*/ 2889249 w 4074533"/>
              <a:gd name="connsiteY2942" fmla="*/ 680571 h 4317370"/>
              <a:gd name="connsiteX2943" fmla="*/ 2949633 w 4074533"/>
              <a:gd name="connsiteY2943" fmla="*/ 638550 h 4317370"/>
              <a:gd name="connsiteX2944" fmla="*/ 2084346 w 4074533"/>
              <a:gd name="connsiteY2944" fmla="*/ 617526 h 4317370"/>
              <a:gd name="connsiteX2945" fmla="*/ 2086107 w 4074533"/>
              <a:gd name="connsiteY2945" fmla="*/ 642492 h 4317370"/>
              <a:gd name="connsiteX2946" fmla="*/ 2020358 w 4074533"/>
              <a:gd name="connsiteY2946" fmla="*/ 716811 h 4317370"/>
              <a:gd name="connsiteX2947" fmla="*/ 1992180 w 4074533"/>
              <a:gd name="connsiteY2947" fmla="*/ 702876 h 4317370"/>
              <a:gd name="connsiteX2948" fmla="*/ 2057929 w 4074533"/>
              <a:gd name="connsiteY2948" fmla="*/ 623913 h 4317370"/>
              <a:gd name="connsiteX2949" fmla="*/ 2084346 w 4074533"/>
              <a:gd name="connsiteY2949" fmla="*/ 617526 h 4317370"/>
              <a:gd name="connsiteX2950" fmla="*/ 2494758 w 4074533"/>
              <a:gd name="connsiteY2950" fmla="*/ 598946 h 4317370"/>
              <a:gd name="connsiteX2951" fmla="*/ 2527417 w 4074533"/>
              <a:gd name="connsiteY2951" fmla="*/ 629510 h 4317370"/>
              <a:gd name="connsiteX2952" fmla="*/ 2462388 w 4074533"/>
              <a:gd name="connsiteY2952" fmla="*/ 689629 h 4317370"/>
              <a:gd name="connsiteX2953" fmla="*/ 2406649 w 4074533"/>
              <a:gd name="connsiteY2953" fmla="*/ 666507 h 4317370"/>
              <a:gd name="connsiteX2954" fmla="*/ 2471678 w 4074533"/>
              <a:gd name="connsiteY2954" fmla="*/ 601764 h 4317370"/>
              <a:gd name="connsiteX2955" fmla="*/ 2494758 w 4074533"/>
              <a:gd name="connsiteY2955" fmla="*/ 598946 h 4317370"/>
              <a:gd name="connsiteX2956" fmla="*/ 1821526 w 4074533"/>
              <a:gd name="connsiteY2956" fmla="*/ 588695 h 4317370"/>
              <a:gd name="connsiteX2957" fmla="*/ 1811639 w 4074533"/>
              <a:gd name="connsiteY2957" fmla="*/ 620103 h 4317370"/>
              <a:gd name="connsiteX2958" fmla="*/ 1750709 w 4074533"/>
              <a:gd name="connsiteY2958" fmla="*/ 694552 h 4317370"/>
              <a:gd name="connsiteX2959" fmla="*/ 1750709 w 4074533"/>
              <a:gd name="connsiteY2959" fmla="*/ 675939 h 4317370"/>
              <a:gd name="connsiteX2960" fmla="*/ 1811639 w 4074533"/>
              <a:gd name="connsiteY2960" fmla="*/ 596838 h 4317370"/>
              <a:gd name="connsiteX2961" fmla="*/ 1821526 w 4074533"/>
              <a:gd name="connsiteY2961" fmla="*/ 588695 h 4317370"/>
              <a:gd name="connsiteX2962" fmla="*/ 2031413 w 4074533"/>
              <a:gd name="connsiteY2962" fmla="*/ 585775 h 4317370"/>
              <a:gd name="connsiteX2963" fmla="*/ 2024476 w 4074533"/>
              <a:gd name="connsiteY2963" fmla="*/ 610742 h 4317370"/>
              <a:gd name="connsiteX2964" fmla="*/ 1964358 w 4074533"/>
              <a:gd name="connsiteY2964" fmla="*/ 685060 h 4317370"/>
              <a:gd name="connsiteX2965" fmla="*/ 1941236 w 4074533"/>
              <a:gd name="connsiteY2965" fmla="*/ 675771 h 4317370"/>
              <a:gd name="connsiteX2966" fmla="*/ 2010603 w 4074533"/>
              <a:gd name="connsiteY2966" fmla="*/ 592162 h 4317370"/>
              <a:gd name="connsiteX2967" fmla="*/ 2031413 w 4074533"/>
              <a:gd name="connsiteY2967" fmla="*/ 585775 h 4317370"/>
              <a:gd name="connsiteX2968" fmla="*/ 1667118 w 4074533"/>
              <a:gd name="connsiteY2968" fmla="*/ 578133 h 4317370"/>
              <a:gd name="connsiteX2969" fmla="*/ 1662478 w 4074533"/>
              <a:gd name="connsiteY2969" fmla="*/ 601505 h 4317370"/>
              <a:gd name="connsiteX2970" fmla="*/ 1625355 w 4074533"/>
              <a:gd name="connsiteY2970" fmla="*/ 652922 h 4317370"/>
              <a:gd name="connsiteX2971" fmla="*/ 1625355 w 4074533"/>
              <a:gd name="connsiteY2971" fmla="*/ 629550 h 4317370"/>
              <a:gd name="connsiteX2972" fmla="*/ 1667118 w 4074533"/>
              <a:gd name="connsiteY2972" fmla="*/ 578133 h 4317370"/>
              <a:gd name="connsiteX2973" fmla="*/ 1991879 w 4074533"/>
              <a:gd name="connsiteY2973" fmla="*/ 549393 h 4317370"/>
              <a:gd name="connsiteX2974" fmla="*/ 1987982 w 4074533"/>
              <a:gd name="connsiteY2974" fmla="*/ 578455 h 4317370"/>
              <a:gd name="connsiteX2975" fmla="*/ 1927946 w 4074533"/>
              <a:gd name="connsiteY2975" fmla="*/ 651933 h 4317370"/>
              <a:gd name="connsiteX2976" fmla="*/ 1914091 w 4074533"/>
              <a:gd name="connsiteY2976" fmla="*/ 638156 h 4317370"/>
              <a:gd name="connsiteX2977" fmla="*/ 1978746 w 4074533"/>
              <a:gd name="connsiteY2977" fmla="*/ 555492 h 4317370"/>
              <a:gd name="connsiteX2978" fmla="*/ 1991879 w 4074533"/>
              <a:gd name="connsiteY2978" fmla="*/ 549393 h 4317370"/>
              <a:gd name="connsiteX2979" fmla="*/ 2378326 w 4074533"/>
              <a:gd name="connsiteY2979" fmla="*/ 544692 h 4317370"/>
              <a:gd name="connsiteX2980" fmla="*/ 2393568 w 4074533"/>
              <a:gd name="connsiteY2980" fmla="*/ 546791 h 4317370"/>
              <a:gd name="connsiteX2981" fmla="*/ 2400535 w 4074533"/>
              <a:gd name="connsiteY2981" fmla="*/ 573993 h 4317370"/>
              <a:gd name="connsiteX2982" fmla="*/ 2340151 w 4074533"/>
              <a:gd name="connsiteY2982" fmla="*/ 634187 h 4317370"/>
              <a:gd name="connsiteX2983" fmla="*/ 2293702 w 4074533"/>
              <a:gd name="connsiteY2983" fmla="*/ 615664 h 4317370"/>
              <a:gd name="connsiteX2984" fmla="*/ 2358731 w 4074533"/>
              <a:gd name="connsiteY2984" fmla="*/ 550842 h 4317370"/>
              <a:gd name="connsiteX2985" fmla="*/ 2378326 w 4074533"/>
              <a:gd name="connsiteY2985" fmla="*/ 544692 h 4317370"/>
              <a:gd name="connsiteX2986" fmla="*/ 2778061 w 4074533"/>
              <a:gd name="connsiteY2986" fmla="*/ 536791 h 4317370"/>
              <a:gd name="connsiteX2987" fmla="*/ 2833687 w 4074533"/>
              <a:gd name="connsiteY2987" fmla="*/ 569019 h 4317370"/>
              <a:gd name="connsiteX2988" fmla="*/ 2773425 w 4074533"/>
              <a:gd name="connsiteY2988" fmla="*/ 619660 h 4317370"/>
              <a:gd name="connsiteX2989" fmla="*/ 2717799 w 4074533"/>
              <a:gd name="connsiteY2989" fmla="*/ 587434 h 4317370"/>
              <a:gd name="connsiteX2990" fmla="*/ 2778061 w 4074533"/>
              <a:gd name="connsiteY2990" fmla="*/ 536791 h 4317370"/>
              <a:gd name="connsiteX2991" fmla="*/ 1830985 w 4074533"/>
              <a:gd name="connsiteY2991" fmla="*/ 521548 h 4317370"/>
              <a:gd name="connsiteX2992" fmla="*/ 1816496 w 4074533"/>
              <a:gd name="connsiteY2992" fmla="*/ 550260 h 4317370"/>
              <a:gd name="connsiteX2993" fmla="*/ 1760298 w 4074533"/>
              <a:gd name="connsiteY2993" fmla="*/ 619867 h 4317370"/>
              <a:gd name="connsiteX2994" fmla="*/ 1764981 w 4074533"/>
              <a:gd name="connsiteY2994" fmla="*/ 596665 h 4317370"/>
              <a:gd name="connsiteX2995" fmla="*/ 1821179 w 4074533"/>
              <a:gd name="connsiteY2995" fmla="*/ 527058 h 4317370"/>
              <a:gd name="connsiteX2996" fmla="*/ 1830985 w 4074533"/>
              <a:gd name="connsiteY2996" fmla="*/ 521548 h 4317370"/>
              <a:gd name="connsiteX2997" fmla="*/ 3140158 w 4074533"/>
              <a:gd name="connsiteY2997" fmla="*/ 513011 h 4317370"/>
              <a:gd name="connsiteX2998" fmla="*/ 3186112 w 4074533"/>
              <a:gd name="connsiteY2998" fmla="*/ 536212 h 4317370"/>
              <a:gd name="connsiteX2999" fmla="*/ 3144753 w 4074533"/>
              <a:gd name="connsiteY2999" fmla="*/ 568695 h 4317370"/>
              <a:gd name="connsiteX3000" fmla="*/ 3098799 w 4074533"/>
              <a:gd name="connsiteY3000" fmla="*/ 545493 h 4317370"/>
              <a:gd name="connsiteX3001" fmla="*/ 3140158 w 4074533"/>
              <a:gd name="connsiteY3001" fmla="*/ 513011 h 4317370"/>
              <a:gd name="connsiteX3002" fmla="*/ 1979467 w 4074533"/>
              <a:gd name="connsiteY3002" fmla="*/ 506544 h 4317370"/>
              <a:gd name="connsiteX3003" fmla="*/ 1982931 w 4074533"/>
              <a:gd name="connsiteY3003" fmla="*/ 508141 h 4317370"/>
              <a:gd name="connsiteX3004" fmla="*/ 1969076 w 4074533"/>
              <a:gd name="connsiteY3004" fmla="*/ 531367 h 4317370"/>
              <a:gd name="connsiteX3005" fmla="*/ 1904422 w 4074533"/>
              <a:gd name="connsiteY3005" fmla="*/ 610330 h 4317370"/>
              <a:gd name="connsiteX3006" fmla="*/ 1904422 w 4074533"/>
              <a:gd name="connsiteY3006" fmla="*/ 591750 h 4317370"/>
              <a:gd name="connsiteX3007" fmla="*/ 1969076 w 4074533"/>
              <a:gd name="connsiteY3007" fmla="*/ 512786 h 4317370"/>
              <a:gd name="connsiteX3008" fmla="*/ 1979467 w 4074533"/>
              <a:gd name="connsiteY3008" fmla="*/ 506544 h 4317370"/>
              <a:gd name="connsiteX3009" fmla="*/ 2285464 w 4074533"/>
              <a:gd name="connsiteY3009" fmla="*/ 497105 h 4317370"/>
              <a:gd name="connsiteX3010" fmla="*/ 2299080 w 4074533"/>
              <a:gd name="connsiteY3010" fmla="*/ 498720 h 4317370"/>
              <a:gd name="connsiteX3011" fmla="*/ 2303716 w 4074533"/>
              <a:gd name="connsiteY3011" fmla="*/ 522201 h 4317370"/>
              <a:gd name="connsiteX3012" fmla="*/ 2238819 w 4074533"/>
              <a:gd name="connsiteY3012" fmla="*/ 587951 h 4317370"/>
              <a:gd name="connsiteX3013" fmla="*/ 2206370 w 4074533"/>
              <a:gd name="connsiteY3013" fmla="*/ 573862 h 4317370"/>
              <a:gd name="connsiteX3014" fmla="*/ 2266632 w 4074533"/>
              <a:gd name="connsiteY3014" fmla="*/ 503416 h 4317370"/>
              <a:gd name="connsiteX3015" fmla="*/ 2285464 w 4074533"/>
              <a:gd name="connsiteY3015" fmla="*/ 497105 h 4317370"/>
              <a:gd name="connsiteX3016" fmla="*/ 2670572 w 4074533"/>
              <a:gd name="connsiteY3016" fmla="*/ 461446 h 4317370"/>
              <a:gd name="connsiteX3017" fmla="*/ 2679832 w 4074533"/>
              <a:gd name="connsiteY3017" fmla="*/ 485039 h 4317370"/>
              <a:gd name="connsiteX3018" fmla="*/ 2619639 w 4074533"/>
              <a:gd name="connsiteY3018" fmla="*/ 535681 h 4317370"/>
              <a:gd name="connsiteX3019" fmla="*/ 2573337 w 4074533"/>
              <a:gd name="connsiteY3019" fmla="*/ 512663 h 4317370"/>
              <a:gd name="connsiteX3020" fmla="*/ 2633530 w 4074533"/>
              <a:gd name="connsiteY3020" fmla="*/ 462021 h 4317370"/>
              <a:gd name="connsiteX3021" fmla="*/ 2670572 w 4074533"/>
              <a:gd name="connsiteY3021" fmla="*/ 461446 h 4317370"/>
              <a:gd name="connsiteX3022" fmla="*/ 2218695 w 4074533"/>
              <a:gd name="connsiteY3022" fmla="*/ 455730 h 4317370"/>
              <a:gd name="connsiteX3023" fmla="*/ 2229113 w 4074533"/>
              <a:gd name="connsiteY3023" fmla="*/ 457322 h 4317370"/>
              <a:gd name="connsiteX3024" fmla="*/ 2229113 w 4074533"/>
              <a:gd name="connsiteY3024" fmla="*/ 480500 h 4317370"/>
              <a:gd name="connsiteX3025" fmla="*/ 2164291 w 4074533"/>
              <a:gd name="connsiteY3025" fmla="*/ 550032 h 4317370"/>
              <a:gd name="connsiteX3026" fmla="*/ 2141139 w 4074533"/>
              <a:gd name="connsiteY3026" fmla="*/ 536126 h 4317370"/>
              <a:gd name="connsiteX3027" fmla="*/ 2201332 w 4074533"/>
              <a:gd name="connsiteY3027" fmla="*/ 461959 h 4317370"/>
              <a:gd name="connsiteX3028" fmla="*/ 2218695 w 4074533"/>
              <a:gd name="connsiteY3028" fmla="*/ 455730 h 4317370"/>
              <a:gd name="connsiteX3029" fmla="*/ 1978760 w 4074533"/>
              <a:gd name="connsiteY3029" fmla="*/ 451780 h 4317370"/>
              <a:gd name="connsiteX3030" fmla="*/ 1964493 w 4074533"/>
              <a:gd name="connsiteY3030" fmla="*/ 485093 h 4317370"/>
              <a:gd name="connsiteX3031" fmla="*/ 1904546 w 4074533"/>
              <a:gd name="connsiteY3031" fmla="*/ 554767 h 4317370"/>
              <a:gd name="connsiteX3032" fmla="*/ 1909157 w 4074533"/>
              <a:gd name="connsiteY3032" fmla="*/ 531542 h 4317370"/>
              <a:gd name="connsiteX3033" fmla="*/ 1969105 w 4074533"/>
              <a:gd name="connsiteY3033" fmla="*/ 457224 h 4317370"/>
              <a:gd name="connsiteX3034" fmla="*/ 1978760 w 4074533"/>
              <a:gd name="connsiteY3034" fmla="*/ 451780 h 4317370"/>
              <a:gd name="connsiteX3035" fmla="*/ 1841145 w 4074533"/>
              <a:gd name="connsiteY3035" fmla="*/ 440204 h 4317370"/>
              <a:gd name="connsiteX3036" fmla="*/ 1829593 w 4074533"/>
              <a:gd name="connsiteY3036" fmla="*/ 466568 h 4317370"/>
              <a:gd name="connsiteX3037" fmla="*/ 1783952 w 4074533"/>
              <a:gd name="connsiteY3037" fmla="*/ 522810 h 4317370"/>
              <a:gd name="connsiteX3038" fmla="*/ 1793080 w 4074533"/>
              <a:gd name="connsiteY3038" fmla="*/ 499376 h 4317370"/>
              <a:gd name="connsiteX3039" fmla="*/ 1834157 w 4074533"/>
              <a:gd name="connsiteY3039" fmla="*/ 443133 h 4317370"/>
              <a:gd name="connsiteX3040" fmla="*/ 1841145 w 4074533"/>
              <a:gd name="connsiteY3040" fmla="*/ 440204 h 4317370"/>
              <a:gd name="connsiteX3041" fmla="*/ 2175667 w 4074533"/>
              <a:gd name="connsiteY3041" fmla="*/ 414534 h 4317370"/>
              <a:gd name="connsiteX3042" fmla="*/ 2181224 w 4074533"/>
              <a:gd name="connsiteY3042" fmla="*/ 416637 h 4317370"/>
              <a:gd name="connsiteX3043" fmla="*/ 2173719 w 4074533"/>
              <a:gd name="connsiteY3043" fmla="*/ 443900 h 4317370"/>
              <a:gd name="connsiteX3044" fmla="*/ 2113683 w 4074533"/>
              <a:gd name="connsiteY3044" fmla="*/ 508865 h 4317370"/>
              <a:gd name="connsiteX3045" fmla="*/ 2095210 w 4074533"/>
              <a:gd name="connsiteY3045" fmla="*/ 494944 h 4317370"/>
              <a:gd name="connsiteX3046" fmla="*/ 2164483 w 4074533"/>
              <a:gd name="connsiteY3046" fmla="*/ 420697 h 4317370"/>
              <a:gd name="connsiteX3047" fmla="*/ 2175667 w 4074533"/>
              <a:gd name="connsiteY3047" fmla="*/ 414534 h 4317370"/>
              <a:gd name="connsiteX3048" fmla="*/ 2958264 w 4074533"/>
              <a:gd name="connsiteY3048" fmla="*/ 401903 h 4317370"/>
              <a:gd name="connsiteX3049" fmla="*/ 3000374 w 4074533"/>
              <a:gd name="connsiteY3049" fmla="*/ 425187 h 4317370"/>
              <a:gd name="connsiteX3050" fmla="*/ 2953585 w 4074533"/>
              <a:gd name="connsiteY3050" fmla="*/ 462440 h 4317370"/>
              <a:gd name="connsiteX3051" fmla="*/ 2916153 w 4074533"/>
              <a:gd name="connsiteY3051" fmla="*/ 439157 h 4317370"/>
              <a:gd name="connsiteX3052" fmla="*/ 2958264 w 4074533"/>
              <a:gd name="connsiteY3052" fmla="*/ 401903 h 4317370"/>
              <a:gd name="connsiteX3053" fmla="*/ 2549922 w 4074533"/>
              <a:gd name="connsiteY3053" fmla="*/ 396371 h 4317370"/>
              <a:gd name="connsiteX3054" fmla="*/ 2554552 w 4074533"/>
              <a:gd name="connsiteY3054" fmla="*/ 420005 h 4317370"/>
              <a:gd name="connsiteX3055" fmla="*/ 2494359 w 4074533"/>
              <a:gd name="connsiteY3055" fmla="*/ 475342 h 4317370"/>
              <a:gd name="connsiteX3056" fmla="*/ 2457317 w 4074533"/>
              <a:gd name="connsiteY3056" fmla="*/ 456896 h 4317370"/>
              <a:gd name="connsiteX3057" fmla="*/ 2517510 w 4074533"/>
              <a:gd name="connsiteY3057" fmla="*/ 396948 h 4317370"/>
              <a:gd name="connsiteX3058" fmla="*/ 2549922 w 4074533"/>
              <a:gd name="connsiteY3058" fmla="*/ 396371 h 4317370"/>
              <a:gd name="connsiteX3059" fmla="*/ 1995003 w 4074533"/>
              <a:gd name="connsiteY3059" fmla="*/ 386601 h 4317370"/>
              <a:gd name="connsiteX3060" fmla="*/ 1978818 w 4074533"/>
              <a:gd name="connsiteY3060" fmla="*/ 415284 h 4317370"/>
              <a:gd name="connsiteX3061" fmla="*/ 1923573 w 4074533"/>
              <a:gd name="connsiteY3061" fmla="*/ 484817 h 4317370"/>
              <a:gd name="connsiteX3062" fmla="*/ 1928177 w 4074533"/>
              <a:gd name="connsiteY3062" fmla="*/ 461639 h 4317370"/>
              <a:gd name="connsiteX3063" fmla="*/ 1988026 w 4074533"/>
              <a:gd name="connsiteY3063" fmla="*/ 392106 h 4317370"/>
              <a:gd name="connsiteX3064" fmla="*/ 1995003 w 4074533"/>
              <a:gd name="connsiteY3064" fmla="*/ 386601 h 4317370"/>
              <a:gd name="connsiteX3065" fmla="*/ 2151002 w 4074533"/>
              <a:gd name="connsiteY3065" fmla="*/ 367562 h 4317370"/>
              <a:gd name="connsiteX3066" fmla="*/ 2145166 w 4074533"/>
              <a:gd name="connsiteY3066" fmla="*/ 396274 h 4317370"/>
              <a:gd name="connsiteX3067" fmla="*/ 2080607 w 4074533"/>
              <a:gd name="connsiteY3067" fmla="*/ 465880 h 4317370"/>
              <a:gd name="connsiteX3068" fmla="*/ 2075996 w 4074533"/>
              <a:gd name="connsiteY3068" fmla="*/ 447319 h 4317370"/>
              <a:gd name="connsiteX3069" fmla="*/ 2140555 w 4074533"/>
              <a:gd name="connsiteY3069" fmla="*/ 373072 h 4317370"/>
              <a:gd name="connsiteX3070" fmla="*/ 2151002 w 4074533"/>
              <a:gd name="connsiteY3070" fmla="*/ 367562 h 4317370"/>
              <a:gd name="connsiteX3071" fmla="*/ 1852788 w 4074533"/>
              <a:gd name="connsiteY3071" fmla="*/ 355836 h 4317370"/>
              <a:gd name="connsiteX3072" fmla="*/ 1848202 w 4074533"/>
              <a:gd name="connsiteY3072" fmla="*/ 369726 h 4317370"/>
              <a:gd name="connsiteX3073" fmla="*/ 1820685 w 4074533"/>
              <a:gd name="connsiteY3073" fmla="*/ 402138 h 4317370"/>
              <a:gd name="connsiteX3074" fmla="*/ 1825271 w 4074533"/>
              <a:gd name="connsiteY3074" fmla="*/ 383617 h 4317370"/>
              <a:gd name="connsiteX3075" fmla="*/ 1852788 w 4074533"/>
              <a:gd name="connsiteY3075" fmla="*/ 355836 h 4317370"/>
              <a:gd name="connsiteX3076" fmla="*/ 2455827 w 4074533"/>
              <a:gd name="connsiteY3076" fmla="*/ 340823 h 4317370"/>
              <a:gd name="connsiteX3077" fmla="*/ 2457587 w 4074533"/>
              <a:gd name="connsiteY3077" fmla="*/ 364491 h 4317370"/>
              <a:gd name="connsiteX3078" fmla="*/ 2396572 w 4074533"/>
              <a:gd name="connsiteY3078" fmla="*/ 419909 h 4317370"/>
              <a:gd name="connsiteX3079" fmla="*/ 2368411 w 4074533"/>
              <a:gd name="connsiteY3079" fmla="*/ 406055 h 4317370"/>
              <a:gd name="connsiteX3080" fmla="*/ 2429426 w 4074533"/>
              <a:gd name="connsiteY3080" fmla="*/ 341400 h 4317370"/>
              <a:gd name="connsiteX3081" fmla="*/ 2455827 w 4074533"/>
              <a:gd name="connsiteY3081" fmla="*/ 340823 h 4317370"/>
              <a:gd name="connsiteX3082" fmla="*/ 2149605 w 4074533"/>
              <a:gd name="connsiteY3082" fmla="*/ 316028 h 4317370"/>
              <a:gd name="connsiteX3083" fmla="*/ 2151727 w 4074533"/>
              <a:gd name="connsiteY3083" fmla="*/ 317621 h 4317370"/>
              <a:gd name="connsiteX3084" fmla="*/ 2137092 w 4074533"/>
              <a:gd name="connsiteY3084" fmla="*/ 340799 h 4317370"/>
              <a:gd name="connsiteX3085" fmla="*/ 2076211 w 4074533"/>
              <a:gd name="connsiteY3085" fmla="*/ 410331 h 4317370"/>
              <a:gd name="connsiteX3086" fmla="*/ 2076211 w 4074533"/>
              <a:gd name="connsiteY3086" fmla="*/ 391789 h 4317370"/>
              <a:gd name="connsiteX3087" fmla="*/ 2141775 w 4074533"/>
              <a:gd name="connsiteY3087" fmla="*/ 322257 h 4317370"/>
              <a:gd name="connsiteX3088" fmla="*/ 2149605 w 4074533"/>
              <a:gd name="connsiteY3088" fmla="*/ 316028 h 4317370"/>
              <a:gd name="connsiteX3089" fmla="*/ 2810543 w 4074533"/>
              <a:gd name="connsiteY3089" fmla="*/ 313003 h 4317370"/>
              <a:gd name="connsiteX3090" fmla="*/ 2847974 w 4074533"/>
              <a:gd name="connsiteY3090" fmla="*/ 331630 h 4317370"/>
              <a:gd name="connsiteX3091" fmla="*/ 2801185 w 4074533"/>
              <a:gd name="connsiteY3091" fmla="*/ 373540 h 4317370"/>
              <a:gd name="connsiteX3092" fmla="*/ 2763753 w 4074533"/>
              <a:gd name="connsiteY3092" fmla="*/ 350257 h 4317370"/>
              <a:gd name="connsiteX3093" fmla="*/ 2810543 w 4074533"/>
              <a:gd name="connsiteY3093" fmla="*/ 313003 h 4317370"/>
              <a:gd name="connsiteX3094" fmla="*/ 2015634 w 4074533"/>
              <a:gd name="connsiteY3094" fmla="*/ 311780 h 4317370"/>
              <a:gd name="connsiteX3095" fmla="*/ 2002210 w 4074533"/>
              <a:gd name="connsiteY3095" fmla="*/ 331684 h 4317370"/>
              <a:gd name="connsiteX3096" fmla="*/ 1950850 w 4074533"/>
              <a:gd name="connsiteY3096" fmla="*/ 392565 h 4317370"/>
              <a:gd name="connsiteX3097" fmla="*/ 1960188 w 4074533"/>
              <a:gd name="connsiteY3097" fmla="*/ 369149 h 4317370"/>
              <a:gd name="connsiteX3098" fmla="*/ 2011549 w 4074533"/>
              <a:gd name="connsiteY3098" fmla="*/ 312951 h 4317370"/>
              <a:gd name="connsiteX3099" fmla="*/ 2015634 w 4074533"/>
              <a:gd name="connsiteY3099" fmla="*/ 311780 h 4317370"/>
              <a:gd name="connsiteX3100" fmla="*/ 2383063 w 4074533"/>
              <a:gd name="connsiteY3100" fmla="*/ 289012 h 4317370"/>
              <a:gd name="connsiteX3101" fmla="*/ 2390093 w 4074533"/>
              <a:gd name="connsiteY3101" fmla="*/ 290600 h 4317370"/>
              <a:gd name="connsiteX3102" fmla="*/ 2383063 w 4074533"/>
              <a:gd name="connsiteY3102" fmla="*/ 313691 h 4317370"/>
              <a:gd name="connsiteX3103" fmla="*/ 2326820 w 4074533"/>
              <a:gd name="connsiteY3103" fmla="*/ 373727 h 4317370"/>
              <a:gd name="connsiteX3104" fmla="*/ 2308073 w 4074533"/>
              <a:gd name="connsiteY3104" fmla="*/ 355254 h 4317370"/>
              <a:gd name="connsiteX3105" fmla="*/ 2369002 w 4074533"/>
              <a:gd name="connsiteY3105" fmla="*/ 295218 h 4317370"/>
              <a:gd name="connsiteX3106" fmla="*/ 2383063 w 4074533"/>
              <a:gd name="connsiteY3106" fmla="*/ 289012 h 4317370"/>
              <a:gd name="connsiteX3107" fmla="*/ 2162194 w 4074533"/>
              <a:gd name="connsiteY3107" fmla="*/ 256818 h 4317370"/>
              <a:gd name="connsiteX3108" fmla="*/ 2145505 w 4074533"/>
              <a:gd name="connsiteY3108" fmla="*/ 280856 h 4317370"/>
              <a:gd name="connsiteX3109" fmla="*/ 2090260 w 4074533"/>
              <a:gd name="connsiteY3109" fmla="*/ 341831 h 4317370"/>
              <a:gd name="connsiteX3110" fmla="*/ 2094864 w 4074533"/>
              <a:gd name="connsiteY3110" fmla="*/ 323069 h 4317370"/>
              <a:gd name="connsiteX3111" fmla="*/ 2154713 w 4074533"/>
              <a:gd name="connsiteY3111" fmla="*/ 257404 h 4317370"/>
              <a:gd name="connsiteX3112" fmla="*/ 2162194 w 4074533"/>
              <a:gd name="connsiteY3112" fmla="*/ 256818 h 4317370"/>
              <a:gd name="connsiteX3113" fmla="*/ 2347932 w 4074533"/>
              <a:gd name="connsiteY3113" fmla="*/ 240182 h 4317370"/>
              <a:gd name="connsiteX3114" fmla="*/ 2340451 w 4074533"/>
              <a:gd name="connsiteY3114" fmla="*/ 261859 h 4317370"/>
              <a:gd name="connsiteX3115" fmla="*/ 2285206 w 4074533"/>
              <a:gd name="connsiteY3115" fmla="*/ 322789 h 4317370"/>
              <a:gd name="connsiteX3116" fmla="*/ 2275998 w 4074533"/>
              <a:gd name="connsiteY3116" fmla="*/ 304041 h 4317370"/>
              <a:gd name="connsiteX3117" fmla="*/ 2331243 w 4074533"/>
              <a:gd name="connsiteY3117" fmla="*/ 243111 h 4317370"/>
              <a:gd name="connsiteX3118" fmla="*/ 2347932 w 4074533"/>
              <a:gd name="connsiteY3118" fmla="*/ 240182 h 4317370"/>
              <a:gd name="connsiteX3119" fmla="*/ 2689842 w 4074533"/>
              <a:gd name="connsiteY3119" fmla="*/ 238398 h 4317370"/>
              <a:gd name="connsiteX3120" fmla="*/ 2722562 w 4074533"/>
              <a:gd name="connsiteY3120" fmla="*/ 257051 h 4317370"/>
              <a:gd name="connsiteX3121" fmla="*/ 2671144 w 4074533"/>
              <a:gd name="connsiteY3121" fmla="*/ 299021 h 4317370"/>
              <a:gd name="connsiteX3122" fmla="*/ 2643098 w 4074533"/>
              <a:gd name="connsiteY3122" fmla="*/ 285031 h 4317370"/>
              <a:gd name="connsiteX3123" fmla="*/ 2689842 w 4074533"/>
              <a:gd name="connsiteY3123" fmla="*/ 238398 h 4317370"/>
              <a:gd name="connsiteX3124" fmla="*/ 2038494 w 4074533"/>
              <a:gd name="connsiteY3124" fmla="*/ 220908 h 4317370"/>
              <a:gd name="connsiteX3125" fmla="*/ 2029257 w 4074533"/>
              <a:gd name="connsiteY3125" fmla="*/ 239470 h 4317370"/>
              <a:gd name="connsiteX3126" fmla="*/ 1996930 w 4074533"/>
              <a:gd name="connsiteY3126" fmla="*/ 271952 h 4317370"/>
              <a:gd name="connsiteX3127" fmla="*/ 2006166 w 4074533"/>
              <a:gd name="connsiteY3127" fmla="*/ 253391 h 4317370"/>
              <a:gd name="connsiteX3128" fmla="*/ 2038494 w 4074533"/>
              <a:gd name="connsiteY3128" fmla="*/ 220908 h 4317370"/>
              <a:gd name="connsiteX3129" fmla="*/ 2333294 w 4074533"/>
              <a:gd name="connsiteY3129" fmla="*/ 186375 h 4317370"/>
              <a:gd name="connsiteX3130" fmla="*/ 2322777 w 4074533"/>
              <a:gd name="connsiteY3130" fmla="*/ 206294 h 4317370"/>
              <a:gd name="connsiteX3131" fmla="*/ 2266685 w 4074533"/>
              <a:gd name="connsiteY3131" fmla="*/ 262537 h 4317370"/>
              <a:gd name="connsiteX3132" fmla="*/ 2266685 w 4074533"/>
              <a:gd name="connsiteY3132" fmla="*/ 248476 h 4317370"/>
              <a:gd name="connsiteX3133" fmla="*/ 2322777 w 4074533"/>
              <a:gd name="connsiteY3133" fmla="*/ 187547 h 4317370"/>
              <a:gd name="connsiteX3134" fmla="*/ 2333294 w 4074533"/>
              <a:gd name="connsiteY3134" fmla="*/ 186375 h 4317370"/>
              <a:gd name="connsiteX3135" fmla="*/ 2187091 w 4074533"/>
              <a:gd name="connsiteY3135" fmla="*/ 181589 h 4317370"/>
              <a:gd name="connsiteX3136" fmla="*/ 2173684 w 4074533"/>
              <a:gd name="connsiteY3136" fmla="*/ 201454 h 4317370"/>
              <a:gd name="connsiteX3137" fmla="*/ 2127050 w 4074533"/>
              <a:gd name="connsiteY3137" fmla="*/ 252872 h 4317370"/>
              <a:gd name="connsiteX3138" fmla="*/ 2136377 w 4074533"/>
              <a:gd name="connsiteY3138" fmla="*/ 229501 h 4317370"/>
              <a:gd name="connsiteX3139" fmla="*/ 2183010 w 4074533"/>
              <a:gd name="connsiteY3139" fmla="*/ 182757 h 4317370"/>
              <a:gd name="connsiteX3140" fmla="*/ 2187091 w 4074533"/>
              <a:gd name="connsiteY3140" fmla="*/ 181589 h 4317370"/>
              <a:gd name="connsiteX3141" fmla="*/ 2621895 w 4074533"/>
              <a:gd name="connsiteY3141" fmla="*/ 176225 h 4317370"/>
              <a:gd name="connsiteX3142" fmla="*/ 2624230 w 4074533"/>
              <a:gd name="connsiteY3142" fmla="*/ 191963 h 4317370"/>
              <a:gd name="connsiteX3143" fmla="*/ 2577539 w 4074533"/>
              <a:gd name="connsiteY3143" fmla="*/ 238596 h 4317370"/>
              <a:gd name="connsiteX3144" fmla="*/ 2558862 w 4074533"/>
              <a:gd name="connsiteY3144" fmla="*/ 224607 h 4317370"/>
              <a:gd name="connsiteX3145" fmla="*/ 2605554 w 4074533"/>
              <a:gd name="connsiteY3145" fmla="*/ 177973 h 4317370"/>
              <a:gd name="connsiteX3146" fmla="*/ 2621895 w 4074533"/>
              <a:gd name="connsiteY3146" fmla="*/ 176225 h 4317370"/>
              <a:gd name="connsiteX3147" fmla="*/ 2337476 w 4074533"/>
              <a:gd name="connsiteY3147" fmla="*/ 126026 h 4317370"/>
              <a:gd name="connsiteX3148" fmla="*/ 2322885 w 4074533"/>
              <a:gd name="connsiteY3148" fmla="*/ 145892 h 4317370"/>
              <a:gd name="connsiteX3149" fmla="*/ 2276194 w 4074533"/>
              <a:gd name="connsiteY3149" fmla="*/ 192636 h 4317370"/>
              <a:gd name="connsiteX3150" fmla="*/ 2280863 w 4074533"/>
              <a:gd name="connsiteY3150" fmla="*/ 178612 h 4317370"/>
              <a:gd name="connsiteX3151" fmla="*/ 2327555 w 4074533"/>
              <a:gd name="connsiteY3151" fmla="*/ 127195 h 4317370"/>
              <a:gd name="connsiteX3152" fmla="*/ 2337476 w 4074533"/>
              <a:gd name="connsiteY3152" fmla="*/ 126026 h 4317370"/>
              <a:gd name="connsiteX3153" fmla="*/ 2558573 w 4074533"/>
              <a:gd name="connsiteY3153" fmla="*/ 118330 h 4317370"/>
              <a:gd name="connsiteX3154" fmla="*/ 2554499 w 4074533"/>
              <a:gd name="connsiteY3154" fmla="*/ 131737 h 4317370"/>
              <a:gd name="connsiteX3155" fmla="*/ 2512589 w 4074533"/>
              <a:gd name="connsiteY3155" fmla="*/ 178370 h 4317370"/>
              <a:gd name="connsiteX3156" fmla="*/ 2503275 w 4074533"/>
              <a:gd name="connsiteY3156" fmla="*/ 164380 h 4317370"/>
              <a:gd name="connsiteX3157" fmla="*/ 2545185 w 4074533"/>
              <a:gd name="connsiteY3157" fmla="*/ 122410 h 4317370"/>
              <a:gd name="connsiteX3158" fmla="*/ 2558573 w 4074533"/>
              <a:gd name="connsiteY3158" fmla="*/ 118330 h 4317370"/>
              <a:gd name="connsiteX3159" fmla="*/ 2214851 w 4074533"/>
              <a:gd name="connsiteY3159" fmla="*/ 95474 h 4317370"/>
              <a:gd name="connsiteX3160" fmla="*/ 2210232 w 4074533"/>
              <a:gd name="connsiteY3160" fmla="*/ 109328 h 4317370"/>
              <a:gd name="connsiteX3161" fmla="*/ 2182523 w 4074533"/>
              <a:gd name="connsiteY3161" fmla="*/ 137037 h 4317370"/>
              <a:gd name="connsiteX3162" fmla="*/ 2187141 w 4074533"/>
              <a:gd name="connsiteY3162" fmla="*/ 123183 h 4317370"/>
              <a:gd name="connsiteX3163" fmla="*/ 2214851 w 4074533"/>
              <a:gd name="connsiteY3163" fmla="*/ 95474 h 4317370"/>
              <a:gd name="connsiteX3164" fmla="*/ 2518018 w 4074533"/>
              <a:gd name="connsiteY3164" fmla="*/ 62169 h 4317370"/>
              <a:gd name="connsiteX3165" fmla="*/ 2518018 w 4074533"/>
              <a:gd name="connsiteY3165" fmla="*/ 76116 h 4317370"/>
              <a:gd name="connsiteX3166" fmla="*/ 2480895 w 4074533"/>
              <a:gd name="connsiteY3166" fmla="*/ 117959 h 4317370"/>
              <a:gd name="connsiteX3167" fmla="*/ 2476255 w 4074533"/>
              <a:gd name="connsiteY3167" fmla="*/ 104011 h 4317370"/>
              <a:gd name="connsiteX3168" fmla="*/ 2518018 w 4074533"/>
              <a:gd name="connsiteY3168" fmla="*/ 62169 h 4317370"/>
              <a:gd name="connsiteX3169" fmla="*/ 2359146 w 4074533"/>
              <a:gd name="connsiteY3169" fmla="*/ 53224 h 4317370"/>
              <a:gd name="connsiteX3170" fmla="*/ 2349866 w 4074533"/>
              <a:gd name="connsiteY3170" fmla="*/ 66590 h 4317370"/>
              <a:gd name="connsiteX3171" fmla="*/ 2312743 w 4074533"/>
              <a:gd name="connsiteY3171" fmla="*/ 108433 h 4317370"/>
              <a:gd name="connsiteX3172" fmla="*/ 2317383 w 4074533"/>
              <a:gd name="connsiteY3172" fmla="*/ 94485 h 4317370"/>
              <a:gd name="connsiteX3173" fmla="*/ 2354506 w 4074533"/>
              <a:gd name="connsiteY3173" fmla="*/ 57292 h 4317370"/>
              <a:gd name="connsiteX3174" fmla="*/ 2359146 w 4074533"/>
              <a:gd name="connsiteY3174" fmla="*/ 53224 h 4317370"/>
              <a:gd name="connsiteX3175" fmla="*/ 2515473 w 4074533"/>
              <a:gd name="connsiteY3175" fmla="*/ 1234 h 4317370"/>
              <a:gd name="connsiteX3176" fmla="*/ 2508568 w 4074533"/>
              <a:gd name="connsiteY3176" fmla="*/ 11048 h 4317370"/>
              <a:gd name="connsiteX3177" fmla="*/ 2480945 w 4074533"/>
              <a:gd name="connsiteY3177" fmla="*/ 43375 h 4317370"/>
              <a:gd name="connsiteX3178" fmla="*/ 2480945 w 4074533"/>
              <a:gd name="connsiteY3178" fmla="*/ 34139 h 4317370"/>
              <a:gd name="connsiteX3179" fmla="*/ 2508568 w 4074533"/>
              <a:gd name="connsiteY3179" fmla="*/ 1811 h 4317370"/>
              <a:gd name="connsiteX3180" fmla="*/ 2515473 w 4074533"/>
              <a:gd name="connsiteY3180" fmla="*/ 1234 h 4317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</a:cxnLst>
            <a:rect l="l" t="t" r="r" b="b"/>
            <a:pathLst>
              <a:path w="4074533" h="4317370">
                <a:moveTo>
                  <a:pt x="2434034" y="4248424"/>
                </a:moveTo>
                <a:cubicBezTo>
                  <a:pt x="2443162" y="4257763"/>
                  <a:pt x="2443162" y="4276439"/>
                  <a:pt x="2443162" y="4290446"/>
                </a:cubicBezTo>
                <a:cubicBezTo>
                  <a:pt x="2438598" y="4313792"/>
                  <a:pt x="2424906" y="4323130"/>
                  <a:pt x="2415777" y="4313792"/>
                </a:cubicBezTo>
                <a:cubicBezTo>
                  <a:pt x="2406649" y="4309123"/>
                  <a:pt x="2406649" y="4290446"/>
                  <a:pt x="2411213" y="4271770"/>
                </a:cubicBezTo>
                <a:cubicBezTo>
                  <a:pt x="2415777" y="4253093"/>
                  <a:pt x="2424906" y="4243755"/>
                  <a:pt x="2434034" y="4248424"/>
                </a:cubicBezTo>
                <a:close/>
                <a:moveTo>
                  <a:pt x="2846983" y="4226106"/>
                </a:moveTo>
                <a:cubicBezTo>
                  <a:pt x="2851547" y="4230681"/>
                  <a:pt x="2860675" y="4248985"/>
                  <a:pt x="2856111" y="4271864"/>
                </a:cubicBezTo>
                <a:cubicBezTo>
                  <a:pt x="2856111" y="4290167"/>
                  <a:pt x="2846983" y="4299318"/>
                  <a:pt x="2837855" y="4294742"/>
                </a:cubicBezTo>
                <a:cubicBezTo>
                  <a:pt x="2828726" y="4285591"/>
                  <a:pt x="2824162" y="4271864"/>
                  <a:pt x="2828726" y="4253561"/>
                </a:cubicBezTo>
                <a:cubicBezTo>
                  <a:pt x="2828726" y="4230681"/>
                  <a:pt x="2837855" y="4221530"/>
                  <a:pt x="2846983" y="4226106"/>
                </a:cubicBezTo>
                <a:close/>
                <a:moveTo>
                  <a:pt x="2169980" y="4075703"/>
                </a:moveTo>
                <a:cubicBezTo>
                  <a:pt x="2173992" y="4072205"/>
                  <a:pt x="2178579" y="4072205"/>
                  <a:pt x="2183165" y="4076868"/>
                </a:cubicBezTo>
                <a:cubicBezTo>
                  <a:pt x="2192337" y="4081532"/>
                  <a:pt x="2192337" y="4100185"/>
                  <a:pt x="2187751" y="4114175"/>
                </a:cubicBezTo>
                <a:cubicBezTo>
                  <a:pt x="2183165" y="4132828"/>
                  <a:pt x="2173992" y="4142155"/>
                  <a:pt x="2164820" y="4132828"/>
                </a:cubicBezTo>
                <a:cubicBezTo>
                  <a:pt x="2155648" y="4128165"/>
                  <a:pt x="2151062" y="4114175"/>
                  <a:pt x="2160234" y="4095522"/>
                </a:cubicBezTo>
                <a:cubicBezTo>
                  <a:pt x="2162527" y="4086195"/>
                  <a:pt x="2165967" y="4079200"/>
                  <a:pt x="2169980" y="4075703"/>
                </a:cubicBezTo>
                <a:close/>
                <a:moveTo>
                  <a:pt x="2615141" y="4043663"/>
                </a:moveTo>
                <a:cubicBezTo>
                  <a:pt x="2624402" y="4053056"/>
                  <a:pt x="2633662" y="4085931"/>
                  <a:pt x="2624402" y="4114109"/>
                </a:cubicBezTo>
                <a:cubicBezTo>
                  <a:pt x="2619771" y="4137591"/>
                  <a:pt x="2605881" y="4151680"/>
                  <a:pt x="2596620" y="4142287"/>
                </a:cubicBezTo>
                <a:cubicBezTo>
                  <a:pt x="2582729" y="4132894"/>
                  <a:pt x="2578099" y="4104716"/>
                  <a:pt x="2582729" y="4081234"/>
                </a:cubicBezTo>
                <a:cubicBezTo>
                  <a:pt x="2587360" y="4053056"/>
                  <a:pt x="2601250" y="4038967"/>
                  <a:pt x="2615141" y="4043663"/>
                </a:cubicBezTo>
                <a:close/>
                <a:moveTo>
                  <a:pt x="3311525" y="4035606"/>
                </a:moveTo>
                <a:cubicBezTo>
                  <a:pt x="3321050" y="4044757"/>
                  <a:pt x="3325813" y="4063060"/>
                  <a:pt x="3330575" y="4081363"/>
                </a:cubicBezTo>
                <a:cubicBezTo>
                  <a:pt x="3330575" y="4099666"/>
                  <a:pt x="3325813" y="4108818"/>
                  <a:pt x="3316287" y="4104242"/>
                </a:cubicBezTo>
                <a:cubicBezTo>
                  <a:pt x="3306762" y="4099666"/>
                  <a:pt x="3297237" y="4076787"/>
                  <a:pt x="3297237" y="4058484"/>
                </a:cubicBezTo>
                <a:cubicBezTo>
                  <a:pt x="3297237" y="4040181"/>
                  <a:pt x="3302000" y="4031030"/>
                  <a:pt x="3311525" y="4035606"/>
                </a:cubicBezTo>
                <a:close/>
                <a:moveTo>
                  <a:pt x="2975284" y="4018498"/>
                </a:moveTo>
                <a:cubicBezTo>
                  <a:pt x="2977514" y="4018064"/>
                  <a:pt x="2979816" y="4018933"/>
                  <a:pt x="2982118" y="4021251"/>
                </a:cubicBezTo>
                <a:cubicBezTo>
                  <a:pt x="2995930" y="4030522"/>
                  <a:pt x="3005137" y="4058335"/>
                  <a:pt x="3000533" y="4086148"/>
                </a:cubicBezTo>
                <a:cubicBezTo>
                  <a:pt x="3000533" y="4113961"/>
                  <a:pt x="2991326" y="4127868"/>
                  <a:pt x="2977514" y="4118597"/>
                </a:cubicBezTo>
                <a:cubicBezTo>
                  <a:pt x="2963703" y="4109326"/>
                  <a:pt x="2959099" y="4081513"/>
                  <a:pt x="2959099" y="4053699"/>
                </a:cubicBezTo>
                <a:cubicBezTo>
                  <a:pt x="2962552" y="4032840"/>
                  <a:pt x="2968594" y="4019802"/>
                  <a:pt x="2975284" y="4018498"/>
                </a:cubicBezTo>
                <a:close/>
                <a:moveTo>
                  <a:pt x="1932340" y="3900741"/>
                </a:moveTo>
                <a:cubicBezTo>
                  <a:pt x="1941512" y="3905390"/>
                  <a:pt x="1941512" y="3923987"/>
                  <a:pt x="1936926" y="3937934"/>
                </a:cubicBezTo>
                <a:cubicBezTo>
                  <a:pt x="1932340" y="3956531"/>
                  <a:pt x="1918581" y="3961180"/>
                  <a:pt x="1909409" y="3951881"/>
                </a:cubicBezTo>
                <a:cubicBezTo>
                  <a:pt x="1900237" y="3947232"/>
                  <a:pt x="1900237" y="3933285"/>
                  <a:pt x="1904823" y="3914688"/>
                </a:cubicBezTo>
                <a:cubicBezTo>
                  <a:pt x="1913995" y="3900741"/>
                  <a:pt x="1923167" y="3896092"/>
                  <a:pt x="1932340" y="3900741"/>
                </a:cubicBezTo>
                <a:close/>
                <a:moveTo>
                  <a:pt x="3392443" y="3883475"/>
                </a:moveTo>
                <a:cubicBezTo>
                  <a:pt x="3395309" y="3880551"/>
                  <a:pt x="3399895" y="3881721"/>
                  <a:pt x="3404482" y="3886400"/>
                </a:cubicBezTo>
                <a:cubicBezTo>
                  <a:pt x="3413654" y="3895758"/>
                  <a:pt x="3422826" y="3914473"/>
                  <a:pt x="3422826" y="3937868"/>
                </a:cubicBezTo>
                <a:cubicBezTo>
                  <a:pt x="3427412" y="3961263"/>
                  <a:pt x="3418240" y="3965942"/>
                  <a:pt x="3409068" y="3956584"/>
                </a:cubicBezTo>
                <a:cubicBezTo>
                  <a:pt x="3399896" y="3947226"/>
                  <a:pt x="3390723" y="3923831"/>
                  <a:pt x="3390723" y="3905115"/>
                </a:cubicBezTo>
                <a:cubicBezTo>
                  <a:pt x="3388430" y="3893418"/>
                  <a:pt x="3389577" y="3886400"/>
                  <a:pt x="3392443" y="3883475"/>
                </a:cubicBezTo>
                <a:close/>
                <a:moveTo>
                  <a:pt x="2368199" y="3878890"/>
                </a:moveTo>
                <a:cubicBezTo>
                  <a:pt x="2371619" y="3878382"/>
                  <a:pt x="2375111" y="3879253"/>
                  <a:pt x="2378604" y="3881578"/>
                </a:cubicBezTo>
                <a:cubicBezTo>
                  <a:pt x="2392574" y="3890876"/>
                  <a:pt x="2401887" y="3928069"/>
                  <a:pt x="2392574" y="3955964"/>
                </a:cubicBezTo>
                <a:cubicBezTo>
                  <a:pt x="2383260" y="3983858"/>
                  <a:pt x="2364634" y="4002455"/>
                  <a:pt x="2350664" y="3988507"/>
                </a:cubicBezTo>
                <a:cubicBezTo>
                  <a:pt x="2336694" y="3979209"/>
                  <a:pt x="2332037" y="3946665"/>
                  <a:pt x="2341350" y="3918771"/>
                </a:cubicBezTo>
                <a:cubicBezTo>
                  <a:pt x="2348335" y="3894363"/>
                  <a:pt x="2357940" y="3880416"/>
                  <a:pt x="2368199" y="3878890"/>
                </a:cubicBezTo>
                <a:close/>
                <a:moveTo>
                  <a:pt x="2749882" y="3845797"/>
                </a:moveTo>
                <a:cubicBezTo>
                  <a:pt x="2753869" y="3845003"/>
                  <a:pt x="2758220" y="3846158"/>
                  <a:pt x="2762860" y="3849621"/>
                </a:cubicBezTo>
                <a:cubicBezTo>
                  <a:pt x="2776781" y="3858858"/>
                  <a:pt x="2786062" y="3895803"/>
                  <a:pt x="2786062" y="3932749"/>
                </a:cubicBezTo>
                <a:cubicBezTo>
                  <a:pt x="2781422" y="3965076"/>
                  <a:pt x="2767501" y="3988167"/>
                  <a:pt x="2748939" y="3978930"/>
                </a:cubicBezTo>
                <a:cubicBezTo>
                  <a:pt x="2735018" y="3965076"/>
                  <a:pt x="2725737" y="3932749"/>
                  <a:pt x="2725737" y="3895803"/>
                </a:cubicBezTo>
                <a:cubicBezTo>
                  <a:pt x="2729217" y="3868094"/>
                  <a:pt x="2737918" y="3848178"/>
                  <a:pt x="2749882" y="3845797"/>
                </a:cubicBezTo>
                <a:close/>
                <a:moveTo>
                  <a:pt x="3083862" y="3833591"/>
                </a:moveTo>
                <a:cubicBezTo>
                  <a:pt x="3086676" y="3832645"/>
                  <a:pt x="3089851" y="3833227"/>
                  <a:pt x="3093315" y="3835555"/>
                </a:cubicBezTo>
                <a:cubicBezTo>
                  <a:pt x="3107170" y="3844868"/>
                  <a:pt x="3121024" y="3877465"/>
                  <a:pt x="3121024" y="3910062"/>
                </a:cubicBezTo>
                <a:cubicBezTo>
                  <a:pt x="3121024" y="3942658"/>
                  <a:pt x="3111788" y="3965942"/>
                  <a:pt x="3097933" y="3956628"/>
                </a:cubicBezTo>
                <a:cubicBezTo>
                  <a:pt x="3084079" y="3947315"/>
                  <a:pt x="3070224" y="3910062"/>
                  <a:pt x="3070224" y="3877465"/>
                </a:cubicBezTo>
                <a:cubicBezTo>
                  <a:pt x="3070224" y="3853017"/>
                  <a:pt x="3075419" y="3836428"/>
                  <a:pt x="3083862" y="3833591"/>
                </a:cubicBezTo>
                <a:close/>
                <a:moveTo>
                  <a:pt x="3477237" y="3750403"/>
                </a:moveTo>
                <a:cubicBezTo>
                  <a:pt x="3479323" y="3750764"/>
                  <a:pt x="3481625" y="3752496"/>
                  <a:pt x="3483927" y="3755959"/>
                </a:cubicBezTo>
                <a:cubicBezTo>
                  <a:pt x="3493135" y="3765196"/>
                  <a:pt x="3506946" y="3792905"/>
                  <a:pt x="3506946" y="3811377"/>
                </a:cubicBezTo>
                <a:cubicBezTo>
                  <a:pt x="3511550" y="3834468"/>
                  <a:pt x="3506946" y="3843705"/>
                  <a:pt x="3493135" y="3834468"/>
                </a:cubicBezTo>
                <a:cubicBezTo>
                  <a:pt x="3483927" y="3825232"/>
                  <a:pt x="3474720" y="3797523"/>
                  <a:pt x="3470116" y="3774432"/>
                </a:cubicBezTo>
                <a:cubicBezTo>
                  <a:pt x="3466663" y="3760577"/>
                  <a:pt x="3470979" y="3749321"/>
                  <a:pt x="3477237" y="3750403"/>
                </a:cubicBezTo>
                <a:close/>
                <a:moveTo>
                  <a:pt x="2140942" y="3727695"/>
                </a:moveTo>
                <a:cubicBezTo>
                  <a:pt x="2159198" y="3736976"/>
                  <a:pt x="2163762" y="3764818"/>
                  <a:pt x="2154634" y="3797301"/>
                </a:cubicBezTo>
                <a:cubicBezTo>
                  <a:pt x="2145506" y="3825143"/>
                  <a:pt x="2127249" y="3843705"/>
                  <a:pt x="2113557" y="3834424"/>
                </a:cubicBezTo>
                <a:cubicBezTo>
                  <a:pt x="2095301" y="3820503"/>
                  <a:pt x="2090737" y="3788020"/>
                  <a:pt x="2099865" y="3764818"/>
                </a:cubicBezTo>
                <a:cubicBezTo>
                  <a:pt x="2108993" y="3736976"/>
                  <a:pt x="2127249" y="3723055"/>
                  <a:pt x="2140942" y="3727695"/>
                </a:cubicBezTo>
                <a:close/>
                <a:moveTo>
                  <a:pt x="1681479" y="3722932"/>
                </a:moveTo>
                <a:cubicBezTo>
                  <a:pt x="1690687" y="3732213"/>
                  <a:pt x="1690687" y="3746134"/>
                  <a:pt x="1686083" y="3760055"/>
                </a:cubicBezTo>
                <a:cubicBezTo>
                  <a:pt x="1676875" y="3773976"/>
                  <a:pt x="1663064" y="3778617"/>
                  <a:pt x="1653856" y="3773976"/>
                </a:cubicBezTo>
                <a:cubicBezTo>
                  <a:pt x="1649253" y="3764696"/>
                  <a:pt x="1644649" y="3750774"/>
                  <a:pt x="1653856" y="3736853"/>
                </a:cubicBezTo>
                <a:cubicBezTo>
                  <a:pt x="1658460" y="3727573"/>
                  <a:pt x="1672272" y="3718292"/>
                  <a:pt x="1681479" y="3722932"/>
                </a:cubicBezTo>
                <a:close/>
                <a:moveTo>
                  <a:pt x="2529491" y="3695867"/>
                </a:moveTo>
                <a:cubicBezTo>
                  <a:pt x="2533358" y="3695506"/>
                  <a:pt x="2537151" y="3696951"/>
                  <a:pt x="2540653" y="3700421"/>
                </a:cubicBezTo>
                <a:cubicBezTo>
                  <a:pt x="2559330" y="3709674"/>
                  <a:pt x="2573337" y="3746685"/>
                  <a:pt x="2563999" y="3788323"/>
                </a:cubicBezTo>
                <a:cubicBezTo>
                  <a:pt x="2559330" y="3825335"/>
                  <a:pt x="2540653" y="3848467"/>
                  <a:pt x="2517308" y="3834587"/>
                </a:cubicBezTo>
                <a:cubicBezTo>
                  <a:pt x="2498631" y="3820708"/>
                  <a:pt x="2493962" y="3779070"/>
                  <a:pt x="2498631" y="3742059"/>
                </a:cubicBezTo>
                <a:cubicBezTo>
                  <a:pt x="2505635" y="3714300"/>
                  <a:pt x="2517891" y="3696951"/>
                  <a:pt x="2529491" y="3695867"/>
                </a:cubicBezTo>
                <a:close/>
                <a:moveTo>
                  <a:pt x="3178373" y="3663273"/>
                </a:moveTo>
                <a:cubicBezTo>
                  <a:pt x="3181945" y="3662543"/>
                  <a:pt x="3186112" y="3663710"/>
                  <a:pt x="3190874" y="3667212"/>
                </a:cubicBezTo>
                <a:cubicBezTo>
                  <a:pt x="3205162" y="3681219"/>
                  <a:pt x="3219450" y="3718572"/>
                  <a:pt x="3219450" y="3755925"/>
                </a:cubicBezTo>
                <a:cubicBezTo>
                  <a:pt x="3224212" y="3793278"/>
                  <a:pt x="3214687" y="3811955"/>
                  <a:pt x="3195637" y="3797947"/>
                </a:cubicBezTo>
                <a:cubicBezTo>
                  <a:pt x="3181349" y="3783940"/>
                  <a:pt x="3167062" y="3746587"/>
                  <a:pt x="3162299" y="3709234"/>
                </a:cubicBezTo>
                <a:cubicBezTo>
                  <a:pt x="3162299" y="3684721"/>
                  <a:pt x="3167657" y="3665461"/>
                  <a:pt x="3178373" y="3663273"/>
                </a:cubicBezTo>
                <a:close/>
                <a:moveTo>
                  <a:pt x="2871724" y="3661389"/>
                </a:moveTo>
                <a:cubicBezTo>
                  <a:pt x="2875564" y="3659928"/>
                  <a:pt x="2879830" y="3660220"/>
                  <a:pt x="2884381" y="3662558"/>
                </a:cubicBezTo>
                <a:cubicBezTo>
                  <a:pt x="2902585" y="3676588"/>
                  <a:pt x="2916237" y="3718679"/>
                  <a:pt x="2916237" y="3756092"/>
                </a:cubicBezTo>
                <a:cubicBezTo>
                  <a:pt x="2911686" y="3798183"/>
                  <a:pt x="2898034" y="3826243"/>
                  <a:pt x="2879830" y="3812213"/>
                </a:cubicBezTo>
                <a:cubicBezTo>
                  <a:pt x="2861627" y="3802859"/>
                  <a:pt x="2847974" y="3756092"/>
                  <a:pt x="2852525" y="3714002"/>
                </a:cubicBezTo>
                <a:cubicBezTo>
                  <a:pt x="2852525" y="3685942"/>
                  <a:pt x="2860205" y="3665773"/>
                  <a:pt x="2871724" y="3661389"/>
                </a:cubicBezTo>
                <a:close/>
                <a:moveTo>
                  <a:pt x="3549848" y="3651031"/>
                </a:moveTo>
                <a:cubicBezTo>
                  <a:pt x="3552824" y="3648725"/>
                  <a:pt x="3557587" y="3649878"/>
                  <a:pt x="3562349" y="3654489"/>
                </a:cubicBezTo>
                <a:cubicBezTo>
                  <a:pt x="3571874" y="3663712"/>
                  <a:pt x="3586162" y="3695991"/>
                  <a:pt x="3590924" y="3714437"/>
                </a:cubicBezTo>
                <a:cubicBezTo>
                  <a:pt x="3590924" y="3732882"/>
                  <a:pt x="3586162" y="3742105"/>
                  <a:pt x="3576637" y="3728271"/>
                </a:cubicBezTo>
                <a:cubicBezTo>
                  <a:pt x="3562349" y="3719048"/>
                  <a:pt x="3552824" y="3691380"/>
                  <a:pt x="3548062" y="3668323"/>
                </a:cubicBezTo>
                <a:cubicBezTo>
                  <a:pt x="3545680" y="3659101"/>
                  <a:pt x="3546871" y="3653337"/>
                  <a:pt x="3549848" y="3651031"/>
                </a:cubicBezTo>
                <a:close/>
                <a:moveTo>
                  <a:pt x="1881075" y="3588262"/>
                </a:moveTo>
                <a:cubicBezTo>
                  <a:pt x="1888653" y="3584798"/>
                  <a:pt x="1896814" y="3584798"/>
                  <a:pt x="1903809" y="3589416"/>
                </a:cubicBezTo>
                <a:cubicBezTo>
                  <a:pt x="1917799" y="3598652"/>
                  <a:pt x="1922462" y="3626362"/>
                  <a:pt x="1913135" y="3649452"/>
                </a:cubicBezTo>
                <a:cubicBezTo>
                  <a:pt x="1899145" y="3672543"/>
                  <a:pt x="1880492" y="3681780"/>
                  <a:pt x="1866502" y="3672543"/>
                </a:cubicBezTo>
                <a:cubicBezTo>
                  <a:pt x="1852512" y="3658689"/>
                  <a:pt x="1847849" y="3635598"/>
                  <a:pt x="1861839" y="3607889"/>
                </a:cubicBezTo>
                <a:cubicBezTo>
                  <a:pt x="1866502" y="3598653"/>
                  <a:pt x="1873497" y="3591725"/>
                  <a:pt x="1881075" y="3588262"/>
                </a:cubicBezTo>
                <a:close/>
                <a:moveTo>
                  <a:pt x="3630890" y="3576399"/>
                </a:moveTo>
                <a:cubicBezTo>
                  <a:pt x="3633192" y="3574101"/>
                  <a:pt x="3636645" y="3575250"/>
                  <a:pt x="3641249" y="3579846"/>
                </a:cubicBezTo>
                <a:cubicBezTo>
                  <a:pt x="3655060" y="3593632"/>
                  <a:pt x="3664268" y="3616609"/>
                  <a:pt x="3668871" y="3634991"/>
                </a:cubicBezTo>
                <a:cubicBezTo>
                  <a:pt x="3673475" y="3653372"/>
                  <a:pt x="3668871" y="3657968"/>
                  <a:pt x="3655060" y="3648777"/>
                </a:cubicBezTo>
                <a:cubicBezTo>
                  <a:pt x="3645852" y="3639586"/>
                  <a:pt x="3632041" y="3612014"/>
                  <a:pt x="3627437" y="3593632"/>
                </a:cubicBezTo>
                <a:cubicBezTo>
                  <a:pt x="3627437" y="3584441"/>
                  <a:pt x="3628588" y="3578697"/>
                  <a:pt x="3630890" y="3576399"/>
                </a:cubicBezTo>
                <a:close/>
                <a:moveTo>
                  <a:pt x="2303689" y="3559776"/>
                </a:moveTo>
                <a:cubicBezTo>
                  <a:pt x="2308141" y="3558316"/>
                  <a:pt x="2312736" y="3558608"/>
                  <a:pt x="2317332" y="3560943"/>
                </a:cubicBezTo>
                <a:cubicBezTo>
                  <a:pt x="2340309" y="3570281"/>
                  <a:pt x="2349500" y="3612303"/>
                  <a:pt x="2340309" y="3649656"/>
                </a:cubicBezTo>
                <a:cubicBezTo>
                  <a:pt x="2335714" y="3687009"/>
                  <a:pt x="2308141" y="3710355"/>
                  <a:pt x="2289759" y="3701017"/>
                </a:cubicBezTo>
                <a:cubicBezTo>
                  <a:pt x="2271378" y="3691678"/>
                  <a:pt x="2262187" y="3649656"/>
                  <a:pt x="2271378" y="3612303"/>
                </a:cubicBezTo>
                <a:cubicBezTo>
                  <a:pt x="2278271" y="3584288"/>
                  <a:pt x="2290334" y="3564153"/>
                  <a:pt x="2303689" y="3559776"/>
                </a:cubicBezTo>
                <a:close/>
                <a:moveTo>
                  <a:pt x="3724539" y="3525948"/>
                </a:moveTo>
                <a:cubicBezTo>
                  <a:pt x="3726832" y="3525364"/>
                  <a:pt x="3730271" y="3527699"/>
                  <a:pt x="3734858" y="3532368"/>
                </a:cubicBezTo>
                <a:cubicBezTo>
                  <a:pt x="3744030" y="3541706"/>
                  <a:pt x="3757788" y="3569721"/>
                  <a:pt x="3757788" y="3583728"/>
                </a:cubicBezTo>
                <a:cubicBezTo>
                  <a:pt x="3762374" y="3597736"/>
                  <a:pt x="3753202" y="3602405"/>
                  <a:pt x="3744030" y="3588397"/>
                </a:cubicBezTo>
                <a:cubicBezTo>
                  <a:pt x="3734858" y="3574390"/>
                  <a:pt x="3721099" y="3551044"/>
                  <a:pt x="3721099" y="3537037"/>
                </a:cubicBezTo>
                <a:cubicBezTo>
                  <a:pt x="3721099" y="3530033"/>
                  <a:pt x="3722246" y="3526532"/>
                  <a:pt x="3724539" y="3525948"/>
                </a:cubicBezTo>
                <a:close/>
                <a:moveTo>
                  <a:pt x="3257463" y="3521534"/>
                </a:moveTo>
                <a:cubicBezTo>
                  <a:pt x="3260883" y="3521896"/>
                  <a:pt x="3264957" y="3524209"/>
                  <a:pt x="3269614" y="3528835"/>
                </a:cubicBezTo>
                <a:cubicBezTo>
                  <a:pt x="3283584" y="3542715"/>
                  <a:pt x="3302211" y="3584353"/>
                  <a:pt x="3306867" y="3621364"/>
                </a:cubicBezTo>
                <a:cubicBezTo>
                  <a:pt x="3311524" y="3658375"/>
                  <a:pt x="3297554" y="3672255"/>
                  <a:pt x="3283584" y="3653749"/>
                </a:cubicBezTo>
                <a:cubicBezTo>
                  <a:pt x="3264957" y="3639870"/>
                  <a:pt x="3246331" y="3598232"/>
                  <a:pt x="3246331" y="3561220"/>
                </a:cubicBezTo>
                <a:cubicBezTo>
                  <a:pt x="3242838" y="3536932"/>
                  <a:pt x="3247204" y="3520450"/>
                  <a:pt x="3257463" y="3521534"/>
                </a:cubicBezTo>
                <a:close/>
                <a:moveTo>
                  <a:pt x="2661839" y="3519248"/>
                </a:moveTo>
                <a:cubicBezTo>
                  <a:pt x="2666294" y="3517290"/>
                  <a:pt x="2670968" y="3517291"/>
                  <a:pt x="2675642" y="3519611"/>
                </a:cubicBezTo>
                <a:cubicBezTo>
                  <a:pt x="2694340" y="3533532"/>
                  <a:pt x="2713037" y="3579936"/>
                  <a:pt x="2708363" y="3621699"/>
                </a:cubicBezTo>
                <a:cubicBezTo>
                  <a:pt x="2703688" y="3663462"/>
                  <a:pt x="2684991" y="3691305"/>
                  <a:pt x="2666294" y="3682024"/>
                </a:cubicBezTo>
                <a:cubicBezTo>
                  <a:pt x="2642922" y="3668103"/>
                  <a:pt x="2628899" y="3621699"/>
                  <a:pt x="2633573" y="3579936"/>
                </a:cubicBezTo>
                <a:cubicBezTo>
                  <a:pt x="2637079" y="3548613"/>
                  <a:pt x="2648473" y="3525121"/>
                  <a:pt x="2661839" y="3519248"/>
                </a:cubicBezTo>
                <a:close/>
                <a:moveTo>
                  <a:pt x="2971288" y="3491912"/>
                </a:moveTo>
                <a:cubicBezTo>
                  <a:pt x="2974931" y="3491042"/>
                  <a:pt x="2978720" y="3492203"/>
                  <a:pt x="2982217" y="3495685"/>
                </a:cubicBezTo>
                <a:cubicBezTo>
                  <a:pt x="3005534" y="3509615"/>
                  <a:pt x="3019524" y="3560693"/>
                  <a:pt x="3019524" y="3602484"/>
                </a:cubicBezTo>
                <a:cubicBezTo>
                  <a:pt x="3024187" y="3644276"/>
                  <a:pt x="3005534" y="3667493"/>
                  <a:pt x="2986881" y="3653562"/>
                </a:cubicBezTo>
                <a:cubicBezTo>
                  <a:pt x="2968227" y="3634989"/>
                  <a:pt x="2954237" y="3588554"/>
                  <a:pt x="2954237" y="3546763"/>
                </a:cubicBezTo>
                <a:cubicBezTo>
                  <a:pt x="2950740" y="3515420"/>
                  <a:pt x="2960358" y="3494524"/>
                  <a:pt x="2971288" y="3491912"/>
                </a:cubicBezTo>
                <a:close/>
                <a:moveTo>
                  <a:pt x="1657716" y="3449905"/>
                </a:moveTo>
                <a:cubicBezTo>
                  <a:pt x="1666996" y="3459232"/>
                  <a:pt x="1671637" y="3477885"/>
                  <a:pt x="1666996" y="3496538"/>
                </a:cubicBezTo>
                <a:cubicBezTo>
                  <a:pt x="1657716" y="3510528"/>
                  <a:pt x="1639154" y="3519855"/>
                  <a:pt x="1625233" y="3515191"/>
                </a:cubicBezTo>
                <a:cubicBezTo>
                  <a:pt x="1611312" y="3505865"/>
                  <a:pt x="1611312" y="3487212"/>
                  <a:pt x="1620593" y="3468558"/>
                </a:cubicBezTo>
                <a:cubicBezTo>
                  <a:pt x="1625233" y="3454568"/>
                  <a:pt x="1643795" y="3445242"/>
                  <a:pt x="1657716" y="3449905"/>
                </a:cubicBezTo>
                <a:close/>
                <a:moveTo>
                  <a:pt x="2082348" y="3438309"/>
                </a:moveTo>
                <a:cubicBezTo>
                  <a:pt x="2087959" y="3437363"/>
                  <a:pt x="2093713" y="3437945"/>
                  <a:pt x="2099468" y="3440275"/>
                </a:cubicBezTo>
                <a:cubicBezTo>
                  <a:pt x="2113279" y="3454255"/>
                  <a:pt x="2122487" y="3491536"/>
                  <a:pt x="2113279" y="3524157"/>
                </a:cubicBezTo>
                <a:cubicBezTo>
                  <a:pt x="2104072" y="3556777"/>
                  <a:pt x="2076449" y="3575418"/>
                  <a:pt x="2053431" y="3561437"/>
                </a:cubicBezTo>
                <a:cubicBezTo>
                  <a:pt x="2035016" y="3552117"/>
                  <a:pt x="2030412" y="3514836"/>
                  <a:pt x="2039619" y="3482216"/>
                </a:cubicBezTo>
                <a:cubicBezTo>
                  <a:pt x="2049978" y="3457750"/>
                  <a:pt x="2065515" y="3441149"/>
                  <a:pt x="2082348" y="3438309"/>
                </a:cubicBezTo>
                <a:close/>
                <a:moveTo>
                  <a:pt x="2451460" y="3402557"/>
                </a:moveTo>
                <a:cubicBezTo>
                  <a:pt x="2456363" y="3401108"/>
                  <a:pt x="2461339" y="3401398"/>
                  <a:pt x="2466022" y="3403716"/>
                </a:cubicBezTo>
                <a:cubicBezTo>
                  <a:pt x="2489438" y="3412991"/>
                  <a:pt x="2503487" y="3454725"/>
                  <a:pt x="2494121" y="3496460"/>
                </a:cubicBezTo>
                <a:cubicBezTo>
                  <a:pt x="2489438" y="3542832"/>
                  <a:pt x="2466022" y="3570655"/>
                  <a:pt x="2442606" y="3556743"/>
                </a:cubicBezTo>
                <a:cubicBezTo>
                  <a:pt x="2423874" y="3542832"/>
                  <a:pt x="2409824" y="3496460"/>
                  <a:pt x="2419190" y="3454725"/>
                </a:cubicBezTo>
                <a:cubicBezTo>
                  <a:pt x="2422703" y="3426902"/>
                  <a:pt x="2436752" y="3406904"/>
                  <a:pt x="2451460" y="3402557"/>
                </a:cubicBezTo>
                <a:close/>
                <a:moveTo>
                  <a:pt x="3327336" y="3398282"/>
                </a:moveTo>
                <a:cubicBezTo>
                  <a:pt x="3330760" y="3398354"/>
                  <a:pt x="3334841" y="3400089"/>
                  <a:pt x="3339504" y="3403559"/>
                </a:cubicBezTo>
                <a:cubicBezTo>
                  <a:pt x="3353494" y="3422065"/>
                  <a:pt x="3376811" y="3463703"/>
                  <a:pt x="3381474" y="3500714"/>
                </a:cubicBezTo>
                <a:cubicBezTo>
                  <a:pt x="3386137" y="3537725"/>
                  <a:pt x="3376811" y="3551605"/>
                  <a:pt x="3358157" y="3533099"/>
                </a:cubicBezTo>
                <a:cubicBezTo>
                  <a:pt x="3339504" y="3514593"/>
                  <a:pt x="3320851" y="3472956"/>
                  <a:pt x="3316187" y="3440571"/>
                </a:cubicBezTo>
                <a:cubicBezTo>
                  <a:pt x="3312690" y="3412812"/>
                  <a:pt x="3317062" y="3398065"/>
                  <a:pt x="3327336" y="3398282"/>
                </a:cubicBezTo>
                <a:close/>
                <a:moveTo>
                  <a:pt x="2771051" y="3352297"/>
                </a:moveTo>
                <a:cubicBezTo>
                  <a:pt x="2775720" y="3351353"/>
                  <a:pt x="2780973" y="3352515"/>
                  <a:pt x="2786809" y="3356002"/>
                </a:cubicBezTo>
                <a:cubicBezTo>
                  <a:pt x="2805486" y="3369950"/>
                  <a:pt x="2824162" y="3421090"/>
                  <a:pt x="2824162" y="3467581"/>
                </a:cubicBezTo>
                <a:cubicBezTo>
                  <a:pt x="2824162" y="3514072"/>
                  <a:pt x="2800817" y="3537318"/>
                  <a:pt x="2782140" y="3523370"/>
                </a:cubicBezTo>
                <a:cubicBezTo>
                  <a:pt x="2758794" y="3504774"/>
                  <a:pt x="2744787" y="3458283"/>
                  <a:pt x="2744787" y="3411792"/>
                </a:cubicBezTo>
                <a:cubicBezTo>
                  <a:pt x="2748289" y="3376923"/>
                  <a:pt x="2757044" y="3355131"/>
                  <a:pt x="2771051" y="3352297"/>
                </a:cubicBezTo>
                <a:close/>
                <a:moveTo>
                  <a:pt x="3053088" y="3341551"/>
                </a:moveTo>
                <a:cubicBezTo>
                  <a:pt x="3056877" y="3341261"/>
                  <a:pt x="3061167" y="3343294"/>
                  <a:pt x="3065742" y="3347940"/>
                </a:cubicBezTo>
                <a:cubicBezTo>
                  <a:pt x="3084046" y="3361879"/>
                  <a:pt x="3106924" y="3408343"/>
                  <a:pt x="3106924" y="3454806"/>
                </a:cubicBezTo>
                <a:cubicBezTo>
                  <a:pt x="3111500" y="3496623"/>
                  <a:pt x="3097773" y="3519855"/>
                  <a:pt x="3079470" y="3505916"/>
                </a:cubicBezTo>
                <a:cubicBezTo>
                  <a:pt x="3061167" y="3487330"/>
                  <a:pt x="3042864" y="3440867"/>
                  <a:pt x="3038288" y="3399050"/>
                </a:cubicBezTo>
                <a:cubicBezTo>
                  <a:pt x="3034856" y="3364202"/>
                  <a:pt x="3041720" y="3342423"/>
                  <a:pt x="3053088" y="3341551"/>
                </a:cubicBezTo>
                <a:close/>
                <a:moveTo>
                  <a:pt x="1847905" y="3326355"/>
                </a:moveTo>
                <a:cubicBezTo>
                  <a:pt x="1852954" y="3325920"/>
                  <a:pt x="1857930" y="3326790"/>
                  <a:pt x="1862613" y="3329111"/>
                </a:cubicBezTo>
                <a:cubicBezTo>
                  <a:pt x="1881346" y="3343032"/>
                  <a:pt x="1890712" y="3370874"/>
                  <a:pt x="1876662" y="3398716"/>
                </a:cubicBezTo>
                <a:cubicBezTo>
                  <a:pt x="1862613" y="3426559"/>
                  <a:pt x="1839197" y="3440480"/>
                  <a:pt x="1820465" y="3426559"/>
                </a:cubicBezTo>
                <a:cubicBezTo>
                  <a:pt x="1801732" y="3417278"/>
                  <a:pt x="1797049" y="3384795"/>
                  <a:pt x="1806415" y="3361593"/>
                </a:cubicBezTo>
                <a:cubicBezTo>
                  <a:pt x="1816952" y="3340712"/>
                  <a:pt x="1832758" y="3327661"/>
                  <a:pt x="1847905" y="3326355"/>
                </a:cubicBezTo>
                <a:close/>
                <a:moveTo>
                  <a:pt x="1389003" y="3316787"/>
                </a:moveTo>
                <a:cubicBezTo>
                  <a:pt x="1393031" y="3316213"/>
                  <a:pt x="1397635" y="3317360"/>
                  <a:pt x="1402238" y="3319653"/>
                </a:cubicBezTo>
                <a:cubicBezTo>
                  <a:pt x="1411446" y="3324239"/>
                  <a:pt x="1416050" y="3333411"/>
                  <a:pt x="1406842" y="3342584"/>
                </a:cubicBezTo>
                <a:cubicBezTo>
                  <a:pt x="1402238" y="3351756"/>
                  <a:pt x="1393031" y="3356342"/>
                  <a:pt x="1379219" y="3351756"/>
                </a:cubicBezTo>
                <a:cubicBezTo>
                  <a:pt x="1374616" y="3347170"/>
                  <a:pt x="1370012" y="3333411"/>
                  <a:pt x="1379219" y="3324239"/>
                </a:cubicBezTo>
                <a:cubicBezTo>
                  <a:pt x="1381521" y="3319653"/>
                  <a:pt x="1384974" y="3317360"/>
                  <a:pt x="1389003" y="3316787"/>
                </a:cubicBezTo>
                <a:close/>
                <a:moveTo>
                  <a:pt x="3395236" y="3297076"/>
                </a:moveTo>
                <a:cubicBezTo>
                  <a:pt x="3398008" y="3297879"/>
                  <a:pt x="3401218" y="3300507"/>
                  <a:pt x="3404720" y="3305179"/>
                </a:cubicBezTo>
                <a:cubicBezTo>
                  <a:pt x="3423396" y="3323866"/>
                  <a:pt x="3446742" y="3365912"/>
                  <a:pt x="3451411" y="3403287"/>
                </a:cubicBezTo>
                <a:cubicBezTo>
                  <a:pt x="3460749" y="3435989"/>
                  <a:pt x="3451411" y="3450005"/>
                  <a:pt x="3432735" y="3431318"/>
                </a:cubicBezTo>
                <a:cubicBezTo>
                  <a:pt x="3414058" y="3412630"/>
                  <a:pt x="3390712" y="3365912"/>
                  <a:pt x="3386043" y="3333210"/>
                </a:cubicBezTo>
                <a:cubicBezTo>
                  <a:pt x="3382541" y="3308683"/>
                  <a:pt x="3386919" y="3294668"/>
                  <a:pt x="3395236" y="3297076"/>
                </a:cubicBezTo>
                <a:close/>
                <a:moveTo>
                  <a:pt x="2239819" y="3294668"/>
                </a:moveTo>
                <a:cubicBezTo>
                  <a:pt x="2245367" y="3293208"/>
                  <a:pt x="2251131" y="3293499"/>
                  <a:pt x="2256896" y="3295835"/>
                </a:cubicBezTo>
                <a:cubicBezTo>
                  <a:pt x="2275341" y="3305179"/>
                  <a:pt x="2289175" y="3347225"/>
                  <a:pt x="2279952" y="3389271"/>
                </a:cubicBezTo>
                <a:cubicBezTo>
                  <a:pt x="2270730" y="3426646"/>
                  <a:pt x="2247673" y="3450005"/>
                  <a:pt x="2224616" y="3440661"/>
                </a:cubicBezTo>
                <a:cubicBezTo>
                  <a:pt x="2201560" y="3426646"/>
                  <a:pt x="2192337" y="3384600"/>
                  <a:pt x="2201560" y="3347225"/>
                </a:cubicBezTo>
                <a:cubicBezTo>
                  <a:pt x="2208476" y="3319194"/>
                  <a:pt x="2223175" y="3299047"/>
                  <a:pt x="2239819" y="3294668"/>
                </a:cubicBezTo>
                <a:close/>
                <a:moveTo>
                  <a:pt x="2572157" y="3241892"/>
                </a:moveTo>
                <a:cubicBezTo>
                  <a:pt x="2577055" y="3240513"/>
                  <a:pt x="2582027" y="3241384"/>
                  <a:pt x="2586706" y="3244869"/>
                </a:cubicBezTo>
                <a:cubicBezTo>
                  <a:pt x="2610100" y="3254162"/>
                  <a:pt x="2624137" y="3300625"/>
                  <a:pt x="2624137" y="3347088"/>
                </a:cubicBezTo>
                <a:cubicBezTo>
                  <a:pt x="2624137" y="3393552"/>
                  <a:pt x="2600742" y="3421430"/>
                  <a:pt x="2577348" y="3412137"/>
                </a:cubicBezTo>
                <a:cubicBezTo>
                  <a:pt x="2553953" y="3398198"/>
                  <a:pt x="2535237" y="3347088"/>
                  <a:pt x="2539916" y="3305271"/>
                </a:cubicBezTo>
                <a:cubicBezTo>
                  <a:pt x="2543425" y="3270424"/>
                  <a:pt x="2557462" y="3246030"/>
                  <a:pt x="2572157" y="3241892"/>
                </a:cubicBezTo>
                <a:close/>
                <a:moveTo>
                  <a:pt x="1596738" y="3220075"/>
                </a:moveTo>
                <a:cubicBezTo>
                  <a:pt x="1606087" y="3216563"/>
                  <a:pt x="1616604" y="3216563"/>
                  <a:pt x="1625953" y="3221246"/>
                </a:cubicBezTo>
                <a:cubicBezTo>
                  <a:pt x="1639976" y="3230612"/>
                  <a:pt x="1644650" y="3254028"/>
                  <a:pt x="1635301" y="3272761"/>
                </a:cubicBezTo>
                <a:cubicBezTo>
                  <a:pt x="1625953" y="3296177"/>
                  <a:pt x="1597907" y="3305543"/>
                  <a:pt x="1583884" y="3296177"/>
                </a:cubicBezTo>
                <a:cubicBezTo>
                  <a:pt x="1565186" y="3282127"/>
                  <a:pt x="1560512" y="3263395"/>
                  <a:pt x="1574535" y="3239979"/>
                </a:cubicBezTo>
                <a:cubicBezTo>
                  <a:pt x="1579209" y="3230612"/>
                  <a:pt x="1587389" y="3223588"/>
                  <a:pt x="1596738" y="3220075"/>
                </a:cubicBezTo>
                <a:close/>
                <a:moveTo>
                  <a:pt x="3458820" y="3218790"/>
                </a:moveTo>
                <a:cubicBezTo>
                  <a:pt x="3462910" y="3215288"/>
                  <a:pt x="3469921" y="3218790"/>
                  <a:pt x="3479270" y="3230462"/>
                </a:cubicBezTo>
                <a:cubicBezTo>
                  <a:pt x="3497968" y="3249139"/>
                  <a:pt x="3521339" y="3291161"/>
                  <a:pt x="3526014" y="3323845"/>
                </a:cubicBezTo>
                <a:cubicBezTo>
                  <a:pt x="3535362" y="3356529"/>
                  <a:pt x="3521339" y="3365867"/>
                  <a:pt x="3502642" y="3342521"/>
                </a:cubicBezTo>
                <a:cubicBezTo>
                  <a:pt x="3483945" y="3323845"/>
                  <a:pt x="3460573" y="3277154"/>
                  <a:pt x="3455899" y="3249139"/>
                </a:cubicBezTo>
                <a:cubicBezTo>
                  <a:pt x="3453561" y="3232797"/>
                  <a:pt x="3454730" y="3222292"/>
                  <a:pt x="3458820" y="3218790"/>
                </a:cubicBezTo>
                <a:close/>
                <a:moveTo>
                  <a:pt x="3119813" y="3205887"/>
                </a:moveTo>
                <a:cubicBezTo>
                  <a:pt x="3123907" y="3206033"/>
                  <a:pt x="3128878" y="3208356"/>
                  <a:pt x="3134727" y="3213002"/>
                </a:cubicBezTo>
                <a:cubicBezTo>
                  <a:pt x="3153443" y="3226941"/>
                  <a:pt x="3176837" y="3278051"/>
                  <a:pt x="3181516" y="3319868"/>
                </a:cubicBezTo>
                <a:cubicBezTo>
                  <a:pt x="3190874" y="3366332"/>
                  <a:pt x="3176837" y="3384917"/>
                  <a:pt x="3158121" y="3370978"/>
                </a:cubicBezTo>
                <a:cubicBezTo>
                  <a:pt x="3134727" y="3352392"/>
                  <a:pt x="3111332" y="3301283"/>
                  <a:pt x="3106653" y="3259466"/>
                </a:cubicBezTo>
                <a:cubicBezTo>
                  <a:pt x="3103144" y="3224618"/>
                  <a:pt x="3107530" y="3205452"/>
                  <a:pt x="3119813" y="3205887"/>
                </a:cubicBezTo>
                <a:close/>
                <a:moveTo>
                  <a:pt x="2021536" y="3201690"/>
                </a:moveTo>
                <a:cubicBezTo>
                  <a:pt x="2027526" y="3200754"/>
                  <a:pt x="2033587" y="3201330"/>
                  <a:pt x="2039360" y="3203635"/>
                </a:cubicBezTo>
                <a:cubicBezTo>
                  <a:pt x="2062451" y="3212852"/>
                  <a:pt x="2071687" y="3245114"/>
                  <a:pt x="2062451" y="3281985"/>
                </a:cubicBezTo>
                <a:cubicBezTo>
                  <a:pt x="2053214" y="3318856"/>
                  <a:pt x="2025505" y="3337292"/>
                  <a:pt x="2002414" y="3328074"/>
                </a:cubicBezTo>
                <a:cubicBezTo>
                  <a:pt x="1979323" y="3314248"/>
                  <a:pt x="1970087" y="3277377"/>
                  <a:pt x="1979323" y="3245114"/>
                </a:cubicBezTo>
                <a:cubicBezTo>
                  <a:pt x="1986251" y="3220918"/>
                  <a:pt x="2003569" y="3204499"/>
                  <a:pt x="2021536" y="3201690"/>
                </a:cubicBezTo>
                <a:close/>
                <a:moveTo>
                  <a:pt x="2855084" y="3200630"/>
                </a:moveTo>
                <a:cubicBezTo>
                  <a:pt x="2859536" y="3199249"/>
                  <a:pt x="2864706" y="3200121"/>
                  <a:pt x="2870450" y="3203610"/>
                </a:cubicBezTo>
                <a:cubicBezTo>
                  <a:pt x="2893428" y="3217565"/>
                  <a:pt x="2911809" y="3264083"/>
                  <a:pt x="2916405" y="3310600"/>
                </a:cubicBezTo>
                <a:cubicBezTo>
                  <a:pt x="2921000" y="3361769"/>
                  <a:pt x="2902618" y="3389680"/>
                  <a:pt x="2884237" y="3375725"/>
                </a:cubicBezTo>
                <a:cubicBezTo>
                  <a:pt x="2861260" y="3361769"/>
                  <a:pt x="2842878" y="3310600"/>
                  <a:pt x="2838283" y="3264083"/>
                </a:cubicBezTo>
                <a:cubicBezTo>
                  <a:pt x="2834836" y="3229195"/>
                  <a:pt x="2841729" y="3204773"/>
                  <a:pt x="2855084" y="3200630"/>
                </a:cubicBezTo>
                <a:close/>
                <a:moveTo>
                  <a:pt x="3538625" y="3160881"/>
                </a:moveTo>
                <a:cubicBezTo>
                  <a:pt x="3543211" y="3158550"/>
                  <a:pt x="3551237" y="3163213"/>
                  <a:pt x="3562702" y="3174871"/>
                </a:cubicBezTo>
                <a:cubicBezTo>
                  <a:pt x="3581046" y="3193524"/>
                  <a:pt x="3603977" y="3240157"/>
                  <a:pt x="3608563" y="3268137"/>
                </a:cubicBezTo>
                <a:cubicBezTo>
                  <a:pt x="3613149" y="3296117"/>
                  <a:pt x="3603977" y="3300780"/>
                  <a:pt x="3585633" y="3277463"/>
                </a:cubicBezTo>
                <a:cubicBezTo>
                  <a:pt x="3562702" y="3258810"/>
                  <a:pt x="3544358" y="3216841"/>
                  <a:pt x="3535185" y="3188861"/>
                </a:cubicBezTo>
                <a:cubicBezTo>
                  <a:pt x="3532892" y="3172540"/>
                  <a:pt x="3534039" y="3163213"/>
                  <a:pt x="3538625" y="3160881"/>
                </a:cubicBezTo>
                <a:close/>
                <a:moveTo>
                  <a:pt x="2370369" y="3151804"/>
                </a:moveTo>
                <a:cubicBezTo>
                  <a:pt x="2375845" y="3150283"/>
                  <a:pt x="2381609" y="3150573"/>
                  <a:pt x="2387373" y="3152891"/>
                </a:cubicBezTo>
                <a:cubicBezTo>
                  <a:pt x="2410430" y="3162166"/>
                  <a:pt x="2428875" y="3203900"/>
                  <a:pt x="2424264" y="3250272"/>
                </a:cubicBezTo>
                <a:cubicBezTo>
                  <a:pt x="2419652" y="3292007"/>
                  <a:pt x="2391984" y="3319830"/>
                  <a:pt x="2368928" y="3305918"/>
                </a:cubicBezTo>
                <a:cubicBezTo>
                  <a:pt x="2345871" y="3296644"/>
                  <a:pt x="2332037" y="3254909"/>
                  <a:pt x="2336648" y="3208537"/>
                </a:cubicBezTo>
                <a:cubicBezTo>
                  <a:pt x="2340107" y="3177237"/>
                  <a:pt x="2353941" y="3156369"/>
                  <a:pt x="2370369" y="3151804"/>
                </a:cubicBezTo>
                <a:close/>
                <a:moveTo>
                  <a:pt x="3632607" y="3126203"/>
                </a:moveTo>
                <a:cubicBezTo>
                  <a:pt x="3637866" y="3125621"/>
                  <a:pt x="3646046" y="3131438"/>
                  <a:pt x="3655395" y="3143070"/>
                </a:cubicBezTo>
                <a:cubicBezTo>
                  <a:pt x="3678766" y="3161682"/>
                  <a:pt x="3697464" y="3203559"/>
                  <a:pt x="3702138" y="3226825"/>
                </a:cubicBezTo>
                <a:cubicBezTo>
                  <a:pt x="3706812" y="3250090"/>
                  <a:pt x="3692789" y="3254743"/>
                  <a:pt x="3674092" y="3231478"/>
                </a:cubicBezTo>
                <a:cubicBezTo>
                  <a:pt x="3655395" y="3208213"/>
                  <a:pt x="3632023" y="3170988"/>
                  <a:pt x="3627349" y="3147723"/>
                </a:cubicBezTo>
                <a:cubicBezTo>
                  <a:pt x="3625011" y="3133764"/>
                  <a:pt x="3627349" y="3126784"/>
                  <a:pt x="3632607" y="3126203"/>
                </a:cubicBezTo>
                <a:close/>
                <a:moveTo>
                  <a:pt x="3890565" y="3118551"/>
                </a:moveTo>
                <a:cubicBezTo>
                  <a:pt x="3894625" y="3118551"/>
                  <a:pt x="3901586" y="3122060"/>
                  <a:pt x="3910867" y="3129079"/>
                </a:cubicBezTo>
                <a:cubicBezTo>
                  <a:pt x="3924788" y="3147795"/>
                  <a:pt x="3938709" y="3171189"/>
                  <a:pt x="3943349" y="3189905"/>
                </a:cubicBezTo>
                <a:cubicBezTo>
                  <a:pt x="3943349" y="3203942"/>
                  <a:pt x="3934068" y="3203942"/>
                  <a:pt x="3920147" y="3189905"/>
                </a:cubicBezTo>
                <a:cubicBezTo>
                  <a:pt x="3901586" y="3171189"/>
                  <a:pt x="3887665" y="3147795"/>
                  <a:pt x="3887665" y="3129079"/>
                </a:cubicBezTo>
                <a:cubicBezTo>
                  <a:pt x="3885344" y="3122060"/>
                  <a:pt x="3886505" y="3118551"/>
                  <a:pt x="3890565" y="3118551"/>
                </a:cubicBezTo>
                <a:close/>
                <a:moveTo>
                  <a:pt x="1798358" y="3116799"/>
                </a:moveTo>
                <a:cubicBezTo>
                  <a:pt x="1804514" y="3116364"/>
                  <a:pt x="1810670" y="3117233"/>
                  <a:pt x="1816533" y="3119551"/>
                </a:cubicBezTo>
                <a:cubicBezTo>
                  <a:pt x="1835294" y="3128822"/>
                  <a:pt x="1844675" y="3156635"/>
                  <a:pt x="1835294" y="3184448"/>
                </a:cubicBezTo>
                <a:cubicBezTo>
                  <a:pt x="1821223" y="3212261"/>
                  <a:pt x="1793081" y="3226168"/>
                  <a:pt x="1769629" y="3216897"/>
                </a:cubicBezTo>
                <a:cubicBezTo>
                  <a:pt x="1746177" y="3207626"/>
                  <a:pt x="1741487" y="3179813"/>
                  <a:pt x="1750868" y="3152000"/>
                </a:cubicBezTo>
                <a:cubicBezTo>
                  <a:pt x="1761421" y="3131140"/>
                  <a:pt x="1779889" y="3118102"/>
                  <a:pt x="1798358" y="3116799"/>
                </a:cubicBezTo>
                <a:close/>
                <a:moveTo>
                  <a:pt x="1351869" y="3114331"/>
                </a:moveTo>
                <a:cubicBezTo>
                  <a:pt x="1358843" y="3112595"/>
                  <a:pt x="1365816" y="3112595"/>
                  <a:pt x="1370465" y="3114910"/>
                </a:cubicBezTo>
                <a:cubicBezTo>
                  <a:pt x="1384413" y="3124171"/>
                  <a:pt x="1389062" y="3138061"/>
                  <a:pt x="1379764" y="3151952"/>
                </a:cubicBezTo>
                <a:cubicBezTo>
                  <a:pt x="1370465" y="3161213"/>
                  <a:pt x="1351869" y="3165843"/>
                  <a:pt x="1342570" y="3161213"/>
                </a:cubicBezTo>
                <a:cubicBezTo>
                  <a:pt x="1328623" y="3151952"/>
                  <a:pt x="1323974" y="3138061"/>
                  <a:pt x="1333272" y="3124171"/>
                </a:cubicBezTo>
                <a:cubicBezTo>
                  <a:pt x="1337921" y="3119540"/>
                  <a:pt x="1344895" y="3116068"/>
                  <a:pt x="1351869" y="3114331"/>
                </a:cubicBezTo>
                <a:close/>
                <a:moveTo>
                  <a:pt x="3748484" y="3110732"/>
                </a:moveTo>
                <a:cubicBezTo>
                  <a:pt x="3753737" y="3110152"/>
                  <a:pt x="3761908" y="3114788"/>
                  <a:pt x="3771246" y="3124059"/>
                </a:cubicBezTo>
                <a:cubicBezTo>
                  <a:pt x="3789923" y="3147237"/>
                  <a:pt x="3808599" y="3179685"/>
                  <a:pt x="3813268" y="3202863"/>
                </a:cubicBezTo>
                <a:cubicBezTo>
                  <a:pt x="3817937" y="3221405"/>
                  <a:pt x="3803930" y="3221405"/>
                  <a:pt x="3785253" y="3202863"/>
                </a:cubicBezTo>
                <a:cubicBezTo>
                  <a:pt x="3761908" y="3179685"/>
                  <a:pt x="3747900" y="3147237"/>
                  <a:pt x="3743231" y="3128694"/>
                </a:cubicBezTo>
                <a:cubicBezTo>
                  <a:pt x="3740897" y="3117106"/>
                  <a:pt x="3743231" y="3111311"/>
                  <a:pt x="3748484" y="3110732"/>
                </a:cubicBezTo>
                <a:close/>
                <a:moveTo>
                  <a:pt x="2668390" y="3090713"/>
                </a:moveTo>
                <a:cubicBezTo>
                  <a:pt x="2673345" y="3088679"/>
                  <a:pt x="2678802" y="3088679"/>
                  <a:pt x="2684546" y="3091003"/>
                </a:cubicBezTo>
                <a:cubicBezTo>
                  <a:pt x="2707523" y="3104950"/>
                  <a:pt x="2725905" y="3151442"/>
                  <a:pt x="2725905" y="3202582"/>
                </a:cubicBezTo>
                <a:cubicBezTo>
                  <a:pt x="2730500" y="3249073"/>
                  <a:pt x="2707523" y="3276968"/>
                  <a:pt x="2684546" y="3263021"/>
                </a:cubicBezTo>
                <a:cubicBezTo>
                  <a:pt x="2661569" y="3249073"/>
                  <a:pt x="2643187" y="3202582"/>
                  <a:pt x="2643187" y="3156091"/>
                </a:cubicBezTo>
                <a:cubicBezTo>
                  <a:pt x="2643187" y="3121222"/>
                  <a:pt x="2653527" y="3096815"/>
                  <a:pt x="2668390" y="3090713"/>
                </a:cubicBezTo>
                <a:close/>
                <a:moveTo>
                  <a:pt x="3180227" y="3089202"/>
                </a:moveTo>
                <a:cubicBezTo>
                  <a:pt x="3184251" y="3089855"/>
                  <a:pt x="3189227" y="3092469"/>
                  <a:pt x="3195081" y="3097115"/>
                </a:cubicBezTo>
                <a:cubicBezTo>
                  <a:pt x="3213814" y="3115701"/>
                  <a:pt x="3241913" y="3166810"/>
                  <a:pt x="3251279" y="3208627"/>
                </a:cubicBezTo>
                <a:cubicBezTo>
                  <a:pt x="3255962" y="3250445"/>
                  <a:pt x="3246596" y="3269030"/>
                  <a:pt x="3223180" y="3245798"/>
                </a:cubicBezTo>
                <a:cubicBezTo>
                  <a:pt x="3199764" y="3227213"/>
                  <a:pt x="3176349" y="3180749"/>
                  <a:pt x="3171665" y="3134286"/>
                </a:cubicBezTo>
                <a:cubicBezTo>
                  <a:pt x="3164641" y="3102923"/>
                  <a:pt x="3168153" y="3087242"/>
                  <a:pt x="3180227" y="3089202"/>
                </a:cubicBezTo>
                <a:close/>
                <a:moveTo>
                  <a:pt x="2167293" y="3076372"/>
                </a:moveTo>
                <a:cubicBezTo>
                  <a:pt x="2173507" y="3075361"/>
                  <a:pt x="2180154" y="3075939"/>
                  <a:pt x="2187091" y="3078250"/>
                </a:cubicBezTo>
                <a:cubicBezTo>
                  <a:pt x="2210213" y="3087495"/>
                  <a:pt x="2224087" y="3124474"/>
                  <a:pt x="2214838" y="3161454"/>
                </a:cubicBezTo>
                <a:cubicBezTo>
                  <a:pt x="2210213" y="3203056"/>
                  <a:pt x="2182467" y="3226168"/>
                  <a:pt x="2154720" y="3212301"/>
                </a:cubicBezTo>
                <a:cubicBezTo>
                  <a:pt x="2131597" y="3203056"/>
                  <a:pt x="2117724" y="3161454"/>
                  <a:pt x="2126973" y="3124474"/>
                </a:cubicBezTo>
                <a:cubicBezTo>
                  <a:pt x="2133910" y="3096740"/>
                  <a:pt x="2148650" y="3079405"/>
                  <a:pt x="2167293" y="3076372"/>
                </a:cubicBezTo>
                <a:close/>
                <a:moveTo>
                  <a:pt x="2927793" y="3060203"/>
                </a:moveTo>
                <a:cubicBezTo>
                  <a:pt x="2931606" y="3059258"/>
                  <a:pt x="2935922" y="3060421"/>
                  <a:pt x="2940525" y="3063910"/>
                </a:cubicBezTo>
                <a:cubicBezTo>
                  <a:pt x="2963544" y="3077865"/>
                  <a:pt x="2986563" y="3129035"/>
                  <a:pt x="2995770" y="3175552"/>
                </a:cubicBezTo>
                <a:cubicBezTo>
                  <a:pt x="3000374" y="3222069"/>
                  <a:pt x="2986563" y="3249980"/>
                  <a:pt x="2963544" y="3231373"/>
                </a:cubicBezTo>
                <a:cubicBezTo>
                  <a:pt x="2940525" y="3217418"/>
                  <a:pt x="2917507" y="3166248"/>
                  <a:pt x="2912903" y="3119731"/>
                </a:cubicBezTo>
                <a:cubicBezTo>
                  <a:pt x="2909450" y="3084843"/>
                  <a:pt x="2916356" y="3063038"/>
                  <a:pt x="2927793" y="3060203"/>
                </a:cubicBezTo>
                <a:close/>
                <a:moveTo>
                  <a:pt x="1574164" y="3035584"/>
                </a:moveTo>
                <a:cubicBezTo>
                  <a:pt x="1592579" y="3044942"/>
                  <a:pt x="1601787" y="3068336"/>
                  <a:pt x="1592579" y="3087052"/>
                </a:cubicBezTo>
                <a:cubicBezTo>
                  <a:pt x="1578768" y="3110447"/>
                  <a:pt x="1551146" y="3119805"/>
                  <a:pt x="1532731" y="3110447"/>
                </a:cubicBezTo>
                <a:cubicBezTo>
                  <a:pt x="1514316" y="3101089"/>
                  <a:pt x="1509712" y="3077694"/>
                  <a:pt x="1518919" y="3058979"/>
                </a:cubicBezTo>
                <a:cubicBezTo>
                  <a:pt x="1528127" y="3040263"/>
                  <a:pt x="1555749" y="3030905"/>
                  <a:pt x="1574164" y="3035584"/>
                </a:cubicBezTo>
                <a:close/>
                <a:moveTo>
                  <a:pt x="1956519" y="3011254"/>
                </a:moveTo>
                <a:cubicBezTo>
                  <a:pt x="1962516" y="3010309"/>
                  <a:pt x="1968586" y="3010891"/>
                  <a:pt x="1974366" y="3013215"/>
                </a:cubicBezTo>
                <a:cubicBezTo>
                  <a:pt x="1997488" y="3017864"/>
                  <a:pt x="2011362" y="3050408"/>
                  <a:pt x="2002113" y="3082952"/>
                </a:cubicBezTo>
                <a:cubicBezTo>
                  <a:pt x="1992864" y="3115495"/>
                  <a:pt x="1965117" y="3134092"/>
                  <a:pt x="1941995" y="3129443"/>
                </a:cubicBezTo>
                <a:cubicBezTo>
                  <a:pt x="1914248" y="3120145"/>
                  <a:pt x="1904999" y="3082952"/>
                  <a:pt x="1914248" y="3055057"/>
                </a:cubicBezTo>
                <a:cubicBezTo>
                  <a:pt x="1921185" y="3030649"/>
                  <a:pt x="1938526" y="3014087"/>
                  <a:pt x="1956519" y="3011254"/>
                </a:cubicBezTo>
                <a:close/>
                <a:moveTo>
                  <a:pt x="2493962" y="3008557"/>
                </a:moveTo>
                <a:cubicBezTo>
                  <a:pt x="2516980" y="3017838"/>
                  <a:pt x="2539999" y="3059601"/>
                  <a:pt x="2535395" y="3106005"/>
                </a:cubicBezTo>
                <a:cubicBezTo>
                  <a:pt x="2535395" y="3152409"/>
                  <a:pt x="2516980" y="3184892"/>
                  <a:pt x="2489358" y="3170971"/>
                </a:cubicBezTo>
                <a:cubicBezTo>
                  <a:pt x="2466339" y="3161690"/>
                  <a:pt x="2447924" y="3115286"/>
                  <a:pt x="2447924" y="3073523"/>
                </a:cubicBezTo>
                <a:cubicBezTo>
                  <a:pt x="2452528" y="3027119"/>
                  <a:pt x="2470943" y="3003917"/>
                  <a:pt x="2493962" y="3008557"/>
                </a:cubicBezTo>
                <a:close/>
                <a:moveTo>
                  <a:pt x="3237128" y="2988619"/>
                </a:moveTo>
                <a:cubicBezTo>
                  <a:pt x="3241097" y="2989562"/>
                  <a:pt x="3246004" y="2992755"/>
                  <a:pt x="3251776" y="2998559"/>
                </a:cubicBezTo>
                <a:cubicBezTo>
                  <a:pt x="3274867" y="3017133"/>
                  <a:pt x="3302576" y="3063567"/>
                  <a:pt x="3311813" y="3105358"/>
                </a:cubicBezTo>
                <a:cubicBezTo>
                  <a:pt x="3321049" y="3147150"/>
                  <a:pt x="3311813" y="3161080"/>
                  <a:pt x="3288722" y="3142506"/>
                </a:cubicBezTo>
                <a:cubicBezTo>
                  <a:pt x="3265631" y="3119289"/>
                  <a:pt x="3237922" y="3072854"/>
                  <a:pt x="3228685" y="3031063"/>
                </a:cubicBezTo>
                <a:cubicBezTo>
                  <a:pt x="3221758" y="3003203"/>
                  <a:pt x="3225222" y="2985790"/>
                  <a:pt x="3237128" y="2988619"/>
                </a:cubicBezTo>
                <a:close/>
                <a:moveTo>
                  <a:pt x="1298726" y="2957168"/>
                </a:moveTo>
                <a:cubicBezTo>
                  <a:pt x="1307306" y="2955432"/>
                  <a:pt x="1316458" y="2955432"/>
                  <a:pt x="1323321" y="2957747"/>
                </a:cubicBezTo>
                <a:cubicBezTo>
                  <a:pt x="1337048" y="2962377"/>
                  <a:pt x="1346200" y="2976268"/>
                  <a:pt x="1337048" y="2990159"/>
                </a:cubicBezTo>
                <a:cubicBezTo>
                  <a:pt x="1327897" y="3004050"/>
                  <a:pt x="1305018" y="3008680"/>
                  <a:pt x="1291291" y="3004050"/>
                </a:cubicBezTo>
                <a:cubicBezTo>
                  <a:pt x="1272988" y="2994789"/>
                  <a:pt x="1268412" y="2980898"/>
                  <a:pt x="1277563" y="2967008"/>
                </a:cubicBezTo>
                <a:cubicBezTo>
                  <a:pt x="1282139" y="2962377"/>
                  <a:pt x="1290147" y="2958905"/>
                  <a:pt x="1298726" y="2957168"/>
                </a:cubicBezTo>
                <a:close/>
                <a:moveTo>
                  <a:pt x="1750482" y="2952973"/>
                </a:moveTo>
                <a:cubicBezTo>
                  <a:pt x="1773633" y="2957591"/>
                  <a:pt x="1787524" y="2985300"/>
                  <a:pt x="1778263" y="3008391"/>
                </a:cubicBezTo>
                <a:cubicBezTo>
                  <a:pt x="1769003" y="3036100"/>
                  <a:pt x="1736592" y="3049955"/>
                  <a:pt x="1713441" y="3040719"/>
                </a:cubicBezTo>
                <a:cubicBezTo>
                  <a:pt x="1685659" y="3036100"/>
                  <a:pt x="1676399" y="3008391"/>
                  <a:pt x="1690289" y="2985300"/>
                </a:cubicBezTo>
                <a:cubicBezTo>
                  <a:pt x="1699550" y="2957591"/>
                  <a:pt x="1727331" y="2948355"/>
                  <a:pt x="1750482" y="2952973"/>
                </a:cubicBezTo>
                <a:close/>
                <a:moveTo>
                  <a:pt x="2743998" y="2949805"/>
                </a:moveTo>
                <a:cubicBezTo>
                  <a:pt x="2748458" y="2948424"/>
                  <a:pt x="2753637" y="2949296"/>
                  <a:pt x="2759392" y="2952785"/>
                </a:cubicBezTo>
                <a:cubicBezTo>
                  <a:pt x="2782411" y="2962089"/>
                  <a:pt x="2805430" y="3008606"/>
                  <a:pt x="2810033" y="3059775"/>
                </a:cubicBezTo>
                <a:cubicBezTo>
                  <a:pt x="2814637" y="3110944"/>
                  <a:pt x="2800826" y="3138855"/>
                  <a:pt x="2777807" y="3124900"/>
                </a:cubicBezTo>
                <a:cubicBezTo>
                  <a:pt x="2750185" y="3115596"/>
                  <a:pt x="2727166" y="3059775"/>
                  <a:pt x="2727166" y="3013258"/>
                </a:cubicBezTo>
                <a:cubicBezTo>
                  <a:pt x="2723713" y="2978370"/>
                  <a:pt x="2730619" y="2953948"/>
                  <a:pt x="2743998" y="2949805"/>
                </a:cubicBezTo>
                <a:close/>
                <a:moveTo>
                  <a:pt x="2288236" y="2947656"/>
                </a:moveTo>
                <a:cubicBezTo>
                  <a:pt x="2294369" y="2945775"/>
                  <a:pt x="2301008" y="2945775"/>
                  <a:pt x="2307935" y="2948090"/>
                </a:cubicBezTo>
                <a:cubicBezTo>
                  <a:pt x="2331026" y="2952721"/>
                  <a:pt x="2349499" y="2994393"/>
                  <a:pt x="2344881" y="3036065"/>
                </a:cubicBezTo>
                <a:cubicBezTo>
                  <a:pt x="2340263" y="3077737"/>
                  <a:pt x="2317172" y="3105518"/>
                  <a:pt x="2289463" y="3091627"/>
                </a:cubicBezTo>
                <a:cubicBezTo>
                  <a:pt x="2266372" y="3082367"/>
                  <a:pt x="2247899" y="3040695"/>
                  <a:pt x="2252517" y="3003653"/>
                </a:cubicBezTo>
                <a:cubicBezTo>
                  <a:pt x="2255981" y="2975872"/>
                  <a:pt x="2269835" y="2953299"/>
                  <a:pt x="2288236" y="2947656"/>
                </a:cubicBezTo>
                <a:close/>
                <a:moveTo>
                  <a:pt x="2985438" y="2930028"/>
                </a:moveTo>
                <a:cubicBezTo>
                  <a:pt x="2989839" y="2929083"/>
                  <a:pt x="2995035" y="2930246"/>
                  <a:pt x="3000808" y="2933735"/>
                </a:cubicBezTo>
                <a:cubicBezTo>
                  <a:pt x="3019280" y="2947690"/>
                  <a:pt x="3051608" y="3003511"/>
                  <a:pt x="3056226" y="3050029"/>
                </a:cubicBezTo>
                <a:cubicBezTo>
                  <a:pt x="3065462" y="3096546"/>
                  <a:pt x="3051608" y="3119805"/>
                  <a:pt x="3028517" y="3101198"/>
                </a:cubicBezTo>
                <a:cubicBezTo>
                  <a:pt x="3005426" y="3087243"/>
                  <a:pt x="2982335" y="3036073"/>
                  <a:pt x="2973098" y="2989556"/>
                </a:cubicBezTo>
                <a:cubicBezTo>
                  <a:pt x="2966171" y="2954668"/>
                  <a:pt x="2972233" y="2932863"/>
                  <a:pt x="2985438" y="2930028"/>
                </a:cubicBezTo>
                <a:close/>
                <a:moveTo>
                  <a:pt x="3297477" y="2903937"/>
                </a:moveTo>
                <a:cubicBezTo>
                  <a:pt x="3301451" y="2905254"/>
                  <a:pt x="3306365" y="2908766"/>
                  <a:pt x="3312145" y="2914620"/>
                </a:cubicBezTo>
                <a:cubicBezTo>
                  <a:pt x="3339892" y="2938036"/>
                  <a:pt x="3367639" y="2989550"/>
                  <a:pt x="3376888" y="3027015"/>
                </a:cubicBezTo>
                <a:cubicBezTo>
                  <a:pt x="3386137" y="3064480"/>
                  <a:pt x="3372264" y="3078530"/>
                  <a:pt x="3349141" y="3055114"/>
                </a:cubicBezTo>
                <a:cubicBezTo>
                  <a:pt x="3326019" y="3031699"/>
                  <a:pt x="3302897" y="2984867"/>
                  <a:pt x="3289023" y="2947402"/>
                </a:cubicBezTo>
                <a:cubicBezTo>
                  <a:pt x="3282086" y="2915791"/>
                  <a:pt x="3285555" y="2899986"/>
                  <a:pt x="3297477" y="2903937"/>
                </a:cubicBezTo>
                <a:close/>
                <a:moveTo>
                  <a:pt x="2113514" y="2895862"/>
                </a:moveTo>
                <a:cubicBezTo>
                  <a:pt x="2136981" y="2905175"/>
                  <a:pt x="2151062" y="2937772"/>
                  <a:pt x="2146368" y="2975025"/>
                </a:cubicBezTo>
                <a:cubicBezTo>
                  <a:pt x="2141675" y="3012278"/>
                  <a:pt x="2113514" y="3030905"/>
                  <a:pt x="2085353" y="3021592"/>
                </a:cubicBezTo>
                <a:cubicBezTo>
                  <a:pt x="2057192" y="3012278"/>
                  <a:pt x="2043112" y="2979682"/>
                  <a:pt x="2052499" y="2947085"/>
                </a:cubicBezTo>
                <a:cubicBezTo>
                  <a:pt x="2057192" y="2909832"/>
                  <a:pt x="2085353" y="2891205"/>
                  <a:pt x="2113514" y="2895862"/>
                </a:cubicBezTo>
                <a:close/>
                <a:moveTo>
                  <a:pt x="1513897" y="2892606"/>
                </a:moveTo>
                <a:cubicBezTo>
                  <a:pt x="1536988" y="2897181"/>
                  <a:pt x="1546224" y="2920060"/>
                  <a:pt x="1536988" y="2938363"/>
                </a:cubicBezTo>
                <a:cubicBezTo>
                  <a:pt x="1527751" y="2956666"/>
                  <a:pt x="1500042" y="2965818"/>
                  <a:pt x="1476951" y="2956666"/>
                </a:cubicBezTo>
                <a:cubicBezTo>
                  <a:pt x="1453860" y="2952091"/>
                  <a:pt x="1444624" y="2929212"/>
                  <a:pt x="1453860" y="2910909"/>
                </a:cubicBezTo>
                <a:cubicBezTo>
                  <a:pt x="1463097" y="2897181"/>
                  <a:pt x="1490806" y="2888030"/>
                  <a:pt x="1513897" y="2892606"/>
                </a:cubicBezTo>
                <a:close/>
                <a:moveTo>
                  <a:pt x="2563708" y="2873141"/>
                </a:moveTo>
                <a:cubicBezTo>
                  <a:pt x="2568976" y="2871182"/>
                  <a:pt x="2575123" y="2871182"/>
                  <a:pt x="2582147" y="2873504"/>
                </a:cubicBezTo>
                <a:cubicBezTo>
                  <a:pt x="2605563" y="2882791"/>
                  <a:pt x="2628979" y="2924582"/>
                  <a:pt x="2628979" y="2971016"/>
                </a:cubicBezTo>
                <a:cubicBezTo>
                  <a:pt x="2633662" y="3017451"/>
                  <a:pt x="2614930" y="3049955"/>
                  <a:pt x="2586831" y="3036025"/>
                </a:cubicBezTo>
                <a:cubicBezTo>
                  <a:pt x="2563415" y="3026738"/>
                  <a:pt x="2544682" y="2980303"/>
                  <a:pt x="2539999" y="2933869"/>
                </a:cubicBezTo>
                <a:cubicBezTo>
                  <a:pt x="2539999" y="2902525"/>
                  <a:pt x="2547902" y="2879018"/>
                  <a:pt x="2563708" y="2873141"/>
                </a:cubicBezTo>
                <a:close/>
                <a:moveTo>
                  <a:pt x="1054576" y="2868980"/>
                </a:moveTo>
                <a:cubicBezTo>
                  <a:pt x="1063784" y="2873425"/>
                  <a:pt x="1068388" y="2882315"/>
                  <a:pt x="1063784" y="2886760"/>
                </a:cubicBezTo>
                <a:cubicBezTo>
                  <a:pt x="1059180" y="2891205"/>
                  <a:pt x="1045369" y="2891205"/>
                  <a:pt x="1036161" y="2886760"/>
                </a:cubicBezTo>
                <a:cubicBezTo>
                  <a:pt x="1026953" y="2886760"/>
                  <a:pt x="1022350" y="2877870"/>
                  <a:pt x="1026953" y="2873425"/>
                </a:cubicBezTo>
                <a:cubicBezTo>
                  <a:pt x="1031557" y="2868980"/>
                  <a:pt x="1045369" y="2868980"/>
                  <a:pt x="1054576" y="2868980"/>
                </a:cubicBezTo>
                <a:close/>
                <a:moveTo>
                  <a:pt x="1904555" y="2854570"/>
                </a:moveTo>
                <a:cubicBezTo>
                  <a:pt x="1927733" y="2859211"/>
                  <a:pt x="1946275" y="2887053"/>
                  <a:pt x="1937004" y="2919536"/>
                </a:cubicBezTo>
                <a:cubicBezTo>
                  <a:pt x="1927733" y="2947378"/>
                  <a:pt x="1899920" y="2970580"/>
                  <a:pt x="1872107" y="2961299"/>
                </a:cubicBezTo>
                <a:cubicBezTo>
                  <a:pt x="1844293" y="2956659"/>
                  <a:pt x="1830387" y="2924176"/>
                  <a:pt x="1839658" y="2896334"/>
                </a:cubicBezTo>
                <a:cubicBezTo>
                  <a:pt x="1848929" y="2868491"/>
                  <a:pt x="1876742" y="2849930"/>
                  <a:pt x="1904555" y="2854570"/>
                </a:cubicBezTo>
                <a:close/>
                <a:moveTo>
                  <a:pt x="3358873" y="2842577"/>
                </a:moveTo>
                <a:cubicBezTo>
                  <a:pt x="3363498" y="2839068"/>
                  <a:pt x="3372747" y="2842577"/>
                  <a:pt x="3386620" y="2854275"/>
                </a:cubicBezTo>
                <a:cubicBezTo>
                  <a:pt x="3409742" y="2877669"/>
                  <a:pt x="3442114" y="2929138"/>
                  <a:pt x="3451363" y="2966569"/>
                </a:cubicBezTo>
                <a:cubicBezTo>
                  <a:pt x="3455987" y="2999322"/>
                  <a:pt x="3446738" y="3008680"/>
                  <a:pt x="3418991" y="2985285"/>
                </a:cubicBezTo>
                <a:cubicBezTo>
                  <a:pt x="3395869" y="2961890"/>
                  <a:pt x="3368122" y="2910422"/>
                  <a:pt x="3358873" y="2872990"/>
                </a:cubicBezTo>
                <a:cubicBezTo>
                  <a:pt x="3354249" y="2856614"/>
                  <a:pt x="3354249" y="2846086"/>
                  <a:pt x="3358873" y="2842577"/>
                </a:cubicBezTo>
                <a:close/>
                <a:moveTo>
                  <a:pt x="1227862" y="2830284"/>
                </a:moveTo>
                <a:cubicBezTo>
                  <a:pt x="1237627" y="2828498"/>
                  <a:pt x="1249116" y="2828498"/>
                  <a:pt x="1258302" y="2830879"/>
                </a:cubicBezTo>
                <a:cubicBezTo>
                  <a:pt x="1276684" y="2835642"/>
                  <a:pt x="1285875" y="2849930"/>
                  <a:pt x="1276684" y="2859455"/>
                </a:cubicBezTo>
                <a:cubicBezTo>
                  <a:pt x="1272089" y="2873742"/>
                  <a:pt x="1249116" y="2878505"/>
                  <a:pt x="1226138" y="2873742"/>
                </a:cubicBezTo>
                <a:cubicBezTo>
                  <a:pt x="1207757" y="2868980"/>
                  <a:pt x="1198566" y="2849930"/>
                  <a:pt x="1207757" y="2840405"/>
                </a:cubicBezTo>
                <a:cubicBezTo>
                  <a:pt x="1210054" y="2835642"/>
                  <a:pt x="1218096" y="2832070"/>
                  <a:pt x="1227862" y="2830284"/>
                </a:cubicBezTo>
                <a:close/>
                <a:moveTo>
                  <a:pt x="2401093" y="2818047"/>
                </a:moveTo>
                <a:cubicBezTo>
                  <a:pt x="2424509" y="2822677"/>
                  <a:pt x="2447925" y="2859719"/>
                  <a:pt x="2447925" y="2906021"/>
                </a:cubicBezTo>
                <a:cubicBezTo>
                  <a:pt x="2447925" y="2947693"/>
                  <a:pt x="2429193" y="2980105"/>
                  <a:pt x="2401093" y="2970844"/>
                </a:cubicBezTo>
                <a:cubicBezTo>
                  <a:pt x="2377678" y="2961584"/>
                  <a:pt x="2354262" y="2919912"/>
                  <a:pt x="2354262" y="2878240"/>
                </a:cubicBezTo>
                <a:cubicBezTo>
                  <a:pt x="2358945" y="2841198"/>
                  <a:pt x="2377678" y="2813417"/>
                  <a:pt x="2401093" y="2818047"/>
                </a:cubicBezTo>
                <a:close/>
                <a:moveTo>
                  <a:pt x="1680717" y="2818021"/>
                </a:moveTo>
                <a:cubicBezTo>
                  <a:pt x="1708530" y="2822624"/>
                  <a:pt x="1722437" y="2845643"/>
                  <a:pt x="1713166" y="2868662"/>
                </a:cubicBezTo>
                <a:cubicBezTo>
                  <a:pt x="1703895" y="2891681"/>
                  <a:pt x="1671446" y="2905492"/>
                  <a:pt x="1643633" y="2900888"/>
                </a:cubicBezTo>
                <a:cubicBezTo>
                  <a:pt x="1620455" y="2891681"/>
                  <a:pt x="1606549" y="2868662"/>
                  <a:pt x="1615820" y="2850247"/>
                </a:cubicBezTo>
                <a:cubicBezTo>
                  <a:pt x="1625091" y="2827228"/>
                  <a:pt x="1657540" y="2813417"/>
                  <a:pt x="1680717" y="2818021"/>
                </a:cubicBezTo>
                <a:close/>
                <a:moveTo>
                  <a:pt x="2800566" y="2817663"/>
                </a:moveTo>
                <a:cubicBezTo>
                  <a:pt x="2804535" y="2815629"/>
                  <a:pt x="2809442" y="2815629"/>
                  <a:pt x="2815214" y="2817953"/>
                </a:cubicBezTo>
                <a:cubicBezTo>
                  <a:pt x="2842923" y="2831900"/>
                  <a:pt x="2866014" y="2878392"/>
                  <a:pt x="2875251" y="2924883"/>
                </a:cubicBezTo>
                <a:cubicBezTo>
                  <a:pt x="2884487" y="2976023"/>
                  <a:pt x="2870633" y="3003918"/>
                  <a:pt x="2847542" y="2989971"/>
                </a:cubicBezTo>
                <a:cubicBezTo>
                  <a:pt x="2824451" y="2976023"/>
                  <a:pt x="2801360" y="2929532"/>
                  <a:pt x="2792123" y="2883041"/>
                </a:cubicBezTo>
                <a:cubicBezTo>
                  <a:pt x="2785196" y="2848172"/>
                  <a:pt x="2788660" y="2823765"/>
                  <a:pt x="2800566" y="2817663"/>
                </a:cubicBezTo>
                <a:close/>
                <a:moveTo>
                  <a:pt x="3034413" y="2816030"/>
                </a:moveTo>
                <a:cubicBezTo>
                  <a:pt x="3038971" y="2815812"/>
                  <a:pt x="3044759" y="2817847"/>
                  <a:pt x="3051704" y="2822499"/>
                </a:cubicBezTo>
                <a:cubicBezTo>
                  <a:pt x="3074855" y="2841106"/>
                  <a:pt x="3102636" y="2892275"/>
                  <a:pt x="3111897" y="2938792"/>
                </a:cubicBezTo>
                <a:cubicBezTo>
                  <a:pt x="3125787" y="2985310"/>
                  <a:pt x="3111897" y="3003917"/>
                  <a:pt x="3088745" y="2985310"/>
                </a:cubicBezTo>
                <a:cubicBezTo>
                  <a:pt x="3065594" y="2966703"/>
                  <a:pt x="3037813" y="2915534"/>
                  <a:pt x="3028553" y="2869016"/>
                </a:cubicBezTo>
                <a:cubicBezTo>
                  <a:pt x="3018135" y="2837617"/>
                  <a:pt x="3020739" y="2816684"/>
                  <a:pt x="3034413" y="2816030"/>
                </a:cubicBezTo>
                <a:close/>
                <a:moveTo>
                  <a:pt x="3439001" y="2794689"/>
                </a:moveTo>
                <a:cubicBezTo>
                  <a:pt x="3444795" y="2791793"/>
                  <a:pt x="3455225" y="2796426"/>
                  <a:pt x="3469132" y="2808011"/>
                </a:cubicBezTo>
                <a:cubicBezTo>
                  <a:pt x="3496945" y="2835813"/>
                  <a:pt x="3524758" y="2882151"/>
                  <a:pt x="3534029" y="2914588"/>
                </a:cubicBezTo>
                <a:cubicBezTo>
                  <a:pt x="3543300" y="2947024"/>
                  <a:pt x="3524758" y="2956292"/>
                  <a:pt x="3501581" y="2928489"/>
                </a:cubicBezTo>
                <a:cubicBezTo>
                  <a:pt x="3473767" y="2900686"/>
                  <a:pt x="3445954" y="2858982"/>
                  <a:pt x="3436683" y="2826546"/>
                </a:cubicBezTo>
                <a:cubicBezTo>
                  <a:pt x="3432048" y="2808011"/>
                  <a:pt x="3433207" y="2797585"/>
                  <a:pt x="3439001" y="2794689"/>
                </a:cubicBezTo>
                <a:close/>
                <a:moveTo>
                  <a:pt x="2220046" y="2779980"/>
                </a:moveTo>
                <a:cubicBezTo>
                  <a:pt x="2243498" y="2784643"/>
                  <a:pt x="2266950" y="2817286"/>
                  <a:pt x="2262260" y="2854593"/>
                </a:cubicBezTo>
                <a:cubicBezTo>
                  <a:pt x="2262260" y="2896562"/>
                  <a:pt x="2238808" y="2924542"/>
                  <a:pt x="2210666" y="2915215"/>
                </a:cubicBezTo>
                <a:cubicBezTo>
                  <a:pt x="2182523" y="2910552"/>
                  <a:pt x="2163762" y="2873246"/>
                  <a:pt x="2168452" y="2835940"/>
                </a:cubicBezTo>
                <a:cubicBezTo>
                  <a:pt x="2168452" y="2803297"/>
                  <a:pt x="2191904" y="2775317"/>
                  <a:pt x="2220046" y="2779980"/>
                </a:cubicBezTo>
                <a:close/>
                <a:moveTo>
                  <a:pt x="1439379" y="2779966"/>
                </a:moveTo>
                <a:cubicBezTo>
                  <a:pt x="1467126" y="2784615"/>
                  <a:pt x="1476375" y="2798563"/>
                  <a:pt x="1471750" y="2817159"/>
                </a:cubicBezTo>
                <a:cubicBezTo>
                  <a:pt x="1462501" y="2831107"/>
                  <a:pt x="1434755" y="2840405"/>
                  <a:pt x="1407008" y="2835756"/>
                </a:cubicBezTo>
                <a:cubicBezTo>
                  <a:pt x="1383885" y="2831107"/>
                  <a:pt x="1370012" y="2812510"/>
                  <a:pt x="1379261" y="2798563"/>
                </a:cubicBezTo>
                <a:cubicBezTo>
                  <a:pt x="1388510" y="2784615"/>
                  <a:pt x="1416257" y="2775317"/>
                  <a:pt x="1439379" y="2779966"/>
                </a:cubicBezTo>
                <a:close/>
                <a:moveTo>
                  <a:pt x="4015422" y="2768936"/>
                </a:moveTo>
                <a:cubicBezTo>
                  <a:pt x="4020079" y="2768361"/>
                  <a:pt x="4027064" y="2771808"/>
                  <a:pt x="4036377" y="2780999"/>
                </a:cubicBezTo>
                <a:cubicBezTo>
                  <a:pt x="4055004" y="2790189"/>
                  <a:pt x="4073631" y="2817762"/>
                  <a:pt x="4073631" y="2831548"/>
                </a:cubicBezTo>
                <a:cubicBezTo>
                  <a:pt x="4078287" y="2849930"/>
                  <a:pt x="4064317" y="2849930"/>
                  <a:pt x="4045691" y="2831548"/>
                </a:cubicBezTo>
                <a:cubicBezTo>
                  <a:pt x="4027064" y="2817762"/>
                  <a:pt x="4013094" y="2794785"/>
                  <a:pt x="4008437" y="2780999"/>
                </a:cubicBezTo>
                <a:cubicBezTo>
                  <a:pt x="4008437" y="2774105"/>
                  <a:pt x="4010766" y="2769510"/>
                  <a:pt x="4015422" y="2768936"/>
                </a:cubicBezTo>
                <a:close/>
                <a:moveTo>
                  <a:pt x="3542175" y="2764789"/>
                </a:moveTo>
                <a:cubicBezTo>
                  <a:pt x="3547962" y="2763633"/>
                  <a:pt x="3558380" y="2769411"/>
                  <a:pt x="3572271" y="2780967"/>
                </a:cubicBezTo>
                <a:cubicBezTo>
                  <a:pt x="3600052" y="2808702"/>
                  <a:pt x="3627834" y="2850304"/>
                  <a:pt x="3637094" y="2882661"/>
                </a:cubicBezTo>
                <a:cubicBezTo>
                  <a:pt x="3641724" y="2915018"/>
                  <a:pt x="3627834" y="2915018"/>
                  <a:pt x="3600052" y="2887283"/>
                </a:cubicBezTo>
                <a:cubicBezTo>
                  <a:pt x="3572271" y="2864171"/>
                  <a:pt x="3544490" y="2817947"/>
                  <a:pt x="3539860" y="2790212"/>
                </a:cubicBezTo>
                <a:cubicBezTo>
                  <a:pt x="3535230" y="2774033"/>
                  <a:pt x="3536387" y="2765944"/>
                  <a:pt x="3542175" y="2764789"/>
                </a:cubicBezTo>
                <a:close/>
                <a:moveTo>
                  <a:pt x="947606" y="2762300"/>
                </a:moveTo>
                <a:cubicBezTo>
                  <a:pt x="956866" y="2757855"/>
                  <a:pt x="970757" y="2757855"/>
                  <a:pt x="980017" y="2762300"/>
                </a:cubicBezTo>
                <a:cubicBezTo>
                  <a:pt x="993908" y="2766745"/>
                  <a:pt x="998538" y="2771190"/>
                  <a:pt x="993908" y="2775635"/>
                </a:cubicBezTo>
                <a:cubicBezTo>
                  <a:pt x="989278" y="2780080"/>
                  <a:pt x="975387" y="2780080"/>
                  <a:pt x="961496" y="2775635"/>
                </a:cubicBezTo>
                <a:cubicBezTo>
                  <a:pt x="952236" y="2775635"/>
                  <a:pt x="942975" y="2766745"/>
                  <a:pt x="947606" y="2762300"/>
                </a:cubicBezTo>
                <a:close/>
                <a:moveTo>
                  <a:pt x="2030067" y="2757732"/>
                </a:moveTo>
                <a:cubicBezTo>
                  <a:pt x="2053189" y="2757732"/>
                  <a:pt x="2071687" y="2785575"/>
                  <a:pt x="2071687" y="2818057"/>
                </a:cubicBezTo>
                <a:cubicBezTo>
                  <a:pt x="2067062" y="2850540"/>
                  <a:pt x="2039316" y="2873742"/>
                  <a:pt x="2006944" y="2869101"/>
                </a:cubicBezTo>
                <a:cubicBezTo>
                  <a:pt x="1979197" y="2864461"/>
                  <a:pt x="1965324" y="2831978"/>
                  <a:pt x="1969948" y="2804136"/>
                </a:cubicBezTo>
                <a:cubicBezTo>
                  <a:pt x="1979197" y="2771653"/>
                  <a:pt x="2002320" y="2753092"/>
                  <a:pt x="2030067" y="2757732"/>
                </a:cubicBezTo>
                <a:close/>
                <a:moveTo>
                  <a:pt x="3826053" y="2752970"/>
                </a:moveTo>
                <a:cubicBezTo>
                  <a:pt x="3833078" y="2752970"/>
                  <a:pt x="3843615" y="2757611"/>
                  <a:pt x="3855323" y="2766891"/>
                </a:cubicBezTo>
                <a:cubicBezTo>
                  <a:pt x="3878738" y="2790093"/>
                  <a:pt x="3902154" y="2822576"/>
                  <a:pt x="3906837" y="2845778"/>
                </a:cubicBezTo>
                <a:cubicBezTo>
                  <a:pt x="3906837" y="2868980"/>
                  <a:pt x="3892788" y="2868980"/>
                  <a:pt x="3864689" y="2841138"/>
                </a:cubicBezTo>
                <a:cubicBezTo>
                  <a:pt x="3841273" y="2822576"/>
                  <a:pt x="3817857" y="2785453"/>
                  <a:pt x="3817857" y="2766891"/>
                </a:cubicBezTo>
                <a:cubicBezTo>
                  <a:pt x="3815516" y="2757611"/>
                  <a:pt x="3819028" y="2752970"/>
                  <a:pt x="3826053" y="2752970"/>
                </a:cubicBezTo>
                <a:close/>
                <a:moveTo>
                  <a:pt x="3669308" y="2749974"/>
                </a:moveTo>
                <a:cubicBezTo>
                  <a:pt x="3676822" y="2749392"/>
                  <a:pt x="3688384" y="2755217"/>
                  <a:pt x="3702257" y="2766867"/>
                </a:cubicBezTo>
                <a:cubicBezTo>
                  <a:pt x="3725379" y="2790168"/>
                  <a:pt x="3753126" y="2836769"/>
                  <a:pt x="3757751" y="2860069"/>
                </a:cubicBezTo>
                <a:cubicBezTo>
                  <a:pt x="3762375" y="2888030"/>
                  <a:pt x="3743877" y="2888030"/>
                  <a:pt x="3720755" y="2864729"/>
                </a:cubicBezTo>
                <a:cubicBezTo>
                  <a:pt x="3693008" y="2836769"/>
                  <a:pt x="3669886" y="2799488"/>
                  <a:pt x="3660637" y="2771527"/>
                </a:cubicBezTo>
                <a:cubicBezTo>
                  <a:pt x="3658325" y="2757547"/>
                  <a:pt x="3661793" y="2750557"/>
                  <a:pt x="3669308" y="2749974"/>
                </a:cubicBezTo>
                <a:close/>
                <a:moveTo>
                  <a:pt x="1825180" y="2738653"/>
                </a:moveTo>
                <a:cubicBezTo>
                  <a:pt x="1848358" y="2738653"/>
                  <a:pt x="1866900" y="2761710"/>
                  <a:pt x="1862264" y="2789378"/>
                </a:cubicBezTo>
                <a:cubicBezTo>
                  <a:pt x="1852993" y="2812435"/>
                  <a:pt x="1825180" y="2830880"/>
                  <a:pt x="1797367" y="2826269"/>
                </a:cubicBezTo>
                <a:cubicBezTo>
                  <a:pt x="1769554" y="2821657"/>
                  <a:pt x="1751012" y="2798601"/>
                  <a:pt x="1760283" y="2775544"/>
                </a:cubicBezTo>
                <a:cubicBezTo>
                  <a:pt x="1769554" y="2752487"/>
                  <a:pt x="1797367" y="2734042"/>
                  <a:pt x="1825180" y="2738653"/>
                </a:cubicBezTo>
                <a:close/>
                <a:moveTo>
                  <a:pt x="2628995" y="2738282"/>
                </a:moveTo>
                <a:cubicBezTo>
                  <a:pt x="2634128" y="2736249"/>
                  <a:pt x="2640288" y="2736249"/>
                  <a:pt x="2647328" y="2738573"/>
                </a:cubicBezTo>
                <a:cubicBezTo>
                  <a:pt x="2670796" y="2747865"/>
                  <a:pt x="2694263" y="2794329"/>
                  <a:pt x="2703650" y="2840792"/>
                </a:cubicBezTo>
                <a:cubicBezTo>
                  <a:pt x="2713037" y="2887255"/>
                  <a:pt x="2694263" y="2919780"/>
                  <a:pt x="2670796" y="2905841"/>
                </a:cubicBezTo>
                <a:cubicBezTo>
                  <a:pt x="2642635" y="2896548"/>
                  <a:pt x="2619168" y="2850085"/>
                  <a:pt x="2614474" y="2803621"/>
                </a:cubicBezTo>
                <a:cubicBezTo>
                  <a:pt x="2607434" y="2768774"/>
                  <a:pt x="2613594" y="2744380"/>
                  <a:pt x="2628995" y="2738282"/>
                </a:cubicBezTo>
                <a:close/>
                <a:moveTo>
                  <a:pt x="1146065" y="2731000"/>
                </a:moveTo>
                <a:cubicBezTo>
                  <a:pt x="1155439" y="2730426"/>
                  <a:pt x="1165984" y="2731573"/>
                  <a:pt x="1175358" y="2733866"/>
                </a:cubicBezTo>
                <a:cubicBezTo>
                  <a:pt x="1198793" y="2738452"/>
                  <a:pt x="1212853" y="2747624"/>
                  <a:pt x="1203480" y="2756797"/>
                </a:cubicBezTo>
                <a:cubicBezTo>
                  <a:pt x="1198793" y="2765969"/>
                  <a:pt x="1175358" y="2770555"/>
                  <a:pt x="1151923" y="2765969"/>
                </a:cubicBezTo>
                <a:cubicBezTo>
                  <a:pt x="1128489" y="2761383"/>
                  <a:pt x="1114428" y="2747624"/>
                  <a:pt x="1123802" y="2738452"/>
                </a:cubicBezTo>
                <a:cubicBezTo>
                  <a:pt x="1128489" y="2733866"/>
                  <a:pt x="1136690" y="2731573"/>
                  <a:pt x="1146065" y="2731000"/>
                </a:cubicBezTo>
                <a:close/>
                <a:moveTo>
                  <a:pt x="1598295" y="2719655"/>
                </a:moveTo>
                <a:cubicBezTo>
                  <a:pt x="1630743" y="2719655"/>
                  <a:pt x="1644650" y="2738308"/>
                  <a:pt x="1635379" y="2756962"/>
                </a:cubicBezTo>
                <a:cubicBezTo>
                  <a:pt x="1630743" y="2775615"/>
                  <a:pt x="1602930" y="2789605"/>
                  <a:pt x="1570482" y="2784942"/>
                </a:cubicBezTo>
                <a:cubicBezTo>
                  <a:pt x="1542668" y="2780278"/>
                  <a:pt x="1528762" y="2761625"/>
                  <a:pt x="1538033" y="2742972"/>
                </a:cubicBezTo>
                <a:cubicBezTo>
                  <a:pt x="1542668" y="2724318"/>
                  <a:pt x="1575117" y="2714992"/>
                  <a:pt x="1598295" y="2719655"/>
                </a:cubicBezTo>
                <a:close/>
                <a:moveTo>
                  <a:pt x="3083187" y="2716872"/>
                </a:moveTo>
                <a:cubicBezTo>
                  <a:pt x="3087166" y="2717090"/>
                  <a:pt x="3092086" y="2719414"/>
                  <a:pt x="3097874" y="2724063"/>
                </a:cubicBezTo>
                <a:cubicBezTo>
                  <a:pt x="3125655" y="2742660"/>
                  <a:pt x="3153436" y="2793800"/>
                  <a:pt x="3167327" y="2840291"/>
                </a:cubicBezTo>
                <a:cubicBezTo>
                  <a:pt x="3176587" y="2882133"/>
                  <a:pt x="3167327" y="2900730"/>
                  <a:pt x="3144176" y="2877484"/>
                </a:cubicBezTo>
                <a:cubicBezTo>
                  <a:pt x="3116394" y="2858888"/>
                  <a:pt x="3088613" y="2807747"/>
                  <a:pt x="3074723" y="2765905"/>
                </a:cubicBezTo>
                <a:cubicBezTo>
                  <a:pt x="3067777" y="2734524"/>
                  <a:pt x="3071250" y="2716218"/>
                  <a:pt x="3083187" y="2716872"/>
                </a:cubicBezTo>
                <a:close/>
                <a:moveTo>
                  <a:pt x="2851390" y="2694217"/>
                </a:moveTo>
                <a:cubicBezTo>
                  <a:pt x="2855364" y="2692836"/>
                  <a:pt x="2860278" y="2693708"/>
                  <a:pt x="2866058" y="2697197"/>
                </a:cubicBezTo>
                <a:cubicBezTo>
                  <a:pt x="2889181" y="2711152"/>
                  <a:pt x="2921552" y="2757670"/>
                  <a:pt x="2930801" y="2808839"/>
                </a:cubicBezTo>
                <a:cubicBezTo>
                  <a:pt x="2940050" y="2855356"/>
                  <a:pt x="2930801" y="2883267"/>
                  <a:pt x="2903054" y="2864660"/>
                </a:cubicBezTo>
                <a:cubicBezTo>
                  <a:pt x="2879932" y="2850705"/>
                  <a:pt x="2852185" y="2799535"/>
                  <a:pt x="2842936" y="2757670"/>
                </a:cubicBezTo>
                <a:cubicBezTo>
                  <a:pt x="2835999" y="2722782"/>
                  <a:pt x="2839468" y="2698360"/>
                  <a:pt x="2851390" y="2694217"/>
                </a:cubicBezTo>
                <a:close/>
                <a:moveTo>
                  <a:pt x="1356867" y="2692635"/>
                </a:moveTo>
                <a:cubicBezTo>
                  <a:pt x="1384680" y="2697265"/>
                  <a:pt x="1398587" y="2711156"/>
                  <a:pt x="1389316" y="2725047"/>
                </a:cubicBezTo>
                <a:cubicBezTo>
                  <a:pt x="1384680" y="2734307"/>
                  <a:pt x="1352232" y="2743568"/>
                  <a:pt x="1324419" y="2738938"/>
                </a:cubicBezTo>
                <a:cubicBezTo>
                  <a:pt x="1301241" y="2734307"/>
                  <a:pt x="1282699" y="2720417"/>
                  <a:pt x="1291970" y="2706526"/>
                </a:cubicBezTo>
                <a:cubicBezTo>
                  <a:pt x="1301241" y="2697265"/>
                  <a:pt x="1329054" y="2688005"/>
                  <a:pt x="1356867" y="2692635"/>
                </a:cubicBezTo>
                <a:close/>
                <a:moveTo>
                  <a:pt x="2475201" y="2687876"/>
                </a:moveTo>
                <a:cubicBezTo>
                  <a:pt x="2498292" y="2697143"/>
                  <a:pt x="2526001" y="2734213"/>
                  <a:pt x="2530619" y="2775918"/>
                </a:cubicBezTo>
                <a:cubicBezTo>
                  <a:pt x="2535237" y="2822255"/>
                  <a:pt x="2516764" y="2854692"/>
                  <a:pt x="2489055" y="2845424"/>
                </a:cubicBezTo>
                <a:cubicBezTo>
                  <a:pt x="2465964" y="2836157"/>
                  <a:pt x="2442873" y="2794453"/>
                  <a:pt x="2438255" y="2752749"/>
                </a:cubicBezTo>
                <a:cubicBezTo>
                  <a:pt x="2433637" y="2711045"/>
                  <a:pt x="2452110" y="2683242"/>
                  <a:pt x="2475201" y="2687876"/>
                </a:cubicBezTo>
                <a:close/>
                <a:moveTo>
                  <a:pt x="869035" y="2670146"/>
                </a:moveTo>
                <a:cubicBezTo>
                  <a:pt x="875996" y="2670146"/>
                  <a:pt x="884117" y="2671336"/>
                  <a:pt x="891077" y="2673717"/>
                </a:cubicBezTo>
                <a:cubicBezTo>
                  <a:pt x="904998" y="2673717"/>
                  <a:pt x="909639" y="2683243"/>
                  <a:pt x="904998" y="2688005"/>
                </a:cubicBezTo>
                <a:cubicBezTo>
                  <a:pt x="900358" y="2692768"/>
                  <a:pt x="886437" y="2692768"/>
                  <a:pt x="872516" y="2688005"/>
                </a:cubicBezTo>
                <a:cubicBezTo>
                  <a:pt x="858594" y="2683243"/>
                  <a:pt x="849314" y="2678480"/>
                  <a:pt x="853954" y="2673717"/>
                </a:cubicBezTo>
                <a:cubicBezTo>
                  <a:pt x="856274" y="2671336"/>
                  <a:pt x="862075" y="2670146"/>
                  <a:pt x="869035" y="2670146"/>
                </a:cubicBezTo>
                <a:close/>
                <a:moveTo>
                  <a:pt x="2303689" y="2659430"/>
                </a:moveTo>
                <a:cubicBezTo>
                  <a:pt x="2331357" y="2664093"/>
                  <a:pt x="2354414" y="2696736"/>
                  <a:pt x="2354414" y="2738706"/>
                </a:cubicBezTo>
                <a:cubicBezTo>
                  <a:pt x="2359025" y="2780675"/>
                  <a:pt x="2340580" y="2808655"/>
                  <a:pt x="2312912" y="2803992"/>
                </a:cubicBezTo>
                <a:cubicBezTo>
                  <a:pt x="2285244" y="2794665"/>
                  <a:pt x="2262187" y="2757359"/>
                  <a:pt x="2262187" y="2720053"/>
                </a:cubicBezTo>
                <a:cubicBezTo>
                  <a:pt x="2262187" y="2687410"/>
                  <a:pt x="2280632" y="2659430"/>
                  <a:pt x="2303689" y="2659430"/>
                </a:cubicBezTo>
                <a:close/>
                <a:moveTo>
                  <a:pt x="1049444" y="2651691"/>
                </a:moveTo>
                <a:cubicBezTo>
                  <a:pt x="1059244" y="2651095"/>
                  <a:pt x="1070772" y="2652286"/>
                  <a:pt x="1082300" y="2654667"/>
                </a:cubicBezTo>
                <a:cubicBezTo>
                  <a:pt x="1105356" y="2659430"/>
                  <a:pt x="1119191" y="2668955"/>
                  <a:pt x="1114580" y="2678480"/>
                </a:cubicBezTo>
                <a:cubicBezTo>
                  <a:pt x="1105356" y="2683242"/>
                  <a:pt x="1077690" y="2688005"/>
                  <a:pt x="1059244" y="2683242"/>
                </a:cubicBezTo>
                <a:cubicBezTo>
                  <a:pt x="1036186" y="2678480"/>
                  <a:pt x="1022353" y="2664192"/>
                  <a:pt x="1026964" y="2659430"/>
                </a:cubicBezTo>
                <a:cubicBezTo>
                  <a:pt x="1031576" y="2654667"/>
                  <a:pt x="1039646" y="2652286"/>
                  <a:pt x="1049444" y="2651691"/>
                </a:cubicBezTo>
                <a:close/>
                <a:moveTo>
                  <a:pt x="2131867" y="2649905"/>
                </a:moveTo>
                <a:cubicBezTo>
                  <a:pt x="2154958" y="2649905"/>
                  <a:pt x="2178049" y="2677774"/>
                  <a:pt x="2178049" y="2714934"/>
                </a:cubicBezTo>
                <a:cubicBezTo>
                  <a:pt x="2178049" y="2747448"/>
                  <a:pt x="2154958" y="2775318"/>
                  <a:pt x="2122631" y="2770673"/>
                </a:cubicBezTo>
                <a:cubicBezTo>
                  <a:pt x="2094922" y="2766028"/>
                  <a:pt x="2076449" y="2733514"/>
                  <a:pt x="2081067" y="2705644"/>
                </a:cubicBezTo>
                <a:cubicBezTo>
                  <a:pt x="2081067" y="2673130"/>
                  <a:pt x="2104158" y="2649905"/>
                  <a:pt x="2131867" y="2649905"/>
                </a:cubicBezTo>
                <a:close/>
                <a:moveTo>
                  <a:pt x="1941305" y="2645142"/>
                </a:moveTo>
                <a:cubicBezTo>
                  <a:pt x="1969052" y="2645142"/>
                  <a:pt x="1987550" y="2668594"/>
                  <a:pt x="1987550" y="2696736"/>
                </a:cubicBezTo>
                <a:cubicBezTo>
                  <a:pt x="1982925" y="2724878"/>
                  <a:pt x="1955179" y="2748330"/>
                  <a:pt x="1927432" y="2743640"/>
                </a:cubicBezTo>
                <a:cubicBezTo>
                  <a:pt x="1899685" y="2743640"/>
                  <a:pt x="1881187" y="2715497"/>
                  <a:pt x="1885811" y="2692046"/>
                </a:cubicBezTo>
                <a:cubicBezTo>
                  <a:pt x="1890436" y="2663903"/>
                  <a:pt x="1913558" y="2645142"/>
                  <a:pt x="1941305" y="2645142"/>
                </a:cubicBezTo>
                <a:close/>
                <a:moveTo>
                  <a:pt x="1737359" y="2645142"/>
                </a:moveTo>
                <a:cubicBezTo>
                  <a:pt x="1765553" y="2645142"/>
                  <a:pt x="1784349" y="2663818"/>
                  <a:pt x="1779650" y="2687164"/>
                </a:cubicBezTo>
                <a:cubicBezTo>
                  <a:pt x="1774951" y="2710510"/>
                  <a:pt x="1746757" y="2724517"/>
                  <a:pt x="1718563" y="2724517"/>
                </a:cubicBezTo>
                <a:cubicBezTo>
                  <a:pt x="1685670" y="2719848"/>
                  <a:pt x="1666874" y="2701171"/>
                  <a:pt x="1676272" y="2677826"/>
                </a:cubicBezTo>
                <a:cubicBezTo>
                  <a:pt x="1680971" y="2659149"/>
                  <a:pt x="1709165" y="2645142"/>
                  <a:pt x="1737359" y="2645142"/>
                </a:cubicBezTo>
                <a:close/>
                <a:moveTo>
                  <a:pt x="1509468" y="2640380"/>
                </a:moveTo>
                <a:cubicBezTo>
                  <a:pt x="1537310" y="2640380"/>
                  <a:pt x="1560512" y="2654301"/>
                  <a:pt x="1551231" y="2672863"/>
                </a:cubicBezTo>
                <a:cubicBezTo>
                  <a:pt x="1546591" y="2686784"/>
                  <a:pt x="1514108" y="2700705"/>
                  <a:pt x="1486266" y="2696064"/>
                </a:cubicBezTo>
                <a:cubicBezTo>
                  <a:pt x="1458423" y="2691424"/>
                  <a:pt x="1439862" y="2677503"/>
                  <a:pt x="1444502" y="2663582"/>
                </a:cubicBezTo>
                <a:cubicBezTo>
                  <a:pt x="1449143" y="2649661"/>
                  <a:pt x="1476985" y="2640380"/>
                  <a:pt x="1509468" y="2640380"/>
                </a:cubicBezTo>
                <a:close/>
                <a:moveTo>
                  <a:pt x="3135232" y="2630795"/>
                </a:moveTo>
                <a:cubicBezTo>
                  <a:pt x="3140240" y="2632102"/>
                  <a:pt x="3146336" y="2635589"/>
                  <a:pt x="3153303" y="2641400"/>
                </a:cubicBezTo>
                <a:cubicBezTo>
                  <a:pt x="3176528" y="2664646"/>
                  <a:pt x="3209043" y="2715786"/>
                  <a:pt x="3222977" y="2757628"/>
                </a:cubicBezTo>
                <a:cubicBezTo>
                  <a:pt x="3236912" y="2799471"/>
                  <a:pt x="3222977" y="2813418"/>
                  <a:pt x="3195108" y="2790172"/>
                </a:cubicBezTo>
                <a:cubicBezTo>
                  <a:pt x="3167238" y="2766927"/>
                  <a:pt x="3139369" y="2715786"/>
                  <a:pt x="3125434" y="2673944"/>
                </a:cubicBezTo>
                <a:cubicBezTo>
                  <a:pt x="3114983" y="2642563"/>
                  <a:pt x="3120208" y="2626872"/>
                  <a:pt x="3135232" y="2630795"/>
                </a:cubicBezTo>
                <a:close/>
                <a:moveTo>
                  <a:pt x="1258520" y="2622917"/>
                </a:moveTo>
                <a:cubicBezTo>
                  <a:pt x="1286362" y="2627503"/>
                  <a:pt x="1304924" y="2636675"/>
                  <a:pt x="1295643" y="2650434"/>
                </a:cubicBezTo>
                <a:cubicBezTo>
                  <a:pt x="1291003" y="2659606"/>
                  <a:pt x="1263160" y="2664192"/>
                  <a:pt x="1230682" y="2659606"/>
                </a:cubicBezTo>
                <a:cubicBezTo>
                  <a:pt x="1202839" y="2659606"/>
                  <a:pt x="1184279" y="2645847"/>
                  <a:pt x="1193560" y="2636675"/>
                </a:cubicBezTo>
                <a:cubicBezTo>
                  <a:pt x="1202839" y="2627503"/>
                  <a:pt x="1230682" y="2622917"/>
                  <a:pt x="1258520" y="2622917"/>
                </a:cubicBezTo>
                <a:close/>
                <a:moveTo>
                  <a:pt x="2678616" y="2612864"/>
                </a:moveTo>
                <a:cubicBezTo>
                  <a:pt x="2682650" y="2610832"/>
                  <a:pt x="2687637" y="2610832"/>
                  <a:pt x="2693503" y="2613154"/>
                </a:cubicBezTo>
                <a:cubicBezTo>
                  <a:pt x="2721664" y="2622441"/>
                  <a:pt x="2749825" y="2668875"/>
                  <a:pt x="2759212" y="2715310"/>
                </a:cubicBezTo>
                <a:cubicBezTo>
                  <a:pt x="2768599" y="2761744"/>
                  <a:pt x="2759212" y="2789605"/>
                  <a:pt x="2731051" y="2780318"/>
                </a:cubicBezTo>
                <a:cubicBezTo>
                  <a:pt x="2707584" y="2766388"/>
                  <a:pt x="2679423" y="2724597"/>
                  <a:pt x="2670036" y="2678162"/>
                </a:cubicBezTo>
                <a:cubicBezTo>
                  <a:pt x="2662996" y="2643336"/>
                  <a:pt x="2666516" y="2618958"/>
                  <a:pt x="2678616" y="2612864"/>
                </a:cubicBezTo>
                <a:close/>
                <a:moveTo>
                  <a:pt x="758032" y="2595533"/>
                </a:moveTo>
                <a:cubicBezTo>
                  <a:pt x="764993" y="2595533"/>
                  <a:pt x="773114" y="2596723"/>
                  <a:pt x="780074" y="2599104"/>
                </a:cubicBezTo>
                <a:cubicBezTo>
                  <a:pt x="793995" y="2603867"/>
                  <a:pt x="803276" y="2608629"/>
                  <a:pt x="798636" y="2608629"/>
                </a:cubicBezTo>
                <a:cubicBezTo>
                  <a:pt x="798636" y="2613392"/>
                  <a:pt x="780074" y="2613392"/>
                  <a:pt x="766153" y="2608629"/>
                </a:cubicBezTo>
                <a:cubicBezTo>
                  <a:pt x="752232" y="2608629"/>
                  <a:pt x="742951" y="2599104"/>
                  <a:pt x="742951" y="2599104"/>
                </a:cubicBezTo>
                <a:cubicBezTo>
                  <a:pt x="745271" y="2596723"/>
                  <a:pt x="751072" y="2595533"/>
                  <a:pt x="758032" y="2595533"/>
                </a:cubicBezTo>
                <a:close/>
                <a:moveTo>
                  <a:pt x="939542" y="2588389"/>
                </a:moveTo>
                <a:cubicBezTo>
                  <a:pt x="950681" y="2587198"/>
                  <a:pt x="963580" y="2587198"/>
                  <a:pt x="975306" y="2589579"/>
                </a:cubicBezTo>
                <a:cubicBezTo>
                  <a:pt x="998758" y="2594342"/>
                  <a:pt x="1012829" y="2603867"/>
                  <a:pt x="1008139" y="2608630"/>
                </a:cubicBezTo>
                <a:cubicBezTo>
                  <a:pt x="1003448" y="2613392"/>
                  <a:pt x="975306" y="2618155"/>
                  <a:pt x="951854" y="2613392"/>
                </a:cubicBezTo>
                <a:cubicBezTo>
                  <a:pt x="928402" y="2608630"/>
                  <a:pt x="909640" y="2599105"/>
                  <a:pt x="914331" y="2594342"/>
                </a:cubicBezTo>
                <a:cubicBezTo>
                  <a:pt x="919021" y="2591961"/>
                  <a:pt x="928402" y="2589579"/>
                  <a:pt x="939542" y="2588389"/>
                </a:cubicBezTo>
                <a:close/>
                <a:moveTo>
                  <a:pt x="1412581" y="2584817"/>
                </a:moveTo>
                <a:cubicBezTo>
                  <a:pt x="1440450" y="2584817"/>
                  <a:pt x="1463675" y="2594343"/>
                  <a:pt x="1459030" y="2608630"/>
                </a:cubicBezTo>
                <a:cubicBezTo>
                  <a:pt x="1454385" y="2622918"/>
                  <a:pt x="1421871" y="2632443"/>
                  <a:pt x="1389356" y="2627680"/>
                </a:cubicBezTo>
                <a:cubicBezTo>
                  <a:pt x="1361487" y="2627680"/>
                  <a:pt x="1338262" y="2613393"/>
                  <a:pt x="1342907" y="2603868"/>
                </a:cubicBezTo>
                <a:cubicBezTo>
                  <a:pt x="1352197" y="2589580"/>
                  <a:pt x="1380066" y="2580055"/>
                  <a:pt x="1412581" y="2584817"/>
                </a:cubicBezTo>
                <a:close/>
                <a:moveTo>
                  <a:pt x="2890752" y="2582925"/>
                </a:moveTo>
                <a:cubicBezTo>
                  <a:pt x="2894953" y="2581628"/>
                  <a:pt x="2900458" y="2582492"/>
                  <a:pt x="2907411" y="2585951"/>
                </a:cubicBezTo>
                <a:cubicBezTo>
                  <a:pt x="2930588" y="2599785"/>
                  <a:pt x="2963037" y="2650509"/>
                  <a:pt x="2976944" y="2696622"/>
                </a:cubicBezTo>
                <a:cubicBezTo>
                  <a:pt x="2990850" y="2742735"/>
                  <a:pt x="2981579" y="2765792"/>
                  <a:pt x="2953766" y="2751958"/>
                </a:cubicBezTo>
                <a:cubicBezTo>
                  <a:pt x="2930588" y="2738124"/>
                  <a:pt x="2898140" y="2687400"/>
                  <a:pt x="2884233" y="2641287"/>
                </a:cubicBezTo>
                <a:cubicBezTo>
                  <a:pt x="2877280" y="2610160"/>
                  <a:pt x="2878149" y="2586815"/>
                  <a:pt x="2890752" y="2582925"/>
                </a:cubicBezTo>
                <a:close/>
                <a:moveTo>
                  <a:pt x="1639764" y="2579941"/>
                </a:moveTo>
                <a:cubicBezTo>
                  <a:pt x="1672247" y="2575292"/>
                  <a:pt x="1695449" y="2589239"/>
                  <a:pt x="1690808" y="2607836"/>
                </a:cubicBezTo>
                <a:cubicBezTo>
                  <a:pt x="1686168" y="2626432"/>
                  <a:pt x="1658326" y="2640380"/>
                  <a:pt x="1630483" y="2640380"/>
                </a:cubicBezTo>
                <a:cubicBezTo>
                  <a:pt x="1598001" y="2640380"/>
                  <a:pt x="1574799" y="2626432"/>
                  <a:pt x="1579439" y="2607836"/>
                </a:cubicBezTo>
                <a:cubicBezTo>
                  <a:pt x="1584080" y="2593888"/>
                  <a:pt x="1611922" y="2579941"/>
                  <a:pt x="1639764" y="2579941"/>
                </a:cubicBezTo>
                <a:close/>
                <a:moveTo>
                  <a:pt x="1104599" y="2571348"/>
                </a:moveTo>
                <a:cubicBezTo>
                  <a:pt x="1116200" y="2569637"/>
                  <a:pt x="1131281" y="2569637"/>
                  <a:pt x="1147522" y="2571919"/>
                </a:cubicBezTo>
                <a:cubicBezTo>
                  <a:pt x="1175365" y="2571919"/>
                  <a:pt x="1198567" y="2581047"/>
                  <a:pt x="1193926" y="2590175"/>
                </a:cubicBezTo>
                <a:cubicBezTo>
                  <a:pt x="1189286" y="2599304"/>
                  <a:pt x="1161444" y="2603868"/>
                  <a:pt x="1128960" y="2599304"/>
                </a:cubicBezTo>
                <a:cubicBezTo>
                  <a:pt x="1096477" y="2594740"/>
                  <a:pt x="1077916" y="2585611"/>
                  <a:pt x="1082556" y="2581047"/>
                </a:cubicBezTo>
                <a:cubicBezTo>
                  <a:pt x="1084876" y="2576483"/>
                  <a:pt x="1092999" y="2573060"/>
                  <a:pt x="1104599" y="2571348"/>
                </a:cubicBezTo>
                <a:close/>
                <a:moveTo>
                  <a:pt x="2530958" y="2567222"/>
                </a:moveTo>
                <a:cubicBezTo>
                  <a:pt x="2554080" y="2571852"/>
                  <a:pt x="2581827" y="2608894"/>
                  <a:pt x="2591076" y="2650566"/>
                </a:cubicBezTo>
                <a:cubicBezTo>
                  <a:pt x="2600325" y="2696868"/>
                  <a:pt x="2586452" y="2729280"/>
                  <a:pt x="2563329" y="2720019"/>
                </a:cubicBezTo>
                <a:cubicBezTo>
                  <a:pt x="2535582" y="2715389"/>
                  <a:pt x="2512460" y="2673717"/>
                  <a:pt x="2503211" y="2632045"/>
                </a:cubicBezTo>
                <a:cubicBezTo>
                  <a:pt x="2493962" y="2590373"/>
                  <a:pt x="2507836" y="2562592"/>
                  <a:pt x="2530958" y="2567222"/>
                </a:cubicBezTo>
                <a:close/>
                <a:moveTo>
                  <a:pt x="1848577" y="2567187"/>
                </a:moveTo>
                <a:cubicBezTo>
                  <a:pt x="1876755" y="2562592"/>
                  <a:pt x="1900237" y="2580974"/>
                  <a:pt x="1900237" y="2603951"/>
                </a:cubicBezTo>
                <a:cubicBezTo>
                  <a:pt x="1895540" y="2631523"/>
                  <a:pt x="1872059" y="2649905"/>
                  <a:pt x="1839184" y="2649905"/>
                </a:cubicBezTo>
                <a:cubicBezTo>
                  <a:pt x="1811006" y="2649905"/>
                  <a:pt x="1787524" y="2626928"/>
                  <a:pt x="1792220" y="2608546"/>
                </a:cubicBezTo>
                <a:cubicBezTo>
                  <a:pt x="1796917" y="2585569"/>
                  <a:pt x="1820398" y="2567187"/>
                  <a:pt x="1848577" y="2567187"/>
                </a:cubicBezTo>
                <a:close/>
                <a:moveTo>
                  <a:pt x="3191565" y="2560865"/>
                </a:moveTo>
                <a:cubicBezTo>
                  <a:pt x="3196210" y="2562244"/>
                  <a:pt x="3202016" y="2565729"/>
                  <a:pt x="3208984" y="2571537"/>
                </a:cubicBezTo>
                <a:cubicBezTo>
                  <a:pt x="3236853" y="2594768"/>
                  <a:pt x="3274012" y="2645878"/>
                  <a:pt x="3283302" y="2687695"/>
                </a:cubicBezTo>
                <a:cubicBezTo>
                  <a:pt x="3297237" y="2729512"/>
                  <a:pt x="3283302" y="2738805"/>
                  <a:pt x="3255433" y="2715573"/>
                </a:cubicBezTo>
                <a:cubicBezTo>
                  <a:pt x="3227563" y="2692341"/>
                  <a:pt x="3195049" y="2636585"/>
                  <a:pt x="3181114" y="2599415"/>
                </a:cubicBezTo>
                <a:cubicBezTo>
                  <a:pt x="3174147" y="2571537"/>
                  <a:pt x="3177630" y="2556726"/>
                  <a:pt x="3191565" y="2560865"/>
                </a:cubicBezTo>
                <a:close/>
                <a:moveTo>
                  <a:pt x="2034454" y="2552929"/>
                </a:moveTo>
                <a:cubicBezTo>
                  <a:pt x="2062596" y="2548305"/>
                  <a:pt x="2086048" y="2571427"/>
                  <a:pt x="2086048" y="2599174"/>
                </a:cubicBezTo>
                <a:cubicBezTo>
                  <a:pt x="2090738" y="2631545"/>
                  <a:pt x="2067286" y="2654668"/>
                  <a:pt x="2039144" y="2654668"/>
                </a:cubicBezTo>
                <a:cubicBezTo>
                  <a:pt x="2006311" y="2654668"/>
                  <a:pt x="1987550" y="2631545"/>
                  <a:pt x="1987550" y="2603799"/>
                </a:cubicBezTo>
                <a:cubicBezTo>
                  <a:pt x="1987550" y="2576052"/>
                  <a:pt x="2006311" y="2552929"/>
                  <a:pt x="2034454" y="2552929"/>
                </a:cubicBezTo>
                <a:close/>
                <a:moveTo>
                  <a:pt x="2373657" y="2543542"/>
                </a:moveTo>
                <a:cubicBezTo>
                  <a:pt x="2396780" y="2543542"/>
                  <a:pt x="2424527" y="2576163"/>
                  <a:pt x="2429151" y="2618103"/>
                </a:cubicBezTo>
                <a:cubicBezTo>
                  <a:pt x="2438400" y="2660044"/>
                  <a:pt x="2419902" y="2688005"/>
                  <a:pt x="2392155" y="2683345"/>
                </a:cubicBezTo>
                <a:cubicBezTo>
                  <a:pt x="2364408" y="2678685"/>
                  <a:pt x="2341286" y="2646064"/>
                  <a:pt x="2336661" y="2608783"/>
                </a:cubicBezTo>
                <a:cubicBezTo>
                  <a:pt x="2332037" y="2571502"/>
                  <a:pt x="2345910" y="2543542"/>
                  <a:pt x="2373657" y="2543542"/>
                </a:cubicBezTo>
                <a:close/>
                <a:moveTo>
                  <a:pt x="2205975" y="2543429"/>
                </a:moveTo>
                <a:cubicBezTo>
                  <a:pt x="2234117" y="2538780"/>
                  <a:pt x="2257569" y="2566675"/>
                  <a:pt x="2262260" y="2603867"/>
                </a:cubicBezTo>
                <a:cubicBezTo>
                  <a:pt x="2266950" y="2641060"/>
                  <a:pt x="2248188" y="2668955"/>
                  <a:pt x="2220046" y="2664306"/>
                </a:cubicBezTo>
                <a:cubicBezTo>
                  <a:pt x="2191904" y="2659657"/>
                  <a:pt x="2168452" y="2631762"/>
                  <a:pt x="2163762" y="2599218"/>
                </a:cubicBezTo>
                <a:cubicBezTo>
                  <a:pt x="2163762" y="2566675"/>
                  <a:pt x="2182523" y="2543429"/>
                  <a:pt x="2205975" y="2543429"/>
                </a:cubicBezTo>
                <a:close/>
                <a:moveTo>
                  <a:pt x="1299986" y="2538780"/>
                </a:moveTo>
                <a:cubicBezTo>
                  <a:pt x="1332500" y="2538780"/>
                  <a:pt x="1355725" y="2547908"/>
                  <a:pt x="1351080" y="2557036"/>
                </a:cubicBezTo>
                <a:cubicBezTo>
                  <a:pt x="1346435" y="2566165"/>
                  <a:pt x="1318565" y="2575293"/>
                  <a:pt x="1286051" y="2575293"/>
                </a:cubicBezTo>
                <a:cubicBezTo>
                  <a:pt x="1248897" y="2570729"/>
                  <a:pt x="1230317" y="2561600"/>
                  <a:pt x="1234962" y="2552472"/>
                </a:cubicBezTo>
                <a:cubicBezTo>
                  <a:pt x="1239606" y="2543344"/>
                  <a:pt x="1267471" y="2538780"/>
                  <a:pt x="1299986" y="2538780"/>
                </a:cubicBezTo>
                <a:close/>
                <a:moveTo>
                  <a:pt x="810042" y="2530445"/>
                </a:moveTo>
                <a:cubicBezTo>
                  <a:pt x="820601" y="2530446"/>
                  <a:pt x="833509" y="2531636"/>
                  <a:pt x="845243" y="2534017"/>
                </a:cubicBezTo>
                <a:cubicBezTo>
                  <a:pt x="873404" y="2538780"/>
                  <a:pt x="892178" y="2548305"/>
                  <a:pt x="887484" y="2553067"/>
                </a:cubicBezTo>
                <a:cubicBezTo>
                  <a:pt x="882790" y="2557830"/>
                  <a:pt x="854630" y="2557830"/>
                  <a:pt x="831162" y="2553067"/>
                </a:cubicBezTo>
                <a:cubicBezTo>
                  <a:pt x="803001" y="2548305"/>
                  <a:pt x="784227" y="2538780"/>
                  <a:pt x="788921" y="2534017"/>
                </a:cubicBezTo>
                <a:cubicBezTo>
                  <a:pt x="791268" y="2531636"/>
                  <a:pt x="799481" y="2530446"/>
                  <a:pt x="810042" y="2530445"/>
                </a:cubicBezTo>
                <a:close/>
                <a:moveTo>
                  <a:pt x="1542134" y="2529255"/>
                </a:moveTo>
                <a:cubicBezTo>
                  <a:pt x="1570343" y="2529255"/>
                  <a:pt x="1593850" y="2538491"/>
                  <a:pt x="1593850" y="2552346"/>
                </a:cubicBezTo>
                <a:cubicBezTo>
                  <a:pt x="1589148" y="2566200"/>
                  <a:pt x="1560940" y="2580055"/>
                  <a:pt x="1528029" y="2580055"/>
                </a:cubicBezTo>
                <a:cubicBezTo>
                  <a:pt x="1495119" y="2580055"/>
                  <a:pt x="1471612" y="2570819"/>
                  <a:pt x="1476313" y="2556964"/>
                </a:cubicBezTo>
                <a:cubicBezTo>
                  <a:pt x="1481015" y="2543109"/>
                  <a:pt x="1509224" y="2533873"/>
                  <a:pt x="1542134" y="2529255"/>
                </a:cubicBezTo>
                <a:close/>
                <a:moveTo>
                  <a:pt x="617425" y="2529255"/>
                </a:moveTo>
                <a:cubicBezTo>
                  <a:pt x="617425" y="2529255"/>
                  <a:pt x="636021" y="2529255"/>
                  <a:pt x="649968" y="2534017"/>
                </a:cubicBezTo>
                <a:cubicBezTo>
                  <a:pt x="668565" y="2538780"/>
                  <a:pt x="677863" y="2543542"/>
                  <a:pt x="673214" y="2543542"/>
                </a:cubicBezTo>
                <a:cubicBezTo>
                  <a:pt x="668565" y="2548305"/>
                  <a:pt x="654618" y="2543542"/>
                  <a:pt x="640670" y="2543542"/>
                </a:cubicBezTo>
                <a:cubicBezTo>
                  <a:pt x="626723" y="2538780"/>
                  <a:pt x="612775" y="2534017"/>
                  <a:pt x="617425" y="2529255"/>
                </a:cubicBezTo>
                <a:close/>
                <a:moveTo>
                  <a:pt x="979308" y="2523302"/>
                </a:moveTo>
                <a:cubicBezTo>
                  <a:pt x="990909" y="2522111"/>
                  <a:pt x="1005990" y="2522111"/>
                  <a:pt x="1022232" y="2524492"/>
                </a:cubicBezTo>
                <a:cubicBezTo>
                  <a:pt x="1054714" y="2529255"/>
                  <a:pt x="1077916" y="2534018"/>
                  <a:pt x="1073276" y="2543543"/>
                </a:cubicBezTo>
                <a:cubicBezTo>
                  <a:pt x="1068635" y="2548305"/>
                  <a:pt x="1040792" y="2553068"/>
                  <a:pt x="1008310" y="2548305"/>
                </a:cubicBezTo>
                <a:cubicBezTo>
                  <a:pt x="975827" y="2543543"/>
                  <a:pt x="957266" y="2534018"/>
                  <a:pt x="957266" y="2529255"/>
                </a:cubicBezTo>
                <a:cubicBezTo>
                  <a:pt x="959586" y="2526874"/>
                  <a:pt x="967707" y="2524492"/>
                  <a:pt x="979308" y="2523302"/>
                </a:cubicBezTo>
                <a:close/>
                <a:moveTo>
                  <a:pt x="1750949" y="2507030"/>
                </a:moveTo>
                <a:cubicBezTo>
                  <a:pt x="1778762" y="2507030"/>
                  <a:pt x="1801939" y="2516158"/>
                  <a:pt x="1801939" y="2538978"/>
                </a:cubicBezTo>
                <a:cubicBezTo>
                  <a:pt x="1806575" y="2557235"/>
                  <a:pt x="1778762" y="2575491"/>
                  <a:pt x="1746313" y="2575491"/>
                </a:cubicBezTo>
                <a:cubicBezTo>
                  <a:pt x="1713864" y="2580055"/>
                  <a:pt x="1690687" y="2561799"/>
                  <a:pt x="1695322" y="2548106"/>
                </a:cubicBezTo>
                <a:cubicBezTo>
                  <a:pt x="1695322" y="2529850"/>
                  <a:pt x="1723136" y="2511594"/>
                  <a:pt x="1750949" y="2507030"/>
                </a:cubicBezTo>
                <a:close/>
                <a:moveTo>
                  <a:pt x="3263394" y="2505294"/>
                </a:moveTo>
                <a:cubicBezTo>
                  <a:pt x="3268697" y="2506672"/>
                  <a:pt x="3275380" y="2510155"/>
                  <a:pt x="3283516" y="2515959"/>
                </a:cubicBezTo>
                <a:cubicBezTo>
                  <a:pt x="3316060" y="2543820"/>
                  <a:pt x="3348604" y="2594898"/>
                  <a:pt x="3362551" y="2632045"/>
                </a:cubicBezTo>
                <a:cubicBezTo>
                  <a:pt x="3371849" y="2669193"/>
                  <a:pt x="3357902" y="2678480"/>
                  <a:pt x="3325358" y="2655263"/>
                </a:cubicBezTo>
                <a:cubicBezTo>
                  <a:pt x="3297463" y="2627402"/>
                  <a:pt x="3264920" y="2580967"/>
                  <a:pt x="3250972" y="2543820"/>
                </a:cubicBezTo>
                <a:cubicBezTo>
                  <a:pt x="3243999" y="2515959"/>
                  <a:pt x="3247486" y="2501158"/>
                  <a:pt x="3263394" y="2505294"/>
                </a:cubicBezTo>
                <a:close/>
                <a:moveTo>
                  <a:pt x="1179341" y="2502267"/>
                </a:moveTo>
                <a:cubicBezTo>
                  <a:pt x="1211855" y="2502267"/>
                  <a:pt x="1235080" y="2511338"/>
                  <a:pt x="1235080" y="2520410"/>
                </a:cubicBezTo>
                <a:cubicBezTo>
                  <a:pt x="1230435" y="2524945"/>
                  <a:pt x="1202565" y="2534017"/>
                  <a:pt x="1165406" y="2529481"/>
                </a:cubicBezTo>
                <a:cubicBezTo>
                  <a:pt x="1132891" y="2529481"/>
                  <a:pt x="1109666" y="2520410"/>
                  <a:pt x="1114311" y="2511338"/>
                </a:cubicBezTo>
                <a:cubicBezTo>
                  <a:pt x="1114311" y="2506803"/>
                  <a:pt x="1146826" y="2502267"/>
                  <a:pt x="1179341" y="2502267"/>
                </a:cubicBezTo>
                <a:close/>
                <a:moveTo>
                  <a:pt x="1430214" y="2497346"/>
                </a:moveTo>
                <a:cubicBezTo>
                  <a:pt x="1462697" y="2492742"/>
                  <a:pt x="1485899" y="2501949"/>
                  <a:pt x="1485899" y="2511157"/>
                </a:cubicBezTo>
                <a:cubicBezTo>
                  <a:pt x="1485899" y="2524968"/>
                  <a:pt x="1453416" y="2534176"/>
                  <a:pt x="1420933" y="2538780"/>
                </a:cubicBezTo>
                <a:cubicBezTo>
                  <a:pt x="1388451" y="2538780"/>
                  <a:pt x="1365249" y="2529572"/>
                  <a:pt x="1365249" y="2515761"/>
                </a:cubicBezTo>
                <a:cubicBezTo>
                  <a:pt x="1369889" y="2506553"/>
                  <a:pt x="1397732" y="2497346"/>
                  <a:pt x="1430214" y="2497346"/>
                </a:cubicBezTo>
                <a:close/>
                <a:moveTo>
                  <a:pt x="2716587" y="2496904"/>
                </a:moveTo>
                <a:cubicBezTo>
                  <a:pt x="2720502" y="2494945"/>
                  <a:pt x="2725432" y="2494945"/>
                  <a:pt x="2731233" y="2497267"/>
                </a:cubicBezTo>
                <a:cubicBezTo>
                  <a:pt x="2759075" y="2506554"/>
                  <a:pt x="2791558" y="2552988"/>
                  <a:pt x="2805479" y="2599423"/>
                </a:cubicBezTo>
                <a:cubicBezTo>
                  <a:pt x="2819400" y="2645857"/>
                  <a:pt x="2805479" y="2673718"/>
                  <a:pt x="2782277" y="2659788"/>
                </a:cubicBezTo>
                <a:cubicBezTo>
                  <a:pt x="2754435" y="2645857"/>
                  <a:pt x="2726592" y="2604066"/>
                  <a:pt x="2712671" y="2557632"/>
                </a:cubicBezTo>
                <a:cubicBezTo>
                  <a:pt x="2702230" y="2526288"/>
                  <a:pt x="2704841" y="2502781"/>
                  <a:pt x="2716587" y="2496904"/>
                </a:cubicBezTo>
                <a:close/>
                <a:moveTo>
                  <a:pt x="2929328" y="2483202"/>
                </a:moveTo>
                <a:cubicBezTo>
                  <a:pt x="2933247" y="2482694"/>
                  <a:pt x="2938182" y="2484146"/>
                  <a:pt x="2943989" y="2487631"/>
                </a:cubicBezTo>
                <a:cubicBezTo>
                  <a:pt x="2971858" y="2506216"/>
                  <a:pt x="3004373" y="2552680"/>
                  <a:pt x="3022952" y="2599143"/>
                </a:cubicBezTo>
                <a:cubicBezTo>
                  <a:pt x="3036887" y="2645607"/>
                  <a:pt x="3022952" y="2664192"/>
                  <a:pt x="2999728" y="2645607"/>
                </a:cubicBezTo>
                <a:cubicBezTo>
                  <a:pt x="2971858" y="2627021"/>
                  <a:pt x="2939344" y="2580558"/>
                  <a:pt x="2925409" y="2538741"/>
                </a:cubicBezTo>
                <a:cubicBezTo>
                  <a:pt x="2914958" y="2503893"/>
                  <a:pt x="2917571" y="2484727"/>
                  <a:pt x="2929328" y="2483202"/>
                </a:cubicBezTo>
                <a:close/>
                <a:moveTo>
                  <a:pt x="846597" y="2479645"/>
                </a:moveTo>
                <a:cubicBezTo>
                  <a:pt x="859370" y="2479646"/>
                  <a:pt x="875628" y="2480836"/>
                  <a:pt x="891884" y="2483217"/>
                </a:cubicBezTo>
                <a:cubicBezTo>
                  <a:pt x="919754" y="2487980"/>
                  <a:pt x="942979" y="2492742"/>
                  <a:pt x="938334" y="2497505"/>
                </a:cubicBezTo>
                <a:cubicBezTo>
                  <a:pt x="933689" y="2502267"/>
                  <a:pt x="905820" y="2507030"/>
                  <a:pt x="873305" y="2502267"/>
                </a:cubicBezTo>
                <a:cubicBezTo>
                  <a:pt x="840790" y="2497505"/>
                  <a:pt x="817567" y="2487980"/>
                  <a:pt x="822210" y="2483217"/>
                </a:cubicBezTo>
                <a:cubicBezTo>
                  <a:pt x="824533" y="2480836"/>
                  <a:pt x="833823" y="2479646"/>
                  <a:pt x="846597" y="2479645"/>
                </a:cubicBezTo>
                <a:close/>
                <a:moveTo>
                  <a:pt x="655495" y="2478455"/>
                </a:moveTo>
                <a:cubicBezTo>
                  <a:pt x="655495" y="2478455"/>
                  <a:pt x="678587" y="2478455"/>
                  <a:pt x="706295" y="2483217"/>
                </a:cubicBezTo>
                <a:cubicBezTo>
                  <a:pt x="729387" y="2487980"/>
                  <a:pt x="752478" y="2492743"/>
                  <a:pt x="747859" y="2497505"/>
                </a:cubicBezTo>
                <a:cubicBezTo>
                  <a:pt x="747859" y="2502268"/>
                  <a:pt x="720150" y="2502268"/>
                  <a:pt x="697059" y="2497505"/>
                </a:cubicBezTo>
                <a:cubicBezTo>
                  <a:pt x="669349" y="2492743"/>
                  <a:pt x="650876" y="2483217"/>
                  <a:pt x="655495" y="2478455"/>
                </a:cubicBezTo>
                <a:close/>
                <a:moveTo>
                  <a:pt x="1936957" y="2478375"/>
                </a:moveTo>
                <a:cubicBezTo>
                  <a:pt x="1969328" y="2473692"/>
                  <a:pt x="1992450" y="2492424"/>
                  <a:pt x="1992450" y="2520523"/>
                </a:cubicBezTo>
                <a:cubicBezTo>
                  <a:pt x="1997075" y="2543939"/>
                  <a:pt x="1973952" y="2567355"/>
                  <a:pt x="1941581" y="2567355"/>
                </a:cubicBezTo>
                <a:cubicBezTo>
                  <a:pt x="1913834" y="2567355"/>
                  <a:pt x="1890712" y="2548622"/>
                  <a:pt x="1890712" y="2529890"/>
                </a:cubicBezTo>
                <a:cubicBezTo>
                  <a:pt x="1890712" y="2506474"/>
                  <a:pt x="1909210" y="2483058"/>
                  <a:pt x="1936957" y="2478375"/>
                </a:cubicBezTo>
                <a:close/>
                <a:moveTo>
                  <a:pt x="1049176" y="2468930"/>
                </a:moveTo>
                <a:cubicBezTo>
                  <a:pt x="1081747" y="2468930"/>
                  <a:pt x="1109666" y="2478455"/>
                  <a:pt x="1105014" y="2483217"/>
                </a:cubicBezTo>
                <a:cubicBezTo>
                  <a:pt x="1105014" y="2492742"/>
                  <a:pt x="1072442" y="2497505"/>
                  <a:pt x="1039871" y="2492742"/>
                </a:cubicBezTo>
                <a:cubicBezTo>
                  <a:pt x="1002646" y="2487980"/>
                  <a:pt x="974728" y="2483217"/>
                  <a:pt x="979381" y="2473692"/>
                </a:cubicBezTo>
                <a:cubicBezTo>
                  <a:pt x="984034" y="2468930"/>
                  <a:pt x="1016606" y="2468930"/>
                  <a:pt x="1049176" y="2468930"/>
                </a:cubicBezTo>
                <a:close/>
                <a:moveTo>
                  <a:pt x="1309628" y="2468929"/>
                </a:moveTo>
                <a:cubicBezTo>
                  <a:pt x="1342142" y="2464167"/>
                  <a:pt x="1370012" y="2468929"/>
                  <a:pt x="1370012" y="2483217"/>
                </a:cubicBezTo>
                <a:cubicBezTo>
                  <a:pt x="1370012" y="2492742"/>
                  <a:pt x="1342142" y="2502267"/>
                  <a:pt x="1309628" y="2502267"/>
                </a:cubicBezTo>
                <a:cubicBezTo>
                  <a:pt x="1272468" y="2502267"/>
                  <a:pt x="1244604" y="2492742"/>
                  <a:pt x="1249249" y="2487979"/>
                </a:cubicBezTo>
                <a:cubicBezTo>
                  <a:pt x="1249249" y="2478454"/>
                  <a:pt x="1277113" y="2468929"/>
                  <a:pt x="1309628" y="2468929"/>
                </a:cubicBezTo>
                <a:close/>
                <a:moveTo>
                  <a:pt x="1649349" y="2468816"/>
                </a:moveTo>
                <a:cubicBezTo>
                  <a:pt x="1677162" y="2464167"/>
                  <a:pt x="1704975" y="2473465"/>
                  <a:pt x="1704975" y="2487413"/>
                </a:cubicBezTo>
                <a:cubicBezTo>
                  <a:pt x="1704975" y="2506009"/>
                  <a:pt x="1677162" y="2524606"/>
                  <a:pt x="1649349" y="2524606"/>
                </a:cubicBezTo>
                <a:cubicBezTo>
                  <a:pt x="1616900" y="2529255"/>
                  <a:pt x="1589087" y="2515307"/>
                  <a:pt x="1593722" y="2501360"/>
                </a:cubicBezTo>
                <a:cubicBezTo>
                  <a:pt x="1593722" y="2487413"/>
                  <a:pt x="1616900" y="2473465"/>
                  <a:pt x="1649349" y="2468816"/>
                </a:cubicBezTo>
                <a:close/>
                <a:moveTo>
                  <a:pt x="483790" y="2467143"/>
                </a:moveTo>
                <a:cubicBezTo>
                  <a:pt x="488553" y="2467739"/>
                  <a:pt x="494506" y="2468929"/>
                  <a:pt x="501650" y="2468929"/>
                </a:cubicBezTo>
                <a:cubicBezTo>
                  <a:pt x="515937" y="2473692"/>
                  <a:pt x="530225" y="2478454"/>
                  <a:pt x="530225" y="2478454"/>
                </a:cubicBezTo>
                <a:cubicBezTo>
                  <a:pt x="530225" y="2483217"/>
                  <a:pt x="511175" y="2483217"/>
                  <a:pt x="496888" y="2478454"/>
                </a:cubicBezTo>
                <a:cubicBezTo>
                  <a:pt x="487362" y="2473692"/>
                  <a:pt x="473075" y="2468929"/>
                  <a:pt x="473075" y="2468929"/>
                </a:cubicBezTo>
                <a:cubicBezTo>
                  <a:pt x="475456" y="2466548"/>
                  <a:pt x="479028" y="2466548"/>
                  <a:pt x="483790" y="2467143"/>
                </a:cubicBezTo>
                <a:close/>
                <a:moveTo>
                  <a:pt x="3340946" y="2461583"/>
                </a:moveTo>
                <a:cubicBezTo>
                  <a:pt x="3347931" y="2458072"/>
                  <a:pt x="3360737" y="2461583"/>
                  <a:pt x="3377036" y="2473285"/>
                </a:cubicBezTo>
                <a:cubicBezTo>
                  <a:pt x="3409632" y="2501372"/>
                  <a:pt x="3442229" y="2548183"/>
                  <a:pt x="3451542" y="2585632"/>
                </a:cubicBezTo>
                <a:cubicBezTo>
                  <a:pt x="3465512" y="2623081"/>
                  <a:pt x="3446886" y="2632443"/>
                  <a:pt x="3414289" y="2604356"/>
                </a:cubicBezTo>
                <a:cubicBezTo>
                  <a:pt x="3381692" y="2576270"/>
                  <a:pt x="3349095" y="2524778"/>
                  <a:pt x="3339782" y="2492010"/>
                </a:cubicBezTo>
                <a:cubicBezTo>
                  <a:pt x="3332797" y="2475626"/>
                  <a:pt x="3333961" y="2465093"/>
                  <a:pt x="3340946" y="2461583"/>
                </a:cubicBezTo>
                <a:close/>
                <a:moveTo>
                  <a:pt x="2108407" y="2449813"/>
                </a:moveTo>
                <a:cubicBezTo>
                  <a:pt x="2131529" y="2445117"/>
                  <a:pt x="2159276" y="2468599"/>
                  <a:pt x="2163900" y="2496777"/>
                </a:cubicBezTo>
                <a:cubicBezTo>
                  <a:pt x="2168525" y="2529652"/>
                  <a:pt x="2150027" y="2557830"/>
                  <a:pt x="2126905" y="2557830"/>
                </a:cubicBezTo>
                <a:cubicBezTo>
                  <a:pt x="2094533" y="2557830"/>
                  <a:pt x="2071411" y="2534348"/>
                  <a:pt x="2066786" y="2506170"/>
                </a:cubicBezTo>
                <a:cubicBezTo>
                  <a:pt x="2062162" y="2477991"/>
                  <a:pt x="2080660" y="2454510"/>
                  <a:pt x="2108407" y="2449813"/>
                </a:cubicBezTo>
                <a:close/>
                <a:moveTo>
                  <a:pt x="2572875" y="2446572"/>
                </a:moveTo>
                <a:cubicBezTo>
                  <a:pt x="2596357" y="2451202"/>
                  <a:pt x="2629231" y="2488244"/>
                  <a:pt x="2643320" y="2534546"/>
                </a:cubicBezTo>
                <a:cubicBezTo>
                  <a:pt x="2652713" y="2580849"/>
                  <a:pt x="2643320" y="2608630"/>
                  <a:pt x="2615142" y="2599369"/>
                </a:cubicBezTo>
                <a:cubicBezTo>
                  <a:pt x="2591660" y="2594739"/>
                  <a:pt x="2558786" y="2553067"/>
                  <a:pt x="2549393" y="2511395"/>
                </a:cubicBezTo>
                <a:cubicBezTo>
                  <a:pt x="2540000" y="2469723"/>
                  <a:pt x="2549393" y="2441942"/>
                  <a:pt x="2572875" y="2446572"/>
                </a:cubicBezTo>
                <a:close/>
                <a:moveTo>
                  <a:pt x="1188929" y="2445117"/>
                </a:moveTo>
                <a:cubicBezTo>
                  <a:pt x="1221472" y="2445117"/>
                  <a:pt x="1249366" y="2449879"/>
                  <a:pt x="1249366" y="2454642"/>
                </a:cubicBezTo>
                <a:cubicBezTo>
                  <a:pt x="1249366" y="2464167"/>
                  <a:pt x="1221472" y="2473692"/>
                  <a:pt x="1184279" y="2473692"/>
                </a:cubicBezTo>
                <a:cubicBezTo>
                  <a:pt x="1147086" y="2468929"/>
                  <a:pt x="1119191" y="2464167"/>
                  <a:pt x="1119191" y="2459404"/>
                </a:cubicBezTo>
                <a:cubicBezTo>
                  <a:pt x="1123840" y="2449879"/>
                  <a:pt x="1151735" y="2445117"/>
                  <a:pt x="1188929" y="2445117"/>
                </a:cubicBezTo>
                <a:close/>
                <a:moveTo>
                  <a:pt x="1536821" y="2441810"/>
                </a:moveTo>
                <a:cubicBezTo>
                  <a:pt x="1569304" y="2437180"/>
                  <a:pt x="1597146" y="2441810"/>
                  <a:pt x="1597146" y="2455701"/>
                </a:cubicBezTo>
                <a:cubicBezTo>
                  <a:pt x="1601787" y="2469592"/>
                  <a:pt x="1573945" y="2483482"/>
                  <a:pt x="1541462" y="2488113"/>
                </a:cubicBezTo>
                <a:cubicBezTo>
                  <a:pt x="1508979" y="2492743"/>
                  <a:pt x="1481137" y="2483482"/>
                  <a:pt x="1481137" y="2474222"/>
                </a:cubicBezTo>
                <a:cubicBezTo>
                  <a:pt x="1481137" y="2460331"/>
                  <a:pt x="1504339" y="2446440"/>
                  <a:pt x="1536821" y="2441810"/>
                </a:cubicBezTo>
                <a:close/>
                <a:moveTo>
                  <a:pt x="862044" y="2433541"/>
                </a:moveTo>
                <a:cubicBezTo>
                  <a:pt x="874673" y="2433541"/>
                  <a:pt x="891895" y="2434666"/>
                  <a:pt x="910264" y="2436915"/>
                </a:cubicBezTo>
                <a:cubicBezTo>
                  <a:pt x="942411" y="2436915"/>
                  <a:pt x="969966" y="2445911"/>
                  <a:pt x="969966" y="2450409"/>
                </a:cubicBezTo>
                <a:cubicBezTo>
                  <a:pt x="965373" y="2454907"/>
                  <a:pt x="937818" y="2459405"/>
                  <a:pt x="901080" y="2454907"/>
                </a:cubicBezTo>
                <a:cubicBezTo>
                  <a:pt x="868932" y="2450409"/>
                  <a:pt x="841377" y="2441413"/>
                  <a:pt x="841377" y="2436915"/>
                </a:cubicBezTo>
                <a:cubicBezTo>
                  <a:pt x="841377" y="2434666"/>
                  <a:pt x="849414" y="2433541"/>
                  <a:pt x="862044" y="2433541"/>
                </a:cubicBezTo>
                <a:close/>
                <a:moveTo>
                  <a:pt x="696327" y="2433541"/>
                </a:moveTo>
                <a:cubicBezTo>
                  <a:pt x="707939" y="2433541"/>
                  <a:pt x="724197" y="2434666"/>
                  <a:pt x="742776" y="2436915"/>
                </a:cubicBezTo>
                <a:cubicBezTo>
                  <a:pt x="770646" y="2441413"/>
                  <a:pt x="798515" y="2450409"/>
                  <a:pt x="793870" y="2454907"/>
                </a:cubicBezTo>
                <a:cubicBezTo>
                  <a:pt x="793870" y="2459405"/>
                  <a:pt x="766001" y="2459405"/>
                  <a:pt x="728842" y="2450409"/>
                </a:cubicBezTo>
                <a:cubicBezTo>
                  <a:pt x="696327" y="2445911"/>
                  <a:pt x="673103" y="2441413"/>
                  <a:pt x="677747" y="2436915"/>
                </a:cubicBezTo>
                <a:cubicBezTo>
                  <a:pt x="677747" y="2434666"/>
                  <a:pt x="684714" y="2433541"/>
                  <a:pt x="696327" y="2433541"/>
                </a:cubicBezTo>
                <a:close/>
                <a:moveTo>
                  <a:pt x="2266398" y="2432304"/>
                </a:moveTo>
                <a:cubicBezTo>
                  <a:pt x="2289865" y="2427655"/>
                  <a:pt x="2318026" y="2455550"/>
                  <a:pt x="2327413" y="2492742"/>
                </a:cubicBezTo>
                <a:cubicBezTo>
                  <a:pt x="2336800" y="2529935"/>
                  <a:pt x="2318026" y="2557830"/>
                  <a:pt x="2289865" y="2557830"/>
                </a:cubicBezTo>
                <a:cubicBezTo>
                  <a:pt x="2266398" y="2553181"/>
                  <a:pt x="2238237" y="2525286"/>
                  <a:pt x="2233543" y="2492742"/>
                </a:cubicBezTo>
                <a:cubicBezTo>
                  <a:pt x="2228850" y="2460199"/>
                  <a:pt x="2242930" y="2432304"/>
                  <a:pt x="2266398" y="2432304"/>
                </a:cubicBezTo>
                <a:close/>
                <a:moveTo>
                  <a:pt x="3451478" y="2432152"/>
                </a:moveTo>
                <a:cubicBezTo>
                  <a:pt x="3459039" y="2429837"/>
                  <a:pt x="3471835" y="2434467"/>
                  <a:pt x="3488121" y="2446043"/>
                </a:cubicBezTo>
                <a:cubicBezTo>
                  <a:pt x="3525345" y="2469194"/>
                  <a:pt x="3557916" y="2520127"/>
                  <a:pt x="3567222" y="2552538"/>
                </a:cubicBezTo>
                <a:cubicBezTo>
                  <a:pt x="3571875" y="2589580"/>
                  <a:pt x="3553263" y="2589580"/>
                  <a:pt x="3520692" y="2566429"/>
                </a:cubicBezTo>
                <a:cubicBezTo>
                  <a:pt x="3488121" y="2538647"/>
                  <a:pt x="3455549" y="2487715"/>
                  <a:pt x="3446243" y="2459934"/>
                </a:cubicBezTo>
                <a:cubicBezTo>
                  <a:pt x="3441590" y="2443728"/>
                  <a:pt x="3443917" y="2434467"/>
                  <a:pt x="3451478" y="2432152"/>
                </a:cubicBezTo>
                <a:close/>
                <a:moveTo>
                  <a:pt x="1855255" y="2429319"/>
                </a:moveTo>
                <a:cubicBezTo>
                  <a:pt x="1875288" y="2430196"/>
                  <a:pt x="1892019" y="2441589"/>
                  <a:pt x="1895541" y="2455612"/>
                </a:cubicBezTo>
                <a:cubicBezTo>
                  <a:pt x="1900238" y="2478984"/>
                  <a:pt x="1876756" y="2502356"/>
                  <a:pt x="1848578" y="2502356"/>
                </a:cubicBezTo>
                <a:cubicBezTo>
                  <a:pt x="1815703" y="2507030"/>
                  <a:pt x="1792221" y="2493007"/>
                  <a:pt x="1787525" y="2474310"/>
                </a:cubicBezTo>
                <a:cubicBezTo>
                  <a:pt x="1787525" y="2455612"/>
                  <a:pt x="1806310" y="2436915"/>
                  <a:pt x="1834489" y="2432241"/>
                </a:cubicBezTo>
                <a:cubicBezTo>
                  <a:pt x="1841533" y="2429903"/>
                  <a:pt x="1848578" y="2429027"/>
                  <a:pt x="1855255" y="2429319"/>
                </a:cubicBezTo>
                <a:close/>
                <a:moveTo>
                  <a:pt x="2419879" y="2427655"/>
                </a:moveTo>
                <a:cubicBezTo>
                  <a:pt x="2443030" y="2427655"/>
                  <a:pt x="2470811" y="2460276"/>
                  <a:pt x="2484702" y="2502216"/>
                </a:cubicBezTo>
                <a:cubicBezTo>
                  <a:pt x="2493962" y="2539497"/>
                  <a:pt x="2480072" y="2572118"/>
                  <a:pt x="2456920" y="2567458"/>
                </a:cubicBezTo>
                <a:cubicBezTo>
                  <a:pt x="2429139" y="2567458"/>
                  <a:pt x="2401358" y="2530177"/>
                  <a:pt x="2392097" y="2492896"/>
                </a:cubicBezTo>
                <a:cubicBezTo>
                  <a:pt x="2382837" y="2455615"/>
                  <a:pt x="2396727" y="2427655"/>
                  <a:pt x="2419879" y="2427655"/>
                </a:cubicBezTo>
                <a:close/>
                <a:moveTo>
                  <a:pt x="1463836" y="2422158"/>
                </a:moveTo>
                <a:cubicBezTo>
                  <a:pt x="1475449" y="2423885"/>
                  <a:pt x="1483577" y="2427338"/>
                  <a:pt x="1485900" y="2431941"/>
                </a:cubicBezTo>
                <a:cubicBezTo>
                  <a:pt x="1485900" y="2445753"/>
                  <a:pt x="1462675" y="2454960"/>
                  <a:pt x="1430161" y="2459564"/>
                </a:cubicBezTo>
                <a:cubicBezTo>
                  <a:pt x="1397646" y="2464168"/>
                  <a:pt x="1365132" y="2459564"/>
                  <a:pt x="1365132" y="2450356"/>
                </a:cubicBezTo>
                <a:cubicBezTo>
                  <a:pt x="1360487" y="2441149"/>
                  <a:pt x="1388356" y="2427337"/>
                  <a:pt x="1420871" y="2422734"/>
                </a:cubicBezTo>
                <a:cubicBezTo>
                  <a:pt x="1437128" y="2420432"/>
                  <a:pt x="1452224" y="2420432"/>
                  <a:pt x="1463836" y="2422158"/>
                </a:cubicBezTo>
                <a:close/>
                <a:moveTo>
                  <a:pt x="519947" y="2421503"/>
                </a:moveTo>
                <a:cubicBezTo>
                  <a:pt x="529170" y="2422628"/>
                  <a:pt x="540698" y="2424877"/>
                  <a:pt x="552226" y="2427126"/>
                </a:cubicBezTo>
                <a:cubicBezTo>
                  <a:pt x="579894" y="2431624"/>
                  <a:pt x="593728" y="2440620"/>
                  <a:pt x="593728" y="2440620"/>
                </a:cubicBezTo>
                <a:cubicBezTo>
                  <a:pt x="589117" y="2445118"/>
                  <a:pt x="566060" y="2445118"/>
                  <a:pt x="543003" y="2436122"/>
                </a:cubicBezTo>
                <a:cubicBezTo>
                  <a:pt x="515335" y="2431624"/>
                  <a:pt x="496890" y="2427126"/>
                  <a:pt x="501502" y="2422628"/>
                </a:cubicBezTo>
                <a:cubicBezTo>
                  <a:pt x="503807" y="2420379"/>
                  <a:pt x="510724" y="2420379"/>
                  <a:pt x="519947" y="2421503"/>
                </a:cubicBezTo>
                <a:close/>
                <a:moveTo>
                  <a:pt x="1054050" y="2418130"/>
                </a:moveTo>
                <a:cubicBezTo>
                  <a:pt x="1086619" y="2422628"/>
                  <a:pt x="1119191" y="2427126"/>
                  <a:pt x="1119191" y="2431624"/>
                </a:cubicBezTo>
                <a:cubicBezTo>
                  <a:pt x="1119191" y="2436122"/>
                  <a:pt x="1086619" y="2445118"/>
                  <a:pt x="1049396" y="2440620"/>
                </a:cubicBezTo>
                <a:cubicBezTo>
                  <a:pt x="1012171" y="2440620"/>
                  <a:pt x="984253" y="2431624"/>
                  <a:pt x="988906" y="2427126"/>
                </a:cubicBezTo>
                <a:cubicBezTo>
                  <a:pt x="988906" y="2422628"/>
                  <a:pt x="1016824" y="2418130"/>
                  <a:pt x="1054050" y="2418130"/>
                </a:cubicBezTo>
                <a:close/>
                <a:moveTo>
                  <a:pt x="3590585" y="2412596"/>
                </a:moveTo>
                <a:cubicBezTo>
                  <a:pt x="3598720" y="2410846"/>
                  <a:pt x="3611505" y="2415515"/>
                  <a:pt x="3627777" y="2427187"/>
                </a:cubicBezTo>
                <a:cubicBezTo>
                  <a:pt x="3664970" y="2450533"/>
                  <a:pt x="3697514" y="2497224"/>
                  <a:pt x="3702163" y="2525239"/>
                </a:cubicBezTo>
                <a:cubicBezTo>
                  <a:pt x="3706812" y="2557923"/>
                  <a:pt x="3688216" y="2562592"/>
                  <a:pt x="3655672" y="2534577"/>
                </a:cubicBezTo>
                <a:cubicBezTo>
                  <a:pt x="3618479" y="2506562"/>
                  <a:pt x="3590585" y="2464540"/>
                  <a:pt x="3581286" y="2436526"/>
                </a:cubicBezTo>
                <a:cubicBezTo>
                  <a:pt x="3578962" y="2422518"/>
                  <a:pt x="3582449" y="2414347"/>
                  <a:pt x="3590585" y="2412596"/>
                </a:cubicBezTo>
                <a:close/>
                <a:moveTo>
                  <a:pt x="1343280" y="2408009"/>
                </a:moveTo>
                <a:cubicBezTo>
                  <a:pt x="1354902" y="2409795"/>
                  <a:pt x="1363038" y="2413367"/>
                  <a:pt x="1365363" y="2418129"/>
                </a:cubicBezTo>
                <a:cubicBezTo>
                  <a:pt x="1370012" y="2427654"/>
                  <a:pt x="1342117" y="2437179"/>
                  <a:pt x="1309573" y="2441942"/>
                </a:cubicBezTo>
                <a:cubicBezTo>
                  <a:pt x="1272381" y="2441942"/>
                  <a:pt x="1244490" y="2437179"/>
                  <a:pt x="1239841" y="2427654"/>
                </a:cubicBezTo>
                <a:cubicBezTo>
                  <a:pt x="1239841" y="2422892"/>
                  <a:pt x="1267732" y="2413367"/>
                  <a:pt x="1300275" y="2408604"/>
                </a:cubicBezTo>
                <a:cubicBezTo>
                  <a:pt x="1316547" y="2406223"/>
                  <a:pt x="1331657" y="2406223"/>
                  <a:pt x="1343280" y="2408009"/>
                </a:cubicBezTo>
                <a:close/>
                <a:moveTo>
                  <a:pt x="3976886" y="2407354"/>
                </a:moveTo>
                <a:cubicBezTo>
                  <a:pt x="3983178" y="2407354"/>
                  <a:pt x="3992329" y="2410867"/>
                  <a:pt x="4003768" y="2417891"/>
                </a:cubicBezTo>
                <a:cubicBezTo>
                  <a:pt x="4026647" y="2431941"/>
                  <a:pt x="4044950" y="2464723"/>
                  <a:pt x="4044950" y="2478772"/>
                </a:cubicBezTo>
                <a:cubicBezTo>
                  <a:pt x="4044950" y="2497505"/>
                  <a:pt x="4026647" y="2497505"/>
                  <a:pt x="4003768" y="2478772"/>
                </a:cubicBezTo>
                <a:cubicBezTo>
                  <a:pt x="3985465" y="2460040"/>
                  <a:pt x="3967162" y="2431941"/>
                  <a:pt x="3967162" y="2417891"/>
                </a:cubicBezTo>
                <a:cubicBezTo>
                  <a:pt x="3967162" y="2410867"/>
                  <a:pt x="3970594" y="2407354"/>
                  <a:pt x="3976886" y="2407354"/>
                </a:cubicBezTo>
                <a:close/>
                <a:moveTo>
                  <a:pt x="3763732" y="2402460"/>
                </a:moveTo>
                <a:cubicBezTo>
                  <a:pt x="3772424" y="2401296"/>
                  <a:pt x="3785171" y="2405950"/>
                  <a:pt x="3799078" y="2417582"/>
                </a:cubicBezTo>
                <a:cubicBezTo>
                  <a:pt x="3831527" y="2440847"/>
                  <a:pt x="3859340" y="2478071"/>
                  <a:pt x="3863975" y="2501337"/>
                </a:cubicBezTo>
                <a:cubicBezTo>
                  <a:pt x="3863975" y="2529255"/>
                  <a:pt x="3845433" y="2529255"/>
                  <a:pt x="3812985" y="2505990"/>
                </a:cubicBezTo>
                <a:cubicBezTo>
                  <a:pt x="3785171" y="2482725"/>
                  <a:pt x="3757358" y="2445500"/>
                  <a:pt x="3752723" y="2422235"/>
                </a:cubicBezTo>
                <a:cubicBezTo>
                  <a:pt x="3750405" y="2410603"/>
                  <a:pt x="3755041" y="2403623"/>
                  <a:pt x="3763732" y="2402460"/>
                </a:cubicBezTo>
                <a:close/>
                <a:moveTo>
                  <a:pt x="1770396" y="2397133"/>
                </a:moveTo>
                <a:cubicBezTo>
                  <a:pt x="1781984" y="2400047"/>
                  <a:pt x="1790097" y="2405876"/>
                  <a:pt x="1792414" y="2412871"/>
                </a:cubicBezTo>
                <a:cubicBezTo>
                  <a:pt x="1797050" y="2431525"/>
                  <a:pt x="1773872" y="2454841"/>
                  <a:pt x="1746059" y="2459505"/>
                </a:cubicBezTo>
                <a:cubicBezTo>
                  <a:pt x="1713611" y="2464168"/>
                  <a:pt x="1685797" y="2454841"/>
                  <a:pt x="1685797" y="2440851"/>
                </a:cubicBezTo>
                <a:cubicBezTo>
                  <a:pt x="1681162" y="2422198"/>
                  <a:pt x="1699704" y="2408208"/>
                  <a:pt x="1727517" y="2398881"/>
                </a:cubicBezTo>
                <a:cubicBezTo>
                  <a:pt x="1743741" y="2394218"/>
                  <a:pt x="1758807" y="2394218"/>
                  <a:pt x="1770396" y="2397133"/>
                </a:cubicBezTo>
                <a:close/>
                <a:moveTo>
                  <a:pt x="2969495" y="2394230"/>
                </a:moveTo>
                <a:cubicBezTo>
                  <a:pt x="2974003" y="2393794"/>
                  <a:pt x="2979819" y="2395246"/>
                  <a:pt x="2986798" y="2398731"/>
                </a:cubicBezTo>
                <a:cubicBezTo>
                  <a:pt x="3014717" y="2417316"/>
                  <a:pt x="3051941" y="2468426"/>
                  <a:pt x="3065900" y="2510243"/>
                </a:cubicBezTo>
                <a:cubicBezTo>
                  <a:pt x="3084512" y="2556707"/>
                  <a:pt x="3070553" y="2575292"/>
                  <a:pt x="3042635" y="2556707"/>
                </a:cubicBezTo>
                <a:cubicBezTo>
                  <a:pt x="3019370" y="2533475"/>
                  <a:pt x="2982145" y="2482365"/>
                  <a:pt x="2968186" y="2445194"/>
                </a:cubicBezTo>
                <a:cubicBezTo>
                  <a:pt x="2954227" y="2413831"/>
                  <a:pt x="2955972" y="2395537"/>
                  <a:pt x="2969495" y="2394230"/>
                </a:cubicBezTo>
                <a:close/>
                <a:moveTo>
                  <a:pt x="1217849" y="2393127"/>
                </a:moveTo>
                <a:cubicBezTo>
                  <a:pt x="1229482" y="2394317"/>
                  <a:pt x="1237625" y="2396699"/>
                  <a:pt x="1239952" y="2399080"/>
                </a:cubicBezTo>
                <a:cubicBezTo>
                  <a:pt x="1244605" y="2408605"/>
                  <a:pt x="1216687" y="2418130"/>
                  <a:pt x="1179462" y="2418130"/>
                </a:cubicBezTo>
                <a:cubicBezTo>
                  <a:pt x="1146890" y="2418130"/>
                  <a:pt x="1114319" y="2413367"/>
                  <a:pt x="1114319" y="2408605"/>
                </a:cubicBezTo>
                <a:cubicBezTo>
                  <a:pt x="1109666" y="2399080"/>
                  <a:pt x="1137585" y="2394317"/>
                  <a:pt x="1174809" y="2394317"/>
                </a:cubicBezTo>
                <a:cubicBezTo>
                  <a:pt x="1191095" y="2391936"/>
                  <a:pt x="1206217" y="2391936"/>
                  <a:pt x="1217849" y="2393127"/>
                </a:cubicBezTo>
                <a:close/>
                <a:moveTo>
                  <a:pt x="2748427" y="2387731"/>
                </a:moveTo>
                <a:cubicBezTo>
                  <a:pt x="2752273" y="2386426"/>
                  <a:pt x="2757208" y="2387296"/>
                  <a:pt x="2763015" y="2390776"/>
                </a:cubicBezTo>
                <a:cubicBezTo>
                  <a:pt x="2790884" y="2400057"/>
                  <a:pt x="2828044" y="2446461"/>
                  <a:pt x="2841978" y="2492864"/>
                </a:cubicBezTo>
                <a:cubicBezTo>
                  <a:pt x="2855913" y="2534628"/>
                  <a:pt x="2846623" y="2557830"/>
                  <a:pt x="2823399" y="2548549"/>
                </a:cubicBezTo>
                <a:cubicBezTo>
                  <a:pt x="2795529" y="2534628"/>
                  <a:pt x="2763015" y="2492864"/>
                  <a:pt x="2749080" y="2446461"/>
                </a:cubicBezTo>
                <a:cubicBezTo>
                  <a:pt x="2735145" y="2415138"/>
                  <a:pt x="2736887" y="2391646"/>
                  <a:pt x="2748427" y="2387731"/>
                </a:cubicBezTo>
                <a:close/>
                <a:moveTo>
                  <a:pt x="697642" y="2387620"/>
                </a:moveTo>
                <a:cubicBezTo>
                  <a:pt x="708329" y="2387173"/>
                  <a:pt x="732758" y="2390745"/>
                  <a:pt x="757186" y="2394317"/>
                </a:cubicBezTo>
                <a:cubicBezTo>
                  <a:pt x="794410" y="2399080"/>
                  <a:pt x="822329" y="2408605"/>
                  <a:pt x="817676" y="2413367"/>
                </a:cubicBezTo>
                <a:cubicBezTo>
                  <a:pt x="817676" y="2418130"/>
                  <a:pt x="789758" y="2418130"/>
                  <a:pt x="752533" y="2408605"/>
                </a:cubicBezTo>
                <a:cubicBezTo>
                  <a:pt x="719962" y="2403842"/>
                  <a:pt x="687390" y="2394317"/>
                  <a:pt x="692043" y="2389554"/>
                </a:cubicBezTo>
                <a:cubicBezTo>
                  <a:pt x="692043" y="2388364"/>
                  <a:pt x="694078" y="2387768"/>
                  <a:pt x="697642" y="2387620"/>
                </a:cubicBezTo>
                <a:close/>
                <a:moveTo>
                  <a:pt x="2006864" y="2386235"/>
                </a:moveTo>
                <a:cubicBezTo>
                  <a:pt x="2030015" y="2381617"/>
                  <a:pt x="2057796" y="2395471"/>
                  <a:pt x="2067057" y="2423181"/>
                </a:cubicBezTo>
                <a:cubicBezTo>
                  <a:pt x="2071687" y="2450890"/>
                  <a:pt x="2053166" y="2473981"/>
                  <a:pt x="2025385" y="2478599"/>
                </a:cubicBezTo>
                <a:cubicBezTo>
                  <a:pt x="1997604" y="2483217"/>
                  <a:pt x="1974452" y="2464744"/>
                  <a:pt x="1965192" y="2441653"/>
                </a:cubicBezTo>
                <a:cubicBezTo>
                  <a:pt x="1960562" y="2418562"/>
                  <a:pt x="1979083" y="2395471"/>
                  <a:pt x="2006864" y="2386235"/>
                </a:cubicBezTo>
                <a:close/>
                <a:moveTo>
                  <a:pt x="864910" y="2385983"/>
                </a:moveTo>
                <a:cubicBezTo>
                  <a:pt x="877124" y="2385983"/>
                  <a:pt x="893409" y="2387173"/>
                  <a:pt x="909695" y="2389554"/>
                </a:cubicBezTo>
                <a:cubicBezTo>
                  <a:pt x="946920" y="2389554"/>
                  <a:pt x="974838" y="2399079"/>
                  <a:pt x="979491" y="2403842"/>
                </a:cubicBezTo>
                <a:cubicBezTo>
                  <a:pt x="979491" y="2408604"/>
                  <a:pt x="951573" y="2413367"/>
                  <a:pt x="909695" y="2408604"/>
                </a:cubicBezTo>
                <a:cubicBezTo>
                  <a:pt x="872472" y="2403842"/>
                  <a:pt x="844552" y="2399079"/>
                  <a:pt x="844552" y="2389554"/>
                </a:cubicBezTo>
                <a:cubicBezTo>
                  <a:pt x="844552" y="2387173"/>
                  <a:pt x="852696" y="2385983"/>
                  <a:pt x="864910" y="2385983"/>
                </a:cubicBezTo>
                <a:close/>
                <a:moveTo>
                  <a:pt x="525439" y="2379548"/>
                </a:moveTo>
                <a:cubicBezTo>
                  <a:pt x="534792" y="2379123"/>
                  <a:pt x="556544" y="2382525"/>
                  <a:pt x="580906" y="2385926"/>
                </a:cubicBezTo>
                <a:cubicBezTo>
                  <a:pt x="613389" y="2394998"/>
                  <a:pt x="636591" y="2399533"/>
                  <a:pt x="636591" y="2404069"/>
                </a:cubicBezTo>
                <a:cubicBezTo>
                  <a:pt x="631950" y="2408605"/>
                  <a:pt x="608749" y="2404069"/>
                  <a:pt x="576265" y="2399533"/>
                </a:cubicBezTo>
                <a:cubicBezTo>
                  <a:pt x="539142" y="2390462"/>
                  <a:pt x="515941" y="2385926"/>
                  <a:pt x="520581" y="2381391"/>
                </a:cubicBezTo>
                <a:cubicBezTo>
                  <a:pt x="520581" y="2380257"/>
                  <a:pt x="522322" y="2379690"/>
                  <a:pt x="525439" y="2379548"/>
                </a:cubicBezTo>
                <a:close/>
                <a:moveTo>
                  <a:pt x="1662265" y="2377322"/>
                </a:moveTo>
                <a:cubicBezTo>
                  <a:pt x="1674446" y="2379066"/>
                  <a:pt x="1683726" y="2383715"/>
                  <a:pt x="1686046" y="2390688"/>
                </a:cubicBezTo>
                <a:cubicBezTo>
                  <a:pt x="1690687" y="2404636"/>
                  <a:pt x="1672125" y="2423232"/>
                  <a:pt x="1639643" y="2427882"/>
                </a:cubicBezTo>
                <a:cubicBezTo>
                  <a:pt x="1607160" y="2437180"/>
                  <a:pt x="1579318" y="2427882"/>
                  <a:pt x="1574677" y="2418583"/>
                </a:cubicBezTo>
                <a:cubicBezTo>
                  <a:pt x="1570037" y="2404636"/>
                  <a:pt x="1593239" y="2390688"/>
                  <a:pt x="1621081" y="2381390"/>
                </a:cubicBezTo>
                <a:cubicBezTo>
                  <a:pt x="1635002" y="2376741"/>
                  <a:pt x="1650084" y="2375579"/>
                  <a:pt x="1662265" y="2377322"/>
                </a:cubicBezTo>
                <a:close/>
                <a:moveTo>
                  <a:pt x="1039871" y="2372092"/>
                </a:moveTo>
                <a:cubicBezTo>
                  <a:pt x="1077094" y="2372092"/>
                  <a:pt x="1105014" y="2376537"/>
                  <a:pt x="1109666" y="2385427"/>
                </a:cubicBezTo>
                <a:cubicBezTo>
                  <a:pt x="1109666" y="2389872"/>
                  <a:pt x="1081747" y="2394317"/>
                  <a:pt x="1044524" y="2394317"/>
                </a:cubicBezTo>
                <a:cubicBezTo>
                  <a:pt x="1011953" y="2394317"/>
                  <a:pt x="979381" y="2385427"/>
                  <a:pt x="979381" y="2380982"/>
                </a:cubicBezTo>
                <a:cubicBezTo>
                  <a:pt x="974728" y="2376537"/>
                  <a:pt x="1007300" y="2372092"/>
                  <a:pt x="1039871" y="2372092"/>
                </a:cubicBezTo>
                <a:close/>
                <a:moveTo>
                  <a:pt x="1551113" y="2365461"/>
                </a:moveTo>
                <a:cubicBezTo>
                  <a:pt x="1563306" y="2366040"/>
                  <a:pt x="1572596" y="2369512"/>
                  <a:pt x="1574918" y="2376458"/>
                </a:cubicBezTo>
                <a:cubicBezTo>
                  <a:pt x="1579563" y="2385718"/>
                  <a:pt x="1560983" y="2404239"/>
                  <a:pt x="1528469" y="2408869"/>
                </a:cubicBezTo>
                <a:cubicBezTo>
                  <a:pt x="1495954" y="2418130"/>
                  <a:pt x="1463440" y="2413500"/>
                  <a:pt x="1458795" y="2404239"/>
                </a:cubicBezTo>
                <a:cubicBezTo>
                  <a:pt x="1454150" y="2390348"/>
                  <a:pt x="1477375" y="2376458"/>
                  <a:pt x="1509889" y="2371827"/>
                </a:cubicBezTo>
                <a:cubicBezTo>
                  <a:pt x="1523824" y="2367197"/>
                  <a:pt x="1538920" y="2364882"/>
                  <a:pt x="1551113" y="2365461"/>
                </a:cubicBezTo>
                <a:close/>
                <a:moveTo>
                  <a:pt x="1435225" y="2359531"/>
                </a:moveTo>
                <a:cubicBezTo>
                  <a:pt x="1447418" y="2360107"/>
                  <a:pt x="1456708" y="2362409"/>
                  <a:pt x="1459030" y="2367012"/>
                </a:cubicBezTo>
                <a:cubicBezTo>
                  <a:pt x="1463675" y="2376220"/>
                  <a:pt x="1445095" y="2390031"/>
                  <a:pt x="1412581" y="2394635"/>
                </a:cubicBezTo>
                <a:cubicBezTo>
                  <a:pt x="1380066" y="2403843"/>
                  <a:pt x="1347552" y="2399239"/>
                  <a:pt x="1342907" y="2390031"/>
                </a:cubicBezTo>
                <a:cubicBezTo>
                  <a:pt x="1338262" y="2380824"/>
                  <a:pt x="1361487" y="2367012"/>
                  <a:pt x="1394001" y="2362409"/>
                </a:cubicBezTo>
                <a:cubicBezTo>
                  <a:pt x="1407936" y="2360107"/>
                  <a:pt x="1423032" y="2358956"/>
                  <a:pt x="1435225" y="2359531"/>
                </a:cubicBezTo>
                <a:close/>
                <a:moveTo>
                  <a:pt x="339560" y="2357805"/>
                </a:moveTo>
                <a:cubicBezTo>
                  <a:pt x="339560" y="2357805"/>
                  <a:pt x="357941" y="2357805"/>
                  <a:pt x="380918" y="2367330"/>
                </a:cubicBezTo>
                <a:cubicBezTo>
                  <a:pt x="403895" y="2372093"/>
                  <a:pt x="422277" y="2376855"/>
                  <a:pt x="422277" y="2381618"/>
                </a:cubicBezTo>
                <a:cubicBezTo>
                  <a:pt x="417682" y="2381618"/>
                  <a:pt x="394705" y="2381618"/>
                  <a:pt x="371727" y="2372093"/>
                </a:cubicBezTo>
                <a:cubicBezTo>
                  <a:pt x="348750" y="2367330"/>
                  <a:pt x="334964" y="2362567"/>
                  <a:pt x="339560" y="2357805"/>
                </a:cubicBezTo>
                <a:close/>
                <a:moveTo>
                  <a:pt x="1316293" y="2351719"/>
                </a:moveTo>
                <a:cubicBezTo>
                  <a:pt x="1327915" y="2352866"/>
                  <a:pt x="1336051" y="2355159"/>
                  <a:pt x="1338376" y="2357452"/>
                </a:cubicBezTo>
                <a:cubicBezTo>
                  <a:pt x="1343025" y="2366624"/>
                  <a:pt x="1324428" y="2380383"/>
                  <a:pt x="1287236" y="2384969"/>
                </a:cubicBezTo>
                <a:cubicBezTo>
                  <a:pt x="1254692" y="2389555"/>
                  <a:pt x="1222153" y="2384969"/>
                  <a:pt x="1217504" y="2375797"/>
                </a:cubicBezTo>
                <a:cubicBezTo>
                  <a:pt x="1212855" y="2366624"/>
                  <a:pt x="1240749" y="2357452"/>
                  <a:pt x="1273288" y="2352866"/>
                </a:cubicBezTo>
                <a:cubicBezTo>
                  <a:pt x="1289560" y="2350573"/>
                  <a:pt x="1304670" y="2350573"/>
                  <a:pt x="1316293" y="2351719"/>
                </a:cubicBezTo>
                <a:close/>
                <a:moveTo>
                  <a:pt x="2159529" y="2348152"/>
                </a:moveTo>
                <a:cubicBezTo>
                  <a:pt x="2182680" y="2343517"/>
                  <a:pt x="2215091" y="2362059"/>
                  <a:pt x="2224351" y="2394508"/>
                </a:cubicBezTo>
                <a:cubicBezTo>
                  <a:pt x="2233612" y="2426956"/>
                  <a:pt x="2219721" y="2454769"/>
                  <a:pt x="2191940" y="2459405"/>
                </a:cubicBezTo>
                <a:cubicBezTo>
                  <a:pt x="2164159" y="2459405"/>
                  <a:pt x="2136377" y="2436227"/>
                  <a:pt x="2127117" y="2408414"/>
                </a:cubicBezTo>
                <a:cubicBezTo>
                  <a:pt x="2122487" y="2380601"/>
                  <a:pt x="2136377" y="2352788"/>
                  <a:pt x="2159529" y="2348152"/>
                </a:cubicBezTo>
                <a:close/>
                <a:moveTo>
                  <a:pt x="1939561" y="2346943"/>
                </a:moveTo>
                <a:cubicBezTo>
                  <a:pt x="1951302" y="2350452"/>
                  <a:pt x="1960695" y="2357471"/>
                  <a:pt x="1965391" y="2366829"/>
                </a:cubicBezTo>
                <a:cubicBezTo>
                  <a:pt x="1970088" y="2390223"/>
                  <a:pt x="1955999" y="2418297"/>
                  <a:pt x="1927820" y="2422976"/>
                </a:cubicBezTo>
                <a:cubicBezTo>
                  <a:pt x="1899642" y="2427655"/>
                  <a:pt x="1866768" y="2418297"/>
                  <a:pt x="1862071" y="2394902"/>
                </a:cubicBezTo>
                <a:cubicBezTo>
                  <a:pt x="1857375" y="2376186"/>
                  <a:pt x="1871464" y="2357471"/>
                  <a:pt x="1899642" y="2348113"/>
                </a:cubicBezTo>
                <a:cubicBezTo>
                  <a:pt x="1913731" y="2343434"/>
                  <a:pt x="1927821" y="2343434"/>
                  <a:pt x="1939561" y="2346943"/>
                </a:cubicBezTo>
                <a:close/>
                <a:moveTo>
                  <a:pt x="717836" y="2344708"/>
                </a:moveTo>
                <a:cubicBezTo>
                  <a:pt x="730621" y="2344708"/>
                  <a:pt x="748056" y="2345898"/>
                  <a:pt x="766653" y="2348279"/>
                </a:cubicBezTo>
                <a:cubicBezTo>
                  <a:pt x="799196" y="2357805"/>
                  <a:pt x="827090" y="2362567"/>
                  <a:pt x="827090" y="2367330"/>
                </a:cubicBezTo>
                <a:cubicBezTo>
                  <a:pt x="827090" y="2372092"/>
                  <a:pt x="803846" y="2376855"/>
                  <a:pt x="762003" y="2367330"/>
                </a:cubicBezTo>
                <a:cubicBezTo>
                  <a:pt x="724810" y="2362567"/>
                  <a:pt x="696916" y="2353042"/>
                  <a:pt x="696916" y="2348279"/>
                </a:cubicBezTo>
                <a:cubicBezTo>
                  <a:pt x="696916" y="2345898"/>
                  <a:pt x="705052" y="2344708"/>
                  <a:pt x="717836" y="2344708"/>
                </a:cubicBezTo>
                <a:close/>
                <a:moveTo>
                  <a:pt x="1189753" y="2342327"/>
                </a:moveTo>
                <a:cubicBezTo>
                  <a:pt x="1201249" y="2343517"/>
                  <a:pt x="1209296" y="2345899"/>
                  <a:pt x="1211595" y="2348280"/>
                </a:cubicBezTo>
                <a:cubicBezTo>
                  <a:pt x="1220791" y="2357805"/>
                  <a:pt x="1193202" y="2367330"/>
                  <a:pt x="1161015" y="2372093"/>
                </a:cubicBezTo>
                <a:cubicBezTo>
                  <a:pt x="1128826" y="2372093"/>
                  <a:pt x="1096637" y="2367330"/>
                  <a:pt x="1092039" y="2357805"/>
                </a:cubicBezTo>
                <a:cubicBezTo>
                  <a:pt x="1087441" y="2353043"/>
                  <a:pt x="1115031" y="2343517"/>
                  <a:pt x="1147219" y="2343517"/>
                </a:cubicBezTo>
                <a:cubicBezTo>
                  <a:pt x="1163313" y="2341136"/>
                  <a:pt x="1178258" y="2341136"/>
                  <a:pt x="1189753" y="2342327"/>
                </a:cubicBezTo>
                <a:close/>
                <a:moveTo>
                  <a:pt x="859173" y="2340541"/>
                </a:moveTo>
                <a:cubicBezTo>
                  <a:pt x="870081" y="2339946"/>
                  <a:pt x="885006" y="2341136"/>
                  <a:pt x="901080" y="2343517"/>
                </a:cubicBezTo>
                <a:cubicBezTo>
                  <a:pt x="937818" y="2343517"/>
                  <a:pt x="969966" y="2353042"/>
                  <a:pt x="969966" y="2357805"/>
                </a:cubicBezTo>
                <a:cubicBezTo>
                  <a:pt x="969966" y="2362567"/>
                  <a:pt x="942411" y="2367330"/>
                  <a:pt x="905671" y="2367330"/>
                </a:cubicBezTo>
                <a:cubicBezTo>
                  <a:pt x="873524" y="2362567"/>
                  <a:pt x="841377" y="2353042"/>
                  <a:pt x="841377" y="2348280"/>
                </a:cubicBezTo>
                <a:cubicBezTo>
                  <a:pt x="841377" y="2343517"/>
                  <a:pt x="848266" y="2341136"/>
                  <a:pt x="859173" y="2340541"/>
                </a:cubicBezTo>
                <a:close/>
                <a:moveTo>
                  <a:pt x="554912" y="2335778"/>
                </a:moveTo>
                <a:cubicBezTo>
                  <a:pt x="566967" y="2336373"/>
                  <a:pt x="583040" y="2338755"/>
                  <a:pt x="599114" y="2343517"/>
                </a:cubicBezTo>
                <a:cubicBezTo>
                  <a:pt x="635853" y="2353042"/>
                  <a:pt x="658816" y="2357805"/>
                  <a:pt x="658816" y="2362567"/>
                </a:cubicBezTo>
                <a:cubicBezTo>
                  <a:pt x="658816" y="2367330"/>
                  <a:pt x="626668" y="2367330"/>
                  <a:pt x="594521" y="2357805"/>
                </a:cubicBezTo>
                <a:cubicBezTo>
                  <a:pt x="557783" y="2353042"/>
                  <a:pt x="530229" y="2343517"/>
                  <a:pt x="534820" y="2338754"/>
                </a:cubicBezTo>
                <a:cubicBezTo>
                  <a:pt x="534820" y="2336373"/>
                  <a:pt x="542857" y="2335183"/>
                  <a:pt x="554912" y="2335778"/>
                </a:cubicBezTo>
                <a:close/>
                <a:moveTo>
                  <a:pt x="2601179" y="2333902"/>
                </a:moveTo>
                <a:cubicBezTo>
                  <a:pt x="2629022" y="2338573"/>
                  <a:pt x="2661504" y="2375948"/>
                  <a:pt x="2675426" y="2422666"/>
                </a:cubicBezTo>
                <a:cubicBezTo>
                  <a:pt x="2693987" y="2464712"/>
                  <a:pt x="2684706" y="2492743"/>
                  <a:pt x="2656864" y="2488071"/>
                </a:cubicBezTo>
                <a:cubicBezTo>
                  <a:pt x="2633662" y="2478727"/>
                  <a:pt x="2601179" y="2436681"/>
                  <a:pt x="2587258" y="2399307"/>
                </a:cubicBezTo>
                <a:cubicBezTo>
                  <a:pt x="2573337" y="2357261"/>
                  <a:pt x="2577978" y="2329230"/>
                  <a:pt x="2601179" y="2333902"/>
                </a:cubicBezTo>
                <a:close/>
                <a:moveTo>
                  <a:pt x="3019478" y="2322432"/>
                </a:moveTo>
                <a:cubicBezTo>
                  <a:pt x="3024425" y="2323085"/>
                  <a:pt x="3030537" y="2325697"/>
                  <a:pt x="3037522" y="2330341"/>
                </a:cubicBezTo>
                <a:cubicBezTo>
                  <a:pt x="3070119" y="2348914"/>
                  <a:pt x="3107372" y="2399992"/>
                  <a:pt x="3121342" y="2441783"/>
                </a:cubicBezTo>
                <a:cubicBezTo>
                  <a:pt x="3135312" y="2483575"/>
                  <a:pt x="3125999" y="2497505"/>
                  <a:pt x="3093402" y="2474288"/>
                </a:cubicBezTo>
                <a:cubicBezTo>
                  <a:pt x="3065462" y="2451070"/>
                  <a:pt x="3028209" y="2404636"/>
                  <a:pt x="3014239" y="2367488"/>
                </a:cubicBezTo>
                <a:cubicBezTo>
                  <a:pt x="3000269" y="2336145"/>
                  <a:pt x="3004634" y="2320473"/>
                  <a:pt x="3019478" y="2322432"/>
                </a:cubicBezTo>
                <a:close/>
                <a:moveTo>
                  <a:pt x="2304161" y="2321122"/>
                </a:moveTo>
                <a:cubicBezTo>
                  <a:pt x="2327338" y="2316530"/>
                  <a:pt x="2359787" y="2344084"/>
                  <a:pt x="2373693" y="2376231"/>
                </a:cubicBezTo>
                <a:cubicBezTo>
                  <a:pt x="2387600" y="2412971"/>
                  <a:pt x="2373693" y="2445118"/>
                  <a:pt x="2350516" y="2445118"/>
                </a:cubicBezTo>
                <a:cubicBezTo>
                  <a:pt x="2322703" y="2445118"/>
                  <a:pt x="2294889" y="2417563"/>
                  <a:pt x="2285618" y="2385416"/>
                </a:cubicBezTo>
                <a:cubicBezTo>
                  <a:pt x="2271712" y="2353269"/>
                  <a:pt x="2280983" y="2325715"/>
                  <a:pt x="2304161" y="2321122"/>
                </a:cubicBezTo>
                <a:close/>
                <a:moveTo>
                  <a:pt x="1017705" y="2319705"/>
                </a:moveTo>
                <a:cubicBezTo>
                  <a:pt x="1050248" y="2319705"/>
                  <a:pt x="1078143" y="2324467"/>
                  <a:pt x="1082792" y="2333992"/>
                </a:cubicBezTo>
                <a:cubicBezTo>
                  <a:pt x="1087441" y="2338755"/>
                  <a:pt x="1064196" y="2348280"/>
                  <a:pt x="1031652" y="2348280"/>
                </a:cubicBezTo>
                <a:cubicBezTo>
                  <a:pt x="994459" y="2348280"/>
                  <a:pt x="966564" y="2338755"/>
                  <a:pt x="961915" y="2333992"/>
                </a:cubicBezTo>
                <a:cubicBezTo>
                  <a:pt x="957266" y="2324467"/>
                  <a:pt x="985161" y="2319705"/>
                  <a:pt x="1017705" y="2319705"/>
                </a:cubicBezTo>
                <a:close/>
                <a:moveTo>
                  <a:pt x="1832134" y="2317499"/>
                </a:moveTo>
                <a:cubicBezTo>
                  <a:pt x="1843722" y="2319793"/>
                  <a:pt x="1852993" y="2325525"/>
                  <a:pt x="1857629" y="2334697"/>
                </a:cubicBezTo>
                <a:cubicBezTo>
                  <a:pt x="1866900" y="2353042"/>
                  <a:pt x="1852993" y="2375972"/>
                  <a:pt x="1820545" y="2385145"/>
                </a:cubicBezTo>
                <a:cubicBezTo>
                  <a:pt x="1792732" y="2394317"/>
                  <a:pt x="1764918" y="2385145"/>
                  <a:pt x="1755647" y="2366800"/>
                </a:cubicBezTo>
                <a:cubicBezTo>
                  <a:pt x="1751012" y="2353042"/>
                  <a:pt x="1764918" y="2330111"/>
                  <a:pt x="1792732" y="2320939"/>
                </a:cubicBezTo>
                <a:cubicBezTo>
                  <a:pt x="1806638" y="2316353"/>
                  <a:pt x="1820545" y="2315206"/>
                  <a:pt x="1832134" y="2317499"/>
                </a:cubicBezTo>
                <a:close/>
                <a:moveTo>
                  <a:pt x="2451799" y="2316376"/>
                </a:moveTo>
                <a:cubicBezTo>
                  <a:pt x="2474976" y="2316376"/>
                  <a:pt x="2507425" y="2348638"/>
                  <a:pt x="2521332" y="2385509"/>
                </a:cubicBezTo>
                <a:cubicBezTo>
                  <a:pt x="2535238" y="2426989"/>
                  <a:pt x="2525967" y="2454642"/>
                  <a:pt x="2502789" y="2454642"/>
                </a:cubicBezTo>
                <a:cubicBezTo>
                  <a:pt x="2474976" y="2450033"/>
                  <a:pt x="2447163" y="2417771"/>
                  <a:pt x="2433257" y="2380900"/>
                </a:cubicBezTo>
                <a:cubicBezTo>
                  <a:pt x="2419350" y="2344029"/>
                  <a:pt x="2428621" y="2311767"/>
                  <a:pt x="2451799" y="2316376"/>
                </a:cubicBezTo>
                <a:close/>
                <a:moveTo>
                  <a:pt x="371788" y="2315760"/>
                </a:moveTo>
                <a:cubicBezTo>
                  <a:pt x="381762" y="2317472"/>
                  <a:pt x="394669" y="2320895"/>
                  <a:pt x="408749" y="2325459"/>
                </a:cubicBezTo>
                <a:cubicBezTo>
                  <a:pt x="436910" y="2330023"/>
                  <a:pt x="460377" y="2339152"/>
                  <a:pt x="460377" y="2343716"/>
                </a:cubicBezTo>
                <a:cubicBezTo>
                  <a:pt x="460377" y="2348280"/>
                  <a:pt x="432217" y="2343716"/>
                  <a:pt x="404056" y="2334587"/>
                </a:cubicBezTo>
                <a:cubicBezTo>
                  <a:pt x="375895" y="2330023"/>
                  <a:pt x="352428" y="2320895"/>
                  <a:pt x="352428" y="2316331"/>
                </a:cubicBezTo>
                <a:cubicBezTo>
                  <a:pt x="354774" y="2314049"/>
                  <a:pt x="361815" y="2314049"/>
                  <a:pt x="371788" y="2315760"/>
                </a:cubicBezTo>
                <a:close/>
                <a:moveTo>
                  <a:pt x="1723994" y="2303309"/>
                </a:moveTo>
                <a:cubicBezTo>
                  <a:pt x="1736175" y="2304475"/>
                  <a:pt x="1746616" y="2309138"/>
                  <a:pt x="1751256" y="2316133"/>
                </a:cubicBezTo>
                <a:cubicBezTo>
                  <a:pt x="1760537" y="2330123"/>
                  <a:pt x="1746616" y="2353440"/>
                  <a:pt x="1714133" y="2362766"/>
                </a:cubicBezTo>
                <a:cubicBezTo>
                  <a:pt x="1686291" y="2372093"/>
                  <a:pt x="1653808" y="2367430"/>
                  <a:pt x="1649168" y="2353440"/>
                </a:cubicBezTo>
                <a:cubicBezTo>
                  <a:pt x="1639887" y="2339450"/>
                  <a:pt x="1658448" y="2320796"/>
                  <a:pt x="1686291" y="2311470"/>
                </a:cubicBezTo>
                <a:cubicBezTo>
                  <a:pt x="1697892" y="2304475"/>
                  <a:pt x="1711813" y="2302143"/>
                  <a:pt x="1723994" y="2303309"/>
                </a:cubicBezTo>
                <a:close/>
                <a:moveTo>
                  <a:pt x="1614609" y="2299800"/>
                </a:moveTo>
                <a:cubicBezTo>
                  <a:pt x="1626210" y="2299800"/>
                  <a:pt x="1635491" y="2302120"/>
                  <a:pt x="1640131" y="2306761"/>
                </a:cubicBezTo>
                <a:cubicBezTo>
                  <a:pt x="1649412" y="2320682"/>
                  <a:pt x="1635491" y="2339243"/>
                  <a:pt x="1607648" y="2348524"/>
                </a:cubicBezTo>
                <a:cubicBezTo>
                  <a:pt x="1575166" y="2357805"/>
                  <a:pt x="1542683" y="2357805"/>
                  <a:pt x="1538043" y="2343884"/>
                </a:cubicBezTo>
                <a:cubicBezTo>
                  <a:pt x="1528762" y="2334603"/>
                  <a:pt x="1547323" y="2316041"/>
                  <a:pt x="1575166" y="2306761"/>
                </a:cubicBezTo>
                <a:cubicBezTo>
                  <a:pt x="1589087" y="2302120"/>
                  <a:pt x="1603008" y="2299800"/>
                  <a:pt x="1614609" y="2299800"/>
                </a:cubicBezTo>
                <a:close/>
                <a:moveTo>
                  <a:pt x="1501282" y="2299795"/>
                </a:moveTo>
                <a:cubicBezTo>
                  <a:pt x="1513475" y="2299795"/>
                  <a:pt x="1522765" y="2302110"/>
                  <a:pt x="1527410" y="2306740"/>
                </a:cubicBezTo>
                <a:cubicBezTo>
                  <a:pt x="1536700" y="2316001"/>
                  <a:pt x="1518120" y="2334522"/>
                  <a:pt x="1490251" y="2343782"/>
                </a:cubicBezTo>
                <a:cubicBezTo>
                  <a:pt x="1457736" y="2353043"/>
                  <a:pt x="1425222" y="2348413"/>
                  <a:pt x="1420577" y="2339152"/>
                </a:cubicBezTo>
                <a:cubicBezTo>
                  <a:pt x="1411287" y="2329892"/>
                  <a:pt x="1429867" y="2316001"/>
                  <a:pt x="1457736" y="2306740"/>
                </a:cubicBezTo>
                <a:cubicBezTo>
                  <a:pt x="1473993" y="2302110"/>
                  <a:pt x="1489089" y="2299795"/>
                  <a:pt x="1501282" y="2299795"/>
                </a:cubicBezTo>
                <a:close/>
                <a:moveTo>
                  <a:pt x="1387718" y="2299789"/>
                </a:moveTo>
                <a:cubicBezTo>
                  <a:pt x="1399911" y="2299789"/>
                  <a:pt x="1409201" y="2302098"/>
                  <a:pt x="1411523" y="2306716"/>
                </a:cubicBezTo>
                <a:cubicBezTo>
                  <a:pt x="1420813" y="2315953"/>
                  <a:pt x="1402233" y="2329807"/>
                  <a:pt x="1369719" y="2339044"/>
                </a:cubicBezTo>
                <a:cubicBezTo>
                  <a:pt x="1341849" y="2348280"/>
                  <a:pt x="1309335" y="2343662"/>
                  <a:pt x="1304690" y="2334425"/>
                </a:cubicBezTo>
                <a:cubicBezTo>
                  <a:pt x="1295400" y="2325189"/>
                  <a:pt x="1313980" y="2315953"/>
                  <a:pt x="1346494" y="2306716"/>
                </a:cubicBezTo>
                <a:cubicBezTo>
                  <a:pt x="1360429" y="2302098"/>
                  <a:pt x="1375525" y="2299789"/>
                  <a:pt x="1387718" y="2299789"/>
                </a:cubicBezTo>
                <a:close/>
                <a:moveTo>
                  <a:pt x="1267732" y="2299200"/>
                </a:moveTo>
                <a:cubicBezTo>
                  <a:pt x="1280517" y="2299773"/>
                  <a:pt x="1290978" y="2302066"/>
                  <a:pt x="1295627" y="2306652"/>
                </a:cubicBezTo>
                <a:cubicBezTo>
                  <a:pt x="1304925" y="2311238"/>
                  <a:pt x="1286328" y="2324997"/>
                  <a:pt x="1253789" y="2329583"/>
                </a:cubicBezTo>
                <a:cubicBezTo>
                  <a:pt x="1221245" y="2338755"/>
                  <a:pt x="1188702" y="2334169"/>
                  <a:pt x="1184053" y="2324997"/>
                </a:cubicBezTo>
                <a:cubicBezTo>
                  <a:pt x="1174755" y="2315824"/>
                  <a:pt x="1198000" y="2306652"/>
                  <a:pt x="1225895" y="2302066"/>
                </a:cubicBezTo>
                <a:cubicBezTo>
                  <a:pt x="1239842" y="2299773"/>
                  <a:pt x="1254947" y="2298626"/>
                  <a:pt x="1267732" y="2299200"/>
                </a:cubicBezTo>
                <a:close/>
                <a:moveTo>
                  <a:pt x="714931" y="2298614"/>
                </a:moveTo>
                <a:cubicBezTo>
                  <a:pt x="725973" y="2298614"/>
                  <a:pt x="741083" y="2299748"/>
                  <a:pt x="757353" y="2302016"/>
                </a:cubicBezTo>
                <a:cubicBezTo>
                  <a:pt x="794546" y="2306551"/>
                  <a:pt x="822442" y="2315623"/>
                  <a:pt x="822442" y="2320158"/>
                </a:cubicBezTo>
                <a:cubicBezTo>
                  <a:pt x="827090" y="2329230"/>
                  <a:pt x="799196" y="2329230"/>
                  <a:pt x="762003" y="2324694"/>
                </a:cubicBezTo>
                <a:cubicBezTo>
                  <a:pt x="724810" y="2315623"/>
                  <a:pt x="696916" y="2306551"/>
                  <a:pt x="696916" y="2302016"/>
                </a:cubicBezTo>
                <a:cubicBezTo>
                  <a:pt x="696916" y="2299748"/>
                  <a:pt x="703889" y="2298614"/>
                  <a:pt x="714931" y="2298614"/>
                </a:cubicBezTo>
                <a:close/>
                <a:moveTo>
                  <a:pt x="840924" y="2291357"/>
                </a:moveTo>
                <a:cubicBezTo>
                  <a:pt x="851385" y="2290223"/>
                  <a:pt x="866495" y="2290223"/>
                  <a:pt x="882766" y="2292491"/>
                </a:cubicBezTo>
                <a:cubicBezTo>
                  <a:pt x="915310" y="2292491"/>
                  <a:pt x="947853" y="2301562"/>
                  <a:pt x="947853" y="2306098"/>
                </a:cubicBezTo>
                <a:cubicBezTo>
                  <a:pt x="952502" y="2315169"/>
                  <a:pt x="929257" y="2319705"/>
                  <a:pt x="892064" y="2315169"/>
                </a:cubicBezTo>
                <a:cubicBezTo>
                  <a:pt x="859520" y="2315169"/>
                  <a:pt x="826977" y="2306098"/>
                  <a:pt x="826977" y="2297026"/>
                </a:cubicBezTo>
                <a:cubicBezTo>
                  <a:pt x="824652" y="2294759"/>
                  <a:pt x="830464" y="2292491"/>
                  <a:pt x="840924" y="2291357"/>
                </a:cubicBezTo>
                <a:close/>
                <a:moveTo>
                  <a:pt x="548409" y="2290665"/>
                </a:moveTo>
                <a:cubicBezTo>
                  <a:pt x="559087" y="2290237"/>
                  <a:pt x="583495" y="2293660"/>
                  <a:pt x="607902" y="2297083"/>
                </a:cubicBezTo>
                <a:cubicBezTo>
                  <a:pt x="645095" y="2306211"/>
                  <a:pt x="668341" y="2315340"/>
                  <a:pt x="668341" y="2319904"/>
                </a:cubicBezTo>
                <a:cubicBezTo>
                  <a:pt x="668341" y="2324468"/>
                  <a:pt x="640445" y="2324468"/>
                  <a:pt x="607902" y="2315340"/>
                </a:cubicBezTo>
                <a:cubicBezTo>
                  <a:pt x="570710" y="2306211"/>
                  <a:pt x="538166" y="2297083"/>
                  <a:pt x="542815" y="2292519"/>
                </a:cubicBezTo>
                <a:cubicBezTo>
                  <a:pt x="542815" y="2291378"/>
                  <a:pt x="544848" y="2290807"/>
                  <a:pt x="548409" y="2290665"/>
                </a:cubicBezTo>
                <a:close/>
                <a:moveTo>
                  <a:pt x="2071824" y="2289695"/>
                </a:moveTo>
                <a:cubicBezTo>
                  <a:pt x="2091162" y="2290996"/>
                  <a:pt x="2111153" y="2304002"/>
                  <a:pt x="2118106" y="2324812"/>
                </a:cubicBezTo>
                <a:cubicBezTo>
                  <a:pt x="2132013" y="2347935"/>
                  <a:pt x="2118106" y="2380306"/>
                  <a:pt x="2090293" y="2384930"/>
                </a:cubicBezTo>
                <a:cubicBezTo>
                  <a:pt x="2062480" y="2389555"/>
                  <a:pt x="2034667" y="2375681"/>
                  <a:pt x="2025396" y="2352559"/>
                </a:cubicBezTo>
                <a:cubicBezTo>
                  <a:pt x="2016125" y="2324812"/>
                  <a:pt x="2025396" y="2301690"/>
                  <a:pt x="2053209" y="2292441"/>
                </a:cubicBezTo>
                <a:cubicBezTo>
                  <a:pt x="2059003" y="2290129"/>
                  <a:pt x="2065377" y="2289262"/>
                  <a:pt x="2071824" y="2289695"/>
                </a:cubicBezTo>
                <a:close/>
                <a:moveTo>
                  <a:pt x="2779746" y="2288581"/>
                </a:moveTo>
                <a:cubicBezTo>
                  <a:pt x="2783886" y="2287711"/>
                  <a:pt x="2789407" y="2288871"/>
                  <a:pt x="2796381" y="2292351"/>
                </a:cubicBezTo>
                <a:cubicBezTo>
                  <a:pt x="2824276" y="2301632"/>
                  <a:pt x="2861468" y="2348036"/>
                  <a:pt x="2875416" y="2389799"/>
                </a:cubicBezTo>
                <a:cubicBezTo>
                  <a:pt x="2894012" y="2436203"/>
                  <a:pt x="2884714" y="2459405"/>
                  <a:pt x="2856819" y="2445484"/>
                </a:cubicBezTo>
                <a:cubicBezTo>
                  <a:pt x="2828925" y="2426922"/>
                  <a:pt x="2796381" y="2385159"/>
                  <a:pt x="2777784" y="2343395"/>
                </a:cubicBezTo>
                <a:cubicBezTo>
                  <a:pt x="2767324" y="2312073"/>
                  <a:pt x="2767324" y="2291191"/>
                  <a:pt x="2779746" y="2288581"/>
                </a:cubicBezTo>
                <a:close/>
                <a:moveTo>
                  <a:pt x="1105198" y="2287955"/>
                </a:moveTo>
                <a:cubicBezTo>
                  <a:pt x="1137713" y="2287955"/>
                  <a:pt x="1165583" y="2287955"/>
                  <a:pt x="1174872" y="2297026"/>
                </a:cubicBezTo>
                <a:cubicBezTo>
                  <a:pt x="1179518" y="2306098"/>
                  <a:pt x="1160938" y="2315169"/>
                  <a:pt x="1128423" y="2319705"/>
                </a:cubicBezTo>
                <a:cubicBezTo>
                  <a:pt x="1095908" y="2319705"/>
                  <a:pt x="1063394" y="2315169"/>
                  <a:pt x="1058749" y="2306098"/>
                </a:cubicBezTo>
                <a:cubicBezTo>
                  <a:pt x="1054105" y="2301562"/>
                  <a:pt x="1077328" y="2292491"/>
                  <a:pt x="1105198" y="2287955"/>
                </a:cubicBezTo>
                <a:close/>
                <a:moveTo>
                  <a:pt x="161820" y="2283192"/>
                </a:moveTo>
                <a:cubicBezTo>
                  <a:pt x="161820" y="2283192"/>
                  <a:pt x="175790" y="2287954"/>
                  <a:pt x="194417" y="2292717"/>
                </a:cubicBezTo>
                <a:cubicBezTo>
                  <a:pt x="217700" y="2297480"/>
                  <a:pt x="227013" y="2302242"/>
                  <a:pt x="227013" y="2307005"/>
                </a:cubicBezTo>
                <a:cubicBezTo>
                  <a:pt x="227013" y="2307005"/>
                  <a:pt x="213043" y="2302242"/>
                  <a:pt x="194417" y="2297480"/>
                </a:cubicBezTo>
                <a:cubicBezTo>
                  <a:pt x="171133" y="2292717"/>
                  <a:pt x="157163" y="2287954"/>
                  <a:pt x="161820" y="2283192"/>
                </a:cubicBezTo>
                <a:close/>
                <a:moveTo>
                  <a:pt x="366716" y="2268905"/>
                </a:moveTo>
                <a:cubicBezTo>
                  <a:pt x="371356" y="2268905"/>
                  <a:pt x="399198" y="2268905"/>
                  <a:pt x="431680" y="2278430"/>
                </a:cubicBezTo>
                <a:cubicBezTo>
                  <a:pt x="464163" y="2287955"/>
                  <a:pt x="487365" y="2297480"/>
                  <a:pt x="487365" y="2302242"/>
                </a:cubicBezTo>
                <a:cubicBezTo>
                  <a:pt x="487365" y="2307005"/>
                  <a:pt x="459523" y="2302242"/>
                  <a:pt x="427041" y="2292717"/>
                </a:cubicBezTo>
                <a:cubicBezTo>
                  <a:pt x="389917" y="2287955"/>
                  <a:pt x="366716" y="2273667"/>
                  <a:pt x="366716" y="2268905"/>
                </a:cubicBezTo>
                <a:close/>
                <a:moveTo>
                  <a:pt x="984430" y="2268904"/>
                </a:moveTo>
                <a:cubicBezTo>
                  <a:pt x="1012300" y="2264142"/>
                  <a:pt x="1044815" y="2273667"/>
                  <a:pt x="1049459" y="2278430"/>
                </a:cubicBezTo>
                <a:cubicBezTo>
                  <a:pt x="1054105" y="2287955"/>
                  <a:pt x="1035525" y="2297480"/>
                  <a:pt x="1003010" y="2297480"/>
                </a:cubicBezTo>
                <a:cubicBezTo>
                  <a:pt x="970495" y="2297480"/>
                  <a:pt x="937981" y="2287955"/>
                  <a:pt x="933336" y="2283192"/>
                </a:cubicBezTo>
                <a:cubicBezTo>
                  <a:pt x="928691" y="2273667"/>
                  <a:pt x="951915" y="2268904"/>
                  <a:pt x="984430" y="2268904"/>
                </a:cubicBezTo>
                <a:close/>
                <a:moveTo>
                  <a:pt x="3081713" y="2257266"/>
                </a:moveTo>
                <a:cubicBezTo>
                  <a:pt x="3087393" y="2257991"/>
                  <a:pt x="3094383" y="2260601"/>
                  <a:pt x="3102538" y="2265241"/>
                </a:cubicBezTo>
                <a:cubicBezTo>
                  <a:pt x="3135159" y="2288443"/>
                  <a:pt x="3177100" y="2339488"/>
                  <a:pt x="3191080" y="2381251"/>
                </a:cubicBezTo>
                <a:cubicBezTo>
                  <a:pt x="3200400" y="2418374"/>
                  <a:pt x="3186420" y="2427655"/>
                  <a:pt x="3153799" y="2404453"/>
                </a:cubicBezTo>
                <a:cubicBezTo>
                  <a:pt x="3121178" y="2381251"/>
                  <a:pt x="3083898" y="2334847"/>
                  <a:pt x="3069917" y="2297724"/>
                </a:cubicBezTo>
                <a:cubicBezTo>
                  <a:pt x="3059432" y="2269882"/>
                  <a:pt x="3064675" y="2255091"/>
                  <a:pt x="3081713" y="2257266"/>
                </a:cubicBezTo>
                <a:close/>
                <a:moveTo>
                  <a:pt x="1984510" y="2255326"/>
                </a:moveTo>
                <a:cubicBezTo>
                  <a:pt x="1996678" y="2259361"/>
                  <a:pt x="2007108" y="2267431"/>
                  <a:pt x="2011743" y="2278959"/>
                </a:cubicBezTo>
                <a:cubicBezTo>
                  <a:pt x="2025650" y="2302016"/>
                  <a:pt x="2011743" y="2325073"/>
                  <a:pt x="1983930" y="2334295"/>
                </a:cubicBezTo>
                <a:cubicBezTo>
                  <a:pt x="1956117" y="2343518"/>
                  <a:pt x="1928304" y="2334295"/>
                  <a:pt x="1919033" y="2311239"/>
                </a:cubicBezTo>
                <a:cubicBezTo>
                  <a:pt x="1909762" y="2292793"/>
                  <a:pt x="1919033" y="2269737"/>
                  <a:pt x="1946846" y="2255903"/>
                </a:cubicBezTo>
                <a:cubicBezTo>
                  <a:pt x="1958435" y="2251291"/>
                  <a:pt x="1972341" y="2251291"/>
                  <a:pt x="1984510" y="2255326"/>
                </a:cubicBezTo>
                <a:close/>
                <a:moveTo>
                  <a:pt x="2212818" y="2244478"/>
                </a:moveTo>
                <a:cubicBezTo>
                  <a:pt x="2233303" y="2247306"/>
                  <a:pt x="2251805" y="2263837"/>
                  <a:pt x="2262378" y="2288199"/>
                </a:cubicBezTo>
                <a:cubicBezTo>
                  <a:pt x="2276475" y="2320682"/>
                  <a:pt x="2267077" y="2348524"/>
                  <a:pt x="2243582" y="2353164"/>
                </a:cubicBezTo>
                <a:cubicBezTo>
                  <a:pt x="2215388" y="2357805"/>
                  <a:pt x="2187194" y="2339243"/>
                  <a:pt x="2173097" y="2311401"/>
                </a:cubicBezTo>
                <a:cubicBezTo>
                  <a:pt x="2159000" y="2278918"/>
                  <a:pt x="2168398" y="2251076"/>
                  <a:pt x="2191893" y="2246436"/>
                </a:cubicBezTo>
                <a:cubicBezTo>
                  <a:pt x="2198941" y="2244115"/>
                  <a:pt x="2205990" y="2243535"/>
                  <a:pt x="2212818" y="2244478"/>
                </a:cubicBezTo>
                <a:close/>
                <a:moveTo>
                  <a:pt x="705372" y="2244199"/>
                </a:moveTo>
                <a:cubicBezTo>
                  <a:pt x="716393" y="2244199"/>
                  <a:pt x="731475" y="2246481"/>
                  <a:pt x="747716" y="2251045"/>
                </a:cubicBezTo>
                <a:cubicBezTo>
                  <a:pt x="780198" y="2255609"/>
                  <a:pt x="808040" y="2264737"/>
                  <a:pt x="808040" y="2269302"/>
                </a:cubicBezTo>
                <a:cubicBezTo>
                  <a:pt x="808040" y="2278430"/>
                  <a:pt x="784839" y="2278430"/>
                  <a:pt x="752356" y="2273866"/>
                </a:cubicBezTo>
                <a:cubicBezTo>
                  <a:pt x="715233" y="2269302"/>
                  <a:pt x="687390" y="2255609"/>
                  <a:pt x="687390" y="2251045"/>
                </a:cubicBezTo>
                <a:cubicBezTo>
                  <a:pt x="687390" y="2246481"/>
                  <a:pt x="694351" y="2244199"/>
                  <a:pt x="705372" y="2244199"/>
                </a:cubicBezTo>
                <a:close/>
                <a:moveTo>
                  <a:pt x="1328127" y="2242364"/>
                </a:moveTo>
                <a:cubicBezTo>
                  <a:pt x="1340888" y="2241785"/>
                  <a:pt x="1351329" y="2244100"/>
                  <a:pt x="1355969" y="2251046"/>
                </a:cubicBezTo>
                <a:cubicBezTo>
                  <a:pt x="1365250" y="2260306"/>
                  <a:pt x="1351329" y="2274197"/>
                  <a:pt x="1323486" y="2283457"/>
                </a:cubicBezTo>
                <a:cubicBezTo>
                  <a:pt x="1295644" y="2292718"/>
                  <a:pt x="1263161" y="2288088"/>
                  <a:pt x="1253885" y="2283457"/>
                </a:cubicBezTo>
                <a:cubicBezTo>
                  <a:pt x="1244605" y="2274197"/>
                  <a:pt x="1263161" y="2260306"/>
                  <a:pt x="1286363" y="2251046"/>
                </a:cubicBezTo>
                <a:cubicBezTo>
                  <a:pt x="1300285" y="2246415"/>
                  <a:pt x="1315366" y="2242943"/>
                  <a:pt x="1328127" y="2242364"/>
                </a:cubicBezTo>
                <a:close/>
                <a:moveTo>
                  <a:pt x="552548" y="2239878"/>
                </a:moveTo>
                <a:cubicBezTo>
                  <a:pt x="561902" y="2239448"/>
                  <a:pt x="583654" y="2242887"/>
                  <a:pt x="608016" y="2246327"/>
                </a:cubicBezTo>
                <a:cubicBezTo>
                  <a:pt x="640498" y="2255499"/>
                  <a:pt x="668341" y="2264672"/>
                  <a:pt x="668341" y="2273844"/>
                </a:cubicBezTo>
                <a:cubicBezTo>
                  <a:pt x="668341" y="2278430"/>
                  <a:pt x="645138" y="2278430"/>
                  <a:pt x="608016" y="2269258"/>
                </a:cubicBezTo>
                <a:cubicBezTo>
                  <a:pt x="575533" y="2260085"/>
                  <a:pt x="547691" y="2250913"/>
                  <a:pt x="547691" y="2241741"/>
                </a:cubicBezTo>
                <a:cubicBezTo>
                  <a:pt x="547691" y="2240594"/>
                  <a:pt x="549430" y="2240021"/>
                  <a:pt x="552548" y="2239878"/>
                </a:cubicBezTo>
                <a:close/>
                <a:moveTo>
                  <a:pt x="1214563" y="2238881"/>
                </a:moveTo>
                <a:cubicBezTo>
                  <a:pt x="1226165" y="2239457"/>
                  <a:pt x="1235446" y="2241759"/>
                  <a:pt x="1240087" y="2246362"/>
                </a:cubicBezTo>
                <a:cubicBezTo>
                  <a:pt x="1249366" y="2255570"/>
                  <a:pt x="1235446" y="2269381"/>
                  <a:pt x="1207603" y="2278589"/>
                </a:cubicBezTo>
                <a:cubicBezTo>
                  <a:pt x="1179761" y="2283193"/>
                  <a:pt x="1147278" y="2278589"/>
                  <a:pt x="1137997" y="2269381"/>
                </a:cubicBezTo>
                <a:cubicBezTo>
                  <a:pt x="1128716" y="2260174"/>
                  <a:pt x="1147278" y="2250966"/>
                  <a:pt x="1175121" y="2241759"/>
                </a:cubicBezTo>
                <a:cubicBezTo>
                  <a:pt x="1189042" y="2239457"/>
                  <a:pt x="1202962" y="2238306"/>
                  <a:pt x="1214563" y="2238881"/>
                </a:cubicBezTo>
                <a:close/>
                <a:moveTo>
                  <a:pt x="176215" y="2237155"/>
                </a:moveTo>
                <a:cubicBezTo>
                  <a:pt x="180902" y="2237155"/>
                  <a:pt x="204336" y="2241691"/>
                  <a:pt x="227771" y="2250762"/>
                </a:cubicBezTo>
                <a:cubicBezTo>
                  <a:pt x="255891" y="2255298"/>
                  <a:pt x="274639" y="2264369"/>
                  <a:pt x="269952" y="2268905"/>
                </a:cubicBezTo>
                <a:cubicBezTo>
                  <a:pt x="269952" y="2268905"/>
                  <a:pt x="246518" y="2264369"/>
                  <a:pt x="223083" y="2259833"/>
                </a:cubicBezTo>
                <a:cubicBezTo>
                  <a:pt x="194963" y="2250762"/>
                  <a:pt x="176215" y="2241691"/>
                  <a:pt x="176215" y="2237155"/>
                </a:cubicBezTo>
                <a:close/>
                <a:moveTo>
                  <a:pt x="1437592" y="2237032"/>
                </a:moveTo>
                <a:cubicBezTo>
                  <a:pt x="1449785" y="2235872"/>
                  <a:pt x="1460236" y="2237032"/>
                  <a:pt x="1467203" y="2241673"/>
                </a:cubicBezTo>
                <a:cubicBezTo>
                  <a:pt x="1481138" y="2255594"/>
                  <a:pt x="1467203" y="2274155"/>
                  <a:pt x="1439334" y="2283436"/>
                </a:cubicBezTo>
                <a:cubicBezTo>
                  <a:pt x="1411464" y="2292717"/>
                  <a:pt x="1378950" y="2292717"/>
                  <a:pt x="1369660" y="2283436"/>
                </a:cubicBezTo>
                <a:cubicBezTo>
                  <a:pt x="1355725" y="2274155"/>
                  <a:pt x="1374305" y="2260234"/>
                  <a:pt x="1397529" y="2246313"/>
                </a:cubicBezTo>
                <a:cubicBezTo>
                  <a:pt x="1411464" y="2241673"/>
                  <a:pt x="1425399" y="2238192"/>
                  <a:pt x="1437592" y="2237032"/>
                </a:cubicBezTo>
                <a:close/>
                <a:moveTo>
                  <a:pt x="858963" y="2232392"/>
                </a:moveTo>
                <a:cubicBezTo>
                  <a:pt x="886805" y="2236928"/>
                  <a:pt x="914647" y="2245999"/>
                  <a:pt x="919287" y="2250535"/>
                </a:cubicBezTo>
                <a:cubicBezTo>
                  <a:pt x="923928" y="2259606"/>
                  <a:pt x="900726" y="2264142"/>
                  <a:pt x="872883" y="2264142"/>
                </a:cubicBezTo>
                <a:cubicBezTo>
                  <a:pt x="840401" y="2259606"/>
                  <a:pt x="807919" y="2250535"/>
                  <a:pt x="807919" y="2241463"/>
                </a:cubicBezTo>
                <a:cubicBezTo>
                  <a:pt x="803279" y="2232392"/>
                  <a:pt x="826479" y="2232392"/>
                  <a:pt x="858963" y="2232392"/>
                </a:cubicBezTo>
                <a:close/>
                <a:moveTo>
                  <a:pt x="1874242" y="2231139"/>
                </a:moveTo>
                <a:cubicBezTo>
                  <a:pt x="1886410" y="2232309"/>
                  <a:pt x="1896840" y="2236988"/>
                  <a:pt x="1903793" y="2246346"/>
                </a:cubicBezTo>
                <a:cubicBezTo>
                  <a:pt x="1917700" y="2269740"/>
                  <a:pt x="1903793" y="2293135"/>
                  <a:pt x="1880616" y="2302493"/>
                </a:cubicBezTo>
                <a:cubicBezTo>
                  <a:pt x="1852803" y="2316530"/>
                  <a:pt x="1820354" y="2307172"/>
                  <a:pt x="1811083" y="2293135"/>
                </a:cubicBezTo>
                <a:cubicBezTo>
                  <a:pt x="1801812" y="2274419"/>
                  <a:pt x="1811083" y="2251025"/>
                  <a:pt x="1834261" y="2236988"/>
                </a:cubicBezTo>
                <a:cubicBezTo>
                  <a:pt x="1848167" y="2232309"/>
                  <a:pt x="1862074" y="2229969"/>
                  <a:pt x="1874242" y="2231139"/>
                </a:cubicBezTo>
                <a:close/>
                <a:moveTo>
                  <a:pt x="1549774" y="2230536"/>
                </a:moveTo>
                <a:cubicBezTo>
                  <a:pt x="1562115" y="2229954"/>
                  <a:pt x="1572693" y="2232279"/>
                  <a:pt x="1579745" y="2236928"/>
                </a:cubicBezTo>
                <a:cubicBezTo>
                  <a:pt x="1593850" y="2250876"/>
                  <a:pt x="1579745" y="2269472"/>
                  <a:pt x="1551537" y="2283420"/>
                </a:cubicBezTo>
                <a:cubicBezTo>
                  <a:pt x="1523328" y="2292718"/>
                  <a:pt x="1490418" y="2292718"/>
                  <a:pt x="1481015" y="2283420"/>
                </a:cubicBezTo>
                <a:cubicBezTo>
                  <a:pt x="1471612" y="2269472"/>
                  <a:pt x="1485716" y="2255525"/>
                  <a:pt x="1509224" y="2241577"/>
                </a:cubicBezTo>
                <a:cubicBezTo>
                  <a:pt x="1523328" y="2234604"/>
                  <a:pt x="1537432" y="2231117"/>
                  <a:pt x="1549774" y="2230536"/>
                </a:cubicBezTo>
                <a:close/>
                <a:moveTo>
                  <a:pt x="1063946" y="2227630"/>
                </a:moveTo>
                <a:cubicBezTo>
                  <a:pt x="1091759" y="2227630"/>
                  <a:pt x="1119572" y="2227630"/>
                  <a:pt x="1124209" y="2236758"/>
                </a:cubicBezTo>
                <a:cubicBezTo>
                  <a:pt x="1133480" y="2245886"/>
                  <a:pt x="1114937" y="2259579"/>
                  <a:pt x="1087124" y="2264143"/>
                </a:cubicBezTo>
                <a:cubicBezTo>
                  <a:pt x="1059311" y="2264143"/>
                  <a:pt x="1026862" y="2259579"/>
                  <a:pt x="1022227" y="2250450"/>
                </a:cubicBezTo>
                <a:cubicBezTo>
                  <a:pt x="1017591" y="2241322"/>
                  <a:pt x="1036133" y="2232194"/>
                  <a:pt x="1063946" y="2227630"/>
                </a:cubicBezTo>
                <a:close/>
                <a:moveTo>
                  <a:pt x="2629665" y="2227493"/>
                </a:moveTo>
                <a:cubicBezTo>
                  <a:pt x="2652889" y="2232120"/>
                  <a:pt x="2690049" y="2273758"/>
                  <a:pt x="2708628" y="2315395"/>
                </a:cubicBezTo>
                <a:cubicBezTo>
                  <a:pt x="2722563" y="2357033"/>
                  <a:pt x="2717918" y="2384792"/>
                  <a:pt x="2690049" y="2375539"/>
                </a:cubicBezTo>
                <a:cubicBezTo>
                  <a:pt x="2666824" y="2366286"/>
                  <a:pt x="2629665" y="2329275"/>
                  <a:pt x="2615730" y="2287637"/>
                </a:cubicBezTo>
                <a:cubicBezTo>
                  <a:pt x="2597150" y="2250625"/>
                  <a:pt x="2601795" y="2222867"/>
                  <a:pt x="2629665" y="2227493"/>
                </a:cubicBezTo>
                <a:close/>
                <a:moveTo>
                  <a:pt x="1659028" y="2223934"/>
                </a:moveTo>
                <a:cubicBezTo>
                  <a:pt x="1671209" y="2222768"/>
                  <a:pt x="1681650" y="2225100"/>
                  <a:pt x="1686291" y="2232095"/>
                </a:cubicBezTo>
                <a:cubicBezTo>
                  <a:pt x="1700212" y="2246085"/>
                  <a:pt x="1690931" y="2269401"/>
                  <a:pt x="1663089" y="2278728"/>
                </a:cubicBezTo>
                <a:cubicBezTo>
                  <a:pt x="1635246" y="2292718"/>
                  <a:pt x="1602764" y="2292718"/>
                  <a:pt x="1593483" y="2278728"/>
                </a:cubicBezTo>
                <a:cubicBezTo>
                  <a:pt x="1579562" y="2269401"/>
                  <a:pt x="1593483" y="2250748"/>
                  <a:pt x="1621325" y="2236758"/>
                </a:cubicBezTo>
                <a:cubicBezTo>
                  <a:pt x="1632926" y="2229763"/>
                  <a:pt x="1646848" y="2225100"/>
                  <a:pt x="1659028" y="2223934"/>
                </a:cubicBezTo>
                <a:close/>
                <a:moveTo>
                  <a:pt x="1767833" y="2222190"/>
                </a:moveTo>
                <a:cubicBezTo>
                  <a:pt x="1780014" y="2222774"/>
                  <a:pt x="1790455" y="2227443"/>
                  <a:pt x="1797416" y="2236781"/>
                </a:cubicBezTo>
                <a:cubicBezTo>
                  <a:pt x="1811337" y="2250789"/>
                  <a:pt x="1797416" y="2274134"/>
                  <a:pt x="1769573" y="2288142"/>
                </a:cubicBezTo>
                <a:cubicBezTo>
                  <a:pt x="1741731" y="2297480"/>
                  <a:pt x="1713889" y="2297480"/>
                  <a:pt x="1699968" y="2283473"/>
                </a:cubicBezTo>
                <a:cubicBezTo>
                  <a:pt x="1690687" y="2269465"/>
                  <a:pt x="1704608" y="2246120"/>
                  <a:pt x="1727810" y="2232112"/>
                </a:cubicBezTo>
                <a:cubicBezTo>
                  <a:pt x="1741731" y="2225109"/>
                  <a:pt x="1755652" y="2221607"/>
                  <a:pt x="1767833" y="2222190"/>
                </a:cubicBezTo>
                <a:close/>
                <a:moveTo>
                  <a:pt x="388551" y="2220900"/>
                </a:moveTo>
                <a:cubicBezTo>
                  <a:pt x="399872" y="2220685"/>
                  <a:pt x="421646" y="2224984"/>
                  <a:pt x="446031" y="2231863"/>
                </a:cubicBezTo>
                <a:cubicBezTo>
                  <a:pt x="478546" y="2241035"/>
                  <a:pt x="506417" y="2254794"/>
                  <a:pt x="501771" y="2259380"/>
                </a:cubicBezTo>
                <a:cubicBezTo>
                  <a:pt x="501771" y="2259380"/>
                  <a:pt x="473901" y="2259380"/>
                  <a:pt x="441387" y="2250208"/>
                </a:cubicBezTo>
                <a:cubicBezTo>
                  <a:pt x="408872" y="2241035"/>
                  <a:pt x="381003" y="2227277"/>
                  <a:pt x="381003" y="2222691"/>
                </a:cubicBezTo>
                <a:cubicBezTo>
                  <a:pt x="382164" y="2221544"/>
                  <a:pt x="384777" y="2220971"/>
                  <a:pt x="388551" y="2220900"/>
                </a:cubicBezTo>
                <a:close/>
                <a:moveTo>
                  <a:pt x="2331275" y="2213229"/>
                </a:moveTo>
                <a:cubicBezTo>
                  <a:pt x="2354453" y="2208580"/>
                  <a:pt x="2386901" y="2231825"/>
                  <a:pt x="2405443" y="2269018"/>
                </a:cubicBezTo>
                <a:cubicBezTo>
                  <a:pt x="2419350" y="2306211"/>
                  <a:pt x="2414715" y="2338755"/>
                  <a:pt x="2386901" y="2338755"/>
                </a:cubicBezTo>
                <a:cubicBezTo>
                  <a:pt x="2363724" y="2338755"/>
                  <a:pt x="2331275" y="2310860"/>
                  <a:pt x="2317368" y="2278316"/>
                </a:cubicBezTo>
                <a:cubicBezTo>
                  <a:pt x="2303462" y="2245773"/>
                  <a:pt x="2308097" y="2217878"/>
                  <a:pt x="2331275" y="2213229"/>
                </a:cubicBezTo>
                <a:close/>
                <a:moveTo>
                  <a:pt x="2475677" y="2203817"/>
                </a:moveTo>
                <a:cubicBezTo>
                  <a:pt x="2498901" y="2203817"/>
                  <a:pt x="2536061" y="2236438"/>
                  <a:pt x="2549995" y="2278378"/>
                </a:cubicBezTo>
                <a:cubicBezTo>
                  <a:pt x="2568575" y="2315659"/>
                  <a:pt x="2559285" y="2348280"/>
                  <a:pt x="2536061" y="2343620"/>
                </a:cubicBezTo>
                <a:cubicBezTo>
                  <a:pt x="2512836" y="2338960"/>
                  <a:pt x="2475677" y="2306339"/>
                  <a:pt x="2461742" y="2269058"/>
                </a:cubicBezTo>
                <a:cubicBezTo>
                  <a:pt x="2443162" y="2231777"/>
                  <a:pt x="2452452" y="2203817"/>
                  <a:pt x="2475677" y="2203817"/>
                </a:cubicBezTo>
                <a:close/>
                <a:moveTo>
                  <a:pt x="948005" y="2203817"/>
                </a:moveTo>
                <a:cubicBezTo>
                  <a:pt x="975787" y="2203817"/>
                  <a:pt x="1003568" y="2208579"/>
                  <a:pt x="1008198" y="2218105"/>
                </a:cubicBezTo>
                <a:cubicBezTo>
                  <a:pt x="1012828" y="2227630"/>
                  <a:pt x="994307" y="2237155"/>
                  <a:pt x="966527" y="2237155"/>
                </a:cubicBezTo>
                <a:cubicBezTo>
                  <a:pt x="938744" y="2237155"/>
                  <a:pt x="910963" y="2232392"/>
                  <a:pt x="906333" y="2222867"/>
                </a:cubicBezTo>
                <a:cubicBezTo>
                  <a:pt x="901703" y="2208579"/>
                  <a:pt x="920224" y="2203817"/>
                  <a:pt x="948005" y="2203817"/>
                </a:cubicBezTo>
                <a:close/>
                <a:moveTo>
                  <a:pt x="3160297" y="2202935"/>
                </a:moveTo>
                <a:cubicBezTo>
                  <a:pt x="3166421" y="2204748"/>
                  <a:pt x="3173712" y="2208518"/>
                  <a:pt x="3181878" y="2214319"/>
                </a:cubicBezTo>
                <a:cubicBezTo>
                  <a:pt x="3219209" y="2237521"/>
                  <a:pt x="3256539" y="2288565"/>
                  <a:pt x="3270538" y="2325688"/>
                </a:cubicBezTo>
                <a:cubicBezTo>
                  <a:pt x="3284537" y="2362811"/>
                  <a:pt x="3261206" y="2372092"/>
                  <a:pt x="3228541" y="2344250"/>
                </a:cubicBezTo>
                <a:cubicBezTo>
                  <a:pt x="3191211" y="2321048"/>
                  <a:pt x="3158547" y="2274644"/>
                  <a:pt x="3144548" y="2237521"/>
                </a:cubicBezTo>
                <a:cubicBezTo>
                  <a:pt x="3134049" y="2209678"/>
                  <a:pt x="3141923" y="2197497"/>
                  <a:pt x="3160297" y="2202935"/>
                </a:cubicBezTo>
                <a:close/>
                <a:moveTo>
                  <a:pt x="2810761" y="2198580"/>
                </a:moveTo>
                <a:cubicBezTo>
                  <a:pt x="2815273" y="2197493"/>
                  <a:pt x="2821093" y="2198073"/>
                  <a:pt x="2828078" y="2200391"/>
                </a:cubicBezTo>
                <a:cubicBezTo>
                  <a:pt x="2856018" y="2214303"/>
                  <a:pt x="2897928" y="2260675"/>
                  <a:pt x="2916555" y="2302409"/>
                </a:cubicBezTo>
                <a:cubicBezTo>
                  <a:pt x="2930525" y="2344144"/>
                  <a:pt x="2921212" y="2367330"/>
                  <a:pt x="2893272" y="2348781"/>
                </a:cubicBezTo>
                <a:cubicBezTo>
                  <a:pt x="2865332" y="2334870"/>
                  <a:pt x="2828078" y="2293135"/>
                  <a:pt x="2809452" y="2251400"/>
                </a:cubicBezTo>
                <a:cubicBezTo>
                  <a:pt x="2795482" y="2220099"/>
                  <a:pt x="2797228" y="2201840"/>
                  <a:pt x="2810761" y="2198580"/>
                </a:cubicBezTo>
                <a:close/>
                <a:moveTo>
                  <a:pt x="2085086" y="2195615"/>
                </a:moveTo>
                <a:cubicBezTo>
                  <a:pt x="2096674" y="2190985"/>
                  <a:pt x="2109422" y="2190985"/>
                  <a:pt x="2121590" y="2195615"/>
                </a:cubicBezTo>
                <a:cubicBezTo>
                  <a:pt x="2133758" y="2200246"/>
                  <a:pt x="2145347" y="2209506"/>
                  <a:pt x="2154618" y="2223397"/>
                </a:cubicBezTo>
                <a:cubicBezTo>
                  <a:pt x="2168525" y="2251178"/>
                  <a:pt x="2159254" y="2278959"/>
                  <a:pt x="2136076" y="2288219"/>
                </a:cubicBezTo>
                <a:cubicBezTo>
                  <a:pt x="2108263" y="2297480"/>
                  <a:pt x="2075814" y="2278959"/>
                  <a:pt x="2061908" y="2255808"/>
                </a:cubicBezTo>
                <a:cubicBezTo>
                  <a:pt x="2052637" y="2232657"/>
                  <a:pt x="2061908" y="2204876"/>
                  <a:pt x="2085086" y="2195615"/>
                </a:cubicBezTo>
                <a:close/>
                <a:moveTo>
                  <a:pt x="204009" y="2189866"/>
                </a:moveTo>
                <a:cubicBezTo>
                  <a:pt x="212029" y="2190941"/>
                  <a:pt x="231105" y="2197820"/>
                  <a:pt x="255384" y="2204699"/>
                </a:cubicBezTo>
                <a:cubicBezTo>
                  <a:pt x="283131" y="2213872"/>
                  <a:pt x="301629" y="2223044"/>
                  <a:pt x="301629" y="2223044"/>
                </a:cubicBezTo>
                <a:cubicBezTo>
                  <a:pt x="297004" y="2227630"/>
                  <a:pt x="273882" y="2223044"/>
                  <a:pt x="246134" y="2213872"/>
                </a:cubicBezTo>
                <a:cubicBezTo>
                  <a:pt x="218388" y="2204699"/>
                  <a:pt x="195267" y="2195527"/>
                  <a:pt x="199891" y="2190941"/>
                </a:cubicBezTo>
                <a:cubicBezTo>
                  <a:pt x="199891" y="2189794"/>
                  <a:pt x="201336" y="2189508"/>
                  <a:pt x="204009" y="2189866"/>
                </a:cubicBezTo>
                <a:close/>
                <a:moveTo>
                  <a:pt x="565074" y="2185605"/>
                </a:moveTo>
                <a:cubicBezTo>
                  <a:pt x="575505" y="2186178"/>
                  <a:pt x="589410" y="2188471"/>
                  <a:pt x="603317" y="2190764"/>
                </a:cubicBezTo>
                <a:cubicBezTo>
                  <a:pt x="635765" y="2199936"/>
                  <a:pt x="658942" y="2209109"/>
                  <a:pt x="663578" y="2218281"/>
                </a:cubicBezTo>
                <a:cubicBezTo>
                  <a:pt x="663578" y="2222867"/>
                  <a:pt x="640401" y="2222867"/>
                  <a:pt x="607953" y="2213695"/>
                </a:cubicBezTo>
                <a:cubicBezTo>
                  <a:pt x="575505" y="2209109"/>
                  <a:pt x="547691" y="2195350"/>
                  <a:pt x="547691" y="2190764"/>
                </a:cubicBezTo>
                <a:cubicBezTo>
                  <a:pt x="547691" y="2186178"/>
                  <a:pt x="554644" y="2185031"/>
                  <a:pt x="565074" y="2185605"/>
                </a:cubicBezTo>
                <a:close/>
                <a:moveTo>
                  <a:pt x="692914" y="2183312"/>
                </a:moveTo>
                <a:cubicBezTo>
                  <a:pt x="702174" y="2182738"/>
                  <a:pt x="714907" y="2183885"/>
                  <a:pt x="728797" y="2186178"/>
                </a:cubicBezTo>
                <a:cubicBezTo>
                  <a:pt x="756579" y="2190764"/>
                  <a:pt x="784360" y="2204522"/>
                  <a:pt x="784360" y="2209109"/>
                </a:cubicBezTo>
                <a:cubicBezTo>
                  <a:pt x="788991" y="2218281"/>
                  <a:pt x="765839" y="2222867"/>
                  <a:pt x="738058" y="2213695"/>
                </a:cubicBezTo>
                <a:cubicBezTo>
                  <a:pt x="705647" y="2209109"/>
                  <a:pt x="677865" y="2199936"/>
                  <a:pt x="677865" y="2190764"/>
                </a:cubicBezTo>
                <a:cubicBezTo>
                  <a:pt x="677865" y="2186178"/>
                  <a:pt x="683654" y="2183885"/>
                  <a:pt x="692914" y="2183312"/>
                </a:cubicBezTo>
                <a:close/>
                <a:moveTo>
                  <a:pt x="1261963" y="2179145"/>
                </a:moveTo>
                <a:cubicBezTo>
                  <a:pt x="1273538" y="2179145"/>
                  <a:pt x="1283956" y="2181460"/>
                  <a:pt x="1290901" y="2186090"/>
                </a:cubicBezTo>
                <a:cubicBezTo>
                  <a:pt x="1300162" y="2199981"/>
                  <a:pt x="1290901" y="2213872"/>
                  <a:pt x="1263120" y="2223132"/>
                </a:cubicBezTo>
                <a:cubicBezTo>
                  <a:pt x="1235344" y="2232393"/>
                  <a:pt x="1207562" y="2232393"/>
                  <a:pt x="1198302" y="2223132"/>
                </a:cubicBezTo>
                <a:cubicBezTo>
                  <a:pt x="1189042" y="2209242"/>
                  <a:pt x="1202932" y="2195351"/>
                  <a:pt x="1226083" y="2186090"/>
                </a:cubicBezTo>
                <a:cubicBezTo>
                  <a:pt x="1237659" y="2181460"/>
                  <a:pt x="1250392" y="2179145"/>
                  <a:pt x="1261963" y="2179145"/>
                </a:cubicBezTo>
                <a:close/>
                <a:moveTo>
                  <a:pt x="1369368" y="2174973"/>
                </a:moveTo>
                <a:cubicBezTo>
                  <a:pt x="1381109" y="2174391"/>
                  <a:pt x="1391676" y="2176716"/>
                  <a:pt x="1398720" y="2181365"/>
                </a:cubicBezTo>
                <a:cubicBezTo>
                  <a:pt x="1408113" y="2195313"/>
                  <a:pt x="1398720" y="2213909"/>
                  <a:pt x="1375238" y="2223207"/>
                </a:cubicBezTo>
                <a:cubicBezTo>
                  <a:pt x="1347060" y="2237155"/>
                  <a:pt x="1318882" y="2237155"/>
                  <a:pt x="1304793" y="2227857"/>
                </a:cubicBezTo>
                <a:cubicBezTo>
                  <a:pt x="1295400" y="2213909"/>
                  <a:pt x="1309489" y="2199962"/>
                  <a:pt x="1332971" y="2186014"/>
                </a:cubicBezTo>
                <a:cubicBezTo>
                  <a:pt x="1344712" y="2179041"/>
                  <a:pt x="1357627" y="2175554"/>
                  <a:pt x="1369368" y="2174973"/>
                </a:cubicBezTo>
                <a:close/>
                <a:moveTo>
                  <a:pt x="1156672" y="2174376"/>
                </a:moveTo>
                <a:cubicBezTo>
                  <a:pt x="1167077" y="2175531"/>
                  <a:pt x="1175169" y="2178994"/>
                  <a:pt x="1179793" y="2185921"/>
                </a:cubicBezTo>
                <a:cubicBezTo>
                  <a:pt x="1189042" y="2195158"/>
                  <a:pt x="1179793" y="2209012"/>
                  <a:pt x="1152047" y="2218249"/>
                </a:cubicBezTo>
                <a:cubicBezTo>
                  <a:pt x="1128924" y="2222867"/>
                  <a:pt x="1096552" y="2218249"/>
                  <a:pt x="1091928" y="2209012"/>
                </a:cubicBezTo>
                <a:cubicBezTo>
                  <a:pt x="1082679" y="2199776"/>
                  <a:pt x="1096552" y="2185921"/>
                  <a:pt x="1119675" y="2176685"/>
                </a:cubicBezTo>
                <a:cubicBezTo>
                  <a:pt x="1133549" y="2174376"/>
                  <a:pt x="1146265" y="2173221"/>
                  <a:pt x="1156672" y="2174376"/>
                </a:cubicBezTo>
                <a:close/>
                <a:moveTo>
                  <a:pt x="400143" y="2170110"/>
                </a:moveTo>
                <a:cubicBezTo>
                  <a:pt x="409487" y="2169895"/>
                  <a:pt x="431216" y="2174211"/>
                  <a:pt x="455553" y="2181116"/>
                </a:cubicBezTo>
                <a:cubicBezTo>
                  <a:pt x="483366" y="2190324"/>
                  <a:pt x="511179" y="2199531"/>
                  <a:pt x="511179" y="2204135"/>
                </a:cubicBezTo>
                <a:cubicBezTo>
                  <a:pt x="511179" y="2213343"/>
                  <a:pt x="483366" y="2208739"/>
                  <a:pt x="450917" y="2199531"/>
                </a:cubicBezTo>
                <a:cubicBezTo>
                  <a:pt x="418468" y="2190324"/>
                  <a:pt x="395291" y="2176512"/>
                  <a:pt x="395291" y="2171909"/>
                </a:cubicBezTo>
                <a:cubicBezTo>
                  <a:pt x="395291" y="2170758"/>
                  <a:pt x="397029" y="2170182"/>
                  <a:pt x="400143" y="2170110"/>
                </a:cubicBezTo>
                <a:close/>
                <a:moveTo>
                  <a:pt x="796679" y="2166555"/>
                </a:moveTo>
                <a:cubicBezTo>
                  <a:pt x="805361" y="2164835"/>
                  <a:pt x="818094" y="2164835"/>
                  <a:pt x="831985" y="2167128"/>
                </a:cubicBezTo>
                <a:cubicBezTo>
                  <a:pt x="855136" y="2167128"/>
                  <a:pt x="882918" y="2176300"/>
                  <a:pt x="887547" y="2185472"/>
                </a:cubicBezTo>
                <a:cubicBezTo>
                  <a:pt x="892178" y="2194645"/>
                  <a:pt x="873657" y="2203817"/>
                  <a:pt x="845875" y="2199231"/>
                </a:cubicBezTo>
                <a:cubicBezTo>
                  <a:pt x="818094" y="2199231"/>
                  <a:pt x="790313" y="2185472"/>
                  <a:pt x="785683" y="2176300"/>
                </a:cubicBezTo>
                <a:cubicBezTo>
                  <a:pt x="783368" y="2171714"/>
                  <a:pt x="787998" y="2168274"/>
                  <a:pt x="796679" y="2166555"/>
                </a:cubicBezTo>
                <a:close/>
                <a:moveTo>
                  <a:pt x="1474042" y="2166034"/>
                </a:moveTo>
                <a:cubicBezTo>
                  <a:pt x="1486789" y="2164870"/>
                  <a:pt x="1498378" y="2167199"/>
                  <a:pt x="1505331" y="2171855"/>
                </a:cubicBezTo>
                <a:cubicBezTo>
                  <a:pt x="1519238" y="2185825"/>
                  <a:pt x="1509967" y="2204452"/>
                  <a:pt x="1482154" y="2218422"/>
                </a:cubicBezTo>
                <a:cubicBezTo>
                  <a:pt x="1458976" y="2232392"/>
                  <a:pt x="1426527" y="2232392"/>
                  <a:pt x="1417256" y="2223079"/>
                </a:cubicBezTo>
                <a:cubicBezTo>
                  <a:pt x="1403350" y="2213765"/>
                  <a:pt x="1412621" y="2195139"/>
                  <a:pt x="1435799" y="2181169"/>
                </a:cubicBezTo>
                <a:cubicBezTo>
                  <a:pt x="1447387" y="2171855"/>
                  <a:pt x="1461294" y="2167199"/>
                  <a:pt x="1474042" y="2166034"/>
                </a:cubicBezTo>
                <a:close/>
                <a:moveTo>
                  <a:pt x="2012204" y="2159367"/>
                </a:moveTo>
                <a:cubicBezTo>
                  <a:pt x="2024951" y="2162253"/>
                  <a:pt x="2036540" y="2169181"/>
                  <a:pt x="2043493" y="2180726"/>
                </a:cubicBezTo>
                <a:cubicBezTo>
                  <a:pt x="2057400" y="2203817"/>
                  <a:pt x="2052764" y="2231526"/>
                  <a:pt x="2024951" y="2240762"/>
                </a:cubicBezTo>
                <a:cubicBezTo>
                  <a:pt x="2001774" y="2254617"/>
                  <a:pt x="1969325" y="2245381"/>
                  <a:pt x="1955418" y="2222290"/>
                </a:cubicBezTo>
                <a:cubicBezTo>
                  <a:pt x="1941512" y="2203817"/>
                  <a:pt x="1950783" y="2176108"/>
                  <a:pt x="1973961" y="2162253"/>
                </a:cubicBezTo>
                <a:cubicBezTo>
                  <a:pt x="1985549" y="2157635"/>
                  <a:pt x="1999456" y="2156481"/>
                  <a:pt x="2012204" y="2159367"/>
                </a:cubicBezTo>
                <a:close/>
                <a:moveTo>
                  <a:pt x="3242553" y="2158109"/>
                </a:moveTo>
                <a:cubicBezTo>
                  <a:pt x="3250719" y="2155211"/>
                  <a:pt x="3264718" y="2159848"/>
                  <a:pt x="3283383" y="2171441"/>
                </a:cubicBezTo>
                <a:cubicBezTo>
                  <a:pt x="3320713" y="2194627"/>
                  <a:pt x="3362710" y="2240999"/>
                  <a:pt x="3372043" y="2278096"/>
                </a:cubicBezTo>
                <a:cubicBezTo>
                  <a:pt x="3381375" y="2315193"/>
                  <a:pt x="3358044" y="2324468"/>
                  <a:pt x="3325379" y="2296645"/>
                </a:cubicBezTo>
                <a:cubicBezTo>
                  <a:pt x="3288049" y="2268822"/>
                  <a:pt x="3250719" y="2222450"/>
                  <a:pt x="3236720" y="2189990"/>
                </a:cubicBezTo>
                <a:cubicBezTo>
                  <a:pt x="3232053" y="2171441"/>
                  <a:pt x="3234387" y="2161007"/>
                  <a:pt x="3242553" y="2158109"/>
                </a:cubicBezTo>
                <a:close/>
                <a:moveTo>
                  <a:pt x="1016969" y="2157621"/>
                </a:moveTo>
                <a:cubicBezTo>
                  <a:pt x="1040437" y="2153017"/>
                  <a:pt x="1063904" y="2162224"/>
                  <a:pt x="1073291" y="2171432"/>
                </a:cubicBezTo>
                <a:cubicBezTo>
                  <a:pt x="1082678" y="2180640"/>
                  <a:pt x="1068598" y="2194451"/>
                  <a:pt x="1040437" y="2199055"/>
                </a:cubicBezTo>
                <a:cubicBezTo>
                  <a:pt x="1012276" y="2199055"/>
                  <a:pt x="984115" y="2194451"/>
                  <a:pt x="979422" y="2185243"/>
                </a:cubicBezTo>
                <a:cubicBezTo>
                  <a:pt x="974728" y="2171432"/>
                  <a:pt x="988809" y="2162224"/>
                  <a:pt x="1016969" y="2157621"/>
                </a:cubicBezTo>
                <a:close/>
                <a:moveTo>
                  <a:pt x="1580404" y="2154091"/>
                </a:moveTo>
                <a:cubicBezTo>
                  <a:pt x="1593151" y="2152924"/>
                  <a:pt x="1604740" y="2155259"/>
                  <a:pt x="1611693" y="2162262"/>
                </a:cubicBezTo>
                <a:cubicBezTo>
                  <a:pt x="1625600" y="2171600"/>
                  <a:pt x="1616329" y="2194946"/>
                  <a:pt x="1593151" y="2208953"/>
                </a:cubicBezTo>
                <a:cubicBezTo>
                  <a:pt x="1565338" y="2222961"/>
                  <a:pt x="1537525" y="2227630"/>
                  <a:pt x="1523618" y="2213623"/>
                </a:cubicBezTo>
                <a:cubicBezTo>
                  <a:pt x="1509712" y="2204284"/>
                  <a:pt x="1518983" y="2185608"/>
                  <a:pt x="1542161" y="2166931"/>
                </a:cubicBezTo>
                <a:cubicBezTo>
                  <a:pt x="1553749" y="2159928"/>
                  <a:pt x="1567656" y="2155259"/>
                  <a:pt x="1580404" y="2154091"/>
                </a:cubicBezTo>
                <a:close/>
                <a:moveTo>
                  <a:pt x="0" y="2148255"/>
                </a:moveTo>
                <a:cubicBezTo>
                  <a:pt x="0" y="2148255"/>
                  <a:pt x="18596" y="2153017"/>
                  <a:pt x="32544" y="2157780"/>
                </a:cubicBezTo>
                <a:cubicBezTo>
                  <a:pt x="51140" y="2162543"/>
                  <a:pt x="65088" y="2172068"/>
                  <a:pt x="60439" y="2172068"/>
                </a:cubicBezTo>
                <a:cubicBezTo>
                  <a:pt x="60439" y="2172068"/>
                  <a:pt x="41842" y="2167305"/>
                  <a:pt x="27895" y="2162543"/>
                </a:cubicBezTo>
                <a:cubicBezTo>
                  <a:pt x="9298" y="2157780"/>
                  <a:pt x="0" y="2148255"/>
                  <a:pt x="0" y="2148255"/>
                </a:cubicBezTo>
                <a:close/>
                <a:moveTo>
                  <a:pt x="1686767" y="2142820"/>
                </a:moveTo>
                <a:cubicBezTo>
                  <a:pt x="1699514" y="2142236"/>
                  <a:pt x="1711103" y="2145741"/>
                  <a:pt x="1718056" y="2152753"/>
                </a:cubicBezTo>
                <a:cubicBezTo>
                  <a:pt x="1731963" y="2166776"/>
                  <a:pt x="1727327" y="2190148"/>
                  <a:pt x="1699514" y="2204171"/>
                </a:cubicBezTo>
                <a:cubicBezTo>
                  <a:pt x="1676337" y="2218194"/>
                  <a:pt x="1643888" y="2222868"/>
                  <a:pt x="1629981" y="2208845"/>
                </a:cubicBezTo>
                <a:cubicBezTo>
                  <a:pt x="1616075" y="2194822"/>
                  <a:pt x="1625346" y="2171450"/>
                  <a:pt x="1648524" y="2157427"/>
                </a:cubicBezTo>
                <a:cubicBezTo>
                  <a:pt x="1660112" y="2148079"/>
                  <a:pt x="1674019" y="2143404"/>
                  <a:pt x="1686767" y="2142820"/>
                </a:cubicBezTo>
                <a:close/>
                <a:moveTo>
                  <a:pt x="1901785" y="2140997"/>
                </a:moveTo>
                <a:cubicBezTo>
                  <a:pt x="1915113" y="2142169"/>
                  <a:pt x="1927860" y="2148028"/>
                  <a:pt x="1937131" y="2157401"/>
                </a:cubicBezTo>
                <a:cubicBezTo>
                  <a:pt x="1951038" y="2176149"/>
                  <a:pt x="1941767" y="2204270"/>
                  <a:pt x="1918589" y="2218331"/>
                </a:cubicBezTo>
                <a:cubicBezTo>
                  <a:pt x="1890776" y="2232392"/>
                  <a:pt x="1862963" y="2227705"/>
                  <a:pt x="1849056" y="2208957"/>
                </a:cubicBezTo>
                <a:cubicBezTo>
                  <a:pt x="1835150" y="2190210"/>
                  <a:pt x="1839785" y="2166775"/>
                  <a:pt x="1862963" y="2152714"/>
                </a:cubicBezTo>
                <a:cubicBezTo>
                  <a:pt x="1874552" y="2143341"/>
                  <a:pt x="1888458" y="2139826"/>
                  <a:pt x="1901785" y="2140997"/>
                </a:cubicBezTo>
                <a:close/>
                <a:moveTo>
                  <a:pt x="2215417" y="2138607"/>
                </a:moveTo>
                <a:cubicBezTo>
                  <a:pt x="2238619" y="2133967"/>
                  <a:pt x="2271102" y="2152528"/>
                  <a:pt x="2289663" y="2185011"/>
                </a:cubicBezTo>
                <a:cubicBezTo>
                  <a:pt x="2308225" y="2212853"/>
                  <a:pt x="2298944" y="2245336"/>
                  <a:pt x="2275742" y="2249976"/>
                </a:cubicBezTo>
                <a:cubicBezTo>
                  <a:pt x="2247900" y="2254617"/>
                  <a:pt x="2220058" y="2236055"/>
                  <a:pt x="2201496" y="2208213"/>
                </a:cubicBezTo>
                <a:cubicBezTo>
                  <a:pt x="2187575" y="2175730"/>
                  <a:pt x="2192215" y="2147888"/>
                  <a:pt x="2215417" y="2138607"/>
                </a:cubicBezTo>
                <a:close/>
                <a:moveTo>
                  <a:pt x="1794134" y="2137473"/>
                </a:moveTo>
                <a:cubicBezTo>
                  <a:pt x="1807063" y="2137473"/>
                  <a:pt x="1818817" y="2140978"/>
                  <a:pt x="1825869" y="2147990"/>
                </a:cubicBezTo>
                <a:cubicBezTo>
                  <a:pt x="1844675" y="2166687"/>
                  <a:pt x="1835272" y="2190059"/>
                  <a:pt x="1811765" y="2204082"/>
                </a:cubicBezTo>
                <a:cubicBezTo>
                  <a:pt x="1783556" y="2218105"/>
                  <a:pt x="1755347" y="2218105"/>
                  <a:pt x="1741243" y="2204082"/>
                </a:cubicBezTo>
                <a:cubicBezTo>
                  <a:pt x="1722437" y="2190059"/>
                  <a:pt x="1731840" y="2166687"/>
                  <a:pt x="1755347" y="2147990"/>
                </a:cubicBezTo>
                <a:cubicBezTo>
                  <a:pt x="1767101" y="2140978"/>
                  <a:pt x="1781205" y="2137473"/>
                  <a:pt x="1794134" y="2137473"/>
                </a:cubicBezTo>
                <a:close/>
                <a:moveTo>
                  <a:pt x="227749" y="2136944"/>
                </a:moveTo>
                <a:cubicBezTo>
                  <a:pt x="235553" y="2136943"/>
                  <a:pt x="253762" y="2142301"/>
                  <a:pt x="274571" y="2153017"/>
                </a:cubicBezTo>
                <a:cubicBezTo>
                  <a:pt x="302318" y="2162542"/>
                  <a:pt x="325441" y="2172067"/>
                  <a:pt x="325441" y="2176829"/>
                </a:cubicBezTo>
                <a:cubicBezTo>
                  <a:pt x="320816" y="2181592"/>
                  <a:pt x="297694" y="2176829"/>
                  <a:pt x="269947" y="2167304"/>
                </a:cubicBezTo>
                <a:cubicBezTo>
                  <a:pt x="242200" y="2157779"/>
                  <a:pt x="219078" y="2143492"/>
                  <a:pt x="223702" y="2138729"/>
                </a:cubicBezTo>
                <a:cubicBezTo>
                  <a:pt x="223702" y="2137539"/>
                  <a:pt x="225148" y="2136943"/>
                  <a:pt x="227749" y="2136944"/>
                </a:cubicBezTo>
                <a:close/>
                <a:moveTo>
                  <a:pt x="2633407" y="2130086"/>
                </a:moveTo>
                <a:cubicBezTo>
                  <a:pt x="2636824" y="2128206"/>
                  <a:pt x="2641477" y="2128206"/>
                  <a:pt x="2647293" y="2130520"/>
                </a:cubicBezTo>
                <a:cubicBezTo>
                  <a:pt x="2675212" y="2135146"/>
                  <a:pt x="2717089" y="2176784"/>
                  <a:pt x="2735701" y="2218422"/>
                </a:cubicBezTo>
                <a:cubicBezTo>
                  <a:pt x="2754313" y="2260060"/>
                  <a:pt x="2745007" y="2283192"/>
                  <a:pt x="2717089" y="2273939"/>
                </a:cubicBezTo>
                <a:cubicBezTo>
                  <a:pt x="2689171" y="2264686"/>
                  <a:pt x="2656599" y="2223048"/>
                  <a:pt x="2637987" y="2186037"/>
                </a:cubicBezTo>
                <a:cubicBezTo>
                  <a:pt x="2624028" y="2158278"/>
                  <a:pt x="2623156" y="2135724"/>
                  <a:pt x="2633407" y="2130086"/>
                </a:cubicBezTo>
                <a:close/>
                <a:moveTo>
                  <a:pt x="910548" y="2129205"/>
                </a:moveTo>
                <a:cubicBezTo>
                  <a:pt x="938669" y="2129205"/>
                  <a:pt x="957417" y="2133967"/>
                  <a:pt x="962104" y="2148255"/>
                </a:cubicBezTo>
                <a:cubicBezTo>
                  <a:pt x="966791" y="2157780"/>
                  <a:pt x="952730" y="2167305"/>
                  <a:pt x="924609" y="2167305"/>
                </a:cubicBezTo>
                <a:cubicBezTo>
                  <a:pt x="901174" y="2167305"/>
                  <a:pt x="877739" y="2157780"/>
                  <a:pt x="873052" y="2148255"/>
                </a:cubicBezTo>
                <a:cubicBezTo>
                  <a:pt x="868366" y="2138730"/>
                  <a:pt x="887114" y="2129205"/>
                  <a:pt x="910548" y="2129205"/>
                </a:cubicBezTo>
                <a:close/>
                <a:moveTo>
                  <a:pt x="562934" y="2122413"/>
                </a:moveTo>
                <a:cubicBezTo>
                  <a:pt x="572314" y="2122413"/>
                  <a:pt x="585214" y="2123560"/>
                  <a:pt x="599285" y="2125853"/>
                </a:cubicBezTo>
                <a:cubicBezTo>
                  <a:pt x="627426" y="2135025"/>
                  <a:pt x="650879" y="2144197"/>
                  <a:pt x="650879" y="2153370"/>
                </a:cubicBezTo>
                <a:cubicBezTo>
                  <a:pt x="650879" y="2157956"/>
                  <a:pt x="632117" y="2162542"/>
                  <a:pt x="603975" y="2153370"/>
                </a:cubicBezTo>
                <a:cubicBezTo>
                  <a:pt x="575833" y="2148784"/>
                  <a:pt x="552381" y="2135025"/>
                  <a:pt x="547691" y="2125853"/>
                </a:cubicBezTo>
                <a:cubicBezTo>
                  <a:pt x="547691" y="2123560"/>
                  <a:pt x="553554" y="2122413"/>
                  <a:pt x="562934" y="2122413"/>
                </a:cubicBezTo>
                <a:close/>
                <a:moveTo>
                  <a:pt x="3367520" y="2121002"/>
                </a:moveTo>
                <a:cubicBezTo>
                  <a:pt x="3377333" y="2118687"/>
                  <a:pt x="3393497" y="2123317"/>
                  <a:pt x="3414279" y="2134893"/>
                </a:cubicBezTo>
                <a:cubicBezTo>
                  <a:pt x="3451224" y="2162674"/>
                  <a:pt x="3488170" y="2208977"/>
                  <a:pt x="3497406" y="2241388"/>
                </a:cubicBezTo>
                <a:cubicBezTo>
                  <a:pt x="3502024" y="2273800"/>
                  <a:pt x="3478933" y="2278430"/>
                  <a:pt x="3441988" y="2255279"/>
                </a:cubicBezTo>
                <a:cubicBezTo>
                  <a:pt x="3405042" y="2227497"/>
                  <a:pt x="3368097" y="2181195"/>
                  <a:pt x="3358861" y="2148784"/>
                </a:cubicBezTo>
                <a:cubicBezTo>
                  <a:pt x="3354242" y="2132578"/>
                  <a:pt x="3357706" y="2123317"/>
                  <a:pt x="3367520" y="2121002"/>
                </a:cubicBezTo>
                <a:close/>
                <a:moveTo>
                  <a:pt x="2850623" y="2116327"/>
                </a:moveTo>
                <a:cubicBezTo>
                  <a:pt x="2855741" y="2115964"/>
                  <a:pt x="2862373" y="2117414"/>
                  <a:pt x="2870447" y="2120891"/>
                </a:cubicBezTo>
                <a:cubicBezTo>
                  <a:pt x="2898129" y="2139440"/>
                  <a:pt x="2939653" y="2185812"/>
                  <a:pt x="2958107" y="2227547"/>
                </a:cubicBezTo>
                <a:cubicBezTo>
                  <a:pt x="2976562" y="2264644"/>
                  <a:pt x="2962721" y="2283193"/>
                  <a:pt x="2935039" y="2264644"/>
                </a:cubicBezTo>
                <a:cubicBezTo>
                  <a:pt x="2902743" y="2250733"/>
                  <a:pt x="2865834" y="2204361"/>
                  <a:pt x="2847379" y="2162626"/>
                </a:cubicBezTo>
                <a:cubicBezTo>
                  <a:pt x="2833538" y="2134803"/>
                  <a:pt x="2835268" y="2117414"/>
                  <a:pt x="2850623" y="2116327"/>
                </a:cubicBezTo>
                <a:close/>
                <a:moveTo>
                  <a:pt x="678821" y="2115181"/>
                </a:moveTo>
                <a:cubicBezTo>
                  <a:pt x="687029" y="2114035"/>
                  <a:pt x="698755" y="2114035"/>
                  <a:pt x="710482" y="2116328"/>
                </a:cubicBezTo>
                <a:cubicBezTo>
                  <a:pt x="738623" y="2120914"/>
                  <a:pt x="762075" y="2130086"/>
                  <a:pt x="762075" y="2139259"/>
                </a:cubicBezTo>
                <a:cubicBezTo>
                  <a:pt x="766766" y="2148431"/>
                  <a:pt x="748004" y="2153017"/>
                  <a:pt x="719863" y="2148431"/>
                </a:cubicBezTo>
                <a:cubicBezTo>
                  <a:pt x="691720" y="2143845"/>
                  <a:pt x="668268" y="2130086"/>
                  <a:pt x="668268" y="2120914"/>
                </a:cubicBezTo>
                <a:cubicBezTo>
                  <a:pt x="665923" y="2118621"/>
                  <a:pt x="670613" y="2116328"/>
                  <a:pt x="678821" y="2115181"/>
                </a:cubicBezTo>
                <a:close/>
                <a:moveTo>
                  <a:pt x="423234" y="2111584"/>
                </a:moveTo>
                <a:cubicBezTo>
                  <a:pt x="432615" y="2112735"/>
                  <a:pt x="445514" y="2116188"/>
                  <a:pt x="459585" y="2120791"/>
                </a:cubicBezTo>
                <a:cubicBezTo>
                  <a:pt x="487727" y="2129999"/>
                  <a:pt x="511179" y="2139206"/>
                  <a:pt x="511179" y="2148414"/>
                </a:cubicBezTo>
                <a:cubicBezTo>
                  <a:pt x="511179" y="2153018"/>
                  <a:pt x="487727" y="2153018"/>
                  <a:pt x="459585" y="2143810"/>
                </a:cubicBezTo>
                <a:cubicBezTo>
                  <a:pt x="431443" y="2134603"/>
                  <a:pt x="407991" y="2120791"/>
                  <a:pt x="407991" y="2116187"/>
                </a:cubicBezTo>
                <a:cubicBezTo>
                  <a:pt x="407991" y="2111584"/>
                  <a:pt x="413854" y="2110433"/>
                  <a:pt x="423234" y="2111584"/>
                </a:cubicBezTo>
                <a:close/>
                <a:moveTo>
                  <a:pt x="1196886" y="2109300"/>
                </a:moveTo>
                <a:cubicBezTo>
                  <a:pt x="1207261" y="2109300"/>
                  <a:pt x="1216483" y="2111620"/>
                  <a:pt x="1221095" y="2116261"/>
                </a:cubicBezTo>
                <a:cubicBezTo>
                  <a:pt x="1230318" y="2130182"/>
                  <a:pt x="1225706" y="2148743"/>
                  <a:pt x="1202650" y="2158024"/>
                </a:cubicBezTo>
                <a:cubicBezTo>
                  <a:pt x="1179592" y="2167305"/>
                  <a:pt x="1151925" y="2162664"/>
                  <a:pt x="1142702" y="2153384"/>
                </a:cubicBezTo>
                <a:cubicBezTo>
                  <a:pt x="1133480" y="2139463"/>
                  <a:pt x="1142702" y="2125541"/>
                  <a:pt x="1165758" y="2116261"/>
                </a:cubicBezTo>
                <a:cubicBezTo>
                  <a:pt x="1174982" y="2111620"/>
                  <a:pt x="1186510" y="2109300"/>
                  <a:pt x="1196886" y="2109300"/>
                </a:cubicBezTo>
                <a:close/>
                <a:moveTo>
                  <a:pt x="1295391" y="2107456"/>
                </a:moveTo>
                <a:cubicBezTo>
                  <a:pt x="1306530" y="2106874"/>
                  <a:pt x="1317084" y="2109202"/>
                  <a:pt x="1324119" y="2116187"/>
                </a:cubicBezTo>
                <a:cubicBezTo>
                  <a:pt x="1333500" y="2125500"/>
                  <a:pt x="1328810" y="2148784"/>
                  <a:pt x="1305358" y="2162754"/>
                </a:cubicBezTo>
                <a:cubicBezTo>
                  <a:pt x="1281906" y="2172067"/>
                  <a:pt x="1253769" y="2172067"/>
                  <a:pt x="1239697" y="2162754"/>
                </a:cubicBezTo>
                <a:cubicBezTo>
                  <a:pt x="1230317" y="2148784"/>
                  <a:pt x="1239697" y="2130157"/>
                  <a:pt x="1263144" y="2116187"/>
                </a:cubicBezTo>
                <a:cubicBezTo>
                  <a:pt x="1272525" y="2111530"/>
                  <a:pt x="1284251" y="2108038"/>
                  <a:pt x="1295391" y="2107456"/>
                </a:cubicBezTo>
                <a:close/>
                <a:moveTo>
                  <a:pt x="2350381" y="2106866"/>
                </a:moveTo>
                <a:cubicBezTo>
                  <a:pt x="2373606" y="2102217"/>
                  <a:pt x="2410766" y="2130112"/>
                  <a:pt x="2429345" y="2167304"/>
                </a:cubicBezTo>
                <a:cubicBezTo>
                  <a:pt x="2447925" y="2199848"/>
                  <a:pt x="2438635" y="2227743"/>
                  <a:pt x="2415411" y="2232392"/>
                </a:cubicBezTo>
                <a:cubicBezTo>
                  <a:pt x="2387541" y="2232392"/>
                  <a:pt x="2355026" y="2204497"/>
                  <a:pt x="2341092" y="2171953"/>
                </a:cubicBezTo>
                <a:cubicBezTo>
                  <a:pt x="2322512" y="2139410"/>
                  <a:pt x="2327157" y="2111515"/>
                  <a:pt x="2350381" y="2106866"/>
                </a:cubicBezTo>
                <a:close/>
                <a:moveTo>
                  <a:pt x="2494756" y="2102115"/>
                </a:moveTo>
                <a:cubicBezTo>
                  <a:pt x="2518001" y="2102115"/>
                  <a:pt x="2555194" y="2134736"/>
                  <a:pt x="2573791" y="2172016"/>
                </a:cubicBezTo>
                <a:cubicBezTo>
                  <a:pt x="2592387" y="2209297"/>
                  <a:pt x="2587738" y="2241918"/>
                  <a:pt x="2559843" y="2237258"/>
                </a:cubicBezTo>
                <a:cubicBezTo>
                  <a:pt x="2536598" y="2232598"/>
                  <a:pt x="2499405" y="2199977"/>
                  <a:pt x="2480809" y="2162696"/>
                </a:cubicBezTo>
                <a:cubicBezTo>
                  <a:pt x="2462212" y="2125415"/>
                  <a:pt x="2466861" y="2097455"/>
                  <a:pt x="2494756" y="2102115"/>
                </a:cubicBezTo>
                <a:close/>
                <a:moveTo>
                  <a:pt x="1395352" y="2098528"/>
                </a:moveTo>
                <a:cubicBezTo>
                  <a:pt x="1406335" y="2097361"/>
                  <a:pt x="1416741" y="2099696"/>
                  <a:pt x="1425989" y="2106699"/>
                </a:cubicBezTo>
                <a:cubicBezTo>
                  <a:pt x="1439863" y="2120707"/>
                  <a:pt x="1430614" y="2139383"/>
                  <a:pt x="1407492" y="2153390"/>
                </a:cubicBezTo>
                <a:cubicBezTo>
                  <a:pt x="1384369" y="2172067"/>
                  <a:pt x="1356622" y="2172067"/>
                  <a:pt x="1342749" y="2158060"/>
                </a:cubicBezTo>
                <a:cubicBezTo>
                  <a:pt x="1333500" y="2148721"/>
                  <a:pt x="1338124" y="2125376"/>
                  <a:pt x="1361247" y="2111368"/>
                </a:cubicBezTo>
                <a:cubicBezTo>
                  <a:pt x="1372808" y="2104365"/>
                  <a:pt x="1384369" y="2099696"/>
                  <a:pt x="1395352" y="2098528"/>
                </a:cubicBezTo>
                <a:close/>
                <a:moveTo>
                  <a:pt x="1101204" y="2097912"/>
                </a:moveTo>
                <a:cubicBezTo>
                  <a:pt x="1111156" y="2099653"/>
                  <a:pt x="1119351" y="2104293"/>
                  <a:pt x="1124034" y="2111253"/>
                </a:cubicBezTo>
                <a:cubicBezTo>
                  <a:pt x="1128717" y="2125175"/>
                  <a:pt x="1119351" y="2139096"/>
                  <a:pt x="1095936" y="2143736"/>
                </a:cubicBezTo>
                <a:cubicBezTo>
                  <a:pt x="1072519" y="2153017"/>
                  <a:pt x="1049103" y="2148376"/>
                  <a:pt x="1039737" y="2134455"/>
                </a:cubicBezTo>
                <a:cubicBezTo>
                  <a:pt x="1035054" y="2120534"/>
                  <a:pt x="1044421" y="2106613"/>
                  <a:pt x="1067837" y="2101973"/>
                </a:cubicBezTo>
                <a:cubicBezTo>
                  <a:pt x="1079544" y="2097332"/>
                  <a:pt x="1091252" y="2096172"/>
                  <a:pt x="1101204" y="2097912"/>
                </a:cubicBezTo>
                <a:close/>
                <a:moveTo>
                  <a:pt x="28390" y="2097455"/>
                </a:moveTo>
                <a:cubicBezTo>
                  <a:pt x="28390" y="2097455"/>
                  <a:pt x="46693" y="2097455"/>
                  <a:pt x="64996" y="2106526"/>
                </a:cubicBezTo>
                <a:cubicBezTo>
                  <a:pt x="83299" y="2115598"/>
                  <a:pt x="101602" y="2124669"/>
                  <a:pt x="97026" y="2124669"/>
                </a:cubicBezTo>
                <a:cubicBezTo>
                  <a:pt x="97026" y="2129205"/>
                  <a:pt x="78723" y="2124669"/>
                  <a:pt x="60420" y="2115598"/>
                </a:cubicBezTo>
                <a:cubicBezTo>
                  <a:pt x="42117" y="2106526"/>
                  <a:pt x="23814" y="2097455"/>
                  <a:pt x="28390" y="2097455"/>
                </a:cubicBezTo>
                <a:close/>
                <a:moveTo>
                  <a:pt x="3519512" y="2092500"/>
                </a:moveTo>
                <a:cubicBezTo>
                  <a:pt x="3528838" y="2090166"/>
                  <a:pt x="3543994" y="2094833"/>
                  <a:pt x="3562647" y="2106498"/>
                </a:cubicBezTo>
                <a:cubicBezTo>
                  <a:pt x="3599953" y="2125164"/>
                  <a:pt x="3641923" y="2176493"/>
                  <a:pt x="3646586" y="2204491"/>
                </a:cubicBezTo>
                <a:cubicBezTo>
                  <a:pt x="3651249" y="2232489"/>
                  <a:pt x="3627933" y="2237155"/>
                  <a:pt x="3590627" y="2218490"/>
                </a:cubicBezTo>
                <a:cubicBezTo>
                  <a:pt x="3553320" y="2195158"/>
                  <a:pt x="3516014" y="2148495"/>
                  <a:pt x="3511351" y="2120497"/>
                </a:cubicBezTo>
                <a:cubicBezTo>
                  <a:pt x="3506687" y="2104165"/>
                  <a:pt x="3510185" y="2094833"/>
                  <a:pt x="3519512" y="2092500"/>
                </a:cubicBezTo>
                <a:close/>
                <a:moveTo>
                  <a:pt x="2099627" y="2092427"/>
                </a:moveTo>
                <a:cubicBezTo>
                  <a:pt x="2111216" y="2087797"/>
                  <a:pt x="2125123" y="2087797"/>
                  <a:pt x="2138450" y="2092427"/>
                </a:cubicBezTo>
                <a:cubicBezTo>
                  <a:pt x="2151777" y="2097058"/>
                  <a:pt x="2164525" y="2106318"/>
                  <a:pt x="2173796" y="2120209"/>
                </a:cubicBezTo>
                <a:cubicBezTo>
                  <a:pt x="2192338" y="2147990"/>
                  <a:pt x="2187702" y="2180401"/>
                  <a:pt x="2164525" y="2185031"/>
                </a:cubicBezTo>
                <a:cubicBezTo>
                  <a:pt x="2136712" y="2194292"/>
                  <a:pt x="2108899" y="2180401"/>
                  <a:pt x="2090356" y="2157250"/>
                </a:cubicBezTo>
                <a:cubicBezTo>
                  <a:pt x="2076450" y="2134099"/>
                  <a:pt x="2076450" y="2106318"/>
                  <a:pt x="2099627" y="2092427"/>
                </a:cubicBezTo>
                <a:close/>
                <a:moveTo>
                  <a:pt x="803436" y="2087929"/>
                </a:moveTo>
                <a:cubicBezTo>
                  <a:pt x="826455" y="2087929"/>
                  <a:pt x="844870" y="2097455"/>
                  <a:pt x="849474" y="2106980"/>
                </a:cubicBezTo>
                <a:cubicBezTo>
                  <a:pt x="854078" y="2116505"/>
                  <a:pt x="840267" y="2126030"/>
                  <a:pt x="812643" y="2126030"/>
                </a:cubicBezTo>
                <a:cubicBezTo>
                  <a:pt x="789625" y="2121267"/>
                  <a:pt x="766606" y="2111742"/>
                  <a:pt x="766606" y="2102217"/>
                </a:cubicBezTo>
                <a:cubicBezTo>
                  <a:pt x="762002" y="2092692"/>
                  <a:pt x="780418" y="2083167"/>
                  <a:pt x="803436" y="2087929"/>
                </a:cubicBezTo>
                <a:close/>
                <a:moveTo>
                  <a:pt x="250017" y="2086069"/>
                </a:moveTo>
                <a:cubicBezTo>
                  <a:pt x="257706" y="2085846"/>
                  <a:pt x="275282" y="2090311"/>
                  <a:pt x="292859" y="2097455"/>
                </a:cubicBezTo>
                <a:cubicBezTo>
                  <a:pt x="320980" y="2106980"/>
                  <a:pt x="339728" y="2116505"/>
                  <a:pt x="339728" y="2121267"/>
                </a:cubicBezTo>
                <a:cubicBezTo>
                  <a:pt x="339728" y="2126030"/>
                  <a:pt x="316293" y="2121267"/>
                  <a:pt x="288172" y="2111742"/>
                </a:cubicBezTo>
                <a:cubicBezTo>
                  <a:pt x="264737" y="2102217"/>
                  <a:pt x="241303" y="2087929"/>
                  <a:pt x="245989" y="2087929"/>
                </a:cubicBezTo>
                <a:cubicBezTo>
                  <a:pt x="245989" y="2086739"/>
                  <a:pt x="247454" y="2086144"/>
                  <a:pt x="250017" y="2086069"/>
                </a:cubicBezTo>
                <a:close/>
                <a:moveTo>
                  <a:pt x="1494002" y="2084832"/>
                </a:moveTo>
                <a:cubicBezTo>
                  <a:pt x="1505578" y="2083079"/>
                  <a:pt x="1515996" y="2085416"/>
                  <a:pt x="1522941" y="2092428"/>
                </a:cubicBezTo>
                <a:cubicBezTo>
                  <a:pt x="1541462" y="2101777"/>
                  <a:pt x="1536832" y="2129823"/>
                  <a:pt x="1513681" y="2143846"/>
                </a:cubicBezTo>
                <a:cubicBezTo>
                  <a:pt x="1490530" y="2162543"/>
                  <a:pt x="1458118" y="2162543"/>
                  <a:pt x="1444227" y="2153194"/>
                </a:cubicBezTo>
                <a:cubicBezTo>
                  <a:pt x="1430337" y="2139171"/>
                  <a:pt x="1439597" y="2120474"/>
                  <a:pt x="1458118" y="2101777"/>
                </a:cubicBezTo>
                <a:cubicBezTo>
                  <a:pt x="1469694" y="2092428"/>
                  <a:pt x="1482427" y="2086585"/>
                  <a:pt x="1494002" y="2084832"/>
                </a:cubicBezTo>
                <a:close/>
                <a:moveTo>
                  <a:pt x="970998" y="2073642"/>
                </a:moveTo>
                <a:cubicBezTo>
                  <a:pt x="994413" y="2068880"/>
                  <a:pt x="1017830" y="2078405"/>
                  <a:pt x="1022514" y="2087930"/>
                </a:cubicBezTo>
                <a:cubicBezTo>
                  <a:pt x="1031879" y="2102217"/>
                  <a:pt x="1017830" y="2116505"/>
                  <a:pt x="994413" y="2121267"/>
                </a:cubicBezTo>
                <a:cubicBezTo>
                  <a:pt x="970998" y="2126030"/>
                  <a:pt x="947582" y="2116505"/>
                  <a:pt x="942899" y="2102217"/>
                </a:cubicBezTo>
                <a:cubicBezTo>
                  <a:pt x="938216" y="2092692"/>
                  <a:pt x="952266" y="2078405"/>
                  <a:pt x="970998" y="2073642"/>
                </a:cubicBezTo>
                <a:close/>
                <a:moveTo>
                  <a:pt x="1597769" y="2070550"/>
                </a:moveTo>
                <a:cubicBezTo>
                  <a:pt x="1609923" y="2068796"/>
                  <a:pt x="1621499" y="2071135"/>
                  <a:pt x="1630759" y="2078154"/>
                </a:cubicBezTo>
                <a:cubicBezTo>
                  <a:pt x="1644650" y="2092191"/>
                  <a:pt x="1644650" y="2115585"/>
                  <a:pt x="1621499" y="2134301"/>
                </a:cubicBezTo>
                <a:cubicBezTo>
                  <a:pt x="1598348" y="2148338"/>
                  <a:pt x="1565936" y="2153017"/>
                  <a:pt x="1552046" y="2138980"/>
                </a:cubicBezTo>
                <a:cubicBezTo>
                  <a:pt x="1533525" y="2129622"/>
                  <a:pt x="1542785" y="2106227"/>
                  <a:pt x="1561306" y="2087512"/>
                </a:cubicBezTo>
                <a:cubicBezTo>
                  <a:pt x="1572882" y="2078154"/>
                  <a:pt x="1585615" y="2072305"/>
                  <a:pt x="1597769" y="2070550"/>
                </a:cubicBezTo>
                <a:close/>
                <a:moveTo>
                  <a:pt x="3709377" y="2069564"/>
                </a:moveTo>
                <a:cubicBezTo>
                  <a:pt x="3719257" y="2067839"/>
                  <a:pt x="3734366" y="2072438"/>
                  <a:pt x="3752963" y="2083933"/>
                </a:cubicBezTo>
                <a:cubicBezTo>
                  <a:pt x="3785506" y="2102326"/>
                  <a:pt x="3818050" y="2143711"/>
                  <a:pt x="3818050" y="2166702"/>
                </a:cubicBezTo>
                <a:cubicBezTo>
                  <a:pt x="3822699" y="2189694"/>
                  <a:pt x="3794805" y="2194292"/>
                  <a:pt x="3762261" y="2171300"/>
                </a:cubicBezTo>
                <a:cubicBezTo>
                  <a:pt x="3729717" y="2148309"/>
                  <a:pt x="3701822" y="2116121"/>
                  <a:pt x="3697173" y="2093130"/>
                </a:cubicBezTo>
                <a:cubicBezTo>
                  <a:pt x="3694849" y="2079335"/>
                  <a:pt x="3699498" y="2071288"/>
                  <a:pt x="3709377" y="2069564"/>
                </a:cubicBezTo>
                <a:close/>
                <a:moveTo>
                  <a:pt x="2027267" y="2063107"/>
                </a:moveTo>
                <a:cubicBezTo>
                  <a:pt x="2040609" y="2065416"/>
                  <a:pt x="2053370" y="2072344"/>
                  <a:pt x="2062650" y="2083889"/>
                </a:cubicBezTo>
                <a:cubicBezTo>
                  <a:pt x="2081212" y="2106980"/>
                  <a:pt x="2076571" y="2134689"/>
                  <a:pt x="2053370" y="2148544"/>
                </a:cubicBezTo>
                <a:cubicBezTo>
                  <a:pt x="2030168" y="2157780"/>
                  <a:pt x="1997685" y="2153162"/>
                  <a:pt x="1979123" y="2130071"/>
                </a:cubicBezTo>
                <a:cubicBezTo>
                  <a:pt x="1960562" y="2111598"/>
                  <a:pt x="1965202" y="2083889"/>
                  <a:pt x="1988404" y="2070034"/>
                </a:cubicBezTo>
                <a:cubicBezTo>
                  <a:pt x="2000005" y="2063107"/>
                  <a:pt x="2013926" y="2060798"/>
                  <a:pt x="2027267" y="2063107"/>
                </a:cubicBezTo>
                <a:close/>
                <a:moveTo>
                  <a:pt x="1701237" y="2057747"/>
                </a:moveTo>
                <a:cubicBezTo>
                  <a:pt x="1713970" y="2056021"/>
                  <a:pt x="1725546" y="2058323"/>
                  <a:pt x="1732491" y="2065228"/>
                </a:cubicBezTo>
                <a:cubicBezTo>
                  <a:pt x="1751012" y="2079039"/>
                  <a:pt x="1751012" y="2106662"/>
                  <a:pt x="1727861" y="2125077"/>
                </a:cubicBezTo>
                <a:cubicBezTo>
                  <a:pt x="1704710" y="2138888"/>
                  <a:pt x="1672298" y="2143492"/>
                  <a:pt x="1653777" y="2129681"/>
                </a:cubicBezTo>
                <a:cubicBezTo>
                  <a:pt x="1639887" y="2115869"/>
                  <a:pt x="1644517" y="2092851"/>
                  <a:pt x="1663038" y="2074436"/>
                </a:cubicBezTo>
                <a:cubicBezTo>
                  <a:pt x="1674613" y="2065228"/>
                  <a:pt x="1688504" y="2059473"/>
                  <a:pt x="1701237" y="2057747"/>
                </a:cubicBezTo>
                <a:close/>
                <a:moveTo>
                  <a:pt x="3932416" y="2054863"/>
                </a:moveTo>
                <a:cubicBezTo>
                  <a:pt x="3939441" y="2053715"/>
                  <a:pt x="3949978" y="2056012"/>
                  <a:pt x="3961686" y="2060608"/>
                </a:cubicBezTo>
                <a:cubicBezTo>
                  <a:pt x="3989784" y="2074394"/>
                  <a:pt x="4013200" y="2106562"/>
                  <a:pt x="4013200" y="2124944"/>
                </a:cubicBezTo>
                <a:cubicBezTo>
                  <a:pt x="4013200" y="2138730"/>
                  <a:pt x="3994468" y="2138730"/>
                  <a:pt x="3971052" y="2124944"/>
                </a:cubicBezTo>
                <a:cubicBezTo>
                  <a:pt x="3947636" y="2111157"/>
                  <a:pt x="3924220" y="2088180"/>
                  <a:pt x="3924220" y="2069799"/>
                </a:cubicBezTo>
                <a:cubicBezTo>
                  <a:pt x="3921879" y="2060608"/>
                  <a:pt x="3925391" y="2056012"/>
                  <a:pt x="3932416" y="2054863"/>
                </a:cubicBezTo>
                <a:close/>
                <a:moveTo>
                  <a:pt x="1915461" y="2048809"/>
                </a:moveTo>
                <a:cubicBezTo>
                  <a:pt x="1928971" y="2049962"/>
                  <a:pt x="1941893" y="2055726"/>
                  <a:pt x="1951291" y="2064949"/>
                </a:cubicBezTo>
                <a:cubicBezTo>
                  <a:pt x="1970087" y="2083394"/>
                  <a:pt x="1965388" y="2111062"/>
                  <a:pt x="1941893" y="2124896"/>
                </a:cubicBezTo>
                <a:cubicBezTo>
                  <a:pt x="1918398" y="2138730"/>
                  <a:pt x="1885505" y="2138730"/>
                  <a:pt x="1866709" y="2120285"/>
                </a:cubicBezTo>
                <a:cubicBezTo>
                  <a:pt x="1852612" y="2101839"/>
                  <a:pt x="1857311" y="2074171"/>
                  <a:pt x="1876107" y="2060337"/>
                </a:cubicBezTo>
                <a:cubicBezTo>
                  <a:pt x="1887854" y="2051115"/>
                  <a:pt x="1901951" y="2047656"/>
                  <a:pt x="1915461" y="2048809"/>
                </a:cubicBezTo>
                <a:close/>
                <a:moveTo>
                  <a:pt x="559973" y="2048375"/>
                </a:moveTo>
                <a:cubicBezTo>
                  <a:pt x="567576" y="2047801"/>
                  <a:pt x="578104" y="2048948"/>
                  <a:pt x="589801" y="2051241"/>
                </a:cubicBezTo>
                <a:cubicBezTo>
                  <a:pt x="613196" y="2060413"/>
                  <a:pt x="631912" y="2069585"/>
                  <a:pt x="636591" y="2078758"/>
                </a:cubicBezTo>
                <a:cubicBezTo>
                  <a:pt x="636591" y="2083344"/>
                  <a:pt x="617875" y="2087930"/>
                  <a:pt x="594479" y="2083344"/>
                </a:cubicBezTo>
                <a:cubicBezTo>
                  <a:pt x="571085" y="2074172"/>
                  <a:pt x="552370" y="2064999"/>
                  <a:pt x="547691" y="2055827"/>
                </a:cubicBezTo>
                <a:cubicBezTo>
                  <a:pt x="547691" y="2051241"/>
                  <a:pt x="552370" y="2048948"/>
                  <a:pt x="559973" y="2048375"/>
                </a:cubicBezTo>
                <a:close/>
                <a:moveTo>
                  <a:pt x="434547" y="2048366"/>
                </a:moveTo>
                <a:cubicBezTo>
                  <a:pt x="442144" y="2048937"/>
                  <a:pt x="452661" y="2051219"/>
                  <a:pt x="464347" y="2055783"/>
                </a:cubicBezTo>
                <a:cubicBezTo>
                  <a:pt x="487718" y="2060347"/>
                  <a:pt x="506417" y="2074040"/>
                  <a:pt x="506417" y="2078604"/>
                </a:cubicBezTo>
                <a:cubicBezTo>
                  <a:pt x="506417" y="2083168"/>
                  <a:pt x="487718" y="2083168"/>
                  <a:pt x="464347" y="2078604"/>
                </a:cubicBezTo>
                <a:cubicBezTo>
                  <a:pt x="440975" y="2069475"/>
                  <a:pt x="422278" y="2055783"/>
                  <a:pt x="422278" y="2051219"/>
                </a:cubicBezTo>
                <a:cubicBezTo>
                  <a:pt x="422278" y="2048937"/>
                  <a:pt x="426952" y="2047796"/>
                  <a:pt x="434547" y="2048366"/>
                </a:cubicBezTo>
                <a:close/>
                <a:moveTo>
                  <a:pt x="2902831" y="2047773"/>
                </a:moveTo>
                <a:cubicBezTo>
                  <a:pt x="2909105" y="2048425"/>
                  <a:pt x="2916984" y="2051031"/>
                  <a:pt x="2926322" y="2055665"/>
                </a:cubicBezTo>
                <a:cubicBezTo>
                  <a:pt x="2959006" y="2069566"/>
                  <a:pt x="3001028" y="2115904"/>
                  <a:pt x="3015036" y="2157608"/>
                </a:cubicBezTo>
                <a:cubicBezTo>
                  <a:pt x="3033712" y="2194679"/>
                  <a:pt x="3015036" y="2208580"/>
                  <a:pt x="2982352" y="2190045"/>
                </a:cubicBezTo>
                <a:cubicBezTo>
                  <a:pt x="2949668" y="2171510"/>
                  <a:pt x="2912315" y="2129806"/>
                  <a:pt x="2893639" y="2092735"/>
                </a:cubicBezTo>
                <a:cubicBezTo>
                  <a:pt x="2879631" y="2061457"/>
                  <a:pt x="2884008" y="2045818"/>
                  <a:pt x="2902831" y="2047773"/>
                </a:cubicBezTo>
                <a:close/>
                <a:moveTo>
                  <a:pt x="1805864" y="2046496"/>
                </a:moveTo>
                <a:cubicBezTo>
                  <a:pt x="1818018" y="2046496"/>
                  <a:pt x="1829594" y="2051099"/>
                  <a:pt x="1838854" y="2060307"/>
                </a:cubicBezTo>
                <a:cubicBezTo>
                  <a:pt x="1857375" y="2074118"/>
                  <a:pt x="1857375" y="2101741"/>
                  <a:pt x="1834224" y="2120156"/>
                </a:cubicBezTo>
                <a:cubicBezTo>
                  <a:pt x="1811073" y="2133967"/>
                  <a:pt x="1778661" y="2133967"/>
                  <a:pt x="1760140" y="2120156"/>
                </a:cubicBezTo>
                <a:cubicBezTo>
                  <a:pt x="1746250" y="2106344"/>
                  <a:pt x="1750880" y="2078722"/>
                  <a:pt x="1769401" y="2060307"/>
                </a:cubicBezTo>
                <a:cubicBezTo>
                  <a:pt x="1780976" y="2051099"/>
                  <a:pt x="1793709" y="2046496"/>
                  <a:pt x="1805864" y="2046496"/>
                </a:cubicBezTo>
                <a:close/>
                <a:moveTo>
                  <a:pt x="71906" y="2045885"/>
                </a:moveTo>
                <a:cubicBezTo>
                  <a:pt x="78910" y="2047597"/>
                  <a:pt x="88248" y="2051020"/>
                  <a:pt x="97587" y="2055584"/>
                </a:cubicBezTo>
                <a:cubicBezTo>
                  <a:pt x="116263" y="2060148"/>
                  <a:pt x="134940" y="2069277"/>
                  <a:pt x="130270" y="2073841"/>
                </a:cubicBezTo>
                <a:cubicBezTo>
                  <a:pt x="130270" y="2078405"/>
                  <a:pt x="111594" y="2073841"/>
                  <a:pt x="92917" y="2064712"/>
                </a:cubicBezTo>
                <a:cubicBezTo>
                  <a:pt x="69572" y="2055584"/>
                  <a:pt x="55565" y="2046456"/>
                  <a:pt x="60234" y="2046456"/>
                </a:cubicBezTo>
                <a:cubicBezTo>
                  <a:pt x="60234" y="2044174"/>
                  <a:pt x="64903" y="2044174"/>
                  <a:pt x="71906" y="2045885"/>
                </a:cubicBezTo>
                <a:close/>
                <a:moveTo>
                  <a:pt x="873480" y="2037130"/>
                </a:moveTo>
                <a:cubicBezTo>
                  <a:pt x="896411" y="2037130"/>
                  <a:pt x="914755" y="2046337"/>
                  <a:pt x="919342" y="2055545"/>
                </a:cubicBezTo>
                <a:cubicBezTo>
                  <a:pt x="923928" y="2069356"/>
                  <a:pt x="914755" y="2083168"/>
                  <a:pt x="891824" y="2083168"/>
                </a:cubicBezTo>
                <a:cubicBezTo>
                  <a:pt x="868894" y="2083168"/>
                  <a:pt x="850549" y="2073960"/>
                  <a:pt x="845964" y="2064753"/>
                </a:cubicBezTo>
                <a:cubicBezTo>
                  <a:pt x="841377" y="2050941"/>
                  <a:pt x="855136" y="2041734"/>
                  <a:pt x="873480" y="2037130"/>
                </a:cubicBezTo>
                <a:close/>
                <a:moveTo>
                  <a:pt x="2658449" y="2036511"/>
                </a:moveTo>
                <a:cubicBezTo>
                  <a:pt x="2662891" y="2034613"/>
                  <a:pt x="2668716" y="2034613"/>
                  <a:pt x="2675706" y="2036948"/>
                </a:cubicBezTo>
                <a:cubicBezTo>
                  <a:pt x="2703666" y="2046292"/>
                  <a:pt x="2745607" y="2088338"/>
                  <a:pt x="2764248" y="2125713"/>
                </a:cubicBezTo>
                <a:cubicBezTo>
                  <a:pt x="2782888" y="2167759"/>
                  <a:pt x="2773568" y="2191118"/>
                  <a:pt x="2745607" y="2177102"/>
                </a:cubicBezTo>
                <a:cubicBezTo>
                  <a:pt x="2717647" y="2167759"/>
                  <a:pt x="2680366" y="2130384"/>
                  <a:pt x="2661726" y="2093010"/>
                </a:cubicBezTo>
                <a:cubicBezTo>
                  <a:pt x="2644250" y="2064979"/>
                  <a:pt x="2645124" y="2042204"/>
                  <a:pt x="2658449" y="2036511"/>
                </a:cubicBezTo>
                <a:close/>
                <a:moveTo>
                  <a:pt x="2244610" y="2034935"/>
                </a:moveTo>
                <a:cubicBezTo>
                  <a:pt x="2265730" y="2037766"/>
                  <a:pt x="2290116" y="2054313"/>
                  <a:pt x="2304050" y="2078699"/>
                </a:cubicBezTo>
                <a:cubicBezTo>
                  <a:pt x="2327275" y="2111214"/>
                  <a:pt x="2322630" y="2139083"/>
                  <a:pt x="2294760" y="2143728"/>
                </a:cubicBezTo>
                <a:cubicBezTo>
                  <a:pt x="2271536" y="2153018"/>
                  <a:pt x="2239021" y="2134438"/>
                  <a:pt x="2220442" y="2106569"/>
                </a:cubicBezTo>
                <a:cubicBezTo>
                  <a:pt x="2201862" y="2078699"/>
                  <a:pt x="2206507" y="2046185"/>
                  <a:pt x="2225087" y="2036895"/>
                </a:cubicBezTo>
                <a:cubicBezTo>
                  <a:pt x="2230893" y="2034572"/>
                  <a:pt x="2237570" y="2033992"/>
                  <a:pt x="2244610" y="2034935"/>
                </a:cubicBezTo>
                <a:close/>
                <a:moveTo>
                  <a:pt x="668252" y="2031618"/>
                </a:moveTo>
                <a:cubicBezTo>
                  <a:pt x="675132" y="2029898"/>
                  <a:pt x="685450" y="2029898"/>
                  <a:pt x="696916" y="2032191"/>
                </a:cubicBezTo>
                <a:cubicBezTo>
                  <a:pt x="715260" y="2036777"/>
                  <a:pt x="733604" y="2045949"/>
                  <a:pt x="738191" y="2055122"/>
                </a:cubicBezTo>
                <a:cubicBezTo>
                  <a:pt x="738191" y="2064294"/>
                  <a:pt x="724432" y="2068880"/>
                  <a:pt x="701501" y="2064294"/>
                </a:cubicBezTo>
                <a:cubicBezTo>
                  <a:pt x="678571" y="2059708"/>
                  <a:pt x="660227" y="2050535"/>
                  <a:pt x="660227" y="2041363"/>
                </a:cubicBezTo>
                <a:cubicBezTo>
                  <a:pt x="657933" y="2036777"/>
                  <a:pt x="661373" y="2033337"/>
                  <a:pt x="668252" y="2031618"/>
                </a:cubicBezTo>
                <a:close/>
                <a:moveTo>
                  <a:pt x="1227360" y="2028671"/>
                </a:moveTo>
                <a:cubicBezTo>
                  <a:pt x="1236727" y="2029837"/>
                  <a:pt x="1244922" y="2034500"/>
                  <a:pt x="1249605" y="2041495"/>
                </a:cubicBezTo>
                <a:cubicBezTo>
                  <a:pt x="1263650" y="2055485"/>
                  <a:pt x="1254284" y="2074138"/>
                  <a:pt x="1235556" y="2088128"/>
                </a:cubicBezTo>
                <a:cubicBezTo>
                  <a:pt x="1216823" y="2097455"/>
                  <a:pt x="1188724" y="2097455"/>
                  <a:pt x="1179358" y="2083465"/>
                </a:cubicBezTo>
                <a:cubicBezTo>
                  <a:pt x="1169991" y="2069475"/>
                  <a:pt x="1179358" y="2050822"/>
                  <a:pt x="1198090" y="2036832"/>
                </a:cubicBezTo>
                <a:cubicBezTo>
                  <a:pt x="1207458" y="2029837"/>
                  <a:pt x="1217994" y="2027505"/>
                  <a:pt x="1227360" y="2028671"/>
                </a:cubicBezTo>
                <a:close/>
                <a:moveTo>
                  <a:pt x="281915" y="2026855"/>
                </a:moveTo>
                <a:cubicBezTo>
                  <a:pt x="289368" y="2028574"/>
                  <a:pt x="299686" y="2032014"/>
                  <a:pt x="311151" y="2036600"/>
                </a:cubicBezTo>
                <a:cubicBezTo>
                  <a:pt x="334082" y="2045772"/>
                  <a:pt x="352426" y="2054945"/>
                  <a:pt x="352426" y="2059531"/>
                </a:cubicBezTo>
                <a:cubicBezTo>
                  <a:pt x="347841" y="2064117"/>
                  <a:pt x="329496" y="2059531"/>
                  <a:pt x="306566" y="2050359"/>
                </a:cubicBezTo>
                <a:cubicBezTo>
                  <a:pt x="288221" y="2041186"/>
                  <a:pt x="269877" y="2032014"/>
                  <a:pt x="269877" y="2027428"/>
                </a:cubicBezTo>
                <a:cubicBezTo>
                  <a:pt x="269877" y="2025135"/>
                  <a:pt x="274463" y="2025135"/>
                  <a:pt x="281915" y="2026855"/>
                </a:cubicBezTo>
                <a:close/>
                <a:moveTo>
                  <a:pt x="1317681" y="2025760"/>
                </a:moveTo>
                <a:cubicBezTo>
                  <a:pt x="1328057" y="2025176"/>
                  <a:pt x="1337280" y="2027511"/>
                  <a:pt x="1341891" y="2032180"/>
                </a:cubicBezTo>
                <a:cubicBezTo>
                  <a:pt x="1355725" y="2046187"/>
                  <a:pt x="1351114" y="2069533"/>
                  <a:pt x="1332668" y="2088210"/>
                </a:cubicBezTo>
                <a:cubicBezTo>
                  <a:pt x="1309612" y="2102217"/>
                  <a:pt x="1286555" y="2102217"/>
                  <a:pt x="1272721" y="2088210"/>
                </a:cubicBezTo>
                <a:cubicBezTo>
                  <a:pt x="1258887" y="2074202"/>
                  <a:pt x="1268110" y="2050857"/>
                  <a:pt x="1286555" y="2036849"/>
                </a:cubicBezTo>
                <a:cubicBezTo>
                  <a:pt x="1295778" y="2029846"/>
                  <a:pt x="1307306" y="2026344"/>
                  <a:pt x="1317681" y="2025760"/>
                </a:cubicBezTo>
                <a:close/>
                <a:moveTo>
                  <a:pt x="1138916" y="2021572"/>
                </a:moveTo>
                <a:cubicBezTo>
                  <a:pt x="1148124" y="2022737"/>
                  <a:pt x="1156180" y="2027393"/>
                  <a:pt x="1160784" y="2036707"/>
                </a:cubicBezTo>
                <a:cubicBezTo>
                  <a:pt x="1169991" y="2050677"/>
                  <a:pt x="1160784" y="2069303"/>
                  <a:pt x="1142369" y="2078617"/>
                </a:cubicBezTo>
                <a:cubicBezTo>
                  <a:pt x="1119350" y="2087930"/>
                  <a:pt x="1096331" y="2083273"/>
                  <a:pt x="1087124" y="2069303"/>
                </a:cubicBezTo>
                <a:cubicBezTo>
                  <a:pt x="1077916" y="2055333"/>
                  <a:pt x="1091728" y="2036707"/>
                  <a:pt x="1110143" y="2027393"/>
                </a:cubicBezTo>
                <a:cubicBezTo>
                  <a:pt x="1119350" y="2022737"/>
                  <a:pt x="1129709" y="2020408"/>
                  <a:pt x="1138916" y="2021572"/>
                </a:cubicBezTo>
                <a:close/>
                <a:moveTo>
                  <a:pt x="1411382" y="2014404"/>
                </a:moveTo>
                <a:cubicBezTo>
                  <a:pt x="1422513" y="2013234"/>
                  <a:pt x="1433059" y="2015573"/>
                  <a:pt x="1440089" y="2022592"/>
                </a:cubicBezTo>
                <a:cubicBezTo>
                  <a:pt x="1454150" y="2036629"/>
                  <a:pt x="1449463" y="2060023"/>
                  <a:pt x="1430715" y="2078739"/>
                </a:cubicBezTo>
                <a:cubicBezTo>
                  <a:pt x="1411968" y="2092776"/>
                  <a:pt x="1379159" y="2097455"/>
                  <a:pt x="1369786" y="2083418"/>
                </a:cubicBezTo>
                <a:cubicBezTo>
                  <a:pt x="1355725" y="2069381"/>
                  <a:pt x="1360412" y="2045986"/>
                  <a:pt x="1379159" y="2027271"/>
                </a:cubicBezTo>
                <a:cubicBezTo>
                  <a:pt x="1388533" y="2020252"/>
                  <a:pt x="1400251" y="2015573"/>
                  <a:pt x="1411382" y="2014404"/>
                </a:cubicBezTo>
                <a:close/>
                <a:moveTo>
                  <a:pt x="2359932" y="2005262"/>
                </a:moveTo>
                <a:cubicBezTo>
                  <a:pt x="2383177" y="2000617"/>
                  <a:pt x="2420370" y="2028486"/>
                  <a:pt x="2443616" y="2061001"/>
                </a:cubicBezTo>
                <a:cubicBezTo>
                  <a:pt x="2462212" y="2098160"/>
                  <a:pt x="2457563" y="2126030"/>
                  <a:pt x="2434317" y="2126030"/>
                </a:cubicBezTo>
                <a:cubicBezTo>
                  <a:pt x="2406423" y="2126030"/>
                  <a:pt x="2373879" y="2102805"/>
                  <a:pt x="2355282" y="2070291"/>
                </a:cubicBezTo>
                <a:cubicBezTo>
                  <a:pt x="2332037" y="2037776"/>
                  <a:pt x="2336686" y="2009907"/>
                  <a:pt x="2359932" y="2005262"/>
                </a:cubicBezTo>
                <a:close/>
                <a:moveTo>
                  <a:pt x="1021769" y="2005153"/>
                </a:moveTo>
                <a:cubicBezTo>
                  <a:pt x="1031127" y="2002885"/>
                  <a:pt x="1041655" y="2002885"/>
                  <a:pt x="1050427" y="2005153"/>
                </a:cubicBezTo>
                <a:cubicBezTo>
                  <a:pt x="1059200" y="2007420"/>
                  <a:pt x="1066219" y="2011956"/>
                  <a:pt x="1068559" y="2018760"/>
                </a:cubicBezTo>
                <a:cubicBezTo>
                  <a:pt x="1077916" y="2032367"/>
                  <a:pt x="1068559" y="2050510"/>
                  <a:pt x="1045164" y="2059581"/>
                </a:cubicBezTo>
                <a:cubicBezTo>
                  <a:pt x="1026448" y="2064117"/>
                  <a:pt x="1003053" y="2059581"/>
                  <a:pt x="998374" y="2041438"/>
                </a:cubicBezTo>
                <a:cubicBezTo>
                  <a:pt x="989016" y="2027831"/>
                  <a:pt x="1003053" y="2014224"/>
                  <a:pt x="1021769" y="2005153"/>
                </a:cubicBezTo>
                <a:close/>
                <a:moveTo>
                  <a:pt x="2507509" y="2000617"/>
                </a:moveTo>
                <a:cubicBezTo>
                  <a:pt x="2530792" y="2005221"/>
                  <a:pt x="2572702" y="2037447"/>
                  <a:pt x="2591329" y="2074277"/>
                </a:cubicBezTo>
                <a:cubicBezTo>
                  <a:pt x="2614612" y="2111107"/>
                  <a:pt x="2605299" y="2138730"/>
                  <a:pt x="2582015" y="2134126"/>
                </a:cubicBezTo>
                <a:cubicBezTo>
                  <a:pt x="2554075" y="2129522"/>
                  <a:pt x="2516822" y="2097296"/>
                  <a:pt x="2498195" y="2060466"/>
                </a:cubicBezTo>
                <a:cubicBezTo>
                  <a:pt x="2474912" y="2028239"/>
                  <a:pt x="2479569" y="2000617"/>
                  <a:pt x="2507509" y="2000617"/>
                </a:cubicBezTo>
                <a:close/>
                <a:moveTo>
                  <a:pt x="1521835" y="1998645"/>
                </a:moveTo>
                <a:cubicBezTo>
                  <a:pt x="1527319" y="1999436"/>
                  <a:pt x="1532514" y="2001450"/>
                  <a:pt x="1537132" y="2004903"/>
                </a:cubicBezTo>
                <a:cubicBezTo>
                  <a:pt x="1550987" y="2018714"/>
                  <a:pt x="1550987" y="2046337"/>
                  <a:pt x="1532514" y="2064752"/>
                </a:cubicBezTo>
                <a:cubicBezTo>
                  <a:pt x="1509423" y="2083167"/>
                  <a:pt x="1481714" y="2083167"/>
                  <a:pt x="1467860" y="2073959"/>
                </a:cubicBezTo>
                <a:cubicBezTo>
                  <a:pt x="1449387" y="2060148"/>
                  <a:pt x="1454005" y="2037129"/>
                  <a:pt x="1472478" y="2018714"/>
                </a:cubicBezTo>
                <a:cubicBezTo>
                  <a:pt x="1481714" y="2009507"/>
                  <a:pt x="1493260" y="2002601"/>
                  <a:pt x="1504805" y="1999724"/>
                </a:cubicBezTo>
                <a:cubicBezTo>
                  <a:pt x="1510578" y="1998285"/>
                  <a:pt x="1516351" y="1997854"/>
                  <a:pt x="1521835" y="1998645"/>
                </a:cubicBezTo>
                <a:close/>
                <a:moveTo>
                  <a:pt x="780305" y="1991092"/>
                </a:moveTo>
                <a:cubicBezTo>
                  <a:pt x="798982" y="1991092"/>
                  <a:pt x="817658" y="2000264"/>
                  <a:pt x="817658" y="2014022"/>
                </a:cubicBezTo>
                <a:cubicBezTo>
                  <a:pt x="822328" y="2023195"/>
                  <a:pt x="808321" y="2032367"/>
                  <a:pt x="789644" y="2032367"/>
                </a:cubicBezTo>
                <a:cubicBezTo>
                  <a:pt x="766299" y="2032367"/>
                  <a:pt x="747622" y="2018609"/>
                  <a:pt x="747622" y="2009436"/>
                </a:cubicBezTo>
                <a:cubicBezTo>
                  <a:pt x="742952" y="2000264"/>
                  <a:pt x="761629" y="1991092"/>
                  <a:pt x="780305" y="1991092"/>
                </a:cubicBezTo>
                <a:close/>
                <a:moveTo>
                  <a:pt x="107271" y="1990299"/>
                </a:moveTo>
                <a:cubicBezTo>
                  <a:pt x="112940" y="1992000"/>
                  <a:pt x="120878" y="1995401"/>
                  <a:pt x="129949" y="1999937"/>
                </a:cubicBezTo>
                <a:cubicBezTo>
                  <a:pt x="148092" y="2004473"/>
                  <a:pt x="157164" y="2013544"/>
                  <a:pt x="157164" y="2018080"/>
                </a:cubicBezTo>
                <a:cubicBezTo>
                  <a:pt x="152628" y="2018080"/>
                  <a:pt x="139021" y="2013544"/>
                  <a:pt x="120878" y="2009008"/>
                </a:cubicBezTo>
                <a:cubicBezTo>
                  <a:pt x="107271" y="1999937"/>
                  <a:pt x="93664" y="1990866"/>
                  <a:pt x="98199" y="1990866"/>
                </a:cubicBezTo>
                <a:cubicBezTo>
                  <a:pt x="98199" y="1988598"/>
                  <a:pt x="101601" y="1988598"/>
                  <a:pt x="107271" y="1990299"/>
                </a:cubicBezTo>
                <a:close/>
                <a:moveTo>
                  <a:pt x="2128028" y="1990041"/>
                </a:moveTo>
                <a:cubicBezTo>
                  <a:pt x="2134699" y="1989824"/>
                  <a:pt x="2141660" y="1991128"/>
                  <a:pt x="2148620" y="1993735"/>
                </a:cubicBezTo>
                <a:cubicBezTo>
                  <a:pt x="2162541" y="1998950"/>
                  <a:pt x="2176462" y="2009380"/>
                  <a:pt x="2188063" y="2023287"/>
                </a:cubicBezTo>
                <a:cubicBezTo>
                  <a:pt x="2206625" y="2051100"/>
                  <a:pt x="2201984" y="2078913"/>
                  <a:pt x="2178783" y="2088184"/>
                </a:cubicBezTo>
                <a:cubicBezTo>
                  <a:pt x="2155581" y="2097455"/>
                  <a:pt x="2123098" y="2083548"/>
                  <a:pt x="2104536" y="2060371"/>
                </a:cubicBezTo>
                <a:cubicBezTo>
                  <a:pt x="2085975" y="2037193"/>
                  <a:pt x="2085975" y="2009380"/>
                  <a:pt x="2109177" y="1995473"/>
                </a:cubicBezTo>
                <a:cubicBezTo>
                  <a:pt x="2114977" y="1991997"/>
                  <a:pt x="2121358" y="1990258"/>
                  <a:pt x="2128028" y="1990041"/>
                </a:cubicBezTo>
                <a:close/>
                <a:moveTo>
                  <a:pt x="2969543" y="1982621"/>
                </a:moveTo>
                <a:cubicBezTo>
                  <a:pt x="2975615" y="1983345"/>
                  <a:pt x="2982844" y="1985953"/>
                  <a:pt x="2990940" y="1990591"/>
                </a:cubicBezTo>
                <a:cubicBezTo>
                  <a:pt x="3027951" y="2009139"/>
                  <a:pt x="3069589" y="2055511"/>
                  <a:pt x="3088095" y="2092609"/>
                </a:cubicBezTo>
                <a:cubicBezTo>
                  <a:pt x="3101974" y="2134343"/>
                  <a:pt x="3083468" y="2148255"/>
                  <a:pt x="3046457" y="2125069"/>
                </a:cubicBezTo>
                <a:cubicBezTo>
                  <a:pt x="3009446" y="2101883"/>
                  <a:pt x="2972434" y="2055511"/>
                  <a:pt x="2953928" y="2023051"/>
                </a:cubicBezTo>
                <a:cubicBezTo>
                  <a:pt x="2943519" y="1995228"/>
                  <a:pt x="2951326" y="1980447"/>
                  <a:pt x="2969543" y="1982621"/>
                </a:cubicBezTo>
                <a:close/>
                <a:moveTo>
                  <a:pt x="1619854" y="1979607"/>
                </a:moveTo>
                <a:cubicBezTo>
                  <a:pt x="1625427" y="1980400"/>
                  <a:pt x="1630708" y="1982417"/>
                  <a:pt x="1635401" y="1985876"/>
                </a:cubicBezTo>
                <a:cubicBezTo>
                  <a:pt x="1654175" y="1999710"/>
                  <a:pt x="1654175" y="2027378"/>
                  <a:pt x="1635401" y="2045823"/>
                </a:cubicBezTo>
                <a:cubicBezTo>
                  <a:pt x="1611934" y="2064269"/>
                  <a:pt x="1579079" y="2068880"/>
                  <a:pt x="1564999" y="2059657"/>
                </a:cubicBezTo>
                <a:cubicBezTo>
                  <a:pt x="1546225" y="2045823"/>
                  <a:pt x="1550918" y="2018155"/>
                  <a:pt x="1569692" y="1999710"/>
                </a:cubicBezTo>
                <a:cubicBezTo>
                  <a:pt x="1579079" y="1990487"/>
                  <a:pt x="1590813" y="1983570"/>
                  <a:pt x="1602547" y="1980688"/>
                </a:cubicBezTo>
                <a:cubicBezTo>
                  <a:pt x="1608414" y="1979247"/>
                  <a:pt x="1614280" y="1978815"/>
                  <a:pt x="1619854" y="1979607"/>
                </a:cubicBezTo>
                <a:close/>
                <a:moveTo>
                  <a:pt x="448188" y="1976035"/>
                </a:moveTo>
                <a:cubicBezTo>
                  <a:pt x="455162" y="1976606"/>
                  <a:pt x="464460" y="1978888"/>
                  <a:pt x="473758" y="1981170"/>
                </a:cubicBezTo>
                <a:cubicBezTo>
                  <a:pt x="487705" y="1985734"/>
                  <a:pt x="501653" y="1994862"/>
                  <a:pt x="501653" y="1999427"/>
                </a:cubicBezTo>
                <a:cubicBezTo>
                  <a:pt x="501653" y="2008555"/>
                  <a:pt x="487705" y="2008555"/>
                  <a:pt x="469109" y="1999427"/>
                </a:cubicBezTo>
                <a:cubicBezTo>
                  <a:pt x="450512" y="1994862"/>
                  <a:pt x="436565" y="1985734"/>
                  <a:pt x="436565" y="1981170"/>
                </a:cubicBezTo>
                <a:cubicBezTo>
                  <a:pt x="436565" y="1976606"/>
                  <a:pt x="441214" y="1975465"/>
                  <a:pt x="448188" y="1976035"/>
                </a:cubicBezTo>
                <a:close/>
                <a:moveTo>
                  <a:pt x="933921" y="1971920"/>
                </a:moveTo>
                <a:cubicBezTo>
                  <a:pt x="952224" y="1967280"/>
                  <a:pt x="970527" y="1976561"/>
                  <a:pt x="975102" y="1990482"/>
                </a:cubicBezTo>
                <a:cubicBezTo>
                  <a:pt x="984254" y="2004403"/>
                  <a:pt x="970527" y="2022964"/>
                  <a:pt x="952224" y="2022964"/>
                </a:cubicBezTo>
                <a:cubicBezTo>
                  <a:pt x="933921" y="2027605"/>
                  <a:pt x="915618" y="2018324"/>
                  <a:pt x="911041" y="2004403"/>
                </a:cubicBezTo>
                <a:cubicBezTo>
                  <a:pt x="906466" y="1990482"/>
                  <a:pt x="915618" y="1976561"/>
                  <a:pt x="933921" y="1971920"/>
                </a:cubicBezTo>
                <a:close/>
                <a:moveTo>
                  <a:pt x="561750" y="1966089"/>
                </a:moveTo>
                <a:cubicBezTo>
                  <a:pt x="567563" y="1964898"/>
                  <a:pt x="575698" y="1964898"/>
                  <a:pt x="584997" y="1967279"/>
                </a:cubicBezTo>
                <a:cubicBezTo>
                  <a:pt x="603593" y="1972042"/>
                  <a:pt x="617540" y="1981567"/>
                  <a:pt x="617540" y="1991092"/>
                </a:cubicBezTo>
                <a:cubicBezTo>
                  <a:pt x="617540" y="1995854"/>
                  <a:pt x="608243" y="2000617"/>
                  <a:pt x="589646" y="1995854"/>
                </a:cubicBezTo>
                <a:cubicBezTo>
                  <a:pt x="571048" y="1991092"/>
                  <a:pt x="552452" y="1981567"/>
                  <a:pt x="552452" y="1972042"/>
                </a:cubicBezTo>
                <a:cubicBezTo>
                  <a:pt x="552452" y="1969661"/>
                  <a:pt x="555939" y="1967279"/>
                  <a:pt x="561750" y="1966089"/>
                </a:cubicBezTo>
                <a:close/>
                <a:moveTo>
                  <a:pt x="307885" y="1964303"/>
                </a:moveTo>
                <a:cubicBezTo>
                  <a:pt x="314266" y="1964898"/>
                  <a:pt x="322386" y="1967280"/>
                  <a:pt x="329347" y="1972042"/>
                </a:cubicBezTo>
                <a:cubicBezTo>
                  <a:pt x="347909" y="1976805"/>
                  <a:pt x="357189" y="1986330"/>
                  <a:pt x="357189" y="1991092"/>
                </a:cubicBezTo>
                <a:cubicBezTo>
                  <a:pt x="357189" y="1995855"/>
                  <a:pt x="343268" y="1991092"/>
                  <a:pt x="324706" y="1986330"/>
                </a:cubicBezTo>
                <a:cubicBezTo>
                  <a:pt x="310786" y="1976805"/>
                  <a:pt x="296864" y="1967279"/>
                  <a:pt x="296864" y="1967279"/>
                </a:cubicBezTo>
                <a:cubicBezTo>
                  <a:pt x="296864" y="1964898"/>
                  <a:pt x="301505" y="1963708"/>
                  <a:pt x="307885" y="1964303"/>
                </a:cubicBezTo>
                <a:close/>
                <a:moveTo>
                  <a:pt x="1707290" y="1964199"/>
                </a:moveTo>
                <a:cubicBezTo>
                  <a:pt x="1720023" y="1962442"/>
                  <a:pt x="1732756" y="1964785"/>
                  <a:pt x="1742016" y="1971816"/>
                </a:cubicBezTo>
                <a:cubicBezTo>
                  <a:pt x="1760537" y="1990563"/>
                  <a:pt x="1760537" y="2018685"/>
                  <a:pt x="1737386" y="2037432"/>
                </a:cubicBezTo>
                <a:cubicBezTo>
                  <a:pt x="1718865" y="2056180"/>
                  <a:pt x="1686454" y="2056180"/>
                  <a:pt x="1667933" y="2042119"/>
                </a:cubicBezTo>
                <a:cubicBezTo>
                  <a:pt x="1649412" y="2028058"/>
                  <a:pt x="1649412" y="2004624"/>
                  <a:pt x="1672563" y="1981189"/>
                </a:cubicBezTo>
                <a:cubicBezTo>
                  <a:pt x="1681823" y="1971816"/>
                  <a:pt x="1694556" y="1965957"/>
                  <a:pt x="1707290" y="1964199"/>
                </a:cubicBezTo>
                <a:close/>
                <a:moveTo>
                  <a:pt x="2012068" y="1962614"/>
                </a:moveTo>
                <a:cubicBezTo>
                  <a:pt x="2018666" y="1961240"/>
                  <a:pt x="2025481" y="1961384"/>
                  <a:pt x="2032152" y="1962831"/>
                </a:cubicBezTo>
                <a:cubicBezTo>
                  <a:pt x="2045493" y="1965725"/>
                  <a:pt x="2058254" y="1973828"/>
                  <a:pt x="2067535" y="1985403"/>
                </a:cubicBezTo>
                <a:cubicBezTo>
                  <a:pt x="2090737" y="2008554"/>
                  <a:pt x="2090737" y="2036336"/>
                  <a:pt x="2067535" y="2050226"/>
                </a:cubicBezTo>
                <a:cubicBezTo>
                  <a:pt x="2044333" y="2064117"/>
                  <a:pt x="2011850" y="2054856"/>
                  <a:pt x="1993289" y="2036336"/>
                </a:cubicBezTo>
                <a:cubicBezTo>
                  <a:pt x="1970087" y="2017815"/>
                  <a:pt x="1970087" y="1985403"/>
                  <a:pt x="1993289" y="1971513"/>
                </a:cubicBezTo>
                <a:cubicBezTo>
                  <a:pt x="1999089" y="1966883"/>
                  <a:pt x="2005470" y="1963989"/>
                  <a:pt x="2012068" y="1962614"/>
                </a:cubicBezTo>
                <a:close/>
                <a:moveTo>
                  <a:pt x="1808956" y="1952331"/>
                </a:moveTo>
                <a:cubicBezTo>
                  <a:pt x="1821704" y="1951745"/>
                  <a:pt x="1834451" y="1955260"/>
                  <a:pt x="1843722" y="1962291"/>
                </a:cubicBezTo>
                <a:cubicBezTo>
                  <a:pt x="1866900" y="1981038"/>
                  <a:pt x="1866900" y="2009160"/>
                  <a:pt x="1843722" y="2027907"/>
                </a:cubicBezTo>
                <a:cubicBezTo>
                  <a:pt x="1825180" y="2046655"/>
                  <a:pt x="1792732" y="2046655"/>
                  <a:pt x="1769554" y="2032594"/>
                </a:cubicBezTo>
                <a:cubicBezTo>
                  <a:pt x="1751012" y="2018533"/>
                  <a:pt x="1755647" y="1990412"/>
                  <a:pt x="1774189" y="1966977"/>
                </a:cubicBezTo>
                <a:cubicBezTo>
                  <a:pt x="1783461" y="1957604"/>
                  <a:pt x="1796208" y="1952917"/>
                  <a:pt x="1808956" y="1952331"/>
                </a:cubicBezTo>
                <a:close/>
                <a:moveTo>
                  <a:pt x="2687431" y="1951638"/>
                </a:moveTo>
                <a:cubicBezTo>
                  <a:pt x="2692535" y="1950179"/>
                  <a:pt x="2699243" y="1950471"/>
                  <a:pt x="2707409" y="1952805"/>
                </a:cubicBezTo>
                <a:cubicBezTo>
                  <a:pt x="2735407" y="1962143"/>
                  <a:pt x="2777403" y="2004165"/>
                  <a:pt x="2796069" y="2041518"/>
                </a:cubicBezTo>
                <a:cubicBezTo>
                  <a:pt x="2819400" y="2083540"/>
                  <a:pt x="2805401" y="2102217"/>
                  <a:pt x="2777403" y="2092879"/>
                </a:cubicBezTo>
                <a:cubicBezTo>
                  <a:pt x="2749406" y="2078871"/>
                  <a:pt x="2707409" y="2041518"/>
                  <a:pt x="2688744" y="2004165"/>
                </a:cubicBezTo>
                <a:cubicBezTo>
                  <a:pt x="2671245" y="1976151"/>
                  <a:pt x="2672120" y="1956015"/>
                  <a:pt x="2687431" y="1951638"/>
                </a:cubicBezTo>
                <a:close/>
                <a:moveTo>
                  <a:pt x="1919440" y="1950502"/>
                </a:moveTo>
                <a:cubicBezTo>
                  <a:pt x="1932781" y="1951675"/>
                  <a:pt x="1945542" y="1957538"/>
                  <a:pt x="1954823" y="1966919"/>
                </a:cubicBezTo>
                <a:cubicBezTo>
                  <a:pt x="1978025" y="1985680"/>
                  <a:pt x="1973384" y="2018513"/>
                  <a:pt x="1954823" y="2032584"/>
                </a:cubicBezTo>
                <a:cubicBezTo>
                  <a:pt x="1931621" y="2046655"/>
                  <a:pt x="1899138" y="2046655"/>
                  <a:pt x="1880577" y="2027893"/>
                </a:cubicBezTo>
                <a:cubicBezTo>
                  <a:pt x="1857375" y="2009132"/>
                  <a:pt x="1862015" y="1980990"/>
                  <a:pt x="1880577" y="1962228"/>
                </a:cubicBezTo>
                <a:cubicBezTo>
                  <a:pt x="1892178" y="1952848"/>
                  <a:pt x="1906099" y="1949330"/>
                  <a:pt x="1919440" y="1950502"/>
                </a:cubicBezTo>
                <a:close/>
                <a:moveTo>
                  <a:pt x="1251153" y="1938969"/>
                </a:moveTo>
                <a:cubicBezTo>
                  <a:pt x="1260497" y="1938969"/>
                  <a:pt x="1268677" y="1942409"/>
                  <a:pt x="1273351" y="1949288"/>
                </a:cubicBezTo>
                <a:cubicBezTo>
                  <a:pt x="1282700" y="1967633"/>
                  <a:pt x="1278026" y="1990563"/>
                  <a:pt x="1259328" y="2004322"/>
                </a:cubicBezTo>
                <a:cubicBezTo>
                  <a:pt x="1240635" y="2018080"/>
                  <a:pt x="1217264" y="2018080"/>
                  <a:pt x="1207915" y="2004322"/>
                </a:cubicBezTo>
                <a:cubicBezTo>
                  <a:pt x="1198567" y="1985977"/>
                  <a:pt x="1207915" y="1963047"/>
                  <a:pt x="1221938" y="1949288"/>
                </a:cubicBezTo>
                <a:cubicBezTo>
                  <a:pt x="1231286" y="1942409"/>
                  <a:pt x="1241805" y="1938969"/>
                  <a:pt x="1251153" y="1938969"/>
                </a:cubicBezTo>
                <a:close/>
                <a:moveTo>
                  <a:pt x="2254060" y="1938018"/>
                </a:moveTo>
                <a:cubicBezTo>
                  <a:pt x="2275199" y="1940628"/>
                  <a:pt x="2299607" y="1956289"/>
                  <a:pt x="2313554" y="1977171"/>
                </a:cubicBezTo>
                <a:cubicBezTo>
                  <a:pt x="2336800" y="2009653"/>
                  <a:pt x="2332151" y="2037496"/>
                  <a:pt x="2308905" y="2042136"/>
                </a:cubicBezTo>
                <a:cubicBezTo>
                  <a:pt x="2285660" y="2051417"/>
                  <a:pt x="2248467" y="2032855"/>
                  <a:pt x="2229870" y="2000373"/>
                </a:cubicBezTo>
                <a:cubicBezTo>
                  <a:pt x="2206625" y="1977171"/>
                  <a:pt x="2211274" y="1944688"/>
                  <a:pt x="2234520" y="1940048"/>
                </a:cubicBezTo>
                <a:cubicBezTo>
                  <a:pt x="2240331" y="1937728"/>
                  <a:pt x="2247014" y="1937147"/>
                  <a:pt x="2254060" y="1938018"/>
                </a:cubicBezTo>
                <a:close/>
                <a:moveTo>
                  <a:pt x="683422" y="1935353"/>
                </a:moveTo>
                <a:cubicBezTo>
                  <a:pt x="697369" y="1935353"/>
                  <a:pt x="711316" y="1944525"/>
                  <a:pt x="715965" y="1953697"/>
                </a:cubicBezTo>
                <a:cubicBezTo>
                  <a:pt x="715965" y="1962870"/>
                  <a:pt x="702018" y="1972042"/>
                  <a:pt x="688070" y="1967456"/>
                </a:cubicBezTo>
                <a:cubicBezTo>
                  <a:pt x="669474" y="1967456"/>
                  <a:pt x="650878" y="1958284"/>
                  <a:pt x="650878" y="1949111"/>
                </a:cubicBezTo>
                <a:cubicBezTo>
                  <a:pt x="650878" y="1939939"/>
                  <a:pt x="664825" y="1930767"/>
                  <a:pt x="683422" y="1935353"/>
                </a:cubicBezTo>
                <a:close/>
                <a:moveTo>
                  <a:pt x="1334973" y="1934788"/>
                </a:moveTo>
                <a:cubicBezTo>
                  <a:pt x="1344738" y="1934213"/>
                  <a:pt x="1353929" y="1937660"/>
                  <a:pt x="1360822" y="1944553"/>
                </a:cubicBezTo>
                <a:cubicBezTo>
                  <a:pt x="1370013" y="1958339"/>
                  <a:pt x="1370013" y="1985912"/>
                  <a:pt x="1351631" y="1999698"/>
                </a:cubicBezTo>
                <a:cubicBezTo>
                  <a:pt x="1333250" y="2018080"/>
                  <a:pt x="1305677" y="2018080"/>
                  <a:pt x="1296486" y="2004294"/>
                </a:cubicBezTo>
                <a:cubicBezTo>
                  <a:pt x="1282700" y="1990507"/>
                  <a:pt x="1287295" y="1967530"/>
                  <a:pt x="1305677" y="1949149"/>
                </a:cubicBezTo>
                <a:cubicBezTo>
                  <a:pt x="1314868" y="1939958"/>
                  <a:pt x="1325208" y="1935362"/>
                  <a:pt x="1334973" y="1934788"/>
                </a:cubicBezTo>
                <a:close/>
                <a:moveTo>
                  <a:pt x="1169353" y="1934199"/>
                </a:moveTo>
                <a:cubicBezTo>
                  <a:pt x="1177533" y="1935343"/>
                  <a:pt x="1184545" y="1939918"/>
                  <a:pt x="1189218" y="1949070"/>
                </a:cubicBezTo>
                <a:cubicBezTo>
                  <a:pt x="1198567" y="1962797"/>
                  <a:pt x="1189218" y="1985676"/>
                  <a:pt x="1175196" y="1999403"/>
                </a:cubicBezTo>
                <a:cubicBezTo>
                  <a:pt x="1156498" y="2008555"/>
                  <a:pt x="1133127" y="2008555"/>
                  <a:pt x="1123778" y="1990252"/>
                </a:cubicBezTo>
                <a:cubicBezTo>
                  <a:pt x="1114429" y="1976525"/>
                  <a:pt x="1123778" y="1953646"/>
                  <a:pt x="1142476" y="1939918"/>
                </a:cubicBezTo>
                <a:cubicBezTo>
                  <a:pt x="1151824" y="1935343"/>
                  <a:pt x="1161173" y="1933055"/>
                  <a:pt x="1169353" y="1934199"/>
                </a:cubicBezTo>
                <a:close/>
                <a:moveTo>
                  <a:pt x="145296" y="1934101"/>
                </a:moveTo>
                <a:cubicBezTo>
                  <a:pt x="149900" y="1935212"/>
                  <a:pt x="155655" y="1937434"/>
                  <a:pt x="162560" y="1939657"/>
                </a:cubicBezTo>
                <a:cubicBezTo>
                  <a:pt x="171768" y="1944102"/>
                  <a:pt x="180976" y="1948547"/>
                  <a:pt x="180976" y="1952992"/>
                </a:cubicBezTo>
                <a:cubicBezTo>
                  <a:pt x="180976" y="1952992"/>
                  <a:pt x="167164" y="1952992"/>
                  <a:pt x="157957" y="1948547"/>
                </a:cubicBezTo>
                <a:cubicBezTo>
                  <a:pt x="144145" y="1939657"/>
                  <a:pt x="134938" y="1935212"/>
                  <a:pt x="134938" y="1935212"/>
                </a:cubicBezTo>
                <a:cubicBezTo>
                  <a:pt x="137239" y="1932989"/>
                  <a:pt x="140692" y="1932989"/>
                  <a:pt x="145296" y="1934101"/>
                </a:cubicBezTo>
                <a:close/>
                <a:moveTo>
                  <a:pt x="850163" y="1930767"/>
                </a:moveTo>
                <a:cubicBezTo>
                  <a:pt x="868789" y="1930767"/>
                  <a:pt x="882759" y="1940003"/>
                  <a:pt x="887416" y="1953858"/>
                </a:cubicBezTo>
                <a:cubicBezTo>
                  <a:pt x="887416" y="1967712"/>
                  <a:pt x="878102" y="1976949"/>
                  <a:pt x="859475" y="1981567"/>
                </a:cubicBezTo>
                <a:cubicBezTo>
                  <a:pt x="840849" y="1981567"/>
                  <a:pt x="822222" y="1972331"/>
                  <a:pt x="822222" y="1958476"/>
                </a:cubicBezTo>
                <a:cubicBezTo>
                  <a:pt x="817567" y="1944621"/>
                  <a:pt x="831536" y="1930767"/>
                  <a:pt x="850163" y="1930767"/>
                </a:cubicBezTo>
                <a:close/>
                <a:moveTo>
                  <a:pt x="3059565" y="1926978"/>
                </a:moveTo>
                <a:cubicBezTo>
                  <a:pt x="3066727" y="1927775"/>
                  <a:pt x="3075120" y="1930381"/>
                  <a:pt x="3084380" y="1935015"/>
                </a:cubicBezTo>
                <a:cubicBezTo>
                  <a:pt x="3121422" y="1953550"/>
                  <a:pt x="3167724" y="2004522"/>
                  <a:pt x="3176984" y="2041592"/>
                </a:cubicBezTo>
                <a:cubicBezTo>
                  <a:pt x="3190875" y="2074029"/>
                  <a:pt x="3167724" y="2087930"/>
                  <a:pt x="3130682" y="2064761"/>
                </a:cubicBezTo>
                <a:cubicBezTo>
                  <a:pt x="3093640" y="2041592"/>
                  <a:pt x="3051968" y="1995254"/>
                  <a:pt x="3038078" y="1962818"/>
                </a:cubicBezTo>
                <a:cubicBezTo>
                  <a:pt x="3027660" y="1938490"/>
                  <a:pt x="3038078" y="1924589"/>
                  <a:pt x="3059565" y="1926978"/>
                </a:cubicBezTo>
                <a:close/>
                <a:moveTo>
                  <a:pt x="1420941" y="1922820"/>
                </a:moveTo>
                <a:cubicBezTo>
                  <a:pt x="1432064" y="1921091"/>
                  <a:pt x="1442601" y="1923397"/>
                  <a:pt x="1449625" y="1930314"/>
                </a:cubicBezTo>
                <a:cubicBezTo>
                  <a:pt x="1463675" y="1944148"/>
                  <a:pt x="1458992" y="1971816"/>
                  <a:pt x="1444942" y="1990261"/>
                </a:cubicBezTo>
                <a:cubicBezTo>
                  <a:pt x="1426210" y="2008707"/>
                  <a:pt x="1398111" y="2013318"/>
                  <a:pt x="1384061" y="1999484"/>
                </a:cubicBezTo>
                <a:cubicBezTo>
                  <a:pt x="1370012" y="1985650"/>
                  <a:pt x="1374695" y="1957982"/>
                  <a:pt x="1388744" y="1939537"/>
                </a:cubicBezTo>
                <a:cubicBezTo>
                  <a:pt x="1398111" y="1930314"/>
                  <a:pt x="1409819" y="1924550"/>
                  <a:pt x="1420941" y="1922820"/>
                </a:cubicBezTo>
                <a:close/>
                <a:moveTo>
                  <a:pt x="1089331" y="1917553"/>
                </a:moveTo>
                <a:cubicBezTo>
                  <a:pt x="1096919" y="1919888"/>
                  <a:pt x="1102756" y="1925724"/>
                  <a:pt x="1105090" y="1935062"/>
                </a:cubicBezTo>
                <a:cubicBezTo>
                  <a:pt x="1114428" y="1953739"/>
                  <a:pt x="1105090" y="1972415"/>
                  <a:pt x="1086413" y="1981754"/>
                </a:cubicBezTo>
                <a:cubicBezTo>
                  <a:pt x="1067737" y="1991092"/>
                  <a:pt x="1049061" y="1981754"/>
                  <a:pt x="1039722" y="1967746"/>
                </a:cubicBezTo>
                <a:cubicBezTo>
                  <a:pt x="1035054" y="1949070"/>
                  <a:pt x="1049061" y="1930393"/>
                  <a:pt x="1063069" y="1921055"/>
                </a:cubicBezTo>
                <a:cubicBezTo>
                  <a:pt x="1072406" y="1916386"/>
                  <a:pt x="1081745" y="1915219"/>
                  <a:pt x="1089331" y="1917553"/>
                </a:cubicBezTo>
                <a:close/>
                <a:moveTo>
                  <a:pt x="2521821" y="1906955"/>
                </a:moveTo>
                <a:cubicBezTo>
                  <a:pt x="2549781" y="1911612"/>
                  <a:pt x="2591722" y="1944208"/>
                  <a:pt x="2615023" y="1981462"/>
                </a:cubicBezTo>
                <a:cubicBezTo>
                  <a:pt x="2633663" y="2018715"/>
                  <a:pt x="2629003" y="2046655"/>
                  <a:pt x="2601042" y="2037342"/>
                </a:cubicBezTo>
                <a:cubicBezTo>
                  <a:pt x="2573082" y="2032685"/>
                  <a:pt x="2531141" y="2000088"/>
                  <a:pt x="2512501" y="1962835"/>
                </a:cubicBezTo>
                <a:cubicBezTo>
                  <a:pt x="2489200" y="1930238"/>
                  <a:pt x="2493860" y="1906955"/>
                  <a:pt x="2521821" y="1906955"/>
                </a:cubicBezTo>
                <a:close/>
                <a:moveTo>
                  <a:pt x="2369152" y="1906832"/>
                </a:moveTo>
                <a:cubicBezTo>
                  <a:pt x="2392143" y="1902192"/>
                  <a:pt x="2433528" y="1925394"/>
                  <a:pt x="2456519" y="1962517"/>
                </a:cubicBezTo>
                <a:cubicBezTo>
                  <a:pt x="2474912" y="1995000"/>
                  <a:pt x="2470314" y="2022842"/>
                  <a:pt x="2447322" y="2022842"/>
                </a:cubicBezTo>
                <a:cubicBezTo>
                  <a:pt x="2419733" y="2022842"/>
                  <a:pt x="2382946" y="1999640"/>
                  <a:pt x="2364553" y="1967157"/>
                </a:cubicBezTo>
                <a:cubicBezTo>
                  <a:pt x="2341562" y="1934675"/>
                  <a:pt x="2346160" y="1906832"/>
                  <a:pt x="2369152" y="1906832"/>
                </a:cubicBezTo>
                <a:close/>
                <a:moveTo>
                  <a:pt x="1510213" y="1903879"/>
                </a:moveTo>
                <a:cubicBezTo>
                  <a:pt x="1521165" y="1902120"/>
                  <a:pt x="1532693" y="1904465"/>
                  <a:pt x="1541916" y="1911501"/>
                </a:cubicBezTo>
                <a:cubicBezTo>
                  <a:pt x="1555750" y="1925572"/>
                  <a:pt x="1555750" y="1953714"/>
                  <a:pt x="1537305" y="1977166"/>
                </a:cubicBezTo>
                <a:cubicBezTo>
                  <a:pt x="1518859" y="1995928"/>
                  <a:pt x="1491191" y="2000618"/>
                  <a:pt x="1477357" y="1986547"/>
                </a:cubicBezTo>
                <a:cubicBezTo>
                  <a:pt x="1458912" y="1972476"/>
                  <a:pt x="1463523" y="1944334"/>
                  <a:pt x="1481969" y="1920882"/>
                </a:cubicBezTo>
                <a:cubicBezTo>
                  <a:pt x="1488886" y="1911501"/>
                  <a:pt x="1499261" y="1905638"/>
                  <a:pt x="1510213" y="1903879"/>
                </a:cubicBezTo>
                <a:close/>
                <a:moveTo>
                  <a:pt x="333601" y="1895644"/>
                </a:moveTo>
                <a:cubicBezTo>
                  <a:pt x="335869" y="1896239"/>
                  <a:pt x="339271" y="1897429"/>
                  <a:pt x="343807" y="1897429"/>
                </a:cubicBezTo>
                <a:cubicBezTo>
                  <a:pt x="352878" y="1902192"/>
                  <a:pt x="361950" y="1906954"/>
                  <a:pt x="361950" y="1911717"/>
                </a:cubicBezTo>
                <a:cubicBezTo>
                  <a:pt x="361950" y="1911717"/>
                  <a:pt x="352878" y="1911717"/>
                  <a:pt x="343807" y="1906954"/>
                </a:cubicBezTo>
                <a:cubicBezTo>
                  <a:pt x="334735" y="1906954"/>
                  <a:pt x="330199" y="1902192"/>
                  <a:pt x="330199" y="1897429"/>
                </a:cubicBezTo>
                <a:cubicBezTo>
                  <a:pt x="330199" y="1895048"/>
                  <a:pt x="331333" y="1895048"/>
                  <a:pt x="333601" y="1895644"/>
                </a:cubicBezTo>
                <a:close/>
                <a:moveTo>
                  <a:pt x="461319" y="1893858"/>
                </a:moveTo>
                <a:cubicBezTo>
                  <a:pt x="464742" y="1893858"/>
                  <a:pt x="469306" y="1895048"/>
                  <a:pt x="473870" y="1897429"/>
                </a:cubicBezTo>
                <a:cubicBezTo>
                  <a:pt x="487563" y="1902192"/>
                  <a:pt x="492127" y="1906955"/>
                  <a:pt x="492127" y="1911717"/>
                </a:cubicBezTo>
                <a:cubicBezTo>
                  <a:pt x="492127" y="1916480"/>
                  <a:pt x="482998" y="1916480"/>
                  <a:pt x="473870" y="1911717"/>
                </a:cubicBezTo>
                <a:cubicBezTo>
                  <a:pt x="464742" y="1911717"/>
                  <a:pt x="455614" y="1902192"/>
                  <a:pt x="455614" y="1897429"/>
                </a:cubicBezTo>
                <a:cubicBezTo>
                  <a:pt x="455614" y="1895048"/>
                  <a:pt x="457896" y="1893858"/>
                  <a:pt x="461319" y="1893858"/>
                </a:cubicBezTo>
                <a:close/>
                <a:moveTo>
                  <a:pt x="2109200" y="1892535"/>
                </a:moveTo>
                <a:cubicBezTo>
                  <a:pt x="2132424" y="1883142"/>
                  <a:pt x="2169584" y="1892535"/>
                  <a:pt x="2192808" y="1920713"/>
                </a:cubicBezTo>
                <a:cubicBezTo>
                  <a:pt x="2211388" y="1948891"/>
                  <a:pt x="2211388" y="1977069"/>
                  <a:pt x="2188163" y="1986462"/>
                </a:cubicBezTo>
                <a:cubicBezTo>
                  <a:pt x="2164939" y="1995855"/>
                  <a:pt x="2132424" y="1986462"/>
                  <a:pt x="2109200" y="1962980"/>
                </a:cubicBezTo>
                <a:cubicBezTo>
                  <a:pt x="2085975" y="1939498"/>
                  <a:pt x="2085975" y="1906624"/>
                  <a:pt x="2109200" y="1892535"/>
                </a:cubicBezTo>
                <a:close/>
                <a:moveTo>
                  <a:pt x="989910" y="1887805"/>
                </a:moveTo>
                <a:cubicBezTo>
                  <a:pt x="1003899" y="1883142"/>
                  <a:pt x="1022552" y="1892468"/>
                  <a:pt x="1027216" y="1906458"/>
                </a:cubicBezTo>
                <a:cubicBezTo>
                  <a:pt x="1031879" y="1925112"/>
                  <a:pt x="1022552" y="1943765"/>
                  <a:pt x="1003899" y="1948428"/>
                </a:cubicBezTo>
                <a:cubicBezTo>
                  <a:pt x="985245" y="1957755"/>
                  <a:pt x="966593" y="1948428"/>
                  <a:pt x="961929" y="1929775"/>
                </a:cubicBezTo>
                <a:cubicBezTo>
                  <a:pt x="957266" y="1915785"/>
                  <a:pt x="971256" y="1897132"/>
                  <a:pt x="989910" y="1887805"/>
                </a:cubicBezTo>
                <a:close/>
                <a:moveTo>
                  <a:pt x="1602615" y="1885415"/>
                </a:moveTo>
                <a:cubicBezTo>
                  <a:pt x="1614349" y="1883070"/>
                  <a:pt x="1626083" y="1885415"/>
                  <a:pt x="1635469" y="1892451"/>
                </a:cubicBezTo>
                <a:cubicBezTo>
                  <a:pt x="1658937" y="1906522"/>
                  <a:pt x="1658937" y="1934664"/>
                  <a:pt x="1640163" y="1958116"/>
                </a:cubicBezTo>
                <a:cubicBezTo>
                  <a:pt x="1621389" y="1976878"/>
                  <a:pt x="1588535" y="1981568"/>
                  <a:pt x="1569761" y="1967497"/>
                </a:cubicBezTo>
                <a:cubicBezTo>
                  <a:pt x="1550987" y="1958116"/>
                  <a:pt x="1555680" y="1925284"/>
                  <a:pt x="1569761" y="1906522"/>
                </a:cubicBezTo>
                <a:cubicBezTo>
                  <a:pt x="1579148" y="1894796"/>
                  <a:pt x="1590881" y="1887761"/>
                  <a:pt x="1602615" y="1885415"/>
                </a:cubicBezTo>
                <a:close/>
                <a:moveTo>
                  <a:pt x="761270" y="1878380"/>
                </a:moveTo>
                <a:cubicBezTo>
                  <a:pt x="775191" y="1878380"/>
                  <a:pt x="789113" y="1887905"/>
                  <a:pt x="793752" y="1897430"/>
                </a:cubicBezTo>
                <a:cubicBezTo>
                  <a:pt x="793752" y="1911718"/>
                  <a:pt x="779832" y="1921243"/>
                  <a:pt x="765911" y="1921243"/>
                </a:cubicBezTo>
                <a:cubicBezTo>
                  <a:pt x="751989" y="1921243"/>
                  <a:pt x="733427" y="1911718"/>
                  <a:pt x="733427" y="1897430"/>
                </a:cubicBezTo>
                <a:cubicBezTo>
                  <a:pt x="733427" y="1887905"/>
                  <a:pt x="747349" y="1878380"/>
                  <a:pt x="761270" y="1878380"/>
                </a:cubicBezTo>
                <a:close/>
                <a:moveTo>
                  <a:pt x="3168664" y="1876170"/>
                </a:moveTo>
                <a:cubicBezTo>
                  <a:pt x="3176116" y="1876966"/>
                  <a:pt x="3185087" y="1879571"/>
                  <a:pt x="3195505" y="1884201"/>
                </a:cubicBezTo>
                <a:cubicBezTo>
                  <a:pt x="3237177" y="1907352"/>
                  <a:pt x="3283479" y="1953654"/>
                  <a:pt x="3292740" y="1990696"/>
                </a:cubicBezTo>
                <a:cubicBezTo>
                  <a:pt x="3302000" y="2023107"/>
                  <a:pt x="3274219" y="2032368"/>
                  <a:pt x="3237177" y="2009217"/>
                </a:cubicBezTo>
                <a:cubicBezTo>
                  <a:pt x="3195505" y="1986066"/>
                  <a:pt x="3153833" y="1944394"/>
                  <a:pt x="3144573" y="1911982"/>
                </a:cubicBezTo>
                <a:cubicBezTo>
                  <a:pt x="3137627" y="1887674"/>
                  <a:pt x="3146309" y="1873783"/>
                  <a:pt x="3168664" y="1876170"/>
                </a:cubicBezTo>
                <a:close/>
                <a:moveTo>
                  <a:pt x="2730015" y="1874997"/>
                </a:moveTo>
                <a:cubicBezTo>
                  <a:pt x="2735143" y="1874636"/>
                  <a:pt x="2741788" y="1876080"/>
                  <a:pt x="2749877" y="1879547"/>
                </a:cubicBezTo>
                <a:cubicBezTo>
                  <a:pt x="2786857" y="1888792"/>
                  <a:pt x="2828459" y="1930394"/>
                  <a:pt x="2846948" y="1971996"/>
                </a:cubicBezTo>
                <a:cubicBezTo>
                  <a:pt x="2865438" y="2008976"/>
                  <a:pt x="2851571" y="2022843"/>
                  <a:pt x="2814591" y="2008976"/>
                </a:cubicBezTo>
                <a:cubicBezTo>
                  <a:pt x="2782234" y="1995108"/>
                  <a:pt x="2740632" y="1953506"/>
                  <a:pt x="2726765" y="1921149"/>
                </a:cubicBezTo>
                <a:cubicBezTo>
                  <a:pt x="2712898" y="1893415"/>
                  <a:pt x="2714631" y="1876080"/>
                  <a:pt x="2730015" y="1874997"/>
                </a:cubicBezTo>
                <a:close/>
                <a:moveTo>
                  <a:pt x="580321" y="1870442"/>
                </a:moveTo>
                <a:cubicBezTo>
                  <a:pt x="594079" y="1874940"/>
                  <a:pt x="603251" y="1879438"/>
                  <a:pt x="603251" y="1888434"/>
                </a:cubicBezTo>
                <a:cubicBezTo>
                  <a:pt x="603251" y="1892932"/>
                  <a:pt x="594079" y="1897430"/>
                  <a:pt x="580321" y="1892932"/>
                </a:cubicBezTo>
                <a:cubicBezTo>
                  <a:pt x="571148" y="1892932"/>
                  <a:pt x="561977" y="1883936"/>
                  <a:pt x="561977" y="1879438"/>
                </a:cubicBezTo>
                <a:cubicBezTo>
                  <a:pt x="561977" y="1874940"/>
                  <a:pt x="571148" y="1870442"/>
                  <a:pt x="580321" y="1870442"/>
                </a:cubicBezTo>
                <a:close/>
                <a:moveTo>
                  <a:pt x="1702659" y="1867854"/>
                </a:moveTo>
                <a:cubicBezTo>
                  <a:pt x="1715392" y="1865541"/>
                  <a:pt x="1728125" y="1867854"/>
                  <a:pt x="1737386" y="1874790"/>
                </a:cubicBezTo>
                <a:cubicBezTo>
                  <a:pt x="1760537" y="1893288"/>
                  <a:pt x="1760537" y="1921035"/>
                  <a:pt x="1742016" y="1944157"/>
                </a:cubicBezTo>
                <a:cubicBezTo>
                  <a:pt x="1723495" y="1962655"/>
                  <a:pt x="1691084" y="1967280"/>
                  <a:pt x="1672563" y="1953406"/>
                </a:cubicBezTo>
                <a:cubicBezTo>
                  <a:pt x="1654042" y="1939533"/>
                  <a:pt x="1649412" y="1907162"/>
                  <a:pt x="1667933" y="1888664"/>
                </a:cubicBezTo>
                <a:cubicBezTo>
                  <a:pt x="1677193" y="1877103"/>
                  <a:pt x="1689926" y="1870166"/>
                  <a:pt x="1702659" y="1867854"/>
                </a:cubicBezTo>
                <a:close/>
                <a:moveTo>
                  <a:pt x="2032793" y="1863100"/>
                </a:moveTo>
                <a:cubicBezTo>
                  <a:pt x="2046728" y="1865415"/>
                  <a:pt x="2060663" y="1872361"/>
                  <a:pt x="2072275" y="1883936"/>
                </a:cubicBezTo>
                <a:cubicBezTo>
                  <a:pt x="2095500" y="1911717"/>
                  <a:pt x="2090855" y="1939499"/>
                  <a:pt x="2072275" y="1953389"/>
                </a:cubicBezTo>
                <a:cubicBezTo>
                  <a:pt x="2049051" y="1967280"/>
                  <a:pt x="2011891" y="1958019"/>
                  <a:pt x="1993312" y="1939499"/>
                </a:cubicBezTo>
                <a:cubicBezTo>
                  <a:pt x="1970087" y="1916348"/>
                  <a:pt x="1970087" y="1888566"/>
                  <a:pt x="1993312" y="1870045"/>
                </a:cubicBezTo>
                <a:cubicBezTo>
                  <a:pt x="2004924" y="1863100"/>
                  <a:pt x="2018859" y="1860785"/>
                  <a:pt x="2032793" y="1863100"/>
                </a:cubicBezTo>
                <a:close/>
                <a:moveTo>
                  <a:pt x="1804900" y="1856010"/>
                </a:moveTo>
                <a:cubicBezTo>
                  <a:pt x="1818227" y="1854856"/>
                  <a:pt x="1832134" y="1858319"/>
                  <a:pt x="1843722" y="1865246"/>
                </a:cubicBezTo>
                <a:cubicBezTo>
                  <a:pt x="1866900" y="1883719"/>
                  <a:pt x="1866900" y="1916046"/>
                  <a:pt x="1848358" y="1934519"/>
                </a:cubicBezTo>
                <a:cubicBezTo>
                  <a:pt x="1825180" y="1952992"/>
                  <a:pt x="1792732" y="1952992"/>
                  <a:pt x="1774189" y="1939137"/>
                </a:cubicBezTo>
                <a:cubicBezTo>
                  <a:pt x="1755647" y="1920665"/>
                  <a:pt x="1751012" y="1892956"/>
                  <a:pt x="1769554" y="1874483"/>
                </a:cubicBezTo>
                <a:cubicBezTo>
                  <a:pt x="1778825" y="1862937"/>
                  <a:pt x="1791573" y="1857165"/>
                  <a:pt x="1804900" y="1856010"/>
                </a:cubicBezTo>
                <a:close/>
                <a:moveTo>
                  <a:pt x="1915960" y="1851832"/>
                </a:moveTo>
                <a:cubicBezTo>
                  <a:pt x="1929301" y="1852411"/>
                  <a:pt x="1943222" y="1858191"/>
                  <a:pt x="1954823" y="1869752"/>
                </a:cubicBezTo>
                <a:cubicBezTo>
                  <a:pt x="1978025" y="1888250"/>
                  <a:pt x="1978025" y="1920622"/>
                  <a:pt x="1954823" y="1934495"/>
                </a:cubicBezTo>
                <a:cubicBezTo>
                  <a:pt x="1936261" y="1952993"/>
                  <a:pt x="1903779" y="1952993"/>
                  <a:pt x="1880577" y="1934495"/>
                </a:cubicBezTo>
                <a:cubicBezTo>
                  <a:pt x="1857375" y="1915997"/>
                  <a:pt x="1857375" y="1883626"/>
                  <a:pt x="1880577" y="1865128"/>
                </a:cubicBezTo>
                <a:cubicBezTo>
                  <a:pt x="1889858" y="1855879"/>
                  <a:pt x="1902619" y="1851254"/>
                  <a:pt x="1915960" y="1851832"/>
                </a:cubicBezTo>
                <a:close/>
                <a:moveTo>
                  <a:pt x="910548" y="1851279"/>
                </a:moveTo>
                <a:cubicBezTo>
                  <a:pt x="924496" y="1846630"/>
                  <a:pt x="938443" y="1855928"/>
                  <a:pt x="943092" y="1869876"/>
                </a:cubicBezTo>
                <a:cubicBezTo>
                  <a:pt x="947742" y="1888472"/>
                  <a:pt x="938443" y="1902420"/>
                  <a:pt x="919846" y="1907069"/>
                </a:cubicBezTo>
                <a:cubicBezTo>
                  <a:pt x="901250" y="1911718"/>
                  <a:pt x="887303" y="1902420"/>
                  <a:pt x="882652" y="1888472"/>
                </a:cubicBezTo>
                <a:cubicBezTo>
                  <a:pt x="882652" y="1869876"/>
                  <a:pt x="891951" y="1855928"/>
                  <a:pt x="910548" y="1851279"/>
                </a:cubicBezTo>
                <a:close/>
                <a:moveTo>
                  <a:pt x="1269229" y="1837029"/>
                </a:moveTo>
                <a:cubicBezTo>
                  <a:pt x="1277984" y="1837029"/>
                  <a:pt x="1286155" y="1841716"/>
                  <a:pt x="1290824" y="1851089"/>
                </a:cubicBezTo>
                <a:cubicBezTo>
                  <a:pt x="1300162" y="1865150"/>
                  <a:pt x="1295493" y="1893272"/>
                  <a:pt x="1281485" y="1912019"/>
                </a:cubicBezTo>
                <a:cubicBezTo>
                  <a:pt x="1262809" y="1930767"/>
                  <a:pt x="1239469" y="1926080"/>
                  <a:pt x="1230130" y="1912019"/>
                </a:cubicBezTo>
                <a:cubicBezTo>
                  <a:pt x="1220791" y="1893272"/>
                  <a:pt x="1230130" y="1865150"/>
                  <a:pt x="1244137" y="1851089"/>
                </a:cubicBezTo>
                <a:cubicBezTo>
                  <a:pt x="1251142" y="1841716"/>
                  <a:pt x="1260474" y="1837029"/>
                  <a:pt x="1269229" y="1837029"/>
                </a:cubicBezTo>
                <a:close/>
                <a:moveTo>
                  <a:pt x="2256972" y="1834903"/>
                </a:moveTo>
                <a:cubicBezTo>
                  <a:pt x="2280310" y="1837731"/>
                  <a:pt x="2305611" y="1854262"/>
                  <a:pt x="2323060" y="1878624"/>
                </a:cubicBezTo>
                <a:cubicBezTo>
                  <a:pt x="2346325" y="1906466"/>
                  <a:pt x="2341672" y="1938949"/>
                  <a:pt x="2318407" y="1943589"/>
                </a:cubicBezTo>
                <a:cubicBezTo>
                  <a:pt x="2290488" y="1948230"/>
                  <a:pt x="2257917" y="1929668"/>
                  <a:pt x="2234652" y="1901826"/>
                </a:cubicBezTo>
                <a:cubicBezTo>
                  <a:pt x="2211387" y="1873984"/>
                  <a:pt x="2211387" y="1846141"/>
                  <a:pt x="2234652" y="1836861"/>
                </a:cubicBezTo>
                <a:cubicBezTo>
                  <a:pt x="2241632" y="1834540"/>
                  <a:pt x="2249193" y="1833960"/>
                  <a:pt x="2256972" y="1834903"/>
                </a:cubicBezTo>
                <a:close/>
                <a:moveTo>
                  <a:pt x="1346269" y="1831684"/>
                </a:moveTo>
                <a:cubicBezTo>
                  <a:pt x="1355024" y="1831098"/>
                  <a:pt x="1363195" y="1834615"/>
                  <a:pt x="1370199" y="1841651"/>
                </a:cubicBezTo>
                <a:cubicBezTo>
                  <a:pt x="1379537" y="1860412"/>
                  <a:pt x="1379537" y="1888555"/>
                  <a:pt x="1360860" y="1907316"/>
                </a:cubicBezTo>
                <a:cubicBezTo>
                  <a:pt x="1346853" y="1926078"/>
                  <a:pt x="1323507" y="1930768"/>
                  <a:pt x="1309500" y="1912006"/>
                </a:cubicBezTo>
                <a:cubicBezTo>
                  <a:pt x="1300162" y="1893245"/>
                  <a:pt x="1304831" y="1865103"/>
                  <a:pt x="1318838" y="1846341"/>
                </a:cubicBezTo>
                <a:cubicBezTo>
                  <a:pt x="1328177" y="1836961"/>
                  <a:pt x="1337515" y="1832270"/>
                  <a:pt x="1346269" y="1831684"/>
                </a:cubicBezTo>
                <a:close/>
                <a:moveTo>
                  <a:pt x="1196832" y="1831678"/>
                </a:moveTo>
                <a:cubicBezTo>
                  <a:pt x="1203676" y="1832263"/>
                  <a:pt x="1209381" y="1836946"/>
                  <a:pt x="1211663" y="1846312"/>
                </a:cubicBezTo>
                <a:cubicBezTo>
                  <a:pt x="1220791" y="1865045"/>
                  <a:pt x="1216227" y="1893144"/>
                  <a:pt x="1197971" y="1907193"/>
                </a:cubicBezTo>
                <a:cubicBezTo>
                  <a:pt x="1184279" y="1921243"/>
                  <a:pt x="1161460" y="1916560"/>
                  <a:pt x="1156894" y="1897827"/>
                </a:cubicBezTo>
                <a:cubicBezTo>
                  <a:pt x="1147767" y="1879095"/>
                  <a:pt x="1156894" y="1855679"/>
                  <a:pt x="1175151" y="1841629"/>
                </a:cubicBezTo>
                <a:cubicBezTo>
                  <a:pt x="1181997" y="1834605"/>
                  <a:pt x="1189984" y="1831092"/>
                  <a:pt x="1196832" y="1831678"/>
                </a:cubicBezTo>
                <a:close/>
                <a:moveTo>
                  <a:pt x="3289911" y="1829734"/>
                </a:moveTo>
                <a:cubicBezTo>
                  <a:pt x="3300321" y="1826231"/>
                  <a:pt x="3316513" y="1829734"/>
                  <a:pt x="3335019" y="1841414"/>
                </a:cubicBezTo>
                <a:cubicBezTo>
                  <a:pt x="3376657" y="1860101"/>
                  <a:pt x="3418295" y="1906819"/>
                  <a:pt x="3427548" y="1939522"/>
                </a:cubicBezTo>
                <a:cubicBezTo>
                  <a:pt x="3432174" y="1972224"/>
                  <a:pt x="3404416" y="1981568"/>
                  <a:pt x="3367404" y="1958209"/>
                </a:cubicBezTo>
                <a:cubicBezTo>
                  <a:pt x="3325766" y="1934850"/>
                  <a:pt x="3284128" y="1892804"/>
                  <a:pt x="3279502" y="1860101"/>
                </a:cubicBezTo>
                <a:cubicBezTo>
                  <a:pt x="3274875" y="1843750"/>
                  <a:pt x="3279502" y="1833238"/>
                  <a:pt x="3289911" y="1829734"/>
                </a:cubicBezTo>
                <a:close/>
                <a:moveTo>
                  <a:pt x="673896" y="1822817"/>
                </a:moveTo>
                <a:cubicBezTo>
                  <a:pt x="683103" y="1822817"/>
                  <a:pt x="692310" y="1827579"/>
                  <a:pt x="696915" y="1837104"/>
                </a:cubicBezTo>
                <a:cubicBezTo>
                  <a:pt x="696915" y="1846629"/>
                  <a:pt x="687707" y="1851392"/>
                  <a:pt x="673896" y="1851392"/>
                </a:cubicBezTo>
                <a:cubicBezTo>
                  <a:pt x="664688" y="1851392"/>
                  <a:pt x="650876" y="1841867"/>
                  <a:pt x="655480" y="1832342"/>
                </a:cubicBezTo>
                <a:cubicBezTo>
                  <a:pt x="655480" y="1827579"/>
                  <a:pt x="664688" y="1822817"/>
                  <a:pt x="673896" y="1822817"/>
                </a:cubicBezTo>
                <a:close/>
                <a:moveTo>
                  <a:pt x="1428081" y="1819745"/>
                </a:moveTo>
                <a:cubicBezTo>
                  <a:pt x="1438024" y="1817985"/>
                  <a:pt x="1447382" y="1820332"/>
                  <a:pt x="1454400" y="1827372"/>
                </a:cubicBezTo>
                <a:cubicBezTo>
                  <a:pt x="1468437" y="1846146"/>
                  <a:pt x="1468437" y="1874307"/>
                  <a:pt x="1449721" y="1893081"/>
                </a:cubicBezTo>
                <a:cubicBezTo>
                  <a:pt x="1435684" y="1916548"/>
                  <a:pt x="1407611" y="1921242"/>
                  <a:pt x="1393574" y="1902468"/>
                </a:cubicBezTo>
                <a:cubicBezTo>
                  <a:pt x="1379537" y="1888388"/>
                  <a:pt x="1384216" y="1860227"/>
                  <a:pt x="1398253" y="1836759"/>
                </a:cubicBezTo>
                <a:cubicBezTo>
                  <a:pt x="1407611" y="1827372"/>
                  <a:pt x="1418138" y="1821506"/>
                  <a:pt x="1428081" y="1819745"/>
                </a:cubicBezTo>
                <a:close/>
                <a:moveTo>
                  <a:pt x="2549922" y="1818055"/>
                </a:moveTo>
                <a:cubicBezTo>
                  <a:pt x="2577604" y="1822708"/>
                  <a:pt x="2619127" y="1859932"/>
                  <a:pt x="2642195" y="1892503"/>
                </a:cubicBezTo>
                <a:cubicBezTo>
                  <a:pt x="2660650" y="1929728"/>
                  <a:pt x="2651423" y="1952993"/>
                  <a:pt x="2623741" y="1948340"/>
                </a:cubicBezTo>
                <a:cubicBezTo>
                  <a:pt x="2591445" y="1939034"/>
                  <a:pt x="2554535" y="1906463"/>
                  <a:pt x="2531467" y="1873891"/>
                </a:cubicBezTo>
                <a:cubicBezTo>
                  <a:pt x="2513012" y="1841320"/>
                  <a:pt x="2517626" y="1818055"/>
                  <a:pt x="2549922" y="1818055"/>
                </a:cubicBezTo>
                <a:close/>
                <a:moveTo>
                  <a:pt x="1125065" y="1816447"/>
                </a:moveTo>
                <a:cubicBezTo>
                  <a:pt x="1131468" y="1818173"/>
                  <a:pt x="1136124" y="1823928"/>
                  <a:pt x="1138453" y="1833136"/>
                </a:cubicBezTo>
                <a:cubicBezTo>
                  <a:pt x="1147767" y="1851551"/>
                  <a:pt x="1138453" y="1879173"/>
                  <a:pt x="1124483" y="1888381"/>
                </a:cubicBezTo>
                <a:cubicBezTo>
                  <a:pt x="1105856" y="1902192"/>
                  <a:pt x="1087230" y="1892984"/>
                  <a:pt x="1082573" y="1874569"/>
                </a:cubicBezTo>
                <a:cubicBezTo>
                  <a:pt x="1077916" y="1860758"/>
                  <a:pt x="1087230" y="1833136"/>
                  <a:pt x="1101199" y="1823928"/>
                </a:cubicBezTo>
                <a:cubicBezTo>
                  <a:pt x="1110513" y="1817023"/>
                  <a:pt x="1118662" y="1814721"/>
                  <a:pt x="1125065" y="1816447"/>
                </a:cubicBezTo>
                <a:close/>
                <a:moveTo>
                  <a:pt x="2377440" y="1810117"/>
                </a:moveTo>
                <a:cubicBezTo>
                  <a:pt x="2405380" y="1810117"/>
                  <a:pt x="2447290" y="1833319"/>
                  <a:pt x="2470573" y="1870442"/>
                </a:cubicBezTo>
                <a:cubicBezTo>
                  <a:pt x="2489200" y="1902925"/>
                  <a:pt x="2484543" y="1930767"/>
                  <a:pt x="2456603" y="1926126"/>
                </a:cubicBezTo>
                <a:cubicBezTo>
                  <a:pt x="2433320" y="1926126"/>
                  <a:pt x="2391410" y="1902925"/>
                  <a:pt x="2372783" y="1870442"/>
                </a:cubicBezTo>
                <a:cubicBezTo>
                  <a:pt x="2349500" y="1842600"/>
                  <a:pt x="2354157" y="1814757"/>
                  <a:pt x="2377440" y="1810117"/>
                </a:cubicBezTo>
                <a:close/>
                <a:moveTo>
                  <a:pt x="1512014" y="1802775"/>
                </a:moveTo>
                <a:cubicBezTo>
                  <a:pt x="1522373" y="1800460"/>
                  <a:pt x="1532731" y="1802775"/>
                  <a:pt x="1541939" y="1809720"/>
                </a:cubicBezTo>
                <a:cubicBezTo>
                  <a:pt x="1555750" y="1828241"/>
                  <a:pt x="1555750" y="1856023"/>
                  <a:pt x="1541939" y="1879174"/>
                </a:cubicBezTo>
                <a:cubicBezTo>
                  <a:pt x="1523524" y="1902325"/>
                  <a:pt x="1495901" y="1906955"/>
                  <a:pt x="1482090" y="1888434"/>
                </a:cubicBezTo>
                <a:cubicBezTo>
                  <a:pt x="1463675" y="1874543"/>
                  <a:pt x="1468279" y="1846762"/>
                  <a:pt x="1482090" y="1823611"/>
                </a:cubicBezTo>
                <a:cubicBezTo>
                  <a:pt x="1491297" y="1812036"/>
                  <a:pt x="1501656" y="1805090"/>
                  <a:pt x="1512014" y="1802775"/>
                </a:cubicBezTo>
                <a:close/>
                <a:moveTo>
                  <a:pt x="831132" y="1800592"/>
                </a:moveTo>
                <a:cubicBezTo>
                  <a:pt x="844986" y="1800592"/>
                  <a:pt x="858840" y="1809852"/>
                  <a:pt x="858840" y="1823743"/>
                </a:cubicBezTo>
                <a:cubicBezTo>
                  <a:pt x="858840" y="1837634"/>
                  <a:pt x="849604" y="1851525"/>
                  <a:pt x="835749" y="1851525"/>
                </a:cubicBezTo>
                <a:cubicBezTo>
                  <a:pt x="821895" y="1856155"/>
                  <a:pt x="808040" y="1846894"/>
                  <a:pt x="808040" y="1833004"/>
                </a:cubicBezTo>
                <a:cubicBezTo>
                  <a:pt x="808040" y="1819113"/>
                  <a:pt x="817277" y="1805222"/>
                  <a:pt x="831132" y="1800592"/>
                </a:cubicBezTo>
                <a:close/>
                <a:moveTo>
                  <a:pt x="2786711" y="1800392"/>
                </a:moveTo>
                <a:cubicBezTo>
                  <a:pt x="2792933" y="1800031"/>
                  <a:pt x="2800746" y="1801476"/>
                  <a:pt x="2810007" y="1804946"/>
                </a:cubicBezTo>
                <a:cubicBezTo>
                  <a:pt x="2847048" y="1818825"/>
                  <a:pt x="2893351" y="1865090"/>
                  <a:pt x="2907241" y="1897475"/>
                </a:cubicBezTo>
                <a:cubicBezTo>
                  <a:pt x="2925762" y="1934486"/>
                  <a:pt x="2907241" y="1952992"/>
                  <a:pt x="2870199" y="1934486"/>
                </a:cubicBezTo>
                <a:cubicBezTo>
                  <a:pt x="2833158" y="1915980"/>
                  <a:pt x="2791486" y="1878969"/>
                  <a:pt x="2777595" y="1846584"/>
                </a:cubicBezTo>
                <a:cubicBezTo>
                  <a:pt x="2763704" y="1818826"/>
                  <a:pt x="2768045" y="1801476"/>
                  <a:pt x="2786711" y="1800392"/>
                </a:cubicBezTo>
                <a:close/>
                <a:moveTo>
                  <a:pt x="2128834" y="1789944"/>
                </a:moveTo>
                <a:cubicBezTo>
                  <a:pt x="2135953" y="1789654"/>
                  <a:pt x="2143507" y="1790813"/>
                  <a:pt x="2151062" y="1793131"/>
                </a:cubicBezTo>
                <a:cubicBezTo>
                  <a:pt x="2166172" y="1797766"/>
                  <a:pt x="2181282" y="1807037"/>
                  <a:pt x="2192904" y="1818626"/>
                </a:cubicBezTo>
                <a:cubicBezTo>
                  <a:pt x="2216150" y="1846439"/>
                  <a:pt x="2216150" y="1874252"/>
                  <a:pt x="2192904" y="1888159"/>
                </a:cubicBezTo>
                <a:cubicBezTo>
                  <a:pt x="2169659" y="1897430"/>
                  <a:pt x="2132466" y="1883523"/>
                  <a:pt x="2109220" y="1860346"/>
                </a:cubicBezTo>
                <a:cubicBezTo>
                  <a:pt x="2085975" y="1837168"/>
                  <a:pt x="2085975" y="1809355"/>
                  <a:pt x="2109220" y="1795448"/>
                </a:cubicBezTo>
                <a:cubicBezTo>
                  <a:pt x="2115032" y="1791972"/>
                  <a:pt x="2121715" y="1790233"/>
                  <a:pt x="2128834" y="1789944"/>
                </a:cubicBezTo>
                <a:close/>
                <a:moveTo>
                  <a:pt x="1055720" y="1789730"/>
                </a:moveTo>
                <a:cubicBezTo>
                  <a:pt x="1061532" y="1793239"/>
                  <a:pt x="1066180" y="1800258"/>
                  <a:pt x="1068505" y="1809616"/>
                </a:cubicBezTo>
                <a:cubicBezTo>
                  <a:pt x="1073154" y="1828331"/>
                  <a:pt x="1063856" y="1851726"/>
                  <a:pt x="1045259" y="1861084"/>
                </a:cubicBezTo>
                <a:cubicBezTo>
                  <a:pt x="1031312" y="1870442"/>
                  <a:pt x="1017364" y="1861084"/>
                  <a:pt x="1012715" y="1842368"/>
                </a:cubicBezTo>
                <a:cubicBezTo>
                  <a:pt x="1008066" y="1823652"/>
                  <a:pt x="1017364" y="1800258"/>
                  <a:pt x="1035961" y="1790900"/>
                </a:cubicBezTo>
                <a:cubicBezTo>
                  <a:pt x="1042935" y="1786221"/>
                  <a:pt x="1049909" y="1786221"/>
                  <a:pt x="1055720" y="1789730"/>
                </a:cubicBezTo>
                <a:close/>
                <a:moveTo>
                  <a:pt x="3478449" y="1786544"/>
                </a:moveTo>
                <a:cubicBezTo>
                  <a:pt x="3486838" y="1787855"/>
                  <a:pt x="3496469" y="1790770"/>
                  <a:pt x="3506974" y="1795433"/>
                </a:cubicBezTo>
                <a:cubicBezTo>
                  <a:pt x="3544327" y="1814086"/>
                  <a:pt x="3586349" y="1856056"/>
                  <a:pt x="3591018" y="1888699"/>
                </a:cubicBezTo>
                <a:cubicBezTo>
                  <a:pt x="3595687" y="1916678"/>
                  <a:pt x="3563003" y="1926005"/>
                  <a:pt x="3525650" y="1902688"/>
                </a:cubicBezTo>
                <a:cubicBezTo>
                  <a:pt x="3483628" y="1879372"/>
                  <a:pt x="3450945" y="1842066"/>
                  <a:pt x="3446275" y="1814086"/>
                </a:cubicBezTo>
                <a:cubicBezTo>
                  <a:pt x="3439272" y="1793101"/>
                  <a:pt x="3453279" y="1782609"/>
                  <a:pt x="3478449" y="1786544"/>
                </a:cubicBezTo>
                <a:close/>
                <a:moveTo>
                  <a:pt x="1602619" y="1783725"/>
                </a:moveTo>
                <a:cubicBezTo>
                  <a:pt x="1614336" y="1781410"/>
                  <a:pt x="1626054" y="1783725"/>
                  <a:pt x="1635427" y="1790670"/>
                </a:cubicBezTo>
                <a:cubicBezTo>
                  <a:pt x="1654175" y="1809191"/>
                  <a:pt x="1654175" y="1836973"/>
                  <a:pt x="1635427" y="1860124"/>
                </a:cubicBezTo>
                <a:cubicBezTo>
                  <a:pt x="1621367" y="1883275"/>
                  <a:pt x="1588558" y="1887905"/>
                  <a:pt x="1569811" y="1874014"/>
                </a:cubicBezTo>
                <a:cubicBezTo>
                  <a:pt x="1555750" y="1860124"/>
                  <a:pt x="1555750" y="1827712"/>
                  <a:pt x="1569811" y="1804561"/>
                </a:cubicBezTo>
                <a:cubicBezTo>
                  <a:pt x="1579184" y="1792986"/>
                  <a:pt x="1590902" y="1786040"/>
                  <a:pt x="1602619" y="1783725"/>
                </a:cubicBezTo>
                <a:close/>
                <a:moveTo>
                  <a:pt x="1700859" y="1765362"/>
                </a:moveTo>
                <a:cubicBezTo>
                  <a:pt x="1712998" y="1763600"/>
                  <a:pt x="1725716" y="1767123"/>
                  <a:pt x="1737277" y="1776515"/>
                </a:cubicBezTo>
                <a:cubicBezTo>
                  <a:pt x="1755775" y="1795301"/>
                  <a:pt x="1755775" y="1823479"/>
                  <a:pt x="1737277" y="1846961"/>
                </a:cubicBezTo>
                <a:cubicBezTo>
                  <a:pt x="1718779" y="1865746"/>
                  <a:pt x="1686408" y="1870443"/>
                  <a:pt x="1667910" y="1856354"/>
                </a:cubicBezTo>
                <a:cubicBezTo>
                  <a:pt x="1649412" y="1837568"/>
                  <a:pt x="1649412" y="1809390"/>
                  <a:pt x="1667910" y="1785908"/>
                </a:cubicBezTo>
                <a:cubicBezTo>
                  <a:pt x="1677159" y="1774167"/>
                  <a:pt x="1688720" y="1767123"/>
                  <a:pt x="1700859" y="1765362"/>
                </a:cubicBezTo>
                <a:close/>
                <a:moveTo>
                  <a:pt x="2008153" y="1762727"/>
                </a:moveTo>
                <a:cubicBezTo>
                  <a:pt x="2015186" y="1761332"/>
                  <a:pt x="2022581" y="1761479"/>
                  <a:pt x="2029832" y="1762947"/>
                </a:cubicBezTo>
                <a:cubicBezTo>
                  <a:pt x="2044333" y="1765882"/>
                  <a:pt x="2058254" y="1774101"/>
                  <a:pt x="2067535" y="1785841"/>
                </a:cubicBezTo>
                <a:cubicBezTo>
                  <a:pt x="2090737" y="1809323"/>
                  <a:pt x="2090737" y="1837502"/>
                  <a:pt x="2072175" y="1851591"/>
                </a:cubicBezTo>
                <a:cubicBezTo>
                  <a:pt x="2048973" y="1865680"/>
                  <a:pt x="2011850" y="1860983"/>
                  <a:pt x="1993289" y="1842198"/>
                </a:cubicBezTo>
                <a:cubicBezTo>
                  <a:pt x="1970087" y="1818716"/>
                  <a:pt x="1970087" y="1790538"/>
                  <a:pt x="1988648" y="1771752"/>
                </a:cubicBezTo>
                <a:cubicBezTo>
                  <a:pt x="1994449" y="1767056"/>
                  <a:pt x="2001119" y="1764121"/>
                  <a:pt x="2008153" y="1762727"/>
                </a:cubicBezTo>
                <a:close/>
                <a:moveTo>
                  <a:pt x="1800138" y="1753485"/>
                </a:moveTo>
                <a:cubicBezTo>
                  <a:pt x="1813465" y="1752898"/>
                  <a:pt x="1827372" y="1757592"/>
                  <a:pt x="1838960" y="1766979"/>
                </a:cubicBezTo>
                <a:cubicBezTo>
                  <a:pt x="1862138" y="1785753"/>
                  <a:pt x="1862138" y="1813914"/>
                  <a:pt x="1843596" y="1837381"/>
                </a:cubicBezTo>
                <a:cubicBezTo>
                  <a:pt x="1825054" y="1856155"/>
                  <a:pt x="1792605" y="1856155"/>
                  <a:pt x="1769427" y="1842074"/>
                </a:cubicBezTo>
                <a:cubicBezTo>
                  <a:pt x="1750885" y="1823301"/>
                  <a:pt x="1746250" y="1795140"/>
                  <a:pt x="1764792" y="1771672"/>
                </a:cubicBezTo>
                <a:cubicBezTo>
                  <a:pt x="1774063" y="1759939"/>
                  <a:pt x="1786811" y="1754072"/>
                  <a:pt x="1800138" y="1753485"/>
                </a:cubicBezTo>
                <a:close/>
                <a:moveTo>
                  <a:pt x="985200" y="1753037"/>
                </a:moveTo>
                <a:cubicBezTo>
                  <a:pt x="990421" y="1756469"/>
                  <a:pt x="993900" y="1763333"/>
                  <a:pt x="993900" y="1772484"/>
                </a:cubicBezTo>
                <a:cubicBezTo>
                  <a:pt x="998541" y="1790788"/>
                  <a:pt x="989261" y="1809091"/>
                  <a:pt x="975339" y="1813666"/>
                </a:cubicBezTo>
                <a:cubicBezTo>
                  <a:pt x="956778" y="1822818"/>
                  <a:pt x="942856" y="1813666"/>
                  <a:pt x="942856" y="1795363"/>
                </a:cubicBezTo>
                <a:cubicBezTo>
                  <a:pt x="938216" y="1777060"/>
                  <a:pt x="952137" y="1758757"/>
                  <a:pt x="966058" y="1754181"/>
                </a:cubicBezTo>
                <a:cubicBezTo>
                  <a:pt x="973019" y="1749606"/>
                  <a:pt x="979979" y="1749606"/>
                  <a:pt x="985200" y="1753037"/>
                </a:cubicBezTo>
                <a:close/>
                <a:moveTo>
                  <a:pt x="1910617" y="1752898"/>
                </a:moveTo>
                <a:cubicBezTo>
                  <a:pt x="1924538" y="1752898"/>
                  <a:pt x="1938459" y="1757592"/>
                  <a:pt x="1950060" y="1766979"/>
                </a:cubicBezTo>
                <a:cubicBezTo>
                  <a:pt x="1973262" y="1790446"/>
                  <a:pt x="1973262" y="1818607"/>
                  <a:pt x="1954700" y="1837381"/>
                </a:cubicBezTo>
                <a:cubicBezTo>
                  <a:pt x="1931498" y="1856155"/>
                  <a:pt x="1899016" y="1856155"/>
                  <a:pt x="1875814" y="1832687"/>
                </a:cubicBezTo>
                <a:cubicBezTo>
                  <a:pt x="1857252" y="1818607"/>
                  <a:pt x="1852612" y="1785753"/>
                  <a:pt x="1871173" y="1766979"/>
                </a:cubicBezTo>
                <a:cubicBezTo>
                  <a:pt x="1882774" y="1757592"/>
                  <a:pt x="1896696" y="1752898"/>
                  <a:pt x="1910617" y="1752898"/>
                </a:cubicBezTo>
                <a:close/>
                <a:moveTo>
                  <a:pt x="752477" y="1748205"/>
                </a:moveTo>
                <a:cubicBezTo>
                  <a:pt x="766765" y="1748205"/>
                  <a:pt x="776290" y="1752967"/>
                  <a:pt x="776290" y="1762492"/>
                </a:cubicBezTo>
                <a:cubicBezTo>
                  <a:pt x="776290" y="1776780"/>
                  <a:pt x="766765" y="1781542"/>
                  <a:pt x="752477" y="1786305"/>
                </a:cubicBezTo>
                <a:cubicBezTo>
                  <a:pt x="742951" y="1786305"/>
                  <a:pt x="733427" y="1776780"/>
                  <a:pt x="733427" y="1767255"/>
                </a:cubicBezTo>
                <a:cubicBezTo>
                  <a:pt x="733427" y="1757730"/>
                  <a:pt x="742951" y="1748205"/>
                  <a:pt x="752477" y="1748205"/>
                </a:cubicBezTo>
                <a:close/>
                <a:moveTo>
                  <a:pt x="3677131" y="1747953"/>
                </a:moveTo>
                <a:cubicBezTo>
                  <a:pt x="3684474" y="1748678"/>
                  <a:pt x="3692908" y="1750708"/>
                  <a:pt x="3702214" y="1754188"/>
                </a:cubicBezTo>
                <a:cubicBezTo>
                  <a:pt x="3734785" y="1768109"/>
                  <a:pt x="3772009" y="1805232"/>
                  <a:pt x="3772009" y="1828434"/>
                </a:cubicBezTo>
                <a:cubicBezTo>
                  <a:pt x="3776662" y="1856276"/>
                  <a:pt x="3748744" y="1860917"/>
                  <a:pt x="3716173" y="1846996"/>
                </a:cubicBezTo>
                <a:cubicBezTo>
                  <a:pt x="3683602" y="1828434"/>
                  <a:pt x="3651030" y="1795951"/>
                  <a:pt x="3646377" y="1772750"/>
                </a:cubicBezTo>
                <a:cubicBezTo>
                  <a:pt x="3642888" y="1755348"/>
                  <a:pt x="3655102" y="1745777"/>
                  <a:pt x="3677131" y="1747953"/>
                </a:cubicBezTo>
                <a:close/>
                <a:moveTo>
                  <a:pt x="2243772" y="1740135"/>
                </a:moveTo>
                <a:cubicBezTo>
                  <a:pt x="2266791" y="1735505"/>
                  <a:pt x="2308225" y="1754026"/>
                  <a:pt x="2331244" y="1781807"/>
                </a:cubicBezTo>
                <a:cubicBezTo>
                  <a:pt x="2354263" y="1814218"/>
                  <a:pt x="2349659" y="1842000"/>
                  <a:pt x="2322037" y="1846630"/>
                </a:cubicBezTo>
                <a:cubicBezTo>
                  <a:pt x="2294414" y="1846630"/>
                  <a:pt x="2262188" y="1832739"/>
                  <a:pt x="2239169" y="1804958"/>
                </a:cubicBezTo>
                <a:cubicBezTo>
                  <a:pt x="2216150" y="1777177"/>
                  <a:pt x="2216150" y="1749395"/>
                  <a:pt x="2243772" y="1740135"/>
                </a:cubicBezTo>
                <a:close/>
                <a:moveTo>
                  <a:pt x="2563929" y="1738818"/>
                </a:moveTo>
                <a:cubicBezTo>
                  <a:pt x="2569766" y="1737436"/>
                  <a:pt x="2577353" y="1737727"/>
                  <a:pt x="2586691" y="1740055"/>
                </a:cubicBezTo>
                <a:cubicBezTo>
                  <a:pt x="2619375" y="1744712"/>
                  <a:pt x="2661397" y="1781965"/>
                  <a:pt x="2680074" y="1814562"/>
                </a:cubicBezTo>
                <a:cubicBezTo>
                  <a:pt x="2698750" y="1851815"/>
                  <a:pt x="2689412" y="1870442"/>
                  <a:pt x="2652059" y="1861129"/>
                </a:cubicBezTo>
                <a:cubicBezTo>
                  <a:pt x="2619375" y="1851815"/>
                  <a:pt x="2582022" y="1819219"/>
                  <a:pt x="2558677" y="1786622"/>
                </a:cubicBezTo>
                <a:cubicBezTo>
                  <a:pt x="2544669" y="1762174"/>
                  <a:pt x="2546420" y="1742966"/>
                  <a:pt x="2563929" y="1738818"/>
                </a:cubicBezTo>
                <a:close/>
                <a:moveTo>
                  <a:pt x="2863205" y="1735225"/>
                </a:moveTo>
                <a:cubicBezTo>
                  <a:pt x="2870150" y="1734936"/>
                  <a:pt x="2878832" y="1736380"/>
                  <a:pt x="2889250" y="1739847"/>
                </a:cubicBezTo>
                <a:cubicBezTo>
                  <a:pt x="2926292" y="1753715"/>
                  <a:pt x="2972594" y="1795316"/>
                  <a:pt x="2986484" y="1832296"/>
                </a:cubicBezTo>
                <a:cubicBezTo>
                  <a:pt x="3000375" y="1869276"/>
                  <a:pt x="2981854" y="1883143"/>
                  <a:pt x="2944812" y="1864653"/>
                </a:cubicBezTo>
                <a:cubicBezTo>
                  <a:pt x="2903140" y="1850786"/>
                  <a:pt x="2861468" y="1809184"/>
                  <a:pt x="2847578" y="1776827"/>
                </a:cubicBezTo>
                <a:cubicBezTo>
                  <a:pt x="2837160" y="1752559"/>
                  <a:pt x="2842369" y="1736092"/>
                  <a:pt x="2863205" y="1735225"/>
                </a:cubicBezTo>
                <a:close/>
                <a:moveTo>
                  <a:pt x="1292399" y="1723392"/>
                </a:moveTo>
                <a:cubicBezTo>
                  <a:pt x="1299394" y="1724548"/>
                  <a:pt x="1305223" y="1730328"/>
                  <a:pt x="1309886" y="1739577"/>
                </a:cubicBezTo>
                <a:cubicBezTo>
                  <a:pt x="1319213" y="1758075"/>
                  <a:pt x="1314550" y="1785822"/>
                  <a:pt x="1295896" y="1804320"/>
                </a:cubicBezTo>
                <a:cubicBezTo>
                  <a:pt x="1281906" y="1822818"/>
                  <a:pt x="1263253" y="1822818"/>
                  <a:pt x="1253931" y="1804320"/>
                </a:cubicBezTo>
                <a:cubicBezTo>
                  <a:pt x="1244605" y="1785822"/>
                  <a:pt x="1253931" y="1753451"/>
                  <a:pt x="1267916" y="1734953"/>
                </a:cubicBezTo>
                <a:cubicBezTo>
                  <a:pt x="1277243" y="1725704"/>
                  <a:pt x="1285404" y="1722236"/>
                  <a:pt x="1292399" y="1723392"/>
                </a:cubicBezTo>
                <a:close/>
                <a:moveTo>
                  <a:pt x="2396430" y="1721095"/>
                </a:moveTo>
                <a:cubicBezTo>
                  <a:pt x="2429073" y="1716455"/>
                  <a:pt x="2471043" y="1744297"/>
                  <a:pt x="2489696" y="1776780"/>
                </a:cubicBezTo>
                <a:cubicBezTo>
                  <a:pt x="2513012" y="1809263"/>
                  <a:pt x="2503686" y="1837105"/>
                  <a:pt x="2475706" y="1832464"/>
                </a:cubicBezTo>
                <a:cubicBezTo>
                  <a:pt x="2447726" y="1832464"/>
                  <a:pt x="2405756" y="1804622"/>
                  <a:pt x="2387103" y="1776780"/>
                </a:cubicBezTo>
                <a:cubicBezTo>
                  <a:pt x="2363787" y="1744297"/>
                  <a:pt x="2368450" y="1721095"/>
                  <a:pt x="2396430" y="1721095"/>
                </a:cubicBezTo>
                <a:close/>
                <a:moveTo>
                  <a:pt x="1361141" y="1721079"/>
                </a:moveTo>
                <a:cubicBezTo>
                  <a:pt x="1369312" y="1721079"/>
                  <a:pt x="1377483" y="1725704"/>
                  <a:pt x="1384487" y="1734953"/>
                </a:cubicBezTo>
                <a:cubicBezTo>
                  <a:pt x="1393825" y="1753451"/>
                  <a:pt x="1389156" y="1781198"/>
                  <a:pt x="1375148" y="1804320"/>
                </a:cubicBezTo>
                <a:cubicBezTo>
                  <a:pt x="1356472" y="1822818"/>
                  <a:pt x="1337795" y="1822818"/>
                  <a:pt x="1323788" y="1808944"/>
                </a:cubicBezTo>
                <a:cubicBezTo>
                  <a:pt x="1314450" y="1790447"/>
                  <a:pt x="1319119" y="1758075"/>
                  <a:pt x="1337795" y="1734953"/>
                </a:cubicBezTo>
                <a:cubicBezTo>
                  <a:pt x="1344799" y="1725704"/>
                  <a:pt x="1352970" y="1721079"/>
                  <a:pt x="1361141" y="1721079"/>
                </a:cubicBezTo>
                <a:close/>
                <a:moveTo>
                  <a:pt x="1226589" y="1718042"/>
                </a:moveTo>
                <a:cubicBezTo>
                  <a:pt x="1232982" y="1719774"/>
                  <a:pt x="1237630" y="1725547"/>
                  <a:pt x="1239956" y="1734783"/>
                </a:cubicBezTo>
                <a:cubicBezTo>
                  <a:pt x="1244605" y="1753256"/>
                  <a:pt x="1239956" y="1785583"/>
                  <a:pt x="1226009" y="1799437"/>
                </a:cubicBezTo>
                <a:cubicBezTo>
                  <a:pt x="1207410" y="1813292"/>
                  <a:pt x="1193464" y="1813292"/>
                  <a:pt x="1184166" y="1794819"/>
                </a:cubicBezTo>
                <a:cubicBezTo>
                  <a:pt x="1179517" y="1771728"/>
                  <a:pt x="1188816" y="1744019"/>
                  <a:pt x="1202763" y="1725546"/>
                </a:cubicBezTo>
                <a:cubicBezTo>
                  <a:pt x="1212061" y="1718619"/>
                  <a:pt x="1220196" y="1716310"/>
                  <a:pt x="1226589" y="1718042"/>
                </a:cubicBezTo>
                <a:close/>
                <a:moveTo>
                  <a:pt x="3899850" y="1712183"/>
                </a:moveTo>
                <a:cubicBezTo>
                  <a:pt x="3907318" y="1710432"/>
                  <a:pt x="3917657" y="1711599"/>
                  <a:pt x="3929146" y="1716268"/>
                </a:cubicBezTo>
                <a:cubicBezTo>
                  <a:pt x="3952123" y="1725606"/>
                  <a:pt x="3975100" y="1748952"/>
                  <a:pt x="3975100" y="1767628"/>
                </a:cubicBezTo>
                <a:cubicBezTo>
                  <a:pt x="3975100" y="1781636"/>
                  <a:pt x="3956719" y="1786305"/>
                  <a:pt x="3933741" y="1776967"/>
                </a:cubicBezTo>
                <a:cubicBezTo>
                  <a:pt x="3910764" y="1762959"/>
                  <a:pt x="3892383" y="1739614"/>
                  <a:pt x="3887787" y="1725606"/>
                </a:cubicBezTo>
                <a:cubicBezTo>
                  <a:pt x="3887787" y="1718603"/>
                  <a:pt x="3892383" y="1713934"/>
                  <a:pt x="3899850" y="1712183"/>
                </a:cubicBezTo>
                <a:close/>
                <a:moveTo>
                  <a:pt x="1436070" y="1709700"/>
                </a:moveTo>
                <a:cubicBezTo>
                  <a:pt x="1445242" y="1707961"/>
                  <a:pt x="1453268" y="1711438"/>
                  <a:pt x="1457854" y="1720709"/>
                </a:cubicBezTo>
                <a:cubicBezTo>
                  <a:pt x="1471612" y="1739251"/>
                  <a:pt x="1471612" y="1771700"/>
                  <a:pt x="1453267" y="1790242"/>
                </a:cubicBezTo>
                <a:cubicBezTo>
                  <a:pt x="1439509" y="1813419"/>
                  <a:pt x="1416579" y="1818055"/>
                  <a:pt x="1402820" y="1799513"/>
                </a:cubicBezTo>
                <a:cubicBezTo>
                  <a:pt x="1389062" y="1780971"/>
                  <a:pt x="1393648" y="1748522"/>
                  <a:pt x="1407406" y="1729980"/>
                </a:cubicBezTo>
                <a:cubicBezTo>
                  <a:pt x="1416579" y="1718391"/>
                  <a:pt x="1426897" y="1711438"/>
                  <a:pt x="1436070" y="1709700"/>
                </a:cubicBezTo>
                <a:close/>
                <a:moveTo>
                  <a:pt x="896219" y="1702062"/>
                </a:moveTo>
                <a:cubicBezTo>
                  <a:pt x="910073" y="1697405"/>
                  <a:pt x="923928" y="1706718"/>
                  <a:pt x="923928" y="1725345"/>
                </a:cubicBezTo>
                <a:cubicBezTo>
                  <a:pt x="923928" y="1739315"/>
                  <a:pt x="914692" y="1757942"/>
                  <a:pt x="900836" y="1762598"/>
                </a:cubicBezTo>
                <a:cubicBezTo>
                  <a:pt x="886982" y="1767255"/>
                  <a:pt x="877746" y="1757942"/>
                  <a:pt x="873128" y="1743972"/>
                </a:cubicBezTo>
                <a:cubicBezTo>
                  <a:pt x="873128" y="1725345"/>
                  <a:pt x="882364" y="1711375"/>
                  <a:pt x="896219" y="1702062"/>
                </a:cubicBezTo>
                <a:close/>
                <a:moveTo>
                  <a:pt x="1162115" y="1699677"/>
                </a:moveTo>
                <a:cubicBezTo>
                  <a:pt x="1167915" y="1702023"/>
                  <a:pt x="1172556" y="1709058"/>
                  <a:pt x="1174877" y="1720784"/>
                </a:cubicBezTo>
                <a:cubicBezTo>
                  <a:pt x="1179517" y="1739546"/>
                  <a:pt x="1170236" y="1767688"/>
                  <a:pt x="1156315" y="1781759"/>
                </a:cubicBezTo>
                <a:cubicBezTo>
                  <a:pt x="1142393" y="1795830"/>
                  <a:pt x="1123832" y="1791140"/>
                  <a:pt x="1119191" y="1767688"/>
                </a:cubicBezTo>
                <a:cubicBezTo>
                  <a:pt x="1119191" y="1748926"/>
                  <a:pt x="1128473" y="1720784"/>
                  <a:pt x="1142393" y="1706713"/>
                </a:cubicBezTo>
                <a:cubicBezTo>
                  <a:pt x="1149355" y="1699677"/>
                  <a:pt x="1156315" y="1697332"/>
                  <a:pt x="1162115" y="1699677"/>
                </a:cubicBezTo>
                <a:close/>
                <a:moveTo>
                  <a:pt x="1516201" y="1694928"/>
                </a:moveTo>
                <a:cubicBezTo>
                  <a:pt x="1525984" y="1692579"/>
                  <a:pt x="1535191" y="1694928"/>
                  <a:pt x="1542097" y="1701977"/>
                </a:cubicBezTo>
                <a:cubicBezTo>
                  <a:pt x="1560512" y="1720773"/>
                  <a:pt x="1560512" y="1753666"/>
                  <a:pt x="1542097" y="1777161"/>
                </a:cubicBezTo>
                <a:cubicBezTo>
                  <a:pt x="1523682" y="1800656"/>
                  <a:pt x="1500663" y="1805355"/>
                  <a:pt x="1486852" y="1786559"/>
                </a:cubicBezTo>
                <a:cubicBezTo>
                  <a:pt x="1468437" y="1772462"/>
                  <a:pt x="1473041" y="1739569"/>
                  <a:pt x="1486852" y="1716074"/>
                </a:cubicBezTo>
                <a:cubicBezTo>
                  <a:pt x="1496059" y="1704326"/>
                  <a:pt x="1506418" y="1697278"/>
                  <a:pt x="1516201" y="1694928"/>
                </a:cubicBezTo>
                <a:close/>
                <a:moveTo>
                  <a:pt x="2133523" y="1693097"/>
                </a:moveTo>
                <a:cubicBezTo>
                  <a:pt x="2140648" y="1692808"/>
                  <a:pt x="2148209" y="1693965"/>
                  <a:pt x="2155770" y="1696280"/>
                </a:cubicBezTo>
                <a:cubicBezTo>
                  <a:pt x="2170893" y="1700911"/>
                  <a:pt x="2186015" y="1710171"/>
                  <a:pt x="2197648" y="1721747"/>
                </a:cubicBezTo>
                <a:cubicBezTo>
                  <a:pt x="2220913" y="1749528"/>
                  <a:pt x="2216260" y="1777309"/>
                  <a:pt x="2192995" y="1786569"/>
                </a:cubicBezTo>
                <a:cubicBezTo>
                  <a:pt x="2169729" y="1795830"/>
                  <a:pt x="2132505" y="1786569"/>
                  <a:pt x="2109240" y="1763418"/>
                </a:cubicBezTo>
                <a:cubicBezTo>
                  <a:pt x="2085975" y="1740267"/>
                  <a:pt x="2085975" y="1707856"/>
                  <a:pt x="2113893" y="1698595"/>
                </a:cubicBezTo>
                <a:cubicBezTo>
                  <a:pt x="2119709" y="1695123"/>
                  <a:pt x="2126398" y="1693386"/>
                  <a:pt x="2133523" y="1693097"/>
                </a:cubicBezTo>
                <a:close/>
                <a:moveTo>
                  <a:pt x="1603205" y="1677950"/>
                </a:moveTo>
                <a:cubicBezTo>
                  <a:pt x="1614336" y="1676211"/>
                  <a:pt x="1626054" y="1679688"/>
                  <a:pt x="1635427" y="1688959"/>
                </a:cubicBezTo>
                <a:cubicBezTo>
                  <a:pt x="1654175" y="1702866"/>
                  <a:pt x="1654175" y="1735314"/>
                  <a:pt x="1635427" y="1758492"/>
                </a:cubicBezTo>
                <a:cubicBezTo>
                  <a:pt x="1616680" y="1781669"/>
                  <a:pt x="1588558" y="1786305"/>
                  <a:pt x="1569811" y="1772398"/>
                </a:cubicBezTo>
                <a:cubicBezTo>
                  <a:pt x="1555750" y="1753856"/>
                  <a:pt x="1555750" y="1721408"/>
                  <a:pt x="1574497" y="1698230"/>
                </a:cubicBezTo>
                <a:cubicBezTo>
                  <a:pt x="1581528" y="1686641"/>
                  <a:pt x="1592073" y="1679688"/>
                  <a:pt x="1603205" y="1677950"/>
                </a:cubicBezTo>
                <a:close/>
                <a:moveTo>
                  <a:pt x="1101695" y="1673725"/>
                </a:moveTo>
                <a:cubicBezTo>
                  <a:pt x="1107484" y="1677183"/>
                  <a:pt x="1112114" y="1684100"/>
                  <a:pt x="1114429" y="1693323"/>
                </a:cubicBezTo>
                <a:cubicBezTo>
                  <a:pt x="1114429" y="1716380"/>
                  <a:pt x="1105169" y="1739436"/>
                  <a:pt x="1091277" y="1753270"/>
                </a:cubicBezTo>
                <a:cubicBezTo>
                  <a:pt x="1077387" y="1762493"/>
                  <a:pt x="1063496" y="1753270"/>
                  <a:pt x="1058866" y="1734825"/>
                </a:cubicBezTo>
                <a:cubicBezTo>
                  <a:pt x="1058866" y="1711768"/>
                  <a:pt x="1068126" y="1688712"/>
                  <a:pt x="1082017" y="1674878"/>
                </a:cubicBezTo>
                <a:cubicBezTo>
                  <a:pt x="1088963" y="1670266"/>
                  <a:pt x="1095908" y="1670266"/>
                  <a:pt x="1101695" y="1673725"/>
                </a:cubicBezTo>
                <a:close/>
                <a:moveTo>
                  <a:pt x="2963149" y="1672087"/>
                </a:moveTo>
                <a:cubicBezTo>
                  <a:pt x="2970975" y="1672448"/>
                  <a:pt x="2980249" y="1674759"/>
                  <a:pt x="2990683" y="1679382"/>
                </a:cubicBezTo>
                <a:cubicBezTo>
                  <a:pt x="3032417" y="1693249"/>
                  <a:pt x="3078789" y="1734851"/>
                  <a:pt x="3088064" y="1771830"/>
                </a:cubicBezTo>
                <a:cubicBezTo>
                  <a:pt x="3101975" y="1804188"/>
                  <a:pt x="3074152" y="1818055"/>
                  <a:pt x="3037055" y="1799565"/>
                </a:cubicBezTo>
                <a:cubicBezTo>
                  <a:pt x="2995320" y="1781075"/>
                  <a:pt x="2953585" y="1744096"/>
                  <a:pt x="2939674" y="1711739"/>
                </a:cubicBezTo>
                <a:cubicBezTo>
                  <a:pt x="2929240" y="1687471"/>
                  <a:pt x="2939674" y="1671003"/>
                  <a:pt x="2963149" y="1672087"/>
                </a:cubicBezTo>
                <a:close/>
                <a:moveTo>
                  <a:pt x="2030354" y="1663075"/>
                </a:moveTo>
                <a:cubicBezTo>
                  <a:pt x="2045450" y="1665390"/>
                  <a:pt x="2060546" y="1672336"/>
                  <a:pt x="2072158" y="1683911"/>
                </a:cubicBezTo>
                <a:cubicBezTo>
                  <a:pt x="2090738" y="1711692"/>
                  <a:pt x="2090738" y="1739474"/>
                  <a:pt x="2067513" y="1753364"/>
                </a:cubicBezTo>
                <a:cubicBezTo>
                  <a:pt x="2044289" y="1767255"/>
                  <a:pt x="2011774" y="1762625"/>
                  <a:pt x="1988550" y="1739474"/>
                </a:cubicBezTo>
                <a:cubicBezTo>
                  <a:pt x="1965325" y="1716323"/>
                  <a:pt x="1965325" y="1688541"/>
                  <a:pt x="1988550" y="1670020"/>
                </a:cubicBezTo>
                <a:cubicBezTo>
                  <a:pt x="2000162" y="1663075"/>
                  <a:pt x="2015258" y="1660760"/>
                  <a:pt x="2030354" y="1663075"/>
                </a:cubicBezTo>
                <a:close/>
                <a:moveTo>
                  <a:pt x="1698480" y="1662496"/>
                </a:moveTo>
                <a:cubicBezTo>
                  <a:pt x="1710603" y="1660760"/>
                  <a:pt x="1723303" y="1663075"/>
                  <a:pt x="1732539" y="1670020"/>
                </a:cubicBezTo>
                <a:cubicBezTo>
                  <a:pt x="1751012" y="1688541"/>
                  <a:pt x="1751012" y="1720953"/>
                  <a:pt x="1732539" y="1744104"/>
                </a:cubicBezTo>
                <a:cubicBezTo>
                  <a:pt x="1714066" y="1767255"/>
                  <a:pt x="1686357" y="1767255"/>
                  <a:pt x="1667885" y="1753364"/>
                </a:cubicBezTo>
                <a:cubicBezTo>
                  <a:pt x="1649412" y="1734843"/>
                  <a:pt x="1649412" y="1702432"/>
                  <a:pt x="1667885" y="1679281"/>
                </a:cubicBezTo>
                <a:cubicBezTo>
                  <a:pt x="1674812" y="1670021"/>
                  <a:pt x="1686357" y="1664233"/>
                  <a:pt x="1698480" y="1662496"/>
                </a:cubicBezTo>
                <a:close/>
                <a:moveTo>
                  <a:pt x="2613287" y="1659443"/>
                </a:moveTo>
                <a:cubicBezTo>
                  <a:pt x="2618853" y="1658061"/>
                  <a:pt x="2625793" y="1658352"/>
                  <a:pt x="2633889" y="1660680"/>
                </a:cubicBezTo>
                <a:cubicBezTo>
                  <a:pt x="2670901" y="1665337"/>
                  <a:pt x="2717165" y="1702590"/>
                  <a:pt x="2731044" y="1735187"/>
                </a:cubicBezTo>
                <a:cubicBezTo>
                  <a:pt x="2749550" y="1772440"/>
                  <a:pt x="2735671" y="1791067"/>
                  <a:pt x="2703286" y="1781754"/>
                </a:cubicBezTo>
                <a:cubicBezTo>
                  <a:pt x="2666274" y="1772440"/>
                  <a:pt x="2624637" y="1735187"/>
                  <a:pt x="2606131" y="1707247"/>
                </a:cubicBezTo>
                <a:cubicBezTo>
                  <a:pt x="2592252" y="1682799"/>
                  <a:pt x="2596589" y="1663591"/>
                  <a:pt x="2613287" y="1659443"/>
                </a:cubicBezTo>
                <a:close/>
                <a:moveTo>
                  <a:pt x="1800076" y="1651814"/>
                </a:moveTo>
                <a:cubicBezTo>
                  <a:pt x="1813388" y="1651235"/>
                  <a:pt x="1827279" y="1655865"/>
                  <a:pt x="1838854" y="1665126"/>
                </a:cubicBezTo>
                <a:cubicBezTo>
                  <a:pt x="1857375" y="1683647"/>
                  <a:pt x="1857375" y="1716058"/>
                  <a:pt x="1838854" y="1734579"/>
                </a:cubicBezTo>
                <a:cubicBezTo>
                  <a:pt x="1820333" y="1753100"/>
                  <a:pt x="1787922" y="1757730"/>
                  <a:pt x="1764771" y="1739209"/>
                </a:cubicBezTo>
                <a:cubicBezTo>
                  <a:pt x="1746250" y="1720688"/>
                  <a:pt x="1746250" y="1688277"/>
                  <a:pt x="1764771" y="1669756"/>
                </a:cubicBezTo>
                <a:cubicBezTo>
                  <a:pt x="1774031" y="1658180"/>
                  <a:pt x="1786764" y="1652393"/>
                  <a:pt x="1800076" y="1651814"/>
                </a:cubicBezTo>
                <a:close/>
                <a:moveTo>
                  <a:pt x="1908877" y="1651229"/>
                </a:moveTo>
                <a:cubicBezTo>
                  <a:pt x="1923378" y="1651229"/>
                  <a:pt x="1938459" y="1655854"/>
                  <a:pt x="1950060" y="1665103"/>
                </a:cubicBezTo>
                <a:cubicBezTo>
                  <a:pt x="1968621" y="1688225"/>
                  <a:pt x="1973262" y="1720597"/>
                  <a:pt x="1950060" y="1734470"/>
                </a:cubicBezTo>
                <a:cubicBezTo>
                  <a:pt x="1926858" y="1752968"/>
                  <a:pt x="1894375" y="1752968"/>
                  <a:pt x="1875814" y="1734470"/>
                </a:cubicBezTo>
                <a:cubicBezTo>
                  <a:pt x="1852612" y="1715972"/>
                  <a:pt x="1852612" y="1683601"/>
                  <a:pt x="1871173" y="1665103"/>
                </a:cubicBezTo>
                <a:cubicBezTo>
                  <a:pt x="1880454" y="1655854"/>
                  <a:pt x="1894375" y="1651229"/>
                  <a:pt x="1908877" y="1651229"/>
                </a:cubicBezTo>
                <a:close/>
                <a:moveTo>
                  <a:pt x="826296" y="1651223"/>
                </a:moveTo>
                <a:cubicBezTo>
                  <a:pt x="839989" y="1646605"/>
                  <a:pt x="844553" y="1655841"/>
                  <a:pt x="844553" y="1669696"/>
                </a:cubicBezTo>
                <a:cubicBezTo>
                  <a:pt x="844553" y="1678932"/>
                  <a:pt x="839989" y="1692787"/>
                  <a:pt x="826296" y="1692787"/>
                </a:cubicBezTo>
                <a:cubicBezTo>
                  <a:pt x="817168" y="1697405"/>
                  <a:pt x="808040" y="1688169"/>
                  <a:pt x="808040" y="1678932"/>
                </a:cubicBezTo>
                <a:cubicBezTo>
                  <a:pt x="808040" y="1665078"/>
                  <a:pt x="817168" y="1655841"/>
                  <a:pt x="826296" y="1651223"/>
                </a:cubicBezTo>
                <a:close/>
                <a:moveTo>
                  <a:pt x="2275092" y="1645047"/>
                </a:moveTo>
                <a:cubicBezTo>
                  <a:pt x="2299758" y="1648958"/>
                  <a:pt x="2327698" y="1667211"/>
                  <a:pt x="2345160" y="1688071"/>
                </a:cubicBezTo>
                <a:cubicBezTo>
                  <a:pt x="2363787" y="1715884"/>
                  <a:pt x="2359130" y="1743697"/>
                  <a:pt x="2335847" y="1748332"/>
                </a:cubicBezTo>
                <a:cubicBezTo>
                  <a:pt x="2307907" y="1752968"/>
                  <a:pt x="2265997" y="1734426"/>
                  <a:pt x="2242714" y="1706613"/>
                </a:cubicBezTo>
                <a:cubicBezTo>
                  <a:pt x="2224087" y="1678800"/>
                  <a:pt x="2224087" y="1650986"/>
                  <a:pt x="2252027" y="1646351"/>
                </a:cubicBezTo>
                <a:cubicBezTo>
                  <a:pt x="2259012" y="1644033"/>
                  <a:pt x="2266870" y="1643743"/>
                  <a:pt x="2275092" y="1645047"/>
                </a:cubicBezTo>
                <a:close/>
                <a:moveTo>
                  <a:pt x="1026250" y="1632234"/>
                </a:moveTo>
                <a:cubicBezTo>
                  <a:pt x="1040105" y="1627555"/>
                  <a:pt x="1049341" y="1636913"/>
                  <a:pt x="1049341" y="1655629"/>
                </a:cubicBezTo>
                <a:cubicBezTo>
                  <a:pt x="1049341" y="1674344"/>
                  <a:pt x="1040105" y="1697739"/>
                  <a:pt x="1026250" y="1707097"/>
                </a:cubicBezTo>
                <a:cubicBezTo>
                  <a:pt x="1012396" y="1716455"/>
                  <a:pt x="998541" y="1707097"/>
                  <a:pt x="998541" y="1688381"/>
                </a:cubicBezTo>
                <a:cubicBezTo>
                  <a:pt x="998541" y="1664986"/>
                  <a:pt x="1012396" y="1641592"/>
                  <a:pt x="1026250" y="1632234"/>
                </a:cubicBezTo>
                <a:close/>
                <a:moveTo>
                  <a:pt x="2424546" y="1627555"/>
                </a:moveTo>
                <a:cubicBezTo>
                  <a:pt x="2456873" y="1627555"/>
                  <a:pt x="2498436" y="1655397"/>
                  <a:pt x="2521527" y="1687880"/>
                </a:cubicBezTo>
                <a:cubicBezTo>
                  <a:pt x="2540000" y="1720363"/>
                  <a:pt x="2530764" y="1748205"/>
                  <a:pt x="2498436" y="1743564"/>
                </a:cubicBezTo>
                <a:cubicBezTo>
                  <a:pt x="2470727" y="1738924"/>
                  <a:pt x="2429164" y="1715722"/>
                  <a:pt x="2406073" y="1683239"/>
                </a:cubicBezTo>
                <a:cubicBezTo>
                  <a:pt x="2387600" y="1655397"/>
                  <a:pt x="2392218" y="1627555"/>
                  <a:pt x="2424546" y="1627555"/>
                </a:cubicBezTo>
                <a:close/>
                <a:moveTo>
                  <a:pt x="3088807" y="1611030"/>
                </a:moveTo>
                <a:cubicBezTo>
                  <a:pt x="3096772" y="1611824"/>
                  <a:pt x="3106125" y="1614421"/>
                  <a:pt x="3116648" y="1619040"/>
                </a:cubicBezTo>
                <a:cubicBezTo>
                  <a:pt x="3163415" y="1632894"/>
                  <a:pt x="3210182" y="1679076"/>
                  <a:pt x="3214859" y="1711403"/>
                </a:cubicBezTo>
                <a:cubicBezTo>
                  <a:pt x="3224212" y="1743731"/>
                  <a:pt x="3196152" y="1752967"/>
                  <a:pt x="3154062" y="1734494"/>
                </a:cubicBezTo>
                <a:cubicBezTo>
                  <a:pt x="3107295" y="1716021"/>
                  <a:pt x="3069881" y="1679076"/>
                  <a:pt x="3060528" y="1646749"/>
                </a:cubicBezTo>
                <a:cubicBezTo>
                  <a:pt x="3053513" y="1622503"/>
                  <a:pt x="3064912" y="1608649"/>
                  <a:pt x="3088807" y="1611030"/>
                </a:cubicBezTo>
                <a:close/>
                <a:moveTo>
                  <a:pt x="1320829" y="1601020"/>
                </a:moveTo>
                <a:cubicBezTo>
                  <a:pt x="1326640" y="1601599"/>
                  <a:pt x="1331289" y="1607394"/>
                  <a:pt x="1333614" y="1618982"/>
                </a:cubicBezTo>
                <a:cubicBezTo>
                  <a:pt x="1338263" y="1642160"/>
                  <a:pt x="1333614" y="1669973"/>
                  <a:pt x="1319666" y="1693151"/>
                </a:cubicBezTo>
                <a:cubicBezTo>
                  <a:pt x="1305719" y="1711693"/>
                  <a:pt x="1287122" y="1707057"/>
                  <a:pt x="1282473" y="1688515"/>
                </a:cubicBezTo>
                <a:cubicBezTo>
                  <a:pt x="1273175" y="1665338"/>
                  <a:pt x="1282473" y="1632889"/>
                  <a:pt x="1301070" y="1614347"/>
                </a:cubicBezTo>
                <a:cubicBezTo>
                  <a:pt x="1308043" y="1605076"/>
                  <a:pt x="1315017" y="1600440"/>
                  <a:pt x="1320829" y="1601020"/>
                </a:cubicBezTo>
                <a:close/>
                <a:moveTo>
                  <a:pt x="1383664" y="1600440"/>
                </a:moveTo>
                <a:cubicBezTo>
                  <a:pt x="1390649" y="1600440"/>
                  <a:pt x="1396470" y="1605076"/>
                  <a:pt x="1398799" y="1614347"/>
                </a:cubicBezTo>
                <a:cubicBezTo>
                  <a:pt x="1408112" y="1637525"/>
                  <a:pt x="1403455" y="1669973"/>
                  <a:pt x="1389485" y="1688515"/>
                </a:cubicBezTo>
                <a:cubicBezTo>
                  <a:pt x="1370859" y="1711693"/>
                  <a:pt x="1352232" y="1711693"/>
                  <a:pt x="1342919" y="1693151"/>
                </a:cubicBezTo>
                <a:cubicBezTo>
                  <a:pt x="1338262" y="1669973"/>
                  <a:pt x="1342919" y="1637525"/>
                  <a:pt x="1361545" y="1614347"/>
                </a:cubicBezTo>
                <a:cubicBezTo>
                  <a:pt x="1368530" y="1605076"/>
                  <a:pt x="1376679" y="1600440"/>
                  <a:pt x="1383664" y="1600440"/>
                </a:cubicBezTo>
                <a:close/>
                <a:moveTo>
                  <a:pt x="2140443" y="1592791"/>
                </a:moveTo>
                <a:cubicBezTo>
                  <a:pt x="2163534" y="1594093"/>
                  <a:pt x="2188567" y="1607116"/>
                  <a:pt x="2205831" y="1627952"/>
                </a:cubicBezTo>
                <a:cubicBezTo>
                  <a:pt x="2228850" y="1651103"/>
                  <a:pt x="2224246" y="1678884"/>
                  <a:pt x="2196624" y="1688144"/>
                </a:cubicBezTo>
                <a:cubicBezTo>
                  <a:pt x="2173605" y="1697405"/>
                  <a:pt x="2136775" y="1688144"/>
                  <a:pt x="2113756" y="1660363"/>
                </a:cubicBezTo>
                <a:cubicBezTo>
                  <a:pt x="2090737" y="1637212"/>
                  <a:pt x="2095341" y="1609431"/>
                  <a:pt x="2118359" y="1595540"/>
                </a:cubicBezTo>
                <a:cubicBezTo>
                  <a:pt x="2125265" y="1593225"/>
                  <a:pt x="2132746" y="1592357"/>
                  <a:pt x="2140443" y="1592791"/>
                </a:cubicBezTo>
                <a:close/>
                <a:moveTo>
                  <a:pt x="1452539" y="1591500"/>
                </a:moveTo>
                <a:cubicBezTo>
                  <a:pt x="1460547" y="1590920"/>
                  <a:pt x="1467411" y="1595561"/>
                  <a:pt x="1471986" y="1604841"/>
                </a:cubicBezTo>
                <a:cubicBezTo>
                  <a:pt x="1481138" y="1623403"/>
                  <a:pt x="1476562" y="1655886"/>
                  <a:pt x="1462835" y="1679088"/>
                </a:cubicBezTo>
                <a:cubicBezTo>
                  <a:pt x="1449108" y="1702289"/>
                  <a:pt x="1426229" y="1706930"/>
                  <a:pt x="1417077" y="1688368"/>
                </a:cubicBezTo>
                <a:cubicBezTo>
                  <a:pt x="1403350" y="1669807"/>
                  <a:pt x="1412501" y="1632684"/>
                  <a:pt x="1426229" y="1609482"/>
                </a:cubicBezTo>
                <a:cubicBezTo>
                  <a:pt x="1435380" y="1597881"/>
                  <a:pt x="1444532" y="1592080"/>
                  <a:pt x="1452539" y="1591500"/>
                </a:cubicBezTo>
                <a:close/>
                <a:moveTo>
                  <a:pt x="1264016" y="1589050"/>
                </a:moveTo>
                <a:cubicBezTo>
                  <a:pt x="1269816" y="1590788"/>
                  <a:pt x="1273296" y="1597741"/>
                  <a:pt x="1273296" y="1609330"/>
                </a:cubicBezTo>
                <a:cubicBezTo>
                  <a:pt x="1277937" y="1632508"/>
                  <a:pt x="1268656" y="1664956"/>
                  <a:pt x="1254735" y="1683498"/>
                </a:cubicBezTo>
                <a:cubicBezTo>
                  <a:pt x="1240819" y="1697405"/>
                  <a:pt x="1222257" y="1692769"/>
                  <a:pt x="1222257" y="1674227"/>
                </a:cubicBezTo>
                <a:cubicBezTo>
                  <a:pt x="1217616" y="1651050"/>
                  <a:pt x="1226898" y="1618601"/>
                  <a:pt x="1240819" y="1600059"/>
                </a:cubicBezTo>
                <a:cubicBezTo>
                  <a:pt x="1250099" y="1590788"/>
                  <a:pt x="1258215" y="1587311"/>
                  <a:pt x="1264016" y="1589050"/>
                </a:cubicBezTo>
                <a:close/>
                <a:moveTo>
                  <a:pt x="975349" y="1583102"/>
                </a:moveTo>
                <a:cubicBezTo>
                  <a:pt x="983550" y="1583759"/>
                  <a:pt x="987865" y="1594264"/>
                  <a:pt x="984412" y="1604770"/>
                </a:cubicBezTo>
                <a:cubicBezTo>
                  <a:pt x="984412" y="1623446"/>
                  <a:pt x="975205" y="1642123"/>
                  <a:pt x="961393" y="1651461"/>
                </a:cubicBezTo>
                <a:cubicBezTo>
                  <a:pt x="952185" y="1656130"/>
                  <a:pt x="942978" y="1646792"/>
                  <a:pt x="942978" y="1628115"/>
                </a:cubicBezTo>
                <a:cubicBezTo>
                  <a:pt x="942978" y="1614108"/>
                  <a:pt x="952185" y="1590762"/>
                  <a:pt x="965996" y="1586093"/>
                </a:cubicBezTo>
                <a:cubicBezTo>
                  <a:pt x="969450" y="1583759"/>
                  <a:pt x="972615" y="1582883"/>
                  <a:pt x="975349" y="1583102"/>
                </a:cubicBezTo>
                <a:close/>
                <a:moveTo>
                  <a:pt x="2679518" y="1580074"/>
                </a:moveTo>
                <a:cubicBezTo>
                  <a:pt x="2686179" y="1578691"/>
                  <a:pt x="2694288" y="1578982"/>
                  <a:pt x="2703556" y="1581312"/>
                </a:cubicBezTo>
                <a:cubicBezTo>
                  <a:pt x="2745260" y="1590632"/>
                  <a:pt x="2791597" y="1627913"/>
                  <a:pt x="2805499" y="1665194"/>
                </a:cubicBezTo>
                <a:cubicBezTo>
                  <a:pt x="2819400" y="1697814"/>
                  <a:pt x="2800865" y="1716455"/>
                  <a:pt x="2763795" y="1702475"/>
                </a:cubicBezTo>
                <a:cubicBezTo>
                  <a:pt x="2722091" y="1693154"/>
                  <a:pt x="2680387" y="1655874"/>
                  <a:pt x="2666485" y="1627913"/>
                </a:cubicBezTo>
                <a:cubicBezTo>
                  <a:pt x="2652584" y="1603448"/>
                  <a:pt x="2659535" y="1584225"/>
                  <a:pt x="2679518" y="1580074"/>
                </a:cubicBezTo>
                <a:close/>
                <a:moveTo>
                  <a:pt x="1525504" y="1579533"/>
                </a:moveTo>
                <a:cubicBezTo>
                  <a:pt x="1534862" y="1577792"/>
                  <a:pt x="1544220" y="1581273"/>
                  <a:pt x="1551238" y="1590553"/>
                </a:cubicBezTo>
                <a:cubicBezTo>
                  <a:pt x="1565275" y="1609115"/>
                  <a:pt x="1560596" y="1641598"/>
                  <a:pt x="1546559" y="1664800"/>
                </a:cubicBezTo>
                <a:cubicBezTo>
                  <a:pt x="1527843" y="1688001"/>
                  <a:pt x="1504449" y="1692642"/>
                  <a:pt x="1490412" y="1674080"/>
                </a:cubicBezTo>
                <a:cubicBezTo>
                  <a:pt x="1476375" y="1655519"/>
                  <a:pt x="1481054" y="1623036"/>
                  <a:pt x="1499770" y="1599834"/>
                </a:cubicBezTo>
                <a:cubicBezTo>
                  <a:pt x="1506788" y="1588233"/>
                  <a:pt x="1516146" y="1581273"/>
                  <a:pt x="1525504" y="1579533"/>
                </a:cubicBezTo>
                <a:close/>
                <a:moveTo>
                  <a:pt x="1208687" y="1569512"/>
                </a:moveTo>
                <a:cubicBezTo>
                  <a:pt x="1214045" y="1571860"/>
                  <a:pt x="1217616" y="1578904"/>
                  <a:pt x="1217616" y="1590645"/>
                </a:cubicBezTo>
                <a:cubicBezTo>
                  <a:pt x="1217616" y="1614127"/>
                  <a:pt x="1208092" y="1647002"/>
                  <a:pt x="1193804" y="1661091"/>
                </a:cubicBezTo>
                <a:cubicBezTo>
                  <a:pt x="1179517" y="1675180"/>
                  <a:pt x="1165229" y="1670483"/>
                  <a:pt x="1165229" y="1647002"/>
                </a:cubicBezTo>
                <a:cubicBezTo>
                  <a:pt x="1160467" y="1623520"/>
                  <a:pt x="1174754" y="1590645"/>
                  <a:pt x="1189042" y="1576556"/>
                </a:cubicBezTo>
                <a:cubicBezTo>
                  <a:pt x="1196185" y="1569511"/>
                  <a:pt x="1203329" y="1567163"/>
                  <a:pt x="1208687" y="1569512"/>
                </a:cubicBezTo>
                <a:close/>
                <a:moveTo>
                  <a:pt x="1611441" y="1565345"/>
                </a:moveTo>
                <a:cubicBezTo>
                  <a:pt x="1622564" y="1563582"/>
                  <a:pt x="1633101" y="1567108"/>
                  <a:pt x="1640125" y="1576511"/>
                </a:cubicBezTo>
                <a:cubicBezTo>
                  <a:pt x="1654175" y="1595317"/>
                  <a:pt x="1654175" y="1628227"/>
                  <a:pt x="1635442" y="1651734"/>
                </a:cubicBezTo>
                <a:cubicBezTo>
                  <a:pt x="1616710" y="1675241"/>
                  <a:pt x="1588611" y="1679943"/>
                  <a:pt x="1574561" y="1661137"/>
                </a:cubicBezTo>
                <a:cubicBezTo>
                  <a:pt x="1560512" y="1642331"/>
                  <a:pt x="1560512" y="1609421"/>
                  <a:pt x="1579244" y="1585914"/>
                </a:cubicBezTo>
                <a:cubicBezTo>
                  <a:pt x="1588611" y="1574160"/>
                  <a:pt x="1600319" y="1567108"/>
                  <a:pt x="1611441" y="1565345"/>
                </a:cubicBezTo>
                <a:close/>
                <a:moveTo>
                  <a:pt x="2012907" y="1564152"/>
                </a:moveTo>
                <a:cubicBezTo>
                  <a:pt x="2020020" y="1562778"/>
                  <a:pt x="2027568" y="1562922"/>
                  <a:pt x="2035116" y="1564369"/>
                </a:cubicBezTo>
                <a:cubicBezTo>
                  <a:pt x="2050212" y="1567263"/>
                  <a:pt x="2065308" y="1575366"/>
                  <a:pt x="2076920" y="1586941"/>
                </a:cubicBezTo>
                <a:cubicBezTo>
                  <a:pt x="2095500" y="1610092"/>
                  <a:pt x="2095500" y="1637874"/>
                  <a:pt x="2072275" y="1651764"/>
                </a:cubicBezTo>
                <a:cubicBezTo>
                  <a:pt x="2049051" y="1665655"/>
                  <a:pt x="2011891" y="1661025"/>
                  <a:pt x="1988667" y="1637874"/>
                </a:cubicBezTo>
                <a:cubicBezTo>
                  <a:pt x="1970087" y="1619353"/>
                  <a:pt x="1970087" y="1586941"/>
                  <a:pt x="1993312" y="1573051"/>
                </a:cubicBezTo>
                <a:cubicBezTo>
                  <a:pt x="1999118" y="1568421"/>
                  <a:pt x="2005795" y="1565527"/>
                  <a:pt x="2012907" y="1564152"/>
                </a:cubicBezTo>
                <a:close/>
                <a:moveTo>
                  <a:pt x="3241492" y="1553431"/>
                </a:moveTo>
                <a:cubicBezTo>
                  <a:pt x="3249885" y="1553647"/>
                  <a:pt x="3259434" y="1555375"/>
                  <a:pt x="3269852" y="1558831"/>
                </a:cubicBezTo>
                <a:cubicBezTo>
                  <a:pt x="3316155" y="1572658"/>
                  <a:pt x="3353197" y="1614138"/>
                  <a:pt x="3362457" y="1646400"/>
                </a:cubicBezTo>
                <a:cubicBezTo>
                  <a:pt x="3367087" y="1678662"/>
                  <a:pt x="3339306" y="1687880"/>
                  <a:pt x="3297634" y="1669444"/>
                </a:cubicBezTo>
                <a:cubicBezTo>
                  <a:pt x="3255962" y="1651009"/>
                  <a:pt x="3214290" y="1614138"/>
                  <a:pt x="3205029" y="1586485"/>
                </a:cubicBezTo>
                <a:cubicBezTo>
                  <a:pt x="3201557" y="1565745"/>
                  <a:pt x="3216315" y="1552782"/>
                  <a:pt x="3241492" y="1553431"/>
                </a:cubicBezTo>
                <a:close/>
                <a:moveTo>
                  <a:pt x="2301402" y="1552963"/>
                </a:moveTo>
                <a:cubicBezTo>
                  <a:pt x="2327852" y="1556870"/>
                  <a:pt x="2354957" y="1575101"/>
                  <a:pt x="2368947" y="1595937"/>
                </a:cubicBezTo>
                <a:cubicBezTo>
                  <a:pt x="2387600" y="1628349"/>
                  <a:pt x="2382937" y="1651500"/>
                  <a:pt x="2350294" y="1656130"/>
                </a:cubicBezTo>
                <a:cubicBezTo>
                  <a:pt x="2322314" y="1656130"/>
                  <a:pt x="2280344" y="1637609"/>
                  <a:pt x="2261691" y="1609828"/>
                </a:cubicBezTo>
                <a:cubicBezTo>
                  <a:pt x="2238375" y="1586677"/>
                  <a:pt x="2247701" y="1558895"/>
                  <a:pt x="2275681" y="1554265"/>
                </a:cubicBezTo>
                <a:cubicBezTo>
                  <a:pt x="2283842" y="1551950"/>
                  <a:pt x="2292586" y="1551661"/>
                  <a:pt x="2301402" y="1552963"/>
                </a:cubicBezTo>
                <a:close/>
                <a:moveTo>
                  <a:pt x="1704253" y="1552546"/>
                </a:moveTo>
                <a:cubicBezTo>
                  <a:pt x="1715221" y="1550805"/>
                  <a:pt x="1725612" y="1554286"/>
                  <a:pt x="1732539" y="1563566"/>
                </a:cubicBezTo>
                <a:cubicBezTo>
                  <a:pt x="1751012" y="1582128"/>
                  <a:pt x="1751012" y="1614611"/>
                  <a:pt x="1732539" y="1637813"/>
                </a:cubicBezTo>
                <a:cubicBezTo>
                  <a:pt x="1714066" y="1661014"/>
                  <a:pt x="1681739" y="1665655"/>
                  <a:pt x="1667885" y="1647093"/>
                </a:cubicBezTo>
                <a:cubicBezTo>
                  <a:pt x="1649412" y="1628532"/>
                  <a:pt x="1649412" y="1596049"/>
                  <a:pt x="1672503" y="1572847"/>
                </a:cubicBezTo>
                <a:cubicBezTo>
                  <a:pt x="1681739" y="1561246"/>
                  <a:pt x="1693285" y="1554286"/>
                  <a:pt x="1704253" y="1552546"/>
                </a:cubicBezTo>
                <a:close/>
                <a:moveTo>
                  <a:pt x="1915257" y="1547187"/>
                </a:moveTo>
                <a:cubicBezTo>
                  <a:pt x="1929178" y="1548345"/>
                  <a:pt x="1943099" y="1554133"/>
                  <a:pt x="1954700" y="1563393"/>
                </a:cubicBezTo>
                <a:cubicBezTo>
                  <a:pt x="1973262" y="1586544"/>
                  <a:pt x="1973262" y="1618955"/>
                  <a:pt x="1950060" y="1632846"/>
                </a:cubicBezTo>
                <a:cubicBezTo>
                  <a:pt x="1926858" y="1651367"/>
                  <a:pt x="1889735" y="1651367"/>
                  <a:pt x="1871173" y="1628216"/>
                </a:cubicBezTo>
                <a:cubicBezTo>
                  <a:pt x="1852612" y="1609695"/>
                  <a:pt x="1852612" y="1577284"/>
                  <a:pt x="1875814" y="1558763"/>
                </a:cubicBezTo>
                <a:cubicBezTo>
                  <a:pt x="1887415" y="1549502"/>
                  <a:pt x="1901336" y="1546030"/>
                  <a:pt x="1915257" y="1547187"/>
                </a:cubicBezTo>
                <a:close/>
                <a:moveTo>
                  <a:pt x="1804128" y="1545451"/>
                </a:moveTo>
                <a:cubicBezTo>
                  <a:pt x="1816861" y="1544872"/>
                  <a:pt x="1829594" y="1549502"/>
                  <a:pt x="1838854" y="1558763"/>
                </a:cubicBezTo>
                <a:cubicBezTo>
                  <a:pt x="1857375" y="1581914"/>
                  <a:pt x="1857375" y="1614325"/>
                  <a:pt x="1834224" y="1632846"/>
                </a:cubicBezTo>
                <a:cubicBezTo>
                  <a:pt x="1815703" y="1651367"/>
                  <a:pt x="1783292" y="1651367"/>
                  <a:pt x="1764771" y="1632846"/>
                </a:cubicBezTo>
                <a:cubicBezTo>
                  <a:pt x="1746250" y="1614325"/>
                  <a:pt x="1746250" y="1581914"/>
                  <a:pt x="1769401" y="1563393"/>
                </a:cubicBezTo>
                <a:cubicBezTo>
                  <a:pt x="1778661" y="1551817"/>
                  <a:pt x="1791394" y="1546030"/>
                  <a:pt x="1804128" y="1545451"/>
                </a:cubicBezTo>
                <a:close/>
                <a:moveTo>
                  <a:pt x="2470803" y="1545005"/>
                </a:moveTo>
                <a:cubicBezTo>
                  <a:pt x="2503487" y="1545005"/>
                  <a:pt x="2550178" y="1577454"/>
                  <a:pt x="2568855" y="1609902"/>
                </a:cubicBezTo>
                <a:cubicBezTo>
                  <a:pt x="2582862" y="1642351"/>
                  <a:pt x="2568855" y="1660893"/>
                  <a:pt x="2536171" y="1656257"/>
                </a:cubicBezTo>
                <a:cubicBezTo>
                  <a:pt x="2503487" y="1651622"/>
                  <a:pt x="2461465" y="1623809"/>
                  <a:pt x="2442789" y="1595996"/>
                </a:cubicBezTo>
                <a:cubicBezTo>
                  <a:pt x="2424112" y="1568182"/>
                  <a:pt x="2433450" y="1545005"/>
                  <a:pt x="2470803" y="1545005"/>
                </a:cubicBezTo>
                <a:close/>
                <a:moveTo>
                  <a:pt x="1146828" y="1538376"/>
                </a:moveTo>
                <a:cubicBezTo>
                  <a:pt x="1149642" y="1537654"/>
                  <a:pt x="1152097" y="1538232"/>
                  <a:pt x="1154116" y="1539966"/>
                </a:cubicBezTo>
                <a:cubicBezTo>
                  <a:pt x="1158158" y="1543434"/>
                  <a:pt x="1160467" y="1551527"/>
                  <a:pt x="1160467" y="1563088"/>
                </a:cubicBezTo>
                <a:cubicBezTo>
                  <a:pt x="1160467" y="1586211"/>
                  <a:pt x="1151230" y="1613957"/>
                  <a:pt x="1137375" y="1627831"/>
                </a:cubicBezTo>
                <a:cubicBezTo>
                  <a:pt x="1123521" y="1637080"/>
                  <a:pt x="1109666" y="1632455"/>
                  <a:pt x="1109666" y="1609333"/>
                </a:cubicBezTo>
                <a:cubicBezTo>
                  <a:pt x="1109666" y="1586211"/>
                  <a:pt x="1123521" y="1553839"/>
                  <a:pt x="1137375" y="1544590"/>
                </a:cubicBezTo>
                <a:cubicBezTo>
                  <a:pt x="1140839" y="1541122"/>
                  <a:pt x="1144014" y="1539099"/>
                  <a:pt x="1146828" y="1538376"/>
                </a:cubicBezTo>
                <a:close/>
                <a:moveTo>
                  <a:pt x="915742" y="1533496"/>
                </a:moveTo>
                <a:cubicBezTo>
                  <a:pt x="918023" y="1536396"/>
                  <a:pt x="919165" y="1542196"/>
                  <a:pt x="919165" y="1549157"/>
                </a:cubicBezTo>
                <a:cubicBezTo>
                  <a:pt x="919165" y="1563078"/>
                  <a:pt x="910036" y="1576999"/>
                  <a:pt x="900908" y="1581639"/>
                </a:cubicBezTo>
                <a:cubicBezTo>
                  <a:pt x="891780" y="1586280"/>
                  <a:pt x="882652" y="1576999"/>
                  <a:pt x="887216" y="1563078"/>
                </a:cubicBezTo>
                <a:cubicBezTo>
                  <a:pt x="887216" y="1553797"/>
                  <a:pt x="896344" y="1539876"/>
                  <a:pt x="905472" y="1535236"/>
                </a:cubicBezTo>
                <a:cubicBezTo>
                  <a:pt x="910036" y="1530595"/>
                  <a:pt x="913460" y="1530595"/>
                  <a:pt x="915742" y="1533496"/>
                </a:cubicBezTo>
                <a:close/>
                <a:moveTo>
                  <a:pt x="2768223" y="1504734"/>
                </a:moveTo>
                <a:cubicBezTo>
                  <a:pt x="2776119" y="1503788"/>
                  <a:pt x="2785477" y="1504370"/>
                  <a:pt x="2796004" y="1506700"/>
                </a:cubicBezTo>
                <a:cubicBezTo>
                  <a:pt x="2838115" y="1520680"/>
                  <a:pt x="2880225" y="1553301"/>
                  <a:pt x="2894262" y="1590582"/>
                </a:cubicBezTo>
                <a:cubicBezTo>
                  <a:pt x="2908299" y="1623202"/>
                  <a:pt x="2884904" y="1641843"/>
                  <a:pt x="2842794" y="1627863"/>
                </a:cubicBezTo>
                <a:cubicBezTo>
                  <a:pt x="2800683" y="1613882"/>
                  <a:pt x="2758573" y="1581262"/>
                  <a:pt x="2744536" y="1548641"/>
                </a:cubicBezTo>
                <a:cubicBezTo>
                  <a:pt x="2734008" y="1524176"/>
                  <a:pt x="2744536" y="1507574"/>
                  <a:pt x="2768223" y="1504734"/>
                </a:cubicBezTo>
                <a:close/>
                <a:moveTo>
                  <a:pt x="1103893" y="1498101"/>
                </a:moveTo>
                <a:cubicBezTo>
                  <a:pt x="1107357" y="1502142"/>
                  <a:pt x="1109666" y="1510224"/>
                  <a:pt x="1109666" y="1521769"/>
                </a:cubicBezTo>
                <a:cubicBezTo>
                  <a:pt x="1109666" y="1544860"/>
                  <a:pt x="1095812" y="1567951"/>
                  <a:pt x="1081958" y="1577187"/>
                </a:cubicBezTo>
                <a:cubicBezTo>
                  <a:pt x="1068102" y="1591042"/>
                  <a:pt x="1058866" y="1581806"/>
                  <a:pt x="1063484" y="1558715"/>
                </a:cubicBezTo>
                <a:cubicBezTo>
                  <a:pt x="1063484" y="1535624"/>
                  <a:pt x="1077339" y="1512533"/>
                  <a:pt x="1091193" y="1498678"/>
                </a:cubicBezTo>
                <a:cubicBezTo>
                  <a:pt x="1095812" y="1494060"/>
                  <a:pt x="1100429" y="1494060"/>
                  <a:pt x="1103893" y="1498101"/>
                </a:cubicBezTo>
                <a:close/>
                <a:moveTo>
                  <a:pt x="2159067" y="1495953"/>
                </a:moveTo>
                <a:cubicBezTo>
                  <a:pt x="2183532" y="1497255"/>
                  <a:pt x="2210619" y="1510278"/>
                  <a:pt x="2224599" y="1531114"/>
                </a:cubicBezTo>
                <a:cubicBezTo>
                  <a:pt x="2247900" y="1558895"/>
                  <a:pt x="2238580" y="1586676"/>
                  <a:pt x="2210619" y="1591306"/>
                </a:cubicBezTo>
                <a:cubicBezTo>
                  <a:pt x="2182659" y="1600567"/>
                  <a:pt x="2145378" y="1586676"/>
                  <a:pt x="2122077" y="1563525"/>
                </a:cubicBezTo>
                <a:cubicBezTo>
                  <a:pt x="2103437" y="1540374"/>
                  <a:pt x="2108097" y="1512593"/>
                  <a:pt x="2136058" y="1498702"/>
                </a:cubicBezTo>
                <a:cubicBezTo>
                  <a:pt x="2143048" y="1496387"/>
                  <a:pt x="2150912" y="1495519"/>
                  <a:pt x="2159067" y="1495953"/>
                </a:cubicBezTo>
                <a:close/>
                <a:moveTo>
                  <a:pt x="3422398" y="1493106"/>
                </a:moveTo>
                <a:cubicBezTo>
                  <a:pt x="3430776" y="1493397"/>
                  <a:pt x="3440310" y="1495140"/>
                  <a:pt x="3450711" y="1498627"/>
                </a:cubicBezTo>
                <a:cubicBezTo>
                  <a:pt x="3487690" y="1512575"/>
                  <a:pt x="3529292" y="1549767"/>
                  <a:pt x="3533915" y="1577662"/>
                </a:cubicBezTo>
                <a:cubicBezTo>
                  <a:pt x="3538537" y="1605557"/>
                  <a:pt x="3510803" y="1614855"/>
                  <a:pt x="3469201" y="1600908"/>
                </a:cubicBezTo>
                <a:cubicBezTo>
                  <a:pt x="3432221" y="1586960"/>
                  <a:pt x="3395242" y="1549767"/>
                  <a:pt x="3385997" y="1521873"/>
                </a:cubicBezTo>
                <a:cubicBezTo>
                  <a:pt x="3382530" y="1504439"/>
                  <a:pt x="3397264" y="1492235"/>
                  <a:pt x="3422398" y="1493106"/>
                </a:cubicBezTo>
                <a:close/>
                <a:moveTo>
                  <a:pt x="1412904" y="1470850"/>
                </a:moveTo>
                <a:cubicBezTo>
                  <a:pt x="1418715" y="1471430"/>
                  <a:pt x="1423364" y="1477231"/>
                  <a:pt x="1425689" y="1488832"/>
                </a:cubicBezTo>
                <a:cubicBezTo>
                  <a:pt x="1430338" y="1512034"/>
                  <a:pt x="1425689" y="1544516"/>
                  <a:pt x="1407092" y="1567718"/>
                </a:cubicBezTo>
                <a:cubicBezTo>
                  <a:pt x="1393145" y="1586280"/>
                  <a:pt x="1374548" y="1586280"/>
                  <a:pt x="1369899" y="1567718"/>
                </a:cubicBezTo>
                <a:cubicBezTo>
                  <a:pt x="1365250" y="1544516"/>
                  <a:pt x="1374548" y="1507393"/>
                  <a:pt x="1393145" y="1484191"/>
                </a:cubicBezTo>
                <a:cubicBezTo>
                  <a:pt x="1400118" y="1474911"/>
                  <a:pt x="1407092" y="1470270"/>
                  <a:pt x="1412904" y="1470850"/>
                </a:cubicBezTo>
                <a:close/>
                <a:moveTo>
                  <a:pt x="1476288" y="1466092"/>
                </a:moveTo>
                <a:cubicBezTo>
                  <a:pt x="1483866" y="1465512"/>
                  <a:pt x="1490861" y="1470157"/>
                  <a:pt x="1495525" y="1479447"/>
                </a:cubicBezTo>
                <a:cubicBezTo>
                  <a:pt x="1500188" y="1502671"/>
                  <a:pt x="1495525" y="1535186"/>
                  <a:pt x="1476871" y="1558410"/>
                </a:cubicBezTo>
                <a:cubicBezTo>
                  <a:pt x="1462881" y="1581635"/>
                  <a:pt x="1444228" y="1586280"/>
                  <a:pt x="1434901" y="1567700"/>
                </a:cubicBezTo>
                <a:cubicBezTo>
                  <a:pt x="1425575" y="1544476"/>
                  <a:pt x="1434901" y="1507316"/>
                  <a:pt x="1453555" y="1484092"/>
                </a:cubicBezTo>
                <a:cubicBezTo>
                  <a:pt x="1460550" y="1472479"/>
                  <a:pt x="1468711" y="1466673"/>
                  <a:pt x="1476288" y="1466092"/>
                </a:cubicBezTo>
                <a:close/>
                <a:moveTo>
                  <a:pt x="1358991" y="1466087"/>
                </a:moveTo>
                <a:cubicBezTo>
                  <a:pt x="1364211" y="1466667"/>
                  <a:pt x="1367692" y="1472468"/>
                  <a:pt x="1370012" y="1484069"/>
                </a:cubicBezTo>
                <a:cubicBezTo>
                  <a:pt x="1370012" y="1507271"/>
                  <a:pt x="1360731" y="1544394"/>
                  <a:pt x="1346810" y="1562955"/>
                </a:cubicBezTo>
                <a:cubicBezTo>
                  <a:pt x="1332889" y="1581517"/>
                  <a:pt x="1314327" y="1581517"/>
                  <a:pt x="1314327" y="1558315"/>
                </a:cubicBezTo>
                <a:cubicBezTo>
                  <a:pt x="1309687" y="1535113"/>
                  <a:pt x="1323608" y="1497990"/>
                  <a:pt x="1337529" y="1479428"/>
                </a:cubicBezTo>
                <a:cubicBezTo>
                  <a:pt x="1346810" y="1470148"/>
                  <a:pt x="1353770" y="1465507"/>
                  <a:pt x="1358991" y="1466087"/>
                </a:cubicBezTo>
                <a:close/>
                <a:moveTo>
                  <a:pt x="2028148" y="1460964"/>
                </a:moveTo>
                <a:cubicBezTo>
                  <a:pt x="2035848" y="1459590"/>
                  <a:pt x="2043693" y="1459734"/>
                  <a:pt x="2051248" y="1461181"/>
                </a:cubicBezTo>
                <a:cubicBezTo>
                  <a:pt x="2066358" y="1464075"/>
                  <a:pt x="2080305" y="1472178"/>
                  <a:pt x="2089603" y="1483753"/>
                </a:cubicBezTo>
                <a:cubicBezTo>
                  <a:pt x="2108200" y="1511535"/>
                  <a:pt x="2103551" y="1539316"/>
                  <a:pt x="2080305" y="1553206"/>
                </a:cubicBezTo>
                <a:cubicBezTo>
                  <a:pt x="2052411" y="1562467"/>
                  <a:pt x="2015218" y="1557837"/>
                  <a:pt x="1996621" y="1534686"/>
                </a:cubicBezTo>
                <a:cubicBezTo>
                  <a:pt x="1978025" y="1511535"/>
                  <a:pt x="1982674" y="1483753"/>
                  <a:pt x="2005920" y="1469863"/>
                </a:cubicBezTo>
                <a:cubicBezTo>
                  <a:pt x="2012893" y="1465233"/>
                  <a:pt x="2020448" y="1462339"/>
                  <a:pt x="2028148" y="1460964"/>
                </a:cubicBezTo>
                <a:close/>
                <a:moveTo>
                  <a:pt x="2531004" y="1460745"/>
                </a:moveTo>
                <a:cubicBezTo>
                  <a:pt x="2568398" y="1460745"/>
                  <a:pt x="2615141" y="1493228"/>
                  <a:pt x="2629164" y="1525711"/>
                </a:cubicBezTo>
                <a:cubicBezTo>
                  <a:pt x="2643187" y="1558193"/>
                  <a:pt x="2624490" y="1576755"/>
                  <a:pt x="2587095" y="1572114"/>
                </a:cubicBezTo>
                <a:cubicBezTo>
                  <a:pt x="2549701" y="1567474"/>
                  <a:pt x="2507632" y="1539632"/>
                  <a:pt x="2493609" y="1511789"/>
                </a:cubicBezTo>
                <a:cubicBezTo>
                  <a:pt x="2474912" y="1479307"/>
                  <a:pt x="2493609" y="1456105"/>
                  <a:pt x="2531004" y="1460745"/>
                </a:cubicBezTo>
                <a:close/>
                <a:moveTo>
                  <a:pt x="2313276" y="1460729"/>
                </a:moveTo>
                <a:cubicBezTo>
                  <a:pt x="2345603" y="1456105"/>
                  <a:pt x="2391785" y="1479227"/>
                  <a:pt x="2405639" y="1506974"/>
                </a:cubicBezTo>
                <a:cubicBezTo>
                  <a:pt x="2424112" y="1539345"/>
                  <a:pt x="2410258" y="1562468"/>
                  <a:pt x="2377930" y="1562468"/>
                </a:cubicBezTo>
                <a:cubicBezTo>
                  <a:pt x="2345603" y="1562468"/>
                  <a:pt x="2308657" y="1543970"/>
                  <a:pt x="2290185" y="1516223"/>
                </a:cubicBezTo>
                <a:cubicBezTo>
                  <a:pt x="2271712" y="1488476"/>
                  <a:pt x="2280948" y="1465354"/>
                  <a:pt x="2313276" y="1460729"/>
                </a:cubicBezTo>
                <a:close/>
                <a:moveTo>
                  <a:pt x="1548011" y="1458890"/>
                </a:moveTo>
                <a:cubicBezTo>
                  <a:pt x="1557360" y="1457148"/>
                  <a:pt x="1565540" y="1460632"/>
                  <a:pt x="1570214" y="1469922"/>
                </a:cubicBezTo>
                <a:cubicBezTo>
                  <a:pt x="1579563" y="1493146"/>
                  <a:pt x="1574889" y="1525661"/>
                  <a:pt x="1556191" y="1548885"/>
                </a:cubicBezTo>
                <a:cubicBezTo>
                  <a:pt x="1537494" y="1572110"/>
                  <a:pt x="1514122" y="1576755"/>
                  <a:pt x="1504774" y="1558175"/>
                </a:cubicBezTo>
                <a:cubicBezTo>
                  <a:pt x="1495425" y="1539595"/>
                  <a:pt x="1504774" y="1502436"/>
                  <a:pt x="1518797" y="1479211"/>
                </a:cubicBezTo>
                <a:cubicBezTo>
                  <a:pt x="1528145" y="1467599"/>
                  <a:pt x="1538663" y="1460632"/>
                  <a:pt x="1548011" y="1458890"/>
                </a:cubicBezTo>
                <a:close/>
                <a:moveTo>
                  <a:pt x="1300812" y="1451470"/>
                </a:moveTo>
                <a:cubicBezTo>
                  <a:pt x="1303626" y="1450091"/>
                  <a:pt x="1306080" y="1450236"/>
                  <a:pt x="1308100" y="1451687"/>
                </a:cubicBezTo>
                <a:cubicBezTo>
                  <a:pt x="1312141" y="1454590"/>
                  <a:pt x="1314450" y="1462719"/>
                  <a:pt x="1314450" y="1474331"/>
                </a:cubicBezTo>
                <a:cubicBezTo>
                  <a:pt x="1314450" y="1497556"/>
                  <a:pt x="1305214" y="1534715"/>
                  <a:pt x="1291359" y="1548650"/>
                </a:cubicBezTo>
                <a:cubicBezTo>
                  <a:pt x="1277504" y="1567230"/>
                  <a:pt x="1263650" y="1562585"/>
                  <a:pt x="1263650" y="1539360"/>
                </a:cubicBezTo>
                <a:cubicBezTo>
                  <a:pt x="1263650" y="1516136"/>
                  <a:pt x="1277504" y="1478976"/>
                  <a:pt x="1291359" y="1460397"/>
                </a:cubicBezTo>
                <a:cubicBezTo>
                  <a:pt x="1294823" y="1455752"/>
                  <a:pt x="1297998" y="1452849"/>
                  <a:pt x="1300812" y="1451470"/>
                </a:cubicBezTo>
                <a:close/>
                <a:moveTo>
                  <a:pt x="1627168" y="1447037"/>
                </a:moveTo>
                <a:cubicBezTo>
                  <a:pt x="1636951" y="1446457"/>
                  <a:pt x="1646158" y="1451098"/>
                  <a:pt x="1653064" y="1460378"/>
                </a:cubicBezTo>
                <a:cubicBezTo>
                  <a:pt x="1666875" y="1478940"/>
                  <a:pt x="1662271" y="1516063"/>
                  <a:pt x="1639252" y="1539265"/>
                </a:cubicBezTo>
                <a:cubicBezTo>
                  <a:pt x="1620837" y="1557826"/>
                  <a:pt x="1597819" y="1562467"/>
                  <a:pt x="1584007" y="1543905"/>
                </a:cubicBezTo>
                <a:cubicBezTo>
                  <a:pt x="1574800" y="1525344"/>
                  <a:pt x="1579404" y="1492861"/>
                  <a:pt x="1597819" y="1465019"/>
                </a:cubicBezTo>
                <a:cubicBezTo>
                  <a:pt x="1607026" y="1453418"/>
                  <a:pt x="1617385" y="1447617"/>
                  <a:pt x="1627168" y="1447037"/>
                </a:cubicBezTo>
                <a:close/>
                <a:moveTo>
                  <a:pt x="1047140" y="1443489"/>
                </a:moveTo>
                <a:cubicBezTo>
                  <a:pt x="1053399" y="1444366"/>
                  <a:pt x="1057715" y="1455771"/>
                  <a:pt x="1054262" y="1469808"/>
                </a:cubicBezTo>
                <a:cubicBezTo>
                  <a:pt x="1054262" y="1488523"/>
                  <a:pt x="1045055" y="1511918"/>
                  <a:pt x="1031243" y="1516597"/>
                </a:cubicBezTo>
                <a:cubicBezTo>
                  <a:pt x="1022036" y="1525955"/>
                  <a:pt x="1012828" y="1516597"/>
                  <a:pt x="1012828" y="1497881"/>
                </a:cubicBezTo>
                <a:cubicBezTo>
                  <a:pt x="1017432" y="1479165"/>
                  <a:pt x="1026639" y="1455771"/>
                  <a:pt x="1040450" y="1446413"/>
                </a:cubicBezTo>
                <a:cubicBezTo>
                  <a:pt x="1042753" y="1444073"/>
                  <a:pt x="1045055" y="1443196"/>
                  <a:pt x="1047140" y="1443489"/>
                </a:cubicBezTo>
                <a:close/>
                <a:moveTo>
                  <a:pt x="1928842" y="1439924"/>
                </a:moveTo>
                <a:cubicBezTo>
                  <a:pt x="1942184" y="1441685"/>
                  <a:pt x="1954945" y="1448729"/>
                  <a:pt x="1964225" y="1460470"/>
                </a:cubicBezTo>
                <a:cubicBezTo>
                  <a:pt x="1982787" y="1483952"/>
                  <a:pt x="1978146" y="1512130"/>
                  <a:pt x="1954945" y="1530916"/>
                </a:cubicBezTo>
                <a:cubicBezTo>
                  <a:pt x="1931743" y="1545005"/>
                  <a:pt x="1899260" y="1545005"/>
                  <a:pt x="1880698" y="1526219"/>
                </a:cubicBezTo>
                <a:cubicBezTo>
                  <a:pt x="1862137" y="1502737"/>
                  <a:pt x="1862137" y="1469863"/>
                  <a:pt x="1889979" y="1451077"/>
                </a:cubicBezTo>
                <a:cubicBezTo>
                  <a:pt x="1901580" y="1441685"/>
                  <a:pt x="1915501" y="1438162"/>
                  <a:pt x="1928842" y="1439924"/>
                </a:cubicBezTo>
                <a:close/>
                <a:moveTo>
                  <a:pt x="1718396" y="1437581"/>
                </a:moveTo>
                <a:cubicBezTo>
                  <a:pt x="1729364" y="1436993"/>
                  <a:pt x="1739755" y="1441695"/>
                  <a:pt x="1746682" y="1451098"/>
                </a:cubicBezTo>
                <a:cubicBezTo>
                  <a:pt x="1760537" y="1474605"/>
                  <a:pt x="1755919" y="1507515"/>
                  <a:pt x="1737446" y="1526321"/>
                </a:cubicBezTo>
                <a:cubicBezTo>
                  <a:pt x="1718973" y="1549828"/>
                  <a:pt x="1691264" y="1554530"/>
                  <a:pt x="1672791" y="1535724"/>
                </a:cubicBezTo>
                <a:cubicBezTo>
                  <a:pt x="1658937" y="1516918"/>
                  <a:pt x="1663555" y="1479306"/>
                  <a:pt x="1686646" y="1455799"/>
                </a:cubicBezTo>
                <a:cubicBezTo>
                  <a:pt x="1695882" y="1444046"/>
                  <a:pt x="1707428" y="1438169"/>
                  <a:pt x="1718396" y="1437581"/>
                </a:cubicBezTo>
                <a:close/>
                <a:moveTo>
                  <a:pt x="2882483" y="1435663"/>
                </a:moveTo>
                <a:cubicBezTo>
                  <a:pt x="2891033" y="1435159"/>
                  <a:pt x="2901177" y="1436023"/>
                  <a:pt x="2912770" y="1438324"/>
                </a:cubicBezTo>
                <a:cubicBezTo>
                  <a:pt x="2954505" y="1447532"/>
                  <a:pt x="3000876" y="1484362"/>
                  <a:pt x="3010151" y="1516588"/>
                </a:cubicBezTo>
                <a:cubicBezTo>
                  <a:pt x="3019425" y="1548815"/>
                  <a:pt x="2991602" y="1567230"/>
                  <a:pt x="2949867" y="1553419"/>
                </a:cubicBezTo>
                <a:cubicBezTo>
                  <a:pt x="2908133" y="1539607"/>
                  <a:pt x="2866398" y="1507381"/>
                  <a:pt x="2852486" y="1475155"/>
                </a:cubicBezTo>
                <a:cubicBezTo>
                  <a:pt x="2845531" y="1450985"/>
                  <a:pt x="2856834" y="1437174"/>
                  <a:pt x="2882483" y="1435663"/>
                </a:cubicBezTo>
                <a:close/>
                <a:moveTo>
                  <a:pt x="3619881" y="1435467"/>
                </a:moveTo>
                <a:cubicBezTo>
                  <a:pt x="3629171" y="1432581"/>
                  <a:pt x="3643106" y="1433735"/>
                  <a:pt x="3659363" y="1438353"/>
                </a:cubicBezTo>
                <a:cubicBezTo>
                  <a:pt x="3696523" y="1452208"/>
                  <a:pt x="3724392" y="1479917"/>
                  <a:pt x="3724392" y="1503008"/>
                </a:cubicBezTo>
                <a:cubicBezTo>
                  <a:pt x="3729037" y="1526099"/>
                  <a:pt x="3701168" y="1530717"/>
                  <a:pt x="3668653" y="1516862"/>
                </a:cubicBezTo>
                <a:cubicBezTo>
                  <a:pt x="3636139" y="1503008"/>
                  <a:pt x="3608269" y="1479917"/>
                  <a:pt x="3608269" y="1456826"/>
                </a:cubicBezTo>
                <a:cubicBezTo>
                  <a:pt x="3605947" y="1445281"/>
                  <a:pt x="3610592" y="1438353"/>
                  <a:pt x="3619881" y="1435467"/>
                </a:cubicBezTo>
                <a:close/>
                <a:moveTo>
                  <a:pt x="1818283" y="1434911"/>
                </a:moveTo>
                <a:cubicBezTo>
                  <a:pt x="1831016" y="1434911"/>
                  <a:pt x="1843749" y="1440706"/>
                  <a:pt x="1853009" y="1452294"/>
                </a:cubicBezTo>
                <a:cubicBezTo>
                  <a:pt x="1866900" y="1475472"/>
                  <a:pt x="1862270" y="1503285"/>
                  <a:pt x="1843749" y="1521827"/>
                </a:cubicBezTo>
                <a:cubicBezTo>
                  <a:pt x="1820598" y="1545005"/>
                  <a:pt x="1788186" y="1545005"/>
                  <a:pt x="1769665" y="1526463"/>
                </a:cubicBezTo>
                <a:cubicBezTo>
                  <a:pt x="1755775" y="1507921"/>
                  <a:pt x="1760405" y="1475472"/>
                  <a:pt x="1783556" y="1452294"/>
                </a:cubicBezTo>
                <a:cubicBezTo>
                  <a:pt x="1792817" y="1440706"/>
                  <a:pt x="1805550" y="1434911"/>
                  <a:pt x="1818283" y="1434911"/>
                </a:cubicBezTo>
                <a:close/>
                <a:moveTo>
                  <a:pt x="1257476" y="1427278"/>
                </a:moveTo>
                <a:cubicBezTo>
                  <a:pt x="1260876" y="1426553"/>
                  <a:pt x="1263625" y="1427133"/>
                  <a:pt x="1265651" y="1428873"/>
                </a:cubicBezTo>
                <a:cubicBezTo>
                  <a:pt x="1269702" y="1432353"/>
                  <a:pt x="1270860" y="1440474"/>
                  <a:pt x="1268545" y="1452075"/>
                </a:cubicBezTo>
                <a:cubicBezTo>
                  <a:pt x="1268545" y="1479917"/>
                  <a:pt x="1254654" y="1512400"/>
                  <a:pt x="1240768" y="1526321"/>
                </a:cubicBezTo>
                <a:cubicBezTo>
                  <a:pt x="1226877" y="1540242"/>
                  <a:pt x="1217616" y="1535601"/>
                  <a:pt x="1217616" y="1507759"/>
                </a:cubicBezTo>
                <a:cubicBezTo>
                  <a:pt x="1217616" y="1484557"/>
                  <a:pt x="1231507" y="1452075"/>
                  <a:pt x="1245399" y="1433513"/>
                </a:cubicBezTo>
                <a:cubicBezTo>
                  <a:pt x="1250028" y="1430033"/>
                  <a:pt x="1254080" y="1428003"/>
                  <a:pt x="1257476" y="1427278"/>
                </a:cubicBezTo>
                <a:close/>
                <a:moveTo>
                  <a:pt x="2194867" y="1398252"/>
                </a:moveTo>
                <a:cubicBezTo>
                  <a:pt x="2221098" y="1400856"/>
                  <a:pt x="2247329" y="1416483"/>
                  <a:pt x="2257822" y="1437319"/>
                </a:cubicBezTo>
                <a:cubicBezTo>
                  <a:pt x="2276475" y="1465100"/>
                  <a:pt x="2262485" y="1488251"/>
                  <a:pt x="2234505" y="1492881"/>
                </a:cubicBezTo>
                <a:cubicBezTo>
                  <a:pt x="2201862" y="1502142"/>
                  <a:pt x="2164556" y="1488251"/>
                  <a:pt x="2145903" y="1465100"/>
                </a:cubicBezTo>
                <a:cubicBezTo>
                  <a:pt x="2127250" y="1437319"/>
                  <a:pt x="2136576" y="1409538"/>
                  <a:pt x="2169219" y="1400277"/>
                </a:cubicBezTo>
                <a:cubicBezTo>
                  <a:pt x="2177380" y="1397962"/>
                  <a:pt x="2186124" y="1397384"/>
                  <a:pt x="2194867" y="1398252"/>
                </a:cubicBezTo>
                <a:close/>
                <a:moveTo>
                  <a:pt x="995137" y="1392055"/>
                </a:moveTo>
                <a:cubicBezTo>
                  <a:pt x="997406" y="1394376"/>
                  <a:pt x="998540" y="1400176"/>
                  <a:pt x="998540" y="1409457"/>
                </a:cubicBezTo>
                <a:cubicBezTo>
                  <a:pt x="998540" y="1423378"/>
                  <a:pt x="989468" y="1437299"/>
                  <a:pt x="980397" y="1441939"/>
                </a:cubicBezTo>
                <a:cubicBezTo>
                  <a:pt x="971325" y="1446580"/>
                  <a:pt x="966789" y="1441939"/>
                  <a:pt x="966789" y="1428018"/>
                </a:cubicBezTo>
                <a:cubicBezTo>
                  <a:pt x="971325" y="1414097"/>
                  <a:pt x="975861" y="1400176"/>
                  <a:pt x="984933" y="1395536"/>
                </a:cubicBezTo>
                <a:cubicBezTo>
                  <a:pt x="989468" y="1390895"/>
                  <a:pt x="992870" y="1389735"/>
                  <a:pt x="995137" y="1392055"/>
                </a:cubicBezTo>
                <a:close/>
                <a:moveTo>
                  <a:pt x="1215787" y="1389242"/>
                </a:moveTo>
                <a:cubicBezTo>
                  <a:pt x="1218175" y="1388590"/>
                  <a:pt x="1220056" y="1389314"/>
                  <a:pt x="1221504" y="1391342"/>
                </a:cubicBezTo>
                <a:cubicBezTo>
                  <a:pt x="1224397" y="1395398"/>
                  <a:pt x="1225554" y="1404670"/>
                  <a:pt x="1225554" y="1418576"/>
                </a:cubicBezTo>
                <a:cubicBezTo>
                  <a:pt x="1220924" y="1441754"/>
                  <a:pt x="1207034" y="1474202"/>
                  <a:pt x="1193143" y="1483473"/>
                </a:cubicBezTo>
                <a:cubicBezTo>
                  <a:pt x="1179252" y="1497380"/>
                  <a:pt x="1169991" y="1488109"/>
                  <a:pt x="1174622" y="1464931"/>
                </a:cubicBezTo>
                <a:cubicBezTo>
                  <a:pt x="1174622" y="1437118"/>
                  <a:pt x="1193143" y="1409305"/>
                  <a:pt x="1207034" y="1395398"/>
                </a:cubicBezTo>
                <a:cubicBezTo>
                  <a:pt x="1210507" y="1391922"/>
                  <a:pt x="1213400" y="1389894"/>
                  <a:pt x="1215787" y="1389242"/>
                </a:cubicBezTo>
                <a:close/>
                <a:moveTo>
                  <a:pt x="2610322" y="1376681"/>
                </a:moveTo>
                <a:cubicBezTo>
                  <a:pt x="2652413" y="1381370"/>
                  <a:pt x="2699180" y="1414280"/>
                  <a:pt x="2713210" y="1442489"/>
                </a:cubicBezTo>
                <a:cubicBezTo>
                  <a:pt x="2722563" y="1475399"/>
                  <a:pt x="2699180" y="1494205"/>
                  <a:pt x="2661766" y="1489503"/>
                </a:cubicBezTo>
                <a:cubicBezTo>
                  <a:pt x="2624352" y="1484802"/>
                  <a:pt x="2577585" y="1456593"/>
                  <a:pt x="2563555" y="1423683"/>
                </a:cubicBezTo>
                <a:cubicBezTo>
                  <a:pt x="2549525" y="1395474"/>
                  <a:pt x="2572909" y="1371979"/>
                  <a:pt x="2610322" y="1376681"/>
                </a:cubicBezTo>
                <a:close/>
                <a:moveTo>
                  <a:pt x="3873273" y="1376135"/>
                </a:moveTo>
                <a:cubicBezTo>
                  <a:pt x="3879084" y="1374349"/>
                  <a:pt x="3887220" y="1374349"/>
                  <a:pt x="3896518" y="1376730"/>
                </a:cubicBezTo>
                <a:cubicBezTo>
                  <a:pt x="3915115" y="1386254"/>
                  <a:pt x="3929062" y="1400542"/>
                  <a:pt x="3929062" y="1410067"/>
                </a:cubicBezTo>
                <a:cubicBezTo>
                  <a:pt x="3929062" y="1424354"/>
                  <a:pt x="3915115" y="1429117"/>
                  <a:pt x="3896518" y="1419592"/>
                </a:cubicBezTo>
                <a:cubicBezTo>
                  <a:pt x="3877922" y="1414829"/>
                  <a:pt x="3863974" y="1395779"/>
                  <a:pt x="3863974" y="1386254"/>
                </a:cubicBezTo>
                <a:cubicBezTo>
                  <a:pt x="3863974" y="1381492"/>
                  <a:pt x="3867461" y="1377921"/>
                  <a:pt x="3873273" y="1376135"/>
                </a:cubicBezTo>
                <a:close/>
                <a:moveTo>
                  <a:pt x="2368641" y="1368667"/>
                </a:moveTo>
                <a:cubicBezTo>
                  <a:pt x="2401026" y="1364042"/>
                  <a:pt x="2442664" y="1387152"/>
                  <a:pt x="2461169" y="1419524"/>
                </a:cubicBezTo>
                <a:cubicBezTo>
                  <a:pt x="2479675" y="1447270"/>
                  <a:pt x="2461169" y="1470393"/>
                  <a:pt x="2424158" y="1470393"/>
                </a:cubicBezTo>
                <a:cubicBezTo>
                  <a:pt x="2391773" y="1470393"/>
                  <a:pt x="2350135" y="1451895"/>
                  <a:pt x="2331629" y="1424148"/>
                </a:cubicBezTo>
                <a:cubicBezTo>
                  <a:pt x="2317750" y="1396401"/>
                  <a:pt x="2331629" y="1373292"/>
                  <a:pt x="2368641" y="1368667"/>
                </a:cubicBezTo>
                <a:close/>
                <a:moveTo>
                  <a:pt x="3018161" y="1361131"/>
                </a:moveTo>
                <a:cubicBezTo>
                  <a:pt x="3026568" y="1360623"/>
                  <a:pt x="3036219" y="1361495"/>
                  <a:pt x="3046746" y="1363820"/>
                </a:cubicBezTo>
                <a:cubicBezTo>
                  <a:pt x="3093536" y="1373128"/>
                  <a:pt x="3140325" y="1410341"/>
                  <a:pt x="3145004" y="1442913"/>
                </a:cubicBezTo>
                <a:cubicBezTo>
                  <a:pt x="3154362" y="1475484"/>
                  <a:pt x="3121610" y="1489443"/>
                  <a:pt x="3079499" y="1475484"/>
                </a:cubicBezTo>
                <a:cubicBezTo>
                  <a:pt x="3037388" y="1461525"/>
                  <a:pt x="2995278" y="1428953"/>
                  <a:pt x="2985920" y="1401035"/>
                </a:cubicBezTo>
                <a:cubicBezTo>
                  <a:pt x="2978902" y="1376617"/>
                  <a:pt x="2992938" y="1362659"/>
                  <a:pt x="3018161" y="1361131"/>
                </a:cubicBezTo>
                <a:close/>
                <a:moveTo>
                  <a:pt x="2057248" y="1357496"/>
                </a:moveTo>
                <a:cubicBezTo>
                  <a:pt x="2065324" y="1356845"/>
                  <a:pt x="2073619" y="1357568"/>
                  <a:pt x="2081477" y="1359594"/>
                </a:cubicBezTo>
                <a:cubicBezTo>
                  <a:pt x="2097193" y="1363645"/>
                  <a:pt x="2111163" y="1372906"/>
                  <a:pt x="2118148" y="1386784"/>
                </a:cubicBezTo>
                <a:cubicBezTo>
                  <a:pt x="2136775" y="1409935"/>
                  <a:pt x="2127462" y="1437716"/>
                  <a:pt x="2099522" y="1451606"/>
                </a:cubicBezTo>
                <a:cubicBezTo>
                  <a:pt x="2071582" y="1460867"/>
                  <a:pt x="2034328" y="1456237"/>
                  <a:pt x="2015702" y="1433086"/>
                </a:cubicBezTo>
                <a:cubicBezTo>
                  <a:pt x="1997075" y="1409935"/>
                  <a:pt x="2006388" y="1377535"/>
                  <a:pt x="2034328" y="1363645"/>
                </a:cubicBezTo>
                <a:cubicBezTo>
                  <a:pt x="2041313" y="1360172"/>
                  <a:pt x="2049171" y="1358146"/>
                  <a:pt x="2057248" y="1357496"/>
                </a:cubicBezTo>
                <a:close/>
                <a:moveTo>
                  <a:pt x="1179649" y="1344135"/>
                </a:moveTo>
                <a:cubicBezTo>
                  <a:pt x="1181965" y="1348181"/>
                  <a:pt x="1181965" y="1356274"/>
                  <a:pt x="1179649" y="1367836"/>
                </a:cubicBezTo>
                <a:cubicBezTo>
                  <a:pt x="1175019" y="1395573"/>
                  <a:pt x="1165758" y="1418695"/>
                  <a:pt x="1151868" y="1432569"/>
                </a:cubicBezTo>
                <a:cubicBezTo>
                  <a:pt x="1137977" y="1441818"/>
                  <a:pt x="1128716" y="1432569"/>
                  <a:pt x="1133346" y="1409447"/>
                </a:cubicBezTo>
                <a:cubicBezTo>
                  <a:pt x="1137977" y="1386324"/>
                  <a:pt x="1151868" y="1358587"/>
                  <a:pt x="1165758" y="1344713"/>
                </a:cubicBezTo>
                <a:cubicBezTo>
                  <a:pt x="1172704" y="1340089"/>
                  <a:pt x="1177335" y="1340089"/>
                  <a:pt x="1179649" y="1344135"/>
                </a:cubicBezTo>
                <a:close/>
                <a:moveTo>
                  <a:pt x="1515480" y="1333497"/>
                </a:moveTo>
                <a:cubicBezTo>
                  <a:pt x="1521883" y="1334079"/>
                  <a:pt x="1526540" y="1339890"/>
                  <a:pt x="1528868" y="1349188"/>
                </a:cubicBezTo>
                <a:cubicBezTo>
                  <a:pt x="1533525" y="1372433"/>
                  <a:pt x="1524212" y="1409614"/>
                  <a:pt x="1505585" y="1432859"/>
                </a:cubicBezTo>
                <a:cubicBezTo>
                  <a:pt x="1486958" y="1456105"/>
                  <a:pt x="1472988" y="1456105"/>
                  <a:pt x="1468332" y="1432859"/>
                </a:cubicBezTo>
                <a:cubicBezTo>
                  <a:pt x="1463675" y="1414263"/>
                  <a:pt x="1472988" y="1372433"/>
                  <a:pt x="1491615" y="1349188"/>
                </a:cubicBezTo>
                <a:cubicBezTo>
                  <a:pt x="1500928" y="1337566"/>
                  <a:pt x="1509077" y="1332916"/>
                  <a:pt x="1515480" y="1333497"/>
                </a:cubicBezTo>
                <a:close/>
                <a:moveTo>
                  <a:pt x="1958989" y="1333475"/>
                </a:moveTo>
                <a:cubicBezTo>
                  <a:pt x="1972924" y="1335215"/>
                  <a:pt x="1985698" y="1342169"/>
                  <a:pt x="1992665" y="1353756"/>
                </a:cubicBezTo>
                <a:cubicBezTo>
                  <a:pt x="2006600" y="1376935"/>
                  <a:pt x="1997310" y="1409369"/>
                  <a:pt x="1974085" y="1423276"/>
                </a:cubicBezTo>
                <a:cubicBezTo>
                  <a:pt x="1946216" y="1441818"/>
                  <a:pt x="1913701" y="1437182"/>
                  <a:pt x="1895122" y="1414005"/>
                </a:cubicBezTo>
                <a:cubicBezTo>
                  <a:pt x="1881187" y="1395463"/>
                  <a:pt x="1890477" y="1358392"/>
                  <a:pt x="1918346" y="1344485"/>
                </a:cubicBezTo>
                <a:cubicBezTo>
                  <a:pt x="1929959" y="1335215"/>
                  <a:pt x="1945055" y="1331738"/>
                  <a:pt x="1958989" y="1333475"/>
                </a:cubicBezTo>
                <a:close/>
                <a:moveTo>
                  <a:pt x="1459736" y="1331172"/>
                </a:moveTo>
                <a:cubicBezTo>
                  <a:pt x="1464957" y="1331754"/>
                  <a:pt x="1468437" y="1337564"/>
                  <a:pt x="1468437" y="1349188"/>
                </a:cubicBezTo>
                <a:cubicBezTo>
                  <a:pt x="1468437" y="1377082"/>
                  <a:pt x="1459156" y="1409614"/>
                  <a:pt x="1440595" y="1432859"/>
                </a:cubicBezTo>
                <a:cubicBezTo>
                  <a:pt x="1426673" y="1456105"/>
                  <a:pt x="1412752" y="1456105"/>
                  <a:pt x="1408112" y="1432859"/>
                </a:cubicBezTo>
                <a:cubicBezTo>
                  <a:pt x="1408112" y="1404965"/>
                  <a:pt x="1422033" y="1367784"/>
                  <a:pt x="1440595" y="1344538"/>
                </a:cubicBezTo>
                <a:cubicBezTo>
                  <a:pt x="1447555" y="1335241"/>
                  <a:pt x="1454516" y="1330591"/>
                  <a:pt x="1459736" y="1331172"/>
                </a:cubicBezTo>
                <a:close/>
                <a:moveTo>
                  <a:pt x="1581900" y="1331169"/>
                </a:moveTo>
                <a:cubicBezTo>
                  <a:pt x="1589352" y="1330587"/>
                  <a:pt x="1595085" y="1335234"/>
                  <a:pt x="1597378" y="1344523"/>
                </a:cubicBezTo>
                <a:cubicBezTo>
                  <a:pt x="1606550" y="1367748"/>
                  <a:pt x="1597378" y="1404894"/>
                  <a:pt x="1579033" y="1428118"/>
                </a:cubicBezTo>
                <a:cubicBezTo>
                  <a:pt x="1560689" y="1451343"/>
                  <a:pt x="1537758" y="1451343"/>
                  <a:pt x="1533172" y="1432763"/>
                </a:cubicBezTo>
                <a:cubicBezTo>
                  <a:pt x="1524000" y="1409539"/>
                  <a:pt x="1537758" y="1372392"/>
                  <a:pt x="1556103" y="1349167"/>
                </a:cubicBezTo>
                <a:cubicBezTo>
                  <a:pt x="1565275" y="1337555"/>
                  <a:pt x="1574447" y="1331749"/>
                  <a:pt x="1581900" y="1331169"/>
                </a:cubicBezTo>
                <a:close/>
                <a:moveTo>
                  <a:pt x="1658436" y="1324548"/>
                </a:moveTo>
                <a:cubicBezTo>
                  <a:pt x="1668379" y="1323385"/>
                  <a:pt x="1676567" y="1328031"/>
                  <a:pt x="1681246" y="1339641"/>
                </a:cubicBezTo>
                <a:cubicBezTo>
                  <a:pt x="1685925" y="1362868"/>
                  <a:pt x="1681246" y="1395369"/>
                  <a:pt x="1662530" y="1418593"/>
                </a:cubicBezTo>
                <a:cubicBezTo>
                  <a:pt x="1639135" y="1441818"/>
                  <a:pt x="1615741" y="1441818"/>
                  <a:pt x="1606383" y="1423238"/>
                </a:cubicBezTo>
                <a:cubicBezTo>
                  <a:pt x="1597025" y="1404658"/>
                  <a:pt x="1606383" y="1367512"/>
                  <a:pt x="1625099" y="1344287"/>
                </a:cubicBezTo>
                <a:cubicBezTo>
                  <a:pt x="1636796" y="1332676"/>
                  <a:pt x="1648493" y="1325708"/>
                  <a:pt x="1658436" y="1324548"/>
                </a:cubicBezTo>
                <a:close/>
                <a:moveTo>
                  <a:pt x="1745068" y="1321639"/>
                </a:moveTo>
                <a:cubicBezTo>
                  <a:pt x="1756208" y="1321057"/>
                  <a:pt x="1765589" y="1325699"/>
                  <a:pt x="1770279" y="1334980"/>
                </a:cubicBezTo>
                <a:cubicBezTo>
                  <a:pt x="1784350" y="1358180"/>
                  <a:pt x="1774969" y="1390651"/>
                  <a:pt x="1756208" y="1413853"/>
                </a:cubicBezTo>
                <a:cubicBezTo>
                  <a:pt x="1732756" y="1432414"/>
                  <a:pt x="1704614" y="1437055"/>
                  <a:pt x="1690543" y="1413853"/>
                </a:cubicBezTo>
                <a:cubicBezTo>
                  <a:pt x="1681162" y="1395291"/>
                  <a:pt x="1690543" y="1358180"/>
                  <a:pt x="1709304" y="1339620"/>
                </a:cubicBezTo>
                <a:cubicBezTo>
                  <a:pt x="1721030" y="1328019"/>
                  <a:pt x="1733929" y="1322219"/>
                  <a:pt x="1745068" y="1321639"/>
                </a:cubicBezTo>
                <a:close/>
                <a:moveTo>
                  <a:pt x="1845517" y="1321633"/>
                </a:moveTo>
                <a:cubicBezTo>
                  <a:pt x="1858264" y="1322211"/>
                  <a:pt x="1869853" y="1328006"/>
                  <a:pt x="1876806" y="1339595"/>
                </a:cubicBezTo>
                <a:cubicBezTo>
                  <a:pt x="1890713" y="1362773"/>
                  <a:pt x="1881442" y="1395209"/>
                  <a:pt x="1858264" y="1413751"/>
                </a:cubicBezTo>
                <a:cubicBezTo>
                  <a:pt x="1835087" y="1432293"/>
                  <a:pt x="1802638" y="1432293"/>
                  <a:pt x="1788731" y="1409115"/>
                </a:cubicBezTo>
                <a:cubicBezTo>
                  <a:pt x="1774825" y="1390573"/>
                  <a:pt x="1784096" y="1358138"/>
                  <a:pt x="1807274" y="1334959"/>
                </a:cubicBezTo>
                <a:cubicBezTo>
                  <a:pt x="1818862" y="1325688"/>
                  <a:pt x="1832769" y="1321053"/>
                  <a:pt x="1845517" y="1321633"/>
                </a:cubicBezTo>
                <a:close/>
                <a:moveTo>
                  <a:pt x="1411531" y="1320379"/>
                </a:moveTo>
                <a:cubicBezTo>
                  <a:pt x="1416171" y="1322124"/>
                  <a:pt x="1418492" y="1330266"/>
                  <a:pt x="1416171" y="1344224"/>
                </a:cubicBezTo>
                <a:cubicBezTo>
                  <a:pt x="1416171" y="1367491"/>
                  <a:pt x="1402250" y="1404703"/>
                  <a:pt x="1388329" y="1423315"/>
                </a:cubicBezTo>
                <a:cubicBezTo>
                  <a:pt x="1369768" y="1446580"/>
                  <a:pt x="1360487" y="1441927"/>
                  <a:pt x="1360487" y="1418662"/>
                </a:cubicBezTo>
                <a:cubicBezTo>
                  <a:pt x="1360487" y="1390743"/>
                  <a:pt x="1374408" y="1353531"/>
                  <a:pt x="1392970" y="1334919"/>
                </a:cubicBezTo>
                <a:cubicBezTo>
                  <a:pt x="1399930" y="1323287"/>
                  <a:pt x="1406891" y="1318632"/>
                  <a:pt x="1411531" y="1320379"/>
                </a:cubicBezTo>
                <a:close/>
                <a:moveTo>
                  <a:pt x="1365735" y="1303853"/>
                </a:moveTo>
                <a:cubicBezTo>
                  <a:pt x="1368495" y="1302473"/>
                  <a:pt x="1370820" y="1302618"/>
                  <a:pt x="1372563" y="1304072"/>
                </a:cubicBezTo>
                <a:cubicBezTo>
                  <a:pt x="1376050" y="1306977"/>
                  <a:pt x="1377212" y="1315112"/>
                  <a:pt x="1374888" y="1326735"/>
                </a:cubicBezTo>
                <a:cubicBezTo>
                  <a:pt x="1370239" y="1354630"/>
                  <a:pt x="1356291" y="1391811"/>
                  <a:pt x="1337695" y="1410408"/>
                </a:cubicBezTo>
                <a:cubicBezTo>
                  <a:pt x="1323747" y="1424355"/>
                  <a:pt x="1314449" y="1419706"/>
                  <a:pt x="1319098" y="1391811"/>
                </a:cubicBezTo>
                <a:cubicBezTo>
                  <a:pt x="1323747" y="1368578"/>
                  <a:pt x="1337695" y="1331384"/>
                  <a:pt x="1356291" y="1312788"/>
                </a:cubicBezTo>
                <a:cubicBezTo>
                  <a:pt x="1359778" y="1308139"/>
                  <a:pt x="1362974" y="1305232"/>
                  <a:pt x="1365735" y="1303853"/>
                </a:cubicBezTo>
                <a:close/>
                <a:moveTo>
                  <a:pt x="2244863" y="1301428"/>
                </a:moveTo>
                <a:cubicBezTo>
                  <a:pt x="2270017" y="1304033"/>
                  <a:pt x="2294515" y="1319659"/>
                  <a:pt x="2308514" y="1340495"/>
                </a:cubicBezTo>
                <a:cubicBezTo>
                  <a:pt x="2322513" y="1368276"/>
                  <a:pt x="2308514" y="1391414"/>
                  <a:pt x="2275850" y="1396044"/>
                </a:cubicBezTo>
                <a:cubicBezTo>
                  <a:pt x="2238519" y="1405305"/>
                  <a:pt x="2201189" y="1386784"/>
                  <a:pt x="2187190" y="1363645"/>
                </a:cubicBezTo>
                <a:cubicBezTo>
                  <a:pt x="2168525" y="1340495"/>
                  <a:pt x="2182524" y="1308084"/>
                  <a:pt x="2219854" y="1303454"/>
                </a:cubicBezTo>
                <a:cubicBezTo>
                  <a:pt x="2228020" y="1301138"/>
                  <a:pt x="2236478" y="1300559"/>
                  <a:pt x="2244863" y="1301428"/>
                </a:cubicBezTo>
                <a:close/>
                <a:moveTo>
                  <a:pt x="2717507" y="1294069"/>
                </a:moveTo>
                <a:cubicBezTo>
                  <a:pt x="2759242" y="1298708"/>
                  <a:pt x="2805613" y="1331192"/>
                  <a:pt x="2814888" y="1363675"/>
                </a:cubicBezTo>
                <a:cubicBezTo>
                  <a:pt x="2824162" y="1396146"/>
                  <a:pt x="2796339" y="1410067"/>
                  <a:pt x="2754604" y="1405426"/>
                </a:cubicBezTo>
                <a:cubicBezTo>
                  <a:pt x="2712870" y="1396146"/>
                  <a:pt x="2671135" y="1368315"/>
                  <a:pt x="2661861" y="1340472"/>
                </a:cubicBezTo>
                <a:cubicBezTo>
                  <a:pt x="2647949" y="1307990"/>
                  <a:pt x="2675772" y="1289429"/>
                  <a:pt x="2717507" y="1294069"/>
                </a:cubicBezTo>
                <a:close/>
                <a:moveTo>
                  <a:pt x="3185930" y="1286433"/>
                </a:moveTo>
                <a:cubicBezTo>
                  <a:pt x="3194323" y="1285998"/>
                  <a:pt x="3203872" y="1286869"/>
                  <a:pt x="3214290" y="1289191"/>
                </a:cubicBezTo>
                <a:cubicBezTo>
                  <a:pt x="3260593" y="1298480"/>
                  <a:pt x="3302265" y="1335640"/>
                  <a:pt x="3306895" y="1363510"/>
                </a:cubicBezTo>
                <a:cubicBezTo>
                  <a:pt x="3311525" y="1391370"/>
                  <a:pt x="3279114" y="1405305"/>
                  <a:pt x="3237442" y="1391370"/>
                </a:cubicBezTo>
                <a:cubicBezTo>
                  <a:pt x="3191139" y="1377444"/>
                  <a:pt x="3158728" y="1349575"/>
                  <a:pt x="3149467" y="1321706"/>
                </a:cubicBezTo>
                <a:cubicBezTo>
                  <a:pt x="3145995" y="1300803"/>
                  <a:pt x="3160753" y="1287739"/>
                  <a:pt x="3185930" y="1286433"/>
                </a:cubicBezTo>
                <a:close/>
                <a:moveTo>
                  <a:pt x="1133189" y="1286230"/>
                </a:moveTo>
                <a:cubicBezTo>
                  <a:pt x="1140117" y="1287093"/>
                  <a:pt x="1141849" y="1298315"/>
                  <a:pt x="1138384" y="1312126"/>
                </a:cubicBezTo>
                <a:cubicBezTo>
                  <a:pt x="1133767" y="1330540"/>
                  <a:pt x="1119912" y="1353560"/>
                  <a:pt x="1110676" y="1362767"/>
                </a:cubicBezTo>
                <a:cubicBezTo>
                  <a:pt x="1096821" y="1371975"/>
                  <a:pt x="1092203" y="1362767"/>
                  <a:pt x="1096821" y="1344352"/>
                </a:cubicBezTo>
                <a:cubicBezTo>
                  <a:pt x="1101440" y="1321333"/>
                  <a:pt x="1115295" y="1298315"/>
                  <a:pt x="1124531" y="1289107"/>
                </a:cubicBezTo>
                <a:cubicBezTo>
                  <a:pt x="1127994" y="1286805"/>
                  <a:pt x="1130880" y="1285942"/>
                  <a:pt x="1133189" y="1286230"/>
                </a:cubicBezTo>
                <a:close/>
                <a:moveTo>
                  <a:pt x="2443030" y="1275141"/>
                </a:moveTo>
                <a:cubicBezTo>
                  <a:pt x="2480072" y="1275141"/>
                  <a:pt x="2521744" y="1298264"/>
                  <a:pt x="2535634" y="1326012"/>
                </a:cubicBezTo>
                <a:cubicBezTo>
                  <a:pt x="2549525" y="1358383"/>
                  <a:pt x="2526374" y="1381493"/>
                  <a:pt x="2489332" y="1376880"/>
                </a:cubicBezTo>
                <a:cubicBezTo>
                  <a:pt x="2452290" y="1376880"/>
                  <a:pt x="2410618" y="1353758"/>
                  <a:pt x="2396728" y="1330636"/>
                </a:cubicBezTo>
                <a:cubicBezTo>
                  <a:pt x="2382837" y="1302889"/>
                  <a:pt x="2401358" y="1275141"/>
                  <a:pt x="2443030" y="1275141"/>
                </a:cubicBezTo>
                <a:close/>
                <a:moveTo>
                  <a:pt x="1329150" y="1268626"/>
                </a:moveTo>
                <a:cubicBezTo>
                  <a:pt x="1331838" y="1267973"/>
                  <a:pt x="1334017" y="1268698"/>
                  <a:pt x="1335470" y="1270732"/>
                </a:cubicBezTo>
                <a:cubicBezTo>
                  <a:pt x="1338376" y="1274801"/>
                  <a:pt x="1338376" y="1284098"/>
                  <a:pt x="1333727" y="1298046"/>
                </a:cubicBezTo>
                <a:cubicBezTo>
                  <a:pt x="1329077" y="1325940"/>
                  <a:pt x="1315130" y="1358484"/>
                  <a:pt x="1301183" y="1372431"/>
                </a:cubicBezTo>
                <a:cubicBezTo>
                  <a:pt x="1287235" y="1391017"/>
                  <a:pt x="1277937" y="1381719"/>
                  <a:pt x="1282586" y="1353835"/>
                </a:cubicBezTo>
                <a:cubicBezTo>
                  <a:pt x="1287235" y="1325940"/>
                  <a:pt x="1305832" y="1293396"/>
                  <a:pt x="1319779" y="1274801"/>
                </a:cubicBezTo>
                <a:cubicBezTo>
                  <a:pt x="1323266" y="1271314"/>
                  <a:pt x="1326462" y="1269280"/>
                  <a:pt x="1329150" y="1268626"/>
                </a:cubicBezTo>
                <a:close/>
                <a:moveTo>
                  <a:pt x="2080260" y="1255961"/>
                </a:moveTo>
                <a:cubicBezTo>
                  <a:pt x="2096558" y="1251265"/>
                  <a:pt x="2114021" y="1251265"/>
                  <a:pt x="2129155" y="1255961"/>
                </a:cubicBezTo>
                <a:cubicBezTo>
                  <a:pt x="2144289" y="1260656"/>
                  <a:pt x="2157095" y="1270049"/>
                  <a:pt x="2164080" y="1284138"/>
                </a:cubicBezTo>
                <a:cubicBezTo>
                  <a:pt x="2178050" y="1307619"/>
                  <a:pt x="2164080" y="1335800"/>
                  <a:pt x="2131483" y="1345191"/>
                </a:cubicBezTo>
                <a:cubicBezTo>
                  <a:pt x="2098887" y="1359283"/>
                  <a:pt x="2066290" y="1349888"/>
                  <a:pt x="2052320" y="1326407"/>
                </a:cubicBezTo>
                <a:cubicBezTo>
                  <a:pt x="2038350" y="1302925"/>
                  <a:pt x="2047663" y="1270049"/>
                  <a:pt x="2080260" y="1255961"/>
                </a:cubicBezTo>
                <a:close/>
                <a:moveTo>
                  <a:pt x="1088630" y="1231874"/>
                </a:moveTo>
                <a:cubicBezTo>
                  <a:pt x="1089821" y="1234773"/>
                  <a:pt x="1089821" y="1240574"/>
                  <a:pt x="1087440" y="1247535"/>
                </a:cubicBezTo>
                <a:cubicBezTo>
                  <a:pt x="1087440" y="1261456"/>
                  <a:pt x="1077914" y="1275377"/>
                  <a:pt x="1068390" y="1280017"/>
                </a:cubicBezTo>
                <a:cubicBezTo>
                  <a:pt x="1058865" y="1284658"/>
                  <a:pt x="1058865" y="1280017"/>
                  <a:pt x="1058865" y="1266096"/>
                </a:cubicBezTo>
                <a:cubicBezTo>
                  <a:pt x="1063627" y="1252175"/>
                  <a:pt x="1073152" y="1238254"/>
                  <a:pt x="1082677" y="1233614"/>
                </a:cubicBezTo>
                <a:cubicBezTo>
                  <a:pt x="1085058" y="1228974"/>
                  <a:pt x="1087440" y="1228974"/>
                  <a:pt x="1088630" y="1231874"/>
                </a:cubicBezTo>
                <a:close/>
                <a:moveTo>
                  <a:pt x="1297773" y="1227335"/>
                </a:moveTo>
                <a:cubicBezTo>
                  <a:pt x="1300679" y="1226682"/>
                  <a:pt x="1302713" y="1227408"/>
                  <a:pt x="1303875" y="1229438"/>
                </a:cubicBezTo>
                <a:cubicBezTo>
                  <a:pt x="1306200" y="1233499"/>
                  <a:pt x="1305038" y="1242780"/>
                  <a:pt x="1300389" y="1256700"/>
                </a:cubicBezTo>
                <a:cubicBezTo>
                  <a:pt x="1291090" y="1284542"/>
                  <a:pt x="1277143" y="1317025"/>
                  <a:pt x="1263195" y="1330946"/>
                </a:cubicBezTo>
                <a:cubicBezTo>
                  <a:pt x="1249252" y="1340227"/>
                  <a:pt x="1244604" y="1330946"/>
                  <a:pt x="1249252" y="1307744"/>
                </a:cubicBezTo>
                <a:cubicBezTo>
                  <a:pt x="1253902" y="1279902"/>
                  <a:pt x="1272494" y="1247420"/>
                  <a:pt x="1286441" y="1233499"/>
                </a:cubicBezTo>
                <a:cubicBezTo>
                  <a:pt x="1291090" y="1230018"/>
                  <a:pt x="1294868" y="1227987"/>
                  <a:pt x="1297773" y="1227335"/>
                </a:cubicBezTo>
                <a:close/>
                <a:moveTo>
                  <a:pt x="1980914" y="1224451"/>
                </a:moveTo>
                <a:cubicBezTo>
                  <a:pt x="1988100" y="1223075"/>
                  <a:pt x="1995212" y="1223220"/>
                  <a:pt x="2001889" y="1224668"/>
                </a:cubicBezTo>
                <a:cubicBezTo>
                  <a:pt x="2015243" y="1227565"/>
                  <a:pt x="2026856" y="1235678"/>
                  <a:pt x="2033823" y="1247265"/>
                </a:cubicBezTo>
                <a:cubicBezTo>
                  <a:pt x="2043113" y="1270442"/>
                  <a:pt x="2033823" y="1298257"/>
                  <a:pt x="2001309" y="1316799"/>
                </a:cubicBezTo>
                <a:cubicBezTo>
                  <a:pt x="1973439" y="1330705"/>
                  <a:pt x="1940925" y="1326071"/>
                  <a:pt x="1926990" y="1302893"/>
                </a:cubicBezTo>
                <a:cubicBezTo>
                  <a:pt x="1917700" y="1279715"/>
                  <a:pt x="1926990" y="1247265"/>
                  <a:pt x="1959504" y="1233360"/>
                </a:cubicBezTo>
                <a:cubicBezTo>
                  <a:pt x="1966472" y="1228725"/>
                  <a:pt x="1973729" y="1225826"/>
                  <a:pt x="1980914" y="1224451"/>
                </a:cubicBezTo>
                <a:close/>
                <a:moveTo>
                  <a:pt x="3383821" y="1206963"/>
                </a:moveTo>
                <a:cubicBezTo>
                  <a:pt x="3391527" y="1206601"/>
                  <a:pt x="3400169" y="1207469"/>
                  <a:pt x="3409386" y="1209784"/>
                </a:cubicBezTo>
                <a:cubicBezTo>
                  <a:pt x="3441649" y="1219046"/>
                  <a:pt x="3478520" y="1246826"/>
                  <a:pt x="3483128" y="1269977"/>
                </a:cubicBezTo>
                <a:cubicBezTo>
                  <a:pt x="3487737" y="1297758"/>
                  <a:pt x="3460084" y="1311649"/>
                  <a:pt x="3423213" y="1302389"/>
                </a:cubicBezTo>
                <a:cubicBezTo>
                  <a:pt x="3386342" y="1293128"/>
                  <a:pt x="3349471" y="1260716"/>
                  <a:pt x="3349471" y="1237566"/>
                </a:cubicBezTo>
                <a:cubicBezTo>
                  <a:pt x="3346014" y="1220203"/>
                  <a:pt x="3360705" y="1208049"/>
                  <a:pt x="3383821" y="1206963"/>
                </a:cubicBezTo>
                <a:close/>
                <a:moveTo>
                  <a:pt x="1887823" y="1206323"/>
                </a:moveTo>
                <a:cubicBezTo>
                  <a:pt x="1899412" y="1207484"/>
                  <a:pt x="1908683" y="1214437"/>
                  <a:pt x="1913318" y="1228343"/>
                </a:cubicBezTo>
                <a:cubicBezTo>
                  <a:pt x="1927225" y="1251520"/>
                  <a:pt x="1913318" y="1279334"/>
                  <a:pt x="1885505" y="1297875"/>
                </a:cubicBezTo>
                <a:cubicBezTo>
                  <a:pt x="1862328" y="1316417"/>
                  <a:pt x="1829879" y="1316417"/>
                  <a:pt x="1820608" y="1293241"/>
                </a:cubicBezTo>
                <a:cubicBezTo>
                  <a:pt x="1811337" y="1270062"/>
                  <a:pt x="1820608" y="1237613"/>
                  <a:pt x="1848421" y="1219072"/>
                </a:cubicBezTo>
                <a:cubicBezTo>
                  <a:pt x="1862328" y="1209801"/>
                  <a:pt x="1876234" y="1205166"/>
                  <a:pt x="1887823" y="1206323"/>
                </a:cubicBezTo>
                <a:close/>
                <a:moveTo>
                  <a:pt x="2847503" y="1205169"/>
                </a:moveTo>
                <a:cubicBezTo>
                  <a:pt x="2889207" y="1214448"/>
                  <a:pt x="2930911" y="1242291"/>
                  <a:pt x="2940178" y="1274774"/>
                </a:cubicBezTo>
                <a:cubicBezTo>
                  <a:pt x="2944812" y="1307257"/>
                  <a:pt x="2917009" y="1321178"/>
                  <a:pt x="2875305" y="1316538"/>
                </a:cubicBezTo>
                <a:cubicBezTo>
                  <a:pt x="2833601" y="1307257"/>
                  <a:pt x="2791897" y="1279413"/>
                  <a:pt x="2782630" y="1251571"/>
                </a:cubicBezTo>
                <a:cubicBezTo>
                  <a:pt x="2773362" y="1219090"/>
                  <a:pt x="2801165" y="1200528"/>
                  <a:pt x="2847503" y="1205169"/>
                </a:cubicBezTo>
                <a:close/>
                <a:moveTo>
                  <a:pt x="2284879" y="1200460"/>
                </a:moveTo>
                <a:cubicBezTo>
                  <a:pt x="2322232" y="1195769"/>
                  <a:pt x="2364254" y="1214541"/>
                  <a:pt x="2373593" y="1242702"/>
                </a:cubicBezTo>
                <a:cubicBezTo>
                  <a:pt x="2387600" y="1270862"/>
                  <a:pt x="2364254" y="1294329"/>
                  <a:pt x="2326901" y="1299023"/>
                </a:cubicBezTo>
                <a:cubicBezTo>
                  <a:pt x="2294218" y="1303718"/>
                  <a:pt x="2256865" y="1284942"/>
                  <a:pt x="2242857" y="1261477"/>
                </a:cubicBezTo>
                <a:cubicBezTo>
                  <a:pt x="2228850" y="1233315"/>
                  <a:pt x="2247526" y="1205155"/>
                  <a:pt x="2284879" y="1200460"/>
                </a:cubicBezTo>
                <a:close/>
                <a:moveTo>
                  <a:pt x="1790844" y="1198547"/>
                </a:moveTo>
                <a:cubicBezTo>
                  <a:pt x="1801235" y="1199125"/>
                  <a:pt x="1809317" y="1204925"/>
                  <a:pt x="1811626" y="1214207"/>
                </a:cubicBezTo>
                <a:cubicBezTo>
                  <a:pt x="1820862" y="1237408"/>
                  <a:pt x="1807007" y="1269889"/>
                  <a:pt x="1783916" y="1293092"/>
                </a:cubicBezTo>
                <a:cubicBezTo>
                  <a:pt x="1760826" y="1311655"/>
                  <a:pt x="1733116" y="1311655"/>
                  <a:pt x="1728498" y="1293092"/>
                </a:cubicBezTo>
                <a:cubicBezTo>
                  <a:pt x="1719262" y="1269889"/>
                  <a:pt x="1733116" y="1232768"/>
                  <a:pt x="1756207" y="1214207"/>
                </a:cubicBezTo>
                <a:cubicBezTo>
                  <a:pt x="1767753" y="1202606"/>
                  <a:pt x="1780453" y="1197966"/>
                  <a:pt x="1790844" y="1198547"/>
                </a:cubicBezTo>
                <a:close/>
                <a:moveTo>
                  <a:pt x="1702455" y="1196810"/>
                </a:moveTo>
                <a:cubicBezTo>
                  <a:pt x="1711087" y="1196810"/>
                  <a:pt x="1717992" y="1202617"/>
                  <a:pt x="1722596" y="1214229"/>
                </a:cubicBezTo>
                <a:cubicBezTo>
                  <a:pt x="1727200" y="1232809"/>
                  <a:pt x="1713389" y="1269966"/>
                  <a:pt x="1690370" y="1293193"/>
                </a:cubicBezTo>
                <a:cubicBezTo>
                  <a:pt x="1671955" y="1316417"/>
                  <a:pt x="1648936" y="1316417"/>
                  <a:pt x="1644332" y="1293193"/>
                </a:cubicBezTo>
                <a:cubicBezTo>
                  <a:pt x="1635125" y="1274613"/>
                  <a:pt x="1648936" y="1237454"/>
                  <a:pt x="1671955" y="1214229"/>
                </a:cubicBezTo>
                <a:cubicBezTo>
                  <a:pt x="1683464" y="1202617"/>
                  <a:pt x="1693823" y="1196810"/>
                  <a:pt x="1702455" y="1196810"/>
                </a:cubicBezTo>
                <a:close/>
                <a:moveTo>
                  <a:pt x="1632992" y="1196230"/>
                </a:moveTo>
                <a:cubicBezTo>
                  <a:pt x="1639987" y="1196810"/>
                  <a:pt x="1644650" y="1202617"/>
                  <a:pt x="1644650" y="1214229"/>
                </a:cubicBezTo>
                <a:cubicBezTo>
                  <a:pt x="1644650" y="1237454"/>
                  <a:pt x="1635323" y="1274613"/>
                  <a:pt x="1612007" y="1297839"/>
                </a:cubicBezTo>
                <a:cubicBezTo>
                  <a:pt x="1593353" y="1316417"/>
                  <a:pt x="1574700" y="1316417"/>
                  <a:pt x="1570037" y="1297839"/>
                </a:cubicBezTo>
                <a:cubicBezTo>
                  <a:pt x="1570037" y="1274613"/>
                  <a:pt x="1584027" y="1232808"/>
                  <a:pt x="1607343" y="1209584"/>
                </a:cubicBezTo>
                <a:cubicBezTo>
                  <a:pt x="1616670" y="1200295"/>
                  <a:pt x="1625997" y="1195649"/>
                  <a:pt x="1632992" y="1196230"/>
                </a:cubicBezTo>
                <a:close/>
                <a:moveTo>
                  <a:pt x="1570265" y="1192055"/>
                </a:moveTo>
                <a:cubicBezTo>
                  <a:pt x="1576076" y="1192055"/>
                  <a:pt x="1579563" y="1197865"/>
                  <a:pt x="1579563" y="1209488"/>
                </a:cubicBezTo>
                <a:cubicBezTo>
                  <a:pt x="1579563" y="1237382"/>
                  <a:pt x="1565615" y="1274574"/>
                  <a:pt x="1547019" y="1293172"/>
                </a:cubicBezTo>
                <a:cubicBezTo>
                  <a:pt x="1528422" y="1316417"/>
                  <a:pt x="1514475" y="1316417"/>
                  <a:pt x="1514475" y="1293172"/>
                </a:cubicBezTo>
                <a:cubicBezTo>
                  <a:pt x="1514475" y="1269926"/>
                  <a:pt x="1528422" y="1232734"/>
                  <a:pt x="1547019" y="1209488"/>
                </a:cubicBezTo>
                <a:cubicBezTo>
                  <a:pt x="1556317" y="1197865"/>
                  <a:pt x="1564453" y="1192055"/>
                  <a:pt x="1570265" y="1192055"/>
                </a:cubicBezTo>
                <a:close/>
                <a:moveTo>
                  <a:pt x="1521777" y="1184860"/>
                </a:moveTo>
                <a:cubicBezTo>
                  <a:pt x="1526434" y="1186023"/>
                  <a:pt x="1528762" y="1193004"/>
                  <a:pt x="1528762" y="1204636"/>
                </a:cubicBezTo>
                <a:cubicBezTo>
                  <a:pt x="1524105" y="1232553"/>
                  <a:pt x="1510135" y="1265125"/>
                  <a:pt x="1491509" y="1288390"/>
                </a:cubicBezTo>
                <a:cubicBezTo>
                  <a:pt x="1472882" y="1311655"/>
                  <a:pt x="1458912" y="1311655"/>
                  <a:pt x="1463569" y="1283738"/>
                </a:cubicBezTo>
                <a:cubicBezTo>
                  <a:pt x="1468225" y="1260472"/>
                  <a:pt x="1482195" y="1218594"/>
                  <a:pt x="1500822" y="1199983"/>
                </a:cubicBezTo>
                <a:cubicBezTo>
                  <a:pt x="1510135" y="1188349"/>
                  <a:pt x="1517120" y="1183696"/>
                  <a:pt x="1521777" y="1184860"/>
                </a:cubicBezTo>
                <a:close/>
                <a:moveTo>
                  <a:pt x="2536560" y="1181479"/>
                </a:moveTo>
                <a:cubicBezTo>
                  <a:pt x="2578232" y="1181479"/>
                  <a:pt x="2619904" y="1204945"/>
                  <a:pt x="2629165" y="1237801"/>
                </a:cubicBezTo>
                <a:cubicBezTo>
                  <a:pt x="2638425" y="1265960"/>
                  <a:pt x="2615274" y="1289429"/>
                  <a:pt x="2573602" y="1284737"/>
                </a:cubicBezTo>
                <a:cubicBezTo>
                  <a:pt x="2536560" y="1284737"/>
                  <a:pt x="2494888" y="1261267"/>
                  <a:pt x="2485628" y="1233107"/>
                </a:cubicBezTo>
                <a:cubicBezTo>
                  <a:pt x="2471737" y="1204945"/>
                  <a:pt x="2494888" y="1181479"/>
                  <a:pt x="2536560" y="1181479"/>
                </a:cubicBezTo>
                <a:close/>
                <a:moveTo>
                  <a:pt x="1268004" y="1172416"/>
                </a:moveTo>
                <a:cubicBezTo>
                  <a:pt x="1274747" y="1171547"/>
                  <a:pt x="1275617" y="1183715"/>
                  <a:pt x="1268656" y="1201099"/>
                </a:cubicBezTo>
                <a:cubicBezTo>
                  <a:pt x="1259375" y="1228911"/>
                  <a:pt x="1245459" y="1256724"/>
                  <a:pt x="1231537" y="1265995"/>
                </a:cubicBezTo>
                <a:cubicBezTo>
                  <a:pt x="1222257" y="1279902"/>
                  <a:pt x="1217616" y="1265995"/>
                  <a:pt x="1222257" y="1242817"/>
                </a:cubicBezTo>
                <a:cubicBezTo>
                  <a:pt x="1226898" y="1219640"/>
                  <a:pt x="1245459" y="1187192"/>
                  <a:pt x="1259375" y="1177921"/>
                </a:cubicBezTo>
                <a:cubicBezTo>
                  <a:pt x="1262856" y="1174445"/>
                  <a:pt x="1265756" y="1172705"/>
                  <a:pt x="1268004" y="1172416"/>
                </a:cubicBezTo>
                <a:close/>
                <a:moveTo>
                  <a:pt x="1482501" y="1167402"/>
                </a:moveTo>
                <a:cubicBezTo>
                  <a:pt x="1485999" y="1169732"/>
                  <a:pt x="1485999" y="1177880"/>
                  <a:pt x="1481335" y="1191851"/>
                </a:cubicBezTo>
                <a:cubicBezTo>
                  <a:pt x="1476672" y="1219791"/>
                  <a:pt x="1458019" y="1257045"/>
                  <a:pt x="1444029" y="1275670"/>
                </a:cubicBezTo>
                <a:cubicBezTo>
                  <a:pt x="1430039" y="1298954"/>
                  <a:pt x="1416049" y="1289640"/>
                  <a:pt x="1420712" y="1266357"/>
                </a:cubicBezTo>
                <a:cubicBezTo>
                  <a:pt x="1430039" y="1238417"/>
                  <a:pt x="1448692" y="1201164"/>
                  <a:pt x="1462682" y="1177880"/>
                </a:cubicBezTo>
                <a:cubicBezTo>
                  <a:pt x="1472009" y="1168568"/>
                  <a:pt x="1479004" y="1165075"/>
                  <a:pt x="1482501" y="1167402"/>
                </a:cubicBezTo>
                <a:close/>
                <a:moveTo>
                  <a:pt x="2170754" y="1143916"/>
                </a:moveTo>
                <a:cubicBezTo>
                  <a:pt x="2178892" y="1143699"/>
                  <a:pt x="2186813" y="1145003"/>
                  <a:pt x="2194015" y="1147611"/>
                </a:cubicBezTo>
                <a:cubicBezTo>
                  <a:pt x="2208417" y="1152825"/>
                  <a:pt x="2219940" y="1163255"/>
                  <a:pt x="2224548" y="1177162"/>
                </a:cubicBezTo>
                <a:cubicBezTo>
                  <a:pt x="2238375" y="1204976"/>
                  <a:pt x="2215331" y="1232787"/>
                  <a:pt x="2183068" y="1242059"/>
                </a:cubicBezTo>
                <a:cubicBezTo>
                  <a:pt x="2150806" y="1251329"/>
                  <a:pt x="2113935" y="1237425"/>
                  <a:pt x="2104718" y="1214246"/>
                </a:cubicBezTo>
                <a:cubicBezTo>
                  <a:pt x="2095500" y="1191068"/>
                  <a:pt x="2109326" y="1158619"/>
                  <a:pt x="2146197" y="1149349"/>
                </a:cubicBezTo>
                <a:cubicBezTo>
                  <a:pt x="2154263" y="1145872"/>
                  <a:pt x="2162616" y="1144134"/>
                  <a:pt x="2170754" y="1143916"/>
                </a:cubicBezTo>
                <a:close/>
                <a:moveTo>
                  <a:pt x="1444995" y="1140420"/>
                </a:moveTo>
                <a:cubicBezTo>
                  <a:pt x="1447691" y="1139112"/>
                  <a:pt x="1449877" y="1139402"/>
                  <a:pt x="1451334" y="1141146"/>
                </a:cubicBezTo>
                <a:cubicBezTo>
                  <a:pt x="1454249" y="1144638"/>
                  <a:pt x="1454249" y="1153943"/>
                  <a:pt x="1449585" y="1167902"/>
                </a:cubicBezTo>
                <a:cubicBezTo>
                  <a:pt x="1440259" y="1195821"/>
                  <a:pt x="1421605" y="1228392"/>
                  <a:pt x="1407615" y="1247004"/>
                </a:cubicBezTo>
                <a:cubicBezTo>
                  <a:pt x="1393625" y="1265616"/>
                  <a:pt x="1384299" y="1260963"/>
                  <a:pt x="1393625" y="1233045"/>
                </a:cubicBezTo>
                <a:cubicBezTo>
                  <a:pt x="1398289" y="1205127"/>
                  <a:pt x="1416942" y="1167902"/>
                  <a:pt x="1435595" y="1149290"/>
                </a:cubicBezTo>
                <a:cubicBezTo>
                  <a:pt x="1439093" y="1144638"/>
                  <a:pt x="1442299" y="1141730"/>
                  <a:pt x="1444995" y="1140420"/>
                </a:cubicBezTo>
                <a:close/>
                <a:moveTo>
                  <a:pt x="3591646" y="1129316"/>
                </a:moveTo>
                <a:cubicBezTo>
                  <a:pt x="3600883" y="1125814"/>
                  <a:pt x="3613583" y="1125814"/>
                  <a:pt x="3627437" y="1130483"/>
                </a:cubicBezTo>
                <a:cubicBezTo>
                  <a:pt x="3650528" y="1135153"/>
                  <a:pt x="3673619" y="1153829"/>
                  <a:pt x="3673619" y="1172505"/>
                </a:cubicBezTo>
                <a:cubicBezTo>
                  <a:pt x="3678237" y="1191182"/>
                  <a:pt x="3655146" y="1200520"/>
                  <a:pt x="3627437" y="1191182"/>
                </a:cubicBezTo>
                <a:cubicBezTo>
                  <a:pt x="3604346" y="1186513"/>
                  <a:pt x="3581255" y="1163167"/>
                  <a:pt x="3576637" y="1149159"/>
                </a:cubicBezTo>
                <a:cubicBezTo>
                  <a:pt x="3576637" y="1139822"/>
                  <a:pt x="3582410" y="1132818"/>
                  <a:pt x="3591646" y="1129316"/>
                </a:cubicBezTo>
                <a:close/>
                <a:moveTo>
                  <a:pt x="2995877" y="1117850"/>
                </a:moveTo>
                <a:cubicBezTo>
                  <a:pt x="3042620" y="1122486"/>
                  <a:pt x="3084689" y="1154935"/>
                  <a:pt x="3089363" y="1182747"/>
                </a:cubicBezTo>
                <a:cubicBezTo>
                  <a:pt x="3094037" y="1210560"/>
                  <a:pt x="3061317" y="1229104"/>
                  <a:pt x="3019248" y="1219832"/>
                </a:cubicBezTo>
                <a:cubicBezTo>
                  <a:pt x="2977179" y="1215197"/>
                  <a:pt x="2939785" y="1187383"/>
                  <a:pt x="2930436" y="1159570"/>
                </a:cubicBezTo>
                <a:cubicBezTo>
                  <a:pt x="2925762" y="1131757"/>
                  <a:pt x="2953808" y="1113215"/>
                  <a:pt x="2995877" y="1117850"/>
                </a:cubicBezTo>
                <a:close/>
                <a:moveTo>
                  <a:pt x="1235801" y="1116490"/>
                </a:moveTo>
                <a:cubicBezTo>
                  <a:pt x="1237532" y="1119937"/>
                  <a:pt x="1237532" y="1126830"/>
                  <a:pt x="1235223" y="1136020"/>
                </a:cubicBezTo>
                <a:cubicBezTo>
                  <a:pt x="1225987" y="1154402"/>
                  <a:pt x="1212132" y="1181975"/>
                  <a:pt x="1202896" y="1186571"/>
                </a:cubicBezTo>
                <a:cubicBezTo>
                  <a:pt x="1193659" y="1195762"/>
                  <a:pt x="1189041" y="1186571"/>
                  <a:pt x="1193659" y="1168188"/>
                </a:cubicBezTo>
                <a:cubicBezTo>
                  <a:pt x="1202896" y="1145211"/>
                  <a:pt x="1212132" y="1126830"/>
                  <a:pt x="1225987" y="1117639"/>
                </a:cubicBezTo>
                <a:cubicBezTo>
                  <a:pt x="1230605" y="1113043"/>
                  <a:pt x="1234069" y="1113043"/>
                  <a:pt x="1235801" y="1116490"/>
                </a:cubicBezTo>
                <a:close/>
                <a:moveTo>
                  <a:pt x="2043638" y="1108635"/>
                </a:moveTo>
                <a:cubicBezTo>
                  <a:pt x="2050885" y="1107332"/>
                  <a:pt x="2057630" y="1107621"/>
                  <a:pt x="2063658" y="1109360"/>
                </a:cubicBezTo>
                <a:cubicBezTo>
                  <a:pt x="2075713" y="1112836"/>
                  <a:pt x="2084898" y="1122107"/>
                  <a:pt x="2089490" y="1136013"/>
                </a:cubicBezTo>
                <a:cubicBezTo>
                  <a:pt x="2098675" y="1159192"/>
                  <a:pt x="2080305" y="1191639"/>
                  <a:pt x="2052751" y="1200910"/>
                </a:cubicBezTo>
                <a:cubicBezTo>
                  <a:pt x="2020604" y="1214818"/>
                  <a:pt x="1988457" y="1210182"/>
                  <a:pt x="1979272" y="1187004"/>
                </a:cubicBezTo>
                <a:cubicBezTo>
                  <a:pt x="1970087" y="1163826"/>
                  <a:pt x="1988457" y="1131379"/>
                  <a:pt x="2020604" y="1117472"/>
                </a:cubicBezTo>
                <a:cubicBezTo>
                  <a:pt x="2028640" y="1112836"/>
                  <a:pt x="2036390" y="1109938"/>
                  <a:pt x="2043638" y="1108635"/>
                </a:cubicBezTo>
                <a:close/>
                <a:moveTo>
                  <a:pt x="1420355" y="1101938"/>
                </a:moveTo>
                <a:cubicBezTo>
                  <a:pt x="1422613" y="1101284"/>
                  <a:pt x="1424216" y="1102011"/>
                  <a:pt x="1425091" y="1104044"/>
                </a:cubicBezTo>
                <a:cubicBezTo>
                  <a:pt x="1426839" y="1108113"/>
                  <a:pt x="1425674" y="1117411"/>
                  <a:pt x="1421010" y="1131358"/>
                </a:cubicBezTo>
                <a:cubicBezTo>
                  <a:pt x="1407020" y="1159253"/>
                  <a:pt x="1393030" y="1196446"/>
                  <a:pt x="1374377" y="1210394"/>
                </a:cubicBezTo>
                <a:cubicBezTo>
                  <a:pt x="1360387" y="1224341"/>
                  <a:pt x="1355724" y="1215042"/>
                  <a:pt x="1365050" y="1187149"/>
                </a:cubicBezTo>
                <a:cubicBezTo>
                  <a:pt x="1374377" y="1159253"/>
                  <a:pt x="1397694" y="1122059"/>
                  <a:pt x="1411684" y="1108113"/>
                </a:cubicBezTo>
                <a:cubicBezTo>
                  <a:pt x="1415181" y="1104625"/>
                  <a:pt x="1418096" y="1102591"/>
                  <a:pt x="1420355" y="1101938"/>
                </a:cubicBezTo>
                <a:close/>
                <a:moveTo>
                  <a:pt x="2401992" y="1096711"/>
                </a:moveTo>
                <a:cubicBezTo>
                  <a:pt x="2430007" y="1099533"/>
                  <a:pt x="2455395" y="1116028"/>
                  <a:pt x="2462399" y="1140336"/>
                </a:cubicBezTo>
                <a:cubicBezTo>
                  <a:pt x="2471737" y="1168118"/>
                  <a:pt x="2448392" y="1191267"/>
                  <a:pt x="2406369" y="1195899"/>
                </a:cubicBezTo>
                <a:cubicBezTo>
                  <a:pt x="2369016" y="1200529"/>
                  <a:pt x="2331663" y="1182008"/>
                  <a:pt x="2322325" y="1158856"/>
                </a:cubicBezTo>
                <a:cubicBezTo>
                  <a:pt x="2312987" y="1131075"/>
                  <a:pt x="2336332" y="1103295"/>
                  <a:pt x="2373685" y="1098665"/>
                </a:cubicBezTo>
                <a:cubicBezTo>
                  <a:pt x="2383024" y="1096349"/>
                  <a:pt x="2392654" y="1095771"/>
                  <a:pt x="2401992" y="1096711"/>
                </a:cubicBezTo>
                <a:close/>
                <a:moveTo>
                  <a:pt x="1929062" y="1084760"/>
                </a:moveTo>
                <a:cubicBezTo>
                  <a:pt x="1935726" y="1083382"/>
                  <a:pt x="1942100" y="1083527"/>
                  <a:pt x="1947894" y="1084978"/>
                </a:cubicBezTo>
                <a:cubicBezTo>
                  <a:pt x="1959483" y="1087878"/>
                  <a:pt x="1968754" y="1095999"/>
                  <a:pt x="1973389" y="1107600"/>
                </a:cubicBezTo>
                <a:cubicBezTo>
                  <a:pt x="1978025" y="1130802"/>
                  <a:pt x="1964118" y="1163284"/>
                  <a:pt x="1936305" y="1181846"/>
                </a:cubicBezTo>
                <a:cubicBezTo>
                  <a:pt x="1908492" y="1195769"/>
                  <a:pt x="1876043" y="1191126"/>
                  <a:pt x="1871408" y="1172565"/>
                </a:cubicBezTo>
                <a:cubicBezTo>
                  <a:pt x="1862137" y="1149362"/>
                  <a:pt x="1880679" y="1112240"/>
                  <a:pt x="1908492" y="1093679"/>
                </a:cubicBezTo>
                <a:cubicBezTo>
                  <a:pt x="1915445" y="1089038"/>
                  <a:pt x="1922399" y="1086138"/>
                  <a:pt x="1929062" y="1084760"/>
                </a:cubicBezTo>
                <a:close/>
                <a:moveTo>
                  <a:pt x="2652447" y="1084641"/>
                </a:moveTo>
                <a:cubicBezTo>
                  <a:pt x="2698749" y="1084641"/>
                  <a:pt x="2740421" y="1107763"/>
                  <a:pt x="2745052" y="1140135"/>
                </a:cubicBezTo>
                <a:cubicBezTo>
                  <a:pt x="2754312" y="1167881"/>
                  <a:pt x="2726531" y="1191004"/>
                  <a:pt x="2684859" y="1186379"/>
                </a:cubicBezTo>
                <a:cubicBezTo>
                  <a:pt x="2643187" y="1186379"/>
                  <a:pt x="2601515" y="1163257"/>
                  <a:pt x="2596885" y="1135510"/>
                </a:cubicBezTo>
                <a:cubicBezTo>
                  <a:pt x="2587624" y="1107763"/>
                  <a:pt x="2610775" y="1084641"/>
                  <a:pt x="2652447" y="1084641"/>
                </a:cubicBezTo>
                <a:close/>
                <a:moveTo>
                  <a:pt x="1852612" y="1068958"/>
                </a:moveTo>
                <a:cubicBezTo>
                  <a:pt x="1862426" y="1070119"/>
                  <a:pt x="1869353" y="1077086"/>
                  <a:pt x="1871662" y="1088699"/>
                </a:cubicBezTo>
                <a:cubicBezTo>
                  <a:pt x="1871662" y="1111923"/>
                  <a:pt x="1857807" y="1149083"/>
                  <a:pt x="1830098" y="1167662"/>
                </a:cubicBezTo>
                <a:cubicBezTo>
                  <a:pt x="1807007" y="1186242"/>
                  <a:pt x="1783916" y="1186242"/>
                  <a:pt x="1779298" y="1163017"/>
                </a:cubicBezTo>
                <a:cubicBezTo>
                  <a:pt x="1770062" y="1139794"/>
                  <a:pt x="1788535" y="1102634"/>
                  <a:pt x="1816244" y="1084054"/>
                </a:cubicBezTo>
                <a:cubicBezTo>
                  <a:pt x="1830098" y="1072441"/>
                  <a:pt x="1842798" y="1067797"/>
                  <a:pt x="1852612" y="1068958"/>
                </a:cubicBezTo>
                <a:close/>
                <a:moveTo>
                  <a:pt x="1767974" y="1061874"/>
                </a:moveTo>
                <a:cubicBezTo>
                  <a:pt x="1776162" y="1061874"/>
                  <a:pt x="1782010" y="1067680"/>
                  <a:pt x="1784350" y="1079292"/>
                </a:cubicBezTo>
                <a:cubicBezTo>
                  <a:pt x="1784350" y="1102517"/>
                  <a:pt x="1765634" y="1139677"/>
                  <a:pt x="1742239" y="1158256"/>
                </a:cubicBezTo>
                <a:cubicBezTo>
                  <a:pt x="1718845" y="1181480"/>
                  <a:pt x="1700129" y="1181480"/>
                  <a:pt x="1695450" y="1158256"/>
                </a:cubicBezTo>
                <a:cubicBezTo>
                  <a:pt x="1695450" y="1135031"/>
                  <a:pt x="1714166" y="1097871"/>
                  <a:pt x="1737560" y="1079292"/>
                </a:cubicBezTo>
                <a:cubicBezTo>
                  <a:pt x="1749258" y="1067680"/>
                  <a:pt x="1759785" y="1061874"/>
                  <a:pt x="1767974" y="1061874"/>
                </a:cubicBezTo>
                <a:close/>
                <a:moveTo>
                  <a:pt x="1700399" y="1055592"/>
                </a:moveTo>
                <a:cubicBezTo>
                  <a:pt x="1706235" y="1057314"/>
                  <a:pt x="1709737" y="1064203"/>
                  <a:pt x="1709737" y="1075684"/>
                </a:cubicBezTo>
                <a:cubicBezTo>
                  <a:pt x="1709737" y="1098645"/>
                  <a:pt x="1691060" y="1135385"/>
                  <a:pt x="1667715" y="1158348"/>
                </a:cubicBezTo>
                <a:cubicBezTo>
                  <a:pt x="1649038" y="1176717"/>
                  <a:pt x="1630362" y="1176717"/>
                  <a:pt x="1630362" y="1153755"/>
                </a:cubicBezTo>
                <a:cubicBezTo>
                  <a:pt x="1635031" y="1130794"/>
                  <a:pt x="1653707" y="1089461"/>
                  <a:pt x="1677053" y="1066498"/>
                </a:cubicBezTo>
                <a:cubicBezTo>
                  <a:pt x="1686391" y="1057314"/>
                  <a:pt x="1694562" y="1053869"/>
                  <a:pt x="1700399" y="1055592"/>
                </a:cubicBezTo>
                <a:close/>
                <a:moveTo>
                  <a:pt x="1189038" y="1052736"/>
                </a:moveTo>
                <a:cubicBezTo>
                  <a:pt x="1198563" y="1048119"/>
                  <a:pt x="1198563" y="1052736"/>
                  <a:pt x="1193801" y="1066591"/>
                </a:cubicBezTo>
                <a:cubicBezTo>
                  <a:pt x="1189038" y="1075827"/>
                  <a:pt x="1184276" y="1089682"/>
                  <a:pt x="1174751" y="1094300"/>
                </a:cubicBezTo>
                <a:cubicBezTo>
                  <a:pt x="1169988" y="1098918"/>
                  <a:pt x="1169988" y="1094300"/>
                  <a:pt x="1169988" y="1080445"/>
                </a:cubicBezTo>
                <a:cubicBezTo>
                  <a:pt x="1174751" y="1066591"/>
                  <a:pt x="1184276" y="1057355"/>
                  <a:pt x="1189038" y="1052736"/>
                </a:cubicBezTo>
                <a:close/>
                <a:moveTo>
                  <a:pt x="1389485" y="1052653"/>
                </a:moveTo>
                <a:cubicBezTo>
                  <a:pt x="1403455" y="1043364"/>
                  <a:pt x="1408112" y="1052653"/>
                  <a:pt x="1398799" y="1080523"/>
                </a:cubicBezTo>
                <a:cubicBezTo>
                  <a:pt x="1389485" y="1108393"/>
                  <a:pt x="1366202" y="1140908"/>
                  <a:pt x="1356889" y="1154843"/>
                </a:cubicBezTo>
                <a:cubicBezTo>
                  <a:pt x="1342919" y="1168777"/>
                  <a:pt x="1338262" y="1159487"/>
                  <a:pt x="1347575" y="1131618"/>
                </a:cubicBezTo>
                <a:cubicBezTo>
                  <a:pt x="1356889" y="1103747"/>
                  <a:pt x="1375515" y="1066589"/>
                  <a:pt x="1389485" y="1052653"/>
                </a:cubicBezTo>
                <a:close/>
                <a:moveTo>
                  <a:pt x="1646588" y="1046165"/>
                </a:moveTo>
                <a:cubicBezTo>
                  <a:pt x="1650673" y="1047910"/>
                  <a:pt x="1651840" y="1054888"/>
                  <a:pt x="1649506" y="1066521"/>
                </a:cubicBezTo>
                <a:cubicBezTo>
                  <a:pt x="1644837" y="1094441"/>
                  <a:pt x="1626160" y="1127012"/>
                  <a:pt x="1607484" y="1150277"/>
                </a:cubicBezTo>
                <a:cubicBezTo>
                  <a:pt x="1588807" y="1173541"/>
                  <a:pt x="1574800" y="1168890"/>
                  <a:pt x="1579469" y="1145624"/>
                </a:cubicBezTo>
                <a:cubicBezTo>
                  <a:pt x="1584138" y="1117706"/>
                  <a:pt x="1602815" y="1080479"/>
                  <a:pt x="1626160" y="1057216"/>
                </a:cubicBezTo>
                <a:cubicBezTo>
                  <a:pt x="1635498" y="1047910"/>
                  <a:pt x="1642502" y="1044420"/>
                  <a:pt x="1646588" y="1046165"/>
                </a:cubicBezTo>
                <a:close/>
                <a:moveTo>
                  <a:pt x="2255961" y="1035518"/>
                </a:moveTo>
                <a:cubicBezTo>
                  <a:pt x="2281318" y="1036602"/>
                  <a:pt x="2301429" y="1048757"/>
                  <a:pt x="2308423" y="1066120"/>
                </a:cubicBezTo>
                <a:cubicBezTo>
                  <a:pt x="2317750" y="1093902"/>
                  <a:pt x="2294433" y="1121683"/>
                  <a:pt x="2257127" y="1130943"/>
                </a:cubicBezTo>
                <a:cubicBezTo>
                  <a:pt x="2219821" y="1140204"/>
                  <a:pt x="2187178" y="1126314"/>
                  <a:pt x="2177851" y="1103161"/>
                </a:cubicBezTo>
                <a:cubicBezTo>
                  <a:pt x="2168525" y="1075380"/>
                  <a:pt x="2191841" y="1047600"/>
                  <a:pt x="2229148" y="1038340"/>
                </a:cubicBezTo>
                <a:cubicBezTo>
                  <a:pt x="2238474" y="1036025"/>
                  <a:pt x="2247509" y="1035157"/>
                  <a:pt x="2255961" y="1035518"/>
                </a:cubicBezTo>
                <a:close/>
                <a:moveTo>
                  <a:pt x="1603304" y="1028284"/>
                </a:moveTo>
                <a:cubicBezTo>
                  <a:pt x="1606736" y="1030031"/>
                  <a:pt x="1606736" y="1038181"/>
                  <a:pt x="1602160" y="1052150"/>
                </a:cubicBezTo>
                <a:cubicBezTo>
                  <a:pt x="1597585" y="1080090"/>
                  <a:pt x="1574706" y="1117344"/>
                  <a:pt x="1560978" y="1135970"/>
                </a:cubicBezTo>
                <a:cubicBezTo>
                  <a:pt x="1542675" y="1159254"/>
                  <a:pt x="1533524" y="1154598"/>
                  <a:pt x="1538100" y="1126659"/>
                </a:cubicBezTo>
                <a:cubicBezTo>
                  <a:pt x="1542675" y="1103374"/>
                  <a:pt x="1565554" y="1061463"/>
                  <a:pt x="1583857" y="1042836"/>
                </a:cubicBezTo>
                <a:cubicBezTo>
                  <a:pt x="1593009" y="1031195"/>
                  <a:pt x="1599873" y="1026538"/>
                  <a:pt x="1603304" y="1028284"/>
                </a:cubicBezTo>
                <a:close/>
                <a:moveTo>
                  <a:pt x="3148151" y="1024031"/>
                </a:moveTo>
                <a:cubicBezTo>
                  <a:pt x="3156608" y="1023019"/>
                  <a:pt x="3166232" y="1023019"/>
                  <a:pt x="3176732" y="1024175"/>
                </a:cubicBezTo>
                <a:cubicBezTo>
                  <a:pt x="3214062" y="1028800"/>
                  <a:pt x="3251393" y="1056547"/>
                  <a:pt x="3256059" y="1084294"/>
                </a:cubicBezTo>
                <a:cubicBezTo>
                  <a:pt x="3260725" y="1112041"/>
                  <a:pt x="3228061" y="1125914"/>
                  <a:pt x="3186064" y="1116665"/>
                </a:cubicBezTo>
                <a:cubicBezTo>
                  <a:pt x="3144068" y="1112041"/>
                  <a:pt x="3111403" y="1084294"/>
                  <a:pt x="3111403" y="1056547"/>
                </a:cubicBezTo>
                <a:cubicBezTo>
                  <a:pt x="3107904" y="1039204"/>
                  <a:pt x="3122778" y="1027065"/>
                  <a:pt x="3148151" y="1024031"/>
                </a:cubicBezTo>
                <a:close/>
                <a:moveTo>
                  <a:pt x="1567584" y="1000735"/>
                </a:moveTo>
                <a:cubicBezTo>
                  <a:pt x="1570505" y="999424"/>
                  <a:pt x="1572550" y="999716"/>
                  <a:pt x="1573719" y="1001463"/>
                </a:cubicBezTo>
                <a:cubicBezTo>
                  <a:pt x="1576056" y="1004958"/>
                  <a:pt x="1574888" y="1014279"/>
                  <a:pt x="1570213" y="1028258"/>
                </a:cubicBezTo>
                <a:cubicBezTo>
                  <a:pt x="1560865" y="1056219"/>
                  <a:pt x="1537493" y="1098160"/>
                  <a:pt x="1523470" y="1116801"/>
                </a:cubicBezTo>
                <a:cubicBezTo>
                  <a:pt x="1504773" y="1135441"/>
                  <a:pt x="1495424" y="1126120"/>
                  <a:pt x="1504773" y="1098160"/>
                </a:cubicBezTo>
                <a:cubicBezTo>
                  <a:pt x="1514121" y="1070199"/>
                  <a:pt x="1542167" y="1028258"/>
                  <a:pt x="1556190" y="1009618"/>
                </a:cubicBezTo>
                <a:cubicBezTo>
                  <a:pt x="1560865" y="1004958"/>
                  <a:pt x="1564662" y="1002046"/>
                  <a:pt x="1567584" y="1000735"/>
                </a:cubicBezTo>
                <a:close/>
                <a:moveTo>
                  <a:pt x="1370352" y="992298"/>
                </a:moveTo>
                <a:cubicBezTo>
                  <a:pt x="1377326" y="987668"/>
                  <a:pt x="1380813" y="987668"/>
                  <a:pt x="1381394" y="992298"/>
                </a:cubicBezTo>
                <a:cubicBezTo>
                  <a:pt x="1381975" y="996929"/>
                  <a:pt x="1379651" y="1006189"/>
                  <a:pt x="1375002" y="1020080"/>
                </a:cubicBezTo>
                <a:cubicBezTo>
                  <a:pt x="1365703" y="1043230"/>
                  <a:pt x="1347107" y="1071012"/>
                  <a:pt x="1337808" y="1084903"/>
                </a:cubicBezTo>
                <a:cubicBezTo>
                  <a:pt x="1323861" y="1094163"/>
                  <a:pt x="1319212" y="1080272"/>
                  <a:pt x="1328510" y="1057121"/>
                </a:cubicBezTo>
                <a:cubicBezTo>
                  <a:pt x="1337808" y="1033970"/>
                  <a:pt x="1356405" y="1006189"/>
                  <a:pt x="1370352" y="992298"/>
                </a:cubicBezTo>
                <a:close/>
                <a:moveTo>
                  <a:pt x="2484717" y="990907"/>
                </a:moveTo>
                <a:cubicBezTo>
                  <a:pt x="2526739" y="986216"/>
                  <a:pt x="2564092" y="1004977"/>
                  <a:pt x="2568761" y="1033121"/>
                </a:cubicBezTo>
                <a:cubicBezTo>
                  <a:pt x="2578099" y="1061262"/>
                  <a:pt x="2550084" y="1084713"/>
                  <a:pt x="2508062" y="1089403"/>
                </a:cubicBezTo>
                <a:cubicBezTo>
                  <a:pt x="2470709" y="1089403"/>
                  <a:pt x="2433356" y="1075333"/>
                  <a:pt x="2424018" y="1047190"/>
                </a:cubicBezTo>
                <a:cubicBezTo>
                  <a:pt x="2419349" y="1019048"/>
                  <a:pt x="2447364" y="995597"/>
                  <a:pt x="2484717" y="990907"/>
                </a:cubicBezTo>
                <a:close/>
                <a:moveTo>
                  <a:pt x="2122941" y="990792"/>
                </a:moveTo>
                <a:cubicBezTo>
                  <a:pt x="2130647" y="990140"/>
                  <a:pt x="2137917" y="990865"/>
                  <a:pt x="2144315" y="992892"/>
                </a:cubicBezTo>
                <a:cubicBezTo>
                  <a:pt x="2157111" y="996948"/>
                  <a:pt x="2166417" y="1006219"/>
                  <a:pt x="2168744" y="1020126"/>
                </a:cubicBezTo>
                <a:cubicBezTo>
                  <a:pt x="2178050" y="1043303"/>
                  <a:pt x="2154785" y="1075752"/>
                  <a:pt x="2122213" y="1085023"/>
                </a:cubicBezTo>
                <a:cubicBezTo>
                  <a:pt x="2089642" y="1098930"/>
                  <a:pt x="2057071" y="1089659"/>
                  <a:pt x="2052418" y="1066481"/>
                </a:cubicBezTo>
                <a:cubicBezTo>
                  <a:pt x="2043112" y="1043303"/>
                  <a:pt x="2066377" y="1010856"/>
                  <a:pt x="2098948" y="996948"/>
                </a:cubicBezTo>
                <a:cubicBezTo>
                  <a:pt x="2107091" y="993471"/>
                  <a:pt x="2115234" y="991444"/>
                  <a:pt x="2122941" y="990792"/>
                </a:cubicBezTo>
                <a:close/>
                <a:moveTo>
                  <a:pt x="2795814" y="983040"/>
                </a:moveTo>
                <a:cubicBezTo>
                  <a:pt x="2837860" y="983040"/>
                  <a:pt x="2879907" y="1010748"/>
                  <a:pt x="2884578" y="1038458"/>
                </a:cubicBezTo>
                <a:cubicBezTo>
                  <a:pt x="2889250" y="1066167"/>
                  <a:pt x="2856548" y="1084641"/>
                  <a:pt x="2814501" y="1084641"/>
                </a:cubicBezTo>
                <a:cubicBezTo>
                  <a:pt x="2777127" y="1080022"/>
                  <a:pt x="2739753" y="1056931"/>
                  <a:pt x="2730409" y="1029222"/>
                </a:cubicBezTo>
                <a:cubicBezTo>
                  <a:pt x="2725737" y="1006130"/>
                  <a:pt x="2753768" y="983040"/>
                  <a:pt x="2795814" y="983040"/>
                </a:cubicBezTo>
                <a:close/>
                <a:moveTo>
                  <a:pt x="1547643" y="967013"/>
                </a:moveTo>
                <a:cubicBezTo>
                  <a:pt x="1550053" y="966358"/>
                  <a:pt x="1551368" y="967086"/>
                  <a:pt x="1551660" y="969123"/>
                </a:cubicBezTo>
                <a:cubicBezTo>
                  <a:pt x="1552244" y="973197"/>
                  <a:pt x="1548738" y="982511"/>
                  <a:pt x="1541727" y="996482"/>
                </a:cubicBezTo>
                <a:cubicBezTo>
                  <a:pt x="1532378" y="1024420"/>
                  <a:pt x="1509007" y="1061674"/>
                  <a:pt x="1494984" y="1080301"/>
                </a:cubicBezTo>
                <a:cubicBezTo>
                  <a:pt x="1480961" y="1098927"/>
                  <a:pt x="1471612" y="1089614"/>
                  <a:pt x="1485635" y="1061674"/>
                </a:cubicBezTo>
                <a:cubicBezTo>
                  <a:pt x="1494984" y="1033735"/>
                  <a:pt x="1518355" y="991824"/>
                  <a:pt x="1537053" y="973197"/>
                </a:cubicBezTo>
                <a:cubicBezTo>
                  <a:pt x="1541727" y="969705"/>
                  <a:pt x="1545233" y="967668"/>
                  <a:pt x="1547643" y="967013"/>
                </a:cubicBezTo>
                <a:close/>
                <a:moveTo>
                  <a:pt x="2010846" y="959349"/>
                </a:moveTo>
                <a:cubicBezTo>
                  <a:pt x="2018016" y="957971"/>
                  <a:pt x="2024535" y="958115"/>
                  <a:pt x="2030040" y="959564"/>
                </a:cubicBezTo>
                <a:cubicBezTo>
                  <a:pt x="2041049" y="962466"/>
                  <a:pt x="2048002" y="970586"/>
                  <a:pt x="2048002" y="982186"/>
                </a:cubicBezTo>
                <a:cubicBezTo>
                  <a:pt x="2052638" y="1005389"/>
                  <a:pt x="2034096" y="1037871"/>
                  <a:pt x="2001647" y="1056432"/>
                </a:cubicBezTo>
                <a:cubicBezTo>
                  <a:pt x="1973834" y="1070353"/>
                  <a:pt x="1946021" y="1065713"/>
                  <a:pt x="1941385" y="1042512"/>
                </a:cubicBezTo>
                <a:cubicBezTo>
                  <a:pt x="1936750" y="1019309"/>
                  <a:pt x="1959927" y="986827"/>
                  <a:pt x="1987741" y="968265"/>
                </a:cubicBezTo>
                <a:cubicBezTo>
                  <a:pt x="1995853" y="963625"/>
                  <a:pt x="2003675" y="960725"/>
                  <a:pt x="2010846" y="959349"/>
                </a:cubicBezTo>
                <a:close/>
                <a:moveTo>
                  <a:pt x="1933386" y="938194"/>
                </a:moveTo>
                <a:cubicBezTo>
                  <a:pt x="1941588" y="939934"/>
                  <a:pt x="1946275" y="946895"/>
                  <a:pt x="1946275" y="958497"/>
                </a:cubicBezTo>
                <a:cubicBezTo>
                  <a:pt x="1946275" y="981698"/>
                  <a:pt x="1927527" y="1018821"/>
                  <a:pt x="1899406" y="1032742"/>
                </a:cubicBezTo>
                <a:cubicBezTo>
                  <a:pt x="1871284" y="1051303"/>
                  <a:pt x="1847850" y="1051303"/>
                  <a:pt x="1847850" y="1028102"/>
                </a:cubicBezTo>
                <a:cubicBezTo>
                  <a:pt x="1847850" y="1004899"/>
                  <a:pt x="1871284" y="967778"/>
                  <a:pt x="1899406" y="949215"/>
                </a:cubicBezTo>
                <a:cubicBezTo>
                  <a:pt x="1913467" y="939934"/>
                  <a:pt x="1925184" y="936454"/>
                  <a:pt x="1933386" y="938194"/>
                </a:cubicBezTo>
                <a:close/>
                <a:moveTo>
                  <a:pt x="3376612" y="927297"/>
                </a:moveTo>
                <a:cubicBezTo>
                  <a:pt x="3409095" y="931882"/>
                  <a:pt x="3432297" y="954813"/>
                  <a:pt x="3436937" y="973157"/>
                </a:cubicBezTo>
                <a:cubicBezTo>
                  <a:pt x="3436937" y="996088"/>
                  <a:pt x="3413735" y="1005260"/>
                  <a:pt x="3385893" y="1000674"/>
                </a:cubicBezTo>
                <a:cubicBezTo>
                  <a:pt x="3348770" y="996088"/>
                  <a:pt x="3320928" y="977744"/>
                  <a:pt x="3320928" y="954813"/>
                </a:cubicBezTo>
                <a:cubicBezTo>
                  <a:pt x="3316287" y="936469"/>
                  <a:pt x="3344129" y="922710"/>
                  <a:pt x="3376612" y="927297"/>
                </a:cubicBezTo>
                <a:close/>
                <a:moveTo>
                  <a:pt x="1853642" y="921328"/>
                </a:moveTo>
                <a:cubicBezTo>
                  <a:pt x="1861136" y="922490"/>
                  <a:pt x="1864594" y="929464"/>
                  <a:pt x="1862289" y="941086"/>
                </a:cubicBezTo>
                <a:cubicBezTo>
                  <a:pt x="1857677" y="968981"/>
                  <a:pt x="1839232" y="1001524"/>
                  <a:pt x="1811564" y="1024771"/>
                </a:cubicBezTo>
                <a:cubicBezTo>
                  <a:pt x="1788507" y="1043366"/>
                  <a:pt x="1770062" y="1038717"/>
                  <a:pt x="1774673" y="1015472"/>
                </a:cubicBezTo>
                <a:cubicBezTo>
                  <a:pt x="1774673" y="992226"/>
                  <a:pt x="1797730" y="955035"/>
                  <a:pt x="1820787" y="936438"/>
                </a:cubicBezTo>
                <a:cubicBezTo>
                  <a:pt x="1834621" y="924814"/>
                  <a:pt x="1846149" y="920166"/>
                  <a:pt x="1853642" y="921328"/>
                </a:cubicBezTo>
                <a:close/>
                <a:moveTo>
                  <a:pt x="2362665" y="919703"/>
                </a:moveTo>
                <a:cubicBezTo>
                  <a:pt x="2387510" y="921005"/>
                  <a:pt x="2406521" y="934027"/>
                  <a:pt x="2409978" y="954864"/>
                </a:cubicBezTo>
                <a:cubicBezTo>
                  <a:pt x="2414587" y="982645"/>
                  <a:pt x="2386934" y="1005795"/>
                  <a:pt x="2350063" y="1015057"/>
                </a:cubicBezTo>
                <a:cubicBezTo>
                  <a:pt x="2313192" y="1024315"/>
                  <a:pt x="2280930" y="1010425"/>
                  <a:pt x="2276321" y="982645"/>
                </a:cubicBezTo>
                <a:cubicBezTo>
                  <a:pt x="2271712" y="959493"/>
                  <a:pt x="2294756" y="931712"/>
                  <a:pt x="2336236" y="922452"/>
                </a:cubicBezTo>
                <a:cubicBezTo>
                  <a:pt x="2345454" y="920137"/>
                  <a:pt x="2354384" y="919269"/>
                  <a:pt x="2362665" y="919703"/>
                </a:cubicBezTo>
                <a:close/>
                <a:moveTo>
                  <a:pt x="1352549" y="919490"/>
                </a:moveTo>
                <a:cubicBezTo>
                  <a:pt x="1357312" y="920350"/>
                  <a:pt x="1358178" y="931529"/>
                  <a:pt x="1351251" y="945287"/>
                </a:cubicBezTo>
                <a:cubicBezTo>
                  <a:pt x="1342014" y="963631"/>
                  <a:pt x="1328160" y="981976"/>
                  <a:pt x="1318923" y="991148"/>
                </a:cubicBezTo>
                <a:cubicBezTo>
                  <a:pt x="1309687" y="995734"/>
                  <a:pt x="1309687" y="991148"/>
                  <a:pt x="1314305" y="972804"/>
                </a:cubicBezTo>
                <a:cubicBezTo>
                  <a:pt x="1323541" y="954459"/>
                  <a:pt x="1337396" y="931529"/>
                  <a:pt x="1346632" y="922357"/>
                </a:cubicBezTo>
                <a:cubicBezTo>
                  <a:pt x="1348942" y="920063"/>
                  <a:pt x="1350962" y="919204"/>
                  <a:pt x="1352549" y="919490"/>
                </a:cubicBezTo>
                <a:close/>
                <a:moveTo>
                  <a:pt x="1531573" y="918897"/>
                </a:moveTo>
                <a:cubicBezTo>
                  <a:pt x="1538022" y="916278"/>
                  <a:pt x="1538022" y="929366"/>
                  <a:pt x="1527704" y="950303"/>
                </a:cubicBezTo>
                <a:cubicBezTo>
                  <a:pt x="1513945" y="978222"/>
                  <a:pt x="1491015" y="1015447"/>
                  <a:pt x="1477256" y="1029406"/>
                </a:cubicBezTo>
                <a:cubicBezTo>
                  <a:pt x="1463498" y="1043365"/>
                  <a:pt x="1458912" y="1034058"/>
                  <a:pt x="1472670" y="1006141"/>
                </a:cubicBezTo>
                <a:cubicBezTo>
                  <a:pt x="1486429" y="978222"/>
                  <a:pt x="1509359" y="940998"/>
                  <a:pt x="1523117" y="927039"/>
                </a:cubicBezTo>
                <a:cubicBezTo>
                  <a:pt x="1526557" y="922386"/>
                  <a:pt x="1529423" y="919769"/>
                  <a:pt x="1531573" y="918897"/>
                </a:cubicBezTo>
                <a:close/>
                <a:moveTo>
                  <a:pt x="1790861" y="906458"/>
                </a:moveTo>
                <a:cubicBezTo>
                  <a:pt x="1796049" y="908202"/>
                  <a:pt x="1797202" y="915177"/>
                  <a:pt x="1792590" y="926797"/>
                </a:cubicBezTo>
                <a:cubicBezTo>
                  <a:pt x="1787979" y="954693"/>
                  <a:pt x="1764922" y="991885"/>
                  <a:pt x="1741866" y="1010482"/>
                </a:cubicBezTo>
                <a:cubicBezTo>
                  <a:pt x="1723420" y="1029079"/>
                  <a:pt x="1704975" y="1029079"/>
                  <a:pt x="1714198" y="1001184"/>
                </a:cubicBezTo>
                <a:cubicBezTo>
                  <a:pt x="1718809" y="977938"/>
                  <a:pt x="1741866" y="940745"/>
                  <a:pt x="1764922" y="917500"/>
                </a:cubicBezTo>
                <a:cubicBezTo>
                  <a:pt x="1776451" y="908202"/>
                  <a:pt x="1785673" y="904714"/>
                  <a:pt x="1790861" y="906458"/>
                </a:cubicBezTo>
                <a:close/>
                <a:moveTo>
                  <a:pt x="1742380" y="887995"/>
                </a:moveTo>
                <a:cubicBezTo>
                  <a:pt x="1746408" y="890322"/>
                  <a:pt x="1746408" y="898465"/>
                  <a:pt x="1741804" y="912424"/>
                </a:cubicBezTo>
                <a:cubicBezTo>
                  <a:pt x="1732597" y="940343"/>
                  <a:pt x="1709578" y="972915"/>
                  <a:pt x="1691163" y="996179"/>
                </a:cubicBezTo>
                <a:cubicBezTo>
                  <a:pt x="1668144" y="1014792"/>
                  <a:pt x="1658937" y="1010138"/>
                  <a:pt x="1668144" y="982220"/>
                </a:cubicBezTo>
                <a:cubicBezTo>
                  <a:pt x="1677352" y="958955"/>
                  <a:pt x="1700371" y="921730"/>
                  <a:pt x="1718786" y="898465"/>
                </a:cubicBezTo>
                <a:cubicBezTo>
                  <a:pt x="1730295" y="889159"/>
                  <a:pt x="1738352" y="885669"/>
                  <a:pt x="1742380" y="887995"/>
                </a:cubicBezTo>
                <a:close/>
                <a:moveTo>
                  <a:pt x="2619519" y="879780"/>
                </a:moveTo>
                <a:cubicBezTo>
                  <a:pt x="2661515" y="875089"/>
                  <a:pt x="2694180" y="893852"/>
                  <a:pt x="2698846" y="921993"/>
                </a:cubicBezTo>
                <a:cubicBezTo>
                  <a:pt x="2703512" y="950136"/>
                  <a:pt x="2670848" y="973588"/>
                  <a:pt x="2633518" y="978278"/>
                </a:cubicBezTo>
                <a:cubicBezTo>
                  <a:pt x="2591521" y="978278"/>
                  <a:pt x="2558857" y="959515"/>
                  <a:pt x="2554190" y="931374"/>
                </a:cubicBezTo>
                <a:cubicBezTo>
                  <a:pt x="2549524" y="907923"/>
                  <a:pt x="2577522" y="879780"/>
                  <a:pt x="2619519" y="879780"/>
                </a:cubicBezTo>
                <a:close/>
                <a:moveTo>
                  <a:pt x="2963285" y="875089"/>
                </a:moveTo>
                <a:cubicBezTo>
                  <a:pt x="3004848" y="879775"/>
                  <a:pt x="3037176" y="903211"/>
                  <a:pt x="3041794" y="926644"/>
                </a:cubicBezTo>
                <a:cubicBezTo>
                  <a:pt x="3046412" y="954766"/>
                  <a:pt x="3009467" y="973514"/>
                  <a:pt x="2972521" y="968827"/>
                </a:cubicBezTo>
                <a:cubicBezTo>
                  <a:pt x="2930958" y="968827"/>
                  <a:pt x="2898630" y="945393"/>
                  <a:pt x="2898630" y="921958"/>
                </a:cubicBezTo>
                <a:cubicBezTo>
                  <a:pt x="2894012" y="893836"/>
                  <a:pt x="2926339" y="875089"/>
                  <a:pt x="2963285" y="875089"/>
                </a:cubicBezTo>
                <a:close/>
                <a:moveTo>
                  <a:pt x="2227909" y="865378"/>
                </a:moveTo>
                <a:cubicBezTo>
                  <a:pt x="2235827" y="864727"/>
                  <a:pt x="2242946" y="865450"/>
                  <a:pt x="2249048" y="867479"/>
                </a:cubicBezTo>
                <a:cubicBezTo>
                  <a:pt x="2261251" y="871535"/>
                  <a:pt x="2269387" y="880806"/>
                  <a:pt x="2271712" y="894712"/>
                </a:cubicBezTo>
                <a:cubicBezTo>
                  <a:pt x="2271712" y="922526"/>
                  <a:pt x="2248466" y="950338"/>
                  <a:pt x="2215923" y="959610"/>
                </a:cubicBezTo>
                <a:cubicBezTo>
                  <a:pt x="2178730" y="973516"/>
                  <a:pt x="2146186" y="964246"/>
                  <a:pt x="2146186" y="941068"/>
                </a:cubicBezTo>
                <a:cubicBezTo>
                  <a:pt x="2141537" y="917890"/>
                  <a:pt x="2169432" y="885442"/>
                  <a:pt x="2201975" y="871535"/>
                </a:cubicBezTo>
                <a:cubicBezTo>
                  <a:pt x="2211274" y="868059"/>
                  <a:pt x="2219991" y="866030"/>
                  <a:pt x="2227909" y="865378"/>
                </a:cubicBezTo>
                <a:close/>
                <a:moveTo>
                  <a:pt x="1702499" y="862505"/>
                </a:moveTo>
                <a:cubicBezTo>
                  <a:pt x="1705426" y="861210"/>
                  <a:pt x="1707475" y="861498"/>
                  <a:pt x="1708646" y="863225"/>
                </a:cubicBezTo>
                <a:cubicBezTo>
                  <a:pt x="1710988" y="866677"/>
                  <a:pt x="1709817" y="875885"/>
                  <a:pt x="1705134" y="889697"/>
                </a:cubicBezTo>
                <a:cubicBezTo>
                  <a:pt x="1691084" y="917319"/>
                  <a:pt x="1667668" y="954149"/>
                  <a:pt x="1648936" y="972563"/>
                </a:cubicBezTo>
                <a:cubicBezTo>
                  <a:pt x="1630203" y="990978"/>
                  <a:pt x="1620837" y="986376"/>
                  <a:pt x="1634886" y="958753"/>
                </a:cubicBezTo>
                <a:cubicBezTo>
                  <a:pt x="1644253" y="931129"/>
                  <a:pt x="1672352" y="894299"/>
                  <a:pt x="1691084" y="871281"/>
                </a:cubicBezTo>
                <a:cubicBezTo>
                  <a:pt x="1695767" y="866677"/>
                  <a:pt x="1699572" y="863800"/>
                  <a:pt x="1702499" y="862505"/>
                </a:cubicBezTo>
                <a:close/>
                <a:moveTo>
                  <a:pt x="1522641" y="860621"/>
                </a:moveTo>
                <a:cubicBezTo>
                  <a:pt x="1524390" y="859969"/>
                  <a:pt x="1525264" y="860694"/>
                  <a:pt x="1525264" y="862724"/>
                </a:cubicBezTo>
                <a:cubicBezTo>
                  <a:pt x="1525264" y="866785"/>
                  <a:pt x="1521767" y="876066"/>
                  <a:pt x="1514772" y="889987"/>
                </a:cubicBezTo>
                <a:cubicBezTo>
                  <a:pt x="1505445" y="917830"/>
                  <a:pt x="1482129" y="945672"/>
                  <a:pt x="1468139" y="959593"/>
                </a:cubicBezTo>
                <a:cubicBezTo>
                  <a:pt x="1454149" y="973514"/>
                  <a:pt x="1454149" y="964232"/>
                  <a:pt x="1463475" y="936390"/>
                </a:cubicBezTo>
                <a:cubicBezTo>
                  <a:pt x="1477465" y="913188"/>
                  <a:pt x="1500782" y="876066"/>
                  <a:pt x="1514772" y="866784"/>
                </a:cubicBezTo>
                <a:cubicBezTo>
                  <a:pt x="1518269" y="863304"/>
                  <a:pt x="1520893" y="861274"/>
                  <a:pt x="1522641" y="860621"/>
                </a:cubicBezTo>
                <a:close/>
                <a:moveTo>
                  <a:pt x="1682572" y="829277"/>
                </a:moveTo>
                <a:cubicBezTo>
                  <a:pt x="1684984" y="827969"/>
                  <a:pt x="1686300" y="828259"/>
                  <a:pt x="1686593" y="830005"/>
                </a:cubicBezTo>
                <a:cubicBezTo>
                  <a:pt x="1687178" y="833498"/>
                  <a:pt x="1683669" y="842811"/>
                  <a:pt x="1676650" y="856781"/>
                </a:cubicBezTo>
                <a:cubicBezTo>
                  <a:pt x="1662613" y="884722"/>
                  <a:pt x="1639218" y="921974"/>
                  <a:pt x="1620503" y="940601"/>
                </a:cubicBezTo>
                <a:cubicBezTo>
                  <a:pt x="1606466" y="959228"/>
                  <a:pt x="1601787" y="949915"/>
                  <a:pt x="1611145" y="921974"/>
                </a:cubicBezTo>
                <a:cubicBezTo>
                  <a:pt x="1625182" y="894034"/>
                  <a:pt x="1653255" y="856781"/>
                  <a:pt x="1671971" y="838154"/>
                </a:cubicBezTo>
                <a:cubicBezTo>
                  <a:pt x="1676650" y="833498"/>
                  <a:pt x="1680159" y="830588"/>
                  <a:pt x="1682572" y="829277"/>
                </a:cubicBezTo>
                <a:close/>
                <a:moveTo>
                  <a:pt x="3594893" y="829042"/>
                </a:moveTo>
                <a:cubicBezTo>
                  <a:pt x="3613490" y="833628"/>
                  <a:pt x="3627437" y="842801"/>
                  <a:pt x="3627437" y="851973"/>
                </a:cubicBezTo>
                <a:cubicBezTo>
                  <a:pt x="3627437" y="861145"/>
                  <a:pt x="3613490" y="870318"/>
                  <a:pt x="3594893" y="865731"/>
                </a:cubicBezTo>
                <a:cubicBezTo>
                  <a:pt x="3576297" y="861145"/>
                  <a:pt x="3566998" y="856559"/>
                  <a:pt x="3566998" y="842801"/>
                </a:cubicBezTo>
                <a:cubicBezTo>
                  <a:pt x="3562349" y="833628"/>
                  <a:pt x="3576297" y="829042"/>
                  <a:pt x="3594893" y="829042"/>
                </a:cubicBezTo>
                <a:close/>
                <a:moveTo>
                  <a:pt x="2132853" y="827062"/>
                </a:moveTo>
                <a:cubicBezTo>
                  <a:pt x="2144013" y="829959"/>
                  <a:pt x="2151062" y="838071"/>
                  <a:pt x="2151062" y="851977"/>
                </a:cubicBezTo>
                <a:cubicBezTo>
                  <a:pt x="2151062" y="879790"/>
                  <a:pt x="2122868" y="907604"/>
                  <a:pt x="2089975" y="921510"/>
                </a:cubicBezTo>
                <a:cubicBezTo>
                  <a:pt x="2061781" y="935416"/>
                  <a:pt x="2033587" y="930781"/>
                  <a:pt x="2033587" y="907604"/>
                </a:cubicBezTo>
                <a:cubicBezTo>
                  <a:pt x="2033587" y="884426"/>
                  <a:pt x="2061781" y="851977"/>
                  <a:pt x="2089975" y="833436"/>
                </a:cubicBezTo>
                <a:cubicBezTo>
                  <a:pt x="2106421" y="826481"/>
                  <a:pt x="2121693" y="824164"/>
                  <a:pt x="2132853" y="827062"/>
                </a:cubicBezTo>
                <a:close/>
                <a:moveTo>
                  <a:pt x="2487977" y="799044"/>
                </a:moveTo>
                <a:cubicBezTo>
                  <a:pt x="2512794" y="800345"/>
                  <a:pt x="2531784" y="813350"/>
                  <a:pt x="2535237" y="834161"/>
                </a:cubicBezTo>
                <a:cubicBezTo>
                  <a:pt x="2535237" y="861907"/>
                  <a:pt x="2507615" y="885031"/>
                  <a:pt x="2470784" y="894279"/>
                </a:cubicBezTo>
                <a:cubicBezTo>
                  <a:pt x="2433954" y="898903"/>
                  <a:pt x="2401728" y="885031"/>
                  <a:pt x="2397124" y="861907"/>
                </a:cubicBezTo>
                <a:cubicBezTo>
                  <a:pt x="2397124" y="834161"/>
                  <a:pt x="2424747" y="806414"/>
                  <a:pt x="2461577" y="801788"/>
                </a:cubicBezTo>
                <a:cubicBezTo>
                  <a:pt x="2470784" y="799477"/>
                  <a:pt x="2479704" y="798610"/>
                  <a:pt x="2487977" y="799044"/>
                </a:cubicBezTo>
                <a:close/>
                <a:moveTo>
                  <a:pt x="2020562" y="797431"/>
                </a:moveTo>
                <a:cubicBezTo>
                  <a:pt x="2026198" y="796053"/>
                  <a:pt x="2031111" y="796197"/>
                  <a:pt x="2035158" y="797648"/>
                </a:cubicBezTo>
                <a:cubicBezTo>
                  <a:pt x="2043250" y="800551"/>
                  <a:pt x="2047875" y="808681"/>
                  <a:pt x="2047875" y="820292"/>
                </a:cubicBezTo>
                <a:cubicBezTo>
                  <a:pt x="2043250" y="848162"/>
                  <a:pt x="2015504" y="880678"/>
                  <a:pt x="1987757" y="894612"/>
                </a:cubicBezTo>
                <a:cubicBezTo>
                  <a:pt x="1960010" y="913192"/>
                  <a:pt x="1941512" y="908546"/>
                  <a:pt x="1941512" y="885322"/>
                </a:cubicBezTo>
                <a:cubicBezTo>
                  <a:pt x="1946136" y="862097"/>
                  <a:pt x="1973883" y="824938"/>
                  <a:pt x="2001630" y="806358"/>
                </a:cubicBezTo>
                <a:cubicBezTo>
                  <a:pt x="2008567" y="801713"/>
                  <a:pt x="2014925" y="798811"/>
                  <a:pt x="2020562" y="797431"/>
                </a:cubicBezTo>
                <a:close/>
                <a:moveTo>
                  <a:pt x="1515750" y="791670"/>
                </a:moveTo>
                <a:cubicBezTo>
                  <a:pt x="1515750" y="795711"/>
                  <a:pt x="1512263" y="803793"/>
                  <a:pt x="1505289" y="815339"/>
                </a:cubicBezTo>
                <a:cubicBezTo>
                  <a:pt x="1495991" y="838429"/>
                  <a:pt x="1477395" y="866139"/>
                  <a:pt x="1463447" y="875375"/>
                </a:cubicBezTo>
                <a:cubicBezTo>
                  <a:pt x="1454149" y="884611"/>
                  <a:pt x="1454149" y="875375"/>
                  <a:pt x="1463447" y="852284"/>
                </a:cubicBezTo>
                <a:cubicBezTo>
                  <a:pt x="1472745" y="829193"/>
                  <a:pt x="1491342" y="801484"/>
                  <a:pt x="1505289" y="792248"/>
                </a:cubicBezTo>
                <a:cubicBezTo>
                  <a:pt x="1512263" y="787630"/>
                  <a:pt x="1515750" y="787630"/>
                  <a:pt x="1515750" y="791670"/>
                </a:cubicBezTo>
                <a:close/>
                <a:moveTo>
                  <a:pt x="1673105" y="783966"/>
                </a:moveTo>
                <a:cubicBezTo>
                  <a:pt x="1680011" y="781348"/>
                  <a:pt x="1676558" y="794444"/>
                  <a:pt x="1662747" y="815400"/>
                </a:cubicBezTo>
                <a:cubicBezTo>
                  <a:pt x="1648936" y="843339"/>
                  <a:pt x="1625917" y="880594"/>
                  <a:pt x="1607502" y="894563"/>
                </a:cubicBezTo>
                <a:cubicBezTo>
                  <a:pt x="1593691" y="913190"/>
                  <a:pt x="1589087" y="903876"/>
                  <a:pt x="1602898" y="875937"/>
                </a:cubicBezTo>
                <a:cubicBezTo>
                  <a:pt x="1616709" y="843339"/>
                  <a:pt x="1644332" y="806086"/>
                  <a:pt x="1662747" y="792116"/>
                </a:cubicBezTo>
                <a:cubicBezTo>
                  <a:pt x="1667351" y="787460"/>
                  <a:pt x="1670803" y="784840"/>
                  <a:pt x="1673105" y="783966"/>
                </a:cubicBezTo>
                <a:close/>
                <a:moveTo>
                  <a:pt x="1946253" y="773627"/>
                </a:moveTo>
                <a:cubicBezTo>
                  <a:pt x="1951460" y="772247"/>
                  <a:pt x="1955713" y="772393"/>
                  <a:pt x="1958940" y="773845"/>
                </a:cubicBezTo>
                <a:cubicBezTo>
                  <a:pt x="1965393" y="776752"/>
                  <a:pt x="1967740" y="784887"/>
                  <a:pt x="1965393" y="796509"/>
                </a:cubicBezTo>
                <a:cubicBezTo>
                  <a:pt x="1956006" y="819755"/>
                  <a:pt x="1932539" y="856948"/>
                  <a:pt x="1904378" y="875545"/>
                </a:cubicBezTo>
                <a:cubicBezTo>
                  <a:pt x="1880911" y="894140"/>
                  <a:pt x="1862137" y="889493"/>
                  <a:pt x="1871524" y="861597"/>
                </a:cubicBezTo>
                <a:cubicBezTo>
                  <a:pt x="1876217" y="838350"/>
                  <a:pt x="1904378" y="801160"/>
                  <a:pt x="1927846" y="782563"/>
                </a:cubicBezTo>
                <a:cubicBezTo>
                  <a:pt x="1934886" y="777913"/>
                  <a:pt x="1941046" y="775008"/>
                  <a:pt x="1946253" y="773627"/>
                </a:cubicBezTo>
                <a:close/>
                <a:moveTo>
                  <a:pt x="3149658" y="763961"/>
                </a:moveTo>
                <a:cubicBezTo>
                  <a:pt x="3186818" y="768636"/>
                  <a:pt x="3214687" y="787334"/>
                  <a:pt x="3214687" y="810705"/>
                </a:cubicBezTo>
                <a:cubicBezTo>
                  <a:pt x="3214687" y="834076"/>
                  <a:pt x="3191462" y="848099"/>
                  <a:pt x="3154303" y="848099"/>
                </a:cubicBezTo>
                <a:cubicBezTo>
                  <a:pt x="3121789" y="843426"/>
                  <a:pt x="3093919" y="824728"/>
                  <a:pt x="3089274" y="801356"/>
                </a:cubicBezTo>
                <a:cubicBezTo>
                  <a:pt x="3089274" y="782659"/>
                  <a:pt x="3117144" y="763961"/>
                  <a:pt x="3149658" y="763961"/>
                </a:cubicBezTo>
                <a:close/>
                <a:moveTo>
                  <a:pt x="2773467" y="759200"/>
                </a:moveTo>
                <a:cubicBezTo>
                  <a:pt x="2815377" y="759200"/>
                  <a:pt x="2847974" y="777948"/>
                  <a:pt x="2847974" y="806070"/>
                </a:cubicBezTo>
                <a:cubicBezTo>
                  <a:pt x="2847974" y="829505"/>
                  <a:pt x="2820034" y="852939"/>
                  <a:pt x="2782781" y="852939"/>
                </a:cubicBezTo>
                <a:cubicBezTo>
                  <a:pt x="2745527" y="857626"/>
                  <a:pt x="2708274" y="838878"/>
                  <a:pt x="2708274" y="810757"/>
                </a:cubicBezTo>
                <a:cubicBezTo>
                  <a:pt x="2708274" y="787322"/>
                  <a:pt x="2736214" y="763888"/>
                  <a:pt x="2773467" y="759200"/>
                </a:cubicBezTo>
                <a:close/>
                <a:moveTo>
                  <a:pt x="1900967" y="748289"/>
                </a:moveTo>
                <a:cubicBezTo>
                  <a:pt x="1905072" y="750613"/>
                  <a:pt x="1905072" y="758749"/>
                  <a:pt x="1900381" y="772696"/>
                </a:cubicBezTo>
                <a:cubicBezTo>
                  <a:pt x="1891000" y="800591"/>
                  <a:pt x="1862858" y="833135"/>
                  <a:pt x="1839406" y="851732"/>
                </a:cubicBezTo>
                <a:cubicBezTo>
                  <a:pt x="1820645" y="870327"/>
                  <a:pt x="1806574" y="865679"/>
                  <a:pt x="1815955" y="842433"/>
                </a:cubicBezTo>
                <a:cubicBezTo>
                  <a:pt x="1825335" y="819187"/>
                  <a:pt x="1853478" y="777345"/>
                  <a:pt x="1876929" y="758749"/>
                </a:cubicBezTo>
                <a:cubicBezTo>
                  <a:pt x="1888655" y="749452"/>
                  <a:pt x="1896863" y="745965"/>
                  <a:pt x="1900967" y="748289"/>
                </a:cubicBezTo>
                <a:close/>
                <a:moveTo>
                  <a:pt x="2353170" y="735916"/>
                </a:moveTo>
                <a:cubicBezTo>
                  <a:pt x="2361009" y="735700"/>
                  <a:pt x="2367976" y="737003"/>
                  <a:pt x="2373782" y="739608"/>
                </a:cubicBezTo>
                <a:cubicBezTo>
                  <a:pt x="2385395" y="744816"/>
                  <a:pt x="2392362" y="755233"/>
                  <a:pt x="2392362" y="769124"/>
                </a:cubicBezTo>
                <a:cubicBezTo>
                  <a:pt x="2387717" y="792275"/>
                  <a:pt x="2359847" y="820057"/>
                  <a:pt x="2327333" y="829318"/>
                </a:cubicBezTo>
                <a:cubicBezTo>
                  <a:pt x="2290174" y="838577"/>
                  <a:pt x="2266949" y="829318"/>
                  <a:pt x="2266949" y="806166"/>
                </a:cubicBezTo>
                <a:cubicBezTo>
                  <a:pt x="2266949" y="783015"/>
                  <a:pt x="2294818" y="750603"/>
                  <a:pt x="2327333" y="741343"/>
                </a:cubicBezTo>
                <a:cubicBezTo>
                  <a:pt x="2336623" y="737870"/>
                  <a:pt x="2345332" y="736135"/>
                  <a:pt x="2353170" y="735916"/>
                </a:cubicBezTo>
                <a:close/>
                <a:moveTo>
                  <a:pt x="1670297" y="726352"/>
                </a:moveTo>
                <a:cubicBezTo>
                  <a:pt x="1675251" y="725481"/>
                  <a:pt x="1671804" y="737685"/>
                  <a:pt x="1658018" y="755119"/>
                </a:cubicBezTo>
                <a:cubicBezTo>
                  <a:pt x="1644232" y="783014"/>
                  <a:pt x="1621255" y="820205"/>
                  <a:pt x="1602873" y="834154"/>
                </a:cubicBezTo>
                <a:cubicBezTo>
                  <a:pt x="1589087" y="848101"/>
                  <a:pt x="1589087" y="838802"/>
                  <a:pt x="1602873" y="806258"/>
                </a:cubicBezTo>
                <a:cubicBezTo>
                  <a:pt x="1621255" y="778364"/>
                  <a:pt x="1644232" y="745820"/>
                  <a:pt x="1662614" y="731873"/>
                </a:cubicBezTo>
                <a:cubicBezTo>
                  <a:pt x="1666060" y="728386"/>
                  <a:pt x="1668645" y="726642"/>
                  <a:pt x="1670297" y="726352"/>
                </a:cubicBezTo>
                <a:close/>
                <a:moveTo>
                  <a:pt x="1851096" y="722835"/>
                </a:moveTo>
                <a:cubicBezTo>
                  <a:pt x="1854343" y="721454"/>
                  <a:pt x="1856797" y="721599"/>
                  <a:pt x="1858240" y="723052"/>
                </a:cubicBezTo>
                <a:cubicBezTo>
                  <a:pt x="1861126" y="725961"/>
                  <a:pt x="1859972" y="734104"/>
                  <a:pt x="1853044" y="745737"/>
                </a:cubicBezTo>
                <a:cubicBezTo>
                  <a:pt x="1843808" y="773656"/>
                  <a:pt x="1816099" y="810879"/>
                  <a:pt x="1793008" y="829492"/>
                </a:cubicBezTo>
                <a:cubicBezTo>
                  <a:pt x="1774535" y="848103"/>
                  <a:pt x="1765299" y="843450"/>
                  <a:pt x="1779153" y="815532"/>
                </a:cubicBezTo>
                <a:cubicBezTo>
                  <a:pt x="1788390" y="787615"/>
                  <a:pt x="1816099" y="750390"/>
                  <a:pt x="1839190" y="731778"/>
                </a:cubicBezTo>
                <a:cubicBezTo>
                  <a:pt x="1843808" y="727127"/>
                  <a:pt x="1847849" y="724217"/>
                  <a:pt x="1851096" y="722835"/>
                </a:cubicBezTo>
                <a:close/>
                <a:moveTo>
                  <a:pt x="1495601" y="713043"/>
                </a:moveTo>
                <a:cubicBezTo>
                  <a:pt x="1500187" y="708394"/>
                  <a:pt x="1500187" y="717692"/>
                  <a:pt x="1491015" y="731639"/>
                </a:cubicBezTo>
                <a:cubicBezTo>
                  <a:pt x="1486429" y="750236"/>
                  <a:pt x="1472670" y="764184"/>
                  <a:pt x="1468084" y="768833"/>
                </a:cubicBezTo>
                <a:cubicBezTo>
                  <a:pt x="1458912" y="773482"/>
                  <a:pt x="1458912" y="764184"/>
                  <a:pt x="1468084" y="750236"/>
                </a:cubicBezTo>
                <a:cubicBezTo>
                  <a:pt x="1472670" y="736289"/>
                  <a:pt x="1486429" y="717692"/>
                  <a:pt x="1495601" y="713043"/>
                </a:cubicBezTo>
                <a:close/>
                <a:moveTo>
                  <a:pt x="1827829" y="689496"/>
                </a:moveTo>
                <a:cubicBezTo>
                  <a:pt x="1830685" y="688115"/>
                  <a:pt x="1832589" y="688260"/>
                  <a:pt x="1833467" y="689714"/>
                </a:cubicBezTo>
                <a:cubicBezTo>
                  <a:pt x="1835225" y="692622"/>
                  <a:pt x="1832882" y="700766"/>
                  <a:pt x="1825851" y="712399"/>
                </a:cubicBezTo>
                <a:cubicBezTo>
                  <a:pt x="1811790" y="740317"/>
                  <a:pt x="1783669" y="777541"/>
                  <a:pt x="1764921" y="796152"/>
                </a:cubicBezTo>
                <a:cubicBezTo>
                  <a:pt x="1746174" y="814765"/>
                  <a:pt x="1741487" y="810113"/>
                  <a:pt x="1755548" y="782195"/>
                </a:cubicBezTo>
                <a:cubicBezTo>
                  <a:pt x="1769608" y="754276"/>
                  <a:pt x="1797730" y="717052"/>
                  <a:pt x="1816477" y="698439"/>
                </a:cubicBezTo>
                <a:cubicBezTo>
                  <a:pt x="1821164" y="693785"/>
                  <a:pt x="1824972" y="690877"/>
                  <a:pt x="1827829" y="689496"/>
                </a:cubicBezTo>
                <a:close/>
                <a:moveTo>
                  <a:pt x="2238359" y="687610"/>
                </a:moveTo>
                <a:cubicBezTo>
                  <a:pt x="2245030" y="686876"/>
                  <a:pt x="2250830" y="687464"/>
                  <a:pt x="2255471" y="689227"/>
                </a:cubicBezTo>
                <a:cubicBezTo>
                  <a:pt x="2264751" y="692751"/>
                  <a:pt x="2269392" y="700973"/>
                  <a:pt x="2267071" y="712721"/>
                </a:cubicBezTo>
                <a:cubicBezTo>
                  <a:pt x="2267071" y="740914"/>
                  <a:pt x="2239229" y="769109"/>
                  <a:pt x="2206746" y="783206"/>
                </a:cubicBezTo>
                <a:cubicBezTo>
                  <a:pt x="2174264" y="797302"/>
                  <a:pt x="2151062" y="792603"/>
                  <a:pt x="2151062" y="764410"/>
                </a:cubicBezTo>
                <a:cubicBezTo>
                  <a:pt x="2155702" y="740914"/>
                  <a:pt x="2183545" y="708022"/>
                  <a:pt x="2216027" y="693924"/>
                </a:cubicBezTo>
                <a:cubicBezTo>
                  <a:pt x="2224148" y="690400"/>
                  <a:pt x="2231689" y="688345"/>
                  <a:pt x="2238359" y="687610"/>
                </a:cubicBezTo>
                <a:close/>
                <a:moveTo>
                  <a:pt x="2609850" y="671745"/>
                </a:moveTo>
                <a:cubicBezTo>
                  <a:pt x="2647042" y="667125"/>
                  <a:pt x="2674937" y="680981"/>
                  <a:pt x="2674937" y="704071"/>
                </a:cubicBezTo>
                <a:cubicBezTo>
                  <a:pt x="2674937" y="731781"/>
                  <a:pt x="2647042" y="754871"/>
                  <a:pt x="2609850" y="759490"/>
                </a:cubicBezTo>
                <a:cubicBezTo>
                  <a:pt x="2572657" y="768726"/>
                  <a:pt x="2544762" y="754871"/>
                  <a:pt x="2544762" y="731781"/>
                </a:cubicBezTo>
                <a:cubicBezTo>
                  <a:pt x="2544762" y="704071"/>
                  <a:pt x="2572657" y="680981"/>
                  <a:pt x="2609850" y="671745"/>
                </a:cubicBezTo>
                <a:close/>
                <a:moveTo>
                  <a:pt x="1670198" y="654520"/>
                </a:moveTo>
                <a:cubicBezTo>
                  <a:pt x="1675232" y="655607"/>
                  <a:pt x="1671730" y="667775"/>
                  <a:pt x="1657722" y="685158"/>
                </a:cubicBezTo>
                <a:cubicBezTo>
                  <a:pt x="1643715" y="712972"/>
                  <a:pt x="1620369" y="740784"/>
                  <a:pt x="1611031" y="754691"/>
                </a:cubicBezTo>
                <a:cubicBezTo>
                  <a:pt x="1597024" y="763962"/>
                  <a:pt x="1597024" y="750056"/>
                  <a:pt x="1611031" y="726878"/>
                </a:cubicBezTo>
                <a:cubicBezTo>
                  <a:pt x="1625039" y="699065"/>
                  <a:pt x="1648384" y="671252"/>
                  <a:pt x="1662392" y="657345"/>
                </a:cubicBezTo>
                <a:cubicBezTo>
                  <a:pt x="1665894" y="655028"/>
                  <a:pt x="1668520" y="654158"/>
                  <a:pt x="1670198" y="654520"/>
                </a:cubicBezTo>
                <a:close/>
                <a:moveTo>
                  <a:pt x="3348971" y="652832"/>
                </a:moveTo>
                <a:cubicBezTo>
                  <a:pt x="3372317" y="652832"/>
                  <a:pt x="3390993" y="666687"/>
                  <a:pt x="3395662" y="680541"/>
                </a:cubicBezTo>
                <a:cubicBezTo>
                  <a:pt x="3395662" y="689778"/>
                  <a:pt x="3376986" y="703632"/>
                  <a:pt x="3358309" y="703632"/>
                </a:cubicBezTo>
                <a:cubicBezTo>
                  <a:pt x="3339633" y="703632"/>
                  <a:pt x="3320956" y="689778"/>
                  <a:pt x="3316287" y="680541"/>
                </a:cubicBezTo>
                <a:cubicBezTo>
                  <a:pt x="3316287" y="666687"/>
                  <a:pt x="3330294" y="652832"/>
                  <a:pt x="3348971" y="652832"/>
                </a:cubicBezTo>
                <a:close/>
                <a:moveTo>
                  <a:pt x="2143808" y="651002"/>
                </a:moveTo>
                <a:cubicBezTo>
                  <a:pt x="2162278" y="648827"/>
                  <a:pt x="2170969" y="658398"/>
                  <a:pt x="2164016" y="675799"/>
                </a:cubicBezTo>
                <a:cubicBezTo>
                  <a:pt x="2159380" y="699000"/>
                  <a:pt x="2131567" y="731484"/>
                  <a:pt x="2103754" y="750045"/>
                </a:cubicBezTo>
                <a:cubicBezTo>
                  <a:pt x="2075941" y="763965"/>
                  <a:pt x="2057399" y="759326"/>
                  <a:pt x="2062034" y="731484"/>
                </a:cubicBezTo>
                <a:cubicBezTo>
                  <a:pt x="2066670" y="708281"/>
                  <a:pt x="2094483" y="675799"/>
                  <a:pt x="2122296" y="657237"/>
                </a:cubicBezTo>
                <a:cubicBezTo>
                  <a:pt x="2130408" y="653758"/>
                  <a:pt x="2137651" y="651726"/>
                  <a:pt x="2143808" y="651002"/>
                </a:cubicBezTo>
                <a:close/>
                <a:moveTo>
                  <a:pt x="1819478" y="644267"/>
                </a:moveTo>
                <a:cubicBezTo>
                  <a:pt x="1824747" y="641648"/>
                  <a:pt x="1822113" y="654745"/>
                  <a:pt x="1811575" y="675699"/>
                </a:cubicBezTo>
                <a:cubicBezTo>
                  <a:pt x="1792843" y="703639"/>
                  <a:pt x="1769427" y="736236"/>
                  <a:pt x="1750694" y="754864"/>
                </a:cubicBezTo>
                <a:cubicBezTo>
                  <a:pt x="1731962" y="773489"/>
                  <a:pt x="1731962" y="764175"/>
                  <a:pt x="1746011" y="736236"/>
                </a:cubicBezTo>
                <a:cubicBezTo>
                  <a:pt x="1764744" y="703639"/>
                  <a:pt x="1792843" y="671044"/>
                  <a:pt x="1811575" y="652416"/>
                </a:cubicBezTo>
                <a:cubicBezTo>
                  <a:pt x="1815088" y="647759"/>
                  <a:pt x="1817722" y="645139"/>
                  <a:pt x="1819478" y="644267"/>
                </a:cubicBezTo>
                <a:close/>
                <a:moveTo>
                  <a:pt x="2949633" y="638550"/>
                </a:moveTo>
                <a:cubicBezTo>
                  <a:pt x="2986793" y="638550"/>
                  <a:pt x="3010017" y="652557"/>
                  <a:pt x="3014662" y="675903"/>
                </a:cubicBezTo>
                <a:cubicBezTo>
                  <a:pt x="3014662" y="699248"/>
                  <a:pt x="2986793" y="717924"/>
                  <a:pt x="2949633" y="717924"/>
                </a:cubicBezTo>
                <a:cubicBezTo>
                  <a:pt x="2917119" y="717924"/>
                  <a:pt x="2889249" y="703917"/>
                  <a:pt x="2889249" y="680571"/>
                </a:cubicBezTo>
                <a:cubicBezTo>
                  <a:pt x="2889249" y="661896"/>
                  <a:pt x="2917119" y="643219"/>
                  <a:pt x="2949633" y="638550"/>
                </a:cubicBezTo>
                <a:close/>
                <a:moveTo>
                  <a:pt x="2084346" y="617526"/>
                </a:moveTo>
                <a:cubicBezTo>
                  <a:pt x="2089629" y="620430"/>
                  <a:pt x="2090804" y="628558"/>
                  <a:pt x="2086107" y="642492"/>
                </a:cubicBezTo>
                <a:cubicBezTo>
                  <a:pt x="2076714" y="665717"/>
                  <a:pt x="2048536" y="702876"/>
                  <a:pt x="2020358" y="716811"/>
                </a:cubicBezTo>
                <a:cubicBezTo>
                  <a:pt x="1996876" y="735390"/>
                  <a:pt x="1982787" y="726100"/>
                  <a:pt x="1992180" y="702876"/>
                </a:cubicBezTo>
                <a:cubicBezTo>
                  <a:pt x="2001572" y="679651"/>
                  <a:pt x="2029751" y="642492"/>
                  <a:pt x="2057929" y="623913"/>
                </a:cubicBezTo>
                <a:cubicBezTo>
                  <a:pt x="2069670" y="616945"/>
                  <a:pt x="2079063" y="614623"/>
                  <a:pt x="2084346" y="617526"/>
                </a:cubicBezTo>
                <a:close/>
                <a:moveTo>
                  <a:pt x="2494758" y="598946"/>
                </a:moveTo>
                <a:cubicBezTo>
                  <a:pt x="2516095" y="600030"/>
                  <a:pt x="2530901" y="612169"/>
                  <a:pt x="2527417" y="629510"/>
                </a:cubicBezTo>
                <a:cubicBezTo>
                  <a:pt x="2527417" y="657258"/>
                  <a:pt x="2499548" y="680379"/>
                  <a:pt x="2462388" y="689629"/>
                </a:cubicBezTo>
                <a:cubicBezTo>
                  <a:pt x="2429874" y="698877"/>
                  <a:pt x="2406649" y="689629"/>
                  <a:pt x="2406649" y="666507"/>
                </a:cubicBezTo>
                <a:cubicBezTo>
                  <a:pt x="2411294" y="643383"/>
                  <a:pt x="2439164" y="615636"/>
                  <a:pt x="2471678" y="601764"/>
                </a:cubicBezTo>
                <a:cubicBezTo>
                  <a:pt x="2479807" y="599452"/>
                  <a:pt x="2487645" y="598585"/>
                  <a:pt x="2494758" y="598946"/>
                </a:cubicBezTo>
                <a:close/>
                <a:moveTo>
                  <a:pt x="1821526" y="588695"/>
                </a:moveTo>
                <a:cubicBezTo>
                  <a:pt x="1827458" y="586079"/>
                  <a:pt x="1822185" y="599164"/>
                  <a:pt x="1811639" y="620103"/>
                </a:cubicBezTo>
                <a:cubicBezTo>
                  <a:pt x="1792892" y="648021"/>
                  <a:pt x="1764770" y="680593"/>
                  <a:pt x="1750709" y="694552"/>
                </a:cubicBezTo>
                <a:cubicBezTo>
                  <a:pt x="1731962" y="713164"/>
                  <a:pt x="1731962" y="703858"/>
                  <a:pt x="1750709" y="675939"/>
                </a:cubicBezTo>
                <a:cubicBezTo>
                  <a:pt x="1769457" y="643368"/>
                  <a:pt x="1797579" y="610796"/>
                  <a:pt x="1811639" y="596838"/>
                </a:cubicBezTo>
                <a:cubicBezTo>
                  <a:pt x="1816326" y="592186"/>
                  <a:pt x="1819549" y="589567"/>
                  <a:pt x="1821526" y="588695"/>
                </a:cubicBezTo>
                <a:close/>
                <a:moveTo>
                  <a:pt x="2031413" y="585775"/>
                </a:moveTo>
                <a:cubicBezTo>
                  <a:pt x="2033725" y="588678"/>
                  <a:pt x="2031413" y="596806"/>
                  <a:pt x="2024476" y="610742"/>
                </a:cubicBezTo>
                <a:cubicBezTo>
                  <a:pt x="2015227" y="638611"/>
                  <a:pt x="1987481" y="671126"/>
                  <a:pt x="1964358" y="685060"/>
                </a:cubicBezTo>
                <a:cubicBezTo>
                  <a:pt x="1941236" y="703639"/>
                  <a:pt x="1931987" y="698996"/>
                  <a:pt x="1941236" y="675771"/>
                </a:cubicBezTo>
                <a:cubicBezTo>
                  <a:pt x="1955109" y="647901"/>
                  <a:pt x="1982856" y="610742"/>
                  <a:pt x="2010603" y="592162"/>
                </a:cubicBezTo>
                <a:cubicBezTo>
                  <a:pt x="2022164" y="585194"/>
                  <a:pt x="2029101" y="582872"/>
                  <a:pt x="2031413" y="585775"/>
                </a:cubicBezTo>
                <a:close/>
                <a:moveTo>
                  <a:pt x="1667118" y="578133"/>
                </a:moveTo>
                <a:cubicBezTo>
                  <a:pt x="1676399" y="573459"/>
                  <a:pt x="1671758" y="582808"/>
                  <a:pt x="1662478" y="601505"/>
                </a:cubicBezTo>
                <a:cubicBezTo>
                  <a:pt x="1648557" y="620202"/>
                  <a:pt x="1634635" y="643574"/>
                  <a:pt x="1625355" y="652922"/>
                </a:cubicBezTo>
                <a:cubicBezTo>
                  <a:pt x="1616074" y="657597"/>
                  <a:pt x="1616074" y="648248"/>
                  <a:pt x="1625355" y="629550"/>
                </a:cubicBezTo>
                <a:cubicBezTo>
                  <a:pt x="1639276" y="606179"/>
                  <a:pt x="1653197" y="587482"/>
                  <a:pt x="1667118" y="578133"/>
                </a:cubicBezTo>
                <a:close/>
                <a:moveTo>
                  <a:pt x="1991879" y="549393"/>
                </a:moveTo>
                <a:cubicBezTo>
                  <a:pt x="2000971" y="547455"/>
                  <a:pt x="1998373" y="557788"/>
                  <a:pt x="1987982" y="578455"/>
                </a:cubicBezTo>
                <a:cubicBezTo>
                  <a:pt x="1974128" y="601416"/>
                  <a:pt x="1946419" y="638156"/>
                  <a:pt x="1927946" y="651933"/>
                </a:cubicBezTo>
                <a:cubicBezTo>
                  <a:pt x="1904855" y="670302"/>
                  <a:pt x="1900237" y="661118"/>
                  <a:pt x="1914091" y="638156"/>
                </a:cubicBezTo>
                <a:cubicBezTo>
                  <a:pt x="1927946" y="610600"/>
                  <a:pt x="1960273" y="573862"/>
                  <a:pt x="1978746" y="555492"/>
                </a:cubicBezTo>
                <a:cubicBezTo>
                  <a:pt x="1984519" y="552048"/>
                  <a:pt x="1988848" y="550039"/>
                  <a:pt x="1991879" y="549393"/>
                </a:cubicBezTo>
                <a:close/>
                <a:moveTo>
                  <a:pt x="2378326" y="544692"/>
                </a:moveTo>
                <a:cubicBezTo>
                  <a:pt x="2384278" y="544041"/>
                  <a:pt x="2389503" y="544765"/>
                  <a:pt x="2393568" y="546791"/>
                </a:cubicBezTo>
                <a:cubicBezTo>
                  <a:pt x="2401696" y="550842"/>
                  <a:pt x="2405180" y="560103"/>
                  <a:pt x="2400535" y="573993"/>
                </a:cubicBezTo>
                <a:cubicBezTo>
                  <a:pt x="2395890" y="597144"/>
                  <a:pt x="2368021" y="624926"/>
                  <a:pt x="2340151" y="634187"/>
                </a:cubicBezTo>
                <a:cubicBezTo>
                  <a:pt x="2307637" y="648076"/>
                  <a:pt x="2284412" y="638817"/>
                  <a:pt x="2293702" y="615664"/>
                </a:cubicBezTo>
                <a:cubicBezTo>
                  <a:pt x="2298347" y="592515"/>
                  <a:pt x="2326216" y="560103"/>
                  <a:pt x="2358731" y="550842"/>
                </a:cubicBezTo>
                <a:cubicBezTo>
                  <a:pt x="2365698" y="547370"/>
                  <a:pt x="2372375" y="545344"/>
                  <a:pt x="2378326" y="544692"/>
                </a:cubicBezTo>
                <a:close/>
                <a:moveTo>
                  <a:pt x="2778061" y="536791"/>
                </a:moveTo>
                <a:cubicBezTo>
                  <a:pt x="2810510" y="532188"/>
                  <a:pt x="2833687" y="545999"/>
                  <a:pt x="2833687" y="569019"/>
                </a:cubicBezTo>
                <a:cubicBezTo>
                  <a:pt x="2833687" y="592037"/>
                  <a:pt x="2805874" y="615056"/>
                  <a:pt x="2773425" y="619660"/>
                </a:cubicBezTo>
                <a:cubicBezTo>
                  <a:pt x="2740977" y="624263"/>
                  <a:pt x="2717799" y="610452"/>
                  <a:pt x="2717799" y="587434"/>
                </a:cubicBezTo>
                <a:cubicBezTo>
                  <a:pt x="2722435" y="564414"/>
                  <a:pt x="2750248" y="541395"/>
                  <a:pt x="2778061" y="536791"/>
                </a:cubicBezTo>
                <a:close/>
                <a:moveTo>
                  <a:pt x="1830985" y="521548"/>
                </a:moveTo>
                <a:cubicBezTo>
                  <a:pt x="1836692" y="520678"/>
                  <a:pt x="1830546" y="532859"/>
                  <a:pt x="1816496" y="550260"/>
                </a:cubicBezTo>
                <a:cubicBezTo>
                  <a:pt x="1802447" y="578103"/>
                  <a:pt x="1774348" y="605945"/>
                  <a:pt x="1760298" y="619867"/>
                </a:cubicBezTo>
                <a:cubicBezTo>
                  <a:pt x="1746249" y="633787"/>
                  <a:pt x="1750932" y="624507"/>
                  <a:pt x="1764981" y="596665"/>
                </a:cubicBezTo>
                <a:cubicBezTo>
                  <a:pt x="1783714" y="568822"/>
                  <a:pt x="1807130" y="540980"/>
                  <a:pt x="1821179" y="527058"/>
                </a:cubicBezTo>
                <a:cubicBezTo>
                  <a:pt x="1825863" y="523578"/>
                  <a:pt x="1829082" y="521838"/>
                  <a:pt x="1830985" y="521548"/>
                </a:cubicBezTo>
                <a:close/>
                <a:moveTo>
                  <a:pt x="3140158" y="513011"/>
                </a:moveTo>
                <a:cubicBezTo>
                  <a:pt x="3163135" y="508370"/>
                  <a:pt x="3186112" y="522291"/>
                  <a:pt x="3186112" y="536212"/>
                </a:cubicBezTo>
                <a:cubicBezTo>
                  <a:pt x="3186112" y="554774"/>
                  <a:pt x="3163135" y="568695"/>
                  <a:pt x="3144753" y="568695"/>
                </a:cubicBezTo>
                <a:cubicBezTo>
                  <a:pt x="3121776" y="568695"/>
                  <a:pt x="3103395" y="559414"/>
                  <a:pt x="3098799" y="545493"/>
                </a:cubicBezTo>
                <a:cubicBezTo>
                  <a:pt x="3098799" y="526932"/>
                  <a:pt x="3117181" y="513011"/>
                  <a:pt x="3140158" y="513011"/>
                </a:cubicBezTo>
                <a:close/>
                <a:moveTo>
                  <a:pt x="1979467" y="506544"/>
                </a:moveTo>
                <a:cubicBezTo>
                  <a:pt x="1981776" y="505818"/>
                  <a:pt x="1982931" y="506400"/>
                  <a:pt x="1982931" y="508141"/>
                </a:cubicBezTo>
                <a:cubicBezTo>
                  <a:pt x="1982931" y="511624"/>
                  <a:pt x="1978313" y="519754"/>
                  <a:pt x="1969076" y="531367"/>
                </a:cubicBezTo>
                <a:cubicBezTo>
                  <a:pt x="1950603" y="559236"/>
                  <a:pt x="1922894" y="596394"/>
                  <a:pt x="1904422" y="610330"/>
                </a:cubicBezTo>
                <a:cubicBezTo>
                  <a:pt x="1890567" y="624263"/>
                  <a:pt x="1885949" y="619620"/>
                  <a:pt x="1904422" y="591750"/>
                </a:cubicBezTo>
                <a:cubicBezTo>
                  <a:pt x="1918276" y="563880"/>
                  <a:pt x="1950603" y="526721"/>
                  <a:pt x="1969076" y="512786"/>
                </a:cubicBezTo>
                <a:cubicBezTo>
                  <a:pt x="1973694" y="509301"/>
                  <a:pt x="1977158" y="507270"/>
                  <a:pt x="1979467" y="506544"/>
                </a:cubicBezTo>
                <a:close/>
                <a:moveTo>
                  <a:pt x="2285464" y="497105"/>
                </a:moveTo>
                <a:cubicBezTo>
                  <a:pt x="2290968" y="496371"/>
                  <a:pt x="2295604" y="496958"/>
                  <a:pt x="2299080" y="498720"/>
                </a:cubicBezTo>
                <a:cubicBezTo>
                  <a:pt x="2306034" y="502242"/>
                  <a:pt x="2308351" y="510459"/>
                  <a:pt x="2303716" y="522201"/>
                </a:cubicBezTo>
                <a:cubicBezTo>
                  <a:pt x="2294445" y="545683"/>
                  <a:pt x="2266632" y="578557"/>
                  <a:pt x="2238819" y="587951"/>
                </a:cubicBezTo>
                <a:cubicBezTo>
                  <a:pt x="2211005" y="602038"/>
                  <a:pt x="2197099" y="597343"/>
                  <a:pt x="2206370" y="573862"/>
                </a:cubicBezTo>
                <a:cubicBezTo>
                  <a:pt x="2211005" y="550379"/>
                  <a:pt x="2238819" y="517504"/>
                  <a:pt x="2266632" y="503416"/>
                </a:cubicBezTo>
                <a:cubicBezTo>
                  <a:pt x="2273585" y="499893"/>
                  <a:pt x="2279959" y="497839"/>
                  <a:pt x="2285464" y="497105"/>
                </a:cubicBezTo>
                <a:close/>
                <a:moveTo>
                  <a:pt x="2670572" y="461446"/>
                </a:moveTo>
                <a:cubicBezTo>
                  <a:pt x="2678674" y="465474"/>
                  <a:pt x="2682147" y="473531"/>
                  <a:pt x="2679832" y="485039"/>
                </a:cubicBezTo>
                <a:cubicBezTo>
                  <a:pt x="2679832" y="508058"/>
                  <a:pt x="2652051" y="531077"/>
                  <a:pt x="2619639" y="535681"/>
                </a:cubicBezTo>
                <a:cubicBezTo>
                  <a:pt x="2591858" y="544888"/>
                  <a:pt x="2573337" y="535681"/>
                  <a:pt x="2573337" y="512663"/>
                </a:cubicBezTo>
                <a:cubicBezTo>
                  <a:pt x="2577967" y="494247"/>
                  <a:pt x="2601118" y="471229"/>
                  <a:pt x="2633530" y="462021"/>
                </a:cubicBezTo>
                <a:cubicBezTo>
                  <a:pt x="2649736" y="457418"/>
                  <a:pt x="2662469" y="457418"/>
                  <a:pt x="2670572" y="461446"/>
                </a:cubicBezTo>
                <a:close/>
                <a:moveTo>
                  <a:pt x="2218695" y="455730"/>
                </a:moveTo>
                <a:cubicBezTo>
                  <a:pt x="2223326" y="455005"/>
                  <a:pt x="2226798" y="455585"/>
                  <a:pt x="2229113" y="457322"/>
                </a:cubicBezTo>
                <a:cubicBezTo>
                  <a:pt x="2233744" y="460800"/>
                  <a:pt x="2233744" y="468912"/>
                  <a:pt x="2229113" y="480500"/>
                </a:cubicBezTo>
                <a:cubicBezTo>
                  <a:pt x="2215223" y="503678"/>
                  <a:pt x="2187442" y="536126"/>
                  <a:pt x="2164291" y="550032"/>
                </a:cubicBezTo>
                <a:cubicBezTo>
                  <a:pt x="2141139" y="563939"/>
                  <a:pt x="2127249" y="559304"/>
                  <a:pt x="2141139" y="536126"/>
                </a:cubicBezTo>
                <a:cubicBezTo>
                  <a:pt x="2150400" y="512948"/>
                  <a:pt x="2178181" y="480500"/>
                  <a:pt x="2201332" y="461959"/>
                </a:cubicBezTo>
                <a:cubicBezTo>
                  <a:pt x="2208277" y="458482"/>
                  <a:pt x="2214065" y="456454"/>
                  <a:pt x="2218695" y="455730"/>
                </a:cubicBezTo>
                <a:close/>
                <a:moveTo>
                  <a:pt x="1978760" y="451780"/>
                </a:moveTo>
                <a:cubicBezTo>
                  <a:pt x="1984380" y="451128"/>
                  <a:pt x="1978327" y="464191"/>
                  <a:pt x="1964493" y="485093"/>
                </a:cubicBezTo>
                <a:cubicBezTo>
                  <a:pt x="1946048" y="508318"/>
                  <a:pt x="1922991" y="540831"/>
                  <a:pt x="1904546" y="554767"/>
                </a:cubicBezTo>
                <a:cubicBezTo>
                  <a:pt x="1890712" y="568702"/>
                  <a:pt x="1890712" y="559412"/>
                  <a:pt x="1909157" y="531542"/>
                </a:cubicBezTo>
                <a:cubicBezTo>
                  <a:pt x="1922991" y="508318"/>
                  <a:pt x="1955271" y="471159"/>
                  <a:pt x="1969105" y="457224"/>
                </a:cubicBezTo>
                <a:cubicBezTo>
                  <a:pt x="1973716" y="453741"/>
                  <a:pt x="1976886" y="451999"/>
                  <a:pt x="1978760" y="451780"/>
                </a:cubicBezTo>
                <a:close/>
                <a:moveTo>
                  <a:pt x="1841145" y="440204"/>
                </a:moveTo>
                <a:cubicBezTo>
                  <a:pt x="1844996" y="441083"/>
                  <a:pt x="1839862" y="452507"/>
                  <a:pt x="1829593" y="466568"/>
                </a:cubicBezTo>
                <a:cubicBezTo>
                  <a:pt x="1815900" y="490003"/>
                  <a:pt x="1797644" y="513437"/>
                  <a:pt x="1783952" y="522810"/>
                </a:cubicBezTo>
                <a:cubicBezTo>
                  <a:pt x="1774824" y="532184"/>
                  <a:pt x="1779388" y="522810"/>
                  <a:pt x="1793080" y="499376"/>
                </a:cubicBezTo>
                <a:cubicBezTo>
                  <a:pt x="1802208" y="480629"/>
                  <a:pt x="1825029" y="452507"/>
                  <a:pt x="1834157" y="443133"/>
                </a:cubicBezTo>
                <a:cubicBezTo>
                  <a:pt x="1837580" y="440790"/>
                  <a:pt x="1839862" y="439911"/>
                  <a:pt x="1841145" y="440204"/>
                </a:cubicBezTo>
                <a:close/>
                <a:moveTo>
                  <a:pt x="2175667" y="414534"/>
                </a:moveTo>
                <a:cubicBezTo>
                  <a:pt x="2178482" y="413882"/>
                  <a:pt x="2180358" y="414607"/>
                  <a:pt x="2181224" y="416637"/>
                </a:cubicBezTo>
                <a:cubicBezTo>
                  <a:pt x="2182956" y="420698"/>
                  <a:pt x="2180647" y="429978"/>
                  <a:pt x="2173719" y="443900"/>
                </a:cubicBezTo>
                <a:cubicBezTo>
                  <a:pt x="2159865" y="467102"/>
                  <a:pt x="2132156" y="494944"/>
                  <a:pt x="2113683" y="508865"/>
                </a:cubicBezTo>
                <a:cubicBezTo>
                  <a:pt x="2090592" y="527426"/>
                  <a:pt x="2085974" y="518145"/>
                  <a:pt x="2095210" y="494944"/>
                </a:cubicBezTo>
                <a:cubicBezTo>
                  <a:pt x="2109065" y="471741"/>
                  <a:pt x="2141392" y="439259"/>
                  <a:pt x="2164483" y="420697"/>
                </a:cubicBezTo>
                <a:cubicBezTo>
                  <a:pt x="2169101" y="417217"/>
                  <a:pt x="2172853" y="415186"/>
                  <a:pt x="2175667" y="414534"/>
                </a:cubicBezTo>
                <a:close/>
                <a:moveTo>
                  <a:pt x="2958264" y="401903"/>
                </a:moveTo>
                <a:cubicBezTo>
                  <a:pt x="2981658" y="397246"/>
                  <a:pt x="3000374" y="406560"/>
                  <a:pt x="3000374" y="425187"/>
                </a:cubicBezTo>
                <a:cubicBezTo>
                  <a:pt x="3000374" y="439157"/>
                  <a:pt x="2976979" y="457783"/>
                  <a:pt x="2953585" y="462440"/>
                </a:cubicBezTo>
                <a:cubicBezTo>
                  <a:pt x="2930190" y="467097"/>
                  <a:pt x="2911474" y="453126"/>
                  <a:pt x="2916153" y="439157"/>
                </a:cubicBezTo>
                <a:cubicBezTo>
                  <a:pt x="2916153" y="420530"/>
                  <a:pt x="2934869" y="406560"/>
                  <a:pt x="2958264" y="401903"/>
                </a:cubicBezTo>
                <a:close/>
                <a:moveTo>
                  <a:pt x="2549922" y="396371"/>
                </a:moveTo>
                <a:cubicBezTo>
                  <a:pt x="2556867" y="400406"/>
                  <a:pt x="2559182" y="408477"/>
                  <a:pt x="2554552" y="420005"/>
                </a:cubicBezTo>
                <a:cubicBezTo>
                  <a:pt x="2549922" y="438451"/>
                  <a:pt x="2522140" y="466118"/>
                  <a:pt x="2494359" y="475342"/>
                </a:cubicBezTo>
                <a:cubicBezTo>
                  <a:pt x="2466578" y="484563"/>
                  <a:pt x="2452687" y="475342"/>
                  <a:pt x="2457317" y="456896"/>
                </a:cubicBezTo>
                <a:cubicBezTo>
                  <a:pt x="2466578" y="433840"/>
                  <a:pt x="2489729" y="406172"/>
                  <a:pt x="2517510" y="396948"/>
                </a:cubicBezTo>
                <a:cubicBezTo>
                  <a:pt x="2531401" y="392337"/>
                  <a:pt x="2542976" y="392337"/>
                  <a:pt x="2549922" y="396371"/>
                </a:cubicBezTo>
                <a:close/>
                <a:moveTo>
                  <a:pt x="1995003" y="386601"/>
                </a:moveTo>
                <a:cubicBezTo>
                  <a:pt x="1998672" y="385732"/>
                  <a:pt x="1992629" y="397900"/>
                  <a:pt x="1978818" y="415284"/>
                </a:cubicBezTo>
                <a:cubicBezTo>
                  <a:pt x="1960403" y="438461"/>
                  <a:pt x="1937384" y="470910"/>
                  <a:pt x="1923573" y="484817"/>
                </a:cubicBezTo>
                <a:cubicBezTo>
                  <a:pt x="1909762" y="494088"/>
                  <a:pt x="1909762" y="484817"/>
                  <a:pt x="1928177" y="461639"/>
                </a:cubicBezTo>
                <a:cubicBezTo>
                  <a:pt x="1946592" y="433826"/>
                  <a:pt x="1969611" y="401377"/>
                  <a:pt x="1988026" y="392106"/>
                </a:cubicBezTo>
                <a:cubicBezTo>
                  <a:pt x="1991478" y="388629"/>
                  <a:pt x="1993780" y="386891"/>
                  <a:pt x="1995003" y="386601"/>
                </a:cubicBezTo>
                <a:close/>
                <a:moveTo>
                  <a:pt x="2151002" y="367562"/>
                </a:moveTo>
                <a:cubicBezTo>
                  <a:pt x="2158135" y="366691"/>
                  <a:pt x="2155541" y="378873"/>
                  <a:pt x="2145166" y="396274"/>
                </a:cubicBezTo>
                <a:cubicBezTo>
                  <a:pt x="2126721" y="419475"/>
                  <a:pt x="2099053" y="451959"/>
                  <a:pt x="2080607" y="465880"/>
                </a:cubicBezTo>
                <a:cubicBezTo>
                  <a:pt x="2062162" y="479801"/>
                  <a:pt x="2062162" y="470520"/>
                  <a:pt x="2075996" y="447319"/>
                </a:cubicBezTo>
                <a:cubicBezTo>
                  <a:pt x="2094441" y="424116"/>
                  <a:pt x="2122109" y="386993"/>
                  <a:pt x="2140555" y="373072"/>
                </a:cubicBezTo>
                <a:cubicBezTo>
                  <a:pt x="2145166" y="369592"/>
                  <a:pt x="2148624" y="367852"/>
                  <a:pt x="2151002" y="367562"/>
                </a:cubicBezTo>
                <a:close/>
                <a:moveTo>
                  <a:pt x="1852788" y="355836"/>
                </a:moveTo>
                <a:cubicBezTo>
                  <a:pt x="1857374" y="351205"/>
                  <a:pt x="1857374" y="360466"/>
                  <a:pt x="1848202" y="369726"/>
                </a:cubicBezTo>
                <a:cubicBezTo>
                  <a:pt x="1839029" y="383617"/>
                  <a:pt x="1829857" y="397508"/>
                  <a:pt x="1820685" y="402138"/>
                </a:cubicBezTo>
                <a:cubicBezTo>
                  <a:pt x="1816099" y="406768"/>
                  <a:pt x="1816099" y="397508"/>
                  <a:pt x="1825271" y="383617"/>
                </a:cubicBezTo>
                <a:cubicBezTo>
                  <a:pt x="1834443" y="374357"/>
                  <a:pt x="1843616" y="360466"/>
                  <a:pt x="1852788" y="355836"/>
                </a:cubicBezTo>
                <a:close/>
                <a:moveTo>
                  <a:pt x="2455827" y="340823"/>
                </a:moveTo>
                <a:cubicBezTo>
                  <a:pt x="2461107" y="344864"/>
                  <a:pt x="2462281" y="352946"/>
                  <a:pt x="2457587" y="364491"/>
                </a:cubicBezTo>
                <a:cubicBezTo>
                  <a:pt x="2448200" y="382963"/>
                  <a:pt x="2424733" y="410673"/>
                  <a:pt x="2396572" y="419909"/>
                </a:cubicBezTo>
                <a:cubicBezTo>
                  <a:pt x="2373104" y="433763"/>
                  <a:pt x="2359024" y="424527"/>
                  <a:pt x="2368411" y="406055"/>
                </a:cubicBezTo>
                <a:cubicBezTo>
                  <a:pt x="2377798" y="382963"/>
                  <a:pt x="2405959" y="355255"/>
                  <a:pt x="2429426" y="341400"/>
                </a:cubicBezTo>
                <a:cubicBezTo>
                  <a:pt x="2441160" y="336781"/>
                  <a:pt x="2450547" y="336781"/>
                  <a:pt x="2455827" y="340823"/>
                </a:cubicBezTo>
                <a:close/>
                <a:moveTo>
                  <a:pt x="2149605" y="316028"/>
                </a:moveTo>
                <a:cubicBezTo>
                  <a:pt x="2151288" y="315303"/>
                  <a:pt x="2152020" y="315883"/>
                  <a:pt x="2151727" y="317621"/>
                </a:cubicBezTo>
                <a:cubicBezTo>
                  <a:pt x="2151142" y="321098"/>
                  <a:pt x="2146459" y="329210"/>
                  <a:pt x="2137092" y="340799"/>
                </a:cubicBezTo>
                <a:cubicBezTo>
                  <a:pt x="2118360" y="368612"/>
                  <a:pt x="2094944" y="396425"/>
                  <a:pt x="2076211" y="410331"/>
                </a:cubicBezTo>
                <a:cubicBezTo>
                  <a:pt x="2062162" y="424238"/>
                  <a:pt x="2062162" y="414967"/>
                  <a:pt x="2076211" y="391789"/>
                </a:cubicBezTo>
                <a:cubicBezTo>
                  <a:pt x="2094944" y="368612"/>
                  <a:pt x="2123043" y="336163"/>
                  <a:pt x="2141775" y="322257"/>
                </a:cubicBezTo>
                <a:cubicBezTo>
                  <a:pt x="2145288" y="318780"/>
                  <a:pt x="2147922" y="316752"/>
                  <a:pt x="2149605" y="316028"/>
                </a:cubicBezTo>
                <a:close/>
                <a:moveTo>
                  <a:pt x="2810543" y="313003"/>
                </a:moveTo>
                <a:cubicBezTo>
                  <a:pt x="2833937" y="308347"/>
                  <a:pt x="2847974" y="317660"/>
                  <a:pt x="2847974" y="331630"/>
                </a:cubicBezTo>
                <a:cubicBezTo>
                  <a:pt x="2843295" y="350257"/>
                  <a:pt x="2824579" y="368883"/>
                  <a:pt x="2801185" y="373540"/>
                </a:cubicBezTo>
                <a:cubicBezTo>
                  <a:pt x="2773111" y="378197"/>
                  <a:pt x="2759074" y="368883"/>
                  <a:pt x="2763753" y="350257"/>
                </a:cubicBezTo>
                <a:cubicBezTo>
                  <a:pt x="2768432" y="336287"/>
                  <a:pt x="2787148" y="317660"/>
                  <a:pt x="2810543" y="313003"/>
                </a:cubicBezTo>
                <a:close/>
                <a:moveTo>
                  <a:pt x="2015634" y="311780"/>
                </a:moveTo>
                <a:cubicBezTo>
                  <a:pt x="2013883" y="315292"/>
                  <a:pt x="2009214" y="322317"/>
                  <a:pt x="2002210" y="331684"/>
                </a:cubicBezTo>
                <a:cubicBezTo>
                  <a:pt x="1988203" y="355099"/>
                  <a:pt x="1964857" y="383198"/>
                  <a:pt x="1950850" y="392565"/>
                </a:cubicBezTo>
                <a:cubicBezTo>
                  <a:pt x="1941512" y="397248"/>
                  <a:pt x="1946181" y="387881"/>
                  <a:pt x="1960188" y="369149"/>
                </a:cubicBezTo>
                <a:cubicBezTo>
                  <a:pt x="1974196" y="345733"/>
                  <a:pt x="1997541" y="322317"/>
                  <a:pt x="2011549" y="312951"/>
                </a:cubicBezTo>
                <a:cubicBezTo>
                  <a:pt x="2016218" y="308267"/>
                  <a:pt x="2017385" y="308267"/>
                  <a:pt x="2015634" y="311780"/>
                </a:cubicBezTo>
                <a:close/>
                <a:moveTo>
                  <a:pt x="2383063" y="289012"/>
                </a:moveTo>
                <a:cubicBezTo>
                  <a:pt x="2386578" y="288291"/>
                  <a:pt x="2388922" y="288868"/>
                  <a:pt x="2390093" y="290600"/>
                </a:cubicBezTo>
                <a:cubicBezTo>
                  <a:pt x="2392437" y="294063"/>
                  <a:pt x="2390094" y="302145"/>
                  <a:pt x="2383063" y="313691"/>
                </a:cubicBezTo>
                <a:cubicBezTo>
                  <a:pt x="2373689" y="336781"/>
                  <a:pt x="2345568" y="364491"/>
                  <a:pt x="2326820" y="373727"/>
                </a:cubicBezTo>
                <a:cubicBezTo>
                  <a:pt x="2303386" y="382963"/>
                  <a:pt x="2298699" y="373727"/>
                  <a:pt x="2308073" y="355254"/>
                </a:cubicBezTo>
                <a:cubicBezTo>
                  <a:pt x="2322133" y="332163"/>
                  <a:pt x="2350255" y="304454"/>
                  <a:pt x="2369002" y="295218"/>
                </a:cubicBezTo>
                <a:cubicBezTo>
                  <a:pt x="2374861" y="291754"/>
                  <a:pt x="2379548" y="289734"/>
                  <a:pt x="2383063" y="289012"/>
                </a:cubicBezTo>
                <a:close/>
                <a:moveTo>
                  <a:pt x="2162194" y="256818"/>
                </a:moveTo>
                <a:cubicBezTo>
                  <a:pt x="2160467" y="260922"/>
                  <a:pt x="2154713" y="269130"/>
                  <a:pt x="2145505" y="280856"/>
                </a:cubicBezTo>
                <a:cubicBezTo>
                  <a:pt x="2131694" y="304308"/>
                  <a:pt x="2104071" y="327759"/>
                  <a:pt x="2090260" y="341831"/>
                </a:cubicBezTo>
                <a:cubicBezTo>
                  <a:pt x="2076449" y="351211"/>
                  <a:pt x="2081053" y="341831"/>
                  <a:pt x="2094864" y="323069"/>
                </a:cubicBezTo>
                <a:cubicBezTo>
                  <a:pt x="2113279" y="299617"/>
                  <a:pt x="2140901" y="271475"/>
                  <a:pt x="2154713" y="257404"/>
                </a:cubicBezTo>
                <a:cubicBezTo>
                  <a:pt x="2161618" y="252714"/>
                  <a:pt x="2163920" y="252714"/>
                  <a:pt x="2162194" y="256818"/>
                </a:cubicBezTo>
                <a:close/>
                <a:moveTo>
                  <a:pt x="2347932" y="240182"/>
                </a:moveTo>
                <a:cubicBezTo>
                  <a:pt x="2349658" y="243111"/>
                  <a:pt x="2347356" y="250142"/>
                  <a:pt x="2340451" y="261859"/>
                </a:cubicBezTo>
                <a:cubicBezTo>
                  <a:pt x="2326639" y="280607"/>
                  <a:pt x="2303621" y="308728"/>
                  <a:pt x="2285206" y="322789"/>
                </a:cubicBezTo>
                <a:cubicBezTo>
                  <a:pt x="2266791" y="332163"/>
                  <a:pt x="2262187" y="327476"/>
                  <a:pt x="2275998" y="304041"/>
                </a:cubicBezTo>
                <a:cubicBezTo>
                  <a:pt x="2289809" y="280607"/>
                  <a:pt x="2312828" y="257172"/>
                  <a:pt x="2331243" y="243111"/>
                </a:cubicBezTo>
                <a:cubicBezTo>
                  <a:pt x="2340451" y="238425"/>
                  <a:pt x="2346205" y="237253"/>
                  <a:pt x="2347932" y="240182"/>
                </a:cubicBezTo>
                <a:close/>
                <a:moveTo>
                  <a:pt x="2689842" y="238398"/>
                </a:moveTo>
                <a:cubicBezTo>
                  <a:pt x="2713213" y="233735"/>
                  <a:pt x="2722562" y="238398"/>
                  <a:pt x="2722562" y="257051"/>
                </a:cubicBezTo>
                <a:cubicBezTo>
                  <a:pt x="2717888" y="271042"/>
                  <a:pt x="2694516" y="294358"/>
                  <a:pt x="2671144" y="299021"/>
                </a:cubicBezTo>
                <a:cubicBezTo>
                  <a:pt x="2652447" y="308348"/>
                  <a:pt x="2638424" y="299021"/>
                  <a:pt x="2643098" y="285031"/>
                </a:cubicBezTo>
                <a:cubicBezTo>
                  <a:pt x="2652447" y="266378"/>
                  <a:pt x="2671144" y="247725"/>
                  <a:pt x="2689842" y="238398"/>
                </a:cubicBezTo>
                <a:close/>
                <a:moveTo>
                  <a:pt x="2038494" y="220908"/>
                </a:moveTo>
                <a:cubicBezTo>
                  <a:pt x="2043112" y="216268"/>
                  <a:pt x="2038494" y="225549"/>
                  <a:pt x="2029257" y="239470"/>
                </a:cubicBezTo>
                <a:cubicBezTo>
                  <a:pt x="2020021" y="253391"/>
                  <a:pt x="2001548" y="271952"/>
                  <a:pt x="1996930" y="271952"/>
                </a:cubicBezTo>
                <a:cubicBezTo>
                  <a:pt x="1992312" y="276593"/>
                  <a:pt x="1996930" y="267312"/>
                  <a:pt x="2006166" y="253391"/>
                </a:cubicBezTo>
                <a:cubicBezTo>
                  <a:pt x="2015403" y="239470"/>
                  <a:pt x="2029257" y="225549"/>
                  <a:pt x="2038494" y="220908"/>
                </a:cubicBezTo>
                <a:close/>
                <a:moveTo>
                  <a:pt x="2333294" y="186375"/>
                </a:moveTo>
                <a:cubicBezTo>
                  <a:pt x="2333294" y="189890"/>
                  <a:pt x="2329788" y="196921"/>
                  <a:pt x="2322777" y="206294"/>
                </a:cubicBezTo>
                <a:cubicBezTo>
                  <a:pt x="2304080" y="229729"/>
                  <a:pt x="2280708" y="253163"/>
                  <a:pt x="2266685" y="262537"/>
                </a:cubicBezTo>
                <a:cubicBezTo>
                  <a:pt x="2252662" y="276598"/>
                  <a:pt x="2252662" y="267224"/>
                  <a:pt x="2266685" y="248476"/>
                </a:cubicBezTo>
                <a:cubicBezTo>
                  <a:pt x="2280708" y="225042"/>
                  <a:pt x="2308754" y="201607"/>
                  <a:pt x="2322777" y="187547"/>
                </a:cubicBezTo>
                <a:cubicBezTo>
                  <a:pt x="2329788" y="182860"/>
                  <a:pt x="2333294" y="182860"/>
                  <a:pt x="2333294" y="186375"/>
                </a:cubicBezTo>
                <a:close/>
                <a:moveTo>
                  <a:pt x="2187091" y="181589"/>
                </a:moveTo>
                <a:cubicBezTo>
                  <a:pt x="2185342" y="185094"/>
                  <a:pt x="2180679" y="192106"/>
                  <a:pt x="2173684" y="201454"/>
                </a:cubicBezTo>
                <a:cubicBezTo>
                  <a:pt x="2155030" y="220152"/>
                  <a:pt x="2136377" y="243524"/>
                  <a:pt x="2127050" y="252872"/>
                </a:cubicBezTo>
                <a:cubicBezTo>
                  <a:pt x="2117724" y="257546"/>
                  <a:pt x="2117724" y="248198"/>
                  <a:pt x="2136377" y="229501"/>
                </a:cubicBezTo>
                <a:cubicBezTo>
                  <a:pt x="2150367" y="210803"/>
                  <a:pt x="2173684" y="187431"/>
                  <a:pt x="2183010" y="182757"/>
                </a:cubicBezTo>
                <a:cubicBezTo>
                  <a:pt x="2187674" y="178083"/>
                  <a:pt x="2188839" y="178083"/>
                  <a:pt x="2187091" y="181589"/>
                </a:cubicBezTo>
                <a:close/>
                <a:moveTo>
                  <a:pt x="2621895" y="176225"/>
                </a:moveTo>
                <a:cubicBezTo>
                  <a:pt x="2625397" y="179139"/>
                  <a:pt x="2626565" y="184968"/>
                  <a:pt x="2624230" y="191963"/>
                </a:cubicBezTo>
                <a:cubicBezTo>
                  <a:pt x="2614892" y="210616"/>
                  <a:pt x="2596215" y="229270"/>
                  <a:pt x="2577539" y="238596"/>
                </a:cubicBezTo>
                <a:cubicBezTo>
                  <a:pt x="2558862" y="243260"/>
                  <a:pt x="2549524" y="238596"/>
                  <a:pt x="2558862" y="224607"/>
                </a:cubicBezTo>
                <a:cubicBezTo>
                  <a:pt x="2563531" y="205953"/>
                  <a:pt x="2586877" y="187300"/>
                  <a:pt x="2605554" y="177973"/>
                </a:cubicBezTo>
                <a:cubicBezTo>
                  <a:pt x="2612557" y="173310"/>
                  <a:pt x="2618394" y="173310"/>
                  <a:pt x="2621895" y="176225"/>
                </a:cubicBezTo>
                <a:close/>
                <a:moveTo>
                  <a:pt x="2337476" y="126026"/>
                </a:moveTo>
                <a:cubicBezTo>
                  <a:pt x="2336893" y="129532"/>
                  <a:pt x="2332224" y="136543"/>
                  <a:pt x="2322885" y="145892"/>
                </a:cubicBezTo>
                <a:cubicBezTo>
                  <a:pt x="2308878" y="164590"/>
                  <a:pt x="2290202" y="183287"/>
                  <a:pt x="2276194" y="192636"/>
                </a:cubicBezTo>
                <a:cubicBezTo>
                  <a:pt x="2262187" y="201984"/>
                  <a:pt x="2266856" y="197310"/>
                  <a:pt x="2280863" y="178612"/>
                </a:cubicBezTo>
                <a:cubicBezTo>
                  <a:pt x="2294871" y="159915"/>
                  <a:pt x="2318216" y="136543"/>
                  <a:pt x="2327555" y="127195"/>
                </a:cubicBezTo>
                <a:cubicBezTo>
                  <a:pt x="2334558" y="122520"/>
                  <a:pt x="2338060" y="122520"/>
                  <a:pt x="2337476" y="126026"/>
                </a:cubicBezTo>
                <a:close/>
                <a:moveTo>
                  <a:pt x="2558573" y="118330"/>
                </a:moveTo>
                <a:cubicBezTo>
                  <a:pt x="2560320" y="120079"/>
                  <a:pt x="2559156" y="124742"/>
                  <a:pt x="2554499" y="131737"/>
                </a:cubicBezTo>
                <a:cubicBezTo>
                  <a:pt x="2545185" y="150390"/>
                  <a:pt x="2531215" y="169044"/>
                  <a:pt x="2512589" y="178370"/>
                </a:cubicBezTo>
                <a:cubicBezTo>
                  <a:pt x="2498619" y="187697"/>
                  <a:pt x="2493962" y="178370"/>
                  <a:pt x="2503275" y="164380"/>
                </a:cubicBezTo>
                <a:cubicBezTo>
                  <a:pt x="2512589" y="150390"/>
                  <a:pt x="2531215" y="127074"/>
                  <a:pt x="2545185" y="122410"/>
                </a:cubicBezTo>
                <a:cubicBezTo>
                  <a:pt x="2552170" y="117747"/>
                  <a:pt x="2556827" y="116581"/>
                  <a:pt x="2558573" y="118330"/>
                </a:cubicBezTo>
                <a:close/>
                <a:moveTo>
                  <a:pt x="2214851" y="95474"/>
                </a:moveTo>
                <a:cubicBezTo>
                  <a:pt x="2224087" y="90856"/>
                  <a:pt x="2219469" y="95474"/>
                  <a:pt x="2210232" y="109328"/>
                </a:cubicBezTo>
                <a:cubicBezTo>
                  <a:pt x="2200996" y="123183"/>
                  <a:pt x="2187141" y="132419"/>
                  <a:pt x="2182523" y="137037"/>
                </a:cubicBezTo>
                <a:cubicBezTo>
                  <a:pt x="2173287" y="141656"/>
                  <a:pt x="2177905" y="137037"/>
                  <a:pt x="2187141" y="123183"/>
                </a:cubicBezTo>
                <a:cubicBezTo>
                  <a:pt x="2196378" y="109328"/>
                  <a:pt x="2210232" y="100092"/>
                  <a:pt x="2214851" y="95474"/>
                </a:cubicBezTo>
                <a:close/>
                <a:moveTo>
                  <a:pt x="2518018" y="62169"/>
                </a:moveTo>
                <a:cubicBezTo>
                  <a:pt x="2527299" y="57520"/>
                  <a:pt x="2527299" y="62169"/>
                  <a:pt x="2518018" y="76116"/>
                </a:cubicBezTo>
                <a:cubicBezTo>
                  <a:pt x="2508738" y="94713"/>
                  <a:pt x="2490176" y="108660"/>
                  <a:pt x="2480895" y="117959"/>
                </a:cubicBezTo>
                <a:cubicBezTo>
                  <a:pt x="2466974" y="122608"/>
                  <a:pt x="2466974" y="117959"/>
                  <a:pt x="2476255" y="104011"/>
                </a:cubicBezTo>
                <a:cubicBezTo>
                  <a:pt x="2485536" y="90064"/>
                  <a:pt x="2504097" y="71467"/>
                  <a:pt x="2518018" y="62169"/>
                </a:cubicBezTo>
                <a:close/>
                <a:moveTo>
                  <a:pt x="2359146" y="53224"/>
                </a:moveTo>
                <a:cubicBezTo>
                  <a:pt x="2357986" y="54968"/>
                  <a:pt x="2354506" y="59617"/>
                  <a:pt x="2349866" y="66590"/>
                </a:cubicBezTo>
                <a:cubicBezTo>
                  <a:pt x="2335945" y="80538"/>
                  <a:pt x="2317383" y="99134"/>
                  <a:pt x="2312743" y="108433"/>
                </a:cubicBezTo>
                <a:cubicBezTo>
                  <a:pt x="2303462" y="113082"/>
                  <a:pt x="2303462" y="108433"/>
                  <a:pt x="2317383" y="94485"/>
                </a:cubicBezTo>
                <a:cubicBezTo>
                  <a:pt x="2326664" y="80538"/>
                  <a:pt x="2345225" y="61941"/>
                  <a:pt x="2354506" y="57292"/>
                </a:cubicBezTo>
                <a:cubicBezTo>
                  <a:pt x="2359146" y="52643"/>
                  <a:pt x="2360307" y="51481"/>
                  <a:pt x="2359146" y="53224"/>
                </a:cubicBezTo>
                <a:close/>
                <a:moveTo>
                  <a:pt x="2515473" y="1234"/>
                </a:moveTo>
                <a:cubicBezTo>
                  <a:pt x="2515473" y="2966"/>
                  <a:pt x="2513171" y="6430"/>
                  <a:pt x="2508568" y="11048"/>
                </a:cubicBezTo>
                <a:cubicBezTo>
                  <a:pt x="2499360" y="24902"/>
                  <a:pt x="2490152" y="38757"/>
                  <a:pt x="2480945" y="43375"/>
                </a:cubicBezTo>
                <a:cubicBezTo>
                  <a:pt x="2471737" y="47993"/>
                  <a:pt x="2471737" y="47993"/>
                  <a:pt x="2480945" y="34139"/>
                </a:cubicBezTo>
                <a:cubicBezTo>
                  <a:pt x="2490152" y="20284"/>
                  <a:pt x="2503964" y="6430"/>
                  <a:pt x="2508568" y="1811"/>
                </a:cubicBezTo>
                <a:cubicBezTo>
                  <a:pt x="2513171" y="-498"/>
                  <a:pt x="2515473" y="-498"/>
                  <a:pt x="2515473" y="1234"/>
                </a:cubicBezTo>
                <a:close/>
              </a:path>
            </a:pathLst>
          </a:custGeom>
          <a:gradFill>
            <a:gsLst>
              <a:gs pos="80000">
                <a:schemeClr val="accent1">
                  <a:alpha val="20000"/>
                </a:schemeClr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BD818CE-A16F-0C03-B646-0D5278A14CB3}"/>
              </a:ext>
            </a:extLst>
          </p:cNvPr>
          <p:cNvGrpSpPr/>
          <p:nvPr userDrawn="1"/>
        </p:nvGrpSpPr>
        <p:grpSpPr>
          <a:xfrm>
            <a:off x="-17014703" y="-4032302"/>
            <a:ext cx="22143977" cy="31238212"/>
            <a:chOff x="-17014703" y="-4032302"/>
            <a:chExt cx="22143977" cy="31238212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229AC3C9-91B3-6203-309F-F33CD18E50F8}"/>
                </a:ext>
              </a:extLst>
            </p:cNvPr>
            <p:cNvGrpSpPr/>
            <p:nvPr/>
          </p:nvGrpSpPr>
          <p:grpSpPr>
            <a:xfrm rot="2589207">
              <a:off x="-17014703" y="7714545"/>
              <a:ext cx="19491359" cy="19491365"/>
              <a:chOff x="5415138" y="2042090"/>
              <a:chExt cx="3092500" cy="3092501"/>
            </a:xfrm>
          </p:grpSpPr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59D0E256-FEBE-C233-4C70-8EC383B08B01}"/>
                  </a:ext>
                </a:extLst>
              </p:cNvPr>
              <p:cNvGrpSpPr/>
              <p:nvPr/>
            </p:nvGrpSpPr>
            <p:grpSpPr>
              <a:xfrm>
                <a:off x="5415138" y="2042090"/>
                <a:ext cx="3092500" cy="3092501"/>
                <a:chOff x="3619593" y="2092300"/>
                <a:chExt cx="3092500" cy="3092501"/>
              </a:xfrm>
            </p:grpSpPr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9A88B092-84FB-D248-29BF-B2929637BAA2}"/>
                    </a:ext>
                  </a:extLst>
                </p:cNvPr>
                <p:cNvSpPr/>
                <p:nvPr/>
              </p:nvSpPr>
              <p:spPr>
                <a:xfrm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78175E34-CB0F-54D3-532D-D99348897A9B}"/>
                    </a:ext>
                  </a:extLst>
                </p:cNvPr>
                <p:cNvSpPr/>
                <p:nvPr/>
              </p:nvSpPr>
              <p:spPr>
                <a:xfrm rot="90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D07A9803-765B-3B1B-482D-A419B17EFBB7}"/>
                    </a:ext>
                  </a:extLst>
                </p:cNvPr>
                <p:cNvSpPr/>
                <p:nvPr/>
              </p:nvSpPr>
              <p:spPr>
                <a:xfrm rot="72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41BF32F9-3078-DD01-FB2A-9A079806A8ED}"/>
                    </a:ext>
                  </a:extLst>
                </p:cNvPr>
                <p:cNvSpPr/>
                <p:nvPr/>
              </p:nvSpPr>
              <p:spPr>
                <a:xfrm rot="54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9E4C3632-34B2-1617-0DA8-00A12EBF95AE}"/>
                    </a:ext>
                  </a:extLst>
                </p:cNvPr>
                <p:cNvSpPr/>
                <p:nvPr/>
              </p:nvSpPr>
              <p:spPr>
                <a:xfrm rot="36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7042EC00-9DB9-30AE-4F8D-1D4DC6438917}"/>
                    </a:ext>
                  </a:extLst>
                </p:cNvPr>
                <p:cNvSpPr/>
                <p:nvPr/>
              </p:nvSpPr>
              <p:spPr>
                <a:xfrm rot="18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0EB1083D-6128-BDD4-7F97-8DE88BB3E13C}"/>
                    </a:ext>
                  </a:extLst>
                </p:cNvPr>
                <p:cNvSpPr/>
                <p:nvPr/>
              </p:nvSpPr>
              <p:spPr>
                <a:xfrm rot="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33E3FDC0-186B-F60B-A10D-F941FE7D92ED}"/>
                    </a:ext>
                  </a:extLst>
                </p:cNvPr>
                <p:cNvSpPr/>
                <p:nvPr/>
              </p:nvSpPr>
              <p:spPr>
                <a:xfrm rot="9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DECD43E2-CDD8-848D-60B2-F7B7DAB4FEAC}"/>
                    </a:ext>
                  </a:extLst>
                </p:cNvPr>
                <p:cNvSpPr/>
                <p:nvPr/>
              </p:nvSpPr>
              <p:spPr>
                <a:xfrm rot="81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CE47C402-13A8-2770-DB42-C56546417350}"/>
                    </a:ext>
                  </a:extLst>
                </p:cNvPr>
                <p:cNvSpPr/>
                <p:nvPr/>
              </p:nvSpPr>
              <p:spPr>
                <a:xfrm rot="63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84BC1038-1EE3-178A-43DD-710C7145C5BD}"/>
                    </a:ext>
                  </a:extLst>
                </p:cNvPr>
                <p:cNvSpPr/>
                <p:nvPr/>
              </p:nvSpPr>
              <p:spPr>
                <a:xfrm rot="45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E95D8C71-A528-7EC5-D25C-7ADE9ADE713A}"/>
                    </a:ext>
                  </a:extLst>
                </p:cNvPr>
                <p:cNvSpPr/>
                <p:nvPr/>
              </p:nvSpPr>
              <p:spPr>
                <a:xfrm rot="27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EF048FAA-0FB4-E966-846A-34A24A089895}"/>
                  </a:ext>
                </a:extLst>
              </p:cNvPr>
              <p:cNvGrpSpPr/>
              <p:nvPr/>
            </p:nvGrpSpPr>
            <p:grpSpPr>
              <a:xfrm rot="378548">
                <a:off x="5415138" y="2042090"/>
                <a:ext cx="3092500" cy="3092501"/>
                <a:chOff x="7463500" y="2092300"/>
                <a:chExt cx="3092500" cy="3092501"/>
              </a:xfrm>
            </p:grpSpPr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ABBE19F7-FE9D-90F1-DBB6-59F9C56E90EF}"/>
                    </a:ext>
                  </a:extLst>
                </p:cNvPr>
                <p:cNvSpPr/>
                <p:nvPr/>
              </p:nvSpPr>
              <p:spPr>
                <a:xfrm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93018F4A-1A4A-F514-1494-870FC7CC25E7}"/>
                    </a:ext>
                  </a:extLst>
                </p:cNvPr>
                <p:cNvSpPr/>
                <p:nvPr/>
              </p:nvSpPr>
              <p:spPr>
                <a:xfrm rot="90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CD4D844B-E8A2-8657-045D-15DF6857934F}"/>
                    </a:ext>
                  </a:extLst>
                </p:cNvPr>
                <p:cNvSpPr/>
                <p:nvPr/>
              </p:nvSpPr>
              <p:spPr>
                <a:xfrm rot="72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A2B27965-A85E-BDD0-3E06-3955C5AF351C}"/>
                    </a:ext>
                  </a:extLst>
                </p:cNvPr>
                <p:cNvSpPr/>
                <p:nvPr/>
              </p:nvSpPr>
              <p:spPr>
                <a:xfrm rot="54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EDA5B06-083C-841C-D3B6-B98ABC326F92}"/>
                    </a:ext>
                  </a:extLst>
                </p:cNvPr>
                <p:cNvSpPr/>
                <p:nvPr/>
              </p:nvSpPr>
              <p:spPr>
                <a:xfrm rot="36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33B2A6E2-7F45-ED2B-823E-AE010E2D2108}"/>
                    </a:ext>
                  </a:extLst>
                </p:cNvPr>
                <p:cNvSpPr/>
                <p:nvPr/>
              </p:nvSpPr>
              <p:spPr>
                <a:xfrm rot="18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B92FD48D-67E3-6D47-02C6-5C1E157A8339}"/>
                    </a:ext>
                  </a:extLst>
                </p:cNvPr>
                <p:cNvSpPr/>
                <p:nvPr/>
              </p:nvSpPr>
              <p:spPr>
                <a:xfrm rot="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53E8BC69-124A-1D41-AB02-CE2BDC3D0A9A}"/>
                    </a:ext>
                  </a:extLst>
                </p:cNvPr>
                <p:cNvSpPr/>
                <p:nvPr/>
              </p:nvSpPr>
              <p:spPr>
                <a:xfrm rot="9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AABC8738-89C9-991E-A518-0B76B3104EE1}"/>
                    </a:ext>
                  </a:extLst>
                </p:cNvPr>
                <p:cNvSpPr/>
                <p:nvPr/>
              </p:nvSpPr>
              <p:spPr>
                <a:xfrm rot="81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E5F5E2A8-A6EB-5C43-C9EA-CAE9F8E83C4B}"/>
                    </a:ext>
                  </a:extLst>
                </p:cNvPr>
                <p:cNvSpPr/>
                <p:nvPr/>
              </p:nvSpPr>
              <p:spPr>
                <a:xfrm rot="63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1C886012-5BE1-47C7-3B97-DFF41D509716}"/>
                    </a:ext>
                  </a:extLst>
                </p:cNvPr>
                <p:cNvSpPr/>
                <p:nvPr/>
              </p:nvSpPr>
              <p:spPr>
                <a:xfrm rot="45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D1C964BA-36D4-FE9F-ADD2-0694C8193857}"/>
                    </a:ext>
                  </a:extLst>
                </p:cNvPr>
                <p:cNvSpPr/>
                <p:nvPr/>
              </p:nvSpPr>
              <p:spPr>
                <a:xfrm rot="27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68A77D70-B553-93ED-A873-7B1455D3DBB4}"/>
                </a:ext>
              </a:extLst>
            </p:cNvPr>
            <p:cNvGrpSpPr/>
            <p:nvPr userDrawn="1"/>
          </p:nvGrpSpPr>
          <p:grpSpPr>
            <a:xfrm>
              <a:off x="-14860104" y="-4032302"/>
              <a:ext cx="19989378" cy="19733648"/>
              <a:chOff x="-14860104" y="-4032302"/>
              <a:chExt cx="19989378" cy="19733648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51A0064-30F4-36DC-2E1E-E441D1A0D8BE}"/>
                  </a:ext>
                </a:extLst>
              </p:cNvPr>
              <p:cNvSpPr/>
              <p:nvPr/>
            </p:nvSpPr>
            <p:spPr>
              <a:xfrm rot="9454756" flipH="1">
                <a:off x="-10215125" y="-3790012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1992A10-D859-C79F-2D55-EE3608DB000C}"/>
                  </a:ext>
                </a:extLst>
              </p:cNvPr>
              <p:cNvSpPr/>
              <p:nvPr/>
            </p:nvSpPr>
            <p:spPr>
              <a:xfrm rot="454756" flipH="1">
                <a:off x="-10215125" y="-3790012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D3F2562-8E63-1D05-6C10-AF64017C126A}"/>
                  </a:ext>
                </a:extLst>
              </p:cNvPr>
              <p:cNvSpPr/>
              <p:nvPr/>
            </p:nvSpPr>
            <p:spPr>
              <a:xfrm rot="2254756" flipH="1">
                <a:off x="-10215126" y="-3790014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6E6CF74-E29F-B470-15E9-D02397343BDF}"/>
                  </a:ext>
                </a:extLst>
              </p:cNvPr>
              <p:cNvSpPr/>
              <p:nvPr/>
            </p:nvSpPr>
            <p:spPr>
              <a:xfrm rot="4054756" flipH="1">
                <a:off x="-10215126" y="-3790014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CCE3F4B-5E6B-F94A-3E62-DBD7DC90A5C0}"/>
                  </a:ext>
                </a:extLst>
              </p:cNvPr>
              <p:cNvSpPr/>
              <p:nvPr/>
            </p:nvSpPr>
            <p:spPr>
              <a:xfrm rot="5854756" flipH="1">
                <a:off x="-10215126" y="-3790014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2EF9B98-0BAD-4797-2700-7BABFC3D8FC3}"/>
                  </a:ext>
                </a:extLst>
              </p:cNvPr>
              <p:cNvSpPr/>
              <p:nvPr/>
            </p:nvSpPr>
            <p:spPr>
              <a:xfrm rot="7654756" flipH="1">
                <a:off x="-10168967" y="-3835240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60E2B6F-BD52-A29B-5262-2999C0C52840}"/>
                  </a:ext>
                </a:extLst>
              </p:cNvPr>
              <p:cNvSpPr/>
              <p:nvPr/>
            </p:nvSpPr>
            <p:spPr>
              <a:xfrm rot="8554756" flipH="1">
                <a:off x="-10215126" y="-3790020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D5E52A98-4EC4-1C2C-4276-2F9C84205968}"/>
                  </a:ext>
                </a:extLst>
              </p:cNvPr>
              <p:cNvSpPr/>
              <p:nvPr/>
            </p:nvSpPr>
            <p:spPr>
              <a:xfrm rot="21154756" flipH="1">
                <a:off x="-10215126" y="-3790020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A763D84-0210-4383-6357-4A338392FB9A}"/>
                  </a:ext>
                </a:extLst>
              </p:cNvPr>
              <p:cNvSpPr/>
              <p:nvPr/>
            </p:nvSpPr>
            <p:spPr>
              <a:xfrm rot="1354756" flipH="1">
                <a:off x="-10215126" y="-3790020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1E4DD59-4D3F-8571-A11E-0385A6EBD2A9}"/>
                  </a:ext>
                </a:extLst>
              </p:cNvPr>
              <p:cNvSpPr/>
              <p:nvPr/>
            </p:nvSpPr>
            <p:spPr>
              <a:xfrm rot="3154756" flipH="1">
                <a:off x="-10215128" y="-3790021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D731BDF-563E-8552-8056-5810F0D5529F}"/>
                  </a:ext>
                </a:extLst>
              </p:cNvPr>
              <p:cNvSpPr/>
              <p:nvPr/>
            </p:nvSpPr>
            <p:spPr>
              <a:xfrm rot="4954756" flipH="1">
                <a:off x="-10152778" y="-3851080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9B6C746-B7B9-960D-90F2-5A4F329203B3}"/>
                  </a:ext>
                </a:extLst>
              </p:cNvPr>
              <p:cNvSpPr/>
              <p:nvPr/>
            </p:nvSpPr>
            <p:spPr>
              <a:xfrm rot="6754756" flipH="1">
                <a:off x="-10149133" y="-3854641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2849A7C-CCEF-398F-7542-A40AF64960A9}"/>
                  </a:ext>
                </a:extLst>
              </p:cNvPr>
              <p:cNvSpPr/>
              <p:nvPr/>
            </p:nvSpPr>
            <p:spPr>
              <a:xfrm rot="9076208" flipH="1">
                <a:off x="-10138044" y="-3958544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214EE446-D6E0-2835-6B81-15F94BAF010E}"/>
                  </a:ext>
                </a:extLst>
              </p:cNvPr>
              <p:cNvSpPr/>
              <p:nvPr/>
            </p:nvSpPr>
            <p:spPr>
              <a:xfrm rot="76208" flipH="1">
                <a:off x="-10215120" y="-3790014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AEC5BF84-C75F-2F7E-145C-8972988C14DA}"/>
                  </a:ext>
                </a:extLst>
              </p:cNvPr>
              <p:cNvSpPr/>
              <p:nvPr/>
            </p:nvSpPr>
            <p:spPr>
              <a:xfrm rot="1876208" flipH="1">
                <a:off x="-10162155" y="-3882291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473D63F-AD1E-4AB9-692B-E0D838105E92}"/>
                  </a:ext>
                </a:extLst>
              </p:cNvPr>
              <p:cNvSpPr/>
              <p:nvPr/>
            </p:nvSpPr>
            <p:spPr>
              <a:xfrm rot="3676208" flipH="1">
                <a:off x="-10357397" y="-3650741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DE0A53B7-3C83-048D-E47E-23C4750AB378}"/>
                  </a:ext>
                </a:extLst>
              </p:cNvPr>
              <p:cNvSpPr/>
              <p:nvPr/>
            </p:nvSpPr>
            <p:spPr>
              <a:xfrm rot="5476208" flipH="1">
                <a:off x="-10215122" y="-3790016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2FCB934-5C79-602E-A2A4-618340272663}"/>
                  </a:ext>
                </a:extLst>
              </p:cNvPr>
              <p:cNvSpPr/>
              <p:nvPr/>
            </p:nvSpPr>
            <p:spPr>
              <a:xfrm rot="7276208" flipH="1">
                <a:off x="-10215120" y="-3790014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A0DEF91-2112-07E3-DE07-4B630DAF5074}"/>
                  </a:ext>
                </a:extLst>
              </p:cNvPr>
              <p:cNvSpPr/>
              <p:nvPr/>
            </p:nvSpPr>
            <p:spPr>
              <a:xfrm rot="8176208" flipH="1">
                <a:off x="-10215126" y="-3790020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C2427032-0809-522B-DDB8-81CE0B81818E}"/>
                  </a:ext>
                </a:extLst>
              </p:cNvPr>
              <p:cNvSpPr/>
              <p:nvPr/>
            </p:nvSpPr>
            <p:spPr>
              <a:xfrm rot="20776208" flipH="1">
                <a:off x="-10167145" y="-3885254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DB1C34B4-54F4-FE83-F8C6-89378CB025D9}"/>
                  </a:ext>
                </a:extLst>
              </p:cNvPr>
              <p:cNvSpPr/>
              <p:nvPr/>
            </p:nvSpPr>
            <p:spPr>
              <a:xfrm rot="976208" flipH="1">
                <a:off x="-10215126" y="-3790020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56C8BF2-783E-462E-86FF-C544652053FA}"/>
                  </a:ext>
                </a:extLst>
              </p:cNvPr>
              <p:cNvSpPr/>
              <p:nvPr/>
            </p:nvSpPr>
            <p:spPr>
              <a:xfrm rot="2776208" flipH="1">
                <a:off x="-10110571" y="-3938235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4D2D614-160C-9C15-6E51-AD199BF68966}"/>
                  </a:ext>
                </a:extLst>
              </p:cNvPr>
              <p:cNvSpPr/>
              <p:nvPr/>
            </p:nvSpPr>
            <p:spPr>
              <a:xfrm rot="4576208" flipH="1">
                <a:off x="-10215128" y="-3790022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28EB919-D051-1435-A3A0-4C3F23D31ABD}"/>
                  </a:ext>
                </a:extLst>
              </p:cNvPr>
              <p:cNvSpPr/>
              <p:nvPr/>
            </p:nvSpPr>
            <p:spPr>
              <a:xfrm rot="6376208" flipH="1">
                <a:off x="-10167157" y="-3873874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5B12FAA-1B00-45EB-5F5B-EC5C17021199}"/>
                  </a:ext>
                </a:extLst>
              </p:cNvPr>
              <p:cNvSpPr/>
              <p:nvPr userDrawn="1"/>
            </p:nvSpPr>
            <p:spPr>
              <a:xfrm rot="6376208" flipH="1">
                <a:off x="-9859377" y="-4229422"/>
                <a:ext cx="10485943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5E761FE8-A44C-6444-C353-8A4271C9EE8F}"/>
                  </a:ext>
                </a:extLst>
              </p:cNvPr>
              <p:cNvSpPr/>
              <p:nvPr userDrawn="1"/>
            </p:nvSpPr>
            <p:spPr>
              <a:xfrm rot="8176208" flipH="1">
                <a:off x="-10043296" y="-4032302"/>
                <a:ext cx="10485940" cy="1949135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7EA7D358-D384-E90B-82B1-AD704C3B1C8E}"/>
              </a:ext>
            </a:extLst>
          </p:cNvPr>
          <p:cNvSpPr txBox="1"/>
          <p:nvPr userDrawn="1"/>
        </p:nvSpPr>
        <p:spPr>
          <a:xfrm>
            <a:off x="10494407" y="374081"/>
            <a:ext cx="72936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279C1EC-1CC7-B69F-FD7C-95ADAEEF060D}"/>
              </a:ext>
            </a:extLst>
          </p:cNvPr>
          <p:cNvGrpSpPr/>
          <p:nvPr userDrawn="1"/>
        </p:nvGrpSpPr>
        <p:grpSpPr>
          <a:xfrm>
            <a:off x="-1117302" y="-1253279"/>
            <a:ext cx="13614102" cy="20813376"/>
            <a:chOff x="-1117302" y="-1253279"/>
            <a:chExt cx="13614102" cy="20813376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56189069-36D6-3E82-893F-1C39B6A1DFC5}"/>
                </a:ext>
              </a:extLst>
            </p:cNvPr>
            <p:cNvGrpSpPr/>
            <p:nvPr/>
          </p:nvGrpSpPr>
          <p:grpSpPr>
            <a:xfrm rot="2053863">
              <a:off x="-1117302" y="6636774"/>
              <a:ext cx="12923319" cy="12923323"/>
              <a:chOff x="5415138" y="2042090"/>
              <a:chExt cx="3092500" cy="3092501"/>
            </a:xfrm>
          </p:grpSpPr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F9490660-C203-4ED8-DBE0-1747523D08CB}"/>
                  </a:ext>
                </a:extLst>
              </p:cNvPr>
              <p:cNvGrpSpPr/>
              <p:nvPr/>
            </p:nvGrpSpPr>
            <p:grpSpPr>
              <a:xfrm>
                <a:off x="5415138" y="2042090"/>
                <a:ext cx="3092500" cy="3092501"/>
                <a:chOff x="3619593" y="2092300"/>
                <a:chExt cx="3092500" cy="3092501"/>
              </a:xfrm>
            </p:grpSpPr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39E456D6-3118-9F6A-FFAE-EE7069C87719}"/>
                    </a:ext>
                  </a:extLst>
                </p:cNvPr>
                <p:cNvSpPr/>
                <p:nvPr/>
              </p:nvSpPr>
              <p:spPr>
                <a:xfrm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026B8FEE-DBD0-81AD-9853-8CEE8413EC05}"/>
                    </a:ext>
                  </a:extLst>
                </p:cNvPr>
                <p:cNvSpPr/>
                <p:nvPr/>
              </p:nvSpPr>
              <p:spPr>
                <a:xfrm rot="90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7F3135D3-FB8E-D33F-D515-917A27AB14C9}"/>
                    </a:ext>
                  </a:extLst>
                </p:cNvPr>
                <p:cNvSpPr/>
                <p:nvPr/>
              </p:nvSpPr>
              <p:spPr>
                <a:xfrm rot="72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A4369A44-8038-C816-8F70-FB74B389A919}"/>
                    </a:ext>
                  </a:extLst>
                </p:cNvPr>
                <p:cNvSpPr/>
                <p:nvPr/>
              </p:nvSpPr>
              <p:spPr>
                <a:xfrm rot="54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AB456632-1E3F-4CCE-25C1-09FD83CFDADE}"/>
                    </a:ext>
                  </a:extLst>
                </p:cNvPr>
                <p:cNvSpPr/>
                <p:nvPr/>
              </p:nvSpPr>
              <p:spPr>
                <a:xfrm rot="36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280A5519-90BB-3467-5DD3-28D3ED8204F8}"/>
                    </a:ext>
                  </a:extLst>
                </p:cNvPr>
                <p:cNvSpPr/>
                <p:nvPr/>
              </p:nvSpPr>
              <p:spPr>
                <a:xfrm rot="18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89A9DE4B-5080-675F-DA8D-1DFB05ACEF70}"/>
                    </a:ext>
                  </a:extLst>
                </p:cNvPr>
                <p:cNvSpPr/>
                <p:nvPr/>
              </p:nvSpPr>
              <p:spPr>
                <a:xfrm rot="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DD82ACCB-8493-651F-CC46-A5A0158AACBA}"/>
                    </a:ext>
                  </a:extLst>
                </p:cNvPr>
                <p:cNvSpPr/>
                <p:nvPr/>
              </p:nvSpPr>
              <p:spPr>
                <a:xfrm rot="9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98178344-4A9C-BE84-0719-BDEE47F4FA04}"/>
                    </a:ext>
                  </a:extLst>
                </p:cNvPr>
                <p:cNvSpPr/>
                <p:nvPr/>
              </p:nvSpPr>
              <p:spPr>
                <a:xfrm rot="81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B9F50E5A-C492-C940-5D70-8BEE6EFB65B2}"/>
                    </a:ext>
                  </a:extLst>
                </p:cNvPr>
                <p:cNvSpPr/>
                <p:nvPr/>
              </p:nvSpPr>
              <p:spPr>
                <a:xfrm rot="63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6967B707-4C65-AD66-263F-27111B374634}"/>
                    </a:ext>
                  </a:extLst>
                </p:cNvPr>
                <p:cNvSpPr/>
                <p:nvPr/>
              </p:nvSpPr>
              <p:spPr>
                <a:xfrm rot="45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F7E96DB7-60FF-3EA4-3BA2-B7D24841D561}"/>
                    </a:ext>
                  </a:extLst>
                </p:cNvPr>
                <p:cNvSpPr/>
                <p:nvPr/>
              </p:nvSpPr>
              <p:spPr>
                <a:xfrm rot="27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98AD0196-45C4-40B7-620A-E8A93FF2EE37}"/>
                  </a:ext>
                </a:extLst>
              </p:cNvPr>
              <p:cNvGrpSpPr/>
              <p:nvPr/>
            </p:nvGrpSpPr>
            <p:grpSpPr>
              <a:xfrm rot="378548">
                <a:off x="5415138" y="2042090"/>
                <a:ext cx="3092500" cy="3092501"/>
                <a:chOff x="7463500" y="2092300"/>
                <a:chExt cx="3092500" cy="3092501"/>
              </a:xfrm>
            </p:grpSpPr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BE3A714F-5C71-60E3-0169-459E5FB47D21}"/>
                    </a:ext>
                  </a:extLst>
                </p:cNvPr>
                <p:cNvSpPr/>
                <p:nvPr/>
              </p:nvSpPr>
              <p:spPr>
                <a:xfrm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3AFB236-FF25-1A3A-F560-D829D6A82CA8}"/>
                    </a:ext>
                  </a:extLst>
                </p:cNvPr>
                <p:cNvSpPr/>
                <p:nvPr/>
              </p:nvSpPr>
              <p:spPr>
                <a:xfrm rot="90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79703250-E9D3-7B0B-673B-CEC5294204D3}"/>
                    </a:ext>
                  </a:extLst>
                </p:cNvPr>
                <p:cNvSpPr/>
                <p:nvPr/>
              </p:nvSpPr>
              <p:spPr>
                <a:xfrm rot="72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B5706C9F-EB25-5B21-621C-49F521C54891}"/>
                    </a:ext>
                  </a:extLst>
                </p:cNvPr>
                <p:cNvSpPr/>
                <p:nvPr/>
              </p:nvSpPr>
              <p:spPr>
                <a:xfrm rot="54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C7098661-09A9-22B1-441B-BB255FD615A1}"/>
                    </a:ext>
                  </a:extLst>
                </p:cNvPr>
                <p:cNvSpPr/>
                <p:nvPr/>
              </p:nvSpPr>
              <p:spPr>
                <a:xfrm rot="36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C4FF1F1A-79FD-30C7-8B6B-30FA9EBA3321}"/>
                    </a:ext>
                  </a:extLst>
                </p:cNvPr>
                <p:cNvSpPr/>
                <p:nvPr/>
              </p:nvSpPr>
              <p:spPr>
                <a:xfrm rot="18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6E1EA8A9-70FF-F17E-FBC0-B98D59315FCA}"/>
                    </a:ext>
                  </a:extLst>
                </p:cNvPr>
                <p:cNvSpPr/>
                <p:nvPr/>
              </p:nvSpPr>
              <p:spPr>
                <a:xfrm rot="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ACE8D112-C8D7-8337-735E-9D433F13FD88}"/>
                    </a:ext>
                  </a:extLst>
                </p:cNvPr>
                <p:cNvSpPr/>
                <p:nvPr/>
              </p:nvSpPr>
              <p:spPr>
                <a:xfrm rot="9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156E64F9-4483-2ADD-37DA-65C62A998DAA}"/>
                    </a:ext>
                  </a:extLst>
                </p:cNvPr>
                <p:cNvSpPr/>
                <p:nvPr/>
              </p:nvSpPr>
              <p:spPr>
                <a:xfrm rot="81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D46E245C-D975-F2F5-8DCE-477279ED341C}"/>
                    </a:ext>
                  </a:extLst>
                </p:cNvPr>
                <p:cNvSpPr/>
                <p:nvPr/>
              </p:nvSpPr>
              <p:spPr>
                <a:xfrm rot="63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E1E8DF49-2D05-4649-7F84-28B351479478}"/>
                    </a:ext>
                  </a:extLst>
                </p:cNvPr>
                <p:cNvSpPr/>
                <p:nvPr/>
              </p:nvSpPr>
              <p:spPr>
                <a:xfrm rot="45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96A62106-E604-BE7D-14A1-CBA5537F47B8}"/>
                    </a:ext>
                  </a:extLst>
                </p:cNvPr>
                <p:cNvSpPr/>
                <p:nvPr/>
              </p:nvSpPr>
              <p:spPr>
                <a:xfrm rot="27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0FB838D-0342-DAF8-85EF-1C111224A43E}"/>
                </a:ext>
              </a:extLst>
            </p:cNvPr>
            <p:cNvGrpSpPr/>
            <p:nvPr userDrawn="1"/>
          </p:nvGrpSpPr>
          <p:grpSpPr>
            <a:xfrm>
              <a:off x="-874760" y="-1253279"/>
              <a:ext cx="13371560" cy="13041633"/>
              <a:chOff x="-874760" y="-1253279"/>
              <a:chExt cx="13371560" cy="13041633"/>
            </a:xfrm>
          </p:grpSpPr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1CABF35C-ACFF-AA17-D271-A9F8CB845667}"/>
                  </a:ext>
                </a:extLst>
              </p:cNvPr>
              <p:cNvSpPr/>
              <p:nvPr/>
            </p:nvSpPr>
            <p:spPr>
              <a:xfrm rot="8919412" flipH="1">
                <a:off x="2189529" y="-1134964"/>
                <a:ext cx="6952473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80ADD4C-3600-D5C5-74E3-2A13757A1286}"/>
                  </a:ext>
                </a:extLst>
              </p:cNvPr>
              <p:cNvSpPr/>
              <p:nvPr/>
            </p:nvSpPr>
            <p:spPr>
              <a:xfrm rot="21519412" flipH="1">
                <a:off x="2189529" y="-1134964"/>
                <a:ext cx="6952473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3C35C2D-AAFE-286C-CBB5-8E3794896C62}"/>
                  </a:ext>
                </a:extLst>
              </p:cNvPr>
              <p:cNvSpPr/>
              <p:nvPr/>
            </p:nvSpPr>
            <p:spPr>
              <a:xfrm rot="1719412" flipH="1">
                <a:off x="2237655" y="-1134964"/>
                <a:ext cx="6952475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9F09CEF6-B91B-13A5-0243-603587C0C1CF}"/>
                  </a:ext>
                </a:extLst>
              </p:cNvPr>
              <p:cNvSpPr/>
              <p:nvPr/>
            </p:nvSpPr>
            <p:spPr>
              <a:xfrm rot="3519412" flipH="1">
                <a:off x="2189528" y="-1134965"/>
                <a:ext cx="6952475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D5A474C-0C72-F8DD-9D83-A082C60D9347}"/>
                  </a:ext>
                </a:extLst>
              </p:cNvPr>
              <p:cNvSpPr/>
              <p:nvPr/>
            </p:nvSpPr>
            <p:spPr>
              <a:xfrm rot="5319412" flipH="1">
                <a:off x="2189528" y="-1134965"/>
                <a:ext cx="6952475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6BF5498B-7F9C-1ADD-F10E-88410C24C7E5}"/>
                  </a:ext>
                </a:extLst>
              </p:cNvPr>
              <p:cNvSpPr/>
              <p:nvPr/>
            </p:nvSpPr>
            <p:spPr>
              <a:xfrm rot="7119412" flipH="1">
                <a:off x="2215112" y="-1169335"/>
                <a:ext cx="6952473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2F487D70-680A-6E1D-3BCA-FD46BD96A190}"/>
                  </a:ext>
                </a:extLst>
              </p:cNvPr>
              <p:cNvSpPr/>
              <p:nvPr/>
            </p:nvSpPr>
            <p:spPr>
              <a:xfrm rot="8019412" flipH="1">
                <a:off x="2189527" y="-1134969"/>
                <a:ext cx="6952473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CA9C7C81-4126-6701-9821-20432647A98D}"/>
                  </a:ext>
                </a:extLst>
              </p:cNvPr>
              <p:cNvSpPr/>
              <p:nvPr/>
            </p:nvSpPr>
            <p:spPr>
              <a:xfrm rot="20619412" flipH="1">
                <a:off x="2189527" y="-1134969"/>
                <a:ext cx="6952473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26250871-6584-A78C-1690-23687D1195E5}"/>
                  </a:ext>
                </a:extLst>
              </p:cNvPr>
              <p:cNvSpPr/>
              <p:nvPr/>
            </p:nvSpPr>
            <p:spPr>
              <a:xfrm rot="819412" flipH="1">
                <a:off x="2189527" y="-1134969"/>
                <a:ext cx="6952473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76C6EEAD-734F-46D2-69CD-1DDADD7128D6}"/>
                  </a:ext>
                </a:extLst>
              </p:cNvPr>
              <p:cNvSpPr/>
              <p:nvPr/>
            </p:nvSpPr>
            <p:spPr>
              <a:xfrm rot="2619412" flipH="1">
                <a:off x="2189526" y="-1134970"/>
                <a:ext cx="6952475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067AEC14-94F2-FE39-6DA4-E2AF159CA167}"/>
                  </a:ext>
                </a:extLst>
              </p:cNvPr>
              <p:cNvSpPr/>
              <p:nvPr/>
            </p:nvSpPr>
            <p:spPr>
              <a:xfrm rot="4419412" flipH="1">
                <a:off x="2224087" y="-1181375"/>
                <a:ext cx="6952475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59B8275-0F4A-8D0B-BCAD-AAFDF13CC163}"/>
                  </a:ext>
                </a:extLst>
              </p:cNvPr>
              <p:cNvSpPr/>
              <p:nvPr/>
            </p:nvSpPr>
            <p:spPr>
              <a:xfrm rot="6219412" flipH="1">
                <a:off x="2226108" y="-1184083"/>
                <a:ext cx="6952475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3F69574-5056-FE14-2C60-C65B508526C1}"/>
                  </a:ext>
                </a:extLst>
              </p:cNvPr>
              <p:cNvSpPr/>
              <p:nvPr/>
            </p:nvSpPr>
            <p:spPr>
              <a:xfrm rot="8540864" flipH="1">
                <a:off x="2222687" y="-1253279"/>
                <a:ext cx="6952473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5D5DD6E-AA43-66B1-D3CC-E9E81F173581}"/>
                  </a:ext>
                </a:extLst>
              </p:cNvPr>
              <p:cNvSpPr/>
              <p:nvPr/>
            </p:nvSpPr>
            <p:spPr>
              <a:xfrm rot="21140864" flipH="1">
                <a:off x="2189532" y="-1134966"/>
                <a:ext cx="6952473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2ADC7C99-E4F9-136F-67FD-65F3E93DA67D}"/>
                  </a:ext>
                </a:extLst>
              </p:cNvPr>
              <p:cNvSpPr/>
              <p:nvPr/>
            </p:nvSpPr>
            <p:spPr>
              <a:xfrm rot="1340864" flipH="1">
                <a:off x="2214735" y="-1200854"/>
                <a:ext cx="6952475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1926DB8F-7ABE-38D8-F518-DCFAD6150B4E}"/>
                  </a:ext>
                </a:extLst>
              </p:cNvPr>
              <p:cNvSpPr/>
              <p:nvPr/>
            </p:nvSpPr>
            <p:spPr>
              <a:xfrm rot="3140864" flipH="1">
                <a:off x="2110662" y="-1029110"/>
                <a:ext cx="6952475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75CE852B-7E2A-61EA-94C8-8CEAF9EEE23A}"/>
                  </a:ext>
                </a:extLst>
              </p:cNvPr>
              <p:cNvSpPr/>
              <p:nvPr/>
            </p:nvSpPr>
            <p:spPr>
              <a:xfrm rot="4940864" flipH="1">
                <a:off x="2189531" y="-1134967"/>
                <a:ext cx="6952475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320E418-4D1D-5BD6-63E9-1BB01D36F9A7}"/>
                  </a:ext>
                </a:extLst>
              </p:cNvPr>
              <p:cNvSpPr/>
              <p:nvPr/>
            </p:nvSpPr>
            <p:spPr>
              <a:xfrm rot="6740864" flipH="1">
                <a:off x="2189532" y="-1134966"/>
                <a:ext cx="6952473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EC4214D3-3C6E-AE23-3FAA-2DDEAD255496}"/>
                  </a:ext>
                </a:extLst>
              </p:cNvPr>
              <p:cNvSpPr/>
              <p:nvPr/>
            </p:nvSpPr>
            <p:spPr>
              <a:xfrm rot="7640864" flipH="1">
                <a:off x="2189527" y="-1134969"/>
                <a:ext cx="6952473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5648A000-3BF7-C693-1D02-A7FF58CB0AA5}"/>
                  </a:ext>
                </a:extLst>
              </p:cNvPr>
              <p:cNvSpPr/>
              <p:nvPr/>
            </p:nvSpPr>
            <p:spPr>
              <a:xfrm rot="20240864" flipH="1">
                <a:off x="2211162" y="-1202281"/>
                <a:ext cx="6952473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8D9BCF4-8BCD-F2B5-E3DF-C79D6662ACAF}"/>
                  </a:ext>
                </a:extLst>
              </p:cNvPr>
              <p:cNvSpPr/>
              <p:nvPr/>
            </p:nvSpPr>
            <p:spPr>
              <a:xfrm rot="440864" flipH="1">
                <a:off x="2189527" y="-1134969"/>
                <a:ext cx="6952473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D3DCF5D-5CBA-BD8D-6004-9BA6F02113C5}"/>
                  </a:ext>
                </a:extLst>
              </p:cNvPr>
              <p:cNvSpPr/>
              <p:nvPr/>
            </p:nvSpPr>
            <p:spPr>
              <a:xfrm rot="2240864" flipH="1">
                <a:off x="2145494" y="-1242805"/>
                <a:ext cx="6952475" cy="12923318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EE9D5BA-BFB1-7D39-D17E-9A316D93FAC7}"/>
                  </a:ext>
                </a:extLst>
              </p:cNvPr>
              <p:cNvSpPr/>
              <p:nvPr/>
            </p:nvSpPr>
            <p:spPr>
              <a:xfrm rot="4040864" flipH="1">
                <a:off x="2189526" y="-1134970"/>
                <a:ext cx="6952475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645FD35-FD5A-FAB7-4B46-D2C838ADCC03}"/>
                  </a:ext>
                </a:extLst>
              </p:cNvPr>
              <p:cNvSpPr/>
              <p:nvPr/>
            </p:nvSpPr>
            <p:spPr>
              <a:xfrm rot="5840864" flipH="1">
                <a:off x="2212325" y="-1194827"/>
                <a:ext cx="6952475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19E99D2-2FB9-1C3B-6FE7-D31DB667FF5D}"/>
                  </a:ext>
                </a:extLst>
              </p:cNvPr>
              <p:cNvSpPr/>
              <p:nvPr userDrawn="1"/>
            </p:nvSpPr>
            <p:spPr>
              <a:xfrm rot="5840864" flipH="1">
                <a:off x="2377360" y="-1459362"/>
                <a:ext cx="6952475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58FD2606-0C09-C15E-9DBD-1D95C86A732B}"/>
                  </a:ext>
                </a:extLst>
              </p:cNvPr>
              <p:cNvSpPr/>
              <p:nvPr userDrawn="1"/>
            </p:nvSpPr>
            <p:spPr>
              <a:xfrm rot="7640864" flipH="1">
                <a:off x="2277162" y="-1311334"/>
                <a:ext cx="6952473" cy="1292331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5">
                      <a:lumMod val="50000"/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88136671-C2A3-E07B-FA25-21125A541A4E}"/>
                  </a:ext>
                </a:extLst>
              </p:cNvPr>
              <p:cNvCxnSpPr/>
              <p:nvPr userDrawn="1"/>
            </p:nvCxnSpPr>
            <p:spPr>
              <a:xfrm>
                <a:off x="-304800" y="-1005840"/>
                <a:ext cx="0" cy="9265920"/>
              </a:xfrm>
              <a:prstGeom prst="line">
                <a:avLst/>
              </a:prstGeom>
              <a:ln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7A911865-BE7A-D1D1-9945-18C07509FC69}"/>
                  </a:ext>
                </a:extLst>
              </p:cNvPr>
              <p:cNvCxnSpPr/>
              <p:nvPr userDrawn="1"/>
            </p:nvCxnSpPr>
            <p:spPr>
              <a:xfrm>
                <a:off x="1295400" y="-1005840"/>
                <a:ext cx="0" cy="9265920"/>
              </a:xfrm>
              <a:prstGeom prst="line">
                <a:avLst/>
              </a:prstGeom>
              <a:ln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5EA89F00-0B69-DF0A-743D-FFB747FF4676}"/>
                  </a:ext>
                </a:extLst>
              </p:cNvPr>
              <p:cNvCxnSpPr/>
              <p:nvPr userDrawn="1"/>
            </p:nvCxnSpPr>
            <p:spPr>
              <a:xfrm>
                <a:off x="2895600" y="-1005840"/>
                <a:ext cx="0" cy="9265920"/>
              </a:xfrm>
              <a:prstGeom prst="line">
                <a:avLst/>
              </a:prstGeom>
              <a:ln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BE36B2C5-805E-1652-5157-6CFE0EE7D1AC}"/>
                  </a:ext>
                </a:extLst>
              </p:cNvPr>
              <p:cNvCxnSpPr/>
              <p:nvPr userDrawn="1"/>
            </p:nvCxnSpPr>
            <p:spPr>
              <a:xfrm>
                <a:off x="4495800" y="-1005840"/>
                <a:ext cx="0" cy="9265920"/>
              </a:xfrm>
              <a:prstGeom prst="line">
                <a:avLst/>
              </a:prstGeom>
              <a:ln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4E89B2C7-6809-473A-7D02-DEA1BD1F071F}"/>
                  </a:ext>
                </a:extLst>
              </p:cNvPr>
              <p:cNvCxnSpPr/>
              <p:nvPr userDrawn="1"/>
            </p:nvCxnSpPr>
            <p:spPr>
              <a:xfrm>
                <a:off x="6096000" y="-1005840"/>
                <a:ext cx="0" cy="9265920"/>
              </a:xfrm>
              <a:prstGeom prst="line">
                <a:avLst/>
              </a:prstGeom>
              <a:ln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57E06434-12D9-C915-538F-5ACE2C2CA94B}"/>
                  </a:ext>
                </a:extLst>
              </p:cNvPr>
              <p:cNvCxnSpPr/>
              <p:nvPr userDrawn="1"/>
            </p:nvCxnSpPr>
            <p:spPr>
              <a:xfrm>
                <a:off x="7696200" y="-1005840"/>
                <a:ext cx="0" cy="9265920"/>
              </a:xfrm>
              <a:prstGeom prst="line">
                <a:avLst/>
              </a:prstGeom>
              <a:ln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D67D5245-D72F-4531-601E-5067426FAF2C}"/>
                  </a:ext>
                </a:extLst>
              </p:cNvPr>
              <p:cNvCxnSpPr/>
              <p:nvPr userDrawn="1"/>
            </p:nvCxnSpPr>
            <p:spPr>
              <a:xfrm>
                <a:off x="9296400" y="-1005840"/>
                <a:ext cx="0" cy="9265920"/>
              </a:xfrm>
              <a:prstGeom prst="line">
                <a:avLst/>
              </a:prstGeom>
              <a:ln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B8B6B4E4-1005-A96E-D5FF-227554B3E8EA}"/>
                  </a:ext>
                </a:extLst>
              </p:cNvPr>
              <p:cNvCxnSpPr/>
              <p:nvPr userDrawn="1"/>
            </p:nvCxnSpPr>
            <p:spPr>
              <a:xfrm>
                <a:off x="10896600" y="-1005840"/>
                <a:ext cx="0" cy="9265920"/>
              </a:xfrm>
              <a:prstGeom prst="line">
                <a:avLst/>
              </a:prstGeom>
              <a:ln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5C0CBA68-4969-A8CE-D1E8-DD5260847A8C}"/>
                  </a:ext>
                </a:extLst>
              </p:cNvPr>
              <p:cNvCxnSpPr/>
              <p:nvPr userDrawn="1"/>
            </p:nvCxnSpPr>
            <p:spPr>
              <a:xfrm>
                <a:off x="12496800" y="-1005840"/>
                <a:ext cx="0" cy="9265920"/>
              </a:xfrm>
              <a:prstGeom prst="line">
                <a:avLst/>
              </a:prstGeom>
              <a:ln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B120C604-99A5-D541-6F8E-6738EAC2AD06}"/>
              </a:ext>
            </a:extLst>
          </p:cNvPr>
          <p:cNvSpPr>
            <a:spLocks/>
          </p:cNvSpPr>
          <p:nvPr userDrawn="1"/>
        </p:nvSpPr>
        <p:spPr bwMode="auto">
          <a:xfrm>
            <a:off x="-275859" y="3703248"/>
            <a:ext cx="3158655" cy="4086399"/>
          </a:xfrm>
          <a:custGeom>
            <a:avLst/>
            <a:gdLst>
              <a:gd name="connsiteX0" fmla="*/ 2190750 w 3340100"/>
              <a:gd name="connsiteY0" fmla="*/ 4319550 h 4321138"/>
              <a:gd name="connsiteX1" fmla="*/ 2192338 w 3340100"/>
              <a:gd name="connsiteY1" fmla="*/ 4319550 h 4321138"/>
              <a:gd name="connsiteX2" fmla="*/ 2192338 w 3340100"/>
              <a:gd name="connsiteY2" fmla="*/ 4321138 h 4321138"/>
              <a:gd name="connsiteX3" fmla="*/ 2190750 w 3340100"/>
              <a:gd name="connsiteY3" fmla="*/ 4321138 h 4321138"/>
              <a:gd name="connsiteX4" fmla="*/ 1946276 w 3340100"/>
              <a:gd name="connsiteY4" fmla="*/ 4252875 h 4321138"/>
              <a:gd name="connsiteX5" fmla="*/ 1951038 w 3340100"/>
              <a:gd name="connsiteY5" fmla="*/ 4254463 h 4321138"/>
              <a:gd name="connsiteX6" fmla="*/ 1949451 w 3340100"/>
              <a:gd name="connsiteY6" fmla="*/ 4259225 h 4321138"/>
              <a:gd name="connsiteX7" fmla="*/ 1944688 w 3340100"/>
              <a:gd name="connsiteY7" fmla="*/ 4257638 h 4321138"/>
              <a:gd name="connsiteX8" fmla="*/ 2327275 w 3340100"/>
              <a:gd name="connsiteY8" fmla="*/ 4235413 h 4321138"/>
              <a:gd name="connsiteX9" fmla="*/ 2333625 w 3340100"/>
              <a:gd name="connsiteY9" fmla="*/ 4237001 h 4321138"/>
              <a:gd name="connsiteX10" fmla="*/ 2333625 w 3340100"/>
              <a:gd name="connsiteY10" fmla="*/ 4241763 h 4321138"/>
              <a:gd name="connsiteX11" fmla="*/ 2327275 w 3340100"/>
              <a:gd name="connsiteY11" fmla="*/ 4240176 h 4321138"/>
              <a:gd name="connsiteX12" fmla="*/ 1574800 w 3340100"/>
              <a:gd name="connsiteY12" fmla="*/ 4222713 h 4321138"/>
              <a:gd name="connsiteX13" fmla="*/ 1576388 w 3340100"/>
              <a:gd name="connsiteY13" fmla="*/ 4222713 h 4321138"/>
              <a:gd name="connsiteX14" fmla="*/ 1576388 w 3340100"/>
              <a:gd name="connsiteY14" fmla="*/ 4224301 h 4321138"/>
              <a:gd name="connsiteX15" fmla="*/ 2088158 w 3340100"/>
              <a:gd name="connsiteY15" fmla="*/ 4172278 h 4321138"/>
              <a:gd name="connsiteX16" fmla="*/ 2094707 w 3340100"/>
              <a:gd name="connsiteY16" fmla="*/ 4175227 h 4321138"/>
              <a:gd name="connsiteX17" fmla="*/ 2092921 w 3340100"/>
              <a:gd name="connsiteY17" fmla="*/ 4185337 h 4321138"/>
              <a:gd name="connsiteX18" fmla="*/ 2083395 w 3340100"/>
              <a:gd name="connsiteY18" fmla="*/ 4177372 h 4321138"/>
              <a:gd name="connsiteX19" fmla="*/ 2088158 w 3340100"/>
              <a:gd name="connsiteY19" fmla="*/ 4172278 h 4321138"/>
              <a:gd name="connsiteX20" fmla="*/ 2728913 w 3340100"/>
              <a:gd name="connsiteY20" fmla="*/ 4152863 h 4321138"/>
              <a:gd name="connsiteX21" fmla="*/ 2733676 w 3340100"/>
              <a:gd name="connsiteY21" fmla="*/ 4152863 h 4321138"/>
              <a:gd name="connsiteX22" fmla="*/ 2735263 w 3340100"/>
              <a:gd name="connsiteY22" fmla="*/ 4154451 h 4321138"/>
              <a:gd name="connsiteX23" fmla="*/ 2728913 w 3340100"/>
              <a:gd name="connsiteY23" fmla="*/ 4156038 h 4321138"/>
              <a:gd name="connsiteX24" fmla="*/ 2455219 w 3340100"/>
              <a:gd name="connsiteY24" fmla="*/ 4150184 h 4321138"/>
              <a:gd name="connsiteX25" fmla="*/ 2462782 w 3340100"/>
              <a:gd name="connsiteY25" fmla="*/ 4151672 h 4321138"/>
              <a:gd name="connsiteX26" fmla="*/ 2463680 w 3340100"/>
              <a:gd name="connsiteY26" fmla="*/ 4159412 h 4321138"/>
              <a:gd name="connsiteX27" fmla="*/ 2451699 w 3340100"/>
              <a:gd name="connsiteY27" fmla="*/ 4154947 h 4321138"/>
              <a:gd name="connsiteX28" fmla="*/ 2455219 w 3340100"/>
              <a:gd name="connsiteY28" fmla="*/ 4150184 h 4321138"/>
              <a:gd name="connsiteX29" fmla="*/ 1725613 w 3340100"/>
              <a:gd name="connsiteY29" fmla="*/ 4149688 h 4321138"/>
              <a:gd name="connsiteX30" fmla="*/ 1730376 w 3340100"/>
              <a:gd name="connsiteY30" fmla="*/ 4151276 h 4321138"/>
              <a:gd name="connsiteX31" fmla="*/ 1728789 w 3340100"/>
              <a:gd name="connsiteY31" fmla="*/ 4157626 h 4321138"/>
              <a:gd name="connsiteX32" fmla="*/ 1722438 w 3340100"/>
              <a:gd name="connsiteY32" fmla="*/ 4156039 h 4321138"/>
              <a:gd name="connsiteX33" fmla="*/ 2222495 w 3340100"/>
              <a:gd name="connsiteY33" fmla="*/ 4089892 h 4321138"/>
              <a:gd name="connsiteX34" fmla="*/ 2231505 w 3340100"/>
              <a:gd name="connsiteY34" fmla="*/ 4094674 h 4321138"/>
              <a:gd name="connsiteX35" fmla="*/ 2229965 w 3340100"/>
              <a:gd name="connsiteY35" fmla="*/ 4109099 h 4321138"/>
              <a:gd name="connsiteX36" fmla="*/ 2215795 w 3340100"/>
              <a:gd name="connsiteY36" fmla="*/ 4096869 h 4321138"/>
              <a:gd name="connsiteX37" fmla="*/ 2222495 w 3340100"/>
              <a:gd name="connsiteY37" fmla="*/ 4089892 h 4321138"/>
              <a:gd name="connsiteX38" fmla="*/ 1871744 w 3340100"/>
              <a:gd name="connsiteY38" fmla="*/ 4072023 h 4321138"/>
              <a:gd name="connsiteX39" fmla="*/ 1878928 w 3340100"/>
              <a:gd name="connsiteY39" fmla="*/ 4076867 h 4321138"/>
              <a:gd name="connsiteX40" fmla="*/ 1875699 w 3340100"/>
              <a:gd name="connsiteY40" fmla="*/ 4089119 h 4321138"/>
              <a:gd name="connsiteX41" fmla="*/ 1865044 w 3340100"/>
              <a:gd name="connsiteY41" fmla="*/ 4076582 h 4321138"/>
              <a:gd name="connsiteX42" fmla="*/ 1871744 w 3340100"/>
              <a:gd name="connsiteY42" fmla="*/ 4072023 h 4321138"/>
              <a:gd name="connsiteX43" fmla="*/ 2572148 w 3340100"/>
              <a:gd name="connsiteY43" fmla="*/ 4065303 h 4321138"/>
              <a:gd name="connsiteX44" fmla="*/ 2581556 w 3340100"/>
              <a:gd name="connsiteY44" fmla="*/ 4067060 h 4321138"/>
              <a:gd name="connsiteX45" fmla="*/ 2583074 w 3340100"/>
              <a:gd name="connsiteY45" fmla="*/ 4077678 h 4321138"/>
              <a:gd name="connsiteX46" fmla="*/ 2568202 w 3340100"/>
              <a:gd name="connsiteY46" fmla="*/ 4071744 h 4321138"/>
              <a:gd name="connsiteX47" fmla="*/ 2572148 w 3340100"/>
              <a:gd name="connsiteY47" fmla="*/ 4065303 h 4321138"/>
              <a:gd name="connsiteX48" fmla="*/ 2840038 w 3340100"/>
              <a:gd name="connsiteY48" fmla="*/ 4063963 h 4321138"/>
              <a:gd name="connsiteX49" fmla="*/ 2847976 w 3340100"/>
              <a:gd name="connsiteY49" fmla="*/ 4063963 h 4321138"/>
              <a:gd name="connsiteX50" fmla="*/ 2849563 w 3340100"/>
              <a:gd name="connsiteY50" fmla="*/ 4067139 h 4321138"/>
              <a:gd name="connsiteX51" fmla="*/ 2841626 w 3340100"/>
              <a:gd name="connsiteY51" fmla="*/ 4068726 h 4321138"/>
              <a:gd name="connsiteX52" fmla="*/ 1512888 w 3340100"/>
              <a:gd name="connsiteY52" fmla="*/ 4021100 h 4321138"/>
              <a:gd name="connsiteX53" fmla="*/ 1519238 w 3340100"/>
              <a:gd name="connsiteY53" fmla="*/ 4024275 h 4321138"/>
              <a:gd name="connsiteX54" fmla="*/ 1516063 w 3340100"/>
              <a:gd name="connsiteY54" fmla="*/ 4032213 h 4321138"/>
              <a:gd name="connsiteX55" fmla="*/ 1511300 w 3340100"/>
              <a:gd name="connsiteY55" fmla="*/ 4029038 h 4321138"/>
              <a:gd name="connsiteX56" fmla="*/ 2346437 w 3340100"/>
              <a:gd name="connsiteY56" fmla="*/ 4006435 h 4321138"/>
              <a:gd name="connsiteX57" fmla="*/ 2357120 w 3340100"/>
              <a:gd name="connsiteY57" fmla="*/ 4012105 h 4321138"/>
              <a:gd name="connsiteX58" fmla="*/ 2355925 w 3340100"/>
              <a:gd name="connsiteY58" fmla="*/ 4029945 h 4321138"/>
              <a:gd name="connsiteX59" fmla="*/ 2338892 w 3340100"/>
              <a:gd name="connsiteY59" fmla="*/ 4013919 h 4321138"/>
              <a:gd name="connsiteX60" fmla="*/ 2346437 w 3340100"/>
              <a:gd name="connsiteY60" fmla="*/ 4006435 h 4321138"/>
              <a:gd name="connsiteX61" fmla="*/ 2011089 w 3340100"/>
              <a:gd name="connsiteY61" fmla="*/ 3991797 h 4321138"/>
              <a:gd name="connsiteX62" fmla="*/ 2020927 w 3340100"/>
              <a:gd name="connsiteY62" fmla="*/ 3999138 h 4321138"/>
              <a:gd name="connsiteX63" fmla="*/ 2016851 w 3340100"/>
              <a:gd name="connsiteY63" fmla="*/ 4018100 h 4321138"/>
              <a:gd name="connsiteX64" fmla="*/ 2002426 w 3340100"/>
              <a:gd name="connsiteY64" fmla="*/ 3999138 h 4321138"/>
              <a:gd name="connsiteX65" fmla="*/ 2011089 w 3340100"/>
              <a:gd name="connsiteY65" fmla="*/ 3991797 h 4321138"/>
              <a:gd name="connsiteX66" fmla="*/ 2679149 w 3340100"/>
              <a:gd name="connsiteY66" fmla="*/ 3979187 h 4321138"/>
              <a:gd name="connsiteX67" fmla="*/ 2689741 w 3340100"/>
              <a:gd name="connsiteY67" fmla="*/ 3981482 h 4321138"/>
              <a:gd name="connsiteX68" fmla="*/ 2692833 w 3340100"/>
              <a:gd name="connsiteY68" fmla="*/ 3994044 h 4321138"/>
              <a:gd name="connsiteX69" fmla="*/ 2674587 w 3340100"/>
              <a:gd name="connsiteY69" fmla="*/ 3986313 h 4321138"/>
              <a:gd name="connsiteX70" fmla="*/ 2679149 w 3340100"/>
              <a:gd name="connsiteY70" fmla="*/ 3979187 h 4321138"/>
              <a:gd name="connsiteX71" fmla="*/ 2948752 w 3340100"/>
              <a:gd name="connsiteY71" fmla="*/ 3974428 h 4321138"/>
              <a:gd name="connsiteX72" fmla="*/ 2952280 w 3340100"/>
              <a:gd name="connsiteY72" fmla="*/ 3978556 h 4321138"/>
              <a:gd name="connsiteX73" fmla="*/ 2940521 w 3340100"/>
              <a:gd name="connsiteY73" fmla="*/ 3978238 h 4321138"/>
              <a:gd name="connsiteX74" fmla="*/ 2948752 w 3340100"/>
              <a:gd name="connsiteY74" fmla="*/ 3974428 h 4321138"/>
              <a:gd name="connsiteX75" fmla="*/ 1663505 w 3340100"/>
              <a:gd name="connsiteY75" fmla="*/ 3947055 h 4321138"/>
              <a:gd name="connsiteX76" fmla="*/ 1669948 w 3340100"/>
              <a:gd name="connsiteY76" fmla="*/ 3953065 h 4321138"/>
              <a:gd name="connsiteX77" fmla="*/ 1666568 w 3340100"/>
              <a:gd name="connsiteY77" fmla="*/ 3967276 h 4321138"/>
              <a:gd name="connsiteX78" fmla="*/ 1657273 w 3340100"/>
              <a:gd name="connsiteY78" fmla="*/ 3952157 h 4321138"/>
              <a:gd name="connsiteX79" fmla="*/ 1663505 w 3340100"/>
              <a:gd name="connsiteY79" fmla="*/ 3947055 h 4321138"/>
              <a:gd name="connsiteX80" fmla="*/ 2459214 w 3340100"/>
              <a:gd name="connsiteY80" fmla="*/ 3924181 h 4321138"/>
              <a:gd name="connsiteX81" fmla="*/ 2471170 w 3340100"/>
              <a:gd name="connsiteY81" fmla="*/ 3930443 h 4321138"/>
              <a:gd name="connsiteX82" fmla="*/ 2471170 w 3340100"/>
              <a:gd name="connsiteY82" fmla="*/ 3951264 h 4321138"/>
              <a:gd name="connsiteX83" fmla="*/ 2451318 w 3340100"/>
              <a:gd name="connsiteY83" fmla="*/ 3932857 h 4321138"/>
              <a:gd name="connsiteX84" fmla="*/ 2459214 w 3340100"/>
              <a:gd name="connsiteY84" fmla="*/ 3924181 h 4321138"/>
              <a:gd name="connsiteX85" fmla="*/ 2142075 w 3340100"/>
              <a:gd name="connsiteY85" fmla="*/ 3909941 h 4321138"/>
              <a:gd name="connsiteX86" fmla="*/ 2153020 w 3340100"/>
              <a:gd name="connsiteY86" fmla="*/ 3919063 h 4321138"/>
              <a:gd name="connsiteX87" fmla="*/ 2149213 w 3340100"/>
              <a:gd name="connsiteY87" fmla="*/ 3942692 h 4321138"/>
              <a:gd name="connsiteX88" fmla="*/ 2148042 w 3340100"/>
              <a:gd name="connsiteY88" fmla="*/ 3943290 h 4321138"/>
              <a:gd name="connsiteX89" fmla="*/ 2132228 w 3340100"/>
              <a:gd name="connsiteY89" fmla="*/ 3917867 h 4321138"/>
              <a:gd name="connsiteX90" fmla="*/ 2142075 w 3340100"/>
              <a:gd name="connsiteY90" fmla="*/ 3909941 h 4321138"/>
              <a:gd name="connsiteX91" fmla="*/ 2775918 w 3340100"/>
              <a:gd name="connsiteY91" fmla="*/ 3894055 h 4321138"/>
              <a:gd name="connsiteX92" fmla="*/ 2787121 w 3340100"/>
              <a:gd name="connsiteY92" fmla="*/ 3896115 h 4321138"/>
              <a:gd name="connsiteX93" fmla="*/ 2791209 w 3340100"/>
              <a:gd name="connsiteY93" fmla="*/ 3909243 h 4321138"/>
              <a:gd name="connsiteX94" fmla="*/ 2771940 w 3340100"/>
              <a:gd name="connsiteY94" fmla="*/ 3901611 h 4321138"/>
              <a:gd name="connsiteX95" fmla="*/ 2775918 w 3340100"/>
              <a:gd name="connsiteY95" fmla="*/ 3894055 h 4321138"/>
              <a:gd name="connsiteX96" fmla="*/ 1300163 w 3340100"/>
              <a:gd name="connsiteY96" fmla="*/ 3886163 h 4321138"/>
              <a:gd name="connsiteX97" fmla="*/ 1304925 w 3340100"/>
              <a:gd name="connsiteY97" fmla="*/ 3887751 h 4321138"/>
              <a:gd name="connsiteX98" fmla="*/ 1303338 w 3340100"/>
              <a:gd name="connsiteY98" fmla="*/ 3894101 h 4321138"/>
              <a:gd name="connsiteX99" fmla="*/ 1298575 w 3340100"/>
              <a:gd name="connsiteY99" fmla="*/ 3890926 h 4321138"/>
              <a:gd name="connsiteX100" fmla="*/ 3040933 w 3340100"/>
              <a:gd name="connsiteY100" fmla="*/ 3885396 h 4321138"/>
              <a:gd name="connsiteX101" fmla="*/ 3045542 w 3340100"/>
              <a:gd name="connsiteY101" fmla="*/ 3889502 h 4321138"/>
              <a:gd name="connsiteX102" fmla="*/ 3031101 w 3340100"/>
              <a:gd name="connsiteY102" fmla="*/ 3889502 h 4321138"/>
              <a:gd name="connsiteX103" fmla="*/ 3040933 w 3340100"/>
              <a:gd name="connsiteY103" fmla="*/ 3885396 h 4321138"/>
              <a:gd name="connsiteX104" fmla="*/ 1806995 w 3340100"/>
              <a:gd name="connsiteY104" fmla="*/ 3871743 h 4321138"/>
              <a:gd name="connsiteX105" fmla="*/ 1816547 w 3340100"/>
              <a:gd name="connsiteY105" fmla="*/ 3880263 h 4321138"/>
              <a:gd name="connsiteX106" fmla="*/ 1811695 w 3340100"/>
              <a:gd name="connsiteY106" fmla="*/ 3901258 h 4321138"/>
              <a:gd name="connsiteX107" fmla="*/ 1810482 w 3340100"/>
              <a:gd name="connsiteY107" fmla="*/ 3901866 h 4321138"/>
              <a:gd name="connsiteX108" fmla="*/ 1797443 w 3340100"/>
              <a:gd name="connsiteY108" fmla="*/ 3877828 h 4321138"/>
              <a:gd name="connsiteX109" fmla="*/ 1806995 w 3340100"/>
              <a:gd name="connsiteY109" fmla="*/ 3871743 h 4321138"/>
              <a:gd name="connsiteX110" fmla="*/ 2563513 w 3340100"/>
              <a:gd name="connsiteY110" fmla="*/ 3840679 h 4321138"/>
              <a:gd name="connsiteX111" fmla="*/ 2576544 w 3340100"/>
              <a:gd name="connsiteY111" fmla="*/ 3847495 h 4321138"/>
              <a:gd name="connsiteX112" fmla="*/ 2577423 w 3340100"/>
              <a:gd name="connsiteY112" fmla="*/ 3870693 h 4321138"/>
              <a:gd name="connsiteX113" fmla="*/ 2555752 w 3340100"/>
              <a:gd name="connsiteY113" fmla="*/ 3850809 h 4321138"/>
              <a:gd name="connsiteX114" fmla="*/ 2563513 w 3340100"/>
              <a:gd name="connsiteY114" fmla="*/ 3840679 h 4321138"/>
              <a:gd name="connsiteX115" fmla="*/ 2262903 w 3340100"/>
              <a:gd name="connsiteY115" fmla="*/ 3827964 h 4321138"/>
              <a:gd name="connsiteX116" fmla="*/ 2276075 w 3340100"/>
              <a:gd name="connsiteY116" fmla="*/ 3838354 h 4321138"/>
              <a:gd name="connsiteX117" fmla="*/ 2272735 w 3340100"/>
              <a:gd name="connsiteY117" fmla="*/ 3866862 h 4321138"/>
              <a:gd name="connsiteX118" fmla="*/ 2271520 w 3340100"/>
              <a:gd name="connsiteY118" fmla="*/ 3867462 h 4321138"/>
              <a:gd name="connsiteX119" fmla="*/ 2251780 w 3340100"/>
              <a:gd name="connsiteY119" fmla="*/ 3837154 h 4321138"/>
              <a:gd name="connsiteX120" fmla="*/ 2262903 w 3340100"/>
              <a:gd name="connsiteY120" fmla="*/ 3827964 h 4321138"/>
              <a:gd name="connsiteX121" fmla="*/ 1453071 w 3340100"/>
              <a:gd name="connsiteY121" fmla="*/ 3815173 h 4321138"/>
              <a:gd name="connsiteX122" fmla="*/ 1460214 w 3340100"/>
              <a:gd name="connsiteY122" fmla="*/ 3820975 h 4321138"/>
              <a:gd name="connsiteX123" fmla="*/ 1456467 w 3340100"/>
              <a:gd name="connsiteY123" fmla="*/ 3834238 h 4321138"/>
              <a:gd name="connsiteX124" fmla="*/ 1446161 w 3340100"/>
              <a:gd name="connsiteY124" fmla="*/ 3819770 h 4321138"/>
              <a:gd name="connsiteX125" fmla="*/ 1453071 w 3340100"/>
              <a:gd name="connsiteY125" fmla="*/ 3815173 h 4321138"/>
              <a:gd name="connsiteX126" fmla="*/ 2862943 w 3340100"/>
              <a:gd name="connsiteY126" fmla="*/ 3808062 h 4321138"/>
              <a:gd name="connsiteX127" fmla="*/ 2874131 w 3340100"/>
              <a:gd name="connsiteY127" fmla="*/ 3810085 h 4321138"/>
              <a:gd name="connsiteX128" fmla="*/ 2878969 w 3340100"/>
              <a:gd name="connsiteY128" fmla="*/ 3823213 h 4321138"/>
              <a:gd name="connsiteX129" fmla="*/ 2859012 w 3340100"/>
              <a:gd name="connsiteY129" fmla="*/ 3814970 h 4321138"/>
              <a:gd name="connsiteX130" fmla="*/ 2862943 w 3340100"/>
              <a:gd name="connsiteY130" fmla="*/ 3808062 h 4321138"/>
              <a:gd name="connsiteX131" fmla="*/ 3121468 w 3340100"/>
              <a:gd name="connsiteY131" fmla="*/ 3794769 h 4321138"/>
              <a:gd name="connsiteX132" fmla="*/ 3127089 w 3340100"/>
              <a:gd name="connsiteY132" fmla="*/ 3799871 h 4321138"/>
              <a:gd name="connsiteX133" fmla="*/ 3112099 w 3340100"/>
              <a:gd name="connsiteY133" fmla="*/ 3799871 h 4321138"/>
              <a:gd name="connsiteX134" fmla="*/ 3121468 w 3340100"/>
              <a:gd name="connsiteY134" fmla="*/ 3794769 h 4321138"/>
              <a:gd name="connsiteX135" fmla="*/ 1944050 w 3340100"/>
              <a:gd name="connsiteY135" fmla="*/ 3791685 h 4321138"/>
              <a:gd name="connsiteX136" fmla="*/ 1956311 w 3340100"/>
              <a:gd name="connsiteY136" fmla="*/ 3802905 h 4321138"/>
              <a:gd name="connsiteX137" fmla="*/ 1950541 w 3340100"/>
              <a:gd name="connsiteY137" fmla="*/ 3831380 h 4321138"/>
              <a:gd name="connsiteX138" fmla="*/ 1949326 w 3340100"/>
              <a:gd name="connsiteY138" fmla="*/ 3831999 h 4321138"/>
              <a:gd name="connsiteX139" fmla="*/ 1932016 w 3340100"/>
              <a:gd name="connsiteY139" fmla="*/ 3800428 h 4321138"/>
              <a:gd name="connsiteX140" fmla="*/ 1944050 w 3340100"/>
              <a:gd name="connsiteY140" fmla="*/ 3791685 h 4321138"/>
              <a:gd name="connsiteX141" fmla="*/ 2657740 w 3340100"/>
              <a:gd name="connsiteY141" fmla="*/ 3756258 h 4321138"/>
              <a:gd name="connsiteX142" fmla="*/ 2670931 w 3340100"/>
              <a:gd name="connsiteY142" fmla="*/ 3763835 h 4321138"/>
              <a:gd name="connsiteX143" fmla="*/ 2673653 w 3340100"/>
              <a:gd name="connsiteY143" fmla="*/ 3788634 h 4321138"/>
              <a:gd name="connsiteX144" fmla="*/ 2672443 w 3340100"/>
              <a:gd name="connsiteY144" fmla="*/ 3789247 h 4321138"/>
              <a:gd name="connsiteX145" fmla="*/ 2649764 w 3340100"/>
              <a:gd name="connsiteY145" fmla="*/ 3765672 h 4321138"/>
              <a:gd name="connsiteX146" fmla="*/ 2657740 w 3340100"/>
              <a:gd name="connsiteY146" fmla="*/ 3756258 h 4321138"/>
              <a:gd name="connsiteX147" fmla="*/ 1077913 w 3340100"/>
              <a:gd name="connsiteY147" fmla="*/ 3754400 h 4321138"/>
              <a:gd name="connsiteX148" fmla="*/ 1079501 w 3340100"/>
              <a:gd name="connsiteY148" fmla="*/ 3755988 h 4321138"/>
              <a:gd name="connsiteX149" fmla="*/ 1079501 w 3340100"/>
              <a:gd name="connsiteY149" fmla="*/ 3757575 h 4321138"/>
              <a:gd name="connsiteX150" fmla="*/ 1077913 w 3340100"/>
              <a:gd name="connsiteY150" fmla="*/ 3755988 h 4321138"/>
              <a:gd name="connsiteX151" fmla="*/ 2375344 w 3340100"/>
              <a:gd name="connsiteY151" fmla="*/ 3745882 h 4321138"/>
              <a:gd name="connsiteX152" fmla="*/ 2388745 w 3340100"/>
              <a:gd name="connsiteY152" fmla="*/ 3757533 h 4321138"/>
              <a:gd name="connsiteX153" fmla="*/ 2386087 w 3340100"/>
              <a:gd name="connsiteY153" fmla="*/ 3789496 h 4321138"/>
              <a:gd name="connsiteX154" fmla="*/ 2384906 w 3340100"/>
              <a:gd name="connsiteY154" fmla="*/ 3790393 h 4321138"/>
              <a:gd name="connsiteX155" fmla="*/ 2363936 w 3340100"/>
              <a:gd name="connsiteY155" fmla="*/ 3754844 h 4321138"/>
              <a:gd name="connsiteX156" fmla="*/ 2375344 w 3340100"/>
              <a:gd name="connsiteY156" fmla="*/ 3745882 h 4321138"/>
              <a:gd name="connsiteX157" fmla="*/ 1597632 w 3340100"/>
              <a:gd name="connsiteY157" fmla="*/ 3743018 h 4321138"/>
              <a:gd name="connsiteX158" fmla="*/ 1608015 w 3340100"/>
              <a:gd name="connsiteY158" fmla="*/ 3751580 h 4321138"/>
              <a:gd name="connsiteX159" fmla="*/ 1603217 w 3340100"/>
              <a:gd name="connsiteY159" fmla="*/ 3772100 h 4321138"/>
              <a:gd name="connsiteX160" fmla="*/ 1587924 w 3340100"/>
              <a:gd name="connsiteY160" fmla="*/ 3750071 h 4321138"/>
              <a:gd name="connsiteX161" fmla="*/ 1597632 w 3340100"/>
              <a:gd name="connsiteY161" fmla="*/ 3743018 h 4321138"/>
              <a:gd name="connsiteX162" fmla="*/ 2940491 w 3340100"/>
              <a:gd name="connsiteY162" fmla="*/ 3723805 h 4321138"/>
              <a:gd name="connsiteX163" fmla="*/ 2951201 w 3340100"/>
              <a:gd name="connsiteY163" fmla="*/ 3725742 h 4321138"/>
              <a:gd name="connsiteX164" fmla="*/ 2957322 w 3340100"/>
              <a:gd name="connsiteY164" fmla="*/ 3737732 h 4321138"/>
              <a:gd name="connsiteX165" fmla="*/ 2937124 w 3340100"/>
              <a:gd name="connsiteY165" fmla="*/ 3730421 h 4321138"/>
              <a:gd name="connsiteX166" fmla="*/ 2940491 w 3340100"/>
              <a:gd name="connsiteY166" fmla="*/ 3723805 h 4321138"/>
              <a:gd name="connsiteX167" fmla="*/ 2072184 w 3340100"/>
              <a:gd name="connsiteY167" fmla="*/ 3711495 h 4321138"/>
              <a:gd name="connsiteX168" fmla="*/ 2087128 w 3340100"/>
              <a:gd name="connsiteY168" fmla="*/ 3724756 h 4321138"/>
              <a:gd name="connsiteX169" fmla="*/ 2081318 w 3340100"/>
              <a:gd name="connsiteY169" fmla="*/ 3758621 h 4321138"/>
              <a:gd name="connsiteX170" fmla="*/ 2079790 w 3340100"/>
              <a:gd name="connsiteY170" fmla="*/ 3759520 h 4321138"/>
              <a:gd name="connsiteX171" fmla="*/ 2058388 w 3340100"/>
              <a:gd name="connsiteY171" fmla="*/ 3722059 h 4321138"/>
              <a:gd name="connsiteX172" fmla="*/ 2072184 w 3340100"/>
              <a:gd name="connsiteY172" fmla="*/ 3711495 h 4321138"/>
              <a:gd name="connsiteX173" fmla="*/ 3191000 w 3340100"/>
              <a:gd name="connsiteY173" fmla="*/ 3705879 h 4321138"/>
              <a:gd name="connsiteX174" fmla="*/ 3195980 w 3340100"/>
              <a:gd name="connsiteY174" fmla="*/ 3710020 h 4321138"/>
              <a:gd name="connsiteX175" fmla="*/ 3183218 w 3340100"/>
              <a:gd name="connsiteY175" fmla="*/ 3710365 h 4321138"/>
              <a:gd name="connsiteX176" fmla="*/ 3191000 w 3340100"/>
              <a:gd name="connsiteY176" fmla="*/ 3705879 h 4321138"/>
              <a:gd name="connsiteX177" fmla="*/ 1230321 w 3340100"/>
              <a:gd name="connsiteY177" fmla="*/ 3687895 h 4321138"/>
              <a:gd name="connsiteX178" fmla="*/ 1236537 w 3340100"/>
              <a:gd name="connsiteY178" fmla="*/ 3692384 h 4321138"/>
              <a:gd name="connsiteX179" fmla="*/ 1234250 w 3340100"/>
              <a:gd name="connsiteY179" fmla="*/ 3703002 h 4321138"/>
              <a:gd name="connsiteX180" fmla="*/ 1225392 w 3340100"/>
              <a:gd name="connsiteY180" fmla="*/ 3692072 h 4321138"/>
              <a:gd name="connsiteX181" fmla="*/ 1230321 w 3340100"/>
              <a:gd name="connsiteY181" fmla="*/ 3687895 h 4321138"/>
              <a:gd name="connsiteX182" fmla="*/ 2742292 w 3340100"/>
              <a:gd name="connsiteY182" fmla="*/ 3674541 h 4321138"/>
              <a:gd name="connsiteX183" fmla="*/ 2755144 w 3340100"/>
              <a:gd name="connsiteY183" fmla="*/ 3681874 h 4321138"/>
              <a:gd name="connsiteX184" fmla="*/ 2759195 w 3340100"/>
              <a:gd name="connsiteY184" fmla="*/ 3706344 h 4321138"/>
              <a:gd name="connsiteX185" fmla="*/ 2758260 w 3340100"/>
              <a:gd name="connsiteY185" fmla="*/ 3706934 h 4321138"/>
              <a:gd name="connsiteX186" fmla="*/ 2734581 w 3340100"/>
              <a:gd name="connsiteY186" fmla="*/ 3682464 h 4321138"/>
              <a:gd name="connsiteX187" fmla="*/ 2742292 w 3340100"/>
              <a:gd name="connsiteY187" fmla="*/ 3674541 h 4321138"/>
              <a:gd name="connsiteX188" fmla="*/ 1738920 w 3340100"/>
              <a:gd name="connsiteY188" fmla="*/ 3667868 h 4321138"/>
              <a:gd name="connsiteX189" fmla="*/ 1753173 w 3340100"/>
              <a:gd name="connsiteY189" fmla="*/ 3679427 h 4321138"/>
              <a:gd name="connsiteX190" fmla="*/ 1747487 w 3340100"/>
              <a:gd name="connsiteY190" fmla="*/ 3708325 h 4321138"/>
              <a:gd name="connsiteX191" fmla="*/ 1726237 w 3340100"/>
              <a:gd name="connsiteY191" fmla="*/ 3678210 h 4321138"/>
              <a:gd name="connsiteX192" fmla="*/ 1738920 w 3340100"/>
              <a:gd name="connsiteY192" fmla="*/ 3667868 h 4321138"/>
              <a:gd name="connsiteX193" fmla="*/ 2476572 w 3340100"/>
              <a:gd name="connsiteY193" fmla="*/ 3663606 h 4321138"/>
              <a:gd name="connsiteX194" fmla="*/ 2490546 w 3340100"/>
              <a:gd name="connsiteY194" fmla="*/ 3676212 h 4321138"/>
              <a:gd name="connsiteX195" fmla="*/ 2489334 w 3340100"/>
              <a:gd name="connsiteY195" fmla="*/ 3710944 h 4321138"/>
              <a:gd name="connsiteX196" fmla="*/ 2488122 w 3340100"/>
              <a:gd name="connsiteY196" fmla="*/ 3711858 h 4321138"/>
              <a:gd name="connsiteX197" fmla="*/ 2465097 w 3340100"/>
              <a:gd name="connsiteY197" fmla="*/ 3673165 h 4321138"/>
              <a:gd name="connsiteX198" fmla="*/ 2476572 w 3340100"/>
              <a:gd name="connsiteY198" fmla="*/ 3663606 h 4321138"/>
              <a:gd name="connsiteX199" fmla="*/ 3008248 w 3340100"/>
              <a:gd name="connsiteY199" fmla="*/ 3638228 h 4321138"/>
              <a:gd name="connsiteX200" fmla="*/ 3018182 w 3340100"/>
              <a:gd name="connsiteY200" fmla="*/ 3640080 h 4321138"/>
              <a:gd name="connsiteX201" fmla="*/ 3024781 w 3340100"/>
              <a:gd name="connsiteY201" fmla="*/ 3651933 h 4321138"/>
              <a:gd name="connsiteX202" fmla="*/ 3005845 w 3340100"/>
              <a:gd name="connsiteY202" fmla="*/ 3644821 h 4321138"/>
              <a:gd name="connsiteX203" fmla="*/ 3008248 w 3340100"/>
              <a:gd name="connsiteY203" fmla="*/ 3638228 h 4321138"/>
              <a:gd name="connsiteX204" fmla="*/ 2192355 w 3340100"/>
              <a:gd name="connsiteY204" fmla="*/ 3629762 h 4321138"/>
              <a:gd name="connsiteX205" fmla="*/ 2208075 w 3340100"/>
              <a:gd name="connsiteY205" fmla="*/ 3644856 h 4321138"/>
              <a:gd name="connsiteX206" fmla="*/ 2203131 w 3340100"/>
              <a:gd name="connsiteY206" fmla="*/ 3683690 h 4321138"/>
              <a:gd name="connsiteX207" fmla="*/ 2201586 w 3340100"/>
              <a:gd name="connsiteY207" fmla="*/ 3684600 h 4321138"/>
              <a:gd name="connsiteX208" fmla="*/ 2177795 w 3340100"/>
              <a:gd name="connsiteY208" fmla="*/ 3639698 h 4321138"/>
              <a:gd name="connsiteX209" fmla="*/ 2192355 w 3340100"/>
              <a:gd name="connsiteY209" fmla="*/ 3629762 h 4321138"/>
              <a:gd name="connsiteX210" fmla="*/ 1376799 w 3340100"/>
              <a:gd name="connsiteY210" fmla="*/ 3620380 h 4321138"/>
              <a:gd name="connsiteX211" fmla="*/ 1388428 w 3340100"/>
              <a:gd name="connsiteY211" fmla="*/ 3628048 h 4321138"/>
              <a:gd name="connsiteX212" fmla="*/ 1384618 w 3340100"/>
              <a:gd name="connsiteY212" fmla="*/ 3645926 h 4321138"/>
              <a:gd name="connsiteX213" fmla="*/ 1367790 w 3340100"/>
              <a:gd name="connsiteY213" fmla="*/ 3627739 h 4321138"/>
              <a:gd name="connsiteX214" fmla="*/ 1376799 w 3340100"/>
              <a:gd name="connsiteY214" fmla="*/ 3620380 h 4321138"/>
              <a:gd name="connsiteX215" fmla="*/ 3251201 w 3340100"/>
              <a:gd name="connsiteY215" fmla="*/ 3617875 h 4321138"/>
              <a:gd name="connsiteX216" fmla="*/ 3255963 w 3340100"/>
              <a:gd name="connsiteY216" fmla="*/ 3621051 h 4321138"/>
              <a:gd name="connsiteX217" fmla="*/ 3249613 w 3340100"/>
              <a:gd name="connsiteY217" fmla="*/ 3622638 h 4321138"/>
              <a:gd name="connsiteX218" fmla="*/ 3244850 w 3340100"/>
              <a:gd name="connsiteY218" fmla="*/ 3619463 h 4321138"/>
              <a:gd name="connsiteX219" fmla="*/ 2817717 w 3340100"/>
              <a:gd name="connsiteY219" fmla="*/ 3590449 h 4321138"/>
              <a:gd name="connsiteX220" fmla="*/ 2829783 w 3340100"/>
              <a:gd name="connsiteY220" fmla="*/ 3597745 h 4321138"/>
              <a:gd name="connsiteX221" fmla="*/ 2834910 w 3340100"/>
              <a:gd name="connsiteY221" fmla="*/ 3622672 h 4321138"/>
              <a:gd name="connsiteX222" fmla="*/ 2834307 w 3340100"/>
              <a:gd name="connsiteY222" fmla="*/ 3623584 h 4321138"/>
              <a:gd name="connsiteX223" fmla="*/ 2811082 w 3340100"/>
              <a:gd name="connsiteY223" fmla="*/ 3598657 h 4321138"/>
              <a:gd name="connsiteX224" fmla="*/ 2817717 w 3340100"/>
              <a:gd name="connsiteY224" fmla="*/ 3590449 h 4321138"/>
              <a:gd name="connsiteX225" fmla="*/ 1873435 w 3340100"/>
              <a:gd name="connsiteY225" fmla="*/ 3589404 h 4321138"/>
              <a:gd name="connsiteX226" fmla="*/ 1889548 w 3340100"/>
              <a:gd name="connsiteY226" fmla="*/ 3603235 h 4321138"/>
              <a:gd name="connsiteX227" fmla="*/ 1883622 w 3340100"/>
              <a:gd name="connsiteY227" fmla="*/ 3639402 h 4321138"/>
              <a:gd name="connsiteX228" fmla="*/ 1881844 w 3340100"/>
              <a:gd name="connsiteY228" fmla="*/ 3640015 h 4321138"/>
              <a:gd name="connsiteX229" fmla="*/ 1858433 w 3340100"/>
              <a:gd name="connsiteY229" fmla="*/ 3600170 h 4321138"/>
              <a:gd name="connsiteX230" fmla="*/ 1873435 w 3340100"/>
              <a:gd name="connsiteY230" fmla="*/ 3589404 h 4321138"/>
              <a:gd name="connsiteX231" fmla="*/ 2570138 w 3340100"/>
              <a:gd name="connsiteY231" fmla="*/ 3582772 h 4321138"/>
              <a:gd name="connsiteX232" fmla="*/ 2583503 w 3340100"/>
              <a:gd name="connsiteY232" fmla="*/ 3595339 h 4321138"/>
              <a:gd name="connsiteX233" fmla="*/ 2583799 w 3340100"/>
              <a:gd name="connsiteY233" fmla="*/ 3631120 h 4321138"/>
              <a:gd name="connsiteX234" fmla="*/ 2581429 w 3340100"/>
              <a:gd name="connsiteY234" fmla="*/ 3632895 h 4321138"/>
              <a:gd name="connsiteX235" fmla="*/ 2559216 w 3340100"/>
              <a:gd name="connsiteY235" fmla="*/ 3590608 h 4321138"/>
              <a:gd name="connsiteX236" fmla="*/ 2570138 w 3340100"/>
              <a:gd name="connsiteY236" fmla="*/ 3582772 h 4321138"/>
              <a:gd name="connsiteX237" fmla="*/ 990600 w 3340100"/>
              <a:gd name="connsiteY237" fmla="*/ 3576600 h 4321138"/>
              <a:gd name="connsiteX238" fmla="*/ 996950 w 3340100"/>
              <a:gd name="connsiteY238" fmla="*/ 3579775 h 4321138"/>
              <a:gd name="connsiteX239" fmla="*/ 996950 w 3340100"/>
              <a:gd name="connsiteY239" fmla="*/ 3584538 h 4321138"/>
              <a:gd name="connsiteX240" fmla="*/ 990600 w 3340100"/>
              <a:gd name="connsiteY240" fmla="*/ 3581363 h 4321138"/>
              <a:gd name="connsiteX241" fmla="*/ 3066418 w 3340100"/>
              <a:gd name="connsiteY241" fmla="*/ 3553476 h 4321138"/>
              <a:gd name="connsiteX242" fmla="*/ 3075503 w 3340100"/>
              <a:gd name="connsiteY242" fmla="*/ 3555146 h 4321138"/>
              <a:gd name="connsiteX243" fmla="*/ 3082411 w 3340100"/>
              <a:gd name="connsiteY243" fmla="*/ 3566375 h 4321138"/>
              <a:gd name="connsiteX244" fmla="*/ 3064090 w 3340100"/>
              <a:gd name="connsiteY244" fmla="*/ 3559091 h 4321138"/>
              <a:gd name="connsiteX245" fmla="*/ 3066418 w 3340100"/>
              <a:gd name="connsiteY245" fmla="*/ 3553476 h 4321138"/>
              <a:gd name="connsiteX246" fmla="*/ 1519674 w 3340100"/>
              <a:gd name="connsiteY246" fmla="*/ 3550067 h 4321138"/>
              <a:gd name="connsiteX247" fmla="*/ 1534489 w 3340100"/>
              <a:gd name="connsiteY247" fmla="*/ 3560045 h 4321138"/>
              <a:gd name="connsiteX248" fmla="*/ 1530299 w 3340100"/>
              <a:gd name="connsiteY248" fmla="*/ 3585445 h 4321138"/>
              <a:gd name="connsiteX249" fmla="*/ 1507553 w 3340100"/>
              <a:gd name="connsiteY249" fmla="*/ 3559138 h 4321138"/>
              <a:gd name="connsiteX250" fmla="*/ 1519674 w 3340100"/>
              <a:gd name="connsiteY250" fmla="*/ 3550067 h 4321138"/>
              <a:gd name="connsiteX251" fmla="*/ 2302374 w 3340100"/>
              <a:gd name="connsiteY251" fmla="*/ 3549140 h 4321138"/>
              <a:gd name="connsiteX252" fmla="*/ 2318310 w 3340100"/>
              <a:gd name="connsiteY252" fmla="*/ 3565405 h 4321138"/>
              <a:gd name="connsiteX253" fmla="*/ 2314769 w 3340100"/>
              <a:gd name="connsiteY253" fmla="*/ 3608170 h 4321138"/>
              <a:gd name="connsiteX254" fmla="*/ 2312998 w 3340100"/>
              <a:gd name="connsiteY254" fmla="*/ 3609080 h 4321138"/>
              <a:gd name="connsiteX255" fmla="*/ 2288208 w 3340100"/>
              <a:gd name="connsiteY255" fmla="*/ 3559945 h 4321138"/>
              <a:gd name="connsiteX256" fmla="*/ 2302374 w 3340100"/>
              <a:gd name="connsiteY256" fmla="*/ 3549140 h 4321138"/>
              <a:gd name="connsiteX257" fmla="*/ 3300413 w 3340100"/>
              <a:gd name="connsiteY257" fmla="*/ 3528975 h 4321138"/>
              <a:gd name="connsiteX258" fmla="*/ 3303588 w 3340100"/>
              <a:gd name="connsiteY258" fmla="*/ 3530563 h 4321138"/>
              <a:gd name="connsiteX259" fmla="*/ 3298825 w 3340100"/>
              <a:gd name="connsiteY259" fmla="*/ 3532150 h 4321138"/>
              <a:gd name="connsiteX260" fmla="*/ 3295650 w 3340100"/>
              <a:gd name="connsiteY260" fmla="*/ 3530563 h 4321138"/>
              <a:gd name="connsiteX261" fmla="*/ 1138184 w 3340100"/>
              <a:gd name="connsiteY261" fmla="*/ 3513472 h 4321138"/>
              <a:gd name="connsiteX262" fmla="*/ 1148320 w 3340100"/>
              <a:gd name="connsiteY262" fmla="*/ 3518720 h 4321138"/>
              <a:gd name="connsiteX263" fmla="*/ 1146518 w 3340100"/>
              <a:gd name="connsiteY263" fmla="*/ 3532193 h 4321138"/>
              <a:gd name="connsiteX264" fmla="*/ 1131201 w 3340100"/>
              <a:gd name="connsiteY264" fmla="*/ 3519033 h 4321138"/>
              <a:gd name="connsiteX265" fmla="*/ 1138184 w 3340100"/>
              <a:gd name="connsiteY265" fmla="*/ 3513472 h 4321138"/>
              <a:gd name="connsiteX266" fmla="*/ 1999765 w 3340100"/>
              <a:gd name="connsiteY266" fmla="*/ 3509328 h 4321138"/>
              <a:gd name="connsiteX267" fmla="*/ 2019178 w 3340100"/>
              <a:gd name="connsiteY267" fmla="*/ 3525360 h 4321138"/>
              <a:gd name="connsiteX268" fmla="*/ 2013599 w 3340100"/>
              <a:gd name="connsiteY268" fmla="*/ 3568009 h 4321138"/>
              <a:gd name="connsiteX269" fmla="*/ 2011739 w 3340100"/>
              <a:gd name="connsiteY269" fmla="*/ 3568930 h 4321138"/>
              <a:gd name="connsiteX270" fmla="*/ 1982910 w 3340100"/>
              <a:gd name="connsiteY270" fmla="*/ 3522292 h 4321138"/>
              <a:gd name="connsiteX271" fmla="*/ 1999765 w 3340100"/>
              <a:gd name="connsiteY271" fmla="*/ 3509328 h 4321138"/>
              <a:gd name="connsiteX272" fmla="*/ 2882829 w 3340100"/>
              <a:gd name="connsiteY272" fmla="*/ 3508359 h 4321138"/>
              <a:gd name="connsiteX273" fmla="*/ 2893506 w 3340100"/>
              <a:gd name="connsiteY273" fmla="*/ 3515328 h 4321138"/>
              <a:gd name="connsiteX274" fmla="*/ 2899586 w 3340100"/>
              <a:gd name="connsiteY274" fmla="*/ 3539662 h 4321138"/>
              <a:gd name="connsiteX275" fmla="*/ 2898066 w 3340100"/>
              <a:gd name="connsiteY275" fmla="*/ 3541202 h 4321138"/>
              <a:gd name="connsiteX276" fmla="*/ 2876483 w 3340100"/>
              <a:gd name="connsiteY276" fmla="*/ 3515020 h 4321138"/>
              <a:gd name="connsiteX277" fmla="*/ 2882829 w 3340100"/>
              <a:gd name="connsiteY277" fmla="*/ 3508359 h 4321138"/>
              <a:gd name="connsiteX278" fmla="*/ 2652270 w 3340100"/>
              <a:gd name="connsiteY278" fmla="*/ 3500332 h 4321138"/>
              <a:gd name="connsiteX279" fmla="*/ 2665487 w 3340100"/>
              <a:gd name="connsiteY279" fmla="*/ 3513650 h 4321138"/>
              <a:gd name="connsiteX280" fmla="*/ 2667259 w 3340100"/>
              <a:gd name="connsiteY280" fmla="*/ 3551201 h 4321138"/>
              <a:gd name="connsiteX281" fmla="*/ 2664896 w 3340100"/>
              <a:gd name="connsiteY281" fmla="*/ 3553032 h 4321138"/>
              <a:gd name="connsiteX282" fmla="*/ 2642154 w 3340100"/>
              <a:gd name="connsiteY282" fmla="*/ 3508766 h 4321138"/>
              <a:gd name="connsiteX283" fmla="*/ 2652270 w 3340100"/>
              <a:gd name="connsiteY283" fmla="*/ 3500332 h 4321138"/>
              <a:gd name="connsiteX284" fmla="*/ 738188 w 3340100"/>
              <a:gd name="connsiteY284" fmla="*/ 3489288 h 4321138"/>
              <a:gd name="connsiteX285" fmla="*/ 741363 w 3340100"/>
              <a:gd name="connsiteY285" fmla="*/ 3489288 h 4321138"/>
              <a:gd name="connsiteX286" fmla="*/ 739776 w 3340100"/>
              <a:gd name="connsiteY286" fmla="*/ 3490876 h 4321138"/>
              <a:gd name="connsiteX287" fmla="*/ 1655236 w 3340100"/>
              <a:gd name="connsiteY287" fmla="*/ 3476059 h 4321138"/>
              <a:gd name="connsiteX288" fmla="*/ 1674813 w 3340100"/>
              <a:gd name="connsiteY288" fmla="*/ 3488759 h 4321138"/>
              <a:gd name="connsiteX289" fmla="*/ 1670539 w 3340100"/>
              <a:gd name="connsiteY289" fmla="*/ 3521416 h 4321138"/>
              <a:gd name="connsiteX290" fmla="*/ 1640010 w 3340100"/>
              <a:gd name="connsiteY290" fmla="*/ 3487851 h 4321138"/>
              <a:gd name="connsiteX291" fmla="*/ 1655236 w 3340100"/>
              <a:gd name="connsiteY291" fmla="*/ 3476059 h 4321138"/>
              <a:gd name="connsiteX292" fmla="*/ 3114586 w 3340100"/>
              <a:gd name="connsiteY292" fmla="*/ 3470238 h 4321138"/>
              <a:gd name="connsiteX293" fmla="*/ 3121436 w 3340100"/>
              <a:gd name="connsiteY293" fmla="*/ 3471536 h 4321138"/>
              <a:gd name="connsiteX294" fmla="*/ 3127759 w 3340100"/>
              <a:gd name="connsiteY294" fmla="*/ 3479907 h 4321138"/>
              <a:gd name="connsiteX295" fmla="*/ 3112705 w 3340100"/>
              <a:gd name="connsiteY295" fmla="*/ 3474134 h 4321138"/>
              <a:gd name="connsiteX296" fmla="*/ 3114586 w 3340100"/>
              <a:gd name="connsiteY296" fmla="*/ 3470238 h 4321138"/>
              <a:gd name="connsiteX297" fmla="*/ 2403032 w 3340100"/>
              <a:gd name="connsiteY297" fmla="*/ 3468413 h 4321138"/>
              <a:gd name="connsiteX298" fmla="*/ 2418710 w 3340100"/>
              <a:gd name="connsiteY298" fmla="*/ 3485100 h 4321138"/>
              <a:gd name="connsiteX299" fmla="*/ 2416639 w 3340100"/>
              <a:gd name="connsiteY299" fmla="*/ 3530400 h 4321138"/>
              <a:gd name="connsiteX300" fmla="*/ 2413385 w 3340100"/>
              <a:gd name="connsiteY300" fmla="*/ 3532500 h 4321138"/>
              <a:gd name="connsiteX301" fmla="*/ 2389129 w 3340100"/>
              <a:gd name="connsiteY301" fmla="*/ 3477600 h 4321138"/>
              <a:gd name="connsiteX302" fmla="*/ 2403032 w 3340100"/>
              <a:gd name="connsiteY302" fmla="*/ 3468413 h 4321138"/>
              <a:gd name="connsiteX303" fmla="*/ 1278517 w 3340100"/>
              <a:gd name="connsiteY303" fmla="*/ 3447799 h 4321138"/>
              <a:gd name="connsiteX304" fmla="*/ 1294461 w 3340100"/>
              <a:gd name="connsiteY304" fmla="*/ 3455164 h 4321138"/>
              <a:gd name="connsiteX305" fmla="*/ 1292639 w 3340100"/>
              <a:gd name="connsiteY305" fmla="*/ 3475512 h 4321138"/>
              <a:gd name="connsiteX306" fmla="*/ 1268040 w 3340100"/>
              <a:gd name="connsiteY306" fmla="*/ 3456379 h 4321138"/>
              <a:gd name="connsiteX307" fmla="*/ 1278517 w 3340100"/>
              <a:gd name="connsiteY307" fmla="*/ 3447799 h 4321138"/>
              <a:gd name="connsiteX308" fmla="*/ 3340100 w 3340100"/>
              <a:gd name="connsiteY308" fmla="*/ 3441663 h 4321138"/>
              <a:gd name="connsiteX309" fmla="*/ 3340100 w 3340100"/>
              <a:gd name="connsiteY309" fmla="*/ 3443251 h 4321138"/>
              <a:gd name="connsiteX310" fmla="*/ 3338513 w 3340100"/>
              <a:gd name="connsiteY310" fmla="*/ 3443251 h 4321138"/>
              <a:gd name="connsiteX311" fmla="*/ 3336925 w 3340100"/>
              <a:gd name="connsiteY311" fmla="*/ 3443251 h 4321138"/>
              <a:gd name="connsiteX312" fmla="*/ 879072 w 3340100"/>
              <a:gd name="connsiteY312" fmla="*/ 3433763 h 4321138"/>
              <a:gd name="connsiteX313" fmla="*/ 886903 w 3340100"/>
              <a:gd name="connsiteY313" fmla="*/ 3435978 h 4321138"/>
              <a:gd name="connsiteX314" fmla="*/ 886903 w 3340100"/>
              <a:gd name="connsiteY314" fmla="*/ 3443066 h 4321138"/>
              <a:gd name="connsiteX315" fmla="*/ 875280 w 3340100"/>
              <a:gd name="connsiteY315" fmla="*/ 3437750 h 4321138"/>
              <a:gd name="connsiteX316" fmla="*/ 879072 w 3340100"/>
              <a:gd name="connsiteY316" fmla="*/ 3433763 h 4321138"/>
              <a:gd name="connsiteX317" fmla="*/ 2117591 w 3340100"/>
              <a:gd name="connsiteY317" fmla="*/ 3429200 h 4321138"/>
              <a:gd name="connsiteX318" fmla="*/ 2137090 w 3340100"/>
              <a:gd name="connsiteY318" fmla="*/ 3447287 h 4321138"/>
              <a:gd name="connsiteX319" fmla="*/ 2132930 w 3340100"/>
              <a:gd name="connsiteY319" fmla="*/ 3494806 h 4321138"/>
              <a:gd name="connsiteX320" fmla="*/ 2131148 w 3340100"/>
              <a:gd name="connsiteY320" fmla="*/ 3496025 h 4321138"/>
              <a:gd name="connsiteX321" fmla="*/ 2100543 w 3340100"/>
              <a:gd name="connsiteY321" fmla="*/ 3441499 h 4321138"/>
              <a:gd name="connsiteX322" fmla="*/ 2117591 w 3340100"/>
              <a:gd name="connsiteY322" fmla="*/ 3429200 h 4321138"/>
              <a:gd name="connsiteX323" fmla="*/ 2937977 w 3340100"/>
              <a:gd name="connsiteY323" fmla="*/ 3426349 h 4321138"/>
              <a:gd name="connsiteX324" fmla="*/ 2948499 w 3340100"/>
              <a:gd name="connsiteY324" fmla="*/ 3432950 h 4321138"/>
              <a:gd name="connsiteX325" fmla="*/ 2955567 w 3340100"/>
              <a:gd name="connsiteY325" fmla="*/ 3456076 h 4321138"/>
              <a:gd name="connsiteX326" fmla="*/ 2955246 w 3340100"/>
              <a:gd name="connsiteY326" fmla="*/ 3456701 h 4321138"/>
              <a:gd name="connsiteX327" fmla="*/ 2932756 w 3340100"/>
              <a:gd name="connsiteY327" fmla="*/ 3432638 h 4321138"/>
              <a:gd name="connsiteX328" fmla="*/ 2937977 w 3340100"/>
              <a:gd name="connsiteY328" fmla="*/ 3426349 h 4321138"/>
              <a:gd name="connsiteX329" fmla="*/ 2726238 w 3340100"/>
              <a:gd name="connsiteY329" fmla="*/ 3419430 h 4321138"/>
              <a:gd name="connsiteX330" fmla="*/ 2738032 w 3340100"/>
              <a:gd name="connsiteY330" fmla="*/ 3432467 h 4321138"/>
              <a:gd name="connsiteX331" fmla="*/ 2741245 w 3340100"/>
              <a:gd name="connsiteY331" fmla="*/ 3469893 h 4321138"/>
              <a:gd name="connsiteX332" fmla="*/ 2739200 w 3340100"/>
              <a:gd name="connsiteY332" fmla="*/ 3471733 h 4321138"/>
              <a:gd name="connsiteX333" fmla="*/ 2717292 w 3340100"/>
              <a:gd name="connsiteY333" fmla="*/ 3425719 h 4321138"/>
              <a:gd name="connsiteX334" fmla="*/ 2726238 w 3340100"/>
              <a:gd name="connsiteY334" fmla="*/ 3419430 h 4321138"/>
              <a:gd name="connsiteX335" fmla="*/ 1785574 w 3340100"/>
              <a:gd name="connsiteY335" fmla="*/ 3399131 h 4321138"/>
              <a:gd name="connsiteX336" fmla="*/ 1808953 w 3340100"/>
              <a:gd name="connsiteY336" fmla="*/ 3413952 h 4321138"/>
              <a:gd name="connsiteX337" fmla="*/ 1805309 w 3340100"/>
              <a:gd name="connsiteY337" fmla="*/ 3454085 h 4321138"/>
              <a:gd name="connsiteX338" fmla="*/ 1768571 w 3340100"/>
              <a:gd name="connsiteY338" fmla="*/ 3413952 h 4321138"/>
              <a:gd name="connsiteX339" fmla="*/ 1785574 w 3340100"/>
              <a:gd name="connsiteY339" fmla="*/ 3399131 h 4321138"/>
              <a:gd name="connsiteX340" fmla="*/ 615950 w 3340100"/>
              <a:gd name="connsiteY340" fmla="*/ 3390863 h 4321138"/>
              <a:gd name="connsiteX341" fmla="*/ 620714 w 3340100"/>
              <a:gd name="connsiteY341" fmla="*/ 3392451 h 4321138"/>
              <a:gd name="connsiteX342" fmla="*/ 620714 w 3340100"/>
              <a:gd name="connsiteY342" fmla="*/ 3394038 h 4321138"/>
              <a:gd name="connsiteX343" fmla="*/ 615950 w 3340100"/>
              <a:gd name="connsiteY343" fmla="*/ 3394038 h 4321138"/>
              <a:gd name="connsiteX344" fmla="*/ 3152279 w 3340100"/>
              <a:gd name="connsiteY344" fmla="*/ 3387092 h 4321138"/>
              <a:gd name="connsiteX345" fmla="*/ 3157676 w 3340100"/>
              <a:gd name="connsiteY345" fmla="*/ 3388005 h 4321138"/>
              <a:gd name="connsiteX346" fmla="*/ 3162956 w 3340100"/>
              <a:gd name="connsiteY346" fmla="*/ 3395308 h 4321138"/>
              <a:gd name="connsiteX347" fmla="*/ 3150843 w 3340100"/>
              <a:gd name="connsiteY347" fmla="*/ 3390228 h 4321138"/>
              <a:gd name="connsiteX348" fmla="*/ 3152279 w 3340100"/>
              <a:gd name="connsiteY348" fmla="*/ 3387092 h 4321138"/>
              <a:gd name="connsiteX349" fmla="*/ 2493467 w 3340100"/>
              <a:gd name="connsiteY349" fmla="*/ 3386463 h 4321138"/>
              <a:gd name="connsiteX350" fmla="*/ 2509540 w 3340100"/>
              <a:gd name="connsiteY350" fmla="*/ 3404607 h 4321138"/>
              <a:gd name="connsiteX351" fmla="*/ 2509243 w 3340100"/>
              <a:gd name="connsiteY351" fmla="*/ 3453401 h 4321138"/>
              <a:gd name="connsiteX352" fmla="*/ 2505969 w 3340100"/>
              <a:gd name="connsiteY352" fmla="*/ 3455549 h 4321138"/>
              <a:gd name="connsiteX353" fmla="*/ 2480073 w 3340100"/>
              <a:gd name="connsiteY353" fmla="*/ 3396628 h 4321138"/>
              <a:gd name="connsiteX354" fmla="*/ 2493467 w 3340100"/>
              <a:gd name="connsiteY354" fmla="*/ 3386463 h 4321138"/>
              <a:gd name="connsiteX355" fmla="*/ 1413166 w 3340100"/>
              <a:gd name="connsiteY355" fmla="*/ 3380881 h 4321138"/>
              <a:gd name="connsiteX356" fmla="*/ 1435223 w 3340100"/>
              <a:gd name="connsiteY356" fmla="*/ 3390353 h 4321138"/>
              <a:gd name="connsiteX357" fmla="*/ 1434307 w 3340100"/>
              <a:gd name="connsiteY357" fmla="*/ 3417611 h 4321138"/>
              <a:gd name="connsiteX358" fmla="*/ 1399809 w 3340100"/>
              <a:gd name="connsiteY358" fmla="*/ 3392750 h 4321138"/>
              <a:gd name="connsiteX359" fmla="*/ 1413166 w 3340100"/>
              <a:gd name="connsiteY359" fmla="*/ 3380881 h 4321138"/>
              <a:gd name="connsiteX360" fmla="*/ 1013612 w 3340100"/>
              <a:gd name="connsiteY360" fmla="*/ 3374529 h 4321138"/>
              <a:gd name="connsiteX361" fmla="*/ 1029502 w 3340100"/>
              <a:gd name="connsiteY361" fmla="*/ 3378659 h 4321138"/>
              <a:gd name="connsiteX362" fmla="*/ 1030748 w 3340100"/>
              <a:gd name="connsiteY362" fmla="*/ 3392054 h 4321138"/>
              <a:gd name="connsiteX363" fmla="*/ 1006134 w 3340100"/>
              <a:gd name="connsiteY363" fmla="*/ 3381338 h 4321138"/>
              <a:gd name="connsiteX364" fmla="*/ 1013612 w 3340100"/>
              <a:gd name="connsiteY364" fmla="*/ 3374529 h 4321138"/>
              <a:gd name="connsiteX365" fmla="*/ 2225210 w 3340100"/>
              <a:gd name="connsiteY365" fmla="*/ 3348681 h 4321138"/>
              <a:gd name="connsiteX366" fmla="*/ 2246338 w 3340100"/>
              <a:gd name="connsiteY366" fmla="*/ 3368246 h 4321138"/>
              <a:gd name="connsiteX367" fmla="*/ 2243641 w 3340100"/>
              <a:gd name="connsiteY367" fmla="*/ 3420827 h 4321138"/>
              <a:gd name="connsiteX368" fmla="*/ 2241843 w 3340100"/>
              <a:gd name="connsiteY368" fmla="*/ 3422050 h 4321138"/>
              <a:gd name="connsiteX369" fmla="*/ 2207679 w 3340100"/>
              <a:gd name="connsiteY369" fmla="*/ 3362132 h 4321138"/>
              <a:gd name="connsiteX370" fmla="*/ 2225210 w 3340100"/>
              <a:gd name="connsiteY370" fmla="*/ 3348681 h 4321138"/>
              <a:gd name="connsiteX371" fmla="*/ 2984330 w 3340100"/>
              <a:gd name="connsiteY371" fmla="*/ 3346813 h 4321138"/>
              <a:gd name="connsiteX372" fmla="*/ 2992703 w 3340100"/>
              <a:gd name="connsiteY372" fmla="*/ 3352471 h 4321138"/>
              <a:gd name="connsiteX373" fmla="*/ 2999802 w 3340100"/>
              <a:gd name="connsiteY373" fmla="*/ 3372046 h 4321138"/>
              <a:gd name="connsiteX374" fmla="*/ 2998876 w 3340100"/>
              <a:gd name="connsiteY374" fmla="*/ 3373269 h 4321138"/>
              <a:gd name="connsiteX375" fmla="*/ 2980355 w 3340100"/>
              <a:gd name="connsiteY375" fmla="*/ 3351248 h 4321138"/>
              <a:gd name="connsiteX376" fmla="*/ 2984330 w 3340100"/>
              <a:gd name="connsiteY376" fmla="*/ 3346813 h 4321138"/>
              <a:gd name="connsiteX377" fmla="*/ 746680 w 3340100"/>
              <a:gd name="connsiteY377" fmla="*/ 3340878 h 4321138"/>
              <a:gd name="connsiteX378" fmla="*/ 755728 w 3340100"/>
              <a:gd name="connsiteY378" fmla="*/ 3342251 h 4321138"/>
              <a:gd name="connsiteX379" fmla="*/ 754883 w 3340100"/>
              <a:gd name="connsiteY379" fmla="*/ 3348772 h 4321138"/>
              <a:gd name="connsiteX380" fmla="*/ 742490 w 3340100"/>
              <a:gd name="connsiteY380" fmla="*/ 3345683 h 4321138"/>
              <a:gd name="connsiteX381" fmla="*/ 746680 w 3340100"/>
              <a:gd name="connsiteY381" fmla="*/ 3340878 h 4321138"/>
              <a:gd name="connsiteX382" fmla="*/ 2789252 w 3340100"/>
              <a:gd name="connsiteY382" fmla="*/ 3338426 h 4321138"/>
              <a:gd name="connsiteX383" fmla="*/ 2801047 w 3340100"/>
              <a:gd name="connsiteY383" fmla="*/ 3351184 h 4321138"/>
              <a:gd name="connsiteX384" fmla="*/ 2805642 w 3340100"/>
              <a:gd name="connsiteY384" fmla="*/ 3387351 h 4321138"/>
              <a:gd name="connsiteX385" fmla="*/ 2803804 w 3340100"/>
              <a:gd name="connsiteY385" fmla="*/ 3389190 h 4321138"/>
              <a:gd name="connsiteX386" fmla="*/ 2781134 w 3340100"/>
              <a:gd name="connsiteY386" fmla="*/ 3344747 h 4321138"/>
              <a:gd name="connsiteX387" fmla="*/ 2789252 w 3340100"/>
              <a:gd name="connsiteY387" fmla="*/ 3338426 h 4321138"/>
              <a:gd name="connsiteX388" fmla="*/ 1908383 w 3340100"/>
              <a:gd name="connsiteY388" fmla="*/ 3322066 h 4321138"/>
              <a:gd name="connsiteX389" fmla="*/ 1934756 w 3340100"/>
              <a:gd name="connsiteY389" fmla="*/ 3338755 h 4321138"/>
              <a:gd name="connsiteX390" fmla="*/ 1932634 w 3340100"/>
              <a:gd name="connsiteY390" fmla="*/ 3384373 h 4321138"/>
              <a:gd name="connsiteX391" fmla="*/ 1890194 w 3340100"/>
              <a:gd name="connsiteY391" fmla="*/ 3339363 h 4321138"/>
              <a:gd name="connsiteX392" fmla="*/ 1908383 w 3340100"/>
              <a:gd name="connsiteY392" fmla="*/ 3322066 h 4321138"/>
              <a:gd name="connsiteX393" fmla="*/ 1144586 w 3340100"/>
              <a:gd name="connsiteY393" fmla="*/ 3314575 h 4321138"/>
              <a:gd name="connsiteX394" fmla="*/ 1166552 w 3340100"/>
              <a:gd name="connsiteY394" fmla="*/ 3320014 h 4321138"/>
              <a:gd name="connsiteX395" fmla="*/ 1169566 w 3340100"/>
              <a:gd name="connsiteY395" fmla="*/ 3338534 h 4321138"/>
              <a:gd name="connsiteX396" fmla="*/ 1134601 w 3340100"/>
              <a:gd name="connsiteY396" fmla="*/ 3324129 h 4321138"/>
              <a:gd name="connsiteX397" fmla="*/ 1144586 w 3340100"/>
              <a:gd name="connsiteY397" fmla="*/ 3314575 h 4321138"/>
              <a:gd name="connsiteX398" fmla="*/ 1543033 w 3340100"/>
              <a:gd name="connsiteY398" fmla="*/ 3310588 h 4321138"/>
              <a:gd name="connsiteX399" fmla="*/ 1569963 w 3340100"/>
              <a:gd name="connsiteY399" fmla="*/ 3321791 h 4321138"/>
              <a:gd name="connsiteX400" fmla="*/ 1570262 w 3340100"/>
              <a:gd name="connsiteY400" fmla="*/ 3355701 h 4321138"/>
              <a:gd name="connsiteX401" fmla="*/ 1527774 w 3340100"/>
              <a:gd name="connsiteY401" fmla="*/ 3325727 h 4321138"/>
              <a:gd name="connsiteX402" fmla="*/ 1543033 w 3340100"/>
              <a:gd name="connsiteY402" fmla="*/ 3310588 h 4321138"/>
              <a:gd name="connsiteX403" fmla="*/ 2575140 w 3340100"/>
              <a:gd name="connsiteY403" fmla="*/ 3307142 h 4321138"/>
              <a:gd name="connsiteX404" fmla="*/ 2591080 w 3340100"/>
              <a:gd name="connsiteY404" fmla="*/ 3324901 h 4321138"/>
              <a:gd name="connsiteX405" fmla="*/ 2592318 w 3340100"/>
              <a:gd name="connsiteY405" fmla="*/ 3373952 h 4321138"/>
              <a:gd name="connsiteX406" fmla="*/ 2589223 w 3340100"/>
              <a:gd name="connsiteY406" fmla="*/ 3376046 h 4321138"/>
              <a:gd name="connsiteX407" fmla="*/ 2561986 w 3340100"/>
              <a:gd name="connsiteY407" fmla="*/ 3314732 h 4321138"/>
              <a:gd name="connsiteX408" fmla="*/ 2575140 w 3340100"/>
              <a:gd name="connsiteY408" fmla="*/ 3307142 h 4321138"/>
              <a:gd name="connsiteX409" fmla="*/ 3184987 w 3340100"/>
              <a:gd name="connsiteY409" fmla="*/ 3304968 h 4321138"/>
              <a:gd name="connsiteX410" fmla="*/ 3188981 w 3340100"/>
              <a:gd name="connsiteY410" fmla="*/ 3309504 h 4321138"/>
              <a:gd name="connsiteX411" fmla="*/ 3180685 w 3340100"/>
              <a:gd name="connsiteY411" fmla="*/ 3306102 h 4321138"/>
              <a:gd name="connsiteX412" fmla="*/ 3184987 w 3340100"/>
              <a:gd name="connsiteY412" fmla="*/ 3304968 h 4321138"/>
              <a:gd name="connsiteX413" fmla="*/ 522288 w 3340100"/>
              <a:gd name="connsiteY413" fmla="*/ 3297200 h 4321138"/>
              <a:gd name="connsiteX414" fmla="*/ 527052 w 3340100"/>
              <a:gd name="connsiteY414" fmla="*/ 3298788 h 4321138"/>
              <a:gd name="connsiteX415" fmla="*/ 527052 w 3340100"/>
              <a:gd name="connsiteY415" fmla="*/ 3303550 h 4321138"/>
              <a:gd name="connsiteX416" fmla="*/ 522288 w 3340100"/>
              <a:gd name="connsiteY416" fmla="*/ 3301963 h 4321138"/>
              <a:gd name="connsiteX417" fmla="*/ 871237 w 3340100"/>
              <a:gd name="connsiteY417" fmla="*/ 3288170 h 4321138"/>
              <a:gd name="connsiteX418" fmla="*/ 887296 w 3340100"/>
              <a:gd name="connsiteY418" fmla="*/ 3289497 h 4321138"/>
              <a:gd name="connsiteX419" fmla="*/ 887002 w 3340100"/>
              <a:gd name="connsiteY419" fmla="*/ 3299803 h 4321138"/>
              <a:gd name="connsiteX420" fmla="*/ 864660 w 3340100"/>
              <a:gd name="connsiteY420" fmla="*/ 3295743 h 4321138"/>
              <a:gd name="connsiteX421" fmla="*/ 871237 w 3340100"/>
              <a:gd name="connsiteY421" fmla="*/ 3288170 h 4321138"/>
              <a:gd name="connsiteX422" fmla="*/ 2322568 w 3340100"/>
              <a:gd name="connsiteY422" fmla="*/ 3269731 h 4321138"/>
              <a:gd name="connsiteX423" fmla="*/ 2344577 w 3340100"/>
              <a:gd name="connsiteY423" fmla="*/ 3289968 h 4321138"/>
              <a:gd name="connsiteX424" fmla="*/ 2344271 w 3340100"/>
              <a:gd name="connsiteY424" fmla="*/ 3345353 h 4321138"/>
              <a:gd name="connsiteX425" fmla="*/ 2342127 w 3340100"/>
              <a:gd name="connsiteY425" fmla="*/ 3346570 h 4321138"/>
              <a:gd name="connsiteX426" fmla="*/ 2305381 w 3340100"/>
              <a:gd name="connsiteY426" fmla="*/ 3284186 h 4321138"/>
              <a:gd name="connsiteX427" fmla="*/ 2322568 w 3340100"/>
              <a:gd name="connsiteY427" fmla="*/ 3269731 h 4321138"/>
              <a:gd name="connsiteX428" fmla="*/ 3022054 w 3340100"/>
              <a:gd name="connsiteY428" fmla="*/ 3265969 h 4321138"/>
              <a:gd name="connsiteX429" fmla="*/ 3028456 w 3340100"/>
              <a:gd name="connsiteY429" fmla="*/ 3270480 h 4321138"/>
              <a:gd name="connsiteX430" fmla="*/ 3035327 w 3340100"/>
              <a:gd name="connsiteY430" fmla="*/ 3287024 h 4321138"/>
              <a:gd name="connsiteX431" fmla="*/ 3034702 w 3340100"/>
              <a:gd name="connsiteY431" fmla="*/ 3288227 h 4321138"/>
              <a:gd name="connsiteX432" fmla="*/ 3018463 w 3340100"/>
              <a:gd name="connsiteY432" fmla="*/ 3268676 h 4321138"/>
              <a:gd name="connsiteX433" fmla="*/ 3022054 w 3340100"/>
              <a:gd name="connsiteY433" fmla="*/ 3265969 h 4321138"/>
              <a:gd name="connsiteX434" fmla="*/ 2844597 w 3340100"/>
              <a:gd name="connsiteY434" fmla="*/ 3260067 h 4321138"/>
              <a:gd name="connsiteX435" fmla="*/ 2854187 w 3340100"/>
              <a:gd name="connsiteY435" fmla="*/ 3271429 h 4321138"/>
              <a:gd name="connsiteX436" fmla="*/ 2859751 w 3340100"/>
              <a:gd name="connsiteY436" fmla="*/ 3305171 h 4321138"/>
              <a:gd name="connsiteX437" fmla="*/ 2858287 w 3340100"/>
              <a:gd name="connsiteY437" fmla="*/ 3306691 h 4321138"/>
              <a:gd name="connsiteX438" fmla="*/ 2838081 w 3340100"/>
              <a:gd name="connsiteY438" fmla="*/ 3264437 h 4321138"/>
              <a:gd name="connsiteX439" fmla="*/ 2844597 w 3340100"/>
              <a:gd name="connsiteY439" fmla="*/ 3260067 h 4321138"/>
              <a:gd name="connsiteX440" fmla="*/ 1271422 w 3340100"/>
              <a:gd name="connsiteY440" fmla="*/ 3251003 h 4321138"/>
              <a:gd name="connsiteX441" fmla="*/ 1300377 w 3340100"/>
              <a:gd name="connsiteY441" fmla="*/ 3257267 h 4321138"/>
              <a:gd name="connsiteX442" fmla="*/ 1306229 w 3340100"/>
              <a:gd name="connsiteY442" fmla="*/ 3281717 h 4321138"/>
              <a:gd name="connsiteX443" fmla="*/ 1258177 w 3340100"/>
              <a:gd name="connsiteY443" fmla="*/ 3262398 h 4321138"/>
              <a:gd name="connsiteX444" fmla="*/ 1271422 w 3340100"/>
              <a:gd name="connsiteY444" fmla="*/ 3251003 h 4321138"/>
              <a:gd name="connsiteX445" fmla="*/ 644107 w 3340100"/>
              <a:gd name="connsiteY445" fmla="*/ 3249634 h 4321138"/>
              <a:gd name="connsiteX446" fmla="*/ 654194 w 3340100"/>
              <a:gd name="connsiteY446" fmla="*/ 3253502 h 4321138"/>
              <a:gd name="connsiteX447" fmla="*/ 653578 w 3340100"/>
              <a:gd name="connsiteY447" fmla="*/ 3263306 h 4321138"/>
              <a:gd name="connsiteX448" fmla="*/ 638177 w 3340100"/>
              <a:gd name="connsiteY448" fmla="*/ 3254727 h 4321138"/>
              <a:gd name="connsiteX449" fmla="*/ 644107 w 3340100"/>
              <a:gd name="connsiteY449" fmla="*/ 3249634 h 4321138"/>
              <a:gd name="connsiteX450" fmla="*/ 2022072 w 3340100"/>
              <a:gd name="connsiteY450" fmla="*/ 3243057 h 4321138"/>
              <a:gd name="connsiteX451" fmla="*/ 2049701 w 3340100"/>
              <a:gd name="connsiteY451" fmla="*/ 3261148 h 4321138"/>
              <a:gd name="connsiteX452" fmla="*/ 2049701 w 3340100"/>
              <a:gd name="connsiteY452" fmla="*/ 3312122 h 4321138"/>
              <a:gd name="connsiteX453" fmla="*/ 2002789 w 3340100"/>
              <a:gd name="connsiteY453" fmla="*/ 3259328 h 4321138"/>
              <a:gd name="connsiteX454" fmla="*/ 2022072 w 3340100"/>
              <a:gd name="connsiteY454" fmla="*/ 3243057 h 4321138"/>
              <a:gd name="connsiteX455" fmla="*/ 1667083 w 3340100"/>
              <a:gd name="connsiteY455" fmla="*/ 3237274 h 4321138"/>
              <a:gd name="connsiteX456" fmla="*/ 1699251 w 3340100"/>
              <a:gd name="connsiteY456" fmla="*/ 3249742 h 4321138"/>
              <a:gd name="connsiteX457" fmla="*/ 1701970 w 3340100"/>
              <a:gd name="connsiteY457" fmla="*/ 3289699 h 4321138"/>
              <a:gd name="connsiteX458" fmla="*/ 1650319 w 3340100"/>
              <a:gd name="connsiteY458" fmla="*/ 3255232 h 4321138"/>
              <a:gd name="connsiteX459" fmla="*/ 1667083 w 3340100"/>
              <a:gd name="connsiteY459" fmla="*/ 3237274 h 4321138"/>
              <a:gd name="connsiteX460" fmla="*/ 992355 w 3340100"/>
              <a:gd name="connsiteY460" fmla="*/ 3233452 h 4321138"/>
              <a:gd name="connsiteX461" fmla="*/ 1015437 w 3340100"/>
              <a:gd name="connsiteY461" fmla="*/ 3235059 h 4321138"/>
              <a:gd name="connsiteX462" fmla="*/ 1016359 w 3340100"/>
              <a:gd name="connsiteY462" fmla="*/ 3248830 h 4321138"/>
              <a:gd name="connsiteX463" fmla="*/ 982868 w 3340100"/>
              <a:gd name="connsiteY463" fmla="*/ 3243321 h 4321138"/>
              <a:gd name="connsiteX464" fmla="*/ 992355 w 3340100"/>
              <a:gd name="connsiteY464" fmla="*/ 3233452 h 4321138"/>
              <a:gd name="connsiteX465" fmla="*/ 2646611 w 3340100"/>
              <a:gd name="connsiteY465" fmla="*/ 3226144 h 4321138"/>
              <a:gd name="connsiteX466" fmla="*/ 2661688 w 3340100"/>
              <a:gd name="connsiteY466" fmla="*/ 3244196 h 4321138"/>
              <a:gd name="connsiteX467" fmla="*/ 2664757 w 3340100"/>
              <a:gd name="connsiteY467" fmla="*/ 3294066 h 4321138"/>
              <a:gd name="connsiteX468" fmla="*/ 2661995 w 3340100"/>
              <a:gd name="connsiteY468" fmla="*/ 3296208 h 4321138"/>
              <a:gd name="connsiteX469" fmla="*/ 2634986 w 3340100"/>
              <a:gd name="connsiteY469" fmla="*/ 3233793 h 4321138"/>
              <a:gd name="connsiteX470" fmla="*/ 2646611 w 3340100"/>
              <a:gd name="connsiteY470" fmla="*/ 3226144 h 4321138"/>
              <a:gd name="connsiteX471" fmla="*/ 3200400 w 3340100"/>
              <a:gd name="connsiteY471" fmla="*/ 3224175 h 4321138"/>
              <a:gd name="connsiteX472" fmla="*/ 3201988 w 3340100"/>
              <a:gd name="connsiteY472" fmla="*/ 3224175 h 4321138"/>
              <a:gd name="connsiteX473" fmla="*/ 3203575 w 3340100"/>
              <a:gd name="connsiteY473" fmla="*/ 3224175 h 4321138"/>
              <a:gd name="connsiteX474" fmla="*/ 3201988 w 3340100"/>
              <a:gd name="connsiteY474" fmla="*/ 3225763 h 4321138"/>
              <a:gd name="connsiteX475" fmla="*/ 761664 w 3340100"/>
              <a:gd name="connsiteY475" fmla="*/ 3197123 h 4321138"/>
              <a:gd name="connsiteX476" fmla="*/ 778594 w 3340100"/>
              <a:gd name="connsiteY476" fmla="*/ 3202923 h 4321138"/>
              <a:gd name="connsiteX477" fmla="*/ 778898 w 3340100"/>
              <a:gd name="connsiteY477" fmla="*/ 3218593 h 4321138"/>
              <a:gd name="connsiteX478" fmla="*/ 753388 w 3340100"/>
              <a:gd name="connsiteY478" fmla="*/ 3205381 h 4321138"/>
              <a:gd name="connsiteX479" fmla="*/ 761664 w 3340100"/>
              <a:gd name="connsiteY479" fmla="*/ 3197123 h 4321138"/>
              <a:gd name="connsiteX480" fmla="*/ 2412234 w 3340100"/>
              <a:gd name="connsiteY480" fmla="*/ 3190410 h 4321138"/>
              <a:gd name="connsiteX481" fmla="*/ 2433757 w 3340100"/>
              <a:gd name="connsiteY481" fmla="*/ 3210978 h 4321138"/>
              <a:gd name="connsiteX482" fmla="*/ 2435297 w 3340100"/>
              <a:gd name="connsiteY482" fmla="*/ 3267739 h 4321138"/>
              <a:gd name="connsiteX483" fmla="*/ 2433449 w 3340100"/>
              <a:gd name="connsiteY483" fmla="*/ 3269248 h 4321138"/>
              <a:gd name="connsiteX484" fmla="*/ 2395562 w 3340100"/>
              <a:gd name="connsiteY484" fmla="*/ 3202223 h 4321138"/>
              <a:gd name="connsiteX485" fmla="*/ 2412234 w 3340100"/>
              <a:gd name="connsiteY485" fmla="*/ 3190410 h 4321138"/>
              <a:gd name="connsiteX486" fmla="*/ 3047021 w 3340100"/>
              <a:gd name="connsiteY486" fmla="*/ 3189162 h 4321138"/>
              <a:gd name="connsiteX487" fmla="*/ 3054013 w 3340100"/>
              <a:gd name="connsiteY487" fmla="*/ 3191014 h 4321138"/>
              <a:gd name="connsiteX488" fmla="*/ 3060093 w 3340100"/>
              <a:gd name="connsiteY488" fmla="*/ 3204596 h 4321138"/>
              <a:gd name="connsiteX489" fmla="*/ 3059485 w 3340100"/>
              <a:gd name="connsiteY489" fmla="*/ 3205831 h 4321138"/>
              <a:gd name="connsiteX490" fmla="*/ 3047021 w 3340100"/>
              <a:gd name="connsiteY490" fmla="*/ 3189162 h 4321138"/>
              <a:gd name="connsiteX491" fmla="*/ 1392296 w 3340100"/>
              <a:gd name="connsiteY491" fmla="*/ 3185630 h 4321138"/>
              <a:gd name="connsiteX492" fmla="*/ 1428363 w 3340100"/>
              <a:gd name="connsiteY492" fmla="*/ 3192746 h 4321138"/>
              <a:gd name="connsiteX493" fmla="*/ 1437710 w 3340100"/>
              <a:gd name="connsiteY493" fmla="*/ 3222726 h 4321138"/>
              <a:gd name="connsiteX494" fmla="*/ 1377711 w 3340100"/>
              <a:gd name="connsiteY494" fmla="*/ 3200317 h 4321138"/>
              <a:gd name="connsiteX495" fmla="*/ 1392296 w 3340100"/>
              <a:gd name="connsiteY495" fmla="*/ 3185630 h 4321138"/>
              <a:gd name="connsiteX496" fmla="*/ 2889259 w 3340100"/>
              <a:gd name="connsiteY496" fmla="*/ 3181785 h 4321138"/>
              <a:gd name="connsiteX497" fmla="*/ 2897326 w 3340100"/>
              <a:gd name="connsiteY497" fmla="*/ 3191694 h 4321138"/>
              <a:gd name="connsiteX498" fmla="*/ 2903486 w 3340100"/>
              <a:gd name="connsiteY498" fmla="*/ 3222047 h 4321138"/>
              <a:gd name="connsiteX499" fmla="*/ 2901726 w 3340100"/>
              <a:gd name="connsiteY499" fmla="*/ 3223815 h 4321138"/>
              <a:gd name="connsiteX500" fmla="*/ 2883832 w 3340100"/>
              <a:gd name="connsiteY500" fmla="*/ 3184032 h 4321138"/>
              <a:gd name="connsiteX501" fmla="*/ 2889259 w 3340100"/>
              <a:gd name="connsiteY501" fmla="*/ 3181785 h 4321138"/>
              <a:gd name="connsiteX502" fmla="*/ 1109392 w 3340100"/>
              <a:gd name="connsiteY502" fmla="*/ 3176134 h 4321138"/>
              <a:gd name="connsiteX503" fmla="*/ 1138285 w 3340100"/>
              <a:gd name="connsiteY503" fmla="*/ 3177457 h 4321138"/>
              <a:gd name="connsiteX504" fmla="*/ 1141272 w 3340100"/>
              <a:gd name="connsiteY504" fmla="*/ 3194391 h 4321138"/>
              <a:gd name="connsiteX505" fmla="*/ 1098865 w 3340100"/>
              <a:gd name="connsiteY505" fmla="*/ 3188645 h 4321138"/>
              <a:gd name="connsiteX506" fmla="*/ 1109392 w 3340100"/>
              <a:gd name="connsiteY506" fmla="*/ 3176134 h 4321138"/>
              <a:gd name="connsiteX507" fmla="*/ 425996 w 3340100"/>
              <a:gd name="connsiteY507" fmla="*/ 3167359 h 4321138"/>
              <a:gd name="connsiteX508" fmla="*/ 433072 w 3340100"/>
              <a:gd name="connsiteY508" fmla="*/ 3167652 h 4321138"/>
              <a:gd name="connsiteX509" fmla="*/ 432528 w 3340100"/>
              <a:gd name="connsiteY509" fmla="*/ 3173793 h 4321138"/>
              <a:gd name="connsiteX510" fmla="*/ 425996 w 3340100"/>
              <a:gd name="connsiteY510" fmla="*/ 3167359 h 4321138"/>
              <a:gd name="connsiteX511" fmla="*/ 2126821 w 3340100"/>
              <a:gd name="connsiteY511" fmla="*/ 3164361 h 4321138"/>
              <a:gd name="connsiteX512" fmla="*/ 2156800 w 3340100"/>
              <a:gd name="connsiteY512" fmla="*/ 3184176 h 4321138"/>
              <a:gd name="connsiteX513" fmla="*/ 2159198 w 3340100"/>
              <a:gd name="connsiteY513" fmla="*/ 3240901 h 4321138"/>
              <a:gd name="connsiteX514" fmla="*/ 2107635 w 3340100"/>
              <a:gd name="connsiteY514" fmla="*/ 3182950 h 4321138"/>
              <a:gd name="connsiteX515" fmla="*/ 2126821 w 3340100"/>
              <a:gd name="connsiteY515" fmla="*/ 3164361 h 4321138"/>
              <a:gd name="connsiteX516" fmla="*/ 1785993 w 3340100"/>
              <a:gd name="connsiteY516" fmla="*/ 3162579 h 4321138"/>
              <a:gd name="connsiteX517" fmla="*/ 1821043 w 3340100"/>
              <a:gd name="connsiteY517" fmla="*/ 3176140 h 4321138"/>
              <a:gd name="connsiteX518" fmla="*/ 1826458 w 3340100"/>
              <a:gd name="connsiteY518" fmla="*/ 3221804 h 4321138"/>
              <a:gd name="connsiteX519" fmla="*/ 1767189 w 3340100"/>
              <a:gd name="connsiteY519" fmla="*/ 3180737 h 4321138"/>
              <a:gd name="connsiteX520" fmla="*/ 1785993 w 3340100"/>
              <a:gd name="connsiteY520" fmla="*/ 3162579 h 4321138"/>
              <a:gd name="connsiteX521" fmla="*/ 2710374 w 3340100"/>
              <a:gd name="connsiteY521" fmla="*/ 3148035 h 4321138"/>
              <a:gd name="connsiteX522" fmla="*/ 2723407 w 3340100"/>
              <a:gd name="connsiteY522" fmla="*/ 3165014 h 4321138"/>
              <a:gd name="connsiteX523" fmla="*/ 2728575 w 3340100"/>
              <a:gd name="connsiteY523" fmla="*/ 3212993 h 4321138"/>
              <a:gd name="connsiteX524" fmla="*/ 2726143 w 3340100"/>
              <a:gd name="connsiteY524" fmla="*/ 3215092 h 4321138"/>
              <a:gd name="connsiteX525" fmla="*/ 2700304 w 3340100"/>
              <a:gd name="connsiteY525" fmla="*/ 3153320 h 4321138"/>
              <a:gd name="connsiteX526" fmla="*/ 2710374 w 3340100"/>
              <a:gd name="connsiteY526" fmla="*/ 3148035 h 4321138"/>
              <a:gd name="connsiteX527" fmla="*/ 875811 w 3340100"/>
              <a:gd name="connsiteY527" fmla="*/ 3144487 h 4321138"/>
              <a:gd name="connsiteX528" fmla="*/ 898486 w 3340100"/>
              <a:gd name="connsiteY528" fmla="*/ 3151592 h 4321138"/>
              <a:gd name="connsiteX529" fmla="*/ 900306 w 3340100"/>
              <a:gd name="connsiteY529" fmla="*/ 3172516 h 4321138"/>
              <a:gd name="connsiteX530" fmla="*/ 865422 w 3340100"/>
              <a:gd name="connsiteY530" fmla="*/ 3155652 h 4321138"/>
              <a:gd name="connsiteX531" fmla="*/ 875811 w 3340100"/>
              <a:gd name="connsiteY531" fmla="*/ 3144487 h 4321138"/>
              <a:gd name="connsiteX532" fmla="*/ 541843 w 3340100"/>
              <a:gd name="connsiteY532" fmla="*/ 3118420 h 4321138"/>
              <a:gd name="connsiteX533" fmla="*/ 552848 w 3340100"/>
              <a:gd name="connsiteY533" fmla="*/ 3124560 h 4321138"/>
              <a:gd name="connsiteX534" fmla="*/ 553161 w 3340100"/>
              <a:gd name="connsiteY534" fmla="*/ 3137657 h 4321138"/>
              <a:gd name="connsiteX535" fmla="*/ 535302 w 3340100"/>
              <a:gd name="connsiteY535" fmla="*/ 3123667 h 4321138"/>
              <a:gd name="connsiteX536" fmla="*/ 541843 w 3340100"/>
              <a:gd name="connsiteY536" fmla="*/ 3118420 h 4321138"/>
              <a:gd name="connsiteX537" fmla="*/ 1507991 w 3340100"/>
              <a:gd name="connsiteY537" fmla="*/ 3117702 h 4321138"/>
              <a:gd name="connsiteX538" fmla="*/ 1549548 w 3340100"/>
              <a:gd name="connsiteY538" fmla="*/ 3124631 h 4321138"/>
              <a:gd name="connsiteX539" fmla="*/ 1563014 w 3340100"/>
              <a:gd name="connsiteY539" fmla="*/ 3160152 h 4321138"/>
              <a:gd name="connsiteX540" fmla="*/ 1491794 w 3340100"/>
              <a:gd name="connsiteY540" fmla="*/ 3135348 h 4321138"/>
              <a:gd name="connsiteX541" fmla="*/ 1507991 w 3340100"/>
              <a:gd name="connsiteY541" fmla="*/ 3117702 h 4321138"/>
              <a:gd name="connsiteX542" fmla="*/ 1221110 w 3340100"/>
              <a:gd name="connsiteY542" fmla="*/ 3117225 h 4321138"/>
              <a:gd name="connsiteX543" fmla="*/ 1257431 w 3340100"/>
              <a:gd name="connsiteY543" fmla="*/ 3117975 h 4321138"/>
              <a:gd name="connsiteX544" fmla="*/ 1263484 w 3340100"/>
              <a:gd name="connsiteY544" fmla="*/ 3138075 h 4321138"/>
              <a:gd name="connsiteX545" fmla="*/ 1209305 w 3340100"/>
              <a:gd name="connsiteY545" fmla="*/ 3132675 h 4321138"/>
              <a:gd name="connsiteX546" fmla="*/ 1221110 w 3340100"/>
              <a:gd name="connsiteY546" fmla="*/ 3117225 h 4321138"/>
              <a:gd name="connsiteX547" fmla="*/ 3065463 w 3340100"/>
              <a:gd name="connsiteY547" fmla="*/ 3112003 h 4321138"/>
              <a:gd name="connsiteX548" fmla="*/ 3070062 w 3340100"/>
              <a:gd name="connsiteY548" fmla="*/ 3112915 h 4321138"/>
              <a:gd name="connsiteX549" fmla="*/ 3074660 w 3340100"/>
              <a:gd name="connsiteY549" fmla="*/ 3121731 h 4321138"/>
              <a:gd name="connsiteX550" fmla="*/ 3074331 w 3340100"/>
              <a:gd name="connsiteY550" fmla="*/ 3122643 h 4321138"/>
              <a:gd name="connsiteX551" fmla="*/ 3065463 w 3340100"/>
              <a:gd name="connsiteY551" fmla="*/ 3112003 h 4321138"/>
              <a:gd name="connsiteX552" fmla="*/ 2493724 w 3340100"/>
              <a:gd name="connsiteY552" fmla="*/ 3111307 h 4321138"/>
              <a:gd name="connsiteX553" fmla="*/ 2513731 w 3340100"/>
              <a:gd name="connsiteY553" fmla="*/ 3131795 h 4321138"/>
              <a:gd name="connsiteX554" fmla="*/ 2517369 w 3340100"/>
              <a:gd name="connsiteY554" fmla="*/ 3189537 h 4321138"/>
              <a:gd name="connsiteX555" fmla="*/ 2513731 w 3340100"/>
              <a:gd name="connsiteY555" fmla="*/ 3192243 h 4321138"/>
              <a:gd name="connsiteX556" fmla="*/ 2478264 w 3340100"/>
              <a:gd name="connsiteY556" fmla="*/ 3120367 h 4321138"/>
              <a:gd name="connsiteX557" fmla="*/ 2493724 w 3340100"/>
              <a:gd name="connsiteY557" fmla="*/ 3111307 h 4321138"/>
              <a:gd name="connsiteX558" fmla="*/ 2924938 w 3340100"/>
              <a:gd name="connsiteY558" fmla="*/ 3102346 h 4321138"/>
              <a:gd name="connsiteX559" fmla="*/ 2932360 w 3340100"/>
              <a:gd name="connsiteY559" fmla="*/ 3111568 h 4321138"/>
              <a:gd name="connsiteX560" fmla="*/ 2939473 w 3340100"/>
              <a:gd name="connsiteY560" fmla="*/ 3139923 h 4321138"/>
              <a:gd name="connsiteX561" fmla="*/ 2937927 w 3340100"/>
              <a:gd name="connsiteY561" fmla="*/ 3141752 h 4321138"/>
              <a:gd name="connsiteX562" fmla="*/ 2920299 w 3340100"/>
              <a:gd name="connsiteY562" fmla="*/ 3104556 h 4321138"/>
              <a:gd name="connsiteX563" fmla="*/ 2924938 w 3340100"/>
              <a:gd name="connsiteY563" fmla="*/ 3102346 h 4321138"/>
              <a:gd name="connsiteX564" fmla="*/ 983628 w 3340100"/>
              <a:gd name="connsiteY564" fmla="*/ 3089967 h 4321138"/>
              <a:gd name="connsiteX565" fmla="*/ 1012772 w 3340100"/>
              <a:gd name="connsiteY565" fmla="*/ 3098016 h 4321138"/>
              <a:gd name="connsiteX566" fmla="*/ 1017000 w 3340100"/>
              <a:gd name="connsiteY566" fmla="*/ 3122991 h 4321138"/>
              <a:gd name="connsiteX567" fmla="*/ 971698 w 3340100"/>
              <a:gd name="connsiteY567" fmla="*/ 3104034 h 4321138"/>
              <a:gd name="connsiteX568" fmla="*/ 983628 w 3340100"/>
              <a:gd name="connsiteY568" fmla="*/ 3089967 h 4321138"/>
              <a:gd name="connsiteX569" fmla="*/ 1892754 w 3340100"/>
              <a:gd name="connsiteY569" fmla="*/ 3087304 h 4321138"/>
              <a:gd name="connsiteX570" fmla="*/ 1932246 w 3340100"/>
              <a:gd name="connsiteY570" fmla="*/ 3101768 h 4321138"/>
              <a:gd name="connsiteX571" fmla="*/ 1941637 w 3340100"/>
              <a:gd name="connsiteY571" fmla="*/ 3151920 h 4321138"/>
              <a:gd name="connsiteX572" fmla="*/ 1873481 w 3340100"/>
              <a:gd name="connsiteY572" fmla="*/ 3107508 h 4321138"/>
              <a:gd name="connsiteX573" fmla="*/ 1892754 w 3340100"/>
              <a:gd name="connsiteY573" fmla="*/ 3087304 h 4321138"/>
              <a:gd name="connsiteX574" fmla="*/ 2222748 w 3340100"/>
              <a:gd name="connsiteY574" fmla="*/ 3086792 h 4321138"/>
              <a:gd name="connsiteX575" fmla="*/ 2252759 w 3340100"/>
              <a:gd name="connsiteY575" fmla="*/ 3106825 h 4321138"/>
              <a:gd name="connsiteX576" fmla="*/ 2257874 w 3340100"/>
              <a:gd name="connsiteY576" fmla="*/ 3165869 h 4321138"/>
              <a:gd name="connsiteX577" fmla="*/ 2255768 w 3340100"/>
              <a:gd name="connsiteY577" fmla="*/ 3167375 h 4321138"/>
              <a:gd name="connsiteX578" fmla="*/ 2203117 w 3340100"/>
              <a:gd name="connsiteY578" fmla="*/ 3102909 h 4321138"/>
              <a:gd name="connsiteX579" fmla="*/ 2222748 w 3340100"/>
              <a:gd name="connsiteY579" fmla="*/ 3086792 h 4321138"/>
              <a:gd name="connsiteX580" fmla="*/ 2764000 w 3340100"/>
              <a:gd name="connsiteY580" fmla="*/ 3069864 h 4321138"/>
              <a:gd name="connsiteX581" fmla="*/ 2775652 w 3340100"/>
              <a:gd name="connsiteY581" fmla="*/ 3085639 h 4321138"/>
              <a:gd name="connsiteX582" fmla="*/ 2781806 w 3340100"/>
              <a:gd name="connsiteY582" fmla="*/ 3132003 h 4321138"/>
              <a:gd name="connsiteX583" fmla="*/ 2778729 w 3340100"/>
              <a:gd name="connsiteY583" fmla="*/ 3134459 h 4321138"/>
              <a:gd name="connsiteX584" fmla="*/ 2755347 w 3340100"/>
              <a:gd name="connsiteY584" fmla="*/ 3072743 h 4321138"/>
              <a:gd name="connsiteX585" fmla="*/ 2764000 w 3340100"/>
              <a:gd name="connsiteY585" fmla="*/ 3069864 h 4321138"/>
              <a:gd name="connsiteX586" fmla="*/ 652125 w 3340100"/>
              <a:gd name="connsiteY586" fmla="*/ 3068609 h 4321138"/>
              <a:gd name="connsiteX587" fmla="*/ 668753 w 3340100"/>
              <a:gd name="connsiteY587" fmla="*/ 3077698 h 4321138"/>
              <a:gd name="connsiteX588" fmla="*/ 669967 w 3340100"/>
              <a:gd name="connsiteY588" fmla="*/ 3097949 h 4321138"/>
              <a:gd name="connsiteX589" fmla="*/ 643242 w 3340100"/>
              <a:gd name="connsiteY589" fmla="*/ 3076778 h 4321138"/>
              <a:gd name="connsiteX590" fmla="*/ 652125 w 3340100"/>
              <a:gd name="connsiteY590" fmla="*/ 3068609 h 4321138"/>
              <a:gd name="connsiteX591" fmla="*/ 1327849 w 3340100"/>
              <a:gd name="connsiteY591" fmla="*/ 3054329 h 4321138"/>
              <a:gd name="connsiteX592" fmla="*/ 1369461 w 3340100"/>
              <a:gd name="connsiteY592" fmla="*/ 3054595 h 4321138"/>
              <a:gd name="connsiteX593" fmla="*/ 1379146 w 3340100"/>
              <a:gd name="connsiteY593" fmla="*/ 3078038 h 4321138"/>
              <a:gd name="connsiteX594" fmla="*/ 1313474 w 3340100"/>
              <a:gd name="connsiteY594" fmla="*/ 3071645 h 4321138"/>
              <a:gd name="connsiteX595" fmla="*/ 1327849 w 3340100"/>
              <a:gd name="connsiteY595" fmla="*/ 3054329 h 4321138"/>
              <a:gd name="connsiteX596" fmla="*/ 1616791 w 3340100"/>
              <a:gd name="connsiteY596" fmla="*/ 3047778 h 4321138"/>
              <a:gd name="connsiteX597" fmla="*/ 1663754 w 3340100"/>
              <a:gd name="connsiteY597" fmla="*/ 3055009 h 4321138"/>
              <a:gd name="connsiteX598" fmla="*/ 1682857 w 3340100"/>
              <a:gd name="connsiteY598" fmla="*/ 3094283 h 4321138"/>
              <a:gd name="connsiteX599" fmla="*/ 1597346 w 3340100"/>
              <a:gd name="connsiteY599" fmla="*/ 3065665 h 4321138"/>
              <a:gd name="connsiteX600" fmla="*/ 1616791 w 3340100"/>
              <a:gd name="connsiteY600" fmla="*/ 3047778 h 4321138"/>
              <a:gd name="connsiteX601" fmla="*/ 3074988 w 3340100"/>
              <a:gd name="connsiteY601" fmla="*/ 3033675 h 4321138"/>
              <a:gd name="connsiteX602" fmla="*/ 3078164 w 3340100"/>
              <a:gd name="connsiteY602" fmla="*/ 3035263 h 4321138"/>
              <a:gd name="connsiteX603" fmla="*/ 3079751 w 3340100"/>
              <a:gd name="connsiteY603" fmla="*/ 3038438 h 4321138"/>
              <a:gd name="connsiteX604" fmla="*/ 3076576 w 3340100"/>
              <a:gd name="connsiteY604" fmla="*/ 3038438 h 4321138"/>
              <a:gd name="connsiteX605" fmla="*/ 2563323 w 3340100"/>
              <a:gd name="connsiteY605" fmla="*/ 3033228 h 4321138"/>
              <a:gd name="connsiteX606" fmla="*/ 2582627 w 3340100"/>
              <a:gd name="connsiteY606" fmla="*/ 3053579 h 4321138"/>
              <a:gd name="connsiteX607" fmla="*/ 2588706 w 3340100"/>
              <a:gd name="connsiteY607" fmla="*/ 3111682 h 4321138"/>
              <a:gd name="connsiteX608" fmla="*/ 2585363 w 3340100"/>
              <a:gd name="connsiteY608" fmla="*/ 3114103 h 4321138"/>
              <a:gd name="connsiteX609" fmla="*/ 2549492 w 3340100"/>
              <a:gd name="connsiteY609" fmla="*/ 3042382 h 4321138"/>
              <a:gd name="connsiteX610" fmla="*/ 2563323 w 3340100"/>
              <a:gd name="connsiteY610" fmla="*/ 3033228 h 4321138"/>
              <a:gd name="connsiteX611" fmla="*/ 1088699 w 3340100"/>
              <a:gd name="connsiteY611" fmla="*/ 3032682 h 4321138"/>
              <a:gd name="connsiteX612" fmla="*/ 1124885 w 3340100"/>
              <a:gd name="connsiteY612" fmla="*/ 3041440 h 4321138"/>
              <a:gd name="connsiteX613" fmla="*/ 1132512 w 3340100"/>
              <a:gd name="connsiteY613" fmla="*/ 3071637 h 4321138"/>
              <a:gd name="connsiteX614" fmla="*/ 1075162 w 3340100"/>
              <a:gd name="connsiteY614" fmla="*/ 3050197 h 4321138"/>
              <a:gd name="connsiteX615" fmla="*/ 1088699 w 3340100"/>
              <a:gd name="connsiteY615" fmla="*/ 3032682 h 4321138"/>
              <a:gd name="connsiteX616" fmla="*/ 2948551 w 3340100"/>
              <a:gd name="connsiteY616" fmla="*/ 3027416 h 4321138"/>
              <a:gd name="connsiteX617" fmla="*/ 2957461 w 3340100"/>
              <a:gd name="connsiteY617" fmla="*/ 3033946 h 4321138"/>
              <a:gd name="connsiteX618" fmla="*/ 2964221 w 3340100"/>
              <a:gd name="connsiteY618" fmla="*/ 3056804 h 4321138"/>
              <a:gd name="connsiteX619" fmla="*/ 2963299 w 3340100"/>
              <a:gd name="connsiteY619" fmla="*/ 3058288 h 4321138"/>
              <a:gd name="connsiteX620" fmla="*/ 2948551 w 3340100"/>
              <a:gd name="connsiteY620" fmla="*/ 3027416 h 4321138"/>
              <a:gd name="connsiteX621" fmla="*/ 758851 w 3340100"/>
              <a:gd name="connsiteY621" fmla="*/ 3018499 h 4321138"/>
              <a:gd name="connsiteX622" fmla="*/ 780059 w 3340100"/>
              <a:gd name="connsiteY622" fmla="*/ 3029381 h 4321138"/>
              <a:gd name="connsiteX623" fmla="*/ 783036 w 3340100"/>
              <a:gd name="connsiteY623" fmla="*/ 3055351 h 4321138"/>
              <a:gd name="connsiteX624" fmla="*/ 747019 w 3340100"/>
              <a:gd name="connsiteY624" fmla="*/ 3027315 h 4321138"/>
              <a:gd name="connsiteX625" fmla="*/ 758851 w 3340100"/>
              <a:gd name="connsiteY625" fmla="*/ 3018499 h 4321138"/>
              <a:gd name="connsiteX626" fmla="*/ 1991206 w 3340100"/>
              <a:gd name="connsiteY626" fmla="*/ 3013382 h 4321138"/>
              <a:gd name="connsiteX627" fmla="*/ 2034442 w 3340100"/>
              <a:gd name="connsiteY627" fmla="*/ 3028290 h 4321138"/>
              <a:gd name="connsiteX628" fmla="*/ 2047875 w 3340100"/>
              <a:gd name="connsiteY628" fmla="*/ 3082500 h 4321138"/>
              <a:gd name="connsiteX629" fmla="*/ 1972469 w 3340100"/>
              <a:gd name="connsiteY629" fmla="*/ 3035518 h 4321138"/>
              <a:gd name="connsiteX630" fmla="*/ 1991206 w 3340100"/>
              <a:gd name="connsiteY630" fmla="*/ 3013382 h 4321138"/>
              <a:gd name="connsiteX631" fmla="*/ 2309150 w 3340100"/>
              <a:gd name="connsiteY631" fmla="*/ 3009071 h 4321138"/>
              <a:gd name="connsiteX632" fmla="*/ 2339577 w 3340100"/>
              <a:gd name="connsiteY632" fmla="*/ 3029597 h 4321138"/>
              <a:gd name="connsiteX633" fmla="*/ 2347992 w 3340100"/>
              <a:gd name="connsiteY633" fmla="*/ 3091022 h 4321138"/>
              <a:gd name="connsiteX634" fmla="*/ 2290894 w 3340100"/>
              <a:gd name="connsiteY634" fmla="*/ 3025948 h 4321138"/>
              <a:gd name="connsiteX635" fmla="*/ 2309150 w 3340100"/>
              <a:gd name="connsiteY635" fmla="*/ 3009071 h 4321138"/>
              <a:gd name="connsiteX636" fmla="*/ 329156 w 3340100"/>
              <a:gd name="connsiteY636" fmla="*/ 3005424 h 4321138"/>
              <a:gd name="connsiteX637" fmla="*/ 337017 w 3340100"/>
              <a:gd name="connsiteY637" fmla="*/ 3007174 h 4321138"/>
              <a:gd name="connsiteX638" fmla="*/ 337017 w 3340100"/>
              <a:gd name="connsiteY638" fmla="*/ 3015047 h 4321138"/>
              <a:gd name="connsiteX639" fmla="*/ 329156 w 3340100"/>
              <a:gd name="connsiteY639" fmla="*/ 3005424 h 4321138"/>
              <a:gd name="connsiteX640" fmla="*/ 2807718 w 3340100"/>
              <a:gd name="connsiteY640" fmla="*/ 2993047 h 4321138"/>
              <a:gd name="connsiteX641" fmla="*/ 2817615 w 3340100"/>
              <a:gd name="connsiteY641" fmla="*/ 3007447 h 4321138"/>
              <a:gd name="connsiteX642" fmla="*/ 2824759 w 3340100"/>
              <a:gd name="connsiteY642" fmla="*/ 3050111 h 4321138"/>
              <a:gd name="connsiteX643" fmla="*/ 2822675 w 3340100"/>
              <a:gd name="connsiteY643" fmla="*/ 3052549 h 4321138"/>
              <a:gd name="connsiteX644" fmla="*/ 2800946 w 3340100"/>
              <a:gd name="connsiteY644" fmla="*/ 2995562 h 4321138"/>
              <a:gd name="connsiteX645" fmla="*/ 2807718 w 3340100"/>
              <a:gd name="connsiteY645" fmla="*/ 2993047 h 4321138"/>
              <a:gd name="connsiteX646" fmla="*/ 1449764 w 3340100"/>
              <a:gd name="connsiteY646" fmla="*/ 2988385 h 4321138"/>
              <a:gd name="connsiteX647" fmla="*/ 1475130 w 3340100"/>
              <a:gd name="connsiteY647" fmla="*/ 2991158 h 4321138"/>
              <a:gd name="connsiteX648" fmla="*/ 1489828 w 3340100"/>
              <a:gd name="connsiteY648" fmla="*/ 3016006 h 4321138"/>
              <a:gd name="connsiteX649" fmla="*/ 1414837 w 3340100"/>
              <a:gd name="connsiteY649" fmla="*/ 3010681 h 4321138"/>
              <a:gd name="connsiteX650" fmla="*/ 1449764 w 3340100"/>
              <a:gd name="connsiteY650" fmla="*/ 2988385 h 4321138"/>
              <a:gd name="connsiteX651" fmla="*/ 1741783 w 3340100"/>
              <a:gd name="connsiteY651" fmla="*/ 2978741 h 4321138"/>
              <a:gd name="connsiteX652" fmla="*/ 1768804 w 3340100"/>
              <a:gd name="connsiteY652" fmla="*/ 2985513 h 4321138"/>
              <a:gd name="connsiteX653" fmla="*/ 1793794 w 3340100"/>
              <a:gd name="connsiteY653" fmla="*/ 3027658 h 4321138"/>
              <a:gd name="connsiteX654" fmla="*/ 1697750 w 3340100"/>
              <a:gd name="connsiteY654" fmla="*/ 2998664 h 4321138"/>
              <a:gd name="connsiteX655" fmla="*/ 1741783 w 3340100"/>
              <a:gd name="connsiteY655" fmla="*/ 2978741 h 4321138"/>
              <a:gd name="connsiteX656" fmla="*/ 1189103 w 3340100"/>
              <a:gd name="connsiteY656" fmla="*/ 2971121 h 4321138"/>
              <a:gd name="connsiteX657" fmla="*/ 1230696 w 3340100"/>
              <a:gd name="connsiteY657" fmla="*/ 2981243 h 4321138"/>
              <a:gd name="connsiteX658" fmla="*/ 1242547 w 3340100"/>
              <a:gd name="connsiteY658" fmla="*/ 3016690 h 4321138"/>
              <a:gd name="connsiteX659" fmla="*/ 1173263 w 3340100"/>
              <a:gd name="connsiteY659" fmla="*/ 2990105 h 4321138"/>
              <a:gd name="connsiteX660" fmla="*/ 1189103 w 3340100"/>
              <a:gd name="connsiteY660" fmla="*/ 2971121 h 4321138"/>
              <a:gd name="connsiteX661" fmla="*/ 860657 w 3340100"/>
              <a:gd name="connsiteY661" fmla="*/ 2965203 h 4321138"/>
              <a:gd name="connsiteX662" fmla="*/ 888156 w 3340100"/>
              <a:gd name="connsiteY662" fmla="*/ 2978417 h 4321138"/>
              <a:gd name="connsiteX663" fmla="*/ 893558 w 3340100"/>
              <a:gd name="connsiteY663" fmla="*/ 3010397 h 4321138"/>
              <a:gd name="connsiteX664" fmla="*/ 846438 w 3340100"/>
              <a:gd name="connsiteY664" fmla="*/ 2976640 h 4321138"/>
              <a:gd name="connsiteX665" fmla="*/ 860657 w 3340100"/>
              <a:gd name="connsiteY665" fmla="*/ 2965203 h 4321138"/>
              <a:gd name="connsiteX666" fmla="*/ 438332 w 3340100"/>
              <a:gd name="connsiteY666" fmla="*/ 2959003 h 4321138"/>
              <a:gd name="connsiteX667" fmla="*/ 448150 w 3340100"/>
              <a:gd name="connsiteY667" fmla="*/ 2966831 h 4321138"/>
              <a:gd name="connsiteX668" fmla="*/ 448769 w 3340100"/>
              <a:gd name="connsiteY668" fmla="*/ 2981726 h 4321138"/>
              <a:gd name="connsiteX669" fmla="*/ 431760 w 3340100"/>
              <a:gd name="connsiteY669" fmla="*/ 2962575 h 4321138"/>
              <a:gd name="connsiteX670" fmla="*/ 438332 w 3340100"/>
              <a:gd name="connsiteY670" fmla="*/ 2959003 h 4321138"/>
              <a:gd name="connsiteX671" fmla="*/ 2625710 w 3340100"/>
              <a:gd name="connsiteY671" fmla="*/ 2955301 h 4321138"/>
              <a:gd name="connsiteX672" fmla="*/ 2642901 w 3340100"/>
              <a:gd name="connsiteY672" fmla="*/ 2974321 h 4321138"/>
              <a:gd name="connsiteX673" fmla="*/ 2650830 w 3340100"/>
              <a:gd name="connsiteY673" fmla="*/ 3030398 h 4321138"/>
              <a:gd name="connsiteX674" fmla="*/ 2648085 w 3340100"/>
              <a:gd name="connsiteY674" fmla="*/ 3032823 h 4321138"/>
              <a:gd name="connsiteX675" fmla="*/ 2613322 w 3340100"/>
              <a:gd name="connsiteY675" fmla="*/ 2961287 h 4321138"/>
              <a:gd name="connsiteX676" fmla="*/ 2625710 w 3340100"/>
              <a:gd name="connsiteY676" fmla="*/ 2955301 h 4321138"/>
              <a:gd name="connsiteX677" fmla="*/ 2967107 w 3340100"/>
              <a:gd name="connsiteY677" fmla="*/ 2951343 h 4321138"/>
              <a:gd name="connsiteX678" fmla="*/ 2972352 w 3340100"/>
              <a:gd name="connsiteY678" fmla="*/ 2956757 h 4321138"/>
              <a:gd name="connsiteX679" fmla="*/ 2977874 w 3340100"/>
              <a:gd name="connsiteY679" fmla="*/ 2974804 h 4321138"/>
              <a:gd name="connsiteX680" fmla="*/ 2977322 w 3340100"/>
              <a:gd name="connsiteY680" fmla="*/ 2976008 h 4321138"/>
              <a:gd name="connsiteX681" fmla="*/ 2967107 w 3340100"/>
              <a:gd name="connsiteY681" fmla="*/ 2951343 h 4321138"/>
              <a:gd name="connsiteX682" fmla="*/ 1596728 w 3340100"/>
              <a:gd name="connsiteY682" fmla="*/ 2947950 h 4321138"/>
              <a:gd name="connsiteX683" fmla="*/ 1594049 w 3340100"/>
              <a:gd name="connsiteY683" fmla="*/ 2953606 h 4321138"/>
              <a:gd name="connsiteX684" fmla="*/ 1582738 w 3340100"/>
              <a:gd name="connsiteY684" fmla="*/ 2957475 h 4321138"/>
              <a:gd name="connsiteX685" fmla="*/ 1596728 w 3340100"/>
              <a:gd name="connsiteY685" fmla="*/ 2947950 h 4321138"/>
              <a:gd name="connsiteX686" fmla="*/ 2083093 w 3340100"/>
              <a:gd name="connsiteY686" fmla="*/ 2937975 h 4321138"/>
              <a:gd name="connsiteX687" fmla="*/ 2127250 w 3340100"/>
              <a:gd name="connsiteY687" fmla="*/ 2953364 h 4321138"/>
              <a:gd name="connsiteX688" fmla="*/ 2144990 w 3340100"/>
              <a:gd name="connsiteY688" fmla="*/ 3010252 h 4321138"/>
              <a:gd name="connsiteX689" fmla="*/ 2063022 w 3340100"/>
              <a:gd name="connsiteY689" fmla="*/ 2958481 h 4321138"/>
              <a:gd name="connsiteX690" fmla="*/ 2083093 w 3340100"/>
              <a:gd name="connsiteY690" fmla="*/ 2937975 h 4321138"/>
              <a:gd name="connsiteX691" fmla="*/ 2386936 w 3340100"/>
              <a:gd name="connsiteY691" fmla="*/ 2932855 h 4321138"/>
              <a:gd name="connsiteX692" fmla="*/ 2415927 w 3340100"/>
              <a:gd name="connsiteY692" fmla="*/ 2952744 h 4321138"/>
              <a:gd name="connsiteX693" fmla="*/ 2427014 w 3340100"/>
              <a:gd name="connsiteY693" fmla="*/ 3014589 h 4321138"/>
              <a:gd name="connsiteX694" fmla="*/ 2424917 w 3340100"/>
              <a:gd name="connsiteY694" fmla="*/ 3016390 h 4321138"/>
              <a:gd name="connsiteX695" fmla="*/ 2369182 w 3340100"/>
              <a:gd name="connsiteY695" fmla="*/ 2946740 h 4321138"/>
              <a:gd name="connsiteX696" fmla="*/ 2386936 w 3340100"/>
              <a:gd name="connsiteY696" fmla="*/ 2932855 h 4321138"/>
              <a:gd name="connsiteX697" fmla="*/ 1543233 w 3340100"/>
              <a:gd name="connsiteY697" fmla="*/ 2923736 h 4321138"/>
              <a:gd name="connsiteX698" fmla="*/ 1572476 w 3340100"/>
              <a:gd name="connsiteY698" fmla="*/ 2926386 h 4321138"/>
              <a:gd name="connsiteX699" fmla="*/ 1597373 w 3340100"/>
              <a:gd name="connsiteY699" fmla="*/ 2947435 h 4321138"/>
              <a:gd name="connsiteX700" fmla="*/ 1583102 w 3340100"/>
              <a:gd name="connsiteY700" fmla="*/ 2956921 h 4321138"/>
              <a:gd name="connsiteX701" fmla="*/ 1507197 w 3340100"/>
              <a:gd name="connsiteY701" fmla="*/ 2948917 h 4321138"/>
              <a:gd name="connsiteX702" fmla="*/ 1543233 w 3340100"/>
              <a:gd name="connsiteY702" fmla="*/ 2923736 h 4321138"/>
              <a:gd name="connsiteX703" fmla="*/ 2842263 w 3340100"/>
              <a:gd name="connsiteY703" fmla="*/ 2916419 h 4321138"/>
              <a:gd name="connsiteX704" fmla="*/ 2850365 w 3340100"/>
              <a:gd name="connsiteY704" fmla="*/ 2929215 h 4321138"/>
              <a:gd name="connsiteX705" fmla="*/ 2858024 w 3340100"/>
              <a:gd name="connsiteY705" fmla="*/ 2967834 h 4321138"/>
              <a:gd name="connsiteX706" fmla="*/ 2856551 w 3340100"/>
              <a:gd name="connsiteY706" fmla="*/ 2969980 h 4321138"/>
              <a:gd name="connsiteX707" fmla="*/ 2836814 w 3340100"/>
              <a:gd name="connsiteY707" fmla="*/ 2916955 h 4321138"/>
              <a:gd name="connsiteX708" fmla="*/ 2842263 w 3340100"/>
              <a:gd name="connsiteY708" fmla="*/ 2916419 h 4321138"/>
              <a:gd name="connsiteX709" fmla="*/ 1282050 w 3340100"/>
              <a:gd name="connsiteY709" fmla="*/ 2911714 h 4321138"/>
              <a:gd name="connsiteX710" fmla="*/ 1329289 w 3340100"/>
              <a:gd name="connsiteY710" fmla="*/ 2921887 h 4321138"/>
              <a:gd name="connsiteX711" fmla="*/ 1346356 w 3340100"/>
              <a:gd name="connsiteY711" fmla="*/ 2960470 h 4321138"/>
              <a:gd name="connsiteX712" fmla="*/ 1265898 w 3340100"/>
              <a:gd name="connsiteY712" fmla="*/ 2932738 h 4321138"/>
              <a:gd name="connsiteX713" fmla="*/ 1282050 w 3340100"/>
              <a:gd name="connsiteY713" fmla="*/ 2911714 h 4321138"/>
              <a:gd name="connsiteX714" fmla="*/ 541974 w 3340100"/>
              <a:gd name="connsiteY714" fmla="*/ 2911045 h 4321138"/>
              <a:gd name="connsiteX715" fmla="*/ 557162 w 3340100"/>
              <a:gd name="connsiteY715" fmla="*/ 2922483 h 4321138"/>
              <a:gd name="connsiteX716" fmla="*/ 558958 w 3340100"/>
              <a:gd name="connsiteY716" fmla="*/ 2945586 h 4321138"/>
              <a:gd name="connsiteX717" fmla="*/ 532621 w 3340100"/>
              <a:gd name="connsiteY717" fmla="*/ 2916707 h 4321138"/>
              <a:gd name="connsiteX718" fmla="*/ 541974 w 3340100"/>
              <a:gd name="connsiteY718" fmla="*/ 2911045 h 4321138"/>
              <a:gd name="connsiteX719" fmla="*/ 958380 w 3340100"/>
              <a:gd name="connsiteY719" fmla="*/ 2908838 h 4321138"/>
              <a:gd name="connsiteX720" fmla="*/ 992137 w 3340100"/>
              <a:gd name="connsiteY720" fmla="*/ 2924547 h 4321138"/>
              <a:gd name="connsiteX721" fmla="*/ 1001199 w 3340100"/>
              <a:gd name="connsiteY721" fmla="*/ 2963589 h 4321138"/>
              <a:gd name="connsiteX722" fmla="*/ 942294 w 3340100"/>
              <a:gd name="connsiteY722" fmla="*/ 2923327 h 4321138"/>
              <a:gd name="connsiteX723" fmla="*/ 958380 w 3340100"/>
              <a:gd name="connsiteY723" fmla="*/ 2908838 h 4321138"/>
              <a:gd name="connsiteX724" fmla="*/ 1835328 w 3340100"/>
              <a:gd name="connsiteY724" fmla="*/ 2907859 h 4321138"/>
              <a:gd name="connsiteX725" fmla="*/ 1864944 w 3340100"/>
              <a:gd name="connsiteY725" fmla="*/ 2914551 h 4321138"/>
              <a:gd name="connsiteX726" fmla="*/ 1896535 w 3340100"/>
              <a:gd name="connsiteY726" fmla="*/ 2960255 h 4321138"/>
              <a:gd name="connsiteX727" fmla="*/ 1787486 w 3340100"/>
              <a:gd name="connsiteY727" fmla="*/ 2927566 h 4321138"/>
              <a:gd name="connsiteX728" fmla="*/ 1835328 w 3340100"/>
              <a:gd name="connsiteY728" fmla="*/ 2907859 h 4321138"/>
              <a:gd name="connsiteX729" fmla="*/ 2677156 w 3340100"/>
              <a:gd name="connsiteY729" fmla="*/ 2878848 h 4321138"/>
              <a:gd name="connsiteX730" fmla="*/ 2693357 w 3340100"/>
              <a:gd name="connsiteY730" fmla="*/ 2897257 h 4321138"/>
              <a:gd name="connsiteX731" fmla="*/ 2703138 w 3340100"/>
              <a:gd name="connsiteY731" fmla="*/ 2951610 h 4321138"/>
              <a:gd name="connsiteX732" fmla="*/ 2700999 w 3340100"/>
              <a:gd name="connsiteY732" fmla="*/ 2954040 h 4321138"/>
              <a:gd name="connsiteX733" fmla="*/ 2666458 w 3340100"/>
              <a:gd name="connsiteY733" fmla="*/ 2884807 h 4321138"/>
              <a:gd name="connsiteX734" fmla="*/ 2677156 w 3340100"/>
              <a:gd name="connsiteY734" fmla="*/ 2878848 h 4321138"/>
              <a:gd name="connsiteX735" fmla="*/ 2974430 w 3340100"/>
              <a:gd name="connsiteY735" fmla="*/ 2876122 h 4321138"/>
              <a:gd name="connsiteX736" fmla="*/ 2978945 w 3340100"/>
              <a:gd name="connsiteY736" fmla="*/ 2880309 h 4321138"/>
              <a:gd name="connsiteX737" fmla="*/ 2984501 w 3340100"/>
              <a:gd name="connsiteY737" fmla="*/ 2892871 h 4321138"/>
              <a:gd name="connsiteX738" fmla="*/ 2984154 w 3340100"/>
              <a:gd name="connsiteY738" fmla="*/ 2893769 h 4321138"/>
              <a:gd name="connsiteX739" fmla="*/ 2974430 w 3340100"/>
              <a:gd name="connsiteY739" fmla="*/ 2876122 h 4321138"/>
              <a:gd name="connsiteX740" fmla="*/ 640954 w 3340100"/>
              <a:gd name="connsiteY740" fmla="*/ 2863131 h 4321138"/>
              <a:gd name="connsiteX741" fmla="*/ 661510 w 3340100"/>
              <a:gd name="connsiteY741" fmla="*/ 2877885 h 4321138"/>
              <a:gd name="connsiteX742" fmla="*/ 665403 w 3340100"/>
              <a:gd name="connsiteY742" fmla="*/ 2907919 h 4321138"/>
              <a:gd name="connsiteX743" fmla="*/ 629160 w 3340100"/>
              <a:gd name="connsiteY743" fmla="*/ 2870677 h 4321138"/>
              <a:gd name="connsiteX744" fmla="*/ 640954 w 3340100"/>
              <a:gd name="connsiteY744" fmla="*/ 2863131 h 4321138"/>
              <a:gd name="connsiteX745" fmla="*/ 2165829 w 3340100"/>
              <a:gd name="connsiteY745" fmla="*/ 2862479 h 4321138"/>
              <a:gd name="connsiteX746" fmla="*/ 2210710 w 3340100"/>
              <a:gd name="connsiteY746" fmla="*/ 2877865 h 4321138"/>
              <a:gd name="connsiteX747" fmla="*/ 2232434 w 3340100"/>
              <a:gd name="connsiteY747" fmla="*/ 2937880 h 4321138"/>
              <a:gd name="connsiteX748" fmla="*/ 2147651 w 3340100"/>
              <a:gd name="connsiteY748" fmla="*/ 2884295 h 4321138"/>
              <a:gd name="connsiteX749" fmla="*/ 2165829 w 3340100"/>
              <a:gd name="connsiteY749" fmla="*/ 2862479 h 4321138"/>
              <a:gd name="connsiteX750" fmla="*/ 1630271 w 3340100"/>
              <a:gd name="connsiteY750" fmla="*/ 2858562 h 4321138"/>
              <a:gd name="connsiteX751" fmla="*/ 1661423 w 3340100"/>
              <a:gd name="connsiteY751" fmla="*/ 2860989 h 4321138"/>
              <a:gd name="connsiteX752" fmla="*/ 1685336 w 3340100"/>
              <a:gd name="connsiteY752" fmla="*/ 2869047 h 4321138"/>
              <a:gd name="connsiteX753" fmla="*/ 1691594 w 3340100"/>
              <a:gd name="connsiteY753" fmla="*/ 2880069 h 4321138"/>
              <a:gd name="connsiteX754" fmla="*/ 1692075 w 3340100"/>
              <a:gd name="connsiteY754" fmla="*/ 2879688 h 4321138"/>
              <a:gd name="connsiteX755" fmla="*/ 1692075 w 3340100"/>
              <a:gd name="connsiteY755" fmla="*/ 2890360 h 4321138"/>
              <a:gd name="connsiteX756" fmla="*/ 1670050 w 3340100"/>
              <a:gd name="connsiteY756" fmla="*/ 2897151 h 4321138"/>
              <a:gd name="connsiteX757" fmla="*/ 1675286 w 3340100"/>
              <a:gd name="connsiteY757" fmla="*/ 2893000 h 4321138"/>
              <a:gd name="connsiteX758" fmla="*/ 1670215 w 3340100"/>
              <a:gd name="connsiteY758" fmla="*/ 2896905 h 4321138"/>
              <a:gd name="connsiteX759" fmla="*/ 1591387 w 3340100"/>
              <a:gd name="connsiteY759" fmla="*/ 2885240 h 4321138"/>
              <a:gd name="connsiteX760" fmla="*/ 1630271 w 3340100"/>
              <a:gd name="connsiteY760" fmla="*/ 2858562 h 4321138"/>
              <a:gd name="connsiteX761" fmla="*/ 2455986 w 3340100"/>
              <a:gd name="connsiteY761" fmla="*/ 2855130 h 4321138"/>
              <a:gd name="connsiteX762" fmla="*/ 2484238 w 3340100"/>
              <a:gd name="connsiteY762" fmla="*/ 2874889 h 4321138"/>
              <a:gd name="connsiteX763" fmla="*/ 2498046 w 3340100"/>
              <a:gd name="connsiteY763" fmla="*/ 2936967 h 4321138"/>
              <a:gd name="connsiteX764" fmla="*/ 2496245 w 3340100"/>
              <a:gd name="connsiteY764" fmla="*/ 2938481 h 4321138"/>
              <a:gd name="connsiteX765" fmla="*/ 2440115 w 3340100"/>
              <a:gd name="connsiteY765" fmla="*/ 2869438 h 4321138"/>
              <a:gd name="connsiteX766" fmla="*/ 2455986 w 3340100"/>
              <a:gd name="connsiteY766" fmla="*/ 2855130 h 4321138"/>
              <a:gd name="connsiteX767" fmla="*/ 1051670 w 3340100"/>
              <a:gd name="connsiteY767" fmla="*/ 2852138 h 4321138"/>
              <a:gd name="connsiteX768" fmla="*/ 1092405 w 3340100"/>
              <a:gd name="connsiteY768" fmla="*/ 2869501 h 4321138"/>
              <a:gd name="connsiteX769" fmla="*/ 1105856 w 3340100"/>
              <a:gd name="connsiteY769" fmla="*/ 2913999 h 4321138"/>
              <a:gd name="connsiteX770" fmla="*/ 1034322 w 3340100"/>
              <a:gd name="connsiteY770" fmla="*/ 2869501 h 4321138"/>
              <a:gd name="connsiteX771" fmla="*/ 1051670 w 3340100"/>
              <a:gd name="connsiteY771" fmla="*/ 2852138 h 4321138"/>
              <a:gd name="connsiteX772" fmla="*/ 1368169 w 3340100"/>
              <a:gd name="connsiteY772" fmla="*/ 2849426 h 4321138"/>
              <a:gd name="connsiteX773" fmla="*/ 1420597 w 3340100"/>
              <a:gd name="connsiteY773" fmla="*/ 2860149 h 4321138"/>
              <a:gd name="connsiteX774" fmla="*/ 1443448 w 3340100"/>
              <a:gd name="connsiteY774" fmla="*/ 2902584 h 4321138"/>
              <a:gd name="connsiteX775" fmla="*/ 1352948 w 3340100"/>
              <a:gd name="connsiteY775" fmla="*/ 2873277 h 4321138"/>
              <a:gd name="connsiteX776" fmla="*/ 1368169 w 3340100"/>
              <a:gd name="connsiteY776" fmla="*/ 2849426 h 4321138"/>
              <a:gd name="connsiteX777" fmla="*/ 2867608 w 3340100"/>
              <a:gd name="connsiteY777" fmla="*/ 2842626 h 4321138"/>
              <a:gd name="connsiteX778" fmla="*/ 2874775 w 3340100"/>
              <a:gd name="connsiteY778" fmla="*/ 2853425 h 4321138"/>
              <a:gd name="connsiteX779" fmla="*/ 2882921 w 3340100"/>
              <a:gd name="connsiteY779" fmla="*/ 2886512 h 4321138"/>
              <a:gd name="connsiteX780" fmla="*/ 2881668 w 3340100"/>
              <a:gd name="connsiteY780" fmla="*/ 2888350 h 4321138"/>
              <a:gd name="connsiteX781" fmla="*/ 2863495 w 3340100"/>
              <a:gd name="connsiteY781" fmla="*/ 2843315 h 4321138"/>
              <a:gd name="connsiteX782" fmla="*/ 2867608 w 3340100"/>
              <a:gd name="connsiteY782" fmla="*/ 2842626 h 4321138"/>
              <a:gd name="connsiteX783" fmla="*/ 1921711 w 3340100"/>
              <a:gd name="connsiteY783" fmla="*/ 2837550 h 4321138"/>
              <a:gd name="connsiteX784" fmla="*/ 1952776 w 3340100"/>
              <a:gd name="connsiteY784" fmla="*/ 2843928 h 4321138"/>
              <a:gd name="connsiteX785" fmla="*/ 1990574 w 3340100"/>
              <a:gd name="connsiteY785" fmla="*/ 2891929 h 4321138"/>
              <a:gd name="connsiteX786" fmla="*/ 1872343 w 3340100"/>
              <a:gd name="connsiteY786" fmla="*/ 2859520 h 4321138"/>
              <a:gd name="connsiteX787" fmla="*/ 1921711 w 3340100"/>
              <a:gd name="connsiteY787" fmla="*/ 2837550 h 4321138"/>
              <a:gd name="connsiteX788" fmla="*/ 231141 w 3340100"/>
              <a:gd name="connsiteY788" fmla="*/ 2823114 h 4321138"/>
              <a:gd name="connsiteX789" fmla="*/ 239713 w 3340100"/>
              <a:gd name="connsiteY789" fmla="*/ 2826001 h 4321138"/>
              <a:gd name="connsiteX790" fmla="*/ 240031 w 3340100"/>
              <a:gd name="connsiteY790" fmla="*/ 2834083 h 4321138"/>
              <a:gd name="connsiteX791" fmla="*/ 231141 w 3340100"/>
              <a:gd name="connsiteY791" fmla="*/ 2823114 h 4321138"/>
              <a:gd name="connsiteX792" fmla="*/ 1777485 w 3340100"/>
              <a:gd name="connsiteY792" fmla="*/ 2813013 h 4321138"/>
              <a:gd name="connsiteX793" fmla="*/ 1781441 w 3340100"/>
              <a:gd name="connsiteY793" fmla="*/ 2825512 h 4321138"/>
              <a:gd name="connsiteX794" fmla="*/ 1751013 w 3340100"/>
              <a:gd name="connsiteY794" fmla="*/ 2833651 h 4321138"/>
              <a:gd name="connsiteX795" fmla="*/ 1777485 w 3340100"/>
              <a:gd name="connsiteY795" fmla="*/ 2813013 h 4321138"/>
              <a:gd name="connsiteX796" fmla="*/ 737234 w 3340100"/>
              <a:gd name="connsiteY796" fmla="*/ 2811765 h 4321138"/>
              <a:gd name="connsiteX797" fmla="*/ 764340 w 3340100"/>
              <a:gd name="connsiteY797" fmla="*/ 2829568 h 4321138"/>
              <a:gd name="connsiteX798" fmla="*/ 771355 w 3340100"/>
              <a:gd name="connsiteY798" fmla="*/ 2867668 h 4321138"/>
              <a:gd name="connsiteX799" fmla="*/ 722251 w 3340100"/>
              <a:gd name="connsiteY799" fmla="*/ 2821404 h 4321138"/>
              <a:gd name="connsiteX800" fmla="*/ 737234 w 3340100"/>
              <a:gd name="connsiteY800" fmla="*/ 2811765 h 4321138"/>
              <a:gd name="connsiteX801" fmla="*/ 2973762 w 3340100"/>
              <a:gd name="connsiteY801" fmla="*/ 2804017 h 4321138"/>
              <a:gd name="connsiteX802" fmla="*/ 2976376 w 3340100"/>
              <a:gd name="connsiteY802" fmla="*/ 2806134 h 4321138"/>
              <a:gd name="connsiteX803" fmla="*/ 2979738 w 3340100"/>
              <a:gd name="connsiteY803" fmla="*/ 2812219 h 4321138"/>
              <a:gd name="connsiteX804" fmla="*/ 2979738 w 3340100"/>
              <a:gd name="connsiteY804" fmla="*/ 2812749 h 4321138"/>
              <a:gd name="connsiteX805" fmla="*/ 2973762 w 3340100"/>
              <a:gd name="connsiteY805" fmla="*/ 2804017 h 4321138"/>
              <a:gd name="connsiteX806" fmla="*/ 2721644 w 3340100"/>
              <a:gd name="connsiteY806" fmla="*/ 2803390 h 4321138"/>
              <a:gd name="connsiteX807" fmla="*/ 2735307 w 3340100"/>
              <a:gd name="connsiteY807" fmla="*/ 2819734 h 4321138"/>
              <a:gd name="connsiteX808" fmla="*/ 2746267 w 3340100"/>
              <a:gd name="connsiteY808" fmla="*/ 2869746 h 4321138"/>
              <a:gd name="connsiteX809" fmla="*/ 2744440 w 3340100"/>
              <a:gd name="connsiteY809" fmla="*/ 2871855 h 4321138"/>
              <a:gd name="connsiteX810" fmla="*/ 2712777 w 3340100"/>
              <a:gd name="connsiteY810" fmla="*/ 2806478 h 4321138"/>
              <a:gd name="connsiteX811" fmla="*/ 2721644 w 3340100"/>
              <a:gd name="connsiteY811" fmla="*/ 2803390 h 4321138"/>
              <a:gd name="connsiteX812" fmla="*/ 1707890 w 3340100"/>
              <a:gd name="connsiteY812" fmla="*/ 2793382 h 4321138"/>
              <a:gd name="connsiteX813" fmla="*/ 1741704 w 3340100"/>
              <a:gd name="connsiteY813" fmla="*/ 2795173 h 4321138"/>
              <a:gd name="connsiteX814" fmla="*/ 1776413 w 3340100"/>
              <a:gd name="connsiteY814" fmla="*/ 2812408 h 4321138"/>
              <a:gd name="connsiteX815" fmla="*/ 1750155 w 3340100"/>
              <a:gd name="connsiteY815" fmla="*/ 2833877 h 4321138"/>
              <a:gd name="connsiteX816" fmla="*/ 1669266 w 3340100"/>
              <a:gd name="connsiteY816" fmla="*/ 2822085 h 4321138"/>
              <a:gd name="connsiteX817" fmla="*/ 1707890 w 3340100"/>
              <a:gd name="connsiteY817" fmla="*/ 2793382 h 4321138"/>
              <a:gd name="connsiteX818" fmla="*/ 1139649 w 3340100"/>
              <a:gd name="connsiteY818" fmla="*/ 2792712 h 4321138"/>
              <a:gd name="connsiteX819" fmla="*/ 1185093 w 3340100"/>
              <a:gd name="connsiteY819" fmla="*/ 2812010 h 4321138"/>
              <a:gd name="connsiteX820" fmla="*/ 1203991 w 3340100"/>
              <a:gd name="connsiteY820" fmla="*/ 2862451 h 4321138"/>
              <a:gd name="connsiteX821" fmla="*/ 1122101 w 3340100"/>
              <a:gd name="connsiteY821" fmla="*/ 2812621 h 4321138"/>
              <a:gd name="connsiteX822" fmla="*/ 1139649 w 3340100"/>
              <a:gd name="connsiteY822" fmla="*/ 2792712 h 4321138"/>
              <a:gd name="connsiteX823" fmla="*/ 2239604 w 3340100"/>
              <a:gd name="connsiteY823" fmla="*/ 2788223 h 4321138"/>
              <a:gd name="connsiteX824" fmla="*/ 2283944 w 3340100"/>
              <a:gd name="connsiteY824" fmla="*/ 2803353 h 4321138"/>
              <a:gd name="connsiteX825" fmla="*/ 2309758 w 3340100"/>
              <a:gd name="connsiteY825" fmla="*/ 2863571 h 4321138"/>
              <a:gd name="connsiteX826" fmla="*/ 2220775 w 3340100"/>
              <a:gd name="connsiteY826" fmla="*/ 2807590 h 4321138"/>
              <a:gd name="connsiteX827" fmla="*/ 2239604 w 3340100"/>
              <a:gd name="connsiteY827" fmla="*/ 2788223 h 4321138"/>
              <a:gd name="connsiteX828" fmla="*/ 1448466 w 3340100"/>
              <a:gd name="connsiteY828" fmla="*/ 2787049 h 4321138"/>
              <a:gd name="connsiteX829" fmla="*/ 1504664 w 3340100"/>
              <a:gd name="connsiteY829" fmla="*/ 2798222 h 4321138"/>
              <a:gd name="connsiteX830" fmla="*/ 1533894 w 3340100"/>
              <a:gd name="connsiteY830" fmla="*/ 2843983 h 4321138"/>
              <a:gd name="connsiteX831" fmla="*/ 1431140 w 3340100"/>
              <a:gd name="connsiteY831" fmla="*/ 2810425 h 4321138"/>
              <a:gd name="connsiteX832" fmla="*/ 1448466 w 3340100"/>
              <a:gd name="connsiteY832" fmla="*/ 2787049 h 4321138"/>
              <a:gd name="connsiteX833" fmla="*/ 2516332 w 3340100"/>
              <a:gd name="connsiteY833" fmla="*/ 2780440 h 4321138"/>
              <a:gd name="connsiteX834" fmla="*/ 2542300 w 3340100"/>
              <a:gd name="connsiteY834" fmla="*/ 2799503 h 4321138"/>
              <a:gd name="connsiteX835" fmla="*/ 2558558 w 3340100"/>
              <a:gd name="connsiteY835" fmla="*/ 2860076 h 4321138"/>
              <a:gd name="connsiteX836" fmla="*/ 2557053 w 3340100"/>
              <a:gd name="connsiteY836" fmla="*/ 2861902 h 4321138"/>
              <a:gd name="connsiteX837" fmla="*/ 2501654 w 3340100"/>
              <a:gd name="connsiteY837" fmla="*/ 2791284 h 4321138"/>
              <a:gd name="connsiteX838" fmla="*/ 2516332 w 3340100"/>
              <a:gd name="connsiteY838" fmla="*/ 2780440 h 4321138"/>
              <a:gd name="connsiteX839" fmla="*/ 334101 w 3340100"/>
              <a:gd name="connsiteY839" fmla="*/ 2778264 h 4321138"/>
              <a:gd name="connsiteX840" fmla="*/ 343325 w 3340100"/>
              <a:gd name="connsiteY840" fmla="*/ 2786795 h 4321138"/>
              <a:gd name="connsiteX841" fmla="*/ 344510 w 3340100"/>
              <a:gd name="connsiteY841" fmla="*/ 2802942 h 4321138"/>
              <a:gd name="connsiteX842" fmla="*/ 328212 w 3340100"/>
              <a:gd name="connsiteY842" fmla="*/ 2781615 h 4321138"/>
              <a:gd name="connsiteX843" fmla="*/ 334101 w 3340100"/>
              <a:gd name="connsiteY843" fmla="*/ 2778264 h 4321138"/>
              <a:gd name="connsiteX844" fmla="*/ 2882183 w 3340100"/>
              <a:gd name="connsiteY844" fmla="*/ 2768067 h 4321138"/>
              <a:gd name="connsiteX845" fmla="*/ 2890479 w 3340100"/>
              <a:gd name="connsiteY845" fmla="*/ 2776997 h 4321138"/>
              <a:gd name="connsiteX846" fmla="*/ 2898161 w 3340100"/>
              <a:gd name="connsiteY846" fmla="*/ 2804382 h 4321138"/>
              <a:gd name="connsiteX847" fmla="*/ 2897546 w 3340100"/>
              <a:gd name="connsiteY847" fmla="*/ 2805870 h 4321138"/>
              <a:gd name="connsiteX848" fmla="*/ 2882183 w 3340100"/>
              <a:gd name="connsiteY848" fmla="*/ 2768067 h 4321138"/>
              <a:gd name="connsiteX849" fmla="*/ 1997875 w 3340100"/>
              <a:gd name="connsiteY849" fmla="*/ 2767839 h 4321138"/>
              <a:gd name="connsiteX850" fmla="*/ 2030586 w 3340100"/>
              <a:gd name="connsiteY850" fmla="*/ 2773800 h 4321138"/>
              <a:gd name="connsiteX851" fmla="*/ 2074586 w 3340100"/>
              <a:gd name="connsiteY851" fmla="*/ 2821708 h 4321138"/>
              <a:gd name="connsiteX852" fmla="*/ 1947138 w 3340100"/>
              <a:gd name="connsiteY852" fmla="*/ 2788472 h 4321138"/>
              <a:gd name="connsiteX853" fmla="*/ 1997875 w 3340100"/>
              <a:gd name="connsiteY853" fmla="*/ 2767839 h 4321138"/>
              <a:gd name="connsiteX854" fmla="*/ 828394 w 3340100"/>
              <a:gd name="connsiteY854" fmla="*/ 2758896 h 4321138"/>
              <a:gd name="connsiteX855" fmla="*/ 861056 w 3340100"/>
              <a:gd name="connsiteY855" fmla="*/ 2779721 h 4321138"/>
              <a:gd name="connsiteX856" fmla="*/ 871629 w 3340100"/>
              <a:gd name="connsiteY856" fmla="*/ 2824612 h 4321138"/>
              <a:gd name="connsiteX857" fmla="*/ 811818 w 3340100"/>
              <a:gd name="connsiteY857" fmla="*/ 2771286 h 4321138"/>
              <a:gd name="connsiteX858" fmla="*/ 828394 w 3340100"/>
              <a:gd name="connsiteY858" fmla="*/ 2758896 h 4321138"/>
              <a:gd name="connsiteX859" fmla="*/ 1220220 w 3340100"/>
              <a:gd name="connsiteY859" fmla="*/ 2734333 h 4321138"/>
              <a:gd name="connsiteX860" fmla="*/ 1270322 w 3340100"/>
              <a:gd name="connsiteY860" fmla="*/ 2754866 h 4321138"/>
              <a:gd name="connsiteX861" fmla="*/ 1295582 w 3340100"/>
              <a:gd name="connsiteY861" fmla="*/ 2810025 h 4321138"/>
              <a:gd name="connsiteX862" fmla="*/ 1200020 w 3340100"/>
              <a:gd name="connsiteY862" fmla="*/ 2753351 h 4321138"/>
              <a:gd name="connsiteX863" fmla="*/ 1220220 w 3340100"/>
              <a:gd name="connsiteY863" fmla="*/ 2734333 h 4321138"/>
              <a:gd name="connsiteX864" fmla="*/ 429623 w 3340100"/>
              <a:gd name="connsiteY864" fmla="*/ 2733906 h 4321138"/>
              <a:gd name="connsiteX865" fmla="*/ 444176 w 3340100"/>
              <a:gd name="connsiteY865" fmla="*/ 2746863 h 4321138"/>
              <a:gd name="connsiteX866" fmla="*/ 447160 w 3340100"/>
              <a:gd name="connsiteY866" fmla="*/ 2771559 h 4321138"/>
              <a:gd name="connsiteX867" fmla="*/ 420892 w 3340100"/>
              <a:gd name="connsiteY867" fmla="*/ 2739241 h 4321138"/>
              <a:gd name="connsiteX868" fmla="*/ 429623 w 3340100"/>
              <a:gd name="connsiteY868" fmla="*/ 2733906 h 4321138"/>
              <a:gd name="connsiteX869" fmla="*/ 2755512 w 3340100"/>
              <a:gd name="connsiteY869" fmla="*/ 2729777 h 4321138"/>
              <a:gd name="connsiteX870" fmla="*/ 2767052 w 3340100"/>
              <a:gd name="connsiteY870" fmla="*/ 2744654 h 4321138"/>
              <a:gd name="connsiteX871" fmla="*/ 2778333 w 3340100"/>
              <a:gd name="connsiteY871" fmla="*/ 2789362 h 4321138"/>
              <a:gd name="connsiteX872" fmla="*/ 2776848 w 3340100"/>
              <a:gd name="connsiteY872" fmla="*/ 2791476 h 4321138"/>
              <a:gd name="connsiteX873" fmla="*/ 2748647 w 3340100"/>
              <a:gd name="connsiteY873" fmla="*/ 2732571 h 4321138"/>
              <a:gd name="connsiteX874" fmla="*/ 2755512 w 3340100"/>
              <a:gd name="connsiteY874" fmla="*/ 2729777 h 4321138"/>
              <a:gd name="connsiteX875" fmla="*/ 1779272 w 3340100"/>
              <a:gd name="connsiteY875" fmla="*/ 2729286 h 4321138"/>
              <a:gd name="connsiteX876" fmla="*/ 1814331 w 3340100"/>
              <a:gd name="connsiteY876" fmla="*/ 2730740 h 4321138"/>
              <a:gd name="connsiteX877" fmla="*/ 1845321 w 3340100"/>
              <a:gd name="connsiteY877" fmla="*/ 2738835 h 4321138"/>
              <a:gd name="connsiteX878" fmla="*/ 1852238 w 3340100"/>
              <a:gd name="connsiteY878" fmla="*/ 2745443 h 4321138"/>
              <a:gd name="connsiteX879" fmla="*/ 1852984 w 3340100"/>
              <a:gd name="connsiteY879" fmla="*/ 2744750 h 4321138"/>
              <a:gd name="connsiteX880" fmla="*/ 1861496 w 3340100"/>
              <a:gd name="connsiteY880" fmla="*/ 2760051 h 4321138"/>
              <a:gd name="connsiteX881" fmla="*/ 1851769 w 3340100"/>
              <a:gd name="connsiteY881" fmla="*/ 2765101 h 4321138"/>
              <a:gd name="connsiteX882" fmla="*/ 1826078 w 3340100"/>
              <a:gd name="connsiteY882" fmla="*/ 2770063 h 4321138"/>
              <a:gd name="connsiteX883" fmla="*/ 1825269 w 3340100"/>
              <a:gd name="connsiteY883" fmla="*/ 2770802 h 4321138"/>
              <a:gd name="connsiteX884" fmla="*/ 1738982 w 3340100"/>
              <a:gd name="connsiteY884" fmla="*/ 2756946 h 4321138"/>
              <a:gd name="connsiteX885" fmla="*/ 1779272 w 3340100"/>
              <a:gd name="connsiteY885" fmla="*/ 2729286 h 4321138"/>
              <a:gd name="connsiteX886" fmla="*/ 1519532 w 3340100"/>
              <a:gd name="connsiteY886" fmla="*/ 2725881 h 4321138"/>
              <a:gd name="connsiteX887" fmla="*/ 1579729 w 3340100"/>
              <a:gd name="connsiteY887" fmla="*/ 2736963 h 4321138"/>
              <a:gd name="connsiteX888" fmla="*/ 1615803 w 3340100"/>
              <a:gd name="connsiteY888" fmla="*/ 2784653 h 4321138"/>
              <a:gd name="connsiteX889" fmla="*/ 1503975 w 3340100"/>
              <a:gd name="connsiteY889" fmla="*/ 2751025 h 4321138"/>
              <a:gd name="connsiteX890" fmla="*/ 1519532 w 3340100"/>
              <a:gd name="connsiteY890" fmla="*/ 2725881 h 4321138"/>
              <a:gd name="connsiteX891" fmla="*/ 2306053 w 3340100"/>
              <a:gd name="connsiteY891" fmla="*/ 2715120 h 4321138"/>
              <a:gd name="connsiteX892" fmla="*/ 2349446 w 3340100"/>
              <a:gd name="connsiteY892" fmla="*/ 2729227 h 4321138"/>
              <a:gd name="connsiteX893" fmla="*/ 2378048 w 3340100"/>
              <a:gd name="connsiteY893" fmla="*/ 2788849 h 4321138"/>
              <a:gd name="connsiteX894" fmla="*/ 2289531 w 3340100"/>
              <a:gd name="connsiteY894" fmla="*/ 2734094 h 4321138"/>
              <a:gd name="connsiteX895" fmla="*/ 2306053 w 3340100"/>
              <a:gd name="connsiteY895" fmla="*/ 2715120 h 4321138"/>
              <a:gd name="connsiteX896" fmla="*/ 2567284 w 3340100"/>
              <a:gd name="connsiteY896" fmla="*/ 2705392 h 4321138"/>
              <a:gd name="connsiteX897" fmla="*/ 2591590 w 3340100"/>
              <a:gd name="connsiteY897" fmla="*/ 2723302 h 4321138"/>
              <a:gd name="connsiteX898" fmla="*/ 2609516 w 3340100"/>
              <a:gd name="connsiteY898" fmla="*/ 2780373 h 4321138"/>
              <a:gd name="connsiteX899" fmla="*/ 2608301 w 3340100"/>
              <a:gd name="connsiteY899" fmla="*/ 2781891 h 4321138"/>
              <a:gd name="connsiteX900" fmla="*/ 2554827 w 3340100"/>
              <a:gd name="connsiteY900" fmla="*/ 2715713 h 4321138"/>
              <a:gd name="connsiteX901" fmla="*/ 2567284 w 3340100"/>
              <a:gd name="connsiteY901" fmla="*/ 2705392 h 4321138"/>
              <a:gd name="connsiteX902" fmla="*/ 915353 w 3340100"/>
              <a:gd name="connsiteY902" fmla="*/ 2704069 h 4321138"/>
              <a:gd name="connsiteX903" fmla="*/ 953647 w 3340100"/>
              <a:gd name="connsiteY903" fmla="*/ 2727085 h 4321138"/>
              <a:gd name="connsiteX904" fmla="*/ 968649 w 3340100"/>
              <a:gd name="connsiteY904" fmla="*/ 2779260 h 4321138"/>
              <a:gd name="connsiteX905" fmla="*/ 897538 w 3340100"/>
              <a:gd name="connsiteY905" fmla="*/ 2718591 h 4321138"/>
              <a:gd name="connsiteX906" fmla="*/ 915353 w 3340100"/>
              <a:gd name="connsiteY906" fmla="*/ 2704069 h 4321138"/>
              <a:gd name="connsiteX907" fmla="*/ 2066367 w 3340100"/>
              <a:gd name="connsiteY907" fmla="*/ 2697848 h 4321138"/>
              <a:gd name="connsiteX908" fmla="*/ 2100568 w 3340100"/>
              <a:gd name="connsiteY908" fmla="*/ 2703139 h 4321138"/>
              <a:gd name="connsiteX909" fmla="*/ 2150025 w 3340100"/>
              <a:gd name="connsiteY909" fmla="*/ 2751692 h 4321138"/>
              <a:gd name="connsiteX910" fmla="*/ 2016309 w 3340100"/>
              <a:gd name="connsiteY910" fmla="*/ 2720027 h 4321138"/>
              <a:gd name="connsiteX911" fmla="*/ 2066367 w 3340100"/>
              <a:gd name="connsiteY911" fmla="*/ 2697848 h 4321138"/>
              <a:gd name="connsiteX912" fmla="*/ 2891074 w 3340100"/>
              <a:gd name="connsiteY912" fmla="*/ 2695160 h 4321138"/>
              <a:gd name="connsiteX913" fmla="*/ 2896850 w 3340100"/>
              <a:gd name="connsiteY913" fmla="*/ 2703022 h 4321138"/>
              <a:gd name="connsiteX914" fmla="*/ 2903538 w 3340100"/>
              <a:gd name="connsiteY914" fmla="*/ 2724188 h 4321138"/>
              <a:gd name="connsiteX915" fmla="*/ 2902930 w 3340100"/>
              <a:gd name="connsiteY915" fmla="*/ 2725398 h 4321138"/>
              <a:gd name="connsiteX916" fmla="*/ 2891074 w 3340100"/>
              <a:gd name="connsiteY916" fmla="*/ 2695160 h 4321138"/>
              <a:gd name="connsiteX917" fmla="*/ 523266 w 3340100"/>
              <a:gd name="connsiteY917" fmla="*/ 2687703 h 4321138"/>
              <a:gd name="connsiteX918" fmla="*/ 542936 w 3340100"/>
              <a:gd name="connsiteY918" fmla="*/ 2704060 h 4321138"/>
              <a:gd name="connsiteX919" fmla="*/ 548101 w 3340100"/>
              <a:gd name="connsiteY919" fmla="*/ 2736473 h 4321138"/>
              <a:gd name="connsiteX920" fmla="*/ 511343 w 3340100"/>
              <a:gd name="connsiteY920" fmla="*/ 2692955 h 4321138"/>
              <a:gd name="connsiteX921" fmla="*/ 523266 w 3340100"/>
              <a:gd name="connsiteY921" fmla="*/ 2687703 h 4321138"/>
              <a:gd name="connsiteX922" fmla="*/ 1293874 w 3340100"/>
              <a:gd name="connsiteY922" fmla="*/ 2674399 h 4321138"/>
              <a:gd name="connsiteX923" fmla="*/ 1349405 w 3340100"/>
              <a:gd name="connsiteY923" fmla="*/ 2696559 h 4321138"/>
              <a:gd name="connsiteX924" fmla="*/ 1381439 w 3340100"/>
              <a:gd name="connsiteY924" fmla="*/ 2756972 h 4321138"/>
              <a:gd name="connsiteX925" fmla="*/ 1274155 w 3340100"/>
              <a:gd name="connsiteY925" fmla="*/ 2695949 h 4321138"/>
              <a:gd name="connsiteX926" fmla="*/ 1293874 w 3340100"/>
              <a:gd name="connsiteY926" fmla="*/ 2674399 h 4321138"/>
              <a:gd name="connsiteX927" fmla="*/ 1586206 w 3340100"/>
              <a:gd name="connsiteY927" fmla="*/ 2664763 h 4321138"/>
              <a:gd name="connsiteX928" fmla="*/ 1648522 w 3340100"/>
              <a:gd name="connsiteY928" fmla="*/ 2675791 h 4321138"/>
              <a:gd name="connsiteX929" fmla="*/ 1691503 w 3340100"/>
              <a:gd name="connsiteY929" fmla="*/ 2724436 h 4321138"/>
              <a:gd name="connsiteX930" fmla="*/ 1568612 w 3340100"/>
              <a:gd name="connsiteY930" fmla="*/ 2688179 h 4321138"/>
              <a:gd name="connsiteX931" fmla="*/ 1586206 w 3340100"/>
              <a:gd name="connsiteY931" fmla="*/ 2664763 h 4321138"/>
              <a:gd name="connsiteX932" fmla="*/ 1842747 w 3340100"/>
              <a:gd name="connsiteY932" fmla="*/ 2663926 h 4321138"/>
              <a:gd name="connsiteX933" fmla="*/ 1878514 w 3340100"/>
              <a:gd name="connsiteY933" fmla="*/ 2664561 h 4321138"/>
              <a:gd name="connsiteX934" fmla="*/ 1919288 w 3340100"/>
              <a:gd name="connsiteY934" fmla="*/ 2678707 h 4321138"/>
              <a:gd name="connsiteX935" fmla="*/ 1896061 w 3340100"/>
              <a:gd name="connsiteY935" fmla="*/ 2702907 h 4321138"/>
              <a:gd name="connsiteX936" fmla="*/ 1919487 w 3340100"/>
              <a:gd name="connsiteY936" fmla="*/ 2679663 h 4321138"/>
              <a:gd name="connsiteX937" fmla="*/ 1930798 w 3340100"/>
              <a:gd name="connsiteY937" fmla="*/ 2694384 h 4321138"/>
              <a:gd name="connsiteX938" fmla="*/ 1910664 w 3340100"/>
              <a:gd name="connsiteY938" fmla="*/ 2702501 h 4321138"/>
              <a:gd name="connsiteX939" fmla="*/ 1894010 w 3340100"/>
              <a:gd name="connsiteY939" fmla="*/ 2705045 h 4321138"/>
              <a:gd name="connsiteX940" fmla="*/ 1893314 w 3340100"/>
              <a:gd name="connsiteY940" fmla="*/ 2705770 h 4321138"/>
              <a:gd name="connsiteX941" fmla="*/ 1804819 w 3340100"/>
              <a:gd name="connsiteY941" fmla="*/ 2693161 h 4321138"/>
              <a:gd name="connsiteX942" fmla="*/ 1842747 w 3340100"/>
              <a:gd name="connsiteY942" fmla="*/ 2663926 h 4321138"/>
              <a:gd name="connsiteX943" fmla="*/ 2780798 w 3340100"/>
              <a:gd name="connsiteY943" fmla="*/ 2655987 h 4321138"/>
              <a:gd name="connsiteX944" fmla="*/ 2790346 w 3340100"/>
              <a:gd name="connsiteY944" fmla="*/ 2669014 h 4321138"/>
              <a:gd name="connsiteX945" fmla="*/ 2801728 w 3340100"/>
              <a:gd name="connsiteY945" fmla="*/ 2709119 h 4321138"/>
              <a:gd name="connsiteX946" fmla="*/ 2800230 w 3340100"/>
              <a:gd name="connsiteY946" fmla="*/ 2711246 h 4321138"/>
              <a:gd name="connsiteX947" fmla="*/ 2775070 w 3340100"/>
              <a:gd name="connsiteY947" fmla="*/ 2656861 h 4321138"/>
              <a:gd name="connsiteX948" fmla="*/ 2780798 w 3340100"/>
              <a:gd name="connsiteY948" fmla="*/ 2655987 h 4321138"/>
              <a:gd name="connsiteX949" fmla="*/ 998117 w 3340100"/>
              <a:gd name="connsiteY949" fmla="*/ 2648074 h 4321138"/>
              <a:gd name="connsiteX950" fmla="*/ 1040750 w 3340100"/>
              <a:gd name="connsiteY950" fmla="*/ 2673667 h 4321138"/>
              <a:gd name="connsiteX951" fmla="*/ 1061429 w 3340100"/>
              <a:gd name="connsiteY951" fmla="*/ 2732165 h 4321138"/>
              <a:gd name="connsiteX952" fmla="*/ 977512 w 3340100"/>
              <a:gd name="connsiteY952" fmla="*/ 2661605 h 4321138"/>
              <a:gd name="connsiteX953" fmla="*/ 998117 w 3340100"/>
              <a:gd name="connsiteY953" fmla="*/ 2648074 h 4321138"/>
              <a:gd name="connsiteX954" fmla="*/ 2365587 w 3340100"/>
              <a:gd name="connsiteY954" fmla="*/ 2642496 h 4321138"/>
              <a:gd name="connsiteX955" fmla="*/ 2405849 w 3340100"/>
              <a:gd name="connsiteY955" fmla="*/ 2655938 h 4321138"/>
              <a:gd name="connsiteX956" fmla="*/ 2437274 w 3340100"/>
              <a:gd name="connsiteY956" fmla="*/ 2713049 h 4321138"/>
              <a:gd name="connsiteX957" fmla="*/ 2349347 w 3340100"/>
              <a:gd name="connsiteY957" fmla="*/ 2658672 h 4321138"/>
              <a:gd name="connsiteX958" fmla="*/ 2365587 w 3340100"/>
              <a:gd name="connsiteY958" fmla="*/ 2642496 h 4321138"/>
              <a:gd name="connsiteX959" fmla="*/ 601991 w 3340100"/>
              <a:gd name="connsiteY959" fmla="*/ 2638925 h 4321138"/>
              <a:gd name="connsiteX960" fmla="*/ 637190 w 3340100"/>
              <a:gd name="connsiteY960" fmla="*/ 2659137 h 4321138"/>
              <a:gd name="connsiteX961" fmla="*/ 645821 w 3340100"/>
              <a:gd name="connsiteY961" fmla="*/ 2699777 h 4321138"/>
              <a:gd name="connsiteX962" fmla="*/ 596809 w 3340100"/>
              <a:gd name="connsiteY962" fmla="*/ 2646288 h 4321138"/>
              <a:gd name="connsiteX963" fmla="*/ 601991 w 3340100"/>
              <a:gd name="connsiteY963" fmla="*/ 2638925 h 4321138"/>
              <a:gd name="connsiteX964" fmla="*/ 140460 w 3340100"/>
              <a:gd name="connsiteY964" fmla="*/ 2634154 h 4321138"/>
              <a:gd name="connsiteX965" fmla="*/ 140977 w 3340100"/>
              <a:gd name="connsiteY965" fmla="*/ 2635664 h 4321138"/>
              <a:gd name="connsiteX966" fmla="*/ 142241 w 3340100"/>
              <a:gd name="connsiteY966" fmla="*/ 2635212 h 4321138"/>
              <a:gd name="connsiteX967" fmla="*/ 140971 w 3340100"/>
              <a:gd name="connsiteY967" fmla="*/ 2639635 h 4321138"/>
              <a:gd name="connsiteX968" fmla="*/ 137700 w 3340100"/>
              <a:gd name="connsiteY968" fmla="*/ 2637883 h 4321138"/>
              <a:gd name="connsiteX969" fmla="*/ 136319 w 3340100"/>
              <a:gd name="connsiteY969" fmla="*/ 2638387 h 4321138"/>
              <a:gd name="connsiteX970" fmla="*/ 135214 w 3340100"/>
              <a:gd name="connsiteY970" fmla="*/ 2635061 h 4321138"/>
              <a:gd name="connsiteX971" fmla="*/ 140460 w 3340100"/>
              <a:gd name="connsiteY971" fmla="*/ 2634154 h 4321138"/>
              <a:gd name="connsiteX972" fmla="*/ 2610926 w 3340100"/>
              <a:gd name="connsiteY972" fmla="*/ 2631697 h 4321138"/>
              <a:gd name="connsiteX973" fmla="*/ 2631969 w 3340100"/>
              <a:gd name="connsiteY973" fmla="*/ 2647897 h 4321138"/>
              <a:gd name="connsiteX974" fmla="*/ 2651044 w 3340100"/>
              <a:gd name="connsiteY974" fmla="*/ 2701136 h 4321138"/>
              <a:gd name="connsiteX975" fmla="*/ 2648924 w 3340100"/>
              <a:gd name="connsiteY975" fmla="*/ 2703570 h 4321138"/>
              <a:gd name="connsiteX976" fmla="*/ 2599875 w 3340100"/>
              <a:gd name="connsiteY976" fmla="*/ 2638770 h 4321138"/>
              <a:gd name="connsiteX977" fmla="*/ 2610926 w 3340100"/>
              <a:gd name="connsiteY977" fmla="*/ 2631697 h 4321138"/>
              <a:gd name="connsiteX978" fmla="*/ 2126980 w 3340100"/>
              <a:gd name="connsiteY978" fmla="*/ 2629276 h 4321138"/>
              <a:gd name="connsiteX979" fmla="*/ 2161089 w 3340100"/>
              <a:gd name="connsiteY979" fmla="*/ 2633950 h 4321138"/>
              <a:gd name="connsiteX980" fmla="*/ 2214207 w 3340100"/>
              <a:gd name="connsiteY980" fmla="*/ 2680602 h 4321138"/>
              <a:gd name="connsiteX981" fmla="*/ 2080506 w 3340100"/>
              <a:gd name="connsiteY981" fmla="*/ 2651708 h 4321138"/>
              <a:gd name="connsiteX982" fmla="*/ 2126980 w 3340100"/>
              <a:gd name="connsiteY982" fmla="*/ 2629276 h 4321138"/>
              <a:gd name="connsiteX983" fmla="*/ 2890172 w 3340100"/>
              <a:gd name="connsiteY983" fmla="*/ 2623426 h 4321138"/>
              <a:gd name="connsiteX984" fmla="*/ 2893552 w 3340100"/>
              <a:gd name="connsiteY984" fmla="*/ 2628602 h 4321138"/>
              <a:gd name="connsiteX985" fmla="*/ 2898775 w 3340100"/>
              <a:gd name="connsiteY985" fmla="*/ 2642911 h 4321138"/>
              <a:gd name="connsiteX986" fmla="*/ 2898468 w 3340100"/>
              <a:gd name="connsiteY986" fmla="*/ 2643520 h 4321138"/>
              <a:gd name="connsiteX987" fmla="*/ 2890172 w 3340100"/>
              <a:gd name="connsiteY987" fmla="*/ 2623426 h 4321138"/>
              <a:gd name="connsiteX988" fmla="*/ 1359487 w 3340100"/>
              <a:gd name="connsiteY988" fmla="*/ 2615865 h 4321138"/>
              <a:gd name="connsiteX989" fmla="*/ 1420392 w 3340100"/>
              <a:gd name="connsiteY989" fmla="*/ 2638786 h 4321138"/>
              <a:gd name="connsiteX990" fmla="*/ 1459783 w 3340100"/>
              <a:gd name="connsiteY990" fmla="*/ 2702630 h 4321138"/>
              <a:gd name="connsiteX991" fmla="*/ 1340397 w 3340100"/>
              <a:gd name="connsiteY991" fmla="*/ 2638786 h 4321138"/>
              <a:gd name="connsiteX992" fmla="*/ 1359487 w 3340100"/>
              <a:gd name="connsiteY992" fmla="*/ 2615865 h 4321138"/>
              <a:gd name="connsiteX993" fmla="*/ 1643767 w 3340100"/>
              <a:gd name="connsiteY993" fmla="*/ 2603151 h 4321138"/>
              <a:gd name="connsiteX994" fmla="*/ 1707825 w 3340100"/>
              <a:gd name="connsiteY994" fmla="*/ 2613351 h 4321138"/>
              <a:gd name="connsiteX995" fmla="*/ 1756416 w 3340100"/>
              <a:gd name="connsiteY995" fmla="*/ 2662493 h 4321138"/>
              <a:gd name="connsiteX996" fmla="*/ 1628148 w 3340100"/>
              <a:gd name="connsiteY996" fmla="*/ 2627305 h 4321138"/>
              <a:gd name="connsiteX997" fmla="*/ 1643767 w 3340100"/>
              <a:gd name="connsiteY997" fmla="*/ 2603151 h 4321138"/>
              <a:gd name="connsiteX998" fmla="*/ 1934938 w 3340100"/>
              <a:gd name="connsiteY998" fmla="*/ 2600109 h 4321138"/>
              <a:gd name="connsiteX999" fmla="*/ 1978026 w 3340100"/>
              <a:gd name="connsiteY999" fmla="*/ 2612945 h 4321138"/>
              <a:gd name="connsiteX1000" fmla="*/ 1977814 w 3340100"/>
              <a:gd name="connsiteY1000" fmla="*/ 2613198 h 4321138"/>
              <a:gd name="connsiteX1001" fmla="*/ 1988189 w 3340100"/>
              <a:gd name="connsiteY1001" fmla="*/ 2617566 h 4321138"/>
              <a:gd name="connsiteX1002" fmla="*/ 1991908 w 3340100"/>
              <a:gd name="connsiteY1002" fmla="*/ 2627981 h 4321138"/>
              <a:gd name="connsiteX1003" fmla="*/ 1971602 w 3340100"/>
              <a:gd name="connsiteY1003" fmla="*/ 2636837 h 4321138"/>
              <a:gd name="connsiteX1004" fmla="*/ 1955568 w 3340100"/>
              <a:gd name="connsiteY1004" fmla="*/ 2639732 h 4321138"/>
              <a:gd name="connsiteX1005" fmla="*/ 1954965 w 3340100"/>
              <a:gd name="connsiteY1005" fmla="*/ 2640451 h 4321138"/>
              <a:gd name="connsiteX1006" fmla="*/ 1863933 w 3340100"/>
              <a:gd name="connsiteY1006" fmla="*/ 2629754 h 4321138"/>
              <a:gd name="connsiteX1007" fmla="*/ 1934938 w 3340100"/>
              <a:gd name="connsiteY1007" fmla="*/ 2600109 h 4321138"/>
              <a:gd name="connsiteX1008" fmla="*/ 229844 w 3340100"/>
              <a:gd name="connsiteY1008" fmla="*/ 2594247 h 4321138"/>
              <a:gd name="connsiteX1009" fmla="*/ 236746 w 3340100"/>
              <a:gd name="connsiteY1009" fmla="*/ 2597616 h 4321138"/>
              <a:gd name="connsiteX1010" fmla="*/ 238126 w 3340100"/>
              <a:gd name="connsiteY1010" fmla="*/ 2600404 h 4321138"/>
              <a:gd name="connsiteX1011" fmla="*/ 227971 w 3340100"/>
              <a:gd name="connsiteY1011" fmla="*/ 2604676 h 4321138"/>
              <a:gd name="connsiteX1012" fmla="*/ 239225 w 3340100"/>
              <a:gd name="connsiteY1012" fmla="*/ 2600287 h 4321138"/>
              <a:gd name="connsiteX1013" fmla="*/ 238919 w 3340100"/>
              <a:gd name="connsiteY1013" fmla="*/ 2613305 h 4321138"/>
              <a:gd name="connsiteX1014" fmla="*/ 227013 w 3340100"/>
              <a:gd name="connsiteY1014" fmla="*/ 2605050 h 4321138"/>
              <a:gd name="connsiteX1015" fmla="*/ 227075 w 3340100"/>
              <a:gd name="connsiteY1015" fmla="*/ 2605026 h 4321138"/>
              <a:gd name="connsiteX1016" fmla="*/ 225426 w 3340100"/>
              <a:gd name="connsiteY1016" fmla="*/ 2599475 h 4321138"/>
              <a:gd name="connsiteX1017" fmla="*/ 229844 w 3340100"/>
              <a:gd name="connsiteY1017" fmla="*/ 2594247 h 4321138"/>
              <a:gd name="connsiteX1018" fmla="*/ 1072887 w 3340100"/>
              <a:gd name="connsiteY1018" fmla="*/ 2591512 h 4321138"/>
              <a:gd name="connsiteX1019" fmla="*/ 1121079 w 3340100"/>
              <a:gd name="connsiteY1019" fmla="*/ 2619011 h 4321138"/>
              <a:gd name="connsiteX1020" fmla="*/ 1148293 w 3340100"/>
              <a:gd name="connsiteY1020" fmla="*/ 2683982 h 4321138"/>
              <a:gd name="connsiteX1021" fmla="*/ 1051229 w 3340100"/>
              <a:gd name="connsiteY1021" fmla="*/ 2606621 h 4321138"/>
              <a:gd name="connsiteX1022" fmla="*/ 1072887 w 3340100"/>
              <a:gd name="connsiteY1022" fmla="*/ 2591512 h 4321138"/>
              <a:gd name="connsiteX1023" fmla="*/ 697143 w 3340100"/>
              <a:gd name="connsiteY1023" fmla="*/ 2588714 h 4321138"/>
              <a:gd name="connsiteX1024" fmla="*/ 728357 w 3340100"/>
              <a:gd name="connsiteY1024" fmla="*/ 2612250 h 4321138"/>
              <a:gd name="connsiteX1025" fmla="*/ 740598 w 3340100"/>
              <a:gd name="connsiteY1025" fmla="*/ 2660998 h 4321138"/>
              <a:gd name="connsiteX1026" fmla="*/ 680618 w 3340100"/>
              <a:gd name="connsiteY1026" fmla="*/ 2597626 h 4321138"/>
              <a:gd name="connsiteX1027" fmla="*/ 697143 w 3340100"/>
              <a:gd name="connsiteY1027" fmla="*/ 2588714 h 4321138"/>
              <a:gd name="connsiteX1028" fmla="*/ 2794199 w 3340100"/>
              <a:gd name="connsiteY1028" fmla="*/ 2582943 h 4321138"/>
              <a:gd name="connsiteX1029" fmla="*/ 2805853 w 3340100"/>
              <a:gd name="connsiteY1029" fmla="*/ 2593720 h 4321138"/>
              <a:gd name="connsiteX1030" fmla="*/ 2817200 w 3340100"/>
              <a:gd name="connsiteY1030" fmla="*/ 2627248 h 4321138"/>
              <a:gd name="connsiteX1031" fmla="*/ 2816280 w 3340100"/>
              <a:gd name="connsiteY1031" fmla="*/ 2629045 h 4321138"/>
              <a:gd name="connsiteX1032" fmla="*/ 2794199 w 3340100"/>
              <a:gd name="connsiteY1032" fmla="*/ 2582943 h 4321138"/>
              <a:gd name="connsiteX1033" fmla="*/ 2413866 w 3340100"/>
              <a:gd name="connsiteY1033" fmla="*/ 2570891 h 4321138"/>
              <a:gd name="connsiteX1034" fmla="*/ 2452002 w 3340100"/>
              <a:gd name="connsiteY1034" fmla="*/ 2583233 h 4321138"/>
              <a:gd name="connsiteX1035" fmla="*/ 2485091 w 3340100"/>
              <a:gd name="connsiteY1035" fmla="*/ 2636842 h 4321138"/>
              <a:gd name="connsiteX1036" fmla="*/ 2400092 w 3340100"/>
              <a:gd name="connsiteY1036" fmla="*/ 2586262 h 4321138"/>
              <a:gd name="connsiteX1037" fmla="*/ 2413866 w 3340100"/>
              <a:gd name="connsiteY1037" fmla="*/ 2570891 h 4321138"/>
              <a:gd name="connsiteX1038" fmla="*/ 333258 w 3340100"/>
              <a:gd name="connsiteY1038" fmla="*/ 2563775 h 4321138"/>
              <a:gd name="connsiteX1039" fmla="*/ 334140 w 3340100"/>
              <a:gd name="connsiteY1039" fmla="*/ 2583869 h 4321138"/>
              <a:gd name="connsiteX1040" fmla="*/ 315913 w 3340100"/>
              <a:gd name="connsiteY1040" fmla="*/ 2571386 h 4321138"/>
              <a:gd name="connsiteX1041" fmla="*/ 333258 w 3340100"/>
              <a:gd name="connsiteY1041" fmla="*/ 2563775 h 4321138"/>
              <a:gd name="connsiteX1042" fmla="*/ 2182027 w 3340100"/>
              <a:gd name="connsiteY1042" fmla="*/ 2559984 h 4321138"/>
              <a:gd name="connsiteX1043" fmla="*/ 2214092 w 3340100"/>
              <a:gd name="connsiteY1043" fmla="*/ 2563714 h 4321138"/>
              <a:gd name="connsiteX1044" fmla="*/ 2270503 w 3340100"/>
              <a:gd name="connsiteY1044" fmla="*/ 2608591 h 4321138"/>
              <a:gd name="connsiteX1045" fmla="*/ 2135116 w 3340100"/>
              <a:gd name="connsiteY1045" fmla="*/ 2580505 h 4321138"/>
              <a:gd name="connsiteX1046" fmla="*/ 2182027 w 3340100"/>
              <a:gd name="connsiteY1046" fmla="*/ 2559984 h 4321138"/>
              <a:gd name="connsiteX1047" fmla="*/ 2644869 w 3340100"/>
              <a:gd name="connsiteY1047" fmla="*/ 2559689 h 4321138"/>
              <a:gd name="connsiteX1048" fmla="*/ 2663506 w 3340100"/>
              <a:gd name="connsiteY1048" fmla="*/ 2574219 h 4321138"/>
              <a:gd name="connsiteX1049" fmla="*/ 2682744 w 3340100"/>
              <a:gd name="connsiteY1049" fmla="*/ 2621309 h 4321138"/>
              <a:gd name="connsiteX1050" fmla="*/ 2681241 w 3340100"/>
              <a:gd name="connsiteY1050" fmla="*/ 2623693 h 4321138"/>
              <a:gd name="connsiteX1051" fmla="*/ 2636152 w 3340100"/>
              <a:gd name="connsiteY1051" fmla="*/ 2566172 h 4321138"/>
              <a:gd name="connsiteX1052" fmla="*/ 2644869 w 3340100"/>
              <a:gd name="connsiteY1052" fmla="*/ 2559689 h 4321138"/>
              <a:gd name="connsiteX1053" fmla="*/ 1421114 w 3340100"/>
              <a:gd name="connsiteY1053" fmla="*/ 2556037 h 4321138"/>
              <a:gd name="connsiteX1054" fmla="*/ 1483803 w 3340100"/>
              <a:gd name="connsiteY1054" fmla="*/ 2579689 h 4321138"/>
              <a:gd name="connsiteX1055" fmla="*/ 1530604 w 3340100"/>
              <a:gd name="connsiteY1055" fmla="*/ 2646597 h 4321138"/>
              <a:gd name="connsiteX1056" fmla="*/ 1399865 w 3340100"/>
              <a:gd name="connsiteY1056" fmla="*/ 2576661 h 4321138"/>
              <a:gd name="connsiteX1057" fmla="*/ 1421114 w 3340100"/>
              <a:gd name="connsiteY1057" fmla="*/ 2556037 h 4321138"/>
              <a:gd name="connsiteX1058" fmla="*/ 319757 w 3340100"/>
              <a:gd name="connsiteY1058" fmla="*/ 2555489 h 4321138"/>
              <a:gd name="connsiteX1059" fmla="*/ 331251 w 3340100"/>
              <a:gd name="connsiteY1059" fmla="*/ 2559819 h 4321138"/>
              <a:gd name="connsiteX1060" fmla="*/ 333376 w 3340100"/>
              <a:gd name="connsiteY1060" fmla="*/ 2562968 h 4321138"/>
              <a:gd name="connsiteX1061" fmla="*/ 315469 w 3340100"/>
              <a:gd name="connsiteY1061" fmla="*/ 2570125 h 4321138"/>
              <a:gd name="connsiteX1062" fmla="*/ 313041 w 3340100"/>
              <a:gd name="connsiteY1062" fmla="*/ 2562968 h 4321138"/>
              <a:gd name="connsiteX1063" fmla="*/ 319757 w 3340100"/>
              <a:gd name="connsiteY1063" fmla="*/ 2555489 h 4321138"/>
              <a:gd name="connsiteX1064" fmla="*/ 2880023 w 3340100"/>
              <a:gd name="connsiteY1064" fmla="*/ 2554250 h 4321138"/>
              <a:gd name="connsiteX1065" fmla="*/ 2881511 w 3340100"/>
              <a:gd name="connsiteY1065" fmla="*/ 2557108 h 4321138"/>
              <a:gd name="connsiteX1066" fmla="*/ 2884488 w 3340100"/>
              <a:gd name="connsiteY1066" fmla="*/ 2564728 h 4321138"/>
              <a:gd name="connsiteX1067" fmla="*/ 2884488 w 3340100"/>
              <a:gd name="connsiteY1067" fmla="*/ 2565363 h 4321138"/>
              <a:gd name="connsiteX1068" fmla="*/ 2880023 w 3340100"/>
              <a:gd name="connsiteY1068" fmla="*/ 2554250 h 4321138"/>
              <a:gd name="connsiteX1069" fmla="*/ 2028180 w 3340100"/>
              <a:gd name="connsiteY1069" fmla="*/ 2547900 h 4321138"/>
              <a:gd name="connsiteX1070" fmla="*/ 2042429 w 3340100"/>
              <a:gd name="connsiteY1070" fmla="*/ 2561507 h 4321138"/>
              <a:gd name="connsiteX1071" fmla="*/ 2009775 w 3340100"/>
              <a:gd name="connsiteY1071" fmla="*/ 2573300 h 4321138"/>
              <a:gd name="connsiteX1072" fmla="*/ 2028180 w 3340100"/>
              <a:gd name="connsiteY1072" fmla="*/ 2547900 h 4321138"/>
              <a:gd name="connsiteX1073" fmla="*/ 1696899 w 3340100"/>
              <a:gd name="connsiteY1073" fmla="*/ 2544575 h 4321138"/>
              <a:gd name="connsiteX1074" fmla="*/ 1760421 w 3340100"/>
              <a:gd name="connsiteY1074" fmla="*/ 2553723 h 4321138"/>
              <a:gd name="connsiteX1075" fmla="*/ 1813137 w 3340100"/>
              <a:gd name="connsiteY1075" fmla="*/ 2601092 h 4321138"/>
              <a:gd name="connsiteX1076" fmla="*/ 1684209 w 3340100"/>
              <a:gd name="connsiteY1076" fmla="*/ 2568905 h 4321138"/>
              <a:gd name="connsiteX1077" fmla="*/ 1696899 w 3340100"/>
              <a:gd name="connsiteY1077" fmla="*/ 2544575 h 4321138"/>
              <a:gd name="connsiteX1078" fmla="*/ 778698 w 3340100"/>
              <a:gd name="connsiteY1078" fmla="*/ 2537391 h 4321138"/>
              <a:gd name="connsiteX1079" fmla="*/ 814827 w 3340100"/>
              <a:gd name="connsiteY1079" fmla="*/ 2563681 h 4321138"/>
              <a:gd name="connsiteX1080" fmla="*/ 831387 w 3340100"/>
              <a:gd name="connsiteY1080" fmla="*/ 2619524 h 4321138"/>
              <a:gd name="connsiteX1081" fmla="*/ 760633 w 3340100"/>
              <a:gd name="connsiteY1081" fmla="*/ 2548203 h 4321138"/>
              <a:gd name="connsiteX1082" fmla="*/ 778698 w 3340100"/>
              <a:gd name="connsiteY1082" fmla="*/ 2537391 h 4321138"/>
              <a:gd name="connsiteX1083" fmla="*/ 1982486 w 3340100"/>
              <a:gd name="connsiteY1083" fmla="*/ 2536594 h 4321138"/>
              <a:gd name="connsiteX1084" fmla="*/ 2027238 w 3340100"/>
              <a:gd name="connsiteY1084" fmla="*/ 2548224 h 4321138"/>
              <a:gd name="connsiteX1085" fmla="*/ 2008491 w 3340100"/>
              <a:gd name="connsiteY1085" fmla="*/ 2573273 h 4321138"/>
              <a:gd name="connsiteX1086" fmla="*/ 1914752 w 3340100"/>
              <a:gd name="connsiteY1086" fmla="*/ 2563433 h 4321138"/>
              <a:gd name="connsiteX1087" fmla="*/ 1982486 w 3340100"/>
              <a:gd name="connsiteY1087" fmla="*/ 2536594 h 4321138"/>
              <a:gd name="connsiteX1088" fmla="*/ 1140554 w 3340100"/>
              <a:gd name="connsiteY1088" fmla="*/ 2535175 h 4321138"/>
              <a:gd name="connsiteX1089" fmla="*/ 1194667 w 3340100"/>
              <a:gd name="connsiteY1089" fmla="*/ 2564956 h 4321138"/>
              <a:gd name="connsiteX1090" fmla="*/ 1229116 w 3340100"/>
              <a:gd name="connsiteY1090" fmla="*/ 2635493 h 4321138"/>
              <a:gd name="connsiteX1091" fmla="*/ 1118452 w 3340100"/>
              <a:gd name="connsiteY1091" fmla="*/ 2551939 h 4321138"/>
              <a:gd name="connsiteX1092" fmla="*/ 1140554 w 3340100"/>
              <a:gd name="connsiteY1092" fmla="*/ 2535175 h 4321138"/>
              <a:gd name="connsiteX1093" fmla="*/ 424671 w 3340100"/>
              <a:gd name="connsiteY1093" fmla="*/ 2524087 h 4321138"/>
              <a:gd name="connsiteX1094" fmla="*/ 427400 w 3340100"/>
              <a:gd name="connsiteY1094" fmla="*/ 2551508 h 4321138"/>
              <a:gd name="connsiteX1095" fmla="*/ 401639 w 3340100"/>
              <a:gd name="connsiteY1095" fmla="*/ 2534446 h 4321138"/>
              <a:gd name="connsiteX1096" fmla="*/ 424671 w 3340100"/>
              <a:gd name="connsiteY1096" fmla="*/ 2524087 h 4321138"/>
              <a:gd name="connsiteX1097" fmla="*/ 88901 w 3340100"/>
              <a:gd name="connsiteY1097" fmla="*/ 2514562 h 4321138"/>
              <a:gd name="connsiteX1098" fmla="*/ 92076 w 3340100"/>
              <a:gd name="connsiteY1098" fmla="*/ 2517737 h 4321138"/>
              <a:gd name="connsiteX1099" fmla="*/ 90489 w 3340100"/>
              <a:gd name="connsiteY1099" fmla="*/ 2520912 h 4321138"/>
              <a:gd name="connsiteX1100" fmla="*/ 87313 w 3340100"/>
              <a:gd name="connsiteY1100" fmla="*/ 2519325 h 4321138"/>
              <a:gd name="connsiteX1101" fmla="*/ 407165 w 3340100"/>
              <a:gd name="connsiteY1101" fmla="*/ 2513990 h 4321138"/>
              <a:gd name="connsiteX1102" fmla="*/ 422691 w 3340100"/>
              <a:gd name="connsiteY1102" fmla="*/ 2519796 h 4321138"/>
              <a:gd name="connsiteX1103" fmla="*/ 425451 w 3340100"/>
              <a:gd name="connsiteY1103" fmla="*/ 2523618 h 4321138"/>
              <a:gd name="connsiteX1104" fmla="*/ 402143 w 3340100"/>
              <a:gd name="connsiteY1104" fmla="*/ 2533613 h 4321138"/>
              <a:gd name="connsiteX1105" fmla="*/ 398770 w 3340100"/>
              <a:gd name="connsiteY1105" fmla="*/ 2524500 h 4321138"/>
              <a:gd name="connsiteX1106" fmla="*/ 407165 w 3340100"/>
              <a:gd name="connsiteY1106" fmla="*/ 2513990 h 4321138"/>
              <a:gd name="connsiteX1107" fmla="*/ 2803404 w 3340100"/>
              <a:gd name="connsiteY1107" fmla="*/ 2512193 h 4321138"/>
              <a:gd name="connsiteX1108" fmla="*/ 2811317 w 3340100"/>
              <a:gd name="connsiteY1108" fmla="*/ 2520867 h 4321138"/>
              <a:gd name="connsiteX1109" fmla="*/ 2820988 w 3340100"/>
              <a:gd name="connsiteY1109" fmla="*/ 2547187 h 4321138"/>
              <a:gd name="connsiteX1110" fmla="*/ 2820402 w 3340100"/>
              <a:gd name="connsiteY1110" fmla="*/ 2548682 h 4321138"/>
              <a:gd name="connsiteX1111" fmla="*/ 2803404 w 3340100"/>
              <a:gd name="connsiteY1111" fmla="*/ 2512193 h 4321138"/>
              <a:gd name="connsiteX1112" fmla="*/ 2457439 w 3340100"/>
              <a:gd name="connsiteY1112" fmla="*/ 2499664 h 4321138"/>
              <a:gd name="connsiteX1113" fmla="*/ 2491237 w 3340100"/>
              <a:gd name="connsiteY1113" fmla="*/ 2510744 h 4321138"/>
              <a:gd name="connsiteX1114" fmla="*/ 2525570 w 3340100"/>
              <a:gd name="connsiteY1114" fmla="*/ 2560396 h 4321138"/>
              <a:gd name="connsiteX1115" fmla="*/ 2524344 w 3340100"/>
              <a:gd name="connsiteY1115" fmla="*/ 2561919 h 4321138"/>
              <a:gd name="connsiteX1116" fmla="*/ 2444334 w 3340100"/>
              <a:gd name="connsiteY1116" fmla="*/ 2511658 h 4321138"/>
              <a:gd name="connsiteX1117" fmla="*/ 2457439 w 3340100"/>
              <a:gd name="connsiteY1117" fmla="*/ 2499664 h 4321138"/>
              <a:gd name="connsiteX1118" fmla="*/ 1474616 w 3340100"/>
              <a:gd name="connsiteY1118" fmla="*/ 2498688 h 4321138"/>
              <a:gd name="connsiteX1119" fmla="*/ 1540256 w 3340100"/>
              <a:gd name="connsiteY1119" fmla="*/ 2522044 h 4321138"/>
              <a:gd name="connsiteX1120" fmla="*/ 1594255 w 3340100"/>
              <a:gd name="connsiteY1120" fmla="*/ 2591013 h 4321138"/>
              <a:gd name="connsiteX1121" fmla="*/ 1454707 w 3340100"/>
              <a:gd name="connsiteY1121" fmla="*/ 2520221 h 4321138"/>
              <a:gd name="connsiteX1122" fmla="*/ 1474616 w 3340100"/>
              <a:gd name="connsiteY1122" fmla="*/ 2498688 h 4321138"/>
              <a:gd name="connsiteX1123" fmla="*/ 2227719 w 3340100"/>
              <a:gd name="connsiteY1123" fmla="*/ 2491218 h 4321138"/>
              <a:gd name="connsiteX1124" fmla="*/ 2258415 w 3340100"/>
              <a:gd name="connsiteY1124" fmla="*/ 2494203 h 4321138"/>
              <a:gd name="connsiteX1125" fmla="*/ 2315526 w 3340100"/>
              <a:gd name="connsiteY1125" fmla="*/ 2535280 h 4321138"/>
              <a:gd name="connsiteX1126" fmla="*/ 2185811 w 3340100"/>
              <a:gd name="connsiteY1126" fmla="*/ 2511243 h 4321138"/>
              <a:gd name="connsiteX1127" fmla="*/ 2227719 w 3340100"/>
              <a:gd name="connsiteY1127" fmla="*/ 2491218 h 4321138"/>
              <a:gd name="connsiteX1128" fmla="*/ 2670922 w 3340100"/>
              <a:gd name="connsiteY1128" fmla="*/ 2487743 h 4321138"/>
              <a:gd name="connsiteX1129" fmla="*/ 2686082 w 3340100"/>
              <a:gd name="connsiteY1129" fmla="*/ 2500577 h 4321138"/>
              <a:gd name="connsiteX1130" fmla="*/ 2704922 w 3340100"/>
              <a:gd name="connsiteY1130" fmla="*/ 2543029 h 4321138"/>
              <a:gd name="connsiteX1131" fmla="*/ 2703744 w 3340100"/>
              <a:gd name="connsiteY1131" fmla="*/ 2545136 h 4321138"/>
              <a:gd name="connsiteX1132" fmla="*/ 2663710 w 3340100"/>
              <a:gd name="connsiteY1132" fmla="*/ 2491845 h 4321138"/>
              <a:gd name="connsiteX1133" fmla="*/ 2670922 w 3340100"/>
              <a:gd name="connsiteY1133" fmla="*/ 2487743 h 4321138"/>
              <a:gd name="connsiteX1134" fmla="*/ 1745631 w 3340100"/>
              <a:gd name="connsiteY1134" fmla="*/ 2485819 h 4321138"/>
              <a:gd name="connsiteX1135" fmla="*/ 1805248 w 3340100"/>
              <a:gd name="connsiteY1135" fmla="*/ 2493815 h 4321138"/>
              <a:gd name="connsiteX1136" fmla="*/ 1860804 w 3340100"/>
              <a:gd name="connsiteY1136" fmla="*/ 2538381 h 4321138"/>
              <a:gd name="connsiteX1137" fmla="*/ 1731780 w 3340100"/>
              <a:gd name="connsiteY1137" fmla="*/ 2506245 h 4321138"/>
              <a:gd name="connsiteX1138" fmla="*/ 1745631 w 3340100"/>
              <a:gd name="connsiteY1138" fmla="*/ 2485819 h 4321138"/>
              <a:gd name="connsiteX1139" fmla="*/ 853176 w 3340100"/>
              <a:gd name="connsiteY1139" fmla="*/ 2484424 h 4321138"/>
              <a:gd name="connsiteX1140" fmla="*/ 895567 w 3340100"/>
              <a:gd name="connsiteY1140" fmla="*/ 2513622 h 4321138"/>
              <a:gd name="connsiteX1141" fmla="*/ 917995 w 3340100"/>
              <a:gd name="connsiteY1141" fmla="*/ 2576533 h 4321138"/>
              <a:gd name="connsiteX1142" fmla="*/ 833741 w 3340100"/>
              <a:gd name="connsiteY1142" fmla="*/ 2496766 h 4321138"/>
              <a:gd name="connsiteX1143" fmla="*/ 853176 w 3340100"/>
              <a:gd name="connsiteY1143" fmla="*/ 2484424 h 4321138"/>
              <a:gd name="connsiteX1144" fmla="*/ 1201193 w 3340100"/>
              <a:gd name="connsiteY1144" fmla="*/ 2477149 h 4321138"/>
              <a:gd name="connsiteX1145" fmla="*/ 1260752 w 3340100"/>
              <a:gd name="connsiteY1145" fmla="*/ 2509219 h 4321138"/>
              <a:gd name="connsiteX1146" fmla="*/ 1302696 w 3340100"/>
              <a:gd name="connsiteY1146" fmla="*/ 2585763 h 4321138"/>
              <a:gd name="connsiteX1147" fmla="*/ 1179881 w 3340100"/>
              <a:gd name="connsiteY1147" fmla="*/ 2495907 h 4321138"/>
              <a:gd name="connsiteX1148" fmla="*/ 1201193 w 3340100"/>
              <a:gd name="connsiteY1148" fmla="*/ 2477149 h 4321138"/>
              <a:gd name="connsiteX1149" fmla="*/ 179847 w 3340100"/>
              <a:gd name="connsiteY1149" fmla="*/ 2476993 h 4321138"/>
              <a:gd name="connsiteX1150" fmla="*/ 185540 w 3340100"/>
              <a:gd name="connsiteY1150" fmla="*/ 2482576 h 4321138"/>
              <a:gd name="connsiteX1151" fmla="*/ 183456 w 3340100"/>
              <a:gd name="connsiteY1151" fmla="*/ 2493665 h 4321138"/>
              <a:gd name="connsiteX1152" fmla="*/ 174824 w 3340100"/>
              <a:gd name="connsiteY1152" fmla="*/ 2480420 h 4321138"/>
              <a:gd name="connsiteX1153" fmla="*/ 179847 w 3340100"/>
              <a:gd name="connsiteY1153" fmla="*/ 2476993 h 4321138"/>
              <a:gd name="connsiteX1154" fmla="*/ 2024048 w 3340100"/>
              <a:gd name="connsiteY1154" fmla="*/ 2473210 h 4321138"/>
              <a:gd name="connsiteX1155" fmla="*/ 2054166 w 3340100"/>
              <a:gd name="connsiteY1155" fmla="*/ 2476908 h 4321138"/>
              <a:gd name="connsiteX1156" fmla="*/ 2069727 w 3340100"/>
              <a:gd name="connsiteY1156" fmla="*/ 2484500 h 4321138"/>
              <a:gd name="connsiteX1157" fmla="*/ 2069790 w 3340100"/>
              <a:gd name="connsiteY1157" fmla="*/ 2484400 h 4321138"/>
              <a:gd name="connsiteX1158" fmla="*/ 2083146 w 3340100"/>
              <a:gd name="connsiteY1158" fmla="*/ 2495665 h 4321138"/>
              <a:gd name="connsiteX1159" fmla="*/ 2075653 w 3340100"/>
              <a:gd name="connsiteY1159" fmla="*/ 2500917 h 4321138"/>
              <a:gd name="connsiteX1160" fmla="*/ 2056574 w 3340100"/>
              <a:gd name="connsiteY1160" fmla="*/ 2506406 h 4321138"/>
              <a:gd name="connsiteX1161" fmla="*/ 2056377 w 3340100"/>
              <a:gd name="connsiteY1161" fmla="*/ 2506723 h 4321138"/>
              <a:gd name="connsiteX1162" fmla="*/ 1962135 w 3340100"/>
              <a:gd name="connsiteY1162" fmla="*/ 2500383 h 4321138"/>
              <a:gd name="connsiteX1163" fmla="*/ 2024048 w 3340100"/>
              <a:gd name="connsiteY1163" fmla="*/ 2473210 h 4321138"/>
              <a:gd name="connsiteX1164" fmla="*/ 489863 w 3340100"/>
              <a:gd name="connsiteY1164" fmla="*/ 2470992 h 4321138"/>
              <a:gd name="connsiteX1165" fmla="*/ 509160 w 3340100"/>
              <a:gd name="connsiteY1165" fmla="*/ 2478424 h 4321138"/>
              <a:gd name="connsiteX1166" fmla="*/ 512752 w 3340100"/>
              <a:gd name="connsiteY1166" fmla="*/ 2483078 h 4321138"/>
              <a:gd name="connsiteX1167" fmla="*/ 513310 w 3340100"/>
              <a:gd name="connsiteY1167" fmla="*/ 2482812 h 4321138"/>
              <a:gd name="connsiteX1168" fmla="*/ 518522 w 3340100"/>
              <a:gd name="connsiteY1168" fmla="*/ 2518808 h 4321138"/>
              <a:gd name="connsiteX1169" fmla="*/ 500206 w 3340100"/>
              <a:gd name="connsiteY1169" fmla="*/ 2513270 h 4321138"/>
              <a:gd name="connsiteX1170" fmla="*/ 484492 w 3340100"/>
              <a:gd name="connsiteY1170" fmla="*/ 2496972 h 4321138"/>
              <a:gd name="connsiteX1171" fmla="*/ 484232 w 3340100"/>
              <a:gd name="connsiteY1171" fmla="*/ 2497100 h 4321138"/>
              <a:gd name="connsiteX1172" fmla="*/ 480027 w 3340100"/>
              <a:gd name="connsiteY1172" fmla="*/ 2485272 h 4321138"/>
              <a:gd name="connsiteX1173" fmla="*/ 489863 w 3340100"/>
              <a:gd name="connsiteY1173" fmla="*/ 2470992 h 4321138"/>
              <a:gd name="connsiteX1174" fmla="*/ 1526281 w 3340100"/>
              <a:gd name="connsiteY1174" fmla="*/ 2442912 h 4321138"/>
              <a:gd name="connsiteX1175" fmla="*/ 1589130 w 3340100"/>
              <a:gd name="connsiteY1175" fmla="*/ 2465334 h 4321138"/>
              <a:gd name="connsiteX1176" fmla="*/ 1647215 w 3340100"/>
              <a:gd name="connsiteY1176" fmla="*/ 2531960 h 4321138"/>
              <a:gd name="connsiteX1177" fmla="*/ 1505634 w 3340100"/>
              <a:gd name="connsiteY1177" fmla="*/ 2460511 h 4321138"/>
              <a:gd name="connsiteX1178" fmla="*/ 1526281 w 3340100"/>
              <a:gd name="connsiteY1178" fmla="*/ 2442912 h 4321138"/>
              <a:gd name="connsiteX1179" fmla="*/ 2803059 w 3340100"/>
              <a:gd name="connsiteY1179" fmla="*/ 2441171 h 4321138"/>
              <a:gd name="connsiteX1180" fmla="*/ 2808382 w 3340100"/>
              <a:gd name="connsiteY1180" fmla="*/ 2448193 h 4321138"/>
              <a:gd name="connsiteX1181" fmla="*/ 2815946 w 3340100"/>
              <a:gd name="connsiteY1181" fmla="*/ 2468953 h 4321138"/>
              <a:gd name="connsiteX1182" fmla="*/ 2815946 w 3340100"/>
              <a:gd name="connsiteY1182" fmla="*/ 2470174 h 4321138"/>
              <a:gd name="connsiteX1183" fmla="*/ 2803059 w 3340100"/>
              <a:gd name="connsiteY1183" fmla="*/ 2441171 h 4321138"/>
              <a:gd name="connsiteX1184" fmla="*/ 267326 w 3340100"/>
              <a:gd name="connsiteY1184" fmla="*/ 2438269 h 4321138"/>
              <a:gd name="connsiteX1185" fmla="*/ 276141 w 3340100"/>
              <a:gd name="connsiteY1185" fmla="*/ 2446208 h 4321138"/>
              <a:gd name="connsiteX1186" fmla="*/ 273771 w 3340100"/>
              <a:gd name="connsiteY1186" fmla="*/ 2462450 h 4321138"/>
              <a:gd name="connsiteX1187" fmla="*/ 259843 w 3340100"/>
              <a:gd name="connsiteY1187" fmla="*/ 2443598 h 4321138"/>
              <a:gd name="connsiteX1188" fmla="*/ 267326 w 3340100"/>
              <a:gd name="connsiteY1188" fmla="*/ 2438269 h 4321138"/>
              <a:gd name="connsiteX1189" fmla="*/ 909410 w 3340100"/>
              <a:gd name="connsiteY1189" fmla="*/ 2430768 h 4321138"/>
              <a:gd name="connsiteX1190" fmla="*/ 970866 w 3340100"/>
              <a:gd name="connsiteY1190" fmla="*/ 2462477 h 4321138"/>
              <a:gd name="connsiteX1191" fmla="*/ 1000143 w 3340100"/>
              <a:gd name="connsiteY1191" fmla="*/ 2532204 h 4321138"/>
              <a:gd name="connsiteX1192" fmla="*/ 902553 w 3340100"/>
              <a:gd name="connsiteY1192" fmla="*/ 2441347 h 4321138"/>
              <a:gd name="connsiteX1193" fmla="*/ 909410 w 3340100"/>
              <a:gd name="connsiteY1193" fmla="*/ 2430768 h 4321138"/>
              <a:gd name="connsiteX1194" fmla="*/ 2490449 w 3340100"/>
              <a:gd name="connsiteY1194" fmla="*/ 2429470 h 4321138"/>
              <a:gd name="connsiteX1195" fmla="*/ 2520772 w 3340100"/>
              <a:gd name="connsiteY1195" fmla="*/ 2439368 h 4321138"/>
              <a:gd name="connsiteX1196" fmla="*/ 2554128 w 3340100"/>
              <a:gd name="connsiteY1196" fmla="*/ 2483831 h 4321138"/>
              <a:gd name="connsiteX1197" fmla="*/ 2553218 w 3340100"/>
              <a:gd name="connsiteY1197" fmla="*/ 2485354 h 4321138"/>
              <a:gd name="connsiteX1198" fmla="*/ 2480139 w 3340100"/>
              <a:gd name="connsiteY1198" fmla="*/ 2440586 h 4321138"/>
              <a:gd name="connsiteX1199" fmla="*/ 2490449 w 3340100"/>
              <a:gd name="connsiteY1199" fmla="*/ 2429470 h 4321138"/>
              <a:gd name="connsiteX1200" fmla="*/ 1811463 w 3340100"/>
              <a:gd name="connsiteY1200" fmla="*/ 2427893 h 4321138"/>
              <a:gd name="connsiteX1201" fmla="*/ 1843398 w 3340100"/>
              <a:gd name="connsiteY1201" fmla="*/ 2434481 h 4321138"/>
              <a:gd name="connsiteX1202" fmla="*/ 1898490 w 3340100"/>
              <a:gd name="connsiteY1202" fmla="*/ 2474923 h 4321138"/>
              <a:gd name="connsiteX1203" fmla="*/ 1777409 w 3340100"/>
              <a:gd name="connsiteY1203" fmla="*/ 2447459 h 4321138"/>
              <a:gd name="connsiteX1204" fmla="*/ 1811463 w 3340100"/>
              <a:gd name="connsiteY1204" fmla="*/ 2427893 h 4321138"/>
              <a:gd name="connsiteX1205" fmla="*/ 571242 w 3340100"/>
              <a:gd name="connsiteY1205" fmla="*/ 2426279 h 4321138"/>
              <a:gd name="connsiteX1206" fmla="*/ 594520 w 3340100"/>
              <a:gd name="connsiteY1206" fmla="*/ 2434741 h 4321138"/>
              <a:gd name="connsiteX1207" fmla="*/ 598489 w 3340100"/>
              <a:gd name="connsiteY1207" fmla="*/ 2439779 h 4321138"/>
              <a:gd name="connsiteX1208" fmla="*/ 597648 w 3340100"/>
              <a:gd name="connsiteY1208" fmla="*/ 2440233 h 4321138"/>
              <a:gd name="connsiteX1209" fmla="*/ 609677 w 3340100"/>
              <a:gd name="connsiteY1209" fmla="*/ 2464135 h 4321138"/>
              <a:gd name="connsiteX1210" fmla="*/ 605973 w 3340100"/>
              <a:gd name="connsiteY1210" fmla="*/ 2481775 h 4321138"/>
              <a:gd name="connsiteX1211" fmla="*/ 565151 w 3340100"/>
              <a:gd name="connsiteY1211" fmla="*/ 2456801 h 4321138"/>
              <a:gd name="connsiteX1212" fmla="*/ 565507 w 3340100"/>
              <a:gd name="connsiteY1212" fmla="*/ 2456615 h 4321138"/>
              <a:gd name="connsiteX1213" fmla="*/ 560327 w 3340100"/>
              <a:gd name="connsiteY1213" fmla="*/ 2443558 h 4321138"/>
              <a:gd name="connsiteX1214" fmla="*/ 571242 w 3340100"/>
              <a:gd name="connsiteY1214" fmla="*/ 2426279 h 4321138"/>
              <a:gd name="connsiteX1215" fmla="*/ 2266054 w 3340100"/>
              <a:gd name="connsiteY1215" fmla="*/ 2423987 h 4321138"/>
              <a:gd name="connsiteX1216" fmla="*/ 2294601 w 3340100"/>
              <a:gd name="connsiteY1216" fmla="*/ 2426348 h 4321138"/>
              <a:gd name="connsiteX1217" fmla="*/ 2350747 w 3340100"/>
              <a:gd name="connsiteY1217" fmla="*/ 2463661 h 4321138"/>
              <a:gd name="connsiteX1218" fmla="*/ 2229448 w 3340100"/>
              <a:gd name="connsiteY1218" fmla="*/ 2443169 h 4321138"/>
              <a:gd name="connsiteX1219" fmla="*/ 2266054 w 3340100"/>
              <a:gd name="connsiteY1219" fmla="*/ 2423987 h 4321138"/>
              <a:gd name="connsiteX1220" fmla="*/ 1260583 w 3340100"/>
              <a:gd name="connsiteY1220" fmla="*/ 2422003 h 4321138"/>
              <a:gd name="connsiteX1221" fmla="*/ 1320801 w 3340100"/>
              <a:gd name="connsiteY1221" fmla="*/ 2454714 h 4321138"/>
              <a:gd name="connsiteX1222" fmla="*/ 1370657 w 3340100"/>
              <a:gd name="connsiteY1222" fmla="*/ 2536095 h 4321138"/>
              <a:gd name="connsiteX1223" fmla="*/ 1234604 w 3340100"/>
              <a:gd name="connsiteY1223" fmla="*/ 2437168 h 4321138"/>
              <a:gd name="connsiteX1224" fmla="*/ 1260583 w 3340100"/>
              <a:gd name="connsiteY1224" fmla="*/ 2422003 h 4321138"/>
              <a:gd name="connsiteX1225" fmla="*/ 2103668 w 3340100"/>
              <a:gd name="connsiteY1225" fmla="*/ 2420900 h 4321138"/>
              <a:gd name="connsiteX1226" fmla="*/ 2112118 w 3340100"/>
              <a:gd name="connsiteY1226" fmla="*/ 2425718 h 4321138"/>
              <a:gd name="connsiteX1227" fmla="*/ 2112681 w 3340100"/>
              <a:gd name="connsiteY1227" fmla="*/ 2429632 h 4321138"/>
              <a:gd name="connsiteX1228" fmla="*/ 2095500 w 3340100"/>
              <a:gd name="connsiteY1228" fmla="*/ 2438363 h 4321138"/>
              <a:gd name="connsiteX1229" fmla="*/ 2103668 w 3340100"/>
              <a:gd name="connsiteY1229" fmla="*/ 2420900 h 4321138"/>
              <a:gd name="connsiteX1230" fmla="*/ 2687786 w 3340100"/>
              <a:gd name="connsiteY1230" fmla="*/ 2416970 h 4321138"/>
              <a:gd name="connsiteX1231" fmla="*/ 2700325 w 3340100"/>
              <a:gd name="connsiteY1231" fmla="*/ 2427477 h 4321138"/>
              <a:gd name="connsiteX1232" fmla="*/ 2718763 w 3340100"/>
              <a:gd name="connsiteY1232" fmla="*/ 2463763 h 4321138"/>
              <a:gd name="connsiteX1233" fmla="*/ 2717513 w 3340100"/>
              <a:gd name="connsiteY1233" fmla="*/ 2465880 h 4321138"/>
              <a:gd name="connsiteX1234" fmla="*/ 2681575 w 3340100"/>
              <a:gd name="connsiteY1234" fmla="*/ 2418708 h 4321138"/>
              <a:gd name="connsiteX1235" fmla="*/ 2687786 w 3340100"/>
              <a:gd name="connsiteY1235" fmla="*/ 2416970 h 4321138"/>
              <a:gd name="connsiteX1236" fmla="*/ 2056994 w 3340100"/>
              <a:gd name="connsiteY1236" fmla="*/ 2410083 h 4321138"/>
              <a:gd name="connsiteX1237" fmla="*/ 2103438 w 3340100"/>
              <a:gd name="connsiteY1237" fmla="*/ 2420725 h 4321138"/>
              <a:gd name="connsiteX1238" fmla="*/ 2094692 w 3340100"/>
              <a:gd name="connsiteY1238" fmla="*/ 2437870 h 4321138"/>
              <a:gd name="connsiteX1239" fmla="*/ 2000900 w 3340100"/>
              <a:gd name="connsiteY1239" fmla="*/ 2433731 h 4321138"/>
              <a:gd name="connsiteX1240" fmla="*/ 2056994 w 3340100"/>
              <a:gd name="connsiteY1240" fmla="*/ 2410083 h 4321138"/>
              <a:gd name="connsiteX1241" fmla="*/ 352768 w 3340100"/>
              <a:gd name="connsiteY1241" fmla="*/ 2398017 h 4321138"/>
              <a:gd name="connsiteX1242" fmla="*/ 364597 w 3340100"/>
              <a:gd name="connsiteY1242" fmla="*/ 2408675 h 4321138"/>
              <a:gd name="connsiteX1243" fmla="*/ 361795 w 3340100"/>
              <a:gd name="connsiteY1243" fmla="*/ 2430969 h 4321138"/>
              <a:gd name="connsiteX1244" fmla="*/ 342807 w 3340100"/>
              <a:gd name="connsiteY1244" fmla="*/ 2403854 h 4321138"/>
              <a:gd name="connsiteX1245" fmla="*/ 352768 w 3340100"/>
              <a:gd name="connsiteY1245" fmla="*/ 2398017 h 4321138"/>
              <a:gd name="connsiteX1246" fmla="*/ 679315 w 3340100"/>
              <a:gd name="connsiteY1246" fmla="*/ 2395500 h 4321138"/>
              <a:gd name="connsiteX1247" fmla="*/ 692047 w 3340100"/>
              <a:gd name="connsiteY1247" fmla="*/ 2445598 h 4321138"/>
              <a:gd name="connsiteX1248" fmla="*/ 642938 w 3340100"/>
              <a:gd name="connsiteY1248" fmla="*/ 2416146 h 4321138"/>
              <a:gd name="connsiteX1249" fmla="*/ 661127 w 3340100"/>
              <a:gd name="connsiteY1249" fmla="*/ 2405823 h 4321138"/>
              <a:gd name="connsiteX1250" fmla="*/ 679315 w 3340100"/>
              <a:gd name="connsiteY1250" fmla="*/ 2395500 h 4321138"/>
              <a:gd name="connsiteX1251" fmla="*/ 1571085 w 3340100"/>
              <a:gd name="connsiteY1251" fmla="*/ 2389746 h 4321138"/>
              <a:gd name="connsiteX1252" fmla="*/ 1630852 w 3340100"/>
              <a:gd name="connsiteY1252" fmla="*/ 2409979 h 4321138"/>
              <a:gd name="connsiteX1253" fmla="*/ 1690393 w 3340100"/>
              <a:gd name="connsiteY1253" fmla="*/ 2472492 h 4321138"/>
              <a:gd name="connsiteX1254" fmla="*/ 1553480 w 3340100"/>
              <a:gd name="connsiteY1254" fmla="*/ 2406658 h 4321138"/>
              <a:gd name="connsiteX1255" fmla="*/ 1571085 w 3340100"/>
              <a:gd name="connsiteY1255" fmla="*/ 2389746 h 4321138"/>
              <a:gd name="connsiteX1256" fmla="*/ 649294 w 3340100"/>
              <a:gd name="connsiteY1256" fmla="*/ 2379520 h 4321138"/>
              <a:gd name="connsiteX1257" fmla="*/ 674546 w 3340100"/>
              <a:gd name="connsiteY1257" fmla="*/ 2389619 h 4321138"/>
              <a:gd name="connsiteX1258" fmla="*/ 679451 w 3340100"/>
              <a:gd name="connsiteY1258" fmla="*/ 2395169 h 4321138"/>
              <a:gd name="connsiteX1259" fmla="*/ 661058 w 3340100"/>
              <a:gd name="connsiteY1259" fmla="*/ 2405654 h 4321138"/>
              <a:gd name="connsiteX1260" fmla="*/ 642665 w 3340100"/>
              <a:gd name="connsiteY1260" fmla="*/ 2416138 h 4321138"/>
              <a:gd name="connsiteX1261" fmla="*/ 635308 w 3340100"/>
              <a:gd name="connsiteY1261" fmla="*/ 2395786 h 4321138"/>
              <a:gd name="connsiteX1262" fmla="*/ 649294 w 3340100"/>
              <a:gd name="connsiteY1262" fmla="*/ 2379520 h 4321138"/>
              <a:gd name="connsiteX1263" fmla="*/ 971824 w 3340100"/>
              <a:gd name="connsiteY1263" fmla="*/ 2376423 h 4321138"/>
              <a:gd name="connsiteX1264" fmla="*/ 1038833 w 3340100"/>
              <a:gd name="connsiteY1264" fmla="*/ 2411476 h 4321138"/>
              <a:gd name="connsiteX1265" fmla="*/ 1074750 w 3340100"/>
              <a:gd name="connsiteY1265" fmla="*/ 2488690 h 4321138"/>
              <a:gd name="connsiteX1266" fmla="*/ 965500 w 3340100"/>
              <a:gd name="connsiteY1266" fmla="*/ 2388373 h 4321138"/>
              <a:gd name="connsiteX1267" fmla="*/ 971824 w 3340100"/>
              <a:gd name="connsiteY1267" fmla="*/ 2376423 h 4321138"/>
              <a:gd name="connsiteX1268" fmla="*/ 2793394 w 3340100"/>
              <a:gd name="connsiteY1268" fmla="*/ 2373275 h 4321138"/>
              <a:gd name="connsiteX1269" fmla="*/ 2796989 w 3340100"/>
              <a:gd name="connsiteY1269" fmla="*/ 2377960 h 4321138"/>
              <a:gd name="connsiteX1270" fmla="*/ 2803199 w 3340100"/>
              <a:gd name="connsiteY1270" fmla="*/ 2391701 h 4321138"/>
              <a:gd name="connsiteX1271" fmla="*/ 2803199 w 3340100"/>
              <a:gd name="connsiteY1271" fmla="*/ 2392325 h 4321138"/>
              <a:gd name="connsiteX1272" fmla="*/ 2793394 w 3340100"/>
              <a:gd name="connsiteY1272" fmla="*/ 2373275 h 4321138"/>
              <a:gd name="connsiteX1273" fmla="*/ 1845673 w 3340100"/>
              <a:gd name="connsiteY1273" fmla="*/ 2370834 h 4321138"/>
              <a:gd name="connsiteX1274" fmla="*/ 1874030 w 3340100"/>
              <a:gd name="connsiteY1274" fmla="*/ 2376098 h 4321138"/>
              <a:gd name="connsiteX1275" fmla="*/ 1928776 w 3340100"/>
              <a:gd name="connsiteY1275" fmla="*/ 2411966 h 4321138"/>
              <a:gd name="connsiteX1276" fmla="*/ 1813808 w 3340100"/>
              <a:gd name="connsiteY1276" fmla="*/ 2386260 h 4321138"/>
              <a:gd name="connsiteX1277" fmla="*/ 1845673 w 3340100"/>
              <a:gd name="connsiteY1277" fmla="*/ 2370834 h 4321138"/>
              <a:gd name="connsiteX1278" fmla="*/ 42863 w 3340100"/>
              <a:gd name="connsiteY1278" fmla="*/ 2365337 h 4321138"/>
              <a:gd name="connsiteX1279" fmla="*/ 46038 w 3340100"/>
              <a:gd name="connsiteY1279" fmla="*/ 2368512 h 4321138"/>
              <a:gd name="connsiteX1280" fmla="*/ 46038 w 3340100"/>
              <a:gd name="connsiteY1280" fmla="*/ 2371687 h 4321138"/>
              <a:gd name="connsiteX1281" fmla="*/ 42863 w 3340100"/>
              <a:gd name="connsiteY1281" fmla="*/ 2368512 h 4321138"/>
              <a:gd name="connsiteX1282" fmla="*/ 1307647 w 3340100"/>
              <a:gd name="connsiteY1282" fmla="*/ 2365299 h 4321138"/>
              <a:gd name="connsiteX1283" fmla="*/ 1373917 w 3340100"/>
              <a:gd name="connsiteY1283" fmla="*/ 2399809 h 4321138"/>
              <a:gd name="connsiteX1284" fmla="*/ 1432120 w 3340100"/>
              <a:gd name="connsiteY1284" fmla="*/ 2485080 h 4321138"/>
              <a:gd name="connsiteX1285" fmla="*/ 1284351 w 3340100"/>
              <a:gd name="connsiteY1285" fmla="*/ 2382270 h 4321138"/>
              <a:gd name="connsiteX1286" fmla="*/ 1307647 w 3340100"/>
              <a:gd name="connsiteY1286" fmla="*/ 2365299 h 4321138"/>
              <a:gd name="connsiteX1287" fmla="*/ 2517991 w 3340100"/>
              <a:gd name="connsiteY1287" fmla="*/ 2360122 h 4321138"/>
              <a:gd name="connsiteX1288" fmla="*/ 2543094 w 3340100"/>
              <a:gd name="connsiteY1288" fmla="*/ 2368588 h 4321138"/>
              <a:gd name="connsiteX1289" fmla="*/ 2574707 w 3340100"/>
              <a:gd name="connsiteY1289" fmla="*/ 2407293 h 4321138"/>
              <a:gd name="connsiteX1290" fmla="*/ 2574406 w 3340100"/>
              <a:gd name="connsiteY1290" fmla="*/ 2408503 h 4321138"/>
              <a:gd name="connsiteX1291" fmla="*/ 2508470 w 3340100"/>
              <a:gd name="connsiteY1291" fmla="*/ 2367983 h 4321138"/>
              <a:gd name="connsiteX1292" fmla="*/ 2517991 w 3340100"/>
              <a:gd name="connsiteY1292" fmla="*/ 2360122 h 4321138"/>
              <a:gd name="connsiteX1293" fmla="*/ 2298315 w 3340100"/>
              <a:gd name="connsiteY1293" fmla="*/ 2357949 h 4321138"/>
              <a:gd name="connsiteX1294" fmla="*/ 2322759 w 3340100"/>
              <a:gd name="connsiteY1294" fmla="*/ 2359761 h 4321138"/>
              <a:gd name="connsiteX1295" fmla="*/ 2376953 w 3340100"/>
              <a:gd name="connsiteY1295" fmla="*/ 2391744 h 4321138"/>
              <a:gd name="connsiteX1296" fmla="*/ 2264952 w 3340100"/>
              <a:gd name="connsiteY1296" fmla="*/ 2373907 h 4321138"/>
              <a:gd name="connsiteX1297" fmla="*/ 2298315 w 3340100"/>
              <a:gd name="connsiteY1297" fmla="*/ 2357949 h 4321138"/>
              <a:gd name="connsiteX1298" fmla="*/ 434971 w 3340100"/>
              <a:gd name="connsiteY1298" fmla="*/ 2354485 h 4321138"/>
              <a:gd name="connsiteX1299" fmla="*/ 449930 w 3340100"/>
              <a:gd name="connsiteY1299" fmla="*/ 2367917 h 4321138"/>
              <a:gd name="connsiteX1300" fmla="*/ 447203 w 3340100"/>
              <a:gd name="connsiteY1300" fmla="*/ 2396195 h 4321138"/>
              <a:gd name="connsiteX1301" fmla="*/ 422966 w 3340100"/>
              <a:gd name="connsiteY1301" fmla="*/ 2362261 h 4321138"/>
              <a:gd name="connsiteX1302" fmla="*/ 434971 w 3340100"/>
              <a:gd name="connsiteY1302" fmla="*/ 2354485 h 4321138"/>
              <a:gd name="connsiteX1303" fmla="*/ 2695686 w 3340100"/>
              <a:gd name="connsiteY1303" fmla="*/ 2347926 h 4321138"/>
              <a:gd name="connsiteX1304" fmla="*/ 2705902 w 3340100"/>
              <a:gd name="connsiteY1304" fmla="*/ 2356683 h 4321138"/>
              <a:gd name="connsiteX1305" fmla="*/ 2722563 w 3340100"/>
              <a:gd name="connsiteY1305" fmla="*/ 2386794 h 4321138"/>
              <a:gd name="connsiteX1306" fmla="*/ 2721620 w 3340100"/>
              <a:gd name="connsiteY1306" fmla="*/ 2388638 h 4321138"/>
              <a:gd name="connsiteX1307" fmla="*/ 2691127 w 3340100"/>
              <a:gd name="connsiteY1307" fmla="*/ 2349309 h 4321138"/>
              <a:gd name="connsiteX1308" fmla="*/ 2695686 w 3340100"/>
              <a:gd name="connsiteY1308" fmla="*/ 2347926 h 4321138"/>
              <a:gd name="connsiteX1309" fmla="*/ 2083386 w 3340100"/>
              <a:gd name="connsiteY1309" fmla="*/ 2347875 h 4321138"/>
              <a:gd name="connsiteX1310" fmla="*/ 2121422 w 3340100"/>
              <a:gd name="connsiteY1310" fmla="*/ 2352860 h 4321138"/>
              <a:gd name="connsiteX1311" fmla="*/ 2130405 w 3340100"/>
              <a:gd name="connsiteY1311" fmla="*/ 2359070 h 4321138"/>
              <a:gd name="connsiteX1312" fmla="*/ 2134420 w 3340100"/>
              <a:gd name="connsiteY1312" fmla="*/ 2361541 h 4321138"/>
              <a:gd name="connsiteX1313" fmla="*/ 2134881 w 3340100"/>
              <a:gd name="connsiteY1313" fmla="*/ 2364094 h 4321138"/>
              <a:gd name="connsiteX1314" fmla="*/ 2132231 w 3340100"/>
              <a:gd name="connsiteY1314" fmla="*/ 2366985 h 4321138"/>
              <a:gd name="connsiteX1315" fmla="*/ 2126056 w 3340100"/>
              <a:gd name="connsiteY1315" fmla="*/ 2369914 h 4321138"/>
              <a:gd name="connsiteX1316" fmla="*/ 2125903 w 3340100"/>
              <a:gd name="connsiteY1316" fmla="*/ 2370294 h 4321138"/>
              <a:gd name="connsiteX1317" fmla="*/ 2034839 w 3340100"/>
              <a:gd name="connsiteY1317" fmla="*/ 2370900 h 4321138"/>
              <a:gd name="connsiteX1318" fmla="*/ 2083386 w 3340100"/>
              <a:gd name="connsiteY1318" fmla="*/ 2347875 h 4321138"/>
              <a:gd name="connsiteX1319" fmla="*/ 1610570 w 3340100"/>
              <a:gd name="connsiteY1319" fmla="*/ 2336567 h 4321138"/>
              <a:gd name="connsiteX1320" fmla="*/ 1666506 w 3340100"/>
              <a:gd name="connsiteY1320" fmla="*/ 2354571 h 4321138"/>
              <a:gd name="connsiteX1321" fmla="*/ 1725378 w 3340100"/>
              <a:gd name="connsiteY1321" fmla="*/ 2412063 h 4321138"/>
              <a:gd name="connsiteX1322" fmla="*/ 1596042 w 3340100"/>
              <a:gd name="connsiteY1322" fmla="*/ 2352736 h 4321138"/>
              <a:gd name="connsiteX1323" fmla="*/ 1610570 w 3340100"/>
              <a:gd name="connsiteY1323" fmla="*/ 2336567 h 4321138"/>
              <a:gd name="connsiteX1324" fmla="*/ 722268 w 3340100"/>
              <a:gd name="connsiteY1324" fmla="*/ 2332481 h 4321138"/>
              <a:gd name="connsiteX1325" fmla="*/ 750225 w 3340100"/>
              <a:gd name="connsiteY1325" fmla="*/ 2343357 h 4321138"/>
              <a:gd name="connsiteX1326" fmla="*/ 755651 w 3340100"/>
              <a:gd name="connsiteY1326" fmla="*/ 2349463 h 4321138"/>
              <a:gd name="connsiteX1327" fmla="*/ 755032 w 3340100"/>
              <a:gd name="connsiteY1327" fmla="*/ 2349845 h 4321138"/>
              <a:gd name="connsiteX1328" fmla="*/ 774556 w 3340100"/>
              <a:gd name="connsiteY1328" fmla="*/ 2381652 h 4321138"/>
              <a:gd name="connsiteX1329" fmla="*/ 772697 w 3340100"/>
              <a:gd name="connsiteY1329" fmla="*/ 2405094 h 4321138"/>
              <a:gd name="connsiteX1330" fmla="*/ 715963 w 3340100"/>
              <a:gd name="connsiteY1330" fmla="*/ 2372792 h 4321138"/>
              <a:gd name="connsiteX1331" fmla="*/ 716709 w 3340100"/>
              <a:gd name="connsiteY1331" fmla="*/ 2372344 h 4321138"/>
              <a:gd name="connsiteX1332" fmla="*/ 708328 w 3340100"/>
              <a:gd name="connsiteY1332" fmla="*/ 2350684 h 4321138"/>
              <a:gd name="connsiteX1333" fmla="*/ 722268 w 3340100"/>
              <a:gd name="connsiteY1333" fmla="*/ 2332481 h 4321138"/>
              <a:gd name="connsiteX1334" fmla="*/ 132537 w 3340100"/>
              <a:gd name="connsiteY1334" fmla="*/ 2328269 h 4321138"/>
              <a:gd name="connsiteX1335" fmla="*/ 136810 w 3340100"/>
              <a:gd name="connsiteY1335" fmla="*/ 2333905 h 4321138"/>
              <a:gd name="connsiteX1336" fmla="*/ 134857 w 3340100"/>
              <a:gd name="connsiteY1336" fmla="*/ 2345018 h 4321138"/>
              <a:gd name="connsiteX1337" fmla="*/ 128018 w 3340100"/>
              <a:gd name="connsiteY1337" fmla="*/ 2329778 h 4321138"/>
              <a:gd name="connsiteX1338" fmla="*/ 132537 w 3340100"/>
              <a:gd name="connsiteY1338" fmla="*/ 2328269 h 4321138"/>
              <a:gd name="connsiteX1339" fmla="*/ 1026516 w 3340100"/>
              <a:gd name="connsiteY1339" fmla="*/ 2323489 h 4321138"/>
              <a:gd name="connsiteX1340" fmla="*/ 1100607 w 3340100"/>
              <a:gd name="connsiteY1340" fmla="*/ 2360293 h 4321138"/>
              <a:gd name="connsiteX1341" fmla="*/ 1144664 w 3340100"/>
              <a:gd name="connsiteY1341" fmla="*/ 2443678 h 4321138"/>
              <a:gd name="connsiteX1342" fmla="*/ 1020695 w 3340100"/>
              <a:gd name="connsiteY1342" fmla="*/ 2336556 h 4321138"/>
              <a:gd name="connsiteX1343" fmla="*/ 1026516 w 3340100"/>
              <a:gd name="connsiteY1343" fmla="*/ 2323489 h 4321138"/>
              <a:gd name="connsiteX1344" fmla="*/ 1872645 w 3340100"/>
              <a:gd name="connsiteY1344" fmla="*/ 2313087 h 4321138"/>
              <a:gd name="connsiteX1345" fmla="*/ 1898201 w 3340100"/>
              <a:gd name="connsiteY1345" fmla="*/ 2317561 h 4321138"/>
              <a:gd name="connsiteX1346" fmla="*/ 1950277 w 3340100"/>
              <a:gd name="connsiteY1346" fmla="*/ 2349311 h 4321138"/>
              <a:gd name="connsiteX1347" fmla="*/ 1845821 w 3340100"/>
              <a:gd name="connsiteY1347" fmla="*/ 2327842 h 4321138"/>
              <a:gd name="connsiteX1348" fmla="*/ 1872645 w 3340100"/>
              <a:gd name="connsiteY1348" fmla="*/ 2313087 h 4321138"/>
              <a:gd name="connsiteX1349" fmla="*/ 1354651 w 3340100"/>
              <a:gd name="connsiteY1349" fmla="*/ 2312858 h 4321138"/>
              <a:gd name="connsiteX1350" fmla="*/ 1419058 w 3340100"/>
              <a:gd name="connsiteY1350" fmla="*/ 2346059 h 4321138"/>
              <a:gd name="connsiteX1351" fmla="*/ 1481843 w 3340100"/>
              <a:gd name="connsiteY1351" fmla="*/ 2430639 h 4321138"/>
              <a:gd name="connsiteX1352" fmla="*/ 1331220 w 3340100"/>
              <a:gd name="connsiteY1352" fmla="*/ 2329630 h 4321138"/>
              <a:gd name="connsiteX1353" fmla="*/ 1354651 w 3340100"/>
              <a:gd name="connsiteY1353" fmla="*/ 2312858 h 4321138"/>
              <a:gd name="connsiteX1354" fmla="*/ 513519 w 3340100"/>
              <a:gd name="connsiteY1354" fmla="*/ 2309651 h 4321138"/>
              <a:gd name="connsiteX1355" fmla="*/ 531874 w 3340100"/>
              <a:gd name="connsiteY1355" fmla="*/ 2326038 h 4321138"/>
              <a:gd name="connsiteX1356" fmla="*/ 529737 w 3340100"/>
              <a:gd name="connsiteY1356" fmla="*/ 2360874 h 4321138"/>
              <a:gd name="connsiteX1357" fmla="*/ 499513 w 3340100"/>
              <a:gd name="connsiteY1357" fmla="*/ 2319621 h 4321138"/>
              <a:gd name="connsiteX1358" fmla="*/ 513519 w 3340100"/>
              <a:gd name="connsiteY1358" fmla="*/ 2309651 h 4321138"/>
              <a:gd name="connsiteX1359" fmla="*/ 2774950 w 3340100"/>
              <a:gd name="connsiteY1359" fmla="*/ 2306600 h 4321138"/>
              <a:gd name="connsiteX1360" fmla="*/ 2776538 w 3340100"/>
              <a:gd name="connsiteY1360" fmla="*/ 2308188 h 4321138"/>
              <a:gd name="connsiteX1361" fmla="*/ 2779713 w 3340100"/>
              <a:gd name="connsiteY1361" fmla="*/ 2314538 h 4321138"/>
              <a:gd name="connsiteX1362" fmla="*/ 2778125 w 3340100"/>
              <a:gd name="connsiteY1362" fmla="*/ 2311363 h 4321138"/>
              <a:gd name="connsiteX1363" fmla="*/ 2343477 w 3340100"/>
              <a:gd name="connsiteY1363" fmla="*/ 2293314 h 4321138"/>
              <a:gd name="connsiteX1364" fmla="*/ 2394334 w 3340100"/>
              <a:gd name="connsiteY1364" fmla="*/ 2320157 h 4321138"/>
              <a:gd name="connsiteX1365" fmla="*/ 2293824 w 3340100"/>
              <a:gd name="connsiteY1365" fmla="*/ 2306437 h 4321138"/>
              <a:gd name="connsiteX1366" fmla="*/ 2343477 w 3340100"/>
              <a:gd name="connsiteY1366" fmla="*/ 2293314 h 4321138"/>
              <a:gd name="connsiteX1367" fmla="*/ 2535270 w 3340100"/>
              <a:gd name="connsiteY1367" fmla="*/ 2291475 h 4321138"/>
              <a:gd name="connsiteX1368" fmla="*/ 2556473 w 3340100"/>
              <a:gd name="connsiteY1368" fmla="*/ 2298486 h 4321138"/>
              <a:gd name="connsiteX1369" fmla="*/ 2585739 w 3340100"/>
              <a:gd name="connsiteY1369" fmla="*/ 2331655 h 4321138"/>
              <a:gd name="connsiteX1370" fmla="*/ 2585441 w 3340100"/>
              <a:gd name="connsiteY1370" fmla="*/ 2332861 h 4321138"/>
              <a:gd name="connsiteX1371" fmla="*/ 2528401 w 3340100"/>
              <a:gd name="connsiteY1371" fmla="*/ 2298486 h 4321138"/>
              <a:gd name="connsiteX1372" fmla="*/ 2535270 w 3340100"/>
              <a:gd name="connsiteY1372" fmla="*/ 2291475 h 4321138"/>
              <a:gd name="connsiteX1373" fmla="*/ 218898 w 3340100"/>
              <a:gd name="connsiteY1373" fmla="*/ 2289512 h 4321138"/>
              <a:gd name="connsiteX1374" fmla="*/ 225829 w 3340100"/>
              <a:gd name="connsiteY1374" fmla="*/ 2298618 h 4321138"/>
              <a:gd name="connsiteX1375" fmla="*/ 223365 w 3340100"/>
              <a:gd name="connsiteY1375" fmla="*/ 2316831 h 4321138"/>
              <a:gd name="connsiteX1376" fmla="*/ 211967 w 3340100"/>
              <a:gd name="connsiteY1376" fmla="*/ 2292445 h 4321138"/>
              <a:gd name="connsiteX1377" fmla="*/ 218898 w 3340100"/>
              <a:gd name="connsiteY1377" fmla="*/ 2289512 h 4321138"/>
              <a:gd name="connsiteX1378" fmla="*/ 2101131 w 3340100"/>
              <a:gd name="connsiteY1378" fmla="*/ 2285872 h 4321138"/>
              <a:gd name="connsiteX1379" fmla="*/ 2147663 w 3340100"/>
              <a:gd name="connsiteY1379" fmla="*/ 2299639 h 4321138"/>
              <a:gd name="connsiteX1380" fmla="*/ 2058226 w 3340100"/>
              <a:gd name="connsiteY1380" fmla="*/ 2305624 h 4321138"/>
              <a:gd name="connsiteX1381" fmla="*/ 2101131 w 3340100"/>
              <a:gd name="connsiteY1381" fmla="*/ 2285872 h 4321138"/>
              <a:gd name="connsiteX1382" fmla="*/ 1649085 w 3340100"/>
              <a:gd name="connsiteY1382" fmla="*/ 2285506 h 4321138"/>
              <a:gd name="connsiteX1383" fmla="*/ 1695498 w 3340100"/>
              <a:gd name="connsiteY1383" fmla="*/ 2300505 h 4321138"/>
              <a:gd name="connsiteX1384" fmla="*/ 1752272 w 3340100"/>
              <a:gd name="connsiteY1384" fmla="*/ 2351844 h 4321138"/>
              <a:gd name="connsiteX1385" fmla="*/ 1632957 w 3340100"/>
              <a:gd name="connsiteY1385" fmla="*/ 2297163 h 4321138"/>
              <a:gd name="connsiteX1386" fmla="*/ 1649085 w 3340100"/>
              <a:gd name="connsiteY1386" fmla="*/ 2285506 h 4321138"/>
              <a:gd name="connsiteX1387" fmla="*/ 788087 w 3340100"/>
              <a:gd name="connsiteY1387" fmla="*/ 2284225 h 4321138"/>
              <a:gd name="connsiteX1388" fmla="*/ 819374 w 3340100"/>
              <a:gd name="connsiteY1388" fmla="*/ 2296177 h 4321138"/>
              <a:gd name="connsiteX1389" fmla="*/ 824983 w 3340100"/>
              <a:gd name="connsiteY1389" fmla="*/ 2302105 h 4321138"/>
              <a:gd name="connsiteX1390" fmla="*/ 825367 w 3340100"/>
              <a:gd name="connsiteY1390" fmla="*/ 2301837 h 4321138"/>
              <a:gd name="connsiteX1391" fmla="*/ 848740 w 3340100"/>
              <a:gd name="connsiteY1391" fmla="*/ 2365610 h 4321138"/>
              <a:gd name="connsiteX1392" fmla="*/ 819299 w 3340100"/>
              <a:gd name="connsiteY1392" fmla="*/ 2359248 h 4321138"/>
              <a:gd name="connsiteX1393" fmla="*/ 786109 w 3340100"/>
              <a:gd name="connsiteY1393" fmla="*/ 2329694 h 4321138"/>
              <a:gd name="connsiteX1394" fmla="*/ 785061 w 3340100"/>
              <a:gd name="connsiteY1394" fmla="*/ 2330412 h 4321138"/>
              <a:gd name="connsiteX1395" fmla="*/ 774032 w 3340100"/>
              <a:gd name="connsiteY1395" fmla="*/ 2305121 h 4321138"/>
              <a:gd name="connsiteX1396" fmla="*/ 788087 w 3340100"/>
              <a:gd name="connsiteY1396" fmla="*/ 2284225 h 4321138"/>
              <a:gd name="connsiteX1397" fmla="*/ 2693271 w 3340100"/>
              <a:gd name="connsiteY1397" fmla="*/ 2279154 h 4321138"/>
              <a:gd name="connsiteX1398" fmla="*/ 2703145 w 3340100"/>
              <a:gd name="connsiteY1398" fmla="*/ 2285491 h 4321138"/>
              <a:gd name="connsiteX1399" fmla="*/ 2716213 w 3340100"/>
              <a:gd name="connsiteY1399" fmla="*/ 2308726 h 4321138"/>
              <a:gd name="connsiteX1400" fmla="*/ 2715923 w 3340100"/>
              <a:gd name="connsiteY1400" fmla="*/ 2310235 h 4321138"/>
              <a:gd name="connsiteX1401" fmla="*/ 2693271 w 3340100"/>
              <a:gd name="connsiteY1401" fmla="*/ 2279154 h 4321138"/>
              <a:gd name="connsiteX1402" fmla="*/ 1091462 w 3340100"/>
              <a:gd name="connsiteY1402" fmla="*/ 2269013 h 4321138"/>
              <a:gd name="connsiteX1403" fmla="*/ 1157030 w 3340100"/>
              <a:gd name="connsiteY1403" fmla="*/ 2308591 h 4321138"/>
              <a:gd name="connsiteX1404" fmla="*/ 1208888 w 3340100"/>
              <a:gd name="connsiteY1404" fmla="*/ 2397532 h 4321138"/>
              <a:gd name="connsiteX1405" fmla="*/ 1072609 w 3340100"/>
              <a:gd name="connsiteY1405" fmla="*/ 2283785 h 4321138"/>
              <a:gd name="connsiteX1406" fmla="*/ 1078041 w 3340100"/>
              <a:gd name="connsiteY1406" fmla="*/ 2269325 h 4321138"/>
              <a:gd name="connsiteX1407" fmla="*/ 1091462 w 3340100"/>
              <a:gd name="connsiteY1407" fmla="*/ 2269013 h 4321138"/>
              <a:gd name="connsiteX1408" fmla="*/ 1382234 w 3340100"/>
              <a:gd name="connsiteY1408" fmla="*/ 2264547 h 4321138"/>
              <a:gd name="connsiteX1409" fmla="*/ 1458505 w 3340100"/>
              <a:gd name="connsiteY1409" fmla="*/ 2294389 h 4321138"/>
              <a:gd name="connsiteX1410" fmla="*/ 1521578 w 3340100"/>
              <a:gd name="connsiteY1410" fmla="*/ 2371694 h 4321138"/>
              <a:gd name="connsiteX1411" fmla="*/ 1377149 w 3340100"/>
              <a:gd name="connsiteY1411" fmla="*/ 2276502 h 4321138"/>
              <a:gd name="connsiteX1412" fmla="*/ 1382234 w 3340100"/>
              <a:gd name="connsiteY1412" fmla="*/ 2264547 h 4321138"/>
              <a:gd name="connsiteX1413" fmla="*/ 588902 w 3340100"/>
              <a:gd name="connsiteY1413" fmla="*/ 2264076 h 4321138"/>
              <a:gd name="connsiteX1414" fmla="*/ 609403 w 3340100"/>
              <a:gd name="connsiteY1414" fmla="*/ 2282462 h 4321138"/>
              <a:gd name="connsiteX1415" fmla="*/ 608510 w 3340100"/>
              <a:gd name="connsiteY1415" fmla="*/ 2322826 h 4321138"/>
              <a:gd name="connsiteX1416" fmla="*/ 573982 w 3340100"/>
              <a:gd name="connsiteY1416" fmla="*/ 2275735 h 4321138"/>
              <a:gd name="connsiteX1417" fmla="*/ 588902 w 3340100"/>
              <a:gd name="connsiteY1417" fmla="*/ 2264076 h 4321138"/>
              <a:gd name="connsiteX1418" fmla="*/ 1880294 w 3340100"/>
              <a:gd name="connsiteY1418" fmla="*/ 2257326 h 4321138"/>
              <a:gd name="connsiteX1419" fmla="*/ 1916077 w 3340100"/>
              <a:gd name="connsiteY1419" fmla="*/ 2260440 h 4321138"/>
              <a:gd name="connsiteX1420" fmla="*/ 1965099 w 3340100"/>
              <a:gd name="connsiteY1420" fmla="*/ 2287428 h 4321138"/>
              <a:gd name="connsiteX1421" fmla="*/ 1870383 w 3340100"/>
              <a:gd name="connsiteY1421" fmla="*/ 2268447 h 4321138"/>
              <a:gd name="connsiteX1422" fmla="*/ 1880294 w 3340100"/>
              <a:gd name="connsiteY1422" fmla="*/ 2257326 h 4321138"/>
              <a:gd name="connsiteX1423" fmla="*/ 301626 w 3340100"/>
              <a:gd name="connsiteY1423" fmla="*/ 2249690 h 4321138"/>
              <a:gd name="connsiteX1424" fmla="*/ 311611 w 3340100"/>
              <a:gd name="connsiteY1424" fmla="*/ 2262139 h 4321138"/>
              <a:gd name="connsiteX1425" fmla="*/ 308539 w 3340100"/>
              <a:gd name="connsiteY1425" fmla="*/ 2286813 h 4321138"/>
              <a:gd name="connsiteX1426" fmla="*/ 292561 w 3340100"/>
              <a:gd name="connsiteY1426" fmla="*/ 2253714 h 4321138"/>
              <a:gd name="connsiteX1427" fmla="*/ 301626 w 3340100"/>
              <a:gd name="connsiteY1427" fmla="*/ 2249690 h 4321138"/>
              <a:gd name="connsiteX1428" fmla="*/ 849407 w 3340100"/>
              <a:gd name="connsiteY1428" fmla="*/ 2235892 h 4321138"/>
              <a:gd name="connsiteX1429" fmla="*/ 883559 w 3340100"/>
              <a:gd name="connsiteY1429" fmla="*/ 2248722 h 4321138"/>
              <a:gd name="connsiteX1430" fmla="*/ 890588 w 3340100"/>
              <a:gd name="connsiteY1430" fmla="*/ 2255383 h 4321138"/>
              <a:gd name="connsiteX1431" fmla="*/ 890001 w 3340100"/>
              <a:gd name="connsiteY1431" fmla="*/ 2255815 h 4321138"/>
              <a:gd name="connsiteX1432" fmla="*/ 917282 w 3340100"/>
              <a:gd name="connsiteY1432" fmla="*/ 2294694 h 4321138"/>
              <a:gd name="connsiteX1433" fmla="*/ 919002 w 3340100"/>
              <a:gd name="connsiteY1433" fmla="*/ 2325384 h 4321138"/>
              <a:gd name="connsiteX1434" fmla="*/ 849313 w 3340100"/>
              <a:gd name="connsiteY1434" fmla="*/ 2286490 h 4321138"/>
              <a:gd name="connsiteX1435" fmla="*/ 888754 w 3340100"/>
              <a:gd name="connsiteY1435" fmla="*/ 2256733 h 4321138"/>
              <a:gd name="connsiteX1436" fmla="*/ 849024 w 3340100"/>
              <a:gd name="connsiteY1436" fmla="*/ 2285963 h 4321138"/>
              <a:gd name="connsiteX1437" fmla="*/ 835883 w 3340100"/>
              <a:gd name="connsiteY1437" fmla="*/ 2258714 h 4321138"/>
              <a:gd name="connsiteX1438" fmla="*/ 849407 w 3340100"/>
              <a:gd name="connsiteY1438" fmla="*/ 2235892 h 4321138"/>
              <a:gd name="connsiteX1439" fmla="*/ 1676741 w 3340100"/>
              <a:gd name="connsiteY1439" fmla="*/ 2233473 h 4321138"/>
              <a:gd name="connsiteX1440" fmla="*/ 1717758 w 3340100"/>
              <a:gd name="connsiteY1440" fmla="*/ 2246006 h 4321138"/>
              <a:gd name="connsiteX1441" fmla="*/ 1771791 w 3340100"/>
              <a:gd name="connsiteY1441" fmla="*/ 2290837 h 4321138"/>
              <a:gd name="connsiteX1442" fmla="*/ 1663726 w 3340100"/>
              <a:gd name="connsiteY1442" fmla="*/ 2243885 h 4321138"/>
              <a:gd name="connsiteX1443" fmla="*/ 1676741 w 3340100"/>
              <a:gd name="connsiteY1443" fmla="*/ 2233473 h 4321138"/>
              <a:gd name="connsiteX1444" fmla="*/ 2356727 w 3340100"/>
              <a:gd name="connsiteY1444" fmla="*/ 2227316 h 4321138"/>
              <a:gd name="connsiteX1445" fmla="*/ 2403476 w 3340100"/>
              <a:gd name="connsiteY1445" fmla="*/ 2249290 h 4321138"/>
              <a:gd name="connsiteX1446" fmla="*/ 2314531 w 3340100"/>
              <a:gd name="connsiteY1446" fmla="*/ 2239194 h 4321138"/>
              <a:gd name="connsiteX1447" fmla="*/ 2356727 w 3340100"/>
              <a:gd name="connsiteY1447" fmla="*/ 2227316 h 4321138"/>
              <a:gd name="connsiteX1448" fmla="*/ 2120483 w 3340100"/>
              <a:gd name="connsiteY1448" fmla="*/ 2225720 h 4321138"/>
              <a:gd name="connsiteX1449" fmla="*/ 2155826 w 3340100"/>
              <a:gd name="connsiteY1449" fmla="*/ 2236575 h 4321138"/>
              <a:gd name="connsiteX1450" fmla="*/ 2077305 w 3340100"/>
              <a:gd name="connsiteY1450" fmla="*/ 2243275 h 4321138"/>
              <a:gd name="connsiteX1451" fmla="*/ 2113079 w 3340100"/>
              <a:gd name="connsiteY1451" fmla="*/ 2225798 h 4321138"/>
              <a:gd name="connsiteX1452" fmla="*/ 2120483 w 3340100"/>
              <a:gd name="connsiteY1452" fmla="*/ 2225720 h 4321138"/>
              <a:gd name="connsiteX1453" fmla="*/ 2544484 w 3340100"/>
              <a:gd name="connsiteY1453" fmla="*/ 2224415 h 4321138"/>
              <a:gd name="connsiteX1454" fmla="*/ 2562253 w 3340100"/>
              <a:gd name="connsiteY1454" fmla="*/ 2230272 h 4321138"/>
              <a:gd name="connsiteX1455" fmla="*/ 2589213 w 3340100"/>
              <a:gd name="connsiteY1455" fmla="*/ 2257002 h 4321138"/>
              <a:gd name="connsiteX1456" fmla="*/ 2588907 w 3340100"/>
              <a:gd name="connsiteY1456" fmla="*/ 2258203 h 4321138"/>
              <a:gd name="connsiteX1457" fmla="*/ 2539582 w 3340100"/>
              <a:gd name="connsiteY1457" fmla="*/ 2230272 h 4321138"/>
              <a:gd name="connsiteX1458" fmla="*/ 2544484 w 3340100"/>
              <a:gd name="connsiteY1458" fmla="*/ 2224415 h 4321138"/>
              <a:gd name="connsiteX1459" fmla="*/ 1421655 w 3340100"/>
              <a:gd name="connsiteY1459" fmla="*/ 2218307 h 4321138"/>
              <a:gd name="connsiteX1460" fmla="*/ 1490286 w 3340100"/>
              <a:gd name="connsiteY1460" fmla="*/ 2244061 h 4321138"/>
              <a:gd name="connsiteX1461" fmla="*/ 1551367 w 3340100"/>
              <a:gd name="connsiteY1461" fmla="*/ 2313871 h 4321138"/>
              <a:gd name="connsiteX1462" fmla="*/ 1418017 w 3340100"/>
              <a:gd name="connsiteY1462" fmla="*/ 2228951 h 4321138"/>
              <a:gd name="connsiteX1463" fmla="*/ 1421655 w 3340100"/>
              <a:gd name="connsiteY1463" fmla="*/ 2218307 h 4321138"/>
              <a:gd name="connsiteX1464" fmla="*/ 660591 w 3340100"/>
              <a:gd name="connsiteY1464" fmla="*/ 2217389 h 4321138"/>
              <a:gd name="connsiteX1465" fmla="*/ 682877 w 3340100"/>
              <a:gd name="connsiteY1465" fmla="*/ 2237829 h 4321138"/>
              <a:gd name="connsiteX1466" fmla="*/ 683773 w 3340100"/>
              <a:gd name="connsiteY1466" fmla="*/ 2283894 h 4321138"/>
              <a:gd name="connsiteX1467" fmla="*/ 644353 w 3340100"/>
              <a:gd name="connsiteY1467" fmla="*/ 2228066 h 4321138"/>
              <a:gd name="connsiteX1468" fmla="*/ 660591 w 3340100"/>
              <a:gd name="connsiteY1468" fmla="*/ 2217389 h 4321138"/>
              <a:gd name="connsiteX1469" fmla="*/ 1124601 w 3340100"/>
              <a:gd name="connsiteY1469" fmla="*/ 2215715 h 4321138"/>
              <a:gd name="connsiteX1470" fmla="*/ 1206757 w 3340100"/>
              <a:gd name="connsiteY1470" fmla="*/ 2257256 h 4321138"/>
              <a:gd name="connsiteX1471" fmla="*/ 1267152 w 3340100"/>
              <a:gd name="connsiteY1471" fmla="*/ 2350974 h 4321138"/>
              <a:gd name="connsiteX1472" fmla="*/ 1117227 w 3340100"/>
              <a:gd name="connsiteY1472" fmla="*/ 2227837 h 4321138"/>
              <a:gd name="connsiteX1473" fmla="*/ 1124601 w 3340100"/>
              <a:gd name="connsiteY1473" fmla="*/ 2215715 h 4321138"/>
              <a:gd name="connsiteX1474" fmla="*/ 2685322 w 3340100"/>
              <a:gd name="connsiteY1474" fmla="*/ 2211018 h 4321138"/>
              <a:gd name="connsiteX1475" fmla="*/ 2691906 w 3340100"/>
              <a:gd name="connsiteY1475" fmla="*/ 2216353 h 4321138"/>
              <a:gd name="connsiteX1476" fmla="*/ 2701926 w 3340100"/>
              <a:gd name="connsiteY1476" fmla="*/ 2233613 h 4321138"/>
              <a:gd name="connsiteX1477" fmla="*/ 2701640 w 3340100"/>
              <a:gd name="connsiteY1477" fmla="*/ 2234554 h 4321138"/>
              <a:gd name="connsiteX1478" fmla="*/ 2685322 w 3340100"/>
              <a:gd name="connsiteY1478" fmla="*/ 2211018 h 4321138"/>
              <a:gd name="connsiteX1479" fmla="*/ 381373 w 3340100"/>
              <a:gd name="connsiteY1479" fmla="*/ 2206418 h 4321138"/>
              <a:gd name="connsiteX1480" fmla="*/ 393914 w 3340100"/>
              <a:gd name="connsiteY1480" fmla="*/ 2222114 h 4321138"/>
              <a:gd name="connsiteX1481" fmla="*/ 390846 w 3340100"/>
              <a:gd name="connsiteY1481" fmla="*/ 2253581 h 4321138"/>
              <a:gd name="connsiteX1482" fmla="*/ 369981 w 3340100"/>
              <a:gd name="connsiteY1482" fmla="*/ 2211625 h 4321138"/>
              <a:gd name="connsiteX1483" fmla="*/ 381373 w 3340100"/>
              <a:gd name="connsiteY1483" fmla="*/ 2206418 h 4321138"/>
              <a:gd name="connsiteX1484" fmla="*/ 1895671 w 3340100"/>
              <a:gd name="connsiteY1484" fmla="*/ 2201415 h 4321138"/>
              <a:gd name="connsiteX1485" fmla="*/ 1926738 w 3340100"/>
              <a:gd name="connsiteY1485" fmla="*/ 2203732 h 4321138"/>
              <a:gd name="connsiteX1486" fmla="*/ 1971676 w 3340100"/>
              <a:gd name="connsiteY1486" fmla="*/ 2226452 h 4321138"/>
              <a:gd name="connsiteX1487" fmla="*/ 1888219 w 3340100"/>
              <a:gd name="connsiteY1487" fmla="*/ 2211206 h 4321138"/>
              <a:gd name="connsiteX1488" fmla="*/ 1895671 w 3340100"/>
              <a:gd name="connsiteY1488" fmla="*/ 2201415 h 4321138"/>
              <a:gd name="connsiteX1489" fmla="*/ 0 w 3340100"/>
              <a:gd name="connsiteY1489" fmla="*/ 2190712 h 4321138"/>
              <a:gd name="connsiteX1490" fmla="*/ 1588 w 3340100"/>
              <a:gd name="connsiteY1490" fmla="*/ 2192300 h 4321138"/>
              <a:gd name="connsiteX1491" fmla="*/ 1588 w 3340100"/>
              <a:gd name="connsiteY1491" fmla="*/ 2193887 h 4321138"/>
              <a:gd name="connsiteX1492" fmla="*/ 0 w 3340100"/>
              <a:gd name="connsiteY1492" fmla="*/ 2192300 h 4321138"/>
              <a:gd name="connsiteX1493" fmla="*/ 903859 w 3340100"/>
              <a:gd name="connsiteY1493" fmla="*/ 2187492 h 4321138"/>
              <a:gd name="connsiteX1494" fmla="*/ 940160 w 3340100"/>
              <a:gd name="connsiteY1494" fmla="*/ 2201185 h 4321138"/>
              <a:gd name="connsiteX1495" fmla="*/ 947668 w 3340100"/>
              <a:gd name="connsiteY1495" fmla="*/ 2208341 h 4321138"/>
              <a:gd name="connsiteX1496" fmla="*/ 947873 w 3340100"/>
              <a:gd name="connsiteY1496" fmla="*/ 2208175 h 4321138"/>
              <a:gd name="connsiteX1497" fmla="*/ 984375 w 3340100"/>
              <a:gd name="connsiteY1497" fmla="*/ 2282863 h 4321138"/>
              <a:gd name="connsiteX1498" fmla="*/ 906463 w 3340100"/>
              <a:gd name="connsiteY1498" fmla="*/ 2241708 h 4321138"/>
              <a:gd name="connsiteX1499" fmla="*/ 906775 w 3340100"/>
              <a:gd name="connsiteY1499" fmla="*/ 2241456 h 4321138"/>
              <a:gd name="connsiteX1500" fmla="*/ 895598 w 3340100"/>
              <a:gd name="connsiteY1500" fmla="*/ 2225712 h 4321138"/>
              <a:gd name="connsiteX1501" fmla="*/ 891657 w 3340100"/>
              <a:gd name="connsiteY1501" fmla="*/ 2212621 h 4321138"/>
              <a:gd name="connsiteX1502" fmla="*/ 903859 w 3340100"/>
              <a:gd name="connsiteY1502" fmla="*/ 2187492 h 4321138"/>
              <a:gd name="connsiteX1503" fmla="*/ 1699026 w 3340100"/>
              <a:gd name="connsiteY1503" fmla="*/ 2181841 h 4321138"/>
              <a:gd name="connsiteX1504" fmla="*/ 1733738 w 3340100"/>
              <a:gd name="connsiteY1504" fmla="*/ 2192485 h 4321138"/>
              <a:gd name="connsiteX1505" fmla="*/ 1784422 w 3340100"/>
              <a:gd name="connsiteY1505" fmla="*/ 2231876 h 4321138"/>
              <a:gd name="connsiteX1506" fmla="*/ 1783815 w 3340100"/>
              <a:gd name="connsiteY1506" fmla="*/ 2233088 h 4321138"/>
              <a:gd name="connsiteX1507" fmla="*/ 1686393 w 3340100"/>
              <a:gd name="connsiteY1507" fmla="*/ 2189151 h 4321138"/>
              <a:gd name="connsiteX1508" fmla="*/ 1699026 w 3340100"/>
              <a:gd name="connsiteY1508" fmla="*/ 2181841 h 4321138"/>
              <a:gd name="connsiteX1509" fmla="*/ 1456419 w 3340100"/>
              <a:gd name="connsiteY1509" fmla="*/ 2169911 h 4321138"/>
              <a:gd name="connsiteX1510" fmla="*/ 1517651 w 3340100"/>
              <a:gd name="connsiteY1510" fmla="*/ 2192676 h 4321138"/>
              <a:gd name="connsiteX1511" fmla="*/ 1576313 w 3340100"/>
              <a:gd name="connsiteY1511" fmla="*/ 2255245 h 4321138"/>
              <a:gd name="connsiteX1512" fmla="*/ 1454151 w 3340100"/>
              <a:gd name="connsiteY1512" fmla="*/ 2179920 h 4321138"/>
              <a:gd name="connsiteX1513" fmla="*/ 1456419 w 3340100"/>
              <a:gd name="connsiteY1513" fmla="*/ 2169911 h 4321138"/>
              <a:gd name="connsiteX1514" fmla="*/ 725623 w 3340100"/>
              <a:gd name="connsiteY1514" fmla="*/ 2169120 h 4321138"/>
              <a:gd name="connsiteX1515" fmla="*/ 750551 w 3340100"/>
              <a:gd name="connsiteY1515" fmla="*/ 2192098 h 4321138"/>
              <a:gd name="connsiteX1516" fmla="*/ 753870 w 3340100"/>
              <a:gd name="connsiteY1516" fmla="*/ 2242453 h 4321138"/>
              <a:gd name="connsiteX1517" fmla="*/ 708615 w 3340100"/>
              <a:gd name="connsiteY1517" fmla="*/ 2181178 h 4321138"/>
              <a:gd name="connsiteX1518" fmla="*/ 725623 w 3340100"/>
              <a:gd name="connsiteY1518" fmla="*/ 2169120 h 4321138"/>
              <a:gd name="connsiteX1519" fmla="*/ 1166614 w 3340100"/>
              <a:gd name="connsiteY1519" fmla="*/ 2167765 h 4321138"/>
              <a:gd name="connsiteX1520" fmla="*/ 1248412 w 3340100"/>
              <a:gd name="connsiteY1520" fmla="*/ 2208081 h 4321138"/>
              <a:gd name="connsiteX1521" fmla="*/ 1313717 w 3340100"/>
              <a:gd name="connsiteY1521" fmla="*/ 2300026 h 4321138"/>
              <a:gd name="connsiteX1522" fmla="*/ 1160326 w 3340100"/>
              <a:gd name="connsiteY1522" fmla="*/ 2179744 h 4321138"/>
              <a:gd name="connsiteX1523" fmla="*/ 1166614 w 3340100"/>
              <a:gd name="connsiteY1523" fmla="*/ 2167765 h 4321138"/>
              <a:gd name="connsiteX1524" fmla="*/ 2118219 w 3340100"/>
              <a:gd name="connsiteY1524" fmla="*/ 2164678 h 4321138"/>
              <a:gd name="connsiteX1525" fmla="*/ 2155826 w 3340100"/>
              <a:gd name="connsiteY1525" fmla="*/ 2173885 h 4321138"/>
              <a:gd name="connsiteX1526" fmla="*/ 2089938 w 3340100"/>
              <a:gd name="connsiteY1526" fmla="*/ 2181505 h 4321138"/>
              <a:gd name="connsiteX1527" fmla="*/ 2118219 w 3340100"/>
              <a:gd name="connsiteY1527" fmla="*/ 2164678 h 4321138"/>
              <a:gd name="connsiteX1528" fmla="*/ 458101 w 3340100"/>
              <a:gd name="connsiteY1528" fmla="*/ 2163317 h 4321138"/>
              <a:gd name="connsiteX1529" fmla="*/ 473110 w 3340100"/>
              <a:gd name="connsiteY1529" fmla="*/ 2182425 h 4321138"/>
              <a:gd name="connsiteX1530" fmla="*/ 470374 w 3340100"/>
              <a:gd name="connsiteY1530" fmla="*/ 2220566 h 4321138"/>
              <a:gd name="connsiteX1531" fmla="*/ 445143 w 3340100"/>
              <a:gd name="connsiteY1531" fmla="*/ 2170317 h 4321138"/>
              <a:gd name="connsiteX1532" fmla="*/ 458101 w 3340100"/>
              <a:gd name="connsiteY1532" fmla="*/ 2163317 h 4321138"/>
              <a:gd name="connsiteX1533" fmla="*/ 2362088 w 3340100"/>
              <a:gd name="connsiteY1533" fmla="*/ 2161165 h 4321138"/>
              <a:gd name="connsiteX1534" fmla="*/ 2403476 w 3340100"/>
              <a:gd name="connsiteY1534" fmla="*/ 2179721 h 4321138"/>
              <a:gd name="connsiteX1535" fmla="*/ 2403174 w 3340100"/>
              <a:gd name="connsiteY1535" fmla="*/ 2180979 h 4321138"/>
              <a:gd name="connsiteX1536" fmla="*/ 2327045 w 3340100"/>
              <a:gd name="connsiteY1536" fmla="*/ 2170914 h 4321138"/>
              <a:gd name="connsiteX1537" fmla="*/ 2362088 w 3340100"/>
              <a:gd name="connsiteY1537" fmla="*/ 2161165 h 4321138"/>
              <a:gd name="connsiteX1538" fmla="*/ 2545574 w 3340100"/>
              <a:gd name="connsiteY1538" fmla="*/ 2157307 h 4321138"/>
              <a:gd name="connsiteX1539" fmla="*/ 2558679 w 3340100"/>
              <a:gd name="connsiteY1539" fmla="*/ 2161862 h 4321138"/>
              <a:gd name="connsiteX1540" fmla="*/ 2581275 w 3340100"/>
              <a:gd name="connsiteY1540" fmla="*/ 2183424 h 4321138"/>
              <a:gd name="connsiteX1541" fmla="*/ 2580974 w 3340100"/>
              <a:gd name="connsiteY1541" fmla="*/ 2184943 h 4321138"/>
              <a:gd name="connsiteX1542" fmla="*/ 2541507 w 3340100"/>
              <a:gd name="connsiteY1542" fmla="*/ 2160951 h 4321138"/>
              <a:gd name="connsiteX1543" fmla="*/ 2545574 w 3340100"/>
              <a:gd name="connsiteY1543" fmla="*/ 2157307 h 4321138"/>
              <a:gd name="connsiteX1544" fmla="*/ 85229 w 3340100"/>
              <a:gd name="connsiteY1544" fmla="*/ 2155210 h 4321138"/>
              <a:gd name="connsiteX1545" fmla="*/ 90884 w 3340100"/>
              <a:gd name="connsiteY1545" fmla="*/ 2158962 h 4321138"/>
              <a:gd name="connsiteX1546" fmla="*/ 89396 w 3340100"/>
              <a:gd name="connsiteY1546" fmla="*/ 2167910 h 4321138"/>
              <a:gd name="connsiteX1547" fmla="*/ 89098 w 3340100"/>
              <a:gd name="connsiteY1547" fmla="*/ 2167910 h 4321138"/>
              <a:gd name="connsiteX1548" fmla="*/ 85229 w 3340100"/>
              <a:gd name="connsiteY1548" fmla="*/ 2155210 h 4321138"/>
              <a:gd name="connsiteX1549" fmla="*/ 2668860 w 3340100"/>
              <a:gd name="connsiteY1549" fmla="*/ 2145587 h 4321138"/>
              <a:gd name="connsiteX1550" fmla="*/ 2672126 w 3340100"/>
              <a:gd name="connsiteY1550" fmla="*/ 2148323 h 4321138"/>
              <a:gd name="connsiteX1551" fmla="*/ 2677841 w 3340100"/>
              <a:gd name="connsiteY1551" fmla="*/ 2157747 h 4321138"/>
              <a:gd name="connsiteX1552" fmla="*/ 2677841 w 3340100"/>
              <a:gd name="connsiteY1552" fmla="*/ 2158355 h 4321138"/>
              <a:gd name="connsiteX1553" fmla="*/ 2668860 w 3340100"/>
              <a:gd name="connsiteY1553" fmla="*/ 2145587 h 4321138"/>
              <a:gd name="connsiteX1554" fmla="*/ 1905963 w 3340100"/>
              <a:gd name="connsiteY1554" fmla="*/ 2145487 h 4321138"/>
              <a:gd name="connsiteX1555" fmla="*/ 1931388 w 3340100"/>
              <a:gd name="connsiteY1555" fmla="*/ 2146745 h 4321138"/>
              <a:gd name="connsiteX1556" fmla="*/ 1970088 w 3340100"/>
              <a:gd name="connsiteY1556" fmla="*/ 2165642 h 4321138"/>
              <a:gd name="connsiteX1557" fmla="*/ 1900788 w 3340100"/>
              <a:gd name="connsiteY1557" fmla="*/ 2154060 h 4321138"/>
              <a:gd name="connsiteX1558" fmla="*/ 1905963 w 3340100"/>
              <a:gd name="connsiteY1558" fmla="*/ 2145487 h 4321138"/>
              <a:gd name="connsiteX1559" fmla="*/ 957675 w 3340100"/>
              <a:gd name="connsiteY1559" fmla="*/ 2139094 h 4321138"/>
              <a:gd name="connsiteX1560" fmla="*/ 992047 w 3340100"/>
              <a:gd name="connsiteY1560" fmla="*/ 2153671 h 4321138"/>
              <a:gd name="connsiteX1561" fmla="*/ 999996 w 3340100"/>
              <a:gd name="connsiteY1561" fmla="*/ 2160787 h 4321138"/>
              <a:gd name="connsiteX1562" fmla="*/ 1000253 w 3340100"/>
              <a:gd name="connsiteY1562" fmla="*/ 2160550 h 4321138"/>
              <a:gd name="connsiteX1563" fmla="*/ 1043744 w 3340100"/>
              <a:gd name="connsiteY1563" fmla="*/ 2240339 h 4321138"/>
              <a:gd name="connsiteX1564" fmla="*/ 960438 w 3340100"/>
              <a:gd name="connsiteY1564" fmla="*/ 2197234 h 4321138"/>
              <a:gd name="connsiteX1565" fmla="*/ 961002 w 3340100"/>
              <a:gd name="connsiteY1565" fmla="*/ 2196715 h 4321138"/>
              <a:gd name="connsiteX1566" fmla="*/ 946080 w 3340100"/>
              <a:gd name="connsiteY1566" fmla="*/ 2173785 h 4321138"/>
              <a:gd name="connsiteX1567" fmla="*/ 943275 w 3340100"/>
              <a:gd name="connsiteY1567" fmla="*/ 2159095 h 4321138"/>
              <a:gd name="connsiteX1568" fmla="*/ 957675 w 3340100"/>
              <a:gd name="connsiteY1568" fmla="*/ 2139094 h 4321138"/>
              <a:gd name="connsiteX1569" fmla="*/ 1714257 w 3340100"/>
              <a:gd name="connsiteY1569" fmla="*/ 2130031 h 4321138"/>
              <a:gd name="connsiteX1570" fmla="*/ 1744546 w 3340100"/>
              <a:gd name="connsiteY1570" fmla="*/ 2138805 h 4321138"/>
              <a:gd name="connsiteX1571" fmla="*/ 1790701 w 3340100"/>
              <a:gd name="connsiteY1571" fmla="*/ 2172520 h 4321138"/>
              <a:gd name="connsiteX1572" fmla="*/ 1790094 w 3340100"/>
              <a:gd name="connsiteY1572" fmla="*/ 2173746 h 4321138"/>
              <a:gd name="connsiteX1573" fmla="*/ 1704464 w 3340100"/>
              <a:gd name="connsiteY1573" fmla="*/ 2136659 h 4321138"/>
              <a:gd name="connsiteX1574" fmla="*/ 1714257 w 3340100"/>
              <a:gd name="connsiteY1574" fmla="*/ 2130031 h 4321138"/>
              <a:gd name="connsiteX1575" fmla="*/ 1209504 w 3340100"/>
              <a:gd name="connsiteY1575" fmla="*/ 2123882 h 4321138"/>
              <a:gd name="connsiteX1576" fmla="*/ 1285142 w 3340100"/>
              <a:gd name="connsiteY1576" fmla="*/ 2160367 h 4321138"/>
              <a:gd name="connsiteX1577" fmla="*/ 1349491 w 3340100"/>
              <a:gd name="connsiteY1577" fmla="*/ 2245537 h 4321138"/>
              <a:gd name="connsiteX1578" fmla="*/ 1204704 w 3340100"/>
              <a:gd name="connsiteY1578" fmla="*/ 2135210 h 4321138"/>
              <a:gd name="connsiteX1579" fmla="*/ 1209504 w 3340100"/>
              <a:gd name="connsiteY1579" fmla="*/ 2123882 h 4321138"/>
              <a:gd name="connsiteX1580" fmla="*/ 1485865 w 3340100"/>
              <a:gd name="connsiteY1580" fmla="*/ 2122832 h 4321138"/>
              <a:gd name="connsiteX1581" fmla="*/ 1538440 w 3340100"/>
              <a:gd name="connsiteY1581" fmla="*/ 2142972 h 4321138"/>
              <a:gd name="connsiteX1582" fmla="*/ 1594006 w 3340100"/>
              <a:gd name="connsiteY1582" fmla="*/ 2198669 h 4321138"/>
              <a:gd name="connsiteX1583" fmla="*/ 1593100 w 3340100"/>
              <a:gd name="connsiteY1583" fmla="*/ 2200199 h 4321138"/>
              <a:gd name="connsiteX1584" fmla="*/ 1482571 w 3340100"/>
              <a:gd name="connsiteY1584" fmla="*/ 2129813 h 4321138"/>
              <a:gd name="connsiteX1585" fmla="*/ 1485865 w 3340100"/>
              <a:gd name="connsiteY1585" fmla="*/ 2122832 h 4321138"/>
              <a:gd name="connsiteX1586" fmla="*/ 784087 w 3340100"/>
              <a:gd name="connsiteY1586" fmla="*/ 2122215 h 4321138"/>
              <a:gd name="connsiteX1587" fmla="*/ 811180 w 3340100"/>
              <a:gd name="connsiteY1587" fmla="*/ 2147038 h 4321138"/>
              <a:gd name="connsiteX1588" fmla="*/ 817260 w 3340100"/>
              <a:gd name="connsiteY1588" fmla="*/ 2202776 h 4321138"/>
              <a:gd name="connsiteX1589" fmla="*/ 766797 w 3340100"/>
              <a:gd name="connsiteY1589" fmla="*/ 2135769 h 4321138"/>
              <a:gd name="connsiteX1590" fmla="*/ 784087 w 3340100"/>
              <a:gd name="connsiteY1590" fmla="*/ 2122215 h 4321138"/>
              <a:gd name="connsiteX1591" fmla="*/ 532682 w 3340100"/>
              <a:gd name="connsiteY1591" fmla="*/ 2118209 h 4321138"/>
              <a:gd name="connsiteX1592" fmla="*/ 549124 w 3340100"/>
              <a:gd name="connsiteY1592" fmla="*/ 2139658 h 4321138"/>
              <a:gd name="connsiteX1593" fmla="*/ 547007 w 3340100"/>
              <a:gd name="connsiteY1593" fmla="*/ 2184369 h 4321138"/>
              <a:gd name="connsiteX1594" fmla="*/ 545495 w 3340100"/>
              <a:gd name="connsiteY1594" fmla="*/ 2184973 h 4321138"/>
              <a:gd name="connsiteX1595" fmla="*/ 518281 w 3340100"/>
              <a:gd name="connsiteY1595" fmla="*/ 2123949 h 4321138"/>
              <a:gd name="connsiteX1596" fmla="*/ 532682 w 3340100"/>
              <a:gd name="connsiteY1596" fmla="*/ 2118209 h 4321138"/>
              <a:gd name="connsiteX1597" fmla="*/ 171959 w 3340100"/>
              <a:gd name="connsiteY1597" fmla="*/ 2115649 h 4321138"/>
              <a:gd name="connsiteX1598" fmla="*/ 177243 w 3340100"/>
              <a:gd name="connsiteY1598" fmla="*/ 2124770 h 4321138"/>
              <a:gd name="connsiteX1599" fmla="*/ 174792 w 3340100"/>
              <a:gd name="connsiteY1599" fmla="*/ 2141866 h 4321138"/>
              <a:gd name="connsiteX1600" fmla="*/ 174180 w 3340100"/>
              <a:gd name="connsiteY1600" fmla="*/ 2142171 h 4321138"/>
              <a:gd name="connsiteX1601" fmla="*/ 166214 w 3340100"/>
              <a:gd name="connsiteY1601" fmla="*/ 2116832 h 4321138"/>
              <a:gd name="connsiteX1602" fmla="*/ 171959 w 3340100"/>
              <a:gd name="connsiteY1602" fmla="*/ 2115649 h 4321138"/>
              <a:gd name="connsiteX1603" fmla="*/ 2115255 w 3340100"/>
              <a:gd name="connsiteY1603" fmla="*/ 2106172 h 4321138"/>
              <a:gd name="connsiteX1604" fmla="*/ 2147889 w 3340100"/>
              <a:gd name="connsiteY1604" fmla="*/ 2112692 h 4321138"/>
              <a:gd name="connsiteX1605" fmla="*/ 2091771 w 3340100"/>
              <a:gd name="connsiteY1605" fmla="*/ 2118915 h 4321138"/>
              <a:gd name="connsiteX1606" fmla="*/ 2115255 w 3340100"/>
              <a:gd name="connsiteY1606" fmla="*/ 2106172 h 4321138"/>
              <a:gd name="connsiteX1607" fmla="*/ 2358491 w 3340100"/>
              <a:gd name="connsiteY1607" fmla="*/ 2098226 h 4321138"/>
              <a:gd name="connsiteX1608" fmla="*/ 2393950 w 3340100"/>
              <a:gd name="connsiteY1608" fmla="*/ 2111750 h 4321138"/>
              <a:gd name="connsiteX1609" fmla="*/ 2393950 w 3340100"/>
              <a:gd name="connsiteY1609" fmla="*/ 2112631 h 4321138"/>
              <a:gd name="connsiteX1610" fmla="*/ 2331518 w 3340100"/>
              <a:gd name="connsiteY1610" fmla="*/ 2106164 h 4321138"/>
              <a:gd name="connsiteX1611" fmla="*/ 2358491 w 3340100"/>
              <a:gd name="connsiteY1611" fmla="*/ 2098226 h 4321138"/>
              <a:gd name="connsiteX1612" fmla="*/ 2538933 w 3340100"/>
              <a:gd name="connsiteY1612" fmla="*/ 2091924 h 4321138"/>
              <a:gd name="connsiteX1613" fmla="*/ 2547907 w 3340100"/>
              <a:gd name="connsiteY1613" fmla="*/ 2095290 h 4321138"/>
              <a:gd name="connsiteX1614" fmla="*/ 2565401 w 3340100"/>
              <a:gd name="connsiteY1614" fmla="*/ 2110898 h 4321138"/>
              <a:gd name="connsiteX1615" fmla="*/ 2565099 w 3340100"/>
              <a:gd name="connsiteY1615" fmla="*/ 2112428 h 4321138"/>
              <a:gd name="connsiteX1616" fmla="*/ 2535841 w 3340100"/>
              <a:gd name="connsiteY1616" fmla="*/ 2094066 h 4321138"/>
              <a:gd name="connsiteX1617" fmla="*/ 2538933 w 3340100"/>
              <a:gd name="connsiteY1617" fmla="*/ 2091924 h 4321138"/>
              <a:gd name="connsiteX1618" fmla="*/ 1002185 w 3340100"/>
              <a:gd name="connsiteY1618" fmla="*/ 2091783 h 4321138"/>
              <a:gd name="connsiteX1619" fmla="*/ 1037517 w 3340100"/>
              <a:gd name="connsiteY1619" fmla="*/ 2106801 h 4321138"/>
              <a:gd name="connsiteX1620" fmla="*/ 1046164 w 3340100"/>
              <a:gd name="connsiteY1620" fmla="*/ 2114386 h 4321138"/>
              <a:gd name="connsiteX1621" fmla="*/ 1021347 w 3340100"/>
              <a:gd name="connsiteY1621" fmla="*/ 2140466 h 4321138"/>
              <a:gd name="connsiteX1622" fmla="*/ 1046803 w 3340100"/>
              <a:gd name="connsiteY1622" fmla="*/ 2114512 h 4321138"/>
              <a:gd name="connsiteX1623" fmla="*/ 1095831 w 3340100"/>
              <a:gd name="connsiteY1623" fmla="*/ 2195681 h 4321138"/>
              <a:gd name="connsiteX1624" fmla="*/ 1062219 w 3340100"/>
              <a:gd name="connsiteY1624" fmla="*/ 2190720 h 4321138"/>
              <a:gd name="connsiteX1625" fmla="*/ 1009857 w 3340100"/>
              <a:gd name="connsiteY1625" fmla="*/ 2152541 h 4321138"/>
              <a:gd name="connsiteX1626" fmla="*/ 1009788 w 3340100"/>
              <a:gd name="connsiteY1626" fmla="*/ 2152613 h 4321138"/>
              <a:gd name="connsiteX1627" fmla="*/ 989215 w 3340100"/>
              <a:gd name="connsiteY1627" fmla="*/ 2113172 h 4321138"/>
              <a:gd name="connsiteX1628" fmla="*/ 1002185 w 3340100"/>
              <a:gd name="connsiteY1628" fmla="*/ 2091783 h 4321138"/>
              <a:gd name="connsiteX1629" fmla="*/ 1908591 w 3340100"/>
              <a:gd name="connsiteY1629" fmla="*/ 2091498 h 4321138"/>
              <a:gd name="connsiteX1630" fmla="*/ 1929569 w 3340100"/>
              <a:gd name="connsiteY1630" fmla="*/ 2092190 h 4321138"/>
              <a:gd name="connsiteX1631" fmla="*/ 1963738 w 3340100"/>
              <a:gd name="connsiteY1631" fmla="*/ 2107579 h 4321138"/>
              <a:gd name="connsiteX1632" fmla="*/ 1963436 w 3340100"/>
              <a:gd name="connsiteY1632" fmla="*/ 2108503 h 4321138"/>
              <a:gd name="connsiteX1633" fmla="*/ 1904169 w 3340100"/>
              <a:gd name="connsiteY1633" fmla="*/ 2097730 h 4321138"/>
              <a:gd name="connsiteX1634" fmla="*/ 1908591 w 3340100"/>
              <a:gd name="connsiteY1634" fmla="*/ 2091498 h 4321138"/>
              <a:gd name="connsiteX1635" fmla="*/ 2643188 w 3340100"/>
              <a:gd name="connsiteY1635" fmla="*/ 2081175 h 4321138"/>
              <a:gd name="connsiteX1636" fmla="*/ 2644776 w 3340100"/>
              <a:gd name="connsiteY1636" fmla="*/ 2084350 h 4321138"/>
              <a:gd name="connsiteX1637" fmla="*/ 2646363 w 3340100"/>
              <a:gd name="connsiteY1637" fmla="*/ 2085938 h 4321138"/>
              <a:gd name="connsiteX1638" fmla="*/ 2643188 w 3340100"/>
              <a:gd name="connsiteY1638" fmla="*/ 2082763 h 4321138"/>
              <a:gd name="connsiteX1639" fmla="*/ 1249215 w 3340100"/>
              <a:gd name="connsiteY1639" fmla="*/ 2080853 h 4321138"/>
              <a:gd name="connsiteX1640" fmla="*/ 1315926 w 3340100"/>
              <a:gd name="connsiteY1640" fmla="*/ 2112922 h 4321138"/>
              <a:gd name="connsiteX1641" fmla="*/ 1377645 w 3340100"/>
              <a:gd name="connsiteY1641" fmla="*/ 2188838 h 4321138"/>
              <a:gd name="connsiteX1642" fmla="*/ 1244223 w 3340100"/>
              <a:gd name="connsiteY1642" fmla="*/ 2088219 h 4321138"/>
              <a:gd name="connsiteX1643" fmla="*/ 1249215 w 3340100"/>
              <a:gd name="connsiteY1643" fmla="*/ 2080853 h 4321138"/>
              <a:gd name="connsiteX1644" fmla="*/ 1723055 w 3340100"/>
              <a:gd name="connsiteY1644" fmla="*/ 2079852 h 4321138"/>
              <a:gd name="connsiteX1645" fmla="*/ 1748253 w 3340100"/>
              <a:gd name="connsiteY1645" fmla="*/ 2086693 h 4321138"/>
              <a:gd name="connsiteX1646" fmla="*/ 1789114 w 3340100"/>
              <a:gd name="connsiteY1646" fmla="*/ 2114512 h 4321138"/>
              <a:gd name="connsiteX1647" fmla="*/ 1789114 w 3340100"/>
              <a:gd name="connsiteY1647" fmla="*/ 2115419 h 4321138"/>
              <a:gd name="connsiteX1648" fmla="*/ 1715564 w 3340100"/>
              <a:gd name="connsiteY1648" fmla="*/ 2085484 h 4321138"/>
              <a:gd name="connsiteX1649" fmla="*/ 1723055 w 3340100"/>
              <a:gd name="connsiteY1649" fmla="*/ 2079852 h 4321138"/>
              <a:gd name="connsiteX1650" fmla="*/ 1507815 w 3340100"/>
              <a:gd name="connsiteY1650" fmla="*/ 2077008 h 4321138"/>
              <a:gd name="connsiteX1651" fmla="*/ 1553859 w 3340100"/>
              <a:gd name="connsiteY1651" fmla="*/ 2093741 h 4321138"/>
              <a:gd name="connsiteX1652" fmla="*/ 1605333 w 3340100"/>
              <a:gd name="connsiteY1652" fmla="*/ 2140800 h 4321138"/>
              <a:gd name="connsiteX1653" fmla="*/ 1604724 w 3340100"/>
              <a:gd name="connsiteY1653" fmla="*/ 2142299 h 4321138"/>
              <a:gd name="connsiteX1654" fmla="*/ 1505736 w 3340100"/>
              <a:gd name="connsiteY1654" fmla="*/ 2082951 h 4321138"/>
              <a:gd name="connsiteX1655" fmla="*/ 1507815 w 3340100"/>
              <a:gd name="connsiteY1655" fmla="*/ 2077008 h 4321138"/>
              <a:gd name="connsiteX1656" fmla="*/ 252781 w 3340100"/>
              <a:gd name="connsiteY1656" fmla="*/ 2075186 h 4321138"/>
              <a:gd name="connsiteX1657" fmla="*/ 260332 w 3340100"/>
              <a:gd name="connsiteY1657" fmla="*/ 2087883 h 4321138"/>
              <a:gd name="connsiteX1658" fmla="*/ 257428 w 3340100"/>
              <a:gd name="connsiteY1658" fmla="*/ 2112833 h 4321138"/>
              <a:gd name="connsiteX1659" fmla="*/ 245231 w 3340100"/>
              <a:gd name="connsiteY1659" fmla="*/ 2077191 h 4321138"/>
              <a:gd name="connsiteX1660" fmla="*/ 252781 w 3340100"/>
              <a:gd name="connsiteY1660" fmla="*/ 2075186 h 4321138"/>
              <a:gd name="connsiteX1661" fmla="*/ 840290 w 3340100"/>
              <a:gd name="connsiteY1661" fmla="*/ 2075178 h 4321138"/>
              <a:gd name="connsiteX1662" fmla="*/ 867397 w 3340100"/>
              <a:gd name="connsiteY1662" fmla="*/ 2101304 h 4321138"/>
              <a:gd name="connsiteX1663" fmla="*/ 876734 w 3340100"/>
              <a:gd name="connsiteY1663" fmla="*/ 2160803 h 4321138"/>
              <a:gd name="connsiteX1664" fmla="*/ 874625 w 3340100"/>
              <a:gd name="connsiteY1664" fmla="*/ 2162328 h 4321138"/>
              <a:gd name="connsiteX1665" fmla="*/ 823122 w 3340100"/>
              <a:gd name="connsiteY1665" fmla="*/ 2086353 h 4321138"/>
              <a:gd name="connsiteX1666" fmla="*/ 840290 w 3340100"/>
              <a:gd name="connsiteY1666" fmla="*/ 2075178 h 4321138"/>
              <a:gd name="connsiteX1667" fmla="*/ 601553 w 3340100"/>
              <a:gd name="connsiteY1667" fmla="*/ 2071648 h 4321138"/>
              <a:gd name="connsiteX1668" fmla="*/ 620049 w 3340100"/>
              <a:gd name="connsiteY1668" fmla="*/ 2096016 h 4321138"/>
              <a:gd name="connsiteX1669" fmla="*/ 619747 w 3340100"/>
              <a:gd name="connsiteY1669" fmla="*/ 2146702 h 4321138"/>
              <a:gd name="connsiteX1670" fmla="*/ 617935 w 3340100"/>
              <a:gd name="connsiteY1670" fmla="*/ 2147602 h 4321138"/>
              <a:gd name="connsiteX1671" fmla="*/ 586228 w 3340100"/>
              <a:gd name="connsiteY1671" fmla="*/ 2078321 h 4321138"/>
              <a:gd name="connsiteX1672" fmla="*/ 601553 w 3340100"/>
              <a:gd name="connsiteY1672" fmla="*/ 2071648 h 4321138"/>
              <a:gd name="connsiteX1673" fmla="*/ 2121393 w 3340100"/>
              <a:gd name="connsiteY1673" fmla="*/ 2047401 h 4321138"/>
              <a:gd name="connsiteX1674" fmla="*/ 2131425 w 3340100"/>
              <a:gd name="connsiteY1674" fmla="*/ 2052283 h 4321138"/>
              <a:gd name="connsiteX1675" fmla="*/ 2089386 w 3340100"/>
              <a:gd name="connsiteY1675" fmla="*/ 2058315 h 4321138"/>
              <a:gd name="connsiteX1676" fmla="*/ 2105849 w 3340100"/>
              <a:gd name="connsiteY1676" fmla="*/ 2047520 h 4321138"/>
              <a:gd name="connsiteX1677" fmla="*/ 2121393 w 3340100"/>
              <a:gd name="connsiteY1677" fmla="*/ 2047401 h 4321138"/>
              <a:gd name="connsiteX1678" fmla="*/ 1041389 w 3340100"/>
              <a:gd name="connsiteY1678" fmla="*/ 2045708 h 4321138"/>
              <a:gd name="connsiteX1679" fmla="*/ 1077219 w 3340100"/>
              <a:gd name="connsiteY1679" fmla="*/ 2060171 h 4321138"/>
              <a:gd name="connsiteX1680" fmla="*/ 1085742 w 3340100"/>
              <a:gd name="connsiteY1680" fmla="*/ 2067707 h 4321138"/>
              <a:gd name="connsiteX1681" fmla="*/ 1086419 w 3340100"/>
              <a:gd name="connsiteY1681" fmla="*/ 2066887 h 4321138"/>
              <a:gd name="connsiteX1682" fmla="*/ 1138488 w 3340100"/>
              <a:gd name="connsiteY1682" fmla="*/ 2149108 h 4321138"/>
              <a:gd name="connsiteX1683" fmla="*/ 1106506 w 3340100"/>
              <a:gd name="connsiteY1683" fmla="*/ 2144527 h 4321138"/>
              <a:gd name="connsiteX1684" fmla="*/ 1054153 w 3340100"/>
              <a:gd name="connsiteY1684" fmla="*/ 2106034 h 4321138"/>
              <a:gd name="connsiteX1685" fmla="*/ 1053704 w 3340100"/>
              <a:gd name="connsiteY1685" fmla="*/ 2106575 h 4321138"/>
              <a:gd name="connsiteX1686" fmla="*/ 1031678 w 3340100"/>
              <a:gd name="connsiteY1686" fmla="*/ 2067193 h 4321138"/>
              <a:gd name="connsiteX1687" fmla="*/ 1041389 w 3340100"/>
              <a:gd name="connsiteY1687" fmla="*/ 2045708 h 4321138"/>
              <a:gd name="connsiteX1688" fmla="*/ 1280761 w 3340100"/>
              <a:gd name="connsiteY1688" fmla="*/ 2037145 h 4321138"/>
              <a:gd name="connsiteX1689" fmla="*/ 1341067 w 3340100"/>
              <a:gd name="connsiteY1689" fmla="*/ 2065678 h 4321138"/>
              <a:gd name="connsiteX1690" fmla="*/ 1400680 w 3340100"/>
              <a:gd name="connsiteY1690" fmla="*/ 2133713 h 4321138"/>
              <a:gd name="connsiteX1691" fmla="*/ 1276892 w 3340100"/>
              <a:gd name="connsiteY1691" fmla="*/ 2043906 h 4321138"/>
              <a:gd name="connsiteX1692" fmla="*/ 1280761 w 3340100"/>
              <a:gd name="connsiteY1692" fmla="*/ 2037145 h 4321138"/>
              <a:gd name="connsiteX1693" fmla="*/ 1903527 w 3340100"/>
              <a:gd name="connsiteY1693" fmla="*/ 2036989 h 4321138"/>
              <a:gd name="connsiteX1694" fmla="*/ 1919742 w 3340100"/>
              <a:gd name="connsiteY1694" fmla="*/ 2037211 h 4321138"/>
              <a:gd name="connsiteX1695" fmla="*/ 1947863 w 3340100"/>
              <a:gd name="connsiteY1695" fmla="*/ 2048472 h 4321138"/>
              <a:gd name="connsiteX1696" fmla="*/ 1947863 w 3340100"/>
              <a:gd name="connsiteY1696" fmla="*/ 2049361 h 4321138"/>
              <a:gd name="connsiteX1697" fmla="*/ 1900692 w 3340100"/>
              <a:gd name="connsiteY1697" fmla="*/ 2041656 h 4321138"/>
              <a:gd name="connsiteX1698" fmla="*/ 1903527 w 3340100"/>
              <a:gd name="connsiteY1698" fmla="*/ 2036989 h 4321138"/>
              <a:gd name="connsiteX1699" fmla="*/ 2349611 w 3340100"/>
              <a:gd name="connsiteY1699" fmla="*/ 2034487 h 4321138"/>
              <a:gd name="connsiteX1700" fmla="*/ 2378076 w 3340100"/>
              <a:gd name="connsiteY1700" fmla="*/ 2044793 h 4321138"/>
              <a:gd name="connsiteX1701" fmla="*/ 2378076 w 3340100"/>
              <a:gd name="connsiteY1701" fmla="*/ 2045417 h 4321138"/>
              <a:gd name="connsiteX1702" fmla="*/ 2329625 w 3340100"/>
              <a:gd name="connsiteY1702" fmla="*/ 2041358 h 4321138"/>
              <a:gd name="connsiteX1703" fmla="*/ 2349611 w 3340100"/>
              <a:gd name="connsiteY1703" fmla="*/ 2034487 h 4321138"/>
              <a:gd name="connsiteX1704" fmla="*/ 331585 w 3340100"/>
              <a:gd name="connsiteY1704" fmla="*/ 2033789 h 4321138"/>
              <a:gd name="connsiteX1705" fmla="*/ 341582 w 3340100"/>
              <a:gd name="connsiteY1705" fmla="*/ 2050394 h 4321138"/>
              <a:gd name="connsiteX1706" fmla="*/ 338287 w 3340100"/>
              <a:gd name="connsiteY1706" fmla="*/ 2082926 h 4321138"/>
              <a:gd name="connsiteX1707" fmla="*/ 337389 w 3340100"/>
              <a:gd name="connsiteY1707" fmla="*/ 2083227 h 4321138"/>
              <a:gd name="connsiteX1708" fmla="*/ 321813 w 3340100"/>
              <a:gd name="connsiteY1708" fmla="*/ 2036839 h 4321138"/>
              <a:gd name="connsiteX1709" fmla="*/ 331585 w 3340100"/>
              <a:gd name="connsiteY1709" fmla="*/ 2033789 h 4321138"/>
              <a:gd name="connsiteX1710" fmla="*/ 1532887 w 3340100"/>
              <a:gd name="connsiteY1710" fmla="*/ 2030612 h 4321138"/>
              <a:gd name="connsiteX1711" fmla="*/ 1563304 w 3340100"/>
              <a:gd name="connsiteY1711" fmla="*/ 2044096 h 4321138"/>
              <a:gd name="connsiteX1712" fmla="*/ 1609726 w 3340100"/>
              <a:gd name="connsiteY1712" fmla="*/ 2085002 h 4321138"/>
              <a:gd name="connsiteX1713" fmla="*/ 1609423 w 3340100"/>
              <a:gd name="connsiteY1713" fmla="*/ 2086214 h 4321138"/>
              <a:gd name="connsiteX1714" fmla="*/ 1522040 w 3340100"/>
              <a:gd name="connsiteY1714" fmla="*/ 2033490 h 4321138"/>
              <a:gd name="connsiteX1715" fmla="*/ 1532887 w 3340100"/>
              <a:gd name="connsiteY1715" fmla="*/ 2030612 h 4321138"/>
              <a:gd name="connsiteX1716" fmla="*/ 1725614 w 3340100"/>
              <a:gd name="connsiteY1716" fmla="*/ 2030591 h 4321138"/>
              <a:gd name="connsiteX1717" fmla="*/ 1746068 w 3340100"/>
              <a:gd name="connsiteY1717" fmla="*/ 2036003 h 4321138"/>
              <a:gd name="connsiteX1718" fmla="*/ 1781176 w 3340100"/>
              <a:gd name="connsiteY1718" fmla="*/ 2058252 h 4321138"/>
              <a:gd name="connsiteX1719" fmla="*/ 1781176 w 3340100"/>
              <a:gd name="connsiteY1719" fmla="*/ 2058854 h 4321138"/>
              <a:gd name="connsiteX1720" fmla="*/ 1719813 w 3340100"/>
              <a:gd name="connsiteY1720" fmla="*/ 2034199 h 4321138"/>
              <a:gd name="connsiteX1721" fmla="*/ 1725614 w 3340100"/>
              <a:gd name="connsiteY1721" fmla="*/ 2030591 h 4321138"/>
              <a:gd name="connsiteX1722" fmla="*/ 888948 w 3340100"/>
              <a:gd name="connsiteY1722" fmla="*/ 2029328 h 4321138"/>
              <a:gd name="connsiteX1723" fmla="*/ 917551 w 3340100"/>
              <a:gd name="connsiteY1723" fmla="*/ 2056357 h 4321138"/>
              <a:gd name="connsiteX1724" fmla="*/ 929961 w 3340100"/>
              <a:gd name="connsiteY1724" fmla="*/ 2118483 h 4321138"/>
              <a:gd name="connsiteX1725" fmla="*/ 927842 w 3340100"/>
              <a:gd name="connsiteY1725" fmla="*/ 2119991 h 4321138"/>
              <a:gd name="connsiteX1726" fmla="*/ 872150 w 3340100"/>
              <a:gd name="connsiteY1726" fmla="*/ 2040976 h 4321138"/>
              <a:gd name="connsiteX1727" fmla="*/ 888948 w 3340100"/>
              <a:gd name="connsiteY1727" fmla="*/ 2029328 h 4321138"/>
              <a:gd name="connsiteX1728" fmla="*/ 2521566 w 3340100"/>
              <a:gd name="connsiteY1728" fmla="*/ 2028997 h 4321138"/>
              <a:gd name="connsiteX1729" fmla="*/ 2529267 w 3340100"/>
              <a:gd name="connsiteY1729" fmla="*/ 2029896 h 4321138"/>
              <a:gd name="connsiteX1730" fmla="*/ 2541588 w 3340100"/>
              <a:gd name="connsiteY1730" fmla="*/ 2039481 h 4321138"/>
              <a:gd name="connsiteX1731" fmla="*/ 2541588 w 3340100"/>
              <a:gd name="connsiteY1731" fmla="*/ 2040379 h 4321138"/>
              <a:gd name="connsiteX1732" fmla="*/ 2521566 w 3340100"/>
              <a:gd name="connsiteY1732" fmla="*/ 2028997 h 4321138"/>
              <a:gd name="connsiteX1733" fmla="*/ 655201 w 3340100"/>
              <a:gd name="connsiteY1733" fmla="*/ 2024014 h 4321138"/>
              <a:gd name="connsiteX1734" fmla="*/ 685848 w 3340100"/>
              <a:gd name="connsiteY1734" fmla="*/ 2052105 h 4321138"/>
              <a:gd name="connsiteX1735" fmla="*/ 687086 w 3340100"/>
              <a:gd name="connsiteY1735" fmla="*/ 2108964 h 4321138"/>
              <a:gd name="connsiteX1736" fmla="*/ 685229 w 3340100"/>
              <a:gd name="connsiteY1736" fmla="*/ 2109866 h 4321138"/>
              <a:gd name="connsiteX1737" fmla="*/ 648391 w 3340100"/>
              <a:gd name="connsiteY1737" fmla="*/ 2032551 h 4321138"/>
              <a:gd name="connsiteX1738" fmla="*/ 655201 w 3340100"/>
              <a:gd name="connsiteY1738" fmla="*/ 2024014 h 4321138"/>
              <a:gd name="connsiteX1739" fmla="*/ 1120467 w 3340100"/>
              <a:gd name="connsiteY1739" fmla="*/ 2022437 h 4321138"/>
              <a:gd name="connsiteX1740" fmla="*/ 1174128 w 3340100"/>
              <a:gd name="connsiteY1740" fmla="*/ 2097560 h 4321138"/>
              <a:gd name="connsiteX1741" fmla="*/ 1093788 w 3340100"/>
              <a:gd name="connsiteY1741" fmla="*/ 2058797 h 4321138"/>
              <a:gd name="connsiteX1742" fmla="*/ 1120467 w 3340100"/>
              <a:gd name="connsiteY1742" fmla="*/ 2022437 h 4321138"/>
              <a:gd name="connsiteX1743" fmla="*/ 1078122 w 3340100"/>
              <a:gd name="connsiteY1743" fmla="*/ 2002056 h 4321138"/>
              <a:gd name="connsiteX1744" fmla="*/ 1110902 w 3340100"/>
              <a:gd name="connsiteY1744" fmla="*/ 2015109 h 4321138"/>
              <a:gd name="connsiteX1745" fmla="*/ 1119189 w 3340100"/>
              <a:gd name="connsiteY1745" fmla="*/ 2022111 h 4321138"/>
              <a:gd name="connsiteX1746" fmla="*/ 1093143 w 3340100"/>
              <a:gd name="connsiteY1746" fmla="*/ 2058950 h 4321138"/>
              <a:gd name="connsiteX1747" fmla="*/ 1070649 w 3340100"/>
              <a:gd name="connsiteY1747" fmla="*/ 2022111 h 4321138"/>
              <a:gd name="connsiteX1748" fmla="*/ 1078122 w 3340100"/>
              <a:gd name="connsiteY1748" fmla="*/ 2002056 h 4321138"/>
              <a:gd name="connsiteX1749" fmla="*/ 1308282 w 3340100"/>
              <a:gd name="connsiteY1749" fmla="*/ 1993139 h 4321138"/>
              <a:gd name="connsiteX1750" fmla="*/ 1360942 w 3340100"/>
              <a:gd name="connsiteY1750" fmla="*/ 2018294 h 4321138"/>
              <a:gd name="connsiteX1751" fmla="*/ 1416810 w 3340100"/>
              <a:gd name="connsiteY1751" fmla="*/ 2078930 h 4321138"/>
              <a:gd name="connsiteX1752" fmla="*/ 1305073 w 3340100"/>
              <a:gd name="connsiteY1752" fmla="*/ 1999496 h 4321138"/>
              <a:gd name="connsiteX1753" fmla="*/ 1308282 w 3340100"/>
              <a:gd name="connsiteY1753" fmla="*/ 1993139 h 4321138"/>
              <a:gd name="connsiteX1754" fmla="*/ 2101550 w 3340100"/>
              <a:gd name="connsiteY1754" fmla="*/ 1989854 h 4321138"/>
              <a:gd name="connsiteX1755" fmla="*/ 2109480 w 3340100"/>
              <a:gd name="connsiteY1755" fmla="*/ 1993228 h 4321138"/>
              <a:gd name="connsiteX1756" fmla="*/ 2109480 w 3340100"/>
              <a:gd name="connsiteY1756" fmla="*/ 1993863 h 4321138"/>
              <a:gd name="connsiteX1757" fmla="*/ 2077918 w 3340100"/>
              <a:gd name="connsiteY1757" fmla="*/ 1998308 h 4321138"/>
              <a:gd name="connsiteX1758" fmla="*/ 2089676 w 3340100"/>
              <a:gd name="connsiteY1758" fmla="*/ 1990053 h 4321138"/>
              <a:gd name="connsiteX1759" fmla="*/ 2101550 w 3340100"/>
              <a:gd name="connsiteY1759" fmla="*/ 1989854 h 4321138"/>
              <a:gd name="connsiteX1760" fmla="*/ 407000 w 3340100"/>
              <a:gd name="connsiteY1760" fmla="*/ 1989222 h 4321138"/>
              <a:gd name="connsiteX1761" fmla="*/ 419150 w 3340100"/>
              <a:gd name="connsiteY1761" fmla="*/ 2009314 h 4321138"/>
              <a:gd name="connsiteX1762" fmla="*/ 416150 w 3340100"/>
              <a:gd name="connsiteY1762" fmla="*/ 2048362 h 4321138"/>
              <a:gd name="connsiteX1763" fmla="*/ 414650 w 3340100"/>
              <a:gd name="connsiteY1763" fmla="*/ 2048968 h 4321138"/>
              <a:gd name="connsiteX1764" fmla="*/ 395750 w 3340100"/>
              <a:gd name="connsiteY1764" fmla="*/ 1992968 h 4321138"/>
              <a:gd name="connsiteX1765" fmla="*/ 407000 w 3340100"/>
              <a:gd name="connsiteY1765" fmla="*/ 1989222 h 4321138"/>
              <a:gd name="connsiteX1766" fmla="*/ 1893393 w 3340100"/>
              <a:gd name="connsiteY1766" fmla="*/ 1984036 h 4321138"/>
              <a:gd name="connsiteX1767" fmla="*/ 1904563 w 3340100"/>
              <a:gd name="connsiteY1767" fmla="*/ 1984220 h 4321138"/>
              <a:gd name="connsiteX1768" fmla="*/ 1925639 w 3340100"/>
              <a:gd name="connsiteY1768" fmla="*/ 1991864 h 4321138"/>
              <a:gd name="connsiteX1769" fmla="*/ 1925639 w 3340100"/>
              <a:gd name="connsiteY1769" fmla="*/ 1993039 h 4321138"/>
              <a:gd name="connsiteX1770" fmla="*/ 1890907 w 3340100"/>
              <a:gd name="connsiteY1770" fmla="*/ 1987160 h 4321138"/>
              <a:gd name="connsiteX1771" fmla="*/ 1893393 w 3340100"/>
              <a:gd name="connsiteY1771" fmla="*/ 1984036 h 4321138"/>
              <a:gd name="connsiteX1772" fmla="*/ 1542269 w 3340100"/>
              <a:gd name="connsiteY1772" fmla="*/ 1983644 h 4321138"/>
              <a:gd name="connsiteX1773" fmla="*/ 1568097 w 3340100"/>
              <a:gd name="connsiteY1773" fmla="*/ 1994806 h 4321138"/>
              <a:gd name="connsiteX1774" fmla="*/ 1609726 w 3340100"/>
              <a:gd name="connsiteY1774" fmla="*/ 2028552 h 4321138"/>
              <a:gd name="connsiteX1775" fmla="*/ 1609422 w 3340100"/>
              <a:gd name="connsiteY1775" fmla="*/ 2029746 h 4321138"/>
              <a:gd name="connsiteX1776" fmla="*/ 1533761 w 3340100"/>
              <a:gd name="connsiteY1776" fmla="*/ 1986145 h 4321138"/>
              <a:gd name="connsiteX1777" fmla="*/ 1542269 w 3340100"/>
              <a:gd name="connsiteY1777" fmla="*/ 1983644 h 4321138"/>
              <a:gd name="connsiteX1778" fmla="*/ 923979 w 3340100"/>
              <a:gd name="connsiteY1778" fmla="*/ 1981700 h 4321138"/>
              <a:gd name="connsiteX1779" fmla="*/ 961704 w 3340100"/>
              <a:gd name="connsiteY1779" fmla="*/ 2010593 h 4321138"/>
              <a:gd name="connsiteX1780" fmla="*/ 977252 w 3340100"/>
              <a:gd name="connsiteY1780" fmla="*/ 2074913 h 4321138"/>
              <a:gd name="connsiteX1781" fmla="*/ 975422 w 3340100"/>
              <a:gd name="connsiteY1781" fmla="*/ 2076437 h 4321138"/>
              <a:gd name="connsiteX1782" fmla="*/ 917197 w 3340100"/>
              <a:gd name="connsiteY1782" fmla="*/ 1991388 h 4321138"/>
              <a:gd name="connsiteX1783" fmla="*/ 923979 w 3340100"/>
              <a:gd name="connsiteY1783" fmla="*/ 1981700 h 4321138"/>
              <a:gd name="connsiteX1784" fmla="*/ 1722363 w 3340100"/>
              <a:gd name="connsiteY1784" fmla="*/ 1980949 h 4321138"/>
              <a:gd name="connsiteX1785" fmla="*/ 1738031 w 3340100"/>
              <a:gd name="connsiteY1785" fmla="*/ 1985070 h 4321138"/>
              <a:gd name="connsiteX1786" fmla="*/ 1766588 w 3340100"/>
              <a:gd name="connsiteY1786" fmla="*/ 2002472 h 4321138"/>
              <a:gd name="connsiteX1787" fmla="*/ 1766888 w 3340100"/>
              <a:gd name="connsiteY1787" fmla="*/ 2003082 h 4321138"/>
              <a:gd name="connsiteX1788" fmla="*/ 1718192 w 3340100"/>
              <a:gd name="connsiteY1788" fmla="*/ 1984154 h 4321138"/>
              <a:gd name="connsiteX1789" fmla="*/ 1722363 w 3340100"/>
              <a:gd name="connsiteY1789" fmla="*/ 1980949 h 4321138"/>
              <a:gd name="connsiteX1790" fmla="*/ 1147850 w 3340100"/>
              <a:gd name="connsiteY1790" fmla="*/ 1977987 h 4321138"/>
              <a:gd name="connsiteX1791" fmla="*/ 1199808 w 3340100"/>
              <a:gd name="connsiteY1791" fmla="*/ 2046201 h 4321138"/>
              <a:gd name="connsiteX1792" fmla="*/ 1127126 w 3340100"/>
              <a:gd name="connsiteY1792" fmla="*/ 2011795 h 4321138"/>
              <a:gd name="connsiteX1793" fmla="*/ 1147850 w 3340100"/>
              <a:gd name="connsiteY1793" fmla="*/ 1977987 h 4321138"/>
              <a:gd name="connsiteX1794" fmla="*/ 715081 w 3340100"/>
              <a:gd name="connsiteY1794" fmla="*/ 1975958 h 4321138"/>
              <a:gd name="connsiteX1795" fmla="*/ 745715 w 3340100"/>
              <a:gd name="connsiteY1795" fmla="*/ 2007631 h 4321138"/>
              <a:gd name="connsiteX1796" fmla="*/ 749402 w 3340100"/>
              <a:gd name="connsiteY1796" fmla="*/ 2070450 h 4321138"/>
              <a:gd name="connsiteX1797" fmla="*/ 747559 w 3340100"/>
              <a:gd name="connsiteY1797" fmla="*/ 2071676 h 4321138"/>
              <a:gd name="connsiteX1798" fmla="*/ 708230 w 3340100"/>
              <a:gd name="connsiteY1798" fmla="*/ 1983116 h 4321138"/>
              <a:gd name="connsiteX1799" fmla="*/ 715081 w 3340100"/>
              <a:gd name="connsiteY1799" fmla="*/ 1975958 h 4321138"/>
              <a:gd name="connsiteX1800" fmla="*/ 2330902 w 3340100"/>
              <a:gd name="connsiteY1800" fmla="*/ 1972258 h 4321138"/>
              <a:gd name="connsiteX1801" fmla="*/ 2351088 w 3340100"/>
              <a:gd name="connsiteY1801" fmla="*/ 1978763 h 4321138"/>
              <a:gd name="connsiteX1802" fmla="*/ 2351088 w 3340100"/>
              <a:gd name="connsiteY1802" fmla="*/ 1979382 h 4321138"/>
              <a:gd name="connsiteX1803" fmla="*/ 2317841 w 3340100"/>
              <a:gd name="connsiteY1803" fmla="*/ 1976904 h 4321138"/>
              <a:gd name="connsiteX1804" fmla="*/ 2330902 w 3340100"/>
              <a:gd name="connsiteY1804" fmla="*/ 1972258 h 4321138"/>
              <a:gd name="connsiteX1805" fmla="*/ 2499005 w 3340100"/>
              <a:gd name="connsiteY1805" fmla="*/ 1964582 h 4321138"/>
              <a:gd name="connsiteX1806" fmla="*/ 2502087 w 3340100"/>
              <a:gd name="connsiteY1806" fmla="*/ 1965170 h 4321138"/>
              <a:gd name="connsiteX1807" fmla="*/ 2507970 w 3340100"/>
              <a:gd name="connsiteY1807" fmla="*/ 1969874 h 4321138"/>
              <a:gd name="connsiteX1808" fmla="*/ 2508250 w 3340100"/>
              <a:gd name="connsiteY1808" fmla="*/ 1970462 h 4321138"/>
              <a:gd name="connsiteX1809" fmla="*/ 2499005 w 3340100"/>
              <a:gd name="connsiteY1809" fmla="*/ 1964582 h 4321138"/>
              <a:gd name="connsiteX1810" fmla="*/ 42718 w 3340100"/>
              <a:gd name="connsiteY1810" fmla="*/ 1959623 h 4321138"/>
              <a:gd name="connsiteX1811" fmla="*/ 46759 w 3340100"/>
              <a:gd name="connsiteY1811" fmla="*/ 1963520 h 4321138"/>
              <a:gd name="connsiteX1812" fmla="*/ 45893 w 3340100"/>
              <a:gd name="connsiteY1812" fmla="*/ 1970989 h 4321138"/>
              <a:gd name="connsiteX1813" fmla="*/ 42718 w 3340100"/>
              <a:gd name="connsiteY1813" fmla="*/ 1959623 h 4321138"/>
              <a:gd name="connsiteX1814" fmla="*/ 1112359 w 3340100"/>
              <a:gd name="connsiteY1814" fmla="*/ 1958545 h 4321138"/>
              <a:gd name="connsiteX1815" fmla="*/ 1139837 w 3340100"/>
              <a:gd name="connsiteY1815" fmla="*/ 1970591 h 4321138"/>
              <a:gd name="connsiteX1816" fmla="*/ 1147764 w 3340100"/>
              <a:gd name="connsiteY1816" fmla="*/ 1976974 h 4321138"/>
              <a:gd name="connsiteX1817" fmla="*/ 1126727 w 3340100"/>
              <a:gd name="connsiteY1817" fmla="*/ 2011325 h 4321138"/>
              <a:gd name="connsiteX1818" fmla="*/ 1102946 w 3340100"/>
              <a:gd name="connsiteY1818" fmla="*/ 1971807 h 4321138"/>
              <a:gd name="connsiteX1819" fmla="*/ 1112359 w 3340100"/>
              <a:gd name="connsiteY1819" fmla="*/ 1958545 h 4321138"/>
              <a:gd name="connsiteX1820" fmla="*/ 1329494 w 3340100"/>
              <a:gd name="connsiteY1820" fmla="*/ 1950008 h 4321138"/>
              <a:gd name="connsiteX1821" fmla="*/ 1374538 w 3340100"/>
              <a:gd name="connsiteY1821" fmla="*/ 1971803 h 4321138"/>
              <a:gd name="connsiteX1822" fmla="*/ 1426251 w 3340100"/>
              <a:gd name="connsiteY1822" fmla="*/ 2024584 h 4321138"/>
              <a:gd name="connsiteX1823" fmla="*/ 1425642 w 3340100"/>
              <a:gd name="connsiteY1823" fmla="*/ 2025804 h 4321138"/>
              <a:gd name="connsiteX1824" fmla="*/ 1326172 w 3340100"/>
              <a:gd name="connsiteY1824" fmla="*/ 1953803 h 4321138"/>
              <a:gd name="connsiteX1825" fmla="*/ 1329494 w 3340100"/>
              <a:gd name="connsiteY1825" fmla="*/ 1950008 h 4321138"/>
              <a:gd name="connsiteX1826" fmla="*/ 479928 w 3340100"/>
              <a:gd name="connsiteY1826" fmla="*/ 1945754 h 4321138"/>
              <a:gd name="connsiteX1827" fmla="*/ 493419 w 3340100"/>
              <a:gd name="connsiteY1827" fmla="*/ 1968491 h 4321138"/>
              <a:gd name="connsiteX1828" fmla="*/ 490980 w 3340100"/>
              <a:gd name="connsiteY1828" fmla="*/ 2015402 h 4321138"/>
              <a:gd name="connsiteX1829" fmla="*/ 489456 w 3340100"/>
              <a:gd name="connsiteY1829" fmla="*/ 2016008 h 4321138"/>
              <a:gd name="connsiteX1830" fmla="*/ 466894 w 3340100"/>
              <a:gd name="connsiteY1830" fmla="*/ 1948213 h 4321138"/>
              <a:gd name="connsiteX1831" fmla="*/ 479928 w 3340100"/>
              <a:gd name="connsiteY1831" fmla="*/ 1945754 h 4321138"/>
              <a:gd name="connsiteX1832" fmla="*/ 963604 w 3340100"/>
              <a:gd name="connsiteY1832" fmla="*/ 1938368 h 4321138"/>
              <a:gd name="connsiteX1833" fmla="*/ 999689 w 3340100"/>
              <a:gd name="connsiteY1833" fmla="*/ 1966273 h 4321138"/>
              <a:gd name="connsiteX1834" fmla="*/ 1017867 w 3340100"/>
              <a:gd name="connsiteY1834" fmla="*/ 2029112 h 4321138"/>
              <a:gd name="connsiteX1835" fmla="*/ 1016049 w 3340100"/>
              <a:gd name="connsiteY1835" fmla="*/ 2030616 h 4321138"/>
              <a:gd name="connsiteX1836" fmla="*/ 957881 w 3340100"/>
              <a:gd name="connsiteY1836" fmla="*/ 1947632 h 4321138"/>
              <a:gd name="connsiteX1837" fmla="*/ 963604 w 3340100"/>
              <a:gd name="connsiteY1837" fmla="*/ 1938368 h 4321138"/>
              <a:gd name="connsiteX1838" fmla="*/ 1544898 w 3340100"/>
              <a:gd name="connsiteY1838" fmla="*/ 1937043 h 4321138"/>
              <a:gd name="connsiteX1839" fmla="*/ 1565484 w 3340100"/>
              <a:gd name="connsiteY1839" fmla="*/ 1946315 h 4321138"/>
              <a:gd name="connsiteX1840" fmla="*/ 1600201 w 3340100"/>
              <a:gd name="connsiteY1840" fmla="*/ 1974987 h 4321138"/>
              <a:gd name="connsiteX1841" fmla="*/ 1600201 w 3340100"/>
              <a:gd name="connsiteY1841" fmla="*/ 1975611 h 4321138"/>
              <a:gd name="connsiteX1842" fmla="*/ 1538778 w 3340100"/>
              <a:gd name="connsiteY1842" fmla="*/ 1939459 h 4321138"/>
              <a:gd name="connsiteX1843" fmla="*/ 1544898 w 3340100"/>
              <a:gd name="connsiteY1843" fmla="*/ 1937043 h 4321138"/>
              <a:gd name="connsiteX1844" fmla="*/ 2073085 w 3340100"/>
              <a:gd name="connsiteY1844" fmla="*/ 1934093 h 4321138"/>
              <a:gd name="connsiteX1845" fmla="*/ 2078999 w 3340100"/>
              <a:gd name="connsiteY1845" fmla="*/ 1936077 h 4321138"/>
              <a:gd name="connsiteX1846" fmla="*/ 2078999 w 3340100"/>
              <a:gd name="connsiteY1846" fmla="*/ 1936395 h 4321138"/>
              <a:gd name="connsiteX1847" fmla="*/ 2058006 w 3340100"/>
              <a:gd name="connsiteY1847" fmla="*/ 1939570 h 4321138"/>
              <a:gd name="connsiteX1848" fmla="*/ 2065526 w 3340100"/>
              <a:gd name="connsiteY1848" fmla="*/ 1934490 h 4321138"/>
              <a:gd name="connsiteX1849" fmla="*/ 2073085 w 3340100"/>
              <a:gd name="connsiteY1849" fmla="*/ 1934093 h 4321138"/>
              <a:gd name="connsiteX1850" fmla="*/ 1712314 w 3340100"/>
              <a:gd name="connsiteY1850" fmla="*/ 1931238 h 4321138"/>
              <a:gd name="connsiteX1851" fmla="*/ 1723048 w 3340100"/>
              <a:gd name="connsiteY1851" fmla="*/ 1934016 h 4321138"/>
              <a:gd name="connsiteX1852" fmla="*/ 1744664 w 3340100"/>
              <a:gd name="connsiteY1852" fmla="*/ 1946803 h 4321138"/>
              <a:gd name="connsiteX1853" fmla="*/ 1744664 w 3340100"/>
              <a:gd name="connsiteY1853" fmla="*/ 1947716 h 4321138"/>
              <a:gd name="connsiteX1854" fmla="*/ 1709027 w 3340100"/>
              <a:gd name="connsiteY1854" fmla="*/ 1932798 h 4321138"/>
              <a:gd name="connsiteX1855" fmla="*/ 1712314 w 3340100"/>
              <a:gd name="connsiteY1855" fmla="*/ 1931238 h 4321138"/>
              <a:gd name="connsiteX1856" fmla="*/ 1882369 w 3340100"/>
              <a:gd name="connsiteY1856" fmla="*/ 1930957 h 4321138"/>
              <a:gd name="connsiteX1857" fmla="*/ 1895476 w 3340100"/>
              <a:gd name="connsiteY1857" fmla="*/ 1935720 h 4321138"/>
              <a:gd name="connsiteX1858" fmla="*/ 1895476 w 3340100"/>
              <a:gd name="connsiteY1858" fmla="*/ 1936315 h 4321138"/>
              <a:gd name="connsiteX1859" fmla="*/ 1874676 w 3340100"/>
              <a:gd name="connsiteY1859" fmla="*/ 1933041 h 4321138"/>
              <a:gd name="connsiteX1860" fmla="*/ 1882369 w 3340100"/>
              <a:gd name="connsiteY1860" fmla="*/ 1930957 h 4321138"/>
              <a:gd name="connsiteX1861" fmla="*/ 768294 w 3340100"/>
              <a:gd name="connsiteY1861" fmla="*/ 1930494 h 4321138"/>
              <a:gd name="connsiteX1862" fmla="*/ 799278 w 3340100"/>
              <a:gd name="connsiteY1862" fmla="*/ 1964111 h 4321138"/>
              <a:gd name="connsiteX1863" fmla="*/ 805373 w 3340100"/>
              <a:gd name="connsiteY1863" fmla="*/ 2030047 h 4321138"/>
              <a:gd name="connsiteX1864" fmla="*/ 803545 w 3340100"/>
              <a:gd name="connsiteY1864" fmla="*/ 2031251 h 4321138"/>
              <a:gd name="connsiteX1865" fmla="*/ 761185 w 3340100"/>
              <a:gd name="connsiteY1865" fmla="*/ 1938519 h 4321138"/>
              <a:gd name="connsiteX1866" fmla="*/ 768294 w 3340100"/>
              <a:gd name="connsiteY1866" fmla="*/ 1930494 h 4321138"/>
              <a:gd name="connsiteX1867" fmla="*/ 127239 w 3340100"/>
              <a:gd name="connsiteY1867" fmla="*/ 1920923 h 4321138"/>
              <a:gd name="connsiteX1868" fmla="*/ 131446 w 3340100"/>
              <a:gd name="connsiteY1868" fmla="*/ 1929154 h 4321138"/>
              <a:gd name="connsiteX1869" fmla="*/ 129541 w 3340100"/>
              <a:gd name="connsiteY1869" fmla="*/ 1944684 h 4321138"/>
              <a:gd name="connsiteX1870" fmla="*/ 122556 w 3340100"/>
              <a:gd name="connsiteY1870" fmla="*/ 1922010 h 4321138"/>
              <a:gd name="connsiteX1871" fmla="*/ 127239 w 3340100"/>
              <a:gd name="connsiteY1871" fmla="*/ 1920923 h 4321138"/>
              <a:gd name="connsiteX1872" fmla="*/ 1139709 w 3340100"/>
              <a:gd name="connsiteY1872" fmla="*/ 1916897 h 4321138"/>
              <a:gd name="connsiteX1873" fmla="*/ 1163989 w 3340100"/>
              <a:gd name="connsiteY1873" fmla="*/ 1927244 h 4321138"/>
              <a:gd name="connsiteX1874" fmla="*/ 1171576 w 3340100"/>
              <a:gd name="connsiteY1874" fmla="*/ 1932921 h 4321138"/>
              <a:gd name="connsiteX1875" fmla="*/ 1171171 w 3340100"/>
              <a:gd name="connsiteY1875" fmla="*/ 1933728 h 4321138"/>
              <a:gd name="connsiteX1876" fmla="*/ 1207160 w 3340100"/>
              <a:gd name="connsiteY1876" fmla="*/ 1967940 h 4321138"/>
              <a:gd name="connsiteX1877" fmla="*/ 1220671 w 3340100"/>
              <a:gd name="connsiteY1877" fmla="*/ 1994731 h 4321138"/>
              <a:gd name="connsiteX1878" fmla="*/ 1155701 w 3340100"/>
              <a:gd name="connsiteY1878" fmla="*/ 1964283 h 4321138"/>
              <a:gd name="connsiteX1879" fmla="*/ 1156029 w 3340100"/>
              <a:gd name="connsiteY1879" fmla="*/ 1963623 h 4321138"/>
              <a:gd name="connsiteX1880" fmla="*/ 1138609 w 3340100"/>
              <a:gd name="connsiteY1880" fmla="*/ 1943978 h 4321138"/>
              <a:gd name="connsiteX1881" fmla="*/ 1132729 w 3340100"/>
              <a:gd name="connsiteY1881" fmla="*/ 1928738 h 4321138"/>
              <a:gd name="connsiteX1882" fmla="*/ 1139709 w 3340100"/>
              <a:gd name="connsiteY1882" fmla="*/ 1916897 h 4321138"/>
              <a:gd name="connsiteX1883" fmla="*/ 2305556 w 3340100"/>
              <a:gd name="connsiteY1883" fmla="*/ 1911674 h 4321138"/>
              <a:gd name="connsiteX1884" fmla="*/ 2317751 w 3340100"/>
              <a:gd name="connsiteY1884" fmla="*/ 1915643 h 4321138"/>
              <a:gd name="connsiteX1885" fmla="*/ 2317751 w 3340100"/>
              <a:gd name="connsiteY1885" fmla="*/ 1916365 h 4321138"/>
              <a:gd name="connsiteX1886" fmla="*/ 2298364 w 3340100"/>
              <a:gd name="connsiteY1886" fmla="*/ 1914560 h 4321138"/>
              <a:gd name="connsiteX1887" fmla="*/ 2305556 w 3340100"/>
              <a:gd name="connsiteY1887" fmla="*/ 1911674 h 4321138"/>
              <a:gd name="connsiteX1888" fmla="*/ 1353564 w 3340100"/>
              <a:gd name="connsiteY1888" fmla="*/ 1909576 h 4321138"/>
              <a:gd name="connsiteX1889" fmla="*/ 1383786 w 3340100"/>
              <a:gd name="connsiteY1889" fmla="*/ 1926226 h 4321138"/>
              <a:gd name="connsiteX1890" fmla="*/ 1430338 w 3340100"/>
              <a:gd name="connsiteY1890" fmla="*/ 1971024 h 4321138"/>
              <a:gd name="connsiteX1891" fmla="*/ 1429737 w 3340100"/>
              <a:gd name="connsiteY1891" fmla="*/ 1971926 h 4321138"/>
              <a:gd name="connsiteX1892" fmla="*/ 1342940 w 3340100"/>
              <a:gd name="connsiteY1892" fmla="*/ 1911192 h 4321138"/>
              <a:gd name="connsiteX1893" fmla="*/ 1353564 w 3340100"/>
              <a:gd name="connsiteY1893" fmla="*/ 1909576 h 4321138"/>
              <a:gd name="connsiteX1894" fmla="*/ 548188 w 3340100"/>
              <a:gd name="connsiteY1894" fmla="*/ 1900843 h 4321138"/>
              <a:gd name="connsiteX1895" fmla="*/ 563236 w 3340100"/>
              <a:gd name="connsiteY1895" fmla="*/ 1926658 h 4321138"/>
              <a:gd name="connsiteX1896" fmla="*/ 562004 w 3340100"/>
              <a:gd name="connsiteY1896" fmla="*/ 1979575 h 4321138"/>
              <a:gd name="connsiteX1897" fmla="*/ 560157 w 3340100"/>
              <a:gd name="connsiteY1897" fmla="*/ 1980180 h 4321138"/>
              <a:gd name="connsiteX1898" fmla="*/ 534295 w 3340100"/>
              <a:gd name="connsiteY1898" fmla="*/ 1903375 h 4321138"/>
              <a:gd name="connsiteX1899" fmla="*/ 548188 w 3340100"/>
              <a:gd name="connsiteY1899" fmla="*/ 1900843 h 4321138"/>
              <a:gd name="connsiteX1900" fmla="*/ 999284 w 3340100"/>
              <a:gd name="connsiteY1900" fmla="*/ 1895261 h 4321138"/>
              <a:gd name="connsiteX1901" fmla="*/ 1007797 w 3340100"/>
              <a:gd name="connsiteY1901" fmla="*/ 1895552 h 4321138"/>
              <a:gd name="connsiteX1902" fmla="*/ 1033628 w 3340100"/>
              <a:gd name="connsiteY1902" fmla="*/ 1921879 h 4321138"/>
              <a:gd name="connsiteX1903" fmla="*/ 1053627 w 3340100"/>
              <a:gd name="connsiteY1903" fmla="*/ 1983143 h 4321138"/>
              <a:gd name="connsiteX1904" fmla="*/ 1052112 w 3340100"/>
              <a:gd name="connsiteY1904" fmla="*/ 1984667 h 4321138"/>
              <a:gd name="connsiteX1905" fmla="*/ 995146 w 3340100"/>
              <a:gd name="connsiteY1905" fmla="*/ 1904200 h 4321138"/>
              <a:gd name="connsiteX1906" fmla="*/ 999284 w 3340100"/>
              <a:gd name="connsiteY1906" fmla="*/ 1895261 h 4321138"/>
              <a:gd name="connsiteX1907" fmla="*/ 1541470 w 3340100"/>
              <a:gd name="connsiteY1907" fmla="*/ 1891602 h 4321138"/>
              <a:gd name="connsiteX1908" fmla="*/ 1557478 w 3340100"/>
              <a:gd name="connsiteY1908" fmla="*/ 1898536 h 4321138"/>
              <a:gd name="connsiteX1909" fmla="*/ 1587501 w 3340100"/>
              <a:gd name="connsiteY1909" fmla="*/ 1920482 h 4321138"/>
              <a:gd name="connsiteX1910" fmla="*/ 1587195 w 3340100"/>
              <a:gd name="connsiteY1910" fmla="*/ 1921701 h 4321138"/>
              <a:gd name="connsiteX1911" fmla="*/ 1536032 w 3340100"/>
              <a:gd name="connsiteY1911" fmla="*/ 1892440 h 4321138"/>
              <a:gd name="connsiteX1912" fmla="*/ 1541470 w 3340100"/>
              <a:gd name="connsiteY1912" fmla="*/ 1891602 h 4321138"/>
              <a:gd name="connsiteX1913" fmla="*/ 1693162 w 3340100"/>
              <a:gd name="connsiteY1913" fmla="*/ 1884523 h 4321138"/>
              <a:gd name="connsiteX1914" fmla="*/ 1702318 w 3340100"/>
              <a:gd name="connsiteY1914" fmla="*/ 1885118 h 4321138"/>
              <a:gd name="connsiteX1915" fmla="*/ 1717381 w 3340100"/>
              <a:gd name="connsiteY1915" fmla="*/ 1893453 h 4321138"/>
              <a:gd name="connsiteX1916" fmla="*/ 1717381 w 3340100"/>
              <a:gd name="connsiteY1916" fmla="*/ 1894048 h 4321138"/>
              <a:gd name="connsiteX1917" fmla="*/ 1693162 w 3340100"/>
              <a:gd name="connsiteY1917" fmla="*/ 1884523 h 4321138"/>
              <a:gd name="connsiteX1918" fmla="*/ 817597 w 3340100"/>
              <a:gd name="connsiteY1918" fmla="*/ 1883418 h 4321138"/>
              <a:gd name="connsiteX1919" fmla="*/ 847692 w 3340100"/>
              <a:gd name="connsiteY1919" fmla="*/ 1919493 h 4321138"/>
              <a:gd name="connsiteX1920" fmla="*/ 856507 w 3340100"/>
              <a:gd name="connsiteY1920" fmla="*/ 1989681 h 4321138"/>
              <a:gd name="connsiteX1921" fmla="*/ 852556 w 3340100"/>
              <a:gd name="connsiteY1921" fmla="*/ 1991520 h 4321138"/>
              <a:gd name="connsiteX1922" fmla="*/ 810301 w 3340100"/>
              <a:gd name="connsiteY1922" fmla="*/ 1889456 h 4321138"/>
              <a:gd name="connsiteX1923" fmla="*/ 817597 w 3340100"/>
              <a:gd name="connsiteY1923" fmla="*/ 1883418 h 4321138"/>
              <a:gd name="connsiteX1924" fmla="*/ 207451 w 3340100"/>
              <a:gd name="connsiteY1924" fmla="*/ 1881167 h 4321138"/>
              <a:gd name="connsiteX1925" fmla="*/ 213209 w 3340100"/>
              <a:gd name="connsiteY1925" fmla="*/ 1893079 h 4321138"/>
              <a:gd name="connsiteX1926" fmla="*/ 210816 w 3340100"/>
              <a:gd name="connsiteY1926" fmla="*/ 1916145 h 4321138"/>
              <a:gd name="connsiteX1927" fmla="*/ 209919 w 3340100"/>
              <a:gd name="connsiteY1927" fmla="*/ 1916448 h 4321138"/>
              <a:gd name="connsiteX1928" fmla="*/ 201245 w 3340100"/>
              <a:gd name="connsiteY1928" fmla="*/ 1881547 h 4321138"/>
              <a:gd name="connsiteX1929" fmla="*/ 207451 w 3340100"/>
              <a:gd name="connsiteY1929" fmla="*/ 1881167 h 4321138"/>
              <a:gd name="connsiteX1930" fmla="*/ 1853825 w 3340100"/>
              <a:gd name="connsiteY1930" fmla="*/ 1879880 h 4321138"/>
              <a:gd name="connsiteX1931" fmla="*/ 1860551 w 3340100"/>
              <a:gd name="connsiteY1931" fmla="*/ 1882102 h 4321138"/>
              <a:gd name="connsiteX1932" fmla="*/ 1860551 w 3340100"/>
              <a:gd name="connsiteY1932" fmla="*/ 1882420 h 4321138"/>
              <a:gd name="connsiteX1933" fmla="*/ 1850315 w 3340100"/>
              <a:gd name="connsiteY1933" fmla="*/ 1880832 h 4321138"/>
              <a:gd name="connsiteX1934" fmla="*/ 1853825 w 3340100"/>
              <a:gd name="connsiteY1934" fmla="*/ 1879880 h 4321138"/>
              <a:gd name="connsiteX1935" fmla="*/ 2035176 w 3340100"/>
              <a:gd name="connsiteY1935" fmla="*/ 1879562 h 4321138"/>
              <a:gd name="connsiteX1936" fmla="*/ 2039939 w 3340100"/>
              <a:gd name="connsiteY1936" fmla="*/ 1879562 h 4321138"/>
              <a:gd name="connsiteX1937" fmla="*/ 2036764 w 3340100"/>
              <a:gd name="connsiteY1937" fmla="*/ 1881150 h 4321138"/>
              <a:gd name="connsiteX1938" fmla="*/ 2032001 w 3340100"/>
              <a:gd name="connsiteY1938" fmla="*/ 1881150 h 4321138"/>
              <a:gd name="connsiteX1939" fmla="*/ 1160580 w 3340100"/>
              <a:gd name="connsiteY1939" fmla="*/ 1875107 h 4321138"/>
              <a:gd name="connsiteX1940" fmla="*/ 1181982 w 3340100"/>
              <a:gd name="connsiteY1940" fmla="*/ 1883775 h 4321138"/>
              <a:gd name="connsiteX1941" fmla="*/ 1189039 w 3340100"/>
              <a:gd name="connsiteY1941" fmla="*/ 1889109 h 4321138"/>
              <a:gd name="connsiteX1942" fmla="*/ 1188942 w 3340100"/>
              <a:gd name="connsiteY1942" fmla="*/ 1889353 h 4321138"/>
              <a:gd name="connsiteX1943" fmla="*/ 1222634 w 3340100"/>
              <a:gd name="connsiteY1943" fmla="*/ 1919367 h 4321138"/>
              <a:gd name="connsiteX1944" fmla="*/ 1236414 w 3340100"/>
              <a:gd name="connsiteY1944" fmla="*/ 1942885 h 4321138"/>
              <a:gd name="connsiteX1945" fmla="*/ 1177926 w 3340100"/>
              <a:gd name="connsiteY1945" fmla="*/ 1916437 h 4321138"/>
              <a:gd name="connsiteX1946" fmla="*/ 1178135 w 3340100"/>
              <a:gd name="connsiteY1946" fmla="*/ 1915904 h 4321138"/>
              <a:gd name="connsiteX1947" fmla="*/ 1161731 w 3340100"/>
              <a:gd name="connsiteY1947" fmla="*/ 1898925 h 4321138"/>
              <a:gd name="connsiteX1948" fmla="*/ 1155288 w 3340100"/>
              <a:gd name="connsiteY1948" fmla="*/ 1885553 h 4321138"/>
              <a:gd name="connsiteX1949" fmla="*/ 1160580 w 3340100"/>
              <a:gd name="connsiteY1949" fmla="*/ 1875107 h 4321138"/>
              <a:gd name="connsiteX1950" fmla="*/ 1361103 w 3340100"/>
              <a:gd name="connsiteY1950" fmla="*/ 1865869 h 4321138"/>
              <a:gd name="connsiteX1951" fmla="*/ 1386679 w 3340100"/>
              <a:gd name="connsiteY1951" fmla="*/ 1879797 h 4321138"/>
              <a:gd name="connsiteX1952" fmla="*/ 1428751 w 3340100"/>
              <a:gd name="connsiteY1952" fmla="*/ 1918367 h 4321138"/>
              <a:gd name="connsiteX1953" fmla="*/ 1428448 w 3340100"/>
              <a:gd name="connsiteY1953" fmla="*/ 1919286 h 4321138"/>
              <a:gd name="connsiteX1954" fmla="*/ 1352779 w 3340100"/>
              <a:gd name="connsiteY1954" fmla="*/ 1867553 h 4321138"/>
              <a:gd name="connsiteX1955" fmla="*/ 1361103 w 3340100"/>
              <a:gd name="connsiteY1955" fmla="*/ 1865869 h 4321138"/>
              <a:gd name="connsiteX1956" fmla="*/ 1031952 w 3340100"/>
              <a:gd name="connsiteY1956" fmla="*/ 1853810 h 4321138"/>
              <a:gd name="connsiteX1957" fmla="*/ 1060921 w 3340100"/>
              <a:gd name="connsiteY1957" fmla="*/ 1878831 h 4321138"/>
              <a:gd name="connsiteX1958" fmla="*/ 1081551 w 3340100"/>
              <a:gd name="connsiteY1958" fmla="*/ 1935721 h 4321138"/>
              <a:gd name="connsiteX1959" fmla="*/ 1079159 w 3340100"/>
              <a:gd name="connsiteY1959" fmla="*/ 1938142 h 4321138"/>
              <a:gd name="connsiteX1960" fmla="*/ 1027434 w 3340100"/>
              <a:gd name="connsiteY1960" fmla="*/ 1860373 h 4321138"/>
              <a:gd name="connsiteX1961" fmla="*/ 1031952 w 3340100"/>
              <a:gd name="connsiteY1961" fmla="*/ 1853810 h 4321138"/>
              <a:gd name="connsiteX1962" fmla="*/ 2271713 w 3340100"/>
              <a:gd name="connsiteY1962" fmla="*/ 1852575 h 4321138"/>
              <a:gd name="connsiteX1963" fmla="*/ 2273301 w 3340100"/>
              <a:gd name="connsiteY1963" fmla="*/ 1852575 h 4321138"/>
              <a:gd name="connsiteX1964" fmla="*/ 2276476 w 3340100"/>
              <a:gd name="connsiteY1964" fmla="*/ 1854163 h 4321138"/>
              <a:gd name="connsiteX1965" fmla="*/ 2273301 w 3340100"/>
              <a:gd name="connsiteY1965" fmla="*/ 1854163 h 4321138"/>
              <a:gd name="connsiteX1966" fmla="*/ 602616 w 3340100"/>
              <a:gd name="connsiteY1966" fmla="*/ 1851093 h 4321138"/>
              <a:gd name="connsiteX1967" fmla="*/ 626587 w 3340100"/>
              <a:gd name="connsiteY1967" fmla="*/ 1883122 h 4321138"/>
              <a:gd name="connsiteX1968" fmla="*/ 626892 w 3340100"/>
              <a:gd name="connsiteY1968" fmla="*/ 1942114 h 4321138"/>
              <a:gd name="connsiteX1969" fmla="*/ 625062 w 3340100"/>
              <a:gd name="connsiteY1969" fmla="*/ 1943026 h 4321138"/>
              <a:gd name="connsiteX1970" fmla="*/ 596093 w 3340100"/>
              <a:gd name="connsiteY1970" fmla="*/ 1857275 h 4321138"/>
              <a:gd name="connsiteX1971" fmla="*/ 602616 w 3340100"/>
              <a:gd name="connsiteY1971" fmla="*/ 1851093 h 4321138"/>
              <a:gd name="connsiteX1972" fmla="*/ 1532370 w 3340100"/>
              <a:gd name="connsiteY1972" fmla="*/ 1848425 h 4321138"/>
              <a:gd name="connsiteX1973" fmla="*/ 1543609 w 3340100"/>
              <a:gd name="connsiteY1973" fmla="*/ 1852972 h 4321138"/>
              <a:gd name="connsiteX1974" fmla="*/ 1566864 w 3340100"/>
              <a:gd name="connsiteY1974" fmla="*/ 1868520 h 4321138"/>
              <a:gd name="connsiteX1975" fmla="*/ 1566864 w 3340100"/>
              <a:gd name="connsiteY1975" fmla="*/ 1869400 h 4321138"/>
              <a:gd name="connsiteX1976" fmla="*/ 1528106 w 3340100"/>
              <a:gd name="connsiteY1976" fmla="*/ 1849159 h 4321138"/>
              <a:gd name="connsiteX1977" fmla="*/ 1532370 w 3340100"/>
              <a:gd name="connsiteY1977" fmla="*/ 1848425 h 4321138"/>
              <a:gd name="connsiteX1978" fmla="*/ 1202080 w 3340100"/>
              <a:gd name="connsiteY1978" fmla="*/ 1844637 h 4321138"/>
              <a:gd name="connsiteX1979" fmla="*/ 1245580 w 3340100"/>
              <a:gd name="connsiteY1979" fmla="*/ 1893100 h 4321138"/>
              <a:gd name="connsiteX1980" fmla="*/ 1195388 w 3340100"/>
              <a:gd name="connsiteY1980" fmla="*/ 1869640 h 4321138"/>
              <a:gd name="connsiteX1981" fmla="*/ 1202080 w 3340100"/>
              <a:gd name="connsiteY1981" fmla="*/ 1844637 h 4321138"/>
              <a:gd name="connsiteX1982" fmla="*/ 285556 w 3340100"/>
              <a:gd name="connsiteY1982" fmla="*/ 1840046 h 4321138"/>
              <a:gd name="connsiteX1983" fmla="*/ 293304 w 3340100"/>
              <a:gd name="connsiteY1983" fmla="*/ 1856059 h 4321138"/>
              <a:gd name="connsiteX1984" fmla="*/ 290338 w 3340100"/>
              <a:gd name="connsiteY1984" fmla="*/ 1886619 h 4321138"/>
              <a:gd name="connsiteX1985" fmla="*/ 289152 w 3340100"/>
              <a:gd name="connsiteY1985" fmla="*/ 1886927 h 4321138"/>
              <a:gd name="connsiteX1986" fmla="*/ 277586 w 3340100"/>
              <a:gd name="connsiteY1986" fmla="*/ 1840934 h 4321138"/>
              <a:gd name="connsiteX1987" fmla="*/ 285556 w 3340100"/>
              <a:gd name="connsiteY1987" fmla="*/ 1840046 h 4321138"/>
              <a:gd name="connsiteX1988" fmla="*/ 861176 w 3340100"/>
              <a:gd name="connsiteY1988" fmla="*/ 1839047 h 4321138"/>
              <a:gd name="connsiteX1989" fmla="*/ 891022 w 3340100"/>
              <a:gd name="connsiteY1989" fmla="*/ 1875060 h 4321138"/>
              <a:gd name="connsiteX1990" fmla="*/ 902067 w 3340100"/>
              <a:gd name="connsiteY1990" fmla="*/ 1946534 h 4321138"/>
              <a:gd name="connsiteX1991" fmla="*/ 900574 w 3340100"/>
              <a:gd name="connsiteY1991" fmla="*/ 1948055 h 4321138"/>
              <a:gd name="connsiteX1992" fmla="*/ 855202 w 3340100"/>
              <a:gd name="connsiteY1992" fmla="*/ 1844949 h 4321138"/>
              <a:gd name="connsiteX1993" fmla="*/ 861176 w 3340100"/>
              <a:gd name="connsiteY1993" fmla="*/ 1839047 h 4321138"/>
              <a:gd name="connsiteX1994" fmla="*/ 1670628 w 3340100"/>
              <a:gd name="connsiteY1994" fmla="*/ 1837494 h 4321138"/>
              <a:gd name="connsiteX1995" fmla="*/ 1674958 w 3340100"/>
              <a:gd name="connsiteY1995" fmla="*/ 1837758 h 4321138"/>
              <a:gd name="connsiteX1996" fmla="*/ 1682751 w 3340100"/>
              <a:gd name="connsiteY1996" fmla="*/ 1841463 h 4321138"/>
              <a:gd name="connsiteX1997" fmla="*/ 1682751 w 3340100"/>
              <a:gd name="connsiteY1997" fmla="*/ 1841727 h 4321138"/>
              <a:gd name="connsiteX1998" fmla="*/ 1670628 w 3340100"/>
              <a:gd name="connsiteY1998" fmla="*/ 1837494 h 4321138"/>
              <a:gd name="connsiteX1999" fmla="*/ 1179117 w 3340100"/>
              <a:gd name="connsiteY1999" fmla="*/ 1833315 h 4321138"/>
              <a:gd name="connsiteX2000" fmla="*/ 1194968 w 3340100"/>
              <a:gd name="connsiteY2000" fmla="*/ 1840902 h 4321138"/>
              <a:gd name="connsiteX2001" fmla="*/ 1201739 w 3340100"/>
              <a:gd name="connsiteY2001" fmla="*/ 1845454 h 4321138"/>
              <a:gd name="connsiteX2002" fmla="*/ 1194968 w 3340100"/>
              <a:gd name="connsiteY2002" fmla="*/ 1870037 h 4321138"/>
              <a:gd name="connsiteX2003" fmla="*/ 1172499 w 3340100"/>
              <a:gd name="connsiteY2003" fmla="*/ 1839384 h 4321138"/>
              <a:gd name="connsiteX2004" fmla="*/ 1179117 w 3340100"/>
              <a:gd name="connsiteY2004" fmla="*/ 1833315 h 4321138"/>
              <a:gd name="connsiteX2005" fmla="*/ 1357617 w 3340100"/>
              <a:gd name="connsiteY2005" fmla="*/ 1824808 h 4321138"/>
              <a:gd name="connsiteX2006" fmla="*/ 1384961 w 3340100"/>
              <a:gd name="connsiteY2006" fmla="*/ 1835531 h 4321138"/>
              <a:gd name="connsiteX2007" fmla="*/ 1420813 w 3340100"/>
              <a:gd name="connsiteY2007" fmla="*/ 1867086 h 4321138"/>
              <a:gd name="connsiteX2008" fmla="*/ 1420509 w 3340100"/>
              <a:gd name="connsiteY2008" fmla="*/ 1868311 h 4321138"/>
              <a:gd name="connsiteX2009" fmla="*/ 1357617 w 3340100"/>
              <a:gd name="connsiteY2009" fmla="*/ 1824808 h 4321138"/>
              <a:gd name="connsiteX2010" fmla="*/ 1057290 w 3340100"/>
              <a:gd name="connsiteY2010" fmla="*/ 1813314 h 4321138"/>
              <a:gd name="connsiteX2011" fmla="*/ 1083292 w 3340100"/>
              <a:gd name="connsiteY2011" fmla="*/ 1836294 h 4321138"/>
              <a:gd name="connsiteX2012" fmla="*/ 1104270 w 3340100"/>
              <a:gd name="connsiteY2012" fmla="*/ 1888941 h 4321138"/>
              <a:gd name="connsiteX2013" fmla="*/ 1102472 w 3340100"/>
              <a:gd name="connsiteY2013" fmla="*/ 1891375 h 4321138"/>
              <a:gd name="connsiteX2014" fmla="*/ 1053923 w 3340100"/>
              <a:gd name="connsiteY2014" fmla="*/ 1819253 h 4321138"/>
              <a:gd name="connsiteX2015" fmla="*/ 1057290 w 3340100"/>
              <a:gd name="connsiteY2015" fmla="*/ 1813314 h 4321138"/>
              <a:gd name="connsiteX2016" fmla="*/ 660566 w 3340100"/>
              <a:gd name="connsiteY2016" fmla="*/ 1804827 h 4321138"/>
              <a:gd name="connsiteX2017" fmla="*/ 685346 w 3340100"/>
              <a:gd name="connsiteY2017" fmla="*/ 1839676 h 4321138"/>
              <a:gd name="connsiteX2018" fmla="*/ 687182 w 3340100"/>
              <a:gd name="connsiteY2018" fmla="*/ 1904428 h 4321138"/>
              <a:gd name="connsiteX2019" fmla="*/ 685652 w 3340100"/>
              <a:gd name="connsiteY2019" fmla="*/ 1905336 h 4321138"/>
              <a:gd name="connsiteX2020" fmla="*/ 654142 w 3340100"/>
              <a:gd name="connsiteY2020" fmla="*/ 1809418 h 4321138"/>
              <a:gd name="connsiteX2021" fmla="*/ 660566 w 3340100"/>
              <a:gd name="connsiteY2021" fmla="*/ 1804827 h 4321138"/>
              <a:gd name="connsiteX2022" fmla="*/ 1514771 w 3340100"/>
              <a:gd name="connsiteY2022" fmla="*/ 1804546 h 4321138"/>
              <a:gd name="connsiteX2023" fmla="*/ 1524223 w 3340100"/>
              <a:gd name="connsiteY2023" fmla="*/ 1807210 h 4321138"/>
              <a:gd name="connsiteX2024" fmla="*/ 1539876 w 3340100"/>
              <a:gd name="connsiteY2024" fmla="*/ 1817569 h 4321138"/>
              <a:gd name="connsiteX2025" fmla="*/ 1539876 w 3340100"/>
              <a:gd name="connsiteY2025" fmla="*/ 1818161 h 4321138"/>
              <a:gd name="connsiteX2026" fmla="*/ 1514771 w 3340100"/>
              <a:gd name="connsiteY2026" fmla="*/ 1804546 h 4321138"/>
              <a:gd name="connsiteX2027" fmla="*/ 360084 w 3340100"/>
              <a:gd name="connsiteY2027" fmla="*/ 1796999 h 4321138"/>
              <a:gd name="connsiteX2028" fmla="*/ 369845 w 3340100"/>
              <a:gd name="connsiteY2028" fmla="*/ 1816769 h 4321138"/>
              <a:gd name="connsiteX2029" fmla="*/ 366842 w 3340100"/>
              <a:gd name="connsiteY2029" fmla="*/ 1855540 h 4321138"/>
              <a:gd name="connsiteX2030" fmla="*/ 365641 w 3340100"/>
              <a:gd name="connsiteY2030" fmla="*/ 1856156 h 4321138"/>
              <a:gd name="connsiteX2031" fmla="*/ 350323 w 3340100"/>
              <a:gd name="connsiteY2031" fmla="*/ 1797999 h 4321138"/>
              <a:gd name="connsiteX2032" fmla="*/ 360084 w 3340100"/>
              <a:gd name="connsiteY2032" fmla="*/ 1796999 h 4321138"/>
              <a:gd name="connsiteX2033" fmla="*/ 899863 w 3340100"/>
              <a:gd name="connsiteY2033" fmla="*/ 1796177 h 4321138"/>
              <a:gd name="connsiteX2034" fmla="*/ 928991 w 3340100"/>
              <a:gd name="connsiteY2034" fmla="*/ 1832101 h 4321138"/>
              <a:gd name="connsiteX2035" fmla="*/ 942295 w 3340100"/>
              <a:gd name="connsiteY2035" fmla="*/ 1903606 h 4321138"/>
              <a:gd name="connsiteX2036" fmla="*/ 941086 w 3340100"/>
              <a:gd name="connsiteY2036" fmla="*/ 1904828 h 4321138"/>
              <a:gd name="connsiteX2037" fmla="*/ 894519 w 3340100"/>
              <a:gd name="connsiteY2037" fmla="*/ 1802155 h 4321138"/>
              <a:gd name="connsiteX2038" fmla="*/ 899863 w 3340100"/>
              <a:gd name="connsiteY2038" fmla="*/ 1796177 h 4321138"/>
              <a:gd name="connsiteX2039" fmla="*/ 1190664 w 3340100"/>
              <a:gd name="connsiteY2039" fmla="*/ 1791219 h 4321138"/>
              <a:gd name="connsiteX2040" fmla="*/ 1203931 w 3340100"/>
              <a:gd name="connsiteY2040" fmla="*/ 1797636 h 4321138"/>
              <a:gd name="connsiteX2041" fmla="*/ 1209676 w 3340100"/>
              <a:gd name="connsiteY2041" fmla="*/ 1801517 h 4321138"/>
              <a:gd name="connsiteX2042" fmla="*/ 1209633 w 3340100"/>
              <a:gd name="connsiteY2042" fmla="*/ 1801815 h 4321138"/>
              <a:gd name="connsiteX2043" fmla="*/ 1236760 w 3340100"/>
              <a:gd name="connsiteY2043" fmla="*/ 1824042 h 4321138"/>
              <a:gd name="connsiteX2044" fmla="*/ 1249364 w 3340100"/>
              <a:gd name="connsiteY2044" fmla="*/ 1841795 h 4321138"/>
              <a:gd name="connsiteX2045" fmla="*/ 1206501 w 3340100"/>
              <a:gd name="connsiteY2045" fmla="*/ 1822838 h 4321138"/>
              <a:gd name="connsiteX2046" fmla="*/ 1206575 w 3340100"/>
              <a:gd name="connsiteY2046" fmla="*/ 1822336 h 4321138"/>
              <a:gd name="connsiteX2047" fmla="*/ 1190664 w 3340100"/>
              <a:gd name="connsiteY2047" fmla="*/ 1806629 h 4321138"/>
              <a:gd name="connsiteX2048" fmla="*/ 1185788 w 3340100"/>
              <a:gd name="connsiteY2048" fmla="*/ 1796442 h 4321138"/>
              <a:gd name="connsiteX2049" fmla="*/ 1190664 w 3340100"/>
              <a:gd name="connsiteY2049" fmla="*/ 1791219 h 4321138"/>
              <a:gd name="connsiteX2050" fmla="*/ 1361776 w 3340100"/>
              <a:gd name="connsiteY2050" fmla="*/ 1782799 h 4321138"/>
              <a:gd name="connsiteX2051" fmla="*/ 1377369 w 3340100"/>
              <a:gd name="connsiteY2051" fmla="*/ 1791168 h 4321138"/>
              <a:gd name="connsiteX2052" fmla="*/ 1406526 w 3340100"/>
              <a:gd name="connsiteY2052" fmla="*/ 1815933 h 4321138"/>
              <a:gd name="connsiteX2053" fmla="*/ 1406526 w 3340100"/>
              <a:gd name="connsiteY2053" fmla="*/ 1816850 h 4321138"/>
              <a:gd name="connsiteX2054" fmla="*/ 1356327 w 3340100"/>
              <a:gd name="connsiteY2054" fmla="*/ 1782913 h 4321138"/>
              <a:gd name="connsiteX2055" fmla="*/ 1361776 w 3340100"/>
              <a:gd name="connsiteY2055" fmla="*/ 1782799 h 4321138"/>
              <a:gd name="connsiteX2056" fmla="*/ 1084405 w 3340100"/>
              <a:gd name="connsiteY2056" fmla="*/ 1775500 h 4321138"/>
              <a:gd name="connsiteX2057" fmla="*/ 1100697 w 3340100"/>
              <a:gd name="connsiteY2057" fmla="*/ 1793372 h 4321138"/>
              <a:gd name="connsiteX2058" fmla="*/ 1121858 w 3340100"/>
              <a:gd name="connsiteY2058" fmla="*/ 1840623 h 4321138"/>
              <a:gd name="connsiteX2059" fmla="*/ 1120325 w 3340100"/>
              <a:gd name="connsiteY2059" fmla="*/ 1842757 h 4321138"/>
              <a:gd name="connsiteX2060" fmla="*/ 1075243 w 3340100"/>
              <a:gd name="connsiteY2060" fmla="*/ 1776605 h 4321138"/>
              <a:gd name="connsiteX2061" fmla="*/ 1084405 w 3340100"/>
              <a:gd name="connsiteY2061" fmla="*/ 1775500 h 4321138"/>
              <a:gd name="connsiteX2062" fmla="*/ 1494149 w 3340100"/>
              <a:gd name="connsiteY2062" fmla="*/ 1761029 h 4321138"/>
              <a:gd name="connsiteX2063" fmla="*/ 1499118 w 3340100"/>
              <a:gd name="connsiteY2063" fmla="*/ 1762352 h 4321138"/>
              <a:gd name="connsiteX2064" fmla="*/ 1508126 w 3340100"/>
              <a:gd name="connsiteY2064" fmla="*/ 1767115 h 4321138"/>
              <a:gd name="connsiteX2065" fmla="*/ 1508126 w 3340100"/>
              <a:gd name="connsiteY2065" fmla="*/ 1767380 h 4321138"/>
              <a:gd name="connsiteX2066" fmla="*/ 1494149 w 3340100"/>
              <a:gd name="connsiteY2066" fmla="*/ 1761029 h 4321138"/>
              <a:gd name="connsiteX2067" fmla="*/ 713728 w 3340100"/>
              <a:gd name="connsiteY2067" fmla="*/ 1759332 h 4321138"/>
              <a:gd name="connsiteX2068" fmla="*/ 739134 w 3340100"/>
              <a:gd name="connsiteY2068" fmla="*/ 1796579 h 4321138"/>
              <a:gd name="connsiteX2069" fmla="*/ 743095 w 3340100"/>
              <a:gd name="connsiteY2069" fmla="*/ 1865438 h 4321138"/>
              <a:gd name="connsiteX2070" fmla="*/ 741572 w 3340100"/>
              <a:gd name="connsiteY2070" fmla="*/ 1866646 h 4321138"/>
              <a:gd name="connsiteX2071" fmla="*/ 707448 w 3340100"/>
              <a:gd name="connsiteY2071" fmla="*/ 1764264 h 4321138"/>
              <a:gd name="connsiteX2072" fmla="*/ 713728 w 3340100"/>
              <a:gd name="connsiteY2072" fmla="*/ 1759332 h 4321138"/>
              <a:gd name="connsiteX2073" fmla="*/ 935104 w 3340100"/>
              <a:gd name="connsiteY2073" fmla="*/ 1754552 h 4321138"/>
              <a:gd name="connsiteX2074" fmla="*/ 961225 w 3340100"/>
              <a:gd name="connsiteY2074" fmla="*/ 1789389 h 4321138"/>
              <a:gd name="connsiteX2075" fmla="*/ 976576 w 3340100"/>
              <a:gd name="connsiteY2075" fmla="*/ 1858900 h 4321138"/>
              <a:gd name="connsiteX2076" fmla="*/ 973812 w 3340100"/>
              <a:gd name="connsiteY2076" fmla="*/ 1860738 h 4321138"/>
              <a:gd name="connsiteX2077" fmla="*/ 929602 w 3340100"/>
              <a:gd name="connsiteY2077" fmla="*/ 1758155 h 4321138"/>
              <a:gd name="connsiteX2078" fmla="*/ 935104 w 3340100"/>
              <a:gd name="connsiteY2078" fmla="*/ 1754552 h 4321138"/>
              <a:gd name="connsiteX2079" fmla="*/ 431289 w 3340100"/>
              <a:gd name="connsiteY2079" fmla="*/ 1752332 h 4321138"/>
              <a:gd name="connsiteX2080" fmla="*/ 442852 w 3340100"/>
              <a:gd name="connsiteY2080" fmla="*/ 1775511 h 4321138"/>
              <a:gd name="connsiteX2081" fmla="*/ 439799 w 3340100"/>
              <a:gd name="connsiteY2081" fmla="*/ 1821338 h 4321138"/>
              <a:gd name="connsiteX2082" fmla="*/ 438578 w 3340100"/>
              <a:gd name="connsiteY2082" fmla="*/ 1821642 h 4321138"/>
              <a:gd name="connsiteX2083" fmla="*/ 419955 w 3340100"/>
              <a:gd name="connsiteY2083" fmla="*/ 1753963 h 4321138"/>
              <a:gd name="connsiteX2084" fmla="*/ 431289 w 3340100"/>
              <a:gd name="connsiteY2084" fmla="*/ 1752332 h 4321138"/>
              <a:gd name="connsiteX2085" fmla="*/ 3175 w 3340100"/>
              <a:gd name="connsiteY2085" fmla="*/ 1750975 h 4321138"/>
              <a:gd name="connsiteX2086" fmla="*/ 4763 w 3340100"/>
              <a:gd name="connsiteY2086" fmla="*/ 1752563 h 4321138"/>
              <a:gd name="connsiteX2087" fmla="*/ 3175 w 3340100"/>
              <a:gd name="connsiteY2087" fmla="*/ 1755738 h 4321138"/>
              <a:gd name="connsiteX2088" fmla="*/ 1588 w 3340100"/>
              <a:gd name="connsiteY2088" fmla="*/ 1754150 h 4321138"/>
              <a:gd name="connsiteX2089" fmla="*/ 1196182 w 3340100"/>
              <a:gd name="connsiteY2089" fmla="*/ 1750789 h 4321138"/>
              <a:gd name="connsiteX2090" fmla="*/ 1207530 w 3340100"/>
              <a:gd name="connsiteY2090" fmla="*/ 1755673 h 4321138"/>
              <a:gd name="connsiteX2091" fmla="*/ 1212851 w 3340100"/>
              <a:gd name="connsiteY2091" fmla="*/ 1759172 h 4321138"/>
              <a:gd name="connsiteX2092" fmla="*/ 1212832 w 3340100"/>
              <a:gd name="connsiteY2092" fmla="*/ 1759687 h 4321138"/>
              <a:gd name="connsiteX2093" fmla="*/ 1234559 w 3340100"/>
              <a:gd name="connsiteY2093" fmla="*/ 1777106 h 4321138"/>
              <a:gd name="connsiteX2094" fmla="*/ 1246188 w 3340100"/>
              <a:gd name="connsiteY2094" fmla="*/ 1791952 h 4321138"/>
              <a:gd name="connsiteX2095" fmla="*/ 1211263 w 3340100"/>
              <a:gd name="connsiteY2095" fmla="*/ 1776474 h 4321138"/>
              <a:gd name="connsiteX2096" fmla="*/ 1211295 w 3340100"/>
              <a:gd name="connsiteY2096" fmla="*/ 1775546 h 4321138"/>
              <a:gd name="connsiteX2097" fmla="*/ 1197708 w 3340100"/>
              <a:gd name="connsiteY2097" fmla="*/ 1763436 h 4321138"/>
              <a:gd name="connsiteX2098" fmla="*/ 1192817 w 3340100"/>
              <a:gd name="connsiteY2098" fmla="*/ 1755090 h 4321138"/>
              <a:gd name="connsiteX2099" fmla="*/ 1196182 w 3340100"/>
              <a:gd name="connsiteY2099" fmla="*/ 1750789 h 4321138"/>
              <a:gd name="connsiteX2100" fmla="*/ 1349976 w 3340100"/>
              <a:gd name="connsiteY2100" fmla="*/ 1741924 h 4321138"/>
              <a:gd name="connsiteX2101" fmla="*/ 1365276 w 3340100"/>
              <a:gd name="connsiteY2101" fmla="*/ 1747816 h 4321138"/>
              <a:gd name="connsiteX2102" fmla="*/ 1387476 w 3340100"/>
              <a:gd name="connsiteY2102" fmla="*/ 1765197 h 4321138"/>
              <a:gd name="connsiteX2103" fmla="*/ 1387176 w 3340100"/>
              <a:gd name="connsiteY2103" fmla="*/ 1765786 h 4321138"/>
              <a:gd name="connsiteX2104" fmla="*/ 1349976 w 3340100"/>
              <a:gd name="connsiteY2104" fmla="*/ 1741924 h 4321138"/>
              <a:gd name="connsiteX2105" fmla="*/ 1099440 w 3340100"/>
              <a:gd name="connsiteY2105" fmla="*/ 1736388 h 4321138"/>
              <a:gd name="connsiteX2106" fmla="*/ 1113943 w 3340100"/>
              <a:gd name="connsiteY2106" fmla="*/ 1751701 h 4321138"/>
              <a:gd name="connsiteX2107" fmla="*/ 1134785 w 3340100"/>
              <a:gd name="connsiteY2107" fmla="*/ 1792833 h 4321138"/>
              <a:gd name="connsiteX2108" fmla="*/ 1133540 w 3340100"/>
              <a:gd name="connsiteY2108" fmla="*/ 1794622 h 4321138"/>
              <a:gd name="connsiteX2109" fmla="*/ 1092168 w 3340100"/>
              <a:gd name="connsiteY2109" fmla="*/ 1737394 h 4321138"/>
              <a:gd name="connsiteX2110" fmla="*/ 1099440 w 3340100"/>
              <a:gd name="connsiteY2110" fmla="*/ 1736388 h 4321138"/>
              <a:gd name="connsiteX2111" fmla="*/ 960988 w 3340100"/>
              <a:gd name="connsiteY2111" fmla="*/ 1718324 h 4321138"/>
              <a:gd name="connsiteX2112" fmla="*/ 989180 w 3340100"/>
              <a:gd name="connsiteY2112" fmla="*/ 1746856 h 4321138"/>
              <a:gd name="connsiteX2113" fmla="*/ 1005247 w 3340100"/>
              <a:gd name="connsiteY2113" fmla="*/ 1811428 h 4321138"/>
              <a:gd name="connsiteX2114" fmla="*/ 1003125 w 3340100"/>
              <a:gd name="connsiteY2114" fmla="*/ 1813230 h 4321138"/>
              <a:gd name="connsiteX2115" fmla="*/ 960988 w 3340100"/>
              <a:gd name="connsiteY2115" fmla="*/ 1718324 h 4321138"/>
              <a:gd name="connsiteX2116" fmla="*/ 760730 w 3340100"/>
              <a:gd name="connsiteY2116" fmla="*/ 1716477 h 4321138"/>
              <a:gd name="connsiteX2117" fmla="*/ 785805 w 3340100"/>
              <a:gd name="connsiteY2117" fmla="*/ 1754349 h 4321138"/>
              <a:gd name="connsiteX2118" fmla="*/ 791499 w 3340100"/>
              <a:gd name="connsiteY2118" fmla="*/ 1825204 h 4321138"/>
              <a:gd name="connsiteX2119" fmla="*/ 790000 w 3340100"/>
              <a:gd name="connsiteY2119" fmla="*/ 1826405 h 4321138"/>
              <a:gd name="connsiteX2120" fmla="*/ 754938 w 3340100"/>
              <a:gd name="connsiteY2120" fmla="*/ 1721323 h 4321138"/>
              <a:gd name="connsiteX2121" fmla="*/ 760730 w 3340100"/>
              <a:gd name="connsiteY2121" fmla="*/ 1716477 h 4321138"/>
              <a:gd name="connsiteX2122" fmla="*/ 82448 w 3340100"/>
              <a:gd name="connsiteY2122" fmla="*/ 1713966 h 4321138"/>
              <a:gd name="connsiteX2123" fmla="*/ 87978 w 3340100"/>
              <a:gd name="connsiteY2123" fmla="*/ 1719324 h 4321138"/>
              <a:gd name="connsiteX2124" fmla="*/ 86442 w 3340100"/>
              <a:gd name="connsiteY2124" fmla="*/ 1729742 h 4321138"/>
              <a:gd name="connsiteX2125" fmla="*/ 86135 w 3340100"/>
              <a:gd name="connsiteY2125" fmla="*/ 1729742 h 4321138"/>
              <a:gd name="connsiteX2126" fmla="*/ 82448 w 3340100"/>
              <a:gd name="connsiteY2126" fmla="*/ 1713966 h 4321138"/>
              <a:gd name="connsiteX2127" fmla="*/ 1198581 w 3340100"/>
              <a:gd name="connsiteY2127" fmla="*/ 1710010 h 4321138"/>
              <a:gd name="connsiteX2128" fmla="*/ 1205543 w 3340100"/>
              <a:gd name="connsiteY2128" fmla="*/ 1713650 h 4321138"/>
              <a:gd name="connsiteX2129" fmla="*/ 1209715 w 3340100"/>
              <a:gd name="connsiteY2129" fmla="*/ 1716511 h 4321138"/>
              <a:gd name="connsiteX2130" fmla="*/ 1209676 w 3340100"/>
              <a:gd name="connsiteY2130" fmla="*/ 1716050 h 4321138"/>
              <a:gd name="connsiteX2131" fmla="*/ 1239839 w 3340100"/>
              <a:gd name="connsiteY2131" fmla="*/ 1743264 h 4321138"/>
              <a:gd name="connsiteX2132" fmla="*/ 1229392 w 3340100"/>
              <a:gd name="connsiteY2132" fmla="*/ 1741601 h 4321138"/>
              <a:gd name="connsiteX2133" fmla="*/ 1211192 w 3340100"/>
              <a:gd name="connsiteY2133" fmla="*/ 1731018 h 4321138"/>
              <a:gd name="connsiteX2134" fmla="*/ 1211264 w 3340100"/>
              <a:gd name="connsiteY2134" fmla="*/ 1731925 h 4321138"/>
              <a:gd name="connsiteX2135" fmla="*/ 1194102 w 3340100"/>
              <a:gd name="connsiteY2135" fmla="*/ 1711481 h 4321138"/>
              <a:gd name="connsiteX2136" fmla="*/ 1198581 w 3340100"/>
              <a:gd name="connsiteY2136" fmla="*/ 1710010 h 4321138"/>
              <a:gd name="connsiteX2137" fmla="*/ 497976 w 3340100"/>
              <a:gd name="connsiteY2137" fmla="*/ 1708969 h 4321138"/>
              <a:gd name="connsiteX2138" fmla="*/ 511342 w 3340100"/>
              <a:gd name="connsiteY2138" fmla="*/ 1734961 h 4321138"/>
              <a:gd name="connsiteX2139" fmla="*/ 509166 w 3340100"/>
              <a:gd name="connsiteY2139" fmla="*/ 1787097 h 4321138"/>
              <a:gd name="connsiteX2140" fmla="*/ 507612 w 3340100"/>
              <a:gd name="connsiteY2140" fmla="*/ 1787703 h 4321138"/>
              <a:gd name="connsiteX2141" fmla="*/ 485542 w 3340100"/>
              <a:gd name="connsiteY2141" fmla="*/ 1710712 h 4321138"/>
              <a:gd name="connsiteX2142" fmla="*/ 497976 w 3340100"/>
              <a:gd name="connsiteY2142" fmla="*/ 1708969 h 4321138"/>
              <a:gd name="connsiteX2143" fmla="*/ 1337297 w 3340100"/>
              <a:gd name="connsiteY2143" fmla="*/ 1700800 h 4321138"/>
              <a:gd name="connsiteX2144" fmla="*/ 1347533 w 3340100"/>
              <a:gd name="connsiteY2144" fmla="*/ 1705484 h 4321138"/>
              <a:gd name="connsiteX2145" fmla="*/ 1363664 w 3340100"/>
              <a:gd name="connsiteY2145" fmla="*/ 1717664 h 4321138"/>
              <a:gd name="connsiteX2146" fmla="*/ 1363354 w 3340100"/>
              <a:gd name="connsiteY2146" fmla="*/ 1718288 h 4321138"/>
              <a:gd name="connsiteX2147" fmla="*/ 1337297 w 3340100"/>
              <a:gd name="connsiteY2147" fmla="*/ 1700800 h 4321138"/>
              <a:gd name="connsiteX2148" fmla="*/ 1103914 w 3340100"/>
              <a:gd name="connsiteY2148" fmla="*/ 1696745 h 4321138"/>
              <a:gd name="connsiteX2149" fmla="*/ 1121726 w 3340100"/>
              <a:gd name="connsiteY2149" fmla="*/ 1710270 h 4321138"/>
              <a:gd name="connsiteX2150" fmla="*/ 1141102 w 3340100"/>
              <a:gd name="connsiteY2150" fmla="*/ 1746035 h 4321138"/>
              <a:gd name="connsiteX2151" fmla="*/ 1140164 w 3340100"/>
              <a:gd name="connsiteY2151" fmla="*/ 1747538 h 4321138"/>
              <a:gd name="connsiteX2152" fmla="*/ 1103914 w 3340100"/>
              <a:gd name="connsiteY2152" fmla="*/ 1696745 h 4321138"/>
              <a:gd name="connsiteX2153" fmla="*/ 988873 w 3340100"/>
              <a:gd name="connsiteY2153" fmla="*/ 1675815 h 4321138"/>
              <a:gd name="connsiteX2154" fmla="*/ 1009946 w 3340100"/>
              <a:gd name="connsiteY2154" fmla="*/ 1705428 h 4321138"/>
              <a:gd name="connsiteX2155" fmla="*/ 1026394 w 3340100"/>
              <a:gd name="connsiteY2155" fmla="*/ 1764694 h 4321138"/>
              <a:gd name="connsiteX2156" fmla="*/ 1024871 w 3340100"/>
              <a:gd name="connsiteY2156" fmla="*/ 1766198 h 4321138"/>
              <a:gd name="connsiteX2157" fmla="*/ 985275 w 3340100"/>
              <a:gd name="connsiteY2157" fmla="*/ 1678955 h 4321138"/>
              <a:gd name="connsiteX2158" fmla="*/ 988873 w 3340100"/>
              <a:gd name="connsiteY2158" fmla="*/ 1675815 h 4321138"/>
              <a:gd name="connsiteX2159" fmla="*/ 799219 w 3340100"/>
              <a:gd name="connsiteY2159" fmla="*/ 1675192 h 4321138"/>
              <a:gd name="connsiteX2160" fmla="*/ 829076 w 3340100"/>
              <a:gd name="connsiteY2160" fmla="*/ 1711346 h 4321138"/>
              <a:gd name="connsiteX2161" fmla="*/ 836998 w 3340100"/>
              <a:gd name="connsiteY2161" fmla="*/ 1784857 h 4321138"/>
              <a:gd name="connsiteX2162" fmla="*/ 833951 w 3340100"/>
              <a:gd name="connsiteY2162" fmla="*/ 1786364 h 4321138"/>
              <a:gd name="connsiteX2163" fmla="*/ 799219 w 3340100"/>
              <a:gd name="connsiteY2163" fmla="*/ 1675192 h 4321138"/>
              <a:gd name="connsiteX2164" fmla="*/ 1203326 w 3340100"/>
              <a:gd name="connsiteY2164" fmla="*/ 1674775 h 4321138"/>
              <a:gd name="connsiteX2165" fmla="*/ 1225551 w 3340100"/>
              <a:gd name="connsiteY2165" fmla="*/ 1695314 h 4321138"/>
              <a:gd name="connsiteX2166" fmla="*/ 1205924 w 3340100"/>
              <a:gd name="connsiteY2166" fmla="*/ 1686384 h 4321138"/>
              <a:gd name="connsiteX2167" fmla="*/ 1203326 w 3340100"/>
              <a:gd name="connsiteY2167" fmla="*/ 1674775 h 4321138"/>
              <a:gd name="connsiteX2168" fmla="*/ 165056 w 3340100"/>
              <a:gd name="connsiteY2168" fmla="*/ 1673954 h 4321138"/>
              <a:gd name="connsiteX2169" fmla="*/ 169392 w 3340100"/>
              <a:gd name="connsiteY2169" fmla="*/ 1683828 h 4321138"/>
              <a:gd name="connsiteX2170" fmla="*/ 167334 w 3340100"/>
              <a:gd name="connsiteY2170" fmla="*/ 1702449 h 4321138"/>
              <a:gd name="connsiteX2171" fmla="*/ 166746 w 3340100"/>
              <a:gd name="connsiteY2171" fmla="*/ 1702449 h 4321138"/>
              <a:gd name="connsiteX2172" fmla="*/ 160279 w 3340100"/>
              <a:gd name="connsiteY2172" fmla="*/ 1674217 h 4321138"/>
              <a:gd name="connsiteX2173" fmla="*/ 165056 w 3340100"/>
              <a:gd name="connsiteY2173" fmla="*/ 1673954 h 4321138"/>
              <a:gd name="connsiteX2174" fmla="*/ 1192968 w 3340100"/>
              <a:gd name="connsiteY2174" fmla="*/ 1669734 h 4321138"/>
              <a:gd name="connsiteX2175" fmla="*/ 1198376 w 3340100"/>
              <a:gd name="connsiteY2175" fmla="*/ 1672552 h 4321138"/>
              <a:gd name="connsiteX2176" fmla="*/ 1202112 w 3340100"/>
              <a:gd name="connsiteY2176" fmla="*/ 1675092 h 4321138"/>
              <a:gd name="connsiteX2177" fmla="*/ 1204913 w 3340100"/>
              <a:gd name="connsiteY2177" fmla="*/ 1687475 h 4321138"/>
              <a:gd name="connsiteX2178" fmla="*/ 1189661 w 3340100"/>
              <a:gd name="connsiteY2178" fmla="*/ 1670965 h 4321138"/>
              <a:gd name="connsiteX2179" fmla="*/ 1192968 w 3340100"/>
              <a:gd name="connsiteY2179" fmla="*/ 1669734 h 4321138"/>
              <a:gd name="connsiteX2180" fmla="*/ 547810 w 3340100"/>
              <a:gd name="connsiteY2180" fmla="*/ 1664327 h 4321138"/>
              <a:gd name="connsiteX2181" fmla="*/ 573454 w 3340100"/>
              <a:gd name="connsiteY2181" fmla="*/ 1692799 h 4321138"/>
              <a:gd name="connsiteX2182" fmla="*/ 572538 w 3340100"/>
              <a:gd name="connsiteY2182" fmla="*/ 1750043 h 4321138"/>
              <a:gd name="connsiteX2183" fmla="*/ 571012 w 3340100"/>
              <a:gd name="connsiteY2183" fmla="*/ 1750642 h 4321138"/>
              <a:gd name="connsiteX2184" fmla="*/ 547810 w 3340100"/>
              <a:gd name="connsiteY2184" fmla="*/ 1664327 h 4321138"/>
              <a:gd name="connsiteX2185" fmla="*/ 1319213 w 3340100"/>
              <a:gd name="connsiteY2185" fmla="*/ 1661161 h 4321138"/>
              <a:gd name="connsiteX2186" fmla="*/ 1324183 w 3340100"/>
              <a:gd name="connsiteY2186" fmla="*/ 1663518 h 4321138"/>
              <a:gd name="connsiteX2187" fmla="*/ 1331913 w 3340100"/>
              <a:gd name="connsiteY2187" fmla="*/ 1670590 h 4321138"/>
              <a:gd name="connsiteX2188" fmla="*/ 1331913 w 3340100"/>
              <a:gd name="connsiteY2188" fmla="*/ 1670927 h 4321138"/>
              <a:gd name="connsiteX2189" fmla="*/ 1319213 w 3340100"/>
              <a:gd name="connsiteY2189" fmla="*/ 1661161 h 4321138"/>
              <a:gd name="connsiteX2190" fmla="*/ 1109968 w 3340100"/>
              <a:gd name="connsiteY2190" fmla="*/ 1658007 h 4321138"/>
              <a:gd name="connsiteX2191" fmla="*/ 1124012 w 3340100"/>
              <a:gd name="connsiteY2191" fmla="*/ 1669615 h 4321138"/>
              <a:gd name="connsiteX2192" fmla="*/ 1141413 w 3340100"/>
              <a:gd name="connsiteY2192" fmla="*/ 1699977 h 4321138"/>
              <a:gd name="connsiteX2193" fmla="*/ 1141108 w 3340100"/>
              <a:gd name="connsiteY2193" fmla="*/ 1701167 h 4321138"/>
              <a:gd name="connsiteX2194" fmla="*/ 1109968 w 3340100"/>
              <a:gd name="connsiteY2194" fmla="*/ 1658007 h 4321138"/>
              <a:gd name="connsiteX2195" fmla="*/ 1007393 w 3340100"/>
              <a:gd name="connsiteY2195" fmla="*/ 1638970 h 4321138"/>
              <a:gd name="connsiteX2196" fmla="*/ 1028021 w 3340100"/>
              <a:gd name="connsiteY2196" fmla="*/ 1664496 h 4321138"/>
              <a:gd name="connsiteX2197" fmla="*/ 1044463 w 3340100"/>
              <a:gd name="connsiteY2197" fmla="*/ 1718890 h 4321138"/>
              <a:gd name="connsiteX2198" fmla="*/ 1042968 w 3340100"/>
              <a:gd name="connsiteY2198" fmla="*/ 1720409 h 4321138"/>
              <a:gd name="connsiteX2199" fmla="*/ 1007393 w 3340100"/>
              <a:gd name="connsiteY2199" fmla="*/ 1638970 h 4321138"/>
              <a:gd name="connsiteX2200" fmla="*/ 241504 w 3340100"/>
              <a:gd name="connsiteY2200" fmla="*/ 1632805 h 4321138"/>
              <a:gd name="connsiteX2201" fmla="*/ 247608 w 3340100"/>
              <a:gd name="connsiteY2201" fmla="*/ 1647019 h 4321138"/>
              <a:gd name="connsiteX2202" fmla="*/ 245269 w 3340100"/>
              <a:gd name="connsiteY2202" fmla="*/ 1674835 h 4321138"/>
              <a:gd name="connsiteX2203" fmla="*/ 244391 w 3340100"/>
              <a:gd name="connsiteY2203" fmla="*/ 1674835 h 4321138"/>
              <a:gd name="connsiteX2204" fmla="*/ 234741 w 3340100"/>
              <a:gd name="connsiteY2204" fmla="*/ 1633264 h 4321138"/>
              <a:gd name="connsiteX2205" fmla="*/ 241504 w 3340100"/>
              <a:gd name="connsiteY2205" fmla="*/ 1632805 h 4321138"/>
              <a:gd name="connsiteX2206" fmla="*/ 1181101 w 3340100"/>
              <a:gd name="connsiteY2206" fmla="*/ 1631912 h 4321138"/>
              <a:gd name="connsiteX2207" fmla="*/ 1192499 w 3340100"/>
              <a:gd name="connsiteY2207" fmla="*/ 1639421 h 4321138"/>
              <a:gd name="connsiteX2208" fmla="*/ 1193647 w 3340100"/>
              <a:gd name="connsiteY2208" fmla="*/ 1642598 h 4321138"/>
              <a:gd name="connsiteX2209" fmla="*/ 1192630 w 3340100"/>
              <a:gd name="connsiteY2209" fmla="*/ 1639215 h 4321138"/>
              <a:gd name="connsiteX2210" fmla="*/ 1190626 w 3340100"/>
              <a:gd name="connsiteY2210" fmla="*/ 1633500 h 4321138"/>
              <a:gd name="connsiteX2211" fmla="*/ 1207803 w 3340100"/>
              <a:gd name="connsiteY2211" fmla="*/ 1649693 h 4321138"/>
              <a:gd name="connsiteX2212" fmla="*/ 1193775 w 3340100"/>
              <a:gd name="connsiteY2212" fmla="*/ 1643025 h 4321138"/>
              <a:gd name="connsiteX2213" fmla="*/ 1193766 w 3340100"/>
              <a:gd name="connsiteY2213" fmla="*/ 1642994 h 4321138"/>
              <a:gd name="connsiteX2214" fmla="*/ 842155 w 3340100"/>
              <a:gd name="connsiteY2214" fmla="*/ 1629632 h 4321138"/>
              <a:gd name="connsiteX2215" fmla="*/ 865414 w 3340100"/>
              <a:gd name="connsiteY2215" fmla="*/ 1668483 h 4321138"/>
              <a:gd name="connsiteX2216" fmla="*/ 874788 w 3340100"/>
              <a:gd name="connsiteY2216" fmla="*/ 1741392 h 4321138"/>
              <a:gd name="connsiteX2217" fmla="*/ 872369 w 3340100"/>
              <a:gd name="connsiteY2217" fmla="*/ 1743199 h 4321138"/>
              <a:gd name="connsiteX2218" fmla="*/ 837293 w 3340100"/>
              <a:gd name="connsiteY2218" fmla="*/ 1632631 h 4321138"/>
              <a:gd name="connsiteX2219" fmla="*/ 842155 w 3340100"/>
              <a:gd name="connsiteY2219" fmla="*/ 1629632 h 4321138"/>
              <a:gd name="connsiteX2220" fmla="*/ 1112464 w 3340100"/>
              <a:gd name="connsiteY2220" fmla="*/ 1619007 h 4321138"/>
              <a:gd name="connsiteX2221" fmla="*/ 1123077 w 3340100"/>
              <a:gd name="connsiteY2221" fmla="*/ 1628806 h 4321138"/>
              <a:gd name="connsiteX2222" fmla="*/ 1138239 w 3340100"/>
              <a:gd name="connsiteY2222" fmla="*/ 1653749 h 4321138"/>
              <a:gd name="connsiteX2223" fmla="*/ 1137936 w 3340100"/>
              <a:gd name="connsiteY2223" fmla="*/ 1655234 h 4321138"/>
              <a:gd name="connsiteX2224" fmla="*/ 1112464 w 3340100"/>
              <a:gd name="connsiteY2224" fmla="*/ 1619007 h 4321138"/>
              <a:gd name="connsiteX2225" fmla="*/ 610449 w 3340100"/>
              <a:gd name="connsiteY2225" fmla="*/ 1614153 h 4321138"/>
              <a:gd name="connsiteX2226" fmla="*/ 631210 w 3340100"/>
              <a:gd name="connsiteY2226" fmla="*/ 1649909 h 4321138"/>
              <a:gd name="connsiteX2227" fmla="*/ 631508 w 3340100"/>
              <a:gd name="connsiteY2227" fmla="*/ 1713783 h 4321138"/>
              <a:gd name="connsiteX2228" fmla="*/ 630017 w 3340100"/>
              <a:gd name="connsiteY2228" fmla="*/ 1714700 h 4321138"/>
              <a:gd name="connsiteX2229" fmla="*/ 604963 w 3340100"/>
              <a:gd name="connsiteY2229" fmla="*/ 1618125 h 4321138"/>
              <a:gd name="connsiteX2230" fmla="*/ 610449 w 3340100"/>
              <a:gd name="connsiteY2230" fmla="*/ 1614153 h 4321138"/>
              <a:gd name="connsiteX2231" fmla="*/ 1023114 w 3340100"/>
              <a:gd name="connsiteY2231" fmla="*/ 1600274 h 4321138"/>
              <a:gd name="connsiteX2232" fmla="*/ 1040685 w 3340100"/>
              <a:gd name="connsiteY2232" fmla="*/ 1623120 h 4321138"/>
              <a:gd name="connsiteX2233" fmla="*/ 1057045 w 3340100"/>
              <a:gd name="connsiteY2233" fmla="*/ 1671858 h 4321138"/>
              <a:gd name="connsiteX2234" fmla="*/ 1055834 w 3340100"/>
              <a:gd name="connsiteY2234" fmla="*/ 1673381 h 4321138"/>
              <a:gd name="connsiteX2235" fmla="*/ 1023114 w 3340100"/>
              <a:gd name="connsiteY2235" fmla="*/ 1600274 h 4321138"/>
              <a:gd name="connsiteX2236" fmla="*/ 1173163 w 3340100"/>
              <a:gd name="connsiteY2236" fmla="*/ 1593812 h 4321138"/>
              <a:gd name="connsiteX2237" fmla="*/ 1183984 w 3340100"/>
              <a:gd name="connsiteY2237" fmla="*/ 1603915 h 4321138"/>
              <a:gd name="connsiteX2238" fmla="*/ 1183984 w 3340100"/>
              <a:gd name="connsiteY2238" fmla="*/ 1604588 h 4321138"/>
              <a:gd name="connsiteX2239" fmla="*/ 1176088 w 3340100"/>
              <a:gd name="connsiteY2239" fmla="*/ 1600211 h 4321138"/>
              <a:gd name="connsiteX2240" fmla="*/ 1173163 w 3340100"/>
              <a:gd name="connsiteY2240" fmla="*/ 1593812 h 4321138"/>
              <a:gd name="connsiteX2241" fmla="*/ 315145 w 3340100"/>
              <a:gd name="connsiteY2241" fmla="*/ 1589906 h 4321138"/>
              <a:gd name="connsiteX2242" fmla="*/ 323298 w 3340100"/>
              <a:gd name="connsiteY2242" fmla="*/ 1607709 h 4321138"/>
              <a:gd name="connsiteX2243" fmla="*/ 320192 w 3340100"/>
              <a:gd name="connsiteY2243" fmla="*/ 1642173 h 4321138"/>
              <a:gd name="connsiteX2244" fmla="*/ 319260 w 3340100"/>
              <a:gd name="connsiteY2244" fmla="*/ 1642478 h 4321138"/>
              <a:gd name="connsiteX2245" fmla="*/ 306525 w 3340100"/>
              <a:gd name="connsiteY2245" fmla="*/ 1590630 h 4321138"/>
              <a:gd name="connsiteX2246" fmla="*/ 315145 w 3340100"/>
              <a:gd name="connsiteY2246" fmla="*/ 1589906 h 4321138"/>
              <a:gd name="connsiteX2247" fmla="*/ 876469 w 3340100"/>
              <a:gd name="connsiteY2247" fmla="*/ 1589317 h 4321138"/>
              <a:gd name="connsiteX2248" fmla="*/ 897996 w 3340100"/>
              <a:gd name="connsiteY2248" fmla="*/ 1626618 h 4321138"/>
              <a:gd name="connsiteX2249" fmla="*/ 908974 w 3340100"/>
              <a:gd name="connsiteY2249" fmla="*/ 1697271 h 4321138"/>
              <a:gd name="connsiteX2250" fmla="*/ 906840 w 3340100"/>
              <a:gd name="connsiteY2250" fmla="*/ 1698768 h 4321138"/>
              <a:gd name="connsiteX2251" fmla="*/ 871771 w 3340100"/>
              <a:gd name="connsiteY2251" fmla="*/ 1592189 h 4321138"/>
              <a:gd name="connsiteX2252" fmla="*/ 876469 w 3340100"/>
              <a:gd name="connsiteY2252" fmla="*/ 1589317 h 4321138"/>
              <a:gd name="connsiteX2253" fmla="*/ 1108562 w 3340100"/>
              <a:gd name="connsiteY2253" fmla="*/ 1581112 h 4321138"/>
              <a:gd name="connsiteX2254" fmla="*/ 1116267 w 3340100"/>
              <a:gd name="connsiteY2254" fmla="*/ 1589066 h 4321138"/>
              <a:gd name="connsiteX2255" fmla="*/ 1128713 w 3340100"/>
              <a:gd name="connsiteY2255" fmla="*/ 1608803 h 4321138"/>
              <a:gd name="connsiteX2256" fmla="*/ 1128120 w 3340100"/>
              <a:gd name="connsiteY2256" fmla="*/ 1609687 h 4321138"/>
              <a:gd name="connsiteX2257" fmla="*/ 1108562 w 3340100"/>
              <a:gd name="connsiteY2257" fmla="*/ 1581112 h 4321138"/>
              <a:gd name="connsiteX2258" fmla="*/ 662186 w 3340100"/>
              <a:gd name="connsiteY2258" fmla="*/ 1570020 h 4321138"/>
              <a:gd name="connsiteX2259" fmla="*/ 683532 w 3340100"/>
              <a:gd name="connsiteY2259" fmla="*/ 1607533 h 4321138"/>
              <a:gd name="connsiteX2260" fmla="*/ 685649 w 3340100"/>
              <a:gd name="connsiteY2260" fmla="*/ 1675437 h 4321138"/>
              <a:gd name="connsiteX2261" fmla="*/ 684137 w 3340100"/>
              <a:gd name="connsiteY2261" fmla="*/ 1676346 h 4321138"/>
              <a:gd name="connsiteX2262" fmla="*/ 656620 w 3340100"/>
              <a:gd name="connsiteY2262" fmla="*/ 1574188 h 4321138"/>
              <a:gd name="connsiteX2263" fmla="*/ 662186 w 3340100"/>
              <a:gd name="connsiteY2263" fmla="*/ 1570020 h 4321138"/>
              <a:gd name="connsiteX2264" fmla="*/ 1033256 w 3340100"/>
              <a:gd name="connsiteY2264" fmla="*/ 1561611 h 4321138"/>
              <a:gd name="connsiteX2265" fmla="*/ 1047529 w 3340100"/>
              <a:gd name="connsiteY2265" fmla="*/ 1582195 h 4321138"/>
              <a:gd name="connsiteX2266" fmla="*/ 1063018 w 3340100"/>
              <a:gd name="connsiteY2266" fmla="*/ 1624876 h 4321138"/>
              <a:gd name="connsiteX2267" fmla="*/ 1062410 w 3340100"/>
              <a:gd name="connsiteY2267" fmla="*/ 1626087 h 4321138"/>
              <a:gd name="connsiteX2268" fmla="*/ 1033256 w 3340100"/>
              <a:gd name="connsiteY2268" fmla="*/ 1561611 h 4321138"/>
              <a:gd name="connsiteX2269" fmla="*/ 1150938 w 3340100"/>
              <a:gd name="connsiteY2269" fmla="*/ 1555712 h 4321138"/>
              <a:gd name="connsiteX2270" fmla="*/ 1155384 w 3340100"/>
              <a:gd name="connsiteY2270" fmla="*/ 1558434 h 4321138"/>
              <a:gd name="connsiteX2271" fmla="*/ 1155701 w 3340100"/>
              <a:gd name="connsiteY2271" fmla="*/ 1558660 h 4321138"/>
              <a:gd name="connsiteX2272" fmla="*/ 1152526 w 3340100"/>
              <a:gd name="connsiteY2272" fmla="*/ 1557753 h 4321138"/>
              <a:gd name="connsiteX2273" fmla="*/ 1150938 w 3340100"/>
              <a:gd name="connsiteY2273" fmla="*/ 1555712 h 4321138"/>
              <a:gd name="connsiteX2274" fmla="*/ 901958 w 3340100"/>
              <a:gd name="connsiteY2274" fmla="*/ 1550342 h 4321138"/>
              <a:gd name="connsiteX2275" fmla="*/ 924193 w 3340100"/>
              <a:gd name="connsiteY2275" fmla="*/ 1585092 h 4321138"/>
              <a:gd name="connsiteX2276" fmla="*/ 936052 w 3340100"/>
              <a:gd name="connsiteY2276" fmla="*/ 1653083 h 4321138"/>
              <a:gd name="connsiteX2277" fmla="*/ 934273 w 3340100"/>
              <a:gd name="connsiteY2277" fmla="*/ 1654594 h 4321138"/>
              <a:gd name="connsiteX2278" fmla="*/ 901958 w 3340100"/>
              <a:gd name="connsiteY2278" fmla="*/ 1550342 h 4321138"/>
              <a:gd name="connsiteX2279" fmla="*/ 385446 w 3340100"/>
              <a:gd name="connsiteY2279" fmla="*/ 1546663 h 4321138"/>
              <a:gd name="connsiteX2280" fmla="*/ 395378 w 3340100"/>
              <a:gd name="connsiteY2280" fmla="*/ 1567791 h 4321138"/>
              <a:gd name="connsiteX2281" fmla="*/ 392262 w 3340100"/>
              <a:gd name="connsiteY2281" fmla="*/ 1609513 h 4321138"/>
              <a:gd name="connsiteX2282" fmla="*/ 391015 w 3340100"/>
              <a:gd name="connsiteY2282" fmla="*/ 1609818 h 4321138"/>
              <a:gd name="connsiteX2283" fmla="*/ 375748 w 3340100"/>
              <a:gd name="connsiteY2283" fmla="*/ 1547691 h 4321138"/>
              <a:gd name="connsiteX2284" fmla="*/ 385446 w 3340100"/>
              <a:gd name="connsiteY2284" fmla="*/ 1546663 h 4321138"/>
              <a:gd name="connsiteX2285" fmla="*/ 1098551 w 3340100"/>
              <a:gd name="connsiteY2285" fmla="*/ 1546187 h 4321138"/>
              <a:gd name="connsiteX2286" fmla="*/ 1114426 w 3340100"/>
              <a:gd name="connsiteY2286" fmla="*/ 1564668 h 4321138"/>
              <a:gd name="connsiteX2287" fmla="*/ 1098551 w 3340100"/>
              <a:gd name="connsiteY2287" fmla="*/ 1546187 h 4321138"/>
              <a:gd name="connsiteX2288" fmla="*/ 704999 w 3340100"/>
              <a:gd name="connsiteY2288" fmla="*/ 1529545 h 4321138"/>
              <a:gd name="connsiteX2289" fmla="*/ 730399 w 3340100"/>
              <a:gd name="connsiteY2289" fmla="*/ 1566086 h 4321138"/>
              <a:gd name="connsiteX2290" fmla="*/ 733985 w 3340100"/>
              <a:gd name="connsiteY2290" fmla="*/ 1636148 h 4321138"/>
              <a:gd name="connsiteX2291" fmla="*/ 731296 w 3340100"/>
              <a:gd name="connsiteY2291" fmla="*/ 1637356 h 4321138"/>
              <a:gd name="connsiteX2292" fmla="*/ 704999 w 3340100"/>
              <a:gd name="connsiteY2292" fmla="*/ 1529545 h 4321138"/>
              <a:gd name="connsiteX2293" fmla="*/ 1039912 w 3340100"/>
              <a:gd name="connsiteY2293" fmla="*/ 1524273 h 4321138"/>
              <a:gd name="connsiteX2294" fmla="*/ 1051223 w 3340100"/>
              <a:gd name="connsiteY2294" fmla="*/ 1542598 h 4321138"/>
              <a:gd name="connsiteX2295" fmla="*/ 1065213 w 3340100"/>
              <a:gd name="connsiteY2295" fmla="*/ 1579870 h 4321138"/>
              <a:gd name="connsiteX2296" fmla="*/ 1064320 w 3340100"/>
              <a:gd name="connsiteY2296" fmla="*/ 1581112 h 4321138"/>
              <a:gd name="connsiteX2297" fmla="*/ 1039912 w 3340100"/>
              <a:gd name="connsiteY2297" fmla="*/ 1524273 h 4321138"/>
              <a:gd name="connsiteX2298" fmla="*/ 926503 w 3340100"/>
              <a:gd name="connsiteY2298" fmla="*/ 1511935 h 4321138"/>
              <a:gd name="connsiteX2299" fmla="*/ 945879 w 3340100"/>
              <a:gd name="connsiteY2299" fmla="*/ 1544243 h 4321138"/>
              <a:gd name="connsiteX2300" fmla="*/ 958503 w 3340100"/>
              <a:gd name="connsiteY2300" fmla="*/ 1607350 h 4321138"/>
              <a:gd name="connsiteX2301" fmla="*/ 957035 w 3340100"/>
              <a:gd name="connsiteY2301" fmla="*/ 1608558 h 4321138"/>
              <a:gd name="connsiteX2302" fmla="*/ 926503 w 3340100"/>
              <a:gd name="connsiteY2302" fmla="*/ 1511935 h 4321138"/>
              <a:gd name="connsiteX2303" fmla="*/ 442784 w 3340100"/>
              <a:gd name="connsiteY2303" fmla="*/ 1502008 h 4321138"/>
              <a:gd name="connsiteX2304" fmla="*/ 462673 w 3340100"/>
              <a:gd name="connsiteY2304" fmla="*/ 1526935 h 4321138"/>
              <a:gd name="connsiteX2305" fmla="*/ 460298 w 3340100"/>
              <a:gd name="connsiteY2305" fmla="*/ 1575269 h 4321138"/>
              <a:gd name="connsiteX2306" fmla="*/ 459110 w 3340100"/>
              <a:gd name="connsiteY2306" fmla="*/ 1575877 h 4321138"/>
              <a:gd name="connsiteX2307" fmla="*/ 442784 w 3340100"/>
              <a:gd name="connsiteY2307" fmla="*/ 1502008 h 4321138"/>
              <a:gd name="connsiteX2308" fmla="*/ 42863 w 3340100"/>
              <a:gd name="connsiteY2308" fmla="*/ 1495387 h 4321138"/>
              <a:gd name="connsiteX2309" fmla="*/ 46038 w 3340100"/>
              <a:gd name="connsiteY2309" fmla="*/ 1500150 h 4321138"/>
              <a:gd name="connsiteX2310" fmla="*/ 46038 w 3340100"/>
              <a:gd name="connsiteY2310" fmla="*/ 1504912 h 4321138"/>
              <a:gd name="connsiteX2311" fmla="*/ 42863 w 3340100"/>
              <a:gd name="connsiteY2311" fmla="*/ 1501737 h 4321138"/>
              <a:gd name="connsiteX2312" fmla="*/ 1039443 w 3340100"/>
              <a:gd name="connsiteY2312" fmla="*/ 1489037 h 4321138"/>
              <a:gd name="connsiteX2313" fmla="*/ 1048272 w 3340100"/>
              <a:gd name="connsiteY2313" fmla="*/ 1503769 h 4321138"/>
              <a:gd name="connsiteX2314" fmla="*/ 1060450 w 3340100"/>
              <a:gd name="connsiteY2314" fmla="*/ 1534154 h 4321138"/>
              <a:gd name="connsiteX2315" fmla="*/ 1060450 w 3340100"/>
              <a:gd name="connsiteY2315" fmla="*/ 1535075 h 4321138"/>
              <a:gd name="connsiteX2316" fmla="*/ 1060146 w 3340100"/>
              <a:gd name="connsiteY2316" fmla="*/ 1535075 h 4321138"/>
              <a:gd name="connsiteX2317" fmla="*/ 1048272 w 3340100"/>
              <a:gd name="connsiteY2317" fmla="*/ 1514205 h 4321138"/>
              <a:gd name="connsiteX2318" fmla="*/ 1039443 w 3340100"/>
              <a:gd name="connsiteY2318" fmla="*/ 1489037 h 4321138"/>
              <a:gd name="connsiteX2319" fmla="*/ 746948 w 3340100"/>
              <a:gd name="connsiteY2319" fmla="*/ 1485778 h 4321138"/>
              <a:gd name="connsiteX2320" fmla="*/ 772348 w 3340100"/>
              <a:gd name="connsiteY2320" fmla="*/ 1522934 h 4321138"/>
              <a:gd name="connsiteX2321" fmla="*/ 777550 w 3340100"/>
              <a:gd name="connsiteY2321" fmla="*/ 1595114 h 4321138"/>
              <a:gd name="connsiteX2322" fmla="*/ 776326 w 3340100"/>
              <a:gd name="connsiteY2322" fmla="*/ 1596028 h 4321138"/>
              <a:gd name="connsiteX2323" fmla="*/ 746948 w 3340100"/>
              <a:gd name="connsiteY2323" fmla="*/ 1485778 h 4321138"/>
              <a:gd name="connsiteX2324" fmla="*/ 945155 w 3340100"/>
              <a:gd name="connsiteY2324" fmla="*/ 1473593 h 4321138"/>
              <a:gd name="connsiteX2325" fmla="*/ 963109 w 3340100"/>
              <a:gd name="connsiteY2325" fmla="*/ 1503225 h 4321138"/>
              <a:gd name="connsiteX2326" fmla="*/ 976968 w 3340100"/>
              <a:gd name="connsiteY2326" fmla="*/ 1561572 h 4321138"/>
              <a:gd name="connsiteX2327" fmla="*/ 975708 w 3340100"/>
              <a:gd name="connsiteY2327" fmla="*/ 1562794 h 4321138"/>
              <a:gd name="connsiteX2328" fmla="*/ 945155 w 3340100"/>
              <a:gd name="connsiteY2328" fmla="*/ 1473593 h 4321138"/>
              <a:gd name="connsiteX2329" fmla="*/ 503464 w 3340100"/>
              <a:gd name="connsiteY2329" fmla="*/ 1458627 h 4321138"/>
              <a:gd name="connsiteX2330" fmla="*/ 524651 w 3340100"/>
              <a:gd name="connsiteY2330" fmla="*/ 1485559 h 4321138"/>
              <a:gd name="connsiteX2331" fmla="*/ 523159 w 3340100"/>
              <a:gd name="connsiteY2331" fmla="*/ 1538225 h 4321138"/>
              <a:gd name="connsiteX2332" fmla="*/ 521966 w 3340100"/>
              <a:gd name="connsiteY2332" fmla="*/ 1538524 h 4321138"/>
              <a:gd name="connsiteX2333" fmla="*/ 503464 w 3340100"/>
              <a:gd name="connsiteY2333" fmla="*/ 1458627 h 4321138"/>
              <a:gd name="connsiteX2334" fmla="*/ 122608 w 3340100"/>
              <a:gd name="connsiteY2334" fmla="*/ 1457174 h 4321138"/>
              <a:gd name="connsiteX2335" fmla="*/ 125800 w 3340100"/>
              <a:gd name="connsiteY2335" fmla="*/ 1464393 h 4321138"/>
              <a:gd name="connsiteX2336" fmla="*/ 123997 w 3340100"/>
              <a:gd name="connsiteY2336" fmla="*/ 1478605 h 4321138"/>
              <a:gd name="connsiteX2337" fmla="*/ 123697 w 3340100"/>
              <a:gd name="connsiteY2337" fmla="*/ 1478907 h 4321138"/>
              <a:gd name="connsiteX2338" fmla="*/ 119192 w 3340100"/>
              <a:gd name="connsiteY2338" fmla="*/ 1457438 h 4321138"/>
              <a:gd name="connsiteX2339" fmla="*/ 122608 w 3340100"/>
              <a:gd name="connsiteY2339" fmla="*/ 1457174 h 4321138"/>
              <a:gd name="connsiteX2340" fmla="*/ 1035953 w 3340100"/>
              <a:gd name="connsiteY2340" fmla="*/ 1454112 h 4321138"/>
              <a:gd name="connsiteX2341" fmla="*/ 1042276 w 3340100"/>
              <a:gd name="connsiteY2341" fmla="*/ 1465252 h 4321138"/>
              <a:gd name="connsiteX2342" fmla="*/ 1052513 w 3340100"/>
              <a:gd name="connsiteY2342" fmla="*/ 1488435 h 4321138"/>
              <a:gd name="connsiteX2343" fmla="*/ 1052513 w 3340100"/>
              <a:gd name="connsiteY2343" fmla="*/ 1489037 h 4321138"/>
              <a:gd name="connsiteX2344" fmla="*/ 1035953 w 3340100"/>
              <a:gd name="connsiteY2344" fmla="*/ 1454112 h 4321138"/>
              <a:gd name="connsiteX2345" fmla="*/ 785014 w 3340100"/>
              <a:gd name="connsiteY2345" fmla="*/ 1444221 h 4321138"/>
              <a:gd name="connsiteX2346" fmla="*/ 808371 w 3340100"/>
              <a:gd name="connsiteY2346" fmla="*/ 1481466 h 4321138"/>
              <a:gd name="connsiteX2347" fmla="*/ 815348 w 3340100"/>
              <a:gd name="connsiteY2347" fmla="*/ 1553514 h 4321138"/>
              <a:gd name="connsiteX2348" fmla="*/ 814135 w 3340100"/>
              <a:gd name="connsiteY2348" fmla="*/ 1554430 h 4321138"/>
              <a:gd name="connsiteX2349" fmla="*/ 785014 w 3340100"/>
              <a:gd name="connsiteY2349" fmla="*/ 1444221 h 4321138"/>
              <a:gd name="connsiteX2350" fmla="*/ 961628 w 3340100"/>
              <a:gd name="connsiteY2350" fmla="*/ 1436650 h 4321138"/>
              <a:gd name="connsiteX2351" fmla="*/ 975023 w 3340100"/>
              <a:gd name="connsiteY2351" fmla="*/ 1463805 h 4321138"/>
              <a:gd name="connsiteX2352" fmla="*/ 987525 w 3340100"/>
              <a:gd name="connsiteY2352" fmla="*/ 1514533 h 4321138"/>
              <a:gd name="connsiteX2353" fmla="*/ 986334 w 3340100"/>
              <a:gd name="connsiteY2353" fmla="*/ 1515727 h 4321138"/>
              <a:gd name="connsiteX2354" fmla="*/ 961628 w 3340100"/>
              <a:gd name="connsiteY2354" fmla="*/ 1436650 h 4321138"/>
              <a:gd name="connsiteX2355" fmla="*/ 1027113 w 3340100"/>
              <a:gd name="connsiteY2355" fmla="*/ 1420775 h 4321138"/>
              <a:gd name="connsiteX2356" fmla="*/ 1038226 w 3340100"/>
              <a:gd name="connsiteY2356" fmla="*/ 1444588 h 4321138"/>
              <a:gd name="connsiteX2357" fmla="*/ 1027113 w 3340100"/>
              <a:gd name="connsiteY2357" fmla="*/ 1420775 h 4321138"/>
              <a:gd name="connsiteX2358" fmla="*/ 199406 w 3340100"/>
              <a:gd name="connsiteY2358" fmla="*/ 1415862 h 4321138"/>
              <a:gd name="connsiteX2359" fmla="*/ 204231 w 3340100"/>
              <a:gd name="connsiteY2359" fmla="*/ 1427373 h 4321138"/>
              <a:gd name="connsiteX2360" fmla="*/ 202087 w 3340100"/>
              <a:gd name="connsiteY2360" fmla="*/ 1449698 h 4321138"/>
              <a:gd name="connsiteX2361" fmla="*/ 201474 w 3340100"/>
              <a:gd name="connsiteY2361" fmla="*/ 1450008 h 4321138"/>
              <a:gd name="connsiteX2362" fmla="*/ 194121 w 3340100"/>
              <a:gd name="connsiteY2362" fmla="*/ 1416211 h 4321138"/>
              <a:gd name="connsiteX2363" fmla="*/ 199406 w 3340100"/>
              <a:gd name="connsiteY2363" fmla="*/ 1415862 h 4321138"/>
              <a:gd name="connsiteX2364" fmla="*/ 559098 w 3340100"/>
              <a:gd name="connsiteY2364" fmla="*/ 1413668 h 4321138"/>
              <a:gd name="connsiteX2365" fmla="*/ 582225 w 3340100"/>
              <a:gd name="connsiteY2365" fmla="*/ 1443516 h 4321138"/>
              <a:gd name="connsiteX2366" fmla="*/ 581608 w 3340100"/>
              <a:gd name="connsiteY2366" fmla="*/ 1502605 h 4321138"/>
              <a:gd name="connsiteX2367" fmla="*/ 580375 w 3340100"/>
              <a:gd name="connsiteY2367" fmla="*/ 1503214 h 4321138"/>
              <a:gd name="connsiteX2368" fmla="*/ 559098 w 3340100"/>
              <a:gd name="connsiteY2368" fmla="*/ 1413668 h 4321138"/>
              <a:gd name="connsiteX2369" fmla="*/ 818780 w 3340100"/>
              <a:gd name="connsiteY2369" fmla="*/ 1402452 h 4321138"/>
              <a:gd name="connsiteX2370" fmla="*/ 839958 w 3340100"/>
              <a:gd name="connsiteY2370" fmla="*/ 1440268 h 4321138"/>
              <a:gd name="connsiteX2371" fmla="*/ 848245 w 3340100"/>
              <a:gd name="connsiteY2371" fmla="*/ 1510410 h 4321138"/>
              <a:gd name="connsiteX2372" fmla="*/ 846403 w 3340100"/>
              <a:gd name="connsiteY2372" fmla="*/ 1511630 h 4321138"/>
              <a:gd name="connsiteX2373" fmla="*/ 818780 w 3340100"/>
              <a:gd name="connsiteY2373" fmla="*/ 1402452 h 4321138"/>
              <a:gd name="connsiteX2374" fmla="*/ 971044 w 3340100"/>
              <a:gd name="connsiteY2374" fmla="*/ 1400137 h 4321138"/>
              <a:gd name="connsiteX2375" fmla="*/ 982596 w 3340100"/>
              <a:gd name="connsiteY2375" fmla="*/ 1423922 h 4321138"/>
              <a:gd name="connsiteX2376" fmla="*/ 995059 w 3340100"/>
              <a:gd name="connsiteY2376" fmla="*/ 1468783 h 4321138"/>
              <a:gd name="connsiteX2377" fmla="*/ 994451 w 3340100"/>
              <a:gd name="connsiteY2377" fmla="*/ 1469987 h 4321138"/>
              <a:gd name="connsiteX2378" fmla="*/ 971044 w 3340100"/>
              <a:gd name="connsiteY2378" fmla="*/ 1400137 h 4321138"/>
              <a:gd name="connsiteX2379" fmla="*/ 271843 w 3340100"/>
              <a:gd name="connsiteY2379" fmla="*/ 1375651 h 4321138"/>
              <a:gd name="connsiteX2380" fmla="*/ 278210 w 3340100"/>
              <a:gd name="connsiteY2380" fmla="*/ 1389838 h 4321138"/>
              <a:gd name="connsiteX2381" fmla="*/ 275740 w 3340100"/>
              <a:gd name="connsiteY2381" fmla="*/ 1417409 h 4321138"/>
              <a:gd name="connsiteX2382" fmla="*/ 274814 w 3340100"/>
              <a:gd name="connsiteY2382" fmla="*/ 1417706 h 4321138"/>
              <a:gd name="connsiteX2383" fmla="*/ 265245 w 3340100"/>
              <a:gd name="connsiteY2383" fmla="*/ 1375911 h 4321138"/>
              <a:gd name="connsiteX2384" fmla="*/ 271843 w 3340100"/>
              <a:gd name="connsiteY2384" fmla="*/ 1375651 h 4321138"/>
              <a:gd name="connsiteX2385" fmla="*/ 611627 w 3340100"/>
              <a:gd name="connsiteY2385" fmla="*/ 1368050 h 4321138"/>
              <a:gd name="connsiteX2386" fmla="*/ 633514 w 3340100"/>
              <a:gd name="connsiteY2386" fmla="*/ 1401753 h 4321138"/>
              <a:gd name="connsiteX2387" fmla="*/ 634426 w 3340100"/>
              <a:gd name="connsiteY2387" fmla="*/ 1464314 h 4321138"/>
              <a:gd name="connsiteX2388" fmla="*/ 631994 w 3340100"/>
              <a:gd name="connsiteY2388" fmla="*/ 1465225 h 4321138"/>
              <a:gd name="connsiteX2389" fmla="*/ 611627 w 3340100"/>
              <a:gd name="connsiteY2389" fmla="*/ 1368050 h 4321138"/>
              <a:gd name="connsiteX2390" fmla="*/ 977476 w 3340100"/>
              <a:gd name="connsiteY2390" fmla="*/ 1363635 h 4321138"/>
              <a:gd name="connsiteX2391" fmla="*/ 985905 w 3340100"/>
              <a:gd name="connsiteY2391" fmla="*/ 1384142 h 4321138"/>
              <a:gd name="connsiteX2392" fmla="*/ 996951 w 3340100"/>
              <a:gd name="connsiteY2392" fmla="*/ 1423031 h 4321138"/>
              <a:gd name="connsiteX2393" fmla="*/ 996951 w 3340100"/>
              <a:gd name="connsiteY2393" fmla="*/ 1423644 h 4321138"/>
              <a:gd name="connsiteX2394" fmla="*/ 996370 w 3340100"/>
              <a:gd name="connsiteY2394" fmla="*/ 1423950 h 4321138"/>
              <a:gd name="connsiteX2395" fmla="*/ 977185 w 3340100"/>
              <a:gd name="connsiteY2395" fmla="*/ 1363942 h 4321138"/>
              <a:gd name="connsiteX2396" fmla="*/ 977476 w 3340100"/>
              <a:gd name="connsiteY2396" fmla="*/ 1363635 h 4321138"/>
              <a:gd name="connsiteX2397" fmla="*/ 848589 w 3340100"/>
              <a:gd name="connsiteY2397" fmla="*/ 1362779 h 4321138"/>
              <a:gd name="connsiteX2398" fmla="*/ 867406 w 3340100"/>
              <a:gd name="connsiteY2398" fmla="*/ 1399100 h 4321138"/>
              <a:gd name="connsiteX2399" fmla="*/ 876511 w 3340100"/>
              <a:gd name="connsiteY2399" fmla="*/ 1466263 h 4321138"/>
              <a:gd name="connsiteX2400" fmla="*/ 874993 w 3340100"/>
              <a:gd name="connsiteY2400" fmla="*/ 1467484 h 4321138"/>
              <a:gd name="connsiteX2401" fmla="*/ 848589 w 3340100"/>
              <a:gd name="connsiteY2401" fmla="*/ 1362779 h 4321138"/>
              <a:gd name="connsiteX2402" fmla="*/ 335212 w 3340100"/>
              <a:gd name="connsiteY2402" fmla="*/ 1331513 h 4321138"/>
              <a:gd name="connsiteX2403" fmla="*/ 350071 w 3340100"/>
              <a:gd name="connsiteY2403" fmla="*/ 1349758 h 4321138"/>
              <a:gd name="connsiteX2404" fmla="*/ 347645 w 3340100"/>
              <a:gd name="connsiteY2404" fmla="*/ 1385045 h 4321138"/>
              <a:gd name="connsiteX2405" fmla="*/ 346735 w 3340100"/>
              <a:gd name="connsiteY2405" fmla="*/ 1385344 h 4321138"/>
              <a:gd name="connsiteX2406" fmla="*/ 335212 w 3340100"/>
              <a:gd name="connsiteY2406" fmla="*/ 1331513 h 4321138"/>
              <a:gd name="connsiteX2407" fmla="*/ 978189 w 3340100"/>
              <a:gd name="connsiteY2407" fmla="*/ 1330297 h 4321138"/>
              <a:gd name="connsiteX2408" fmla="*/ 984250 w 3340100"/>
              <a:gd name="connsiteY2408" fmla="*/ 1346574 h 4321138"/>
              <a:gd name="connsiteX2409" fmla="*/ 993775 w 3340100"/>
              <a:gd name="connsiteY2409" fmla="*/ 1377319 h 4321138"/>
              <a:gd name="connsiteX2410" fmla="*/ 993775 w 3340100"/>
              <a:gd name="connsiteY2410" fmla="*/ 1377621 h 4321138"/>
              <a:gd name="connsiteX2411" fmla="*/ 993486 w 3340100"/>
              <a:gd name="connsiteY2411" fmla="*/ 1377922 h 4321138"/>
              <a:gd name="connsiteX2412" fmla="*/ 977900 w 3340100"/>
              <a:gd name="connsiteY2412" fmla="*/ 1330599 h 4321138"/>
              <a:gd name="connsiteX2413" fmla="*/ 978189 w 3340100"/>
              <a:gd name="connsiteY2413" fmla="*/ 1330297 h 4321138"/>
              <a:gd name="connsiteX2414" fmla="*/ 657925 w 3340100"/>
              <a:gd name="connsiteY2414" fmla="*/ 1325737 h 4321138"/>
              <a:gd name="connsiteX2415" fmla="*/ 680305 w 3340100"/>
              <a:gd name="connsiteY2415" fmla="*/ 1360419 h 4321138"/>
              <a:gd name="connsiteX2416" fmla="*/ 682481 w 3340100"/>
              <a:gd name="connsiteY2416" fmla="*/ 1425554 h 4321138"/>
              <a:gd name="connsiteX2417" fmla="*/ 681238 w 3340100"/>
              <a:gd name="connsiteY2417" fmla="*/ 1426157 h 4321138"/>
              <a:gd name="connsiteX2418" fmla="*/ 657925 w 3340100"/>
              <a:gd name="connsiteY2418" fmla="*/ 1325737 h 4321138"/>
              <a:gd name="connsiteX2419" fmla="*/ 872129 w 3340100"/>
              <a:gd name="connsiteY2419" fmla="*/ 1325566 h 4321138"/>
              <a:gd name="connsiteX2420" fmla="*/ 888725 w 3340100"/>
              <a:gd name="connsiteY2420" fmla="*/ 1358833 h 4321138"/>
              <a:gd name="connsiteX2421" fmla="*/ 898382 w 3340100"/>
              <a:gd name="connsiteY2421" fmla="*/ 1420264 h 4321138"/>
              <a:gd name="connsiteX2422" fmla="*/ 897175 w 3340100"/>
              <a:gd name="connsiteY2422" fmla="*/ 1421463 h 4321138"/>
              <a:gd name="connsiteX2423" fmla="*/ 872129 w 3340100"/>
              <a:gd name="connsiteY2423" fmla="*/ 1325566 h 4321138"/>
              <a:gd name="connsiteX2424" fmla="*/ 973138 w 3340100"/>
              <a:gd name="connsiteY2424" fmla="*/ 1295372 h 4321138"/>
              <a:gd name="connsiteX2425" fmla="*/ 977756 w 3340100"/>
              <a:gd name="connsiteY2425" fmla="*/ 1308479 h 4321138"/>
              <a:gd name="connsiteX2426" fmla="*/ 985838 w 3340100"/>
              <a:gd name="connsiteY2426" fmla="*/ 1333167 h 4321138"/>
              <a:gd name="connsiteX2427" fmla="*/ 985838 w 3340100"/>
              <a:gd name="connsiteY2427" fmla="*/ 1333472 h 4321138"/>
              <a:gd name="connsiteX2428" fmla="*/ 973138 w 3340100"/>
              <a:gd name="connsiteY2428" fmla="*/ 1295372 h 4321138"/>
              <a:gd name="connsiteX2429" fmla="*/ 399783 w 3340100"/>
              <a:gd name="connsiteY2429" fmla="*/ 1288264 h 4321138"/>
              <a:gd name="connsiteX2430" fmla="*/ 416208 w 3340100"/>
              <a:gd name="connsiteY2430" fmla="*/ 1309813 h 4321138"/>
              <a:gd name="connsiteX2431" fmla="*/ 414118 w 3340100"/>
              <a:gd name="connsiteY2431" fmla="*/ 1350814 h 4321138"/>
              <a:gd name="connsiteX2432" fmla="*/ 412923 w 3340100"/>
              <a:gd name="connsiteY2432" fmla="*/ 1351413 h 4321138"/>
              <a:gd name="connsiteX2433" fmla="*/ 399783 w 3340100"/>
              <a:gd name="connsiteY2433" fmla="*/ 1288264 h 4321138"/>
              <a:gd name="connsiteX2434" fmla="*/ 890710 w 3340100"/>
              <a:gd name="connsiteY2434" fmla="*/ 1287265 h 4321138"/>
              <a:gd name="connsiteX2435" fmla="*/ 905058 w 3340100"/>
              <a:gd name="connsiteY2435" fmla="*/ 1318505 h 4321138"/>
              <a:gd name="connsiteX2436" fmla="*/ 915438 w 3340100"/>
              <a:gd name="connsiteY2436" fmla="*/ 1376083 h 4321138"/>
              <a:gd name="connsiteX2437" fmla="*/ 914522 w 3340100"/>
              <a:gd name="connsiteY2437" fmla="*/ 1377002 h 4321138"/>
              <a:gd name="connsiteX2438" fmla="*/ 890710 w 3340100"/>
              <a:gd name="connsiteY2438" fmla="*/ 1287265 h 4321138"/>
              <a:gd name="connsiteX2439" fmla="*/ 971235 w 3340100"/>
              <a:gd name="connsiteY2439" fmla="*/ 1283946 h 4321138"/>
              <a:gd name="connsiteX2440" fmla="*/ 973138 w 3340100"/>
              <a:gd name="connsiteY2440" fmla="*/ 1289022 h 4321138"/>
              <a:gd name="connsiteX2441" fmla="*/ 971824 w 3340100"/>
              <a:gd name="connsiteY2441" fmla="*/ 1285573 h 4321138"/>
              <a:gd name="connsiteX2442" fmla="*/ 699691 w 3340100"/>
              <a:gd name="connsiteY2442" fmla="*/ 1282907 h 4321138"/>
              <a:gd name="connsiteX2443" fmla="*/ 720816 w 3340100"/>
              <a:gd name="connsiteY2443" fmla="*/ 1318634 h 4321138"/>
              <a:gd name="connsiteX2444" fmla="*/ 724490 w 3340100"/>
              <a:gd name="connsiteY2444" fmla="*/ 1385539 h 4321138"/>
              <a:gd name="connsiteX2445" fmla="*/ 723265 w 3340100"/>
              <a:gd name="connsiteY2445" fmla="*/ 1386447 h 4321138"/>
              <a:gd name="connsiteX2446" fmla="*/ 699691 w 3340100"/>
              <a:gd name="connsiteY2446" fmla="*/ 1282907 h 4321138"/>
              <a:gd name="connsiteX2447" fmla="*/ 963613 w 3340100"/>
              <a:gd name="connsiteY2447" fmla="*/ 1263622 h 4321138"/>
              <a:gd name="connsiteX2448" fmla="*/ 968868 w 3340100"/>
              <a:gd name="connsiteY2448" fmla="*/ 1277419 h 4321138"/>
              <a:gd name="connsiteX2449" fmla="*/ 971235 w 3340100"/>
              <a:gd name="connsiteY2449" fmla="*/ 1283946 h 4321138"/>
              <a:gd name="connsiteX2450" fmla="*/ 906742 w 3340100"/>
              <a:gd name="connsiteY2450" fmla="*/ 1250920 h 4321138"/>
              <a:gd name="connsiteX2451" fmla="*/ 917418 w 3340100"/>
              <a:gd name="connsiteY2451" fmla="*/ 1278989 h 4321138"/>
              <a:gd name="connsiteX2452" fmla="*/ 927502 w 3340100"/>
              <a:gd name="connsiteY2452" fmla="*/ 1329390 h 4321138"/>
              <a:gd name="connsiteX2453" fmla="*/ 926612 w 3340100"/>
              <a:gd name="connsiteY2453" fmla="*/ 1330296 h 4321138"/>
              <a:gd name="connsiteX2454" fmla="*/ 906742 w 3340100"/>
              <a:gd name="connsiteY2454" fmla="*/ 1250920 h 4321138"/>
              <a:gd name="connsiteX2455" fmla="*/ 460245 w 3340100"/>
              <a:gd name="connsiteY2455" fmla="*/ 1244464 h 4321138"/>
              <a:gd name="connsiteX2456" fmla="*/ 478126 w 3340100"/>
              <a:gd name="connsiteY2456" fmla="*/ 1268566 h 4321138"/>
              <a:gd name="connsiteX2457" fmla="*/ 476611 w 3340100"/>
              <a:gd name="connsiteY2457" fmla="*/ 1315265 h 4321138"/>
              <a:gd name="connsiteX2458" fmla="*/ 475702 w 3340100"/>
              <a:gd name="connsiteY2458" fmla="*/ 1315867 h 4321138"/>
              <a:gd name="connsiteX2459" fmla="*/ 460245 w 3340100"/>
              <a:gd name="connsiteY2459" fmla="*/ 1244464 h 4321138"/>
              <a:gd name="connsiteX2460" fmla="*/ 737752 w 3340100"/>
              <a:gd name="connsiteY2460" fmla="*/ 1241370 h 4321138"/>
              <a:gd name="connsiteX2461" fmla="*/ 757444 w 3340100"/>
              <a:gd name="connsiteY2461" fmla="*/ 1277283 h 4321138"/>
              <a:gd name="connsiteX2462" fmla="*/ 762292 w 3340100"/>
              <a:gd name="connsiteY2462" fmla="*/ 1344541 h 4321138"/>
              <a:gd name="connsiteX2463" fmla="*/ 761383 w 3340100"/>
              <a:gd name="connsiteY2463" fmla="*/ 1345150 h 4321138"/>
              <a:gd name="connsiteX2464" fmla="*/ 737752 w 3340100"/>
              <a:gd name="connsiteY2464" fmla="*/ 1241370 h 4321138"/>
              <a:gd name="connsiteX2465" fmla="*/ 81280 w 3340100"/>
              <a:gd name="connsiteY2465" fmla="*/ 1237170 h 4321138"/>
              <a:gd name="connsiteX2466" fmla="*/ 85090 w 3340100"/>
              <a:gd name="connsiteY2466" fmla="*/ 1241426 h 4321138"/>
              <a:gd name="connsiteX2467" fmla="*/ 84137 w 3340100"/>
              <a:gd name="connsiteY2467" fmla="*/ 1249026 h 4321138"/>
              <a:gd name="connsiteX2468" fmla="*/ 83820 w 3340100"/>
              <a:gd name="connsiteY2468" fmla="*/ 1249026 h 4321138"/>
              <a:gd name="connsiteX2469" fmla="*/ 81280 w 3340100"/>
              <a:gd name="connsiteY2469" fmla="*/ 1237170 h 4321138"/>
              <a:gd name="connsiteX2470" fmla="*/ 916322 w 3340100"/>
              <a:gd name="connsiteY2470" fmla="*/ 1215996 h 4321138"/>
              <a:gd name="connsiteX2471" fmla="*/ 925095 w 3340100"/>
              <a:gd name="connsiteY2471" fmla="*/ 1240899 h 4321138"/>
              <a:gd name="connsiteX2472" fmla="*/ 934453 w 3340100"/>
              <a:gd name="connsiteY2472" fmla="*/ 1285238 h 4321138"/>
              <a:gd name="connsiteX2473" fmla="*/ 934161 w 3340100"/>
              <a:gd name="connsiteY2473" fmla="*/ 1285846 h 4321138"/>
              <a:gd name="connsiteX2474" fmla="*/ 916322 w 3340100"/>
              <a:gd name="connsiteY2474" fmla="*/ 1215996 h 4321138"/>
              <a:gd name="connsiteX2475" fmla="*/ 771449 w 3340100"/>
              <a:gd name="connsiteY2475" fmla="*/ 1201779 h 4321138"/>
              <a:gd name="connsiteX2476" fmla="*/ 788822 w 3340100"/>
              <a:gd name="connsiteY2476" fmla="*/ 1237435 h 4321138"/>
              <a:gd name="connsiteX2477" fmla="*/ 794918 w 3340100"/>
              <a:gd name="connsiteY2477" fmla="*/ 1302400 h 4321138"/>
              <a:gd name="connsiteX2478" fmla="*/ 793090 w 3340100"/>
              <a:gd name="connsiteY2478" fmla="*/ 1303307 h 4321138"/>
              <a:gd name="connsiteX2479" fmla="*/ 771449 w 3340100"/>
              <a:gd name="connsiteY2479" fmla="*/ 1201779 h 4321138"/>
              <a:gd name="connsiteX2480" fmla="*/ 516047 w 3340100"/>
              <a:gd name="connsiteY2480" fmla="*/ 1201267 h 4321138"/>
              <a:gd name="connsiteX2481" fmla="*/ 534714 w 3340100"/>
              <a:gd name="connsiteY2481" fmla="*/ 1227921 h 4321138"/>
              <a:gd name="connsiteX2482" fmla="*/ 533811 w 3340100"/>
              <a:gd name="connsiteY2482" fmla="*/ 1279713 h 4321138"/>
              <a:gd name="connsiteX2483" fmla="*/ 532908 w 3340100"/>
              <a:gd name="connsiteY2483" fmla="*/ 1280319 h 4321138"/>
              <a:gd name="connsiteX2484" fmla="*/ 516047 w 3340100"/>
              <a:gd name="connsiteY2484" fmla="*/ 1201267 h 4321138"/>
              <a:gd name="connsiteX2485" fmla="*/ 154489 w 3340100"/>
              <a:gd name="connsiteY2485" fmla="*/ 1198275 h 4321138"/>
              <a:gd name="connsiteX2486" fmla="*/ 162176 w 3340100"/>
              <a:gd name="connsiteY2486" fmla="*/ 1205866 h 4321138"/>
              <a:gd name="connsiteX2487" fmla="*/ 160505 w 3340100"/>
              <a:gd name="connsiteY2487" fmla="*/ 1219879 h 4321138"/>
              <a:gd name="connsiteX2488" fmla="*/ 159837 w 3340100"/>
              <a:gd name="connsiteY2488" fmla="*/ 1220171 h 4321138"/>
              <a:gd name="connsiteX2489" fmla="*/ 154489 w 3340100"/>
              <a:gd name="connsiteY2489" fmla="*/ 1198275 h 4321138"/>
              <a:gd name="connsiteX2490" fmla="*/ 921586 w 3340100"/>
              <a:gd name="connsiteY2490" fmla="*/ 1181070 h 4321138"/>
              <a:gd name="connsiteX2491" fmla="*/ 921864 w 3340100"/>
              <a:gd name="connsiteY2491" fmla="*/ 1181070 h 4321138"/>
              <a:gd name="connsiteX2492" fmla="*/ 928270 w 3340100"/>
              <a:gd name="connsiteY2492" fmla="*/ 1201855 h 4321138"/>
              <a:gd name="connsiteX2493" fmla="*/ 936625 w 3340100"/>
              <a:gd name="connsiteY2493" fmla="*/ 1239206 h 4321138"/>
              <a:gd name="connsiteX2494" fmla="*/ 936347 w 3340100"/>
              <a:gd name="connsiteY2494" fmla="*/ 1239808 h 4321138"/>
              <a:gd name="connsiteX2495" fmla="*/ 936068 w 3340100"/>
              <a:gd name="connsiteY2495" fmla="*/ 1239808 h 4321138"/>
              <a:gd name="connsiteX2496" fmla="*/ 921586 w 3340100"/>
              <a:gd name="connsiteY2496" fmla="*/ 1181070 h 4321138"/>
              <a:gd name="connsiteX2497" fmla="*/ 799605 w 3340100"/>
              <a:gd name="connsiteY2497" fmla="*/ 1161806 h 4321138"/>
              <a:gd name="connsiteX2498" fmla="*/ 814785 w 3340100"/>
              <a:gd name="connsiteY2498" fmla="*/ 1195774 h 4321138"/>
              <a:gd name="connsiteX2499" fmla="*/ 821631 w 3340100"/>
              <a:gd name="connsiteY2499" fmla="*/ 1258251 h 4321138"/>
              <a:gd name="connsiteX2500" fmla="*/ 820143 w 3340100"/>
              <a:gd name="connsiteY2500" fmla="*/ 1258858 h 4321138"/>
              <a:gd name="connsiteX2501" fmla="*/ 799605 w 3340100"/>
              <a:gd name="connsiteY2501" fmla="*/ 1161806 h 4321138"/>
              <a:gd name="connsiteX2502" fmla="*/ 567572 w 3340100"/>
              <a:gd name="connsiteY2502" fmla="*/ 1157216 h 4321138"/>
              <a:gd name="connsiteX2503" fmla="*/ 585331 w 3340100"/>
              <a:gd name="connsiteY2503" fmla="*/ 1186662 h 4321138"/>
              <a:gd name="connsiteX2504" fmla="*/ 585626 w 3340100"/>
              <a:gd name="connsiteY2504" fmla="*/ 1241349 h 4321138"/>
              <a:gd name="connsiteX2505" fmla="*/ 584443 w 3340100"/>
              <a:gd name="connsiteY2505" fmla="*/ 1241949 h 4321138"/>
              <a:gd name="connsiteX2506" fmla="*/ 567572 w 3340100"/>
              <a:gd name="connsiteY2506" fmla="*/ 1157216 h 4321138"/>
              <a:gd name="connsiteX2507" fmla="*/ 230903 w 3340100"/>
              <a:gd name="connsiteY2507" fmla="*/ 1157032 h 4321138"/>
              <a:gd name="connsiteX2508" fmla="*/ 235903 w 3340100"/>
              <a:gd name="connsiteY2508" fmla="*/ 1168145 h 4321138"/>
              <a:gd name="connsiteX2509" fmla="*/ 233681 w 3340100"/>
              <a:gd name="connsiteY2509" fmla="*/ 1189410 h 4321138"/>
              <a:gd name="connsiteX2510" fmla="*/ 233046 w 3340100"/>
              <a:gd name="connsiteY2510" fmla="*/ 1189410 h 4321138"/>
              <a:gd name="connsiteX2511" fmla="*/ 225426 w 3340100"/>
              <a:gd name="connsiteY2511" fmla="*/ 1157218 h 4321138"/>
              <a:gd name="connsiteX2512" fmla="*/ 230903 w 3340100"/>
              <a:gd name="connsiteY2512" fmla="*/ 1157032 h 4321138"/>
              <a:gd name="connsiteX2513" fmla="*/ 921578 w 3340100"/>
              <a:gd name="connsiteY2513" fmla="*/ 1147733 h 4321138"/>
              <a:gd name="connsiteX2514" fmla="*/ 926272 w 3340100"/>
              <a:gd name="connsiteY2514" fmla="*/ 1164069 h 4321138"/>
              <a:gd name="connsiteX2515" fmla="*/ 933450 w 3340100"/>
              <a:gd name="connsiteY2515" fmla="*/ 1193474 h 4321138"/>
              <a:gd name="connsiteX2516" fmla="*/ 933174 w 3340100"/>
              <a:gd name="connsiteY2516" fmla="*/ 1193771 h 4321138"/>
              <a:gd name="connsiteX2517" fmla="*/ 921578 w 3340100"/>
              <a:gd name="connsiteY2517" fmla="*/ 1147733 h 4321138"/>
              <a:gd name="connsiteX2518" fmla="*/ 823047 w 3340100"/>
              <a:gd name="connsiteY2518" fmla="*/ 1123434 h 4321138"/>
              <a:gd name="connsiteX2519" fmla="*/ 836758 w 3340100"/>
              <a:gd name="connsiteY2519" fmla="*/ 1156121 h 4321138"/>
              <a:gd name="connsiteX2520" fmla="*/ 844679 w 3340100"/>
              <a:gd name="connsiteY2520" fmla="*/ 1215079 h 4321138"/>
              <a:gd name="connsiteX2521" fmla="*/ 843461 w 3340100"/>
              <a:gd name="connsiteY2521" fmla="*/ 1215996 h 4321138"/>
              <a:gd name="connsiteX2522" fmla="*/ 823047 w 3340100"/>
              <a:gd name="connsiteY2522" fmla="*/ 1123434 h 4321138"/>
              <a:gd name="connsiteX2523" fmla="*/ 915988 w 3340100"/>
              <a:gd name="connsiteY2523" fmla="*/ 1114396 h 4321138"/>
              <a:gd name="connsiteX2524" fmla="*/ 920029 w 3340100"/>
              <a:gd name="connsiteY2524" fmla="*/ 1126722 h 4321138"/>
              <a:gd name="connsiteX2525" fmla="*/ 927101 w 3340100"/>
              <a:gd name="connsiteY2525" fmla="*/ 1149026 h 4321138"/>
              <a:gd name="connsiteX2526" fmla="*/ 927101 w 3340100"/>
              <a:gd name="connsiteY2526" fmla="*/ 1149319 h 4321138"/>
              <a:gd name="connsiteX2527" fmla="*/ 915988 w 3340100"/>
              <a:gd name="connsiteY2527" fmla="*/ 1114396 h 4321138"/>
              <a:gd name="connsiteX2528" fmla="*/ 293912 w 3340100"/>
              <a:gd name="connsiteY2528" fmla="*/ 1114373 h 4321138"/>
              <a:gd name="connsiteX2529" fmla="*/ 306120 w 3340100"/>
              <a:gd name="connsiteY2529" fmla="*/ 1129196 h 4321138"/>
              <a:gd name="connsiteX2530" fmla="*/ 303928 w 3340100"/>
              <a:gd name="connsiteY2530" fmla="*/ 1156767 h 4321138"/>
              <a:gd name="connsiteX2531" fmla="*/ 303302 w 3340100"/>
              <a:gd name="connsiteY2531" fmla="*/ 1157064 h 4321138"/>
              <a:gd name="connsiteX2532" fmla="*/ 293912 w 3340100"/>
              <a:gd name="connsiteY2532" fmla="*/ 1114373 h 4321138"/>
              <a:gd name="connsiteX2533" fmla="*/ 614523 w 3340100"/>
              <a:gd name="connsiteY2533" fmla="*/ 1113453 h 4321138"/>
              <a:gd name="connsiteX2534" fmla="*/ 631839 w 3340100"/>
              <a:gd name="connsiteY2534" fmla="*/ 1144783 h 4321138"/>
              <a:gd name="connsiteX2535" fmla="*/ 633306 w 3340100"/>
              <a:gd name="connsiteY2535" fmla="*/ 1202885 h 4321138"/>
              <a:gd name="connsiteX2536" fmla="*/ 632132 w 3340100"/>
              <a:gd name="connsiteY2536" fmla="*/ 1203493 h 4321138"/>
              <a:gd name="connsiteX2537" fmla="*/ 614523 w 3340100"/>
              <a:gd name="connsiteY2537" fmla="*/ 1113453 h 4321138"/>
              <a:gd name="connsiteX2538" fmla="*/ 842678 w 3340100"/>
              <a:gd name="connsiteY2538" fmla="*/ 1085819 h 4321138"/>
              <a:gd name="connsiteX2539" fmla="*/ 853594 w 3340100"/>
              <a:gd name="connsiteY2539" fmla="*/ 1115783 h 4321138"/>
              <a:gd name="connsiteX2540" fmla="*/ 861478 w 3340100"/>
              <a:gd name="connsiteY2540" fmla="*/ 1169049 h 4321138"/>
              <a:gd name="connsiteX2541" fmla="*/ 860266 w 3340100"/>
              <a:gd name="connsiteY2541" fmla="*/ 1169654 h 4321138"/>
              <a:gd name="connsiteX2542" fmla="*/ 842678 w 3340100"/>
              <a:gd name="connsiteY2542" fmla="*/ 1085819 h 4321138"/>
              <a:gd name="connsiteX2543" fmla="*/ 908050 w 3340100"/>
              <a:gd name="connsiteY2543" fmla="*/ 1082645 h 4321138"/>
              <a:gd name="connsiteX2544" fmla="*/ 914400 w 3340100"/>
              <a:gd name="connsiteY2544" fmla="*/ 1104870 h 4321138"/>
              <a:gd name="connsiteX2545" fmla="*/ 908050 w 3340100"/>
              <a:gd name="connsiteY2545" fmla="*/ 1082645 h 4321138"/>
              <a:gd name="connsiteX2546" fmla="*/ 655241 w 3340100"/>
              <a:gd name="connsiteY2546" fmla="*/ 1072401 h 4321138"/>
              <a:gd name="connsiteX2547" fmla="*/ 673498 w 3340100"/>
              <a:gd name="connsiteY2547" fmla="*/ 1103989 h 4321138"/>
              <a:gd name="connsiteX2548" fmla="*/ 676016 w 3340100"/>
              <a:gd name="connsiteY2548" fmla="*/ 1163254 h 4321138"/>
              <a:gd name="connsiteX2549" fmla="*/ 675072 w 3340100"/>
              <a:gd name="connsiteY2549" fmla="*/ 1163855 h 4321138"/>
              <a:gd name="connsiteX2550" fmla="*/ 655241 w 3340100"/>
              <a:gd name="connsiteY2550" fmla="*/ 1072401 h 4321138"/>
              <a:gd name="connsiteX2551" fmla="*/ 358582 w 3340100"/>
              <a:gd name="connsiteY2551" fmla="*/ 1070969 h 4321138"/>
              <a:gd name="connsiteX2552" fmla="*/ 372211 w 3340100"/>
              <a:gd name="connsiteY2552" fmla="*/ 1088944 h 4321138"/>
              <a:gd name="connsiteX2553" fmla="*/ 370353 w 3340100"/>
              <a:gd name="connsiteY2553" fmla="*/ 1122763 h 4321138"/>
              <a:gd name="connsiteX2554" fmla="*/ 369423 w 3340100"/>
              <a:gd name="connsiteY2554" fmla="*/ 1123067 h 4321138"/>
              <a:gd name="connsiteX2555" fmla="*/ 358582 w 3340100"/>
              <a:gd name="connsiteY2555" fmla="*/ 1070969 h 4321138"/>
              <a:gd name="connsiteX2556" fmla="*/ 856933 w 3340100"/>
              <a:gd name="connsiteY2556" fmla="*/ 1050894 h 4321138"/>
              <a:gd name="connsiteX2557" fmla="*/ 865823 w 3340100"/>
              <a:gd name="connsiteY2557" fmla="*/ 1077476 h 4321138"/>
              <a:gd name="connsiteX2558" fmla="*/ 873528 w 3340100"/>
              <a:gd name="connsiteY2558" fmla="*/ 1124903 h 4321138"/>
              <a:gd name="connsiteX2559" fmla="*/ 872935 w 3340100"/>
              <a:gd name="connsiteY2559" fmla="*/ 1125507 h 4321138"/>
              <a:gd name="connsiteX2560" fmla="*/ 856933 w 3340100"/>
              <a:gd name="connsiteY2560" fmla="*/ 1050894 h 4321138"/>
              <a:gd name="connsiteX2561" fmla="*/ 693441 w 3340100"/>
              <a:gd name="connsiteY2561" fmla="*/ 1029759 h 4321138"/>
              <a:gd name="connsiteX2562" fmla="*/ 708919 w 3340100"/>
              <a:gd name="connsiteY2562" fmla="*/ 1062974 h 4321138"/>
              <a:gd name="connsiteX2563" fmla="*/ 712491 w 3340100"/>
              <a:gd name="connsiteY2563" fmla="*/ 1123003 h 4321138"/>
              <a:gd name="connsiteX2564" fmla="*/ 710705 w 3340100"/>
              <a:gd name="connsiteY2564" fmla="*/ 1123614 h 4321138"/>
              <a:gd name="connsiteX2565" fmla="*/ 693441 w 3340100"/>
              <a:gd name="connsiteY2565" fmla="*/ 1029759 h 4321138"/>
              <a:gd name="connsiteX2566" fmla="*/ 419047 w 3340100"/>
              <a:gd name="connsiteY2566" fmla="*/ 1028962 h 4321138"/>
              <a:gd name="connsiteX2567" fmla="*/ 433602 w 3340100"/>
              <a:gd name="connsiteY2567" fmla="*/ 1049199 h 4321138"/>
              <a:gd name="connsiteX2568" fmla="*/ 432086 w 3340100"/>
              <a:gd name="connsiteY2568" fmla="*/ 1087257 h 4321138"/>
              <a:gd name="connsiteX2569" fmla="*/ 431177 w 3340100"/>
              <a:gd name="connsiteY2569" fmla="*/ 1087861 h 4321138"/>
              <a:gd name="connsiteX2570" fmla="*/ 419047 w 3340100"/>
              <a:gd name="connsiteY2570" fmla="*/ 1028962 h 4321138"/>
              <a:gd name="connsiteX2571" fmla="*/ 865136 w 3340100"/>
              <a:gd name="connsiteY2571" fmla="*/ 1015969 h 4321138"/>
              <a:gd name="connsiteX2572" fmla="*/ 872631 w 3340100"/>
              <a:gd name="connsiteY2572" fmla="*/ 1039473 h 4321138"/>
              <a:gd name="connsiteX2573" fmla="*/ 880438 w 3340100"/>
              <a:gd name="connsiteY2573" fmla="*/ 1080453 h 4321138"/>
              <a:gd name="connsiteX2574" fmla="*/ 880126 w 3340100"/>
              <a:gd name="connsiteY2574" fmla="*/ 1081057 h 4321138"/>
              <a:gd name="connsiteX2575" fmla="*/ 865136 w 3340100"/>
              <a:gd name="connsiteY2575" fmla="*/ 1015969 h 4321138"/>
              <a:gd name="connsiteX2576" fmla="*/ 726306 w 3340100"/>
              <a:gd name="connsiteY2576" fmla="*/ 991296 h 4321138"/>
              <a:gd name="connsiteX2577" fmla="*/ 740640 w 3340100"/>
              <a:gd name="connsiteY2577" fmla="*/ 1023117 h 4321138"/>
              <a:gd name="connsiteX2578" fmla="*/ 745120 w 3340100"/>
              <a:gd name="connsiteY2578" fmla="*/ 1080155 h 4321138"/>
              <a:gd name="connsiteX2579" fmla="*/ 743627 w 3340100"/>
              <a:gd name="connsiteY2579" fmla="*/ 1081056 h 4321138"/>
              <a:gd name="connsiteX2580" fmla="*/ 726306 w 3340100"/>
              <a:gd name="connsiteY2580" fmla="*/ 991296 h 4321138"/>
              <a:gd name="connsiteX2581" fmla="*/ 474564 w 3340100"/>
              <a:gd name="connsiteY2581" fmla="*/ 984549 h 4321138"/>
              <a:gd name="connsiteX2582" fmla="*/ 489960 w 3340100"/>
              <a:gd name="connsiteY2582" fmla="*/ 1007921 h 4321138"/>
              <a:gd name="connsiteX2583" fmla="*/ 489017 w 3340100"/>
              <a:gd name="connsiteY2583" fmla="*/ 1050472 h 4321138"/>
              <a:gd name="connsiteX2584" fmla="*/ 488074 w 3340100"/>
              <a:gd name="connsiteY2584" fmla="*/ 1051071 h 4321138"/>
              <a:gd name="connsiteX2585" fmla="*/ 474564 w 3340100"/>
              <a:gd name="connsiteY2585" fmla="*/ 984549 h 4321138"/>
              <a:gd name="connsiteX2586" fmla="*/ 116417 w 3340100"/>
              <a:gd name="connsiteY2586" fmla="*/ 982484 h 4321138"/>
              <a:gd name="connsiteX2587" fmla="*/ 119743 w 3340100"/>
              <a:gd name="connsiteY2587" fmla="*/ 986236 h 4321138"/>
              <a:gd name="connsiteX2588" fmla="*/ 119138 w 3340100"/>
              <a:gd name="connsiteY2588" fmla="*/ 993452 h 4321138"/>
              <a:gd name="connsiteX2589" fmla="*/ 118836 w 3340100"/>
              <a:gd name="connsiteY2589" fmla="*/ 993452 h 4321138"/>
              <a:gd name="connsiteX2590" fmla="*/ 116417 w 3340100"/>
              <a:gd name="connsiteY2590" fmla="*/ 982484 h 4321138"/>
              <a:gd name="connsiteX2591" fmla="*/ 870527 w 3340100"/>
              <a:gd name="connsiteY2591" fmla="*/ 981045 h 4321138"/>
              <a:gd name="connsiteX2592" fmla="*/ 870816 w 3340100"/>
              <a:gd name="connsiteY2592" fmla="*/ 981045 h 4321138"/>
              <a:gd name="connsiteX2593" fmla="*/ 876011 w 3340100"/>
              <a:gd name="connsiteY2593" fmla="*/ 1000451 h 4321138"/>
              <a:gd name="connsiteX2594" fmla="*/ 882650 w 3340100"/>
              <a:gd name="connsiteY2594" fmla="*/ 1034715 h 4321138"/>
              <a:gd name="connsiteX2595" fmla="*/ 882650 w 3340100"/>
              <a:gd name="connsiteY2595" fmla="*/ 1035019 h 4321138"/>
              <a:gd name="connsiteX2596" fmla="*/ 882362 w 3340100"/>
              <a:gd name="connsiteY2596" fmla="*/ 1035019 h 4321138"/>
              <a:gd name="connsiteX2597" fmla="*/ 870527 w 3340100"/>
              <a:gd name="connsiteY2597" fmla="*/ 981045 h 4321138"/>
              <a:gd name="connsiteX2598" fmla="*/ 753807 w 3340100"/>
              <a:gd name="connsiteY2598" fmla="*/ 951901 h 4321138"/>
              <a:gd name="connsiteX2599" fmla="*/ 766285 w 3340100"/>
              <a:gd name="connsiteY2599" fmla="*/ 982463 h 4321138"/>
              <a:gd name="connsiteX2600" fmla="*/ 771219 w 3340100"/>
              <a:gd name="connsiteY2600" fmla="*/ 1037295 h 4321138"/>
              <a:gd name="connsiteX2601" fmla="*/ 770058 w 3340100"/>
              <a:gd name="connsiteY2601" fmla="*/ 1038194 h 4321138"/>
              <a:gd name="connsiteX2602" fmla="*/ 753807 w 3340100"/>
              <a:gd name="connsiteY2602" fmla="*/ 951901 h 4321138"/>
              <a:gd name="connsiteX2603" fmla="*/ 870604 w 3340100"/>
              <a:gd name="connsiteY2603" fmla="*/ 947708 h 4321138"/>
              <a:gd name="connsiteX2604" fmla="*/ 874853 w 3340100"/>
              <a:gd name="connsiteY2604" fmla="*/ 963126 h 4321138"/>
              <a:gd name="connsiteX2605" fmla="*/ 881063 w 3340100"/>
              <a:gd name="connsiteY2605" fmla="*/ 990570 h 4321138"/>
              <a:gd name="connsiteX2606" fmla="*/ 870604 w 3340100"/>
              <a:gd name="connsiteY2606" fmla="*/ 947708 h 4321138"/>
              <a:gd name="connsiteX2607" fmla="*/ 524864 w 3340100"/>
              <a:gd name="connsiteY2607" fmla="*/ 942050 h 4321138"/>
              <a:gd name="connsiteX2608" fmla="*/ 540253 w 3340100"/>
              <a:gd name="connsiteY2608" fmla="*/ 967219 h 4321138"/>
              <a:gd name="connsiteX2609" fmla="*/ 540253 w 3340100"/>
              <a:gd name="connsiteY2609" fmla="*/ 1013613 h 4321138"/>
              <a:gd name="connsiteX2610" fmla="*/ 539330 w 3340100"/>
              <a:gd name="connsiteY2610" fmla="*/ 1014219 h 4321138"/>
              <a:gd name="connsiteX2611" fmla="*/ 524864 w 3340100"/>
              <a:gd name="connsiteY2611" fmla="*/ 942050 h 4321138"/>
              <a:gd name="connsiteX2612" fmla="*/ 189277 w 3340100"/>
              <a:gd name="connsiteY2612" fmla="*/ 941548 h 4321138"/>
              <a:gd name="connsiteX2613" fmla="*/ 192132 w 3340100"/>
              <a:gd name="connsiteY2613" fmla="*/ 948711 h 4321138"/>
              <a:gd name="connsiteX2614" fmla="*/ 190898 w 3340100"/>
              <a:gd name="connsiteY2614" fmla="*/ 962650 h 4321138"/>
              <a:gd name="connsiteX2615" fmla="*/ 190589 w 3340100"/>
              <a:gd name="connsiteY2615" fmla="*/ 962650 h 4321138"/>
              <a:gd name="connsiteX2616" fmla="*/ 185959 w 3340100"/>
              <a:gd name="connsiteY2616" fmla="*/ 941586 h 4321138"/>
              <a:gd name="connsiteX2617" fmla="*/ 189277 w 3340100"/>
              <a:gd name="connsiteY2617" fmla="*/ 941548 h 4321138"/>
              <a:gd name="connsiteX2618" fmla="*/ 868472 w 3340100"/>
              <a:gd name="connsiteY2618" fmla="*/ 929106 h 4321138"/>
              <a:gd name="connsiteX2619" fmla="*/ 873126 w 3340100"/>
              <a:gd name="connsiteY2619" fmla="*/ 945819 h 4321138"/>
              <a:gd name="connsiteX2620" fmla="*/ 873126 w 3340100"/>
              <a:gd name="connsiteY2620" fmla="*/ 946120 h 4321138"/>
              <a:gd name="connsiteX2621" fmla="*/ 868785 w 3340100"/>
              <a:gd name="connsiteY2621" fmla="*/ 930361 h 4321138"/>
              <a:gd name="connsiteX2622" fmla="*/ 865188 w 3340100"/>
              <a:gd name="connsiteY2622" fmla="*/ 915957 h 4321138"/>
              <a:gd name="connsiteX2623" fmla="*/ 868472 w 3340100"/>
              <a:gd name="connsiteY2623" fmla="*/ 929106 h 4321138"/>
              <a:gd name="connsiteX2624" fmla="*/ 867834 w 3340100"/>
              <a:gd name="connsiteY2624" fmla="*/ 926817 h 4321138"/>
              <a:gd name="connsiteX2625" fmla="*/ 865188 w 3340100"/>
              <a:gd name="connsiteY2625" fmla="*/ 915957 h 4321138"/>
              <a:gd name="connsiteX2626" fmla="*/ 776728 w 3340100"/>
              <a:gd name="connsiteY2626" fmla="*/ 913287 h 4321138"/>
              <a:gd name="connsiteX2627" fmla="*/ 788356 w 3340100"/>
              <a:gd name="connsiteY2627" fmla="*/ 942428 h 4321138"/>
              <a:gd name="connsiteX2628" fmla="*/ 794171 w 3340100"/>
              <a:gd name="connsiteY2628" fmla="*/ 995186 h 4321138"/>
              <a:gd name="connsiteX2629" fmla="*/ 793865 w 3340100"/>
              <a:gd name="connsiteY2629" fmla="*/ 995799 h 4321138"/>
              <a:gd name="connsiteX2630" fmla="*/ 776728 w 3340100"/>
              <a:gd name="connsiteY2630" fmla="*/ 913287 h 4321138"/>
              <a:gd name="connsiteX2631" fmla="*/ 571600 w 3340100"/>
              <a:gd name="connsiteY2631" fmla="*/ 900979 h 4321138"/>
              <a:gd name="connsiteX2632" fmla="*/ 586185 w 3340100"/>
              <a:gd name="connsiteY2632" fmla="*/ 926609 h 4321138"/>
              <a:gd name="connsiteX2633" fmla="*/ 587078 w 3340100"/>
              <a:gd name="connsiteY2633" fmla="*/ 973992 h 4321138"/>
              <a:gd name="connsiteX2634" fmla="*/ 586185 w 3340100"/>
              <a:gd name="connsiteY2634" fmla="*/ 974291 h 4321138"/>
              <a:gd name="connsiteX2635" fmla="*/ 571600 w 3340100"/>
              <a:gd name="connsiteY2635" fmla="*/ 900979 h 4321138"/>
              <a:gd name="connsiteX2636" fmla="*/ 254218 w 3340100"/>
              <a:gd name="connsiteY2636" fmla="*/ 900187 h 4321138"/>
              <a:gd name="connsiteX2637" fmla="*/ 262934 w 3340100"/>
              <a:gd name="connsiteY2637" fmla="*/ 910635 h 4321138"/>
              <a:gd name="connsiteX2638" fmla="*/ 261378 w 3340100"/>
              <a:gd name="connsiteY2638" fmla="*/ 930336 h 4321138"/>
              <a:gd name="connsiteX2639" fmla="*/ 260755 w 3340100"/>
              <a:gd name="connsiteY2639" fmla="*/ 930336 h 4321138"/>
              <a:gd name="connsiteX2640" fmla="*/ 254218 w 3340100"/>
              <a:gd name="connsiteY2640" fmla="*/ 900187 h 4321138"/>
              <a:gd name="connsiteX2641" fmla="*/ 857250 w 3340100"/>
              <a:gd name="connsiteY2641" fmla="*/ 885793 h 4321138"/>
              <a:gd name="connsiteX2642" fmla="*/ 860425 w 3340100"/>
              <a:gd name="connsiteY2642" fmla="*/ 901669 h 4321138"/>
              <a:gd name="connsiteX2643" fmla="*/ 857250 w 3340100"/>
              <a:gd name="connsiteY2643" fmla="*/ 885793 h 4321138"/>
              <a:gd name="connsiteX2644" fmla="*/ 795823 w 3340100"/>
              <a:gd name="connsiteY2644" fmla="*/ 876267 h 4321138"/>
              <a:gd name="connsiteX2645" fmla="*/ 804774 w 3340100"/>
              <a:gd name="connsiteY2645" fmla="*/ 902850 h 4321138"/>
              <a:gd name="connsiteX2646" fmla="*/ 811257 w 3340100"/>
              <a:gd name="connsiteY2646" fmla="*/ 950277 h 4321138"/>
              <a:gd name="connsiteX2647" fmla="*/ 810331 w 3340100"/>
              <a:gd name="connsiteY2647" fmla="*/ 950881 h 4321138"/>
              <a:gd name="connsiteX2648" fmla="*/ 795823 w 3340100"/>
              <a:gd name="connsiteY2648" fmla="*/ 876267 h 4321138"/>
              <a:gd name="connsiteX2649" fmla="*/ 612358 w 3340100"/>
              <a:gd name="connsiteY2649" fmla="*/ 858580 h 4321138"/>
              <a:gd name="connsiteX2650" fmla="*/ 626495 w 3340100"/>
              <a:gd name="connsiteY2650" fmla="*/ 885541 h 4321138"/>
              <a:gd name="connsiteX2651" fmla="*/ 628300 w 3340100"/>
              <a:gd name="connsiteY2651" fmla="*/ 935479 h 4321138"/>
              <a:gd name="connsiteX2652" fmla="*/ 627397 w 3340100"/>
              <a:gd name="connsiteY2652" fmla="*/ 936092 h 4321138"/>
              <a:gd name="connsiteX2653" fmla="*/ 612358 w 3340100"/>
              <a:gd name="connsiteY2653" fmla="*/ 858580 h 4321138"/>
              <a:gd name="connsiteX2654" fmla="*/ 318453 w 3340100"/>
              <a:gd name="connsiteY2654" fmla="*/ 858207 h 4321138"/>
              <a:gd name="connsiteX2655" fmla="*/ 328930 w 3340100"/>
              <a:gd name="connsiteY2655" fmla="*/ 870709 h 4321138"/>
              <a:gd name="connsiteX2656" fmla="*/ 327343 w 3340100"/>
              <a:gd name="connsiteY2656" fmla="*/ 895117 h 4321138"/>
              <a:gd name="connsiteX2657" fmla="*/ 326708 w 3340100"/>
              <a:gd name="connsiteY2657" fmla="*/ 895117 h 4321138"/>
              <a:gd name="connsiteX2658" fmla="*/ 318453 w 3340100"/>
              <a:gd name="connsiteY2658" fmla="*/ 858207 h 4321138"/>
              <a:gd name="connsiteX2659" fmla="*/ 810172 w 3340100"/>
              <a:gd name="connsiteY2659" fmla="*/ 841341 h 4321138"/>
              <a:gd name="connsiteX2660" fmla="*/ 817042 w 3340100"/>
              <a:gd name="connsiteY2660" fmla="*/ 864630 h 4321138"/>
              <a:gd name="connsiteX2661" fmla="*/ 823054 w 3340100"/>
              <a:gd name="connsiteY2661" fmla="*/ 905834 h 4321138"/>
              <a:gd name="connsiteX2662" fmla="*/ 822482 w 3340100"/>
              <a:gd name="connsiteY2662" fmla="*/ 906431 h 4321138"/>
              <a:gd name="connsiteX2663" fmla="*/ 810172 w 3340100"/>
              <a:gd name="connsiteY2663" fmla="*/ 841341 h 4321138"/>
              <a:gd name="connsiteX2664" fmla="*/ 649992 w 3340100"/>
              <a:gd name="connsiteY2664" fmla="*/ 817677 h 4321138"/>
              <a:gd name="connsiteX2665" fmla="*/ 663179 w 3340100"/>
              <a:gd name="connsiteY2665" fmla="*/ 845469 h 4321138"/>
              <a:gd name="connsiteX2666" fmla="*/ 665633 w 3340100"/>
              <a:gd name="connsiteY2666" fmla="*/ 894713 h 4321138"/>
              <a:gd name="connsiteX2667" fmla="*/ 664406 w 3340100"/>
              <a:gd name="connsiteY2667" fmla="*/ 895317 h 4321138"/>
              <a:gd name="connsiteX2668" fmla="*/ 649992 w 3340100"/>
              <a:gd name="connsiteY2668" fmla="*/ 817677 h 4321138"/>
              <a:gd name="connsiteX2669" fmla="*/ 377328 w 3340100"/>
              <a:gd name="connsiteY2669" fmla="*/ 814798 h 4321138"/>
              <a:gd name="connsiteX2670" fmla="*/ 388725 w 3340100"/>
              <a:gd name="connsiteY2670" fmla="*/ 829810 h 4321138"/>
              <a:gd name="connsiteX2671" fmla="*/ 387801 w 3340100"/>
              <a:gd name="connsiteY2671" fmla="*/ 859526 h 4321138"/>
              <a:gd name="connsiteX2672" fmla="*/ 387184 w 3340100"/>
              <a:gd name="connsiteY2672" fmla="*/ 859833 h 4321138"/>
              <a:gd name="connsiteX2673" fmla="*/ 377328 w 3340100"/>
              <a:gd name="connsiteY2673" fmla="*/ 814798 h 4321138"/>
              <a:gd name="connsiteX2674" fmla="*/ 818356 w 3340100"/>
              <a:gd name="connsiteY2674" fmla="*/ 806417 h 4321138"/>
              <a:gd name="connsiteX2675" fmla="*/ 824012 w 3340100"/>
              <a:gd name="connsiteY2675" fmla="*/ 826431 h 4321138"/>
              <a:gd name="connsiteX2676" fmla="*/ 829965 w 3340100"/>
              <a:gd name="connsiteY2676" fmla="*/ 861382 h 4321138"/>
              <a:gd name="connsiteX2677" fmla="*/ 829668 w 3340100"/>
              <a:gd name="connsiteY2677" fmla="*/ 861979 h 4321138"/>
              <a:gd name="connsiteX2678" fmla="*/ 818356 w 3340100"/>
              <a:gd name="connsiteY2678" fmla="*/ 806417 h 4321138"/>
              <a:gd name="connsiteX2679" fmla="*/ 682396 w 3340100"/>
              <a:gd name="connsiteY2679" fmla="*/ 777986 h 4321138"/>
              <a:gd name="connsiteX2680" fmla="*/ 694331 w 3340100"/>
              <a:gd name="connsiteY2680" fmla="*/ 805148 h 4321138"/>
              <a:gd name="connsiteX2681" fmla="*/ 698003 w 3340100"/>
              <a:gd name="connsiteY2681" fmla="*/ 853135 h 4321138"/>
              <a:gd name="connsiteX2682" fmla="*/ 696779 w 3340100"/>
              <a:gd name="connsiteY2682" fmla="*/ 854040 h 4321138"/>
              <a:gd name="connsiteX2683" fmla="*/ 682396 w 3340100"/>
              <a:gd name="connsiteY2683" fmla="*/ 777986 h 4321138"/>
              <a:gd name="connsiteX2684" fmla="*/ 432903 w 3340100"/>
              <a:gd name="connsiteY2684" fmla="*/ 773971 h 4321138"/>
              <a:gd name="connsiteX2685" fmla="*/ 445250 w 3340100"/>
              <a:gd name="connsiteY2685" fmla="*/ 790341 h 4321138"/>
              <a:gd name="connsiteX2686" fmla="*/ 444633 w 3340100"/>
              <a:gd name="connsiteY2686" fmla="*/ 823083 h 4321138"/>
              <a:gd name="connsiteX2687" fmla="*/ 444015 w 3340100"/>
              <a:gd name="connsiteY2687" fmla="*/ 823381 h 4321138"/>
              <a:gd name="connsiteX2688" fmla="*/ 432903 w 3340100"/>
              <a:gd name="connsiteY2688" fmla="*/ 773971 h 4321138"/>
              <a:gd name="connsiteX2689" fmla="*/ 822662 w 3340100"/>
              <a:gd name="connsiteY2689" fmla="*/ 771492 h 4321138"/>
              <a:gd name="connsiteX2690" fmla="*/ 827376 w 3340100"/>
              <a:gd name="connsiteY2690" fmla="*/ 788042 h 4321138"/>
              <a:gd name="connsiteX2691" fmla="*/ 833438 w 3340100"/>
              <a:gd name="connsiteY2691" fmla="*/ 817228 h 4321138"/>
              <a:gd name="connsiteX2692" fmla="*/ 833438 w 3340100"/>
              <a:gd name="connsiteY2692" fmla="*/ 817530 h 4321138"/>
              <a:gd name="connsiteX2693" fmla="*/ 822662 w 3340100"/>
              <a:gd name="connsiteY2693" fmla="*/ 771492 h 4321138"/>
              <a:gd name="connsiteX2694" fmla="*/ 823913 w 3340100"/>
              <a:gd name="connsiteY2694" fmla="*/ 739742 h 4321138"/>
              <a:gd name="connsiteX2695" fmla="*/ 826559 w 3340100"/>
              <a:gd name="connsiteY2695" fmla="*/ 751648 h 4321138"/>
              <a:gd name="connsiteX2696" fmla="*/ 830263 w 3340100"/>
              <a:gd name="connsiteY2696" fmla="*/ 772783 h 4321138"/>
              <a:gd name="connsiteX2697" fmla="*/ 830263 w 3340100"/>
              <a:gd name="connsiteY2697" fmla="*/ 773080 h 4321138"/>
              <a:gd name="connsiteX2698" fmla="*/ 823913 w 3340100"/>
              <a:gd name="connsiteY2698" fmla="*/ 739742 h 4321138"/>
              <a:gd name="connsiteX2699" fmla="*/ 709656 w 3340100"/>
              <a:gd name="connsiteY2699" fmla="*/ 739550 h 4321138"/>
              <a:gd name="connsiteX2700" fmla="*/ 720167 w 3340100"/>
              <a:gd name="connsiteY2700" fmla="*/ 764919 h 4321138"/>
              <a:gd name="connsiteX2701" fmla="*/ 724372 w 3340100"/>
              <a:gd name="connsiteY2701" fmla="*/ 810582 h 4321138"/>
              <a:gd name="connsiteX2702" fmla="*/ 723171 w 3340100"/>
              <a:gd name="connsiteY2702" fmla="*/ 810880 h 4321138"/>
              <a:gd name="connsiteX2703" fmla="*/ 709656 w 3340100"/>
              <a:gd name="connsiteY2703" fmla="*/ 739550 h 4321138"/>
              <a:gd name="connsiteX2704" fmla="*/ 146050 w 3340100"/>
              <a:gd name="connsiteY2704" fmla="*/ 734977 h 4321138"/>
              <a:gd name="connsiteX2705" fmla="*/ 149225 w 3340100"/>
              <a:gd name="connsiteY2705" fmla="*/ 738152 h 4321138"/>
              <a:gd name="connsiteX2706" fmla="*/ 149225 w 3340100"/>
              <a:gd name="connsiteY2706" fmla="*/ 744502 h 4321138"/>
              <a:gd name="connsiteX2707" fmla="*/ 146050 w 3340100"/>
              <a:gd name="connsiteY2707" fmla="*/ 739740 h 4321138"/>
              <a:gd name="connsiteX2708" fmla="*/ 483363 w 3340100"/>
              <a:gd name="connsiteY2708" fmla="*/ 730010 h 4321138"/>
              <a:gd name="connsiteX2709" fmla="*/ 495424 w 3340100"/>
              <a:gd name="connsiteY2709" fmla="*/ 749455 h 4321138"/>
              <a:gd name="connsiteX2710" fmla="*/ 495424 w 3340100"/>
              <a:gd name="connsiteY2710" fmla="*/ 785611 h 4321138"/>
              <a:gd name="connsiteX2711" fmla="*/ 494806 w 3340100"/>
              <a:gd name="connsiteY2711" fmla="*/ 786219 h 4321138"/>
              <a:gd name="connsiteX2712" fmla="*/ 483363 w 3340100"/>
              <a:gd name="connsiteY2712" fmla="*/ 730010 h 4321138"/>
              <a:gd name="connsiteX2713" fmla="*/ 819150 w 3340100"/>
              <a:gd name="connsiteY2713" fmla="*/ 706405 h 4321138"/>
              <a:gd name="connsiteX2714" fmla="*/ 820936 w 3340100"/>
              <a:gd name="connsiteY2714" fmla="*/ 715064 h 4321138"/>
              <a:gd name="connsiteX2715" fmla="*/ 823913 w 3340100"/>
              <a:gd name="connsiteY2715" fmla="*/ 729909 h 4321138"/>
              <a:gd name="connsiteX2716" fmla="*/ 823913 w 3340100"/>
              <a:gd name="connsiteY2716" fmla="*/ 730218 h 4321138"/>
              <a:gd name="connsiteX2717" fmla="*/ 819150 w 3340100"/>
              <a:gd name="connsiteY2717" fmla="*/ 706405 h 4321138"/>
              <a:gd name="connsiteX2718" fmla="*/ 733041 w 3340100"/>
              <a:gd name="connsiteY2718" fmla="*/ 701471 h 4321138"/>
              <a:gd name="connsiteX2719" fmla="*/ 742422 w 3340100"/>
              <a:gd name="connsiteY2719" fmla="*/ 725212 h 4321138"/>
              <a:gd name="connsiteX2720" fmla="*/ 747112 w 3340100"/>
              <a:gd name="connsiteY2720" fmla="*/ 767885 h 4321138"/>
              <a:gd name="connsiteX2721" fmla="*/ 746799 w 3340100"/>
              <a:gd name="connsiteY2721" fmla="*/ 768185 h 4321138"/>
              <a:gd name="connsiteX2722" fmla="*/ 733041 w 3340100"/>
              <a:gd name="connsiteY2722" fmla="*/ 701471 h 4321138"/>
              <a:gd name="connsiteX2723" fmla="*/ 213766 w 3340100"/>
              <a:gd name="connsiteY2723" fmla="*/ 694495 h 4321138"/>
              <a:gd name="connsiteX2724" fmla="*/ 219349 w 3340100"/>
              <a:gd name="connsiteY2724" fmla="*/ 699555 h 4321138"/>
              <a:gd name="connsiteX2725" fmla="*/ 218364 w 3340100"/>
              <a:gd name="connsiteY2725" fmla="*/ 710271 h 4321138"/>
              <a:gd name="connsiteX2726" fmla="*/ 218035 w 3340100"/>
              <a:gd name="connsiteY2726" fmla="*/ 710569 h 4321138"/>
              <a:gd name="connsiteX2727" fmla="*/ 213766 w 3340100"/>
              <a:gd name="connsiteY2727" fmla="*/ 694495 h 4321138"/>
              <a:gd name="connsiteX2728" fmla="*/ 528782 w 3340100"/>
              <a:gd name="connsiteY2728" fmla="*/ 688766 h 4321138"/>
              <a:gd name="connsiteX2729" fmla="*/ 540844 w 3340100"/>
              <a:gd name="connsiteY2729" fmla="*/ 709258 h 4321138"/>
              <a:gd name="connsiteX2730" fmla="*/ 541771 w 3340100"/>
              <a:gd name="connsiteY2730" fmla="*/ 747488 h 4321138"/>
              <a:gd name="connsiteX2731" fmla="*/ 541153 w 3340100"/>
              <a:gd name="connsiteY2731" fmla="*/ 747794 h 4321138"/>
              <a:gd name="connsiteX2732" fmla="*/ 528782 w 3340100"/>
              <a:gd name="connsiteY2732" fmla="*/ 688766 h 4321138"/>
              <a:gd name="connsiteX2733" fmla="*/ 809625 w 3340100"/>
              <a:gd name="connsiteY2733" fmla="*/ 681005 h 4321138"/>
              <a:gd name="connsiteX2734" fmla="*/ 811213 w 3340100"/>
              <a:gd name="connsiteY2734" fmla="*/ 682064 h 4321138"/>
              <a:gd name="connsiteX2735" fmla="*/ 811213 w 3340100"/>
              <a:gd name="connsiteY2735" fmla="*/ 682593 h 4321138"/>
              <a:gd name="connsiteX2736" fmla="*/ 809625 w 3340100"/>
              <a:gd name="connsiteY2736" fmla="*/ 681005 h 4321138"/>
              <a:gd name="connsiteX2737" fmla="*/ 751696 w 3340100"/>
              <a:gd name="connsiteY2737" fmla="*/ 663540 h 4321138"/>
              <a:gd name="connsiteX2738" fmla="*/ 758742 w 3340100"/>
              <a:gd name="connsiteY2738" fmla="*/ 686139 h 4321138"/>
              <a:gd name="connsiteX2739" fmla="*/ 763644 w 3340100"/>
              <a:gd name="connsiteY2739" fmla="*/ 724835 h 4321138"/>
              <a:gd name="connsiteX2740" fmla="*/ 763031 w 3340100"/>
              <a:gd name="connsiteY2740" fmla="*/ 725454 h 4321138"/>
              <a:gd name="connsiteX2741" fmla="*/ 751696 w 3340100"/>
              <a:gd name="connsiteY2741" fmla="*/ 663540 h 4321138"/>
              <a:gd name="connsiteX2742" fmla="*/ 276860 w 3340100"/>
              <a:gd name="connsiteY2742" fmla="*/ 653568 h 4321138"/>
              <a:gd name="connsiteX2743" fmla="*/ 283845 w 3340100"/>
              <a:gd name="connsiteY2743" fmla="*/ 661149 h 4321138"/>
              <a:gd name="connsiteX2744" fmla="*/ 282892 w 3340100"/>
              <a:gd name="connsiteY2744" fmla="*/ 676614 h 4321138"/>
              <a:gd name="connsiteX2745" fmla="*/ 282575 w 3340100"/>
              <a:gd name="connsiteY2745" fmla="*/ 676614 h 4321138"/>
              <a:gd name="connsiteX2746" fmla="*/ 276860 w 3340100"/>
              <a:gd name="connsiteY2746" fmla="*/ 653568 h 4321138"/>
              <a:gd name="connsiteX2747" fmla="*/ 569830 w 3340100"/>
              <a:gd name="connsiteY2747" fmla="*/ 648955 h 4321138"/>
              <a:gd name="connsiteX2748" fmla="*/ 581736 w 3340100"/>
              <a:gd name="connsiteY2748" fmla="*/ 669195 h 4321138"/>
              <a:gd name="connsiteX2749" fmla="*/ 583303 w 3340100"/>
              <a:gd name="connsiteY2749" fmla="*/ 707891 h 4321138"/>
              <a:gd name="connsiteX2750" fmla="*/ 582676 w 3340100"/>
              <a:gd name="connsiteY2750" fmla="*/ 708189 h 4321138"/>
              <a:gd name="connsiteX2751" fmla="*/ 569830 w 3340100"/>
              <a:gd name="connsiteY2751" fmla="*/ 648955 h 4321138"/>
              <a:gd name="connsiteX2752" fmla="*/ 765274 w 3340100"/>
              <a:gd name="connsiteY2752" fmla="*/ 628616 h 4321138"/>
              <a:gd name="connsiteX2753" fmla="*/ 770930 w 3340100"/>
              <a:gd name="connsiteY2753" fmla="*/ 647475 h 4321138"/>
              <a:gd name="connsiteX2754" fmla="*/ 775693 w 3340100"/>
              <a:gd name="connsiteY2754" fmla="*/ 680405 h 4321138"/>
              <a:gd name="connsiteX2755" fmla="*/ 775097 w 3340100"/>
              <a:gd name="connsiteY2755" fmla="*/ 681004 h 4321138"/>
              <a:gd name="connsiteX2756" fmla="*/ 765274 w 3340100"/>
              <a:gd name="connsiteY2756" fmla="*/ 628616 h 4321138"/>
              <a:gd name="connsiteX2757" fmla="*/ 335658 w 3340100"/>
              <a:gd name="connsiteY2757" fmla="*/ 611590 h 4321138"/>
              <a:gd name="connsiteX2758" fmla="*/ 343695 w 3340100"/>
              <a:gd name="connsiteY2758" fmla="*/ 621526 h 4321138"/>
              <a:gd name="connsiteX2759" fmla="*/ 343099 w 3340100"/>
              <a:gd name="connsiteY2759" fmla="*/ 641397 h 4321138"/>
              <a:gd name="connsiteX2760" fmla="*/ 342504 w 3340100"/>
              <a:gd name="connsiteY2760" fmla="*/ 641397 h 4321138"/>
              <a:gd name="connsiteX2761" fmla="*/ 335658 w 3340100"/>
              <a:gd name="connsiteY2761" fmla="*/ 611590 h 4321138"/>
              <a:gd name="connsiteX2762" fmla="*/ 607219 w 3340100"/>
              <a:gd name="connsiteY2762" fmla="*/ 607511 h 4321138"/>
              <a:gd name="connsiteX2763" fmla="*/ 618023 w 3340100"/>
              <a:gd name="connsiteY2763" fmla="*/ 628878 h 4321138"/>
              <a:gd name="connsiteX2764" fmla="*/ 620184 w 3340100"/>
              <a:gd name="connsiteY2764" fmla="*/ 667701 h 4321138"/>
              <a:gd name="connsiteX2765" fmla="*/ 619258 w 3340100"/>
              <a:gd name="connsiteY2765" fmla="*/ 668303 h 4321138"/>
              <a:gd name="connsiteX2766" fmla="*/ 607219 w 3340100"/>
              <a:gd name="connsiteY2766" fmla="*/ 607511 h 4321138"/>
              <a:gd name="connsiteX2767" fmla="*/ 773327 w 3340100"/>
              <a:gd name="connsiteY2767" fmla="*/ 593692 h 4321138"/>
              <a:gd name="connsiteX2768" fmla="*/ 777832 w 3340100"/>
              <a:gd name="connsiteY2768" fmla="*/ 609827 h 4321138"/>
              <a:gd name="connsiteX2769" fmla="*/ 782338 w 3340100"/>
              <a:gd name="connsiteY2769" fmla="*/ 637836 h 4321138"/>
              <a:gd name="connsiteX2770" fmla="*/ 782037 w 3340100"/>
              <a:gd name="connsiteY2770" fmla="*/ 638141 h 4321138"/>
              <a:gd name="connsiteX2771" fmla="*/ 773327 w 3340100"/>
              <a:gd name="connsiteY2771" fmla="*/ 593692 h 4321138"/>
              <a:gd name="connsiteX2772" fmla="*/ 389956 w 3340100"/>
              <a:gd name="connsiteY2772" fmla="*/ 570581 h 4321138"/>
              <a:gd name="connsiteX2773" fmla="*/ 398643 w 3340100"/>
              <a:gd name="connsiteY2773" fmla="*/ 581622 h 4321138"/>
              <a:gd name="connsiteX2774" fmla="*/ 398343 w 3340100"/>
              <a:gd name="connsiteY2774" fmla="*/ 604301 h 4321138"/>
              <a:gd name="connsiteX2775" fmla="*/ 397744 w 3340100"/>
              <a:gd name="connsiteY2775" fmla="*/ 604600 h 4321138"/>
              <a:gd name="connsiteX2776" fmla="*/ 389956 w 3340100"/>
              <a:gd name="connsiteY2776" fmla="*/ 570581 h 4321138"/>
              <a:gd name="connsiteX2777" fmla="*/ 638650 w 3340100"/>
              <a:gd name="connsiteY2777" fmla="*/ 567846 h 4321138"/>
              <a:gd name="connsiteX2778" fmla="*/ 648198 w 3340100"/>
              <a:gd name="connsiteY2778" fmla="*/ 588787 h 4321138"/>
              <a:gd name="connsiteX2779" fmla="*/ 651279 w 3340100"/>
              <a:gd name="connsiteY2779" fmla="*/ 626421 h 4321138"/>
              <a:gd name="connsiteX2780" fmla="*/ 650047 w 3340100"/>
              <a:gd name="connsiteY2780" fmla="*/ 627028 h 4321138"/>
              <a:gd name="connsiteX2781" fmla="*/ 638650 w 3340100"/>
              <a:gd name="connsiteY2781" fmla="*/ 567846 h 4321138"/>
              <a:gd name="connsiteX2782" fmla="*/ 778206 w 3340100"/>
              <a:gd name="connsiteY2782" fmla="*/ 558766 h 4321138"/>
              <a:gd name="connsiteX2783" fmla="*/ 781513 w 3340100"/>
              <a:gd name="connsiteY2783" fmla="*/ 571747 h 4321138"/>
              <a:gd name="connsiteX2784" fmla="*/ 785813 w 3340100"/>
              <a:gd name="connsiteY2784" fmla="*/ 593382 h 4321138"/>
              <a:gd name="connsiteX2785" fmla="*/ 785813 w 3340100"/>
              <a:gd name="connsiteY2785" fmla="*/ 593691 h 4321138"/>
              <a:gd name="connsiteX2786" fmla="*/ 778206 w 3340100"/>
              <a:gd name="connsiteY2786" fmla="*/ 558766 h 4321138"/>
              <a:gd name="connsiteX2787" fmla="*/ 665836 w 3340100"/>
              <a:gd name="connsiteY2787" fmla="*/ 529437 h 4321138"/>
              <a:gd name="connsiteX2788" fmla="*/ 674123 w 3340100"/>
              <a:gd name="connsiteY2788" fmla="*/ 549420 h 4321138"/>
              <a:gd name="connsiteX2789" fmla="*/ 677379 w 3340100"/>
              <a:gd name="connsiteY2789" fmla="*/ 585147 h 4321138"/>
              <a:gd name="connsiteX2790" fmla="*/ 676491 w 3340100"/>
              <a:gd name="connsiteY2790" fmla="*/ 585753 h 4321138"/>
              <a:gd name="connsiteX2791" fmla="*/ 665836 w 3340100"/>
              <a:gd name="connsiteY2791" fmla="*/ 529437 h 4321138"/>
              <a:gd name="connsiteX2792" fmla="*/ 439792 w 3340100"/>
              <a:gd name="connsiteY2792" fmla="*/ 528488 h 4321138"/>
              <a:gd name="connsiteX2793" fmla="*/ 448825 w 3340100"/>
              <a:gd name="connsiteY2793" fmla="*/ 541960 h 4321138"/>
              <a:gd name="connsiteX2794" fmla="*/ 448825 w 3340100"/>
              <a:gd name="connsiteY2794" fmla="*/ 567984 h 4321138"/>
              <a:gd name="connsiteX2795" fmla="*/ 447922 w 3340100"/>
              <a:gd name="connsiteY2795" fmla="*/ 568290 h 4321138"/>
              <a:gd name="connsiteX2796" fmla="*/ 439792 w 3340100"/>
              <a:gd name="connsiteY2796" fmla="*/ 528488 h 4321138"/>
              <a:gd name="connsiteX2797" fmla="*/ 778140 w 3340100"/>
              <a:gd name="connsiteY2797" fmla="*/ 525428 h 4321138"/>
              <a:gd name="connsiteX2798" fmla="*/ 779992 w 3340100"/>
              <a:gd name="connsiteY2798" fmla="*/ 534522 h 4321138"/>
              <a:gd name="connsiteX2799" fmla="*/ 782638 w 3340100"/>
              <a:gd name="connsiteY2799" fmla="*/ 550515 h 4321138"/>
              <a:gd name="connsiteX2800" fmla="*/ 782638 w 3340100"/>
              <a:gd name="connsiteY2800" fmla="*/ 550829 h 4321138"/>
              <a:gd name="connsiteX2801" fmla="*/ 778140 w 3340100"/>
              <a:gd name="connsiteY2801" fmla="*/ 525428 h 4321138"/>
              <a:gd name="connsiteX2802" fmla="*/ 171450 w 3340100"/>
              <a:gd name="connsiteY2802" fmla="*/ 503201 h 4321138"/>
              <a:gd name="connsiteX2803" fmla="*/ 173038 w 3340100"/>
              <a:gd name="connsiteY2803" fmla="*/ 504788 h 4321138"/>
              <a:gd name="connsiteX2804" fmla="*/ 173038 w 3340100"/>
              <a:gd name="connsiteY2804" fmla="*/ 507964 h 4321138"/>
              <a:gd name="connsiteX2805" fmla="*/ 171450 w 3340100"/>
              <a:gd name="connsiteY2805" fmla="*/ 506376 h 4321138"/>
              <a:gd name="connsiteX2806" fmla="*/ 773113 w 3340100"/>
              <a:gd name="connsiteY2806" fmla="*/ 493679 h 4321138"/>
              <a:gd name="connsiteX2807" fmla="*/ 774524 w 3340100"/>
              <a:gd name="connsiteY2807" fmla="*/ 499076 h 4321138"/>
              <a:gd name="connsiteX2808" fmla="*/ 776288 w 3340100"/>
              <a:gd name="connsiteY2808" fmla="*/ 507649 h 4321138"/>
              <a:gd name="connsiteX2809" fmla="*/ 776288 w 3340100"/>
              <a:gd name="connsiteY2809" fmla="*/ 507967 h 4321138"/>
              <a:gd name="connsiteX2810" fmla="*/ 773113 w 3340100"/>
              <a:gd name="connsiteY2810" fmla="*/ 493679 h 4321138"/>
              <a:gd name="connsiteX2811" fmla="*/ 689158 w 3340100"/>
              <a:gd name="connsiteY2811" fmla="*/ 492892 h 4321138"/>
              <a:gd name="connsiteX2812" fmla="*/ 696485 w 3340100"/>
              <a:gd name="connsiteY2812" fmla="*/ 510517 h 4321138"/>
              <a:gd name="connsiteX2813" fmla="*/ 700149 w 3340100"/>
              <a:gd name="connsiteY2813" fmla="*/ 543078 h 4321138"/>
              <a:gd name="connsiteX2814" fmla="*/ 699843 w 3340100"/>
              <a:gd name="connsiteY2814" fmla="*/ 543377 h 4321138"/>
              <a:gd name="connsiteX2815" fmla="*/ 689158 w 3340100"/>
              <a:gd name="connsiteY2815" fmla="*/ 492892 h 4321138"/>
              <a:gd name="connsiteX2816" fmla="*/ 485749 w 3340100"/>
              <a:gd name="connsiteY2816" fmla="*/ 487510 h 4321138"/>
              <a:gd name="connsiteX2817" fmla="*/ 494628 w 3340100"/>
              <a:gd name="connsiteY2817" fmla="*/ 501553 h 4321138"/>
              <a:gd name="connsiteX2818" fmla="*/ 495516 w 3340100"/>
              <a:gd name="connsiteY2818" fmla="*/ 529029 h 4321138"/>
              <a:gd name="connsiteX2819" fmla="*/ 494924 w 3340100"/>
              <a:gd name="connsiteY2819" fmla="*/ 529335 h 4321138"/>
              <a:gd name="connsiteX2820" fmla="*/ 485749 w 3340100"/>
              <a:gd name="connsiteY2820" fmla="*/ 487510 h 4321138"/>
              <a:gd name="connsiteX2821" fmla="*/ 234554 w 3340100"/>
              <a:gd name="connsiteY2821" fmla="*/ 462286 h 4321138"/>
              <a:gd name="connsiteX2822" fmla="*/ 237412 w 3340100"/>
              <a:gd name="connsiteY2822" fmla="*/ 466183 h 4321138"/>
              <a:gd name="connsiteX2823" fmla="*/ 237173 w 3340100"/>
              <a:gd name="connsiteY2823" fmla="*/ 473976 h 4321138"/>
              <a:gd name="connsiteX2824" fmla="*/ 236935 w 3340100"/>
              <a:gd name="connsiteY2824" fmla="*/ 474301 h 4321138"/>
              <a:gd name="connsiteX2825" fmla="*/ 234554 w 3340100"/>
              <a:gd name="connsiteY2825" fmla="*/ 462286 h 4321138"/>
              <a:gd name="connsiteX2826" fmla="*/ 706680 w 3340100"/>
              <a:gd name="connsiteY2826" fmla="*/ 453990 h 4321138"/>
              <a:gd name="connsiteX2827" fmla="*/ 712271 w 3340100"/>
              <a:gd name="connsiteY2827" fmla="*/ 470889 h 4321138"/>
              <a:gd name="connsiteX2828" fmla="*/ 716309 w 3340100"/>
              <a:gd name="connsiteY2828" fmla="*/ 501000 h 4321138"/>
              <a:gd name="connsiteX2829" fmla="*/ 715998 w 3340100"/>
              <a:gd name="connsiteY2829" fmla="*/ 501614 h 4321138"/>
              <a:gd name="connsiteX2830" fmla="*/ 706680 w 3340100"/>
              <a:gd name="connsiteY2830" fmla="*/ 453990 h 4321138"/>
              <a:gd name="connsiteX2831" fmla="*/ 526577 w 3340100"/>
              <a:gd name="connsiteY2831" fmla="*/ 447738 h 4321138"/>
              <a:gd name="connsiteX2832" fmla="*/ 535462 w 3340100"/>
              <a:gd name="connsiteY2832" fmla="*/ 462025 h 4321138"/>
              <a:gd name="connsiteX2833" fmla="*/ 536994 w 3340100"/>
              <a:gd name="connsiteY2833" fmla="*/ 489410 h 4321138"/>
              <a:gd name="connsiteX2834" fmla="*/ 536381 w 3340100"/>
              <a:gd name="connsiteY2834" fmla="*/ 489707 h 4321138"/>
              <a:gd name="connsiteX2835" fmla="*/ 526577 w 3340100"/>
              <a:gd name="connsiteY2835" fmla="*/ 447738 h 4321138"/>
              <a:gd name="connsiteX2836" fmla="*/ 292865 w 3340100"/>
              <a:gd name="connsiteY2836" fmla="*/ 422427 h 4321138"/>
              <a:gd name="connsiteX2837" fmla="*/ 296981 w 3340100"/>
              <a:gd name="connsiteY2837" fmla="*/ 427163 h 4321138"/>
              <a:gd name="connsiteX2838" fmla="*/ 296981 w 3340100"/>
              <a:gd name="connsiteY2838" fmla="*/ 437226 h 4321138"/>
              <a:gd name="connsiteX2839" fmla="*/ 296687 w 3340100"/>
              <a:gd name="connsiteY2839" fmla="*/ 437226 h 4321138"/>
              <a:gd name="connsiteX2840" fmla="*/ 292865 w 3340100"/>
              <a:gd name="connsiteY2840" fmla="*/ 422427 h 4321138"/>
              <a:gd name="connsiteX2841" fmla="*/ 719953 w 3340100"/>
              <a:gd name="connsiteY2841" fmla="*/ 419065 h 4321138"/>
              <a:gd name="connsiteX2842" fmla="*/ 724458 w 3340100"/>
              <a:gd name="connsiteY2842" fmla="*/ 433304 h 4321138"/>
              <a:gd name="connsiteX2843" fmla="*/ 728062 w 3340100"/>
              <a:gd name="connsiteY2843" fmla="*/ 458449 h 4321138"/>
              <a:gd name="connsiteX2844" fmla="*/ 727762 w 3340100"/>
              <a:gd name="connsiteY2844" fmla="*/ 458752 h 4321138"/>
              <a:gd name="connsiteX2845" fmla="*/ 719953 w 3340100"/>
              <a:gd name="connsiteY2845" fmla="*/ 419065 h 4321138"/>
              <a:gd name="connsiteX2846" fmla="*/ 562328 w 3340100"/>
              <a:gd name="connsiteY2846" fmla="*/ 408051 h 4321138"/>
              <a:gd name="connsiteX2847" fmla="*/ 570559 w 3340100"/>
              <a:gd name="connsiteY2847" fmla="*/ 422338 h 4321138"/>
              <a:gd name="connsiteX2848" fmla="*/ 572323 w 3340100"/>
              <a:gd name="connsiteY2848" fmla="*/ 449723 h 4321138"/>
              <a:gd name="connsiteX2849" fmla="*/ 572029 w 3340100"/>
              <a:gd name="connsiteY2849" fmla="*/ 450020 h 4321138"/>
              <a:gd name="connsiteX2850" fmla="*/ 562328 w 3340100"/>
              <a:gd name="connsiteY2850" fmla="*/ 408051 h 4321138"/>
              <a:gd name="connsiteX2851" fmla="*/ 729884 w 3340100"/>
              <a:gd name="connsiteY2851" fmla="*/ 384140 h 4321138"/>
              <a:gd name="connsiteX2852" fmla="*/ 732937 w 3340100"/>
              <a:gd name="connsiteY2852" fmla="*/ 395545 h 4321138"/>
              <a:gd name="connsiteX2853" fmla="*/ 736296 w 3340100"/>
              <a:gd name="connsiteY2853" fmla="*/ 415581 h 4321138"/>
              <a:gd name="connsiteX2854" fmla="*/ 736296 w 3340100"/>
              <a:gd name="connsiteY2854" fmla="*/ 415890 h 4321138"/>
              <a:gd name="connsiteX2855" fmla="*/ 729884 w 3340100"/>
              <a:gd name="connsiteY2855" fmla="*/ 384140 h 4321138"/>
              <a:gd name="connsiteX2856" fmla="*/ 345758 w 3340100"/>
              <a:gd name="connsiteY2856" fmla="*/ 381787 h 4321138"/>
              <a:gd name="connsiteX2857" fmla="*/ 351790 w 3340100"/>
              <a:gd name="connsiteY2857" fmla="*/ 388419 h 4321138"/>
              <a:gd name="connsiteX2858" fmla="*/ 351790 w 3340100"/>
              <a:gd name="connsiteY2858" fmla="*/ 401983 h 4321138"/>
              <a:gd name="connsiteX2859" fmla="*/ 351473 w 3340100"/>
              <a:gd name="connsiteY2859" fmla="*/ 401983 h 4321138"/>
              <a:gd name="connsiteX2860" fmla="*/ 345758 w 3340100"/>
              <a:gd name="connsiteY2860" fmla="*/ 381787 h 4321138"/>
              <a:gd name="connsiteX2861" fmla="*/ 594444 w 3340100"/>
              <a:gd name="connsiteY2861" fmla="*/ 366942 h 4321138"/>
              <a:gd name="connsiteX2862" fmla="*/ 601932 w 3340100"/>
              <a:gd name="connsiteY2862" fmla="*/ 382083 h 4321138"/>
              <a:gd name="connsiteX2863" fmla="*/ 604328 w 3340100"/>
              <a:gd name="connsiteY2863" fmla="*/ 410509 h 4321138"/>
              <a:gd name="connsiteX2864" fmla="*/ 603729 w 3340100"/>
              <a:gd name="connsiteY2864" fmla="*/ 411127 h 4321138"/>
              <a:gd name="connsiteX2865" fmla="*/ 594444 w 3340100"/>
              <a:gd name="connsiteY2865" fmla="*/ 366942 h 4321138"/>
              <a:gd name="connsiteX2866" fmla="*/ 733705 w 3340100"/>
              <a:gd name="connsiteY2866" fmla="*/ 349215 h 4321138"/>
              <a:gd name="connsiteX2867" fmla="*/ 735666 w 3340100"/>
              <a:gd name="connsiteY2867" fmla="*/ 357324 h 4321138"/>
              <a:gd name="connsiteX2868" fmla="*/ 738188 w 3340100"/>
              <a:gd name="connsiteY2868" fmla="*/ 371439 h 4321138"/>
              <a:gd name="connsiteX2869" fmla="*/ 733705 w 3340100"/>
              <a:gd name="connsiteY2869" fmla="*/ 349215 h 4321138"/>
              <a:gd name="connsiteX2870" fmla="*/ 394891 w 3340100"/>
              <a:gd name="connsiteY2870" fmla="*/ 342315 h 4321138"/>
              <a:gd name="connsiteX2871" fmla="*/ 401065 w 3340100"/>
              <a:gd name="connsiteY2871" fmla="*/ 349322 h 4321138"/>
              <a:gd name="connsiteX2872" fmla="*/ 401374 w 3340100"/>
              <a:gd name="connsiteY2872" fmla="*/ 363336 h 4321138"/>
              <a:gd name="connsiteX2873" fmla="*/ 401065 w 3340100"/>
              <a:gd name="connsiteY2873" fmla="*/ 363628 h 4321138"/>
              <a:gd name="connsiteX2874" fmla="*/ 394891 w 3340100"/>
              <a:gd name="connsiteY2874" fmla="*/ 342315 h 4321138"/>
              <a:gd name="connsiteX2875" fmla="*/ 620713 w 3340100"/>
              <a:gd name="connsiteY2875" fmla="*/ 330686 h 4321138"/>
              <a:gd name="connsiteX2876" fmla="*/ 627381 w 3340100"/>
              <a:gd name="connsiteY2876" fmla="*/ 343941 h 4321138"/>
              <a:gd name="connsiteX2877" fmla="*/ 630238 w 3340100"/>
              <a:gd name="connsiteY2877" fmla="*/ 369249 h 4321138"/>
              <a:gd name="connsiteX2878" fmla="*/ 629603 w 3340100"/>
              <a:gd name="connsiteY2878" fmla="*/ 369852 h 4321138"/>
              <a:gd name="connsiteX2879" fmla="*/ 620713 w 3340100"/>
              <a:gd name="connsiteY2879" fmla="*/ 330686 h 4321138"/>
              <a:gd name="connsiteX2880" fmla="*/ 733425 w 3340100"/>
              <a:gd name="connsiteY2880" fmla="*/ 315877 h 4321138"/>
              <a:gd name="connsiteX2881" fmla="*/ 734836 w 3340100"/>
              <a:gd name="connsiteY2881" fmla="*/ 320862 h 4321138"/>
              <a:gd name="connsiteX2882" fmla="*/ 736600 w 3340100"/>
              <a:gd name="connsiteY2882" fmla="*/ 329833 h 4321138"/>
              <a:gd name="connsiteX2883" fmla="*/ 736600 w 3340100"/>
              <a:gd name="connsiteY2883" fmla="*/ 330166 h 4321138"/>
              <a:gd name="connsiteX2884" fmla="*/ 733425 w 3340100"/>
              <a:gd name="connsiteY2884" fmla="*/ 315877 h 4321138"/>
              <a:gd name="connsiteX2885" fmla="*/ 439494 w 3340100"/>
              <a:gd name="connsiteY2885" fmla="*/ 300611 h 4321138"/>
              <a:gd name="connsiteX2886" fmla="*/ 446332 w 3340100"/>
              <a:gd name="connsiteY2886" fmla="*/ 309089 h 4321138"/>
              <a:gd name="connsiteX2887" fmla="*/ 447309 w 3340100"/>
              <a:gd name="connsiteY2887" fmla="*/ 326674 h 4321138"/>
              <a:gd name="connsiteX2888" fmla="*/ 446332 w 3340100"/>
              <a:gd name="connsiteY2888" fmla="*/ 326988 h 4321138"/>
              <a:gd name="connsiteX2889" fmla="*/ 439494 w 3340100"/>
              <a:gd name="connsiteY2889" fmla="*/ 300611 h 4321138"/>
              <a:gd name="connsiteX2890" fmla="*/ 643630 w 3340100"/>
              <a:gd name="connsiteY2890" fmla="*/ 291991 h 4321138"/>
              <a:gd name="connsiteX2891" fmla="*/ 648759 w 3340100"/>
              <a:gd name="connsiteY2891" fmla="*/ 304413 h 4321138"/>
              <a:gd name="connsiteX2892" fmla="*/ 651608 w 3340100"/>
              <a:gd name="connsiteY2892" fmla="*/ 328043 h 4321138"/>
              <a:gd name="connsiteX2893" fmla="*/ 651323 w 3340100"/>
              <a:gd name="connsiteY2893" fmla="*/ 328346 h 4321138"/>
              <a:gd name="connsiteX2894" fmla="*/ 643630 w 3340100"/>
              <a:gd name="connsiteY2894" fmla="*/ 291991 h 4321138"/>
              <a:gd name="connsiteX2895" fmla="*/ 480616 w 3340100"/>
              <a:gd name="connsiteY2895" fmla="*/ 260948 h 4321138"/>
              <a:gd name="connsiteX2896" fmla="*/ 486173 w 3340100"/>
              <a:gd name="connsiteY2896" fmla="*/ 270156 h 4321138"/>
              <a:gd name="connsiteX2897" fmla="*/ 487284 w 3340100"/>
              <a:gd name="connsiteY2897" fmla="*/ 288570 h 4321138"/>
              <a:gd name="connsiteX2898" fmla="*/ 487006 w 3340100"/>
              <a:gd name="connsiteY2898" fmla="*/ 288570 h 4321138"/>
              <a:gd name="connsiteX2899" fmla="*/ 480616 w 3340100"/>
              <a:gd name="connsiteY2899" fmla="*/ 260948 h 4321138"/>
              <a:gd name="connsiteX2900" fmla="*/ 661670 w 3340100"/>
              <a:gd name="connsiteY2900" fmla="*/ 255173 h 4321138"/>
              <a:gd name="connsiteX2901" fmla="*/ 666115 w 3340100"/>
              <a:gd name="connsiteY2901" fmla="*/ 265756 h 4321138"/>
              <a:gd name="connsiteX2902" fmla="*/ 669290 w 3340100"/>
              <a:gd name="connsiteY2902" fmla="*/ 285411 h 4321138"/>
              <a:gd name="connsiteX2903" fmla="*/ 668973 w 3340100"/>
              <a:gd name="connsiteY2903" fmla="*/ 285713 h 4321138"/>
              <a:gd name="connsiteX2904" fmla="*/ 661670 w 3340100"/>
              <a:gd name="connsiteY2904" fmla="*/ 255173 h 4321138"/>
              <a:gd name="connsiteX2905" fmla="*/ 515437 w 3340100"/>
              <a:gd name="connsiteY2905" fmla="*/ 223038 h 4321138"/>
              <a:gd name="connsiteX2906" fmla="*/ 522121 w 3340100"/>
              <a:gd name="connsiteY2906" fmla="*/ 231484 h 4321138"/>
              <a:gd name="connsiteX2907" fmla="*/ 523792 w 3340100"/>
              <a:gd name="connsiteY2907" fmla="*/ 248979 h 4321138"/>
              <a:gd name="connsiteX2908" fmla="*/ 523458 w 3340100"/>
              <a:gd name="connsiteY2908" fmla="*/ 249280 h 4321138"/>
              <a:gd name="connsiteX2909" fmla="*/ 515437 w 3340100"/>
              <a:gd name="connsiteY2909" fmla="*/ 223038 h 4321138"/>
              <a:gd name="connsiteX2910" fmla="*/ 674688 w 3340100"/>
              <a:gd name="connsiteY2910" fmla="*/ 219038 h 4321138"/>
              <a:gd name="connsiteX2911" fmla="*/ 677863 w 3340100"/>
              <a:gd name="connsiteY2911" fmla="*/ 227711 h 4321138"/>
              <a:gd name="connsiteX2912" fmla="*/ 680721 w 3340100"/>
              <a:gd name="connsiteY2912" fmla="*/ 244128 h 4321138"/>
              <a:gd name="connsiteX2913" fmla="*/ 680403 w 3340100"/>
              <a:gd name="connsiteY2913" fmla="*/ 244438 h 4321138"/>
              <a:gd name="connsiteX2914" fmla="*/ 674688 w 3340100"/>
              <a:gd name="connsiteY2914" fmla="*/ 219038 h 4321138"/>
              <a:gd name="connsiteX2915" fmla="*/ 683746 w 3340100"/>
              <a:gd name="connsiteY2915" fmla="*/ 184113 h 4321138"/>
              <a:gd name="connsiteX2916" fmla="*/ 686360 w 3340100"/>
              <a:gd name="connsiteY2916" fmla="*/ 190225 h 4321138"/>
              <a:gd name="connsiteX2917" fmla="*/ 688975 w 3340100"/>
              <a:gd name="connsiteY2917" fmla="*/ 201285 h 4321138"/>
              <a:gd name="connsiteX2918" fmla="*/ 688602 w 3340100"/>
              <a:gd name="connsiteY2918" fmla="*/ 201576 h 4321138"/>
              <a:gd name="connsiteX2919" fmla="*/ 683746 w 3340100"/>
              <a:gd name="connsiteY2919" fmla="*/ 184113 h 4321138"/>
              <a:gd name="connsiteX2920" fmla="*/ 546736 w 3340100"/>
              <a:gd name="connsiteY2920" fmla="*/ 183137 h 4321138"/>
              <a:gd name="connsiteX2921" fmla="*/ 552451 w 3340100"/>
              <a:gd name="connsiteY2921" fmla="*/ 191620 h 4321138"/>
              <a:gd name="connsiteX2922" fmla="*/ 554356 w 3340100"/>
              <a:gd name="connsiteY2922" fmla="*/ 208901 h 4321138"/>
              <a:gd name="connsiteX2923" fmla="*/ 554038 w 3340100"/>
              <a:gd name="connsiteY2923" fmla="*/ 209215 h 4321138"/>
              <a:gd name="connsiteX2924" fmla="*/ 546736 w 3340100"/>
              <a:gd name="connsiteY2924" fmla="*/ 183137 h 4321138"/>
              <a:gd name="connsiteX2925" fmla="*/ 688975 w 3340100"/>
              <a:gd name="connsiteY2925" fmla="*/ 153950 h 4321138"/>
              <a:gd name="connsiteX2926" fmla="*/ 690563 w 3340100"/>
              <a:gd name="connsiteY2926" fmla="*/ 158713 h 4321138"/>
              <a:gd name="connsiteX2927" fmla="*/ 688975 w 3340100"/>
              <a:gd name="connsiteY2927" fmla="*/ 155538 h 4321138"/>
              <a:gd name="connsiteX2928" fmla="*/ 573405 w 3340100"/>
              <a:gd name="connsiteY2928" fmla="*/ 145860 h 4321138"/>
              <a:gd name="connsiteX2929" fmla="*/ 577850 w 3340100"/>
              <a:gd name="connsiteY2929" fmla="*/ 153319 h 4321138"/>
              <a:gd name="connsiteX2930" fmla="*/ 580072 w 3340100"/>
              <a:gd name="connsiteY2930" fmla="*/ 167664 h 4321138"/>
              <a:gd name="connsiteX2931" fmla="*/ 579755 w 3340100"/>
              <a:gd name="connsiteY2931" fmla="*/ 167951 h 4321138"/>
              <a:gd name="connsiteX2932" fmla="*/ 573405 w 3340100"/>
              <a:gd name="connsiteY2932" fmla="*/ 145860 h 4321138"/>
              <a:gd name="connsiteX2933" fmla="*/ 595251 w 3340100"/>
              <a:gd name="connsiteY2933" fmla="*/ 107264 h 4321138"/>
              <a:gd name="connsiteX2934" fmla="*/ 598915 w 3340100"/>
              <a:gd name="connsiteY2934" fmla="*/ 114464 h 4321138"/>
              <a:gd name="connsiteX2935" fmla="*/ 601052 w 3340100"/>
              <a:gd name="connsiteY2935" fmla="*/ 128237 h 4321138"/>
              <a:gd name="connsiteX2936" fmla="*/ 600747 w 3340100"/>
              <a:gd name="connsiteY2936" fmla="*/ 128550 h 4321138"/>
              <a:gd name="connsiteX2937" fmla="*/ 595251 w 3340100"/>
              <a:gd name="connsiteY2937" fmla="*/ 107264 h 4321138"/>
              <a:gd name="connsiteX2938" fmla="*/ 613304 w 3340100"/>
              <a:gd name="connsiteY2938" fmla="*/ 70425 h 4321138"/>
              <a:gd name="connsiteX2939" fmla="*/ 615686 w 3340100"/>
              <a:gd name="connsiteY2939" fmla="*/ 76246 h 4321138"/>
              <a:gd name="connsiteX2940" fmla="*/ 617273 w 3340100"/>
              <a:gd name="connsiteY2940" fmla="*/ 86662 h 4321138"/>
              <a:gd name="connsiteX2941" fmla="*/ 617273 w 3340100"/>
              <a:gd name="connsiteY2941" fmla="*/ 86969 h 4321138"/>
              <a:gd name="connsiteX2942" fmla="*/ 613304 w 3340100"/>
              <a:gd name="connsiteY2942" fmla="*/ 70425 h 4321138"/>
              <a:gd name="connsiteX2943" fmla="*/ 626208 w 3340100"/>
              <a:gd name="connsiteY2943" fmla="*/ 34887 h 4321138"/>
              <a:gd name="connsiteX2944" fmla="*/ 628406 w 3340100"/>
              <a:gd name="connsiteY2944" fmla="*/ 38792 h 4321138"/>
              <a:gd name="connsiteX2945" fmla="*/ 629872 w 3340100"/>
              <a:gd name="connsiteY2945" fmla="*/ 46000 h 4321138"/>
              <a:gd name="connsiteX2946" fmla="*/ 626208 w 3340100"/>
              <a:gd name="connsiteY2946" fmla="*/ 34887 h 4321138"/>
              <a:gd name="connsiteX2947" fmla="*/ 635000 w 3340100"/>
              <a:gd name="connsiteY2947" fmla="*/ 0 h 4321138"/>
              <a:gd name="connsiteX2948" fmla="*/ 636589 w 3340100"/>
              <a:gd name="connsiteY2948" fmla="*/ 1588 h 4321138"/>
              <a:gd name="connsiteX2949" fmla="*/ 636589 w 3340100"/>
              <a:gd name="connsiteY2949" fmla="*/ 3176 h 432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</a:cxnLst>
            <a:rect l="l" t="t" r="r" b="b"/>
            <a:pathLst>
              <a:path w="3340100" h="4321138">
                <a:moveTo>
                  <a:pt x="2190750" y="4319550"/>
                </a:moveTo>
                <a:lnTo>
                  <a:pt x="2192338" y="4319550"/>
                </a:lnTo>
                <a:lnTo>
                  <a:pt x="2192338" y="4321138"/>
                </a:lnTo>
                <a:lnTo>
                  <a:pt x="2190750" y="4321138"/>
                </a:lnTo>
                <a:close/>
                <a:moveTo>
                  <a:pt x="1946276" y="4252875"/>
                </a:moveTo>
                <a:lnTo>
                  <a:pt x="1951038" y="4254463"/>
                </a:lnTo>
                <a:lnTo>
                  <a:pt x="1949451" y="4259225"/>
                </a:lnTo>
                <a:lnTo>
                  <a:pt x="1944688" y="4257638"/>
                </a:lnTo>
                <a:close/>
                <a:moveTo>
                  <a:pt x="2327275" y="4235413"/>
                </a:moveTo>
                <a:lnTo>
                  <a:pt x="2333625" y="4237001"/>
                </a:lnTo>
                <a:lnTo>
                  <a:pt x="2333625" y="4241763"/>
                </a:lnTo>
                <a:lnTo>
                  <a:pt x="2327275" y="4240176"/>
                </a:lnTo>
                <a:close/>
                <a:moveTo>
                  <a:pt x="1574800" y="4222713"/>
                </a:moveTo>
                <a:lnTo>
                  <a:pt x="1576388" y="4222713"/>
                </a:lnTo>
                <a:lnTo>
                  <a:pt x="1576388" y="4224301"/>
                </a:lnTo>
                <a:close/>
                <a:moveTo>
                  <a:pt x="2088158" y="4172278"/>
                </a:moveTo>
                <a:cubicBezTo>
                  <a:pt x="2090465" y="4171857"/>
                  <a:pt x="2093070" y="4172776"/>
                  <a:pt x="2094707" y="4175227"/>
                </a:cubicBezTo>
                <a:cubicBezTo>
                  <a:pt x="2096195" y="4177678"/>
                  <a:pt x="2097088" y="4182580"/>
                  <a:pt x="2092921" y="4185337"/>
                </a:cubicBezTo>
                <a:cubicBezTo>
                  <a:pt x="2087860" y="4187788"/>
                  <a:pt x="2082800" y="4182886"/>
                  <a:pt x="2083395" y="4177372"/>
                </a:cubicBezTo>
                <a:cubicBezTo>
                  <a:pt x="2083842" y="4174461"/>
                  <a:pt x="2085851" y="4172700"/>
                  <a:pt x="2088158" y="4172278"/>
                </a:cubicBezTo>
                <a:close/>
                <a:moveTo>
                  <a:pt x="2728913" y="4152863"/>
                </a:moveTo>
                <a:lnTo>
                  <a:pt x="2733676" y="4152863"/>
                </a:lnTo>
                <a:lnTo>
                  <a:pt x="2735263" y="4154451"/>
                </a:lnTo>
                <a:lnTo>
                  <a:pt x="2728913" y="4156038"/>
                </a:lnTo>
                <a:close/>
                <a:moveTo>
                  <a:pt x="2455219" y="4150184"/>
                </a:moveTo>
                <a:cubicBezTo>
                  <a:pt x="2457465" y="4149514"/>
                  <a:pt x="2460385" y="4149886"/>
                  <a:pt x="2462782" y="4151672"/>
                </a:cubicBezTo>
                <a:cubicBezTo>
                  <a:pt x="2465178" y="4153161"/>
                  <a:pt x="2466975" y="4157030"/>
                  <a:pt x="2463680" y="4159412"/>
                </a:cubicBezTo>
                <a:cubicBezTo>
                  <a:pt x="2458588" y="4162388"/>
                  <a:pt x="2452298" y="4158816"/>
                  <a:pt x="2451699" y="4154947"/>
                </a:cubicBezTo>
                <a:cubicBezTo>
                  <a:pt x="2451400" y="4152565"/>
                  <a:pt x="2452972" y="4150854"/>
                  <a:pt x="2455219" y="4150184"/>
                </a:cubicBezTo>
                <a:close/>
                <a:moveTo>
                  <a:pt x="1725613" y="4149688"/>
                </a:moveTo>
                <a:lnTo>
                  <a:pt x="1730376" y="4151276"/>
                </a:lnTo>
                <a:lnTo>
                  <a:pt x="1728789" y="4157626"/>
                </a:lnTo>
                <a:lnTo>
                  <a:pt x="1722438" y="4156039"/>
                </a:lnTo>
                <a:close/>
                <a:moveTo>
                  <a:pt x="2222495" y="4089892"/>
                </a:moveTo>
                <a:cubicBezTo>
                  <a:pt x="2225652" y="4089578"/>
                  <a:pt x="2229195" y="4091225"/>
                  <a:pt x="2231505" y="4094674"/>
                </a:cubicBezTo>
                <a:cubicBezTo>
                  <a:pt x="2233969" y="4098123"/>
                  <a:pt x="2235201" y="4105336"/>
                  <a:pt x="2229965" y="4109099"/>
                </a:cubicBezTo>
                <a:cubicBezTo>
                  <a:pt x="2222264" y="4113175"/>
                  <a:pt x="2214563" y="4105022"/>
                  <a:pt x="2215795" y="4096869"/>
                </a:cubicBezTo>
                <a:cubicBezTo>
                  <a:pt x="2216565" y="4092479"/>
                  <a:pt x="2219338" y="4090205"/>
                  <a:pt x="2222495" y="4089892"/>
                </a:cubicBezTo>
                <a:close/>
                <a:moveTo>
                  <a:pt x="1871744" y="4072023"/>
                </a:moveTo>
                <a:cubicBezTo>
                  <a:pt x="1874488" y="4072094"/>
                  <a:pt x="1877314" y="4073732"/>
                  <a:pt x="1878928" y="4076867"/>
                </a:cubicBezTo>
                <a:cubicBezTo>
                  <a:pt x="1881188" y="4081141"/>
                  <a:pt x="1880542" y="4086840"/>
                  <a:pt x="1875699" y="4089119"/>
                </a:cubicBezTo>
                <a:cubicBezTo>
                  <a:pt x="1867627" y="4092538"/>
                  <a:pt x="1862138" y="4082850"/>
                  <a:pt x="1865044" y="4076582"/>
                </a:cubicBezTo>
                <a:cubicBezTo>
                  <a:pt x="1866336" y="4073448"/>
                  <a:pt x="1868999" y="4071952"/>
                  <a:pt x="1871744" y="4072023"/>
                </a:cubicBezTo>
                <a:close/>
                <a:moveTo>
                  <a:pt x="2572148" y="4065303"/>
                </a:moveTo>
                <a:cubicBezTo>
                  <a:pt x="2574879" y="4064327"/>
                  <a:pt x="2578521" y="4064717"/>
                  <a:pt x="2581556" y="4067060"/>
                </a:cubicBezTo>
                <a:cubicBezTo>
                  <a:pt x="2584591" y="4069246"/>
                  <a:pt x="2587626" y="4073930"/>
                  <a:pt x="2583074" y="4077678"/>
                </a:cubicBezTo>
                <a:cubicBezTo>
                  <a:pt x="2577611" y="4081425"/>
                  <a:pt x="2569113" y="4077053"/>
                  <a:pt x="2568202" y="4071744"/>
                </a:cubicBezTo>
                <a:cubicBezTo>
                  <a:pt x="2567595" y="4068621"/>
                  <a:pt x="2569416" y="4066279"/>
                  <a:pt x="2572148" y="4065303"/>
                </a:cubicBezTo>
                <a:close/>
                <a:moveTo>
                  <a:pt x="2840038" y="4063963"/>
                </a:moveTo>
                <a:lnTo>
                  <a:pt x="2847976" y="4063963"/>
                </a:lnTo>
                <a:lnTo>
                  <a:pt x="2849563" y="4067139"/>
                </a:lnTo>
                <a:lnTo>
                  <a:pt x="2841626" y="4068726"/>
                </a:lnTo>
                <a:close/>
                <a:moveTo>
                  <a:pt x="1512888" y="4021100"/>
                </a:moveTo>
                <a:lnTo>
                  <a:pt x="1519238" y="4024275"/>
                </a:lnTo>
                <a:lnTo>
                  <a:pt x="1516063" y="4032213"/>
                </a:lnTo>
                <a:lnTo>
                  <a:pt x="1511300" y="4029038"/>
                </a:lnTo>
                <a:close/>
                <a:moveTo>
                  <a:pt x="2346437" y="4006435"/>
                </a:moveTo>
                <a:cubicBezTo>
                  <a:pt x="2350023" y="4006057"/>
                  <a:pt x="2354132" y="4007872"/>
                  <a:pt x="2357120" y="4012105"/>
                </a:cubicBezTo>
                <a:cubicBezTo>
                  <a:pt x="2360407" y="4016641"/>
                  <a:pt x="2362200" y="4025410"/>
                  <a:pt x="2355925" y="4029945"/>
                </a:cubicBezTo>
                <a:cubicBezTo>
                  <a:pt x="2346960" y="4035388"/>
                  <a:pt x="2336800" y="4024200"/>
                  <a:pt x="2338892" y="4013919"/>
                </a:cubicBezTo>
                <a:cubicBezTo>
                  <a:pt x="2339788" y="4009384"/>
                  <a:pt x="2342851" y="4006813"/>
                  <a:pt x="2346437" y="4006435"/>
                </a:cubicBezTo>
                <a:close/>
                <a:moveTo>
                  <a:pt x="2011089" y="3991797"/>
                </a:moveTo>
                <a:cubicBezTo>
                  <a:pt x="2014734" y="3991797"/>
                  <a:pt x="2018575" y="3994244"/>
                  <a:pt x="2020927" y="3999138"/>
                </a:cubicBezTo>
                <a:cubicBezTo>
                  <a:pt x="2023436" y="4004337"/>
                  <a:pt x="2024063" y="4013513"/>
                  <a:pt x="2016851" y="4018100"/>
                </a:cubicBezTo>
                <a:cubicBezTo>
                  <a:pt x="2007130" y="4022688"/>
                  <a:pt x="1998663" y="4009231"/>
                  <a:pt x="2002426" y="3999138"/>
                </a:cubicBezTo>
                <a:cubicBezTo>
                  <a:pt x="2003994" y="3994244"/>
                  <a:pt x="2007443" y="3991797"/>
                  <a:pt x="2011089" y="3991797"/>
                </a:cubicBezTo>
                <a:close/>
                <a:moveTo>
                  <a:pt x="2679149" y="3979187"/>
                </a:moveTo>
                <a:cubicBezTo>
                  <a:pt x="2682241" y="3978341"/>
                  <a:pt x="2686339" y="3979066"/>
                  <a:pt x="2689741" y="3981482"/>
                </a:cubicBezTo>
                <a:cubicBezTo>
                  <a:pt x="2693761" y="3984059"/>
                  <a:pt x="2697163" y="3989856"/>
                  <a:pt x="2692833" y="3994044"/>
                </a:cubicBezTo>
                <a:cubicBezTo>
                  <a:pt x="2686030" y="3998875"/>
                  <a:pt x="2675824" y="3993400"/>
                  <a:pt x="2674587" y="3986313"/>
                </a:cubicBezTo>
                <a:cubicBezTo>
                  <a:pt x="2673969" y="3982448"/>
                  <a:pt x="2676056" y="3980032"/>
                  <a:pt x="2679149" y="3979187"/>
                </a:cubicBezTo>
                <a:close/>
                <a:moveTo>
                  <a:pt x="2948752" y="3974428"/>
                </a:moveTo>
                <a:cubicBezTo>
                  <a:pt x="2951104" y="3974745"/>
                  <a:pt x="2954338" y="3976333"/>
                  <a:pt x="2952280" y="3978556"/>
                </a:cubicBezTo>
                <a:cubicBezTo>
                  <a:pt x="2949046" y="3981413"/>
                  <a:pt x="2941991" y="3980778"/>
                  <a:pt x="2940521" y="3978238"/>
                </a:cubicBezTo>
                <a:cubicBezTo>
                  <a:pt x="2938463" y="3975698"/>
                  <a:pt x="2943461" y="3973475"/>
                  <a:pt x="2948752" y="3974428"/>
                </a:cubicBezTo>
                <a:close/>
                <a:moveTo>
                  <a:pt x="1663505" y="3947055"/>
                </a:moveTo>
                <a:cubicBezTo>
                  <a:pt x="1666005" y="3947244"/>
                  <a:pt x="1668540" y="3949285"/>
                  <a:pt x="1669948" y="3953065"/>
                </a:cubicBezTo>
                <a:cubicBezTo>
                  <a:pt x="1671638" y="3956995"/>
                  <a:pt x="1671356" y="3964253"/>
                  <a:pt x="1666568" y="3967276"/>
                </a:cubicBezTo>
                <a:cubicBezTo>
                  <a:pt x="1659527" y="3970300"/>
                  <a:pt x="1654175" y="3959717"/>
                  <a:pt x="1657273" y="3952157"/>
                </a:cubicBezTo>
                <a:cubicBezTo>
                  <a:pt x="1658541" y="3948529"/>
                  <a:pt x="1661005" y="3946866"/>
                  <a:pt x="1663505" y="3947055"/>
                </a:cubicBezTo>
                <a:close/>
                <a:moveTo>
                  <a:pt x="2459214" y="3924181"/>
                </a:moveTo>
                <a:cubicBezTo>
                  <a:pt x="2463124" y="3923729"/>
                  <a:pt x="2467711" y="3925765"/>
                  <a:pt x="2471170" y="3930443"/>
                </a:cubicBezTo>
                <a:cubicBezTo>
                  <a:pt x="2474779" y="3935271"/>
                  <a:pt x="2478088" y="3945531"/>
                  <a:pt x="2471170" y="3951264"/>
                </a:cubicBezTo>
                <a:cubicBezTo>
                  <a:pt x="2461244" y="3957601"/>
                  <a:pt x="2449513" y="3944626"/>
                  <a:pt x="2451318" y="3932857"/>
                </a:cubicBezTo>
                <a:cubicBezTo>
                  <a:pt x="2452070" y="3927576"/>
                  <a:pt x="2455303" y="3924634"/>
                  <a:pt x="2459214" y="3924181"/>
                </a:cubicBezTo>
                <a:close/>
                <a:moveTo>
                  <a:pt x="2142075" y="3909941"/>
                </a:moveTo>
                <a:cubicBezTo>
                  <a:pt x="2146065" y="3910165"/>
                  <a:pt x="2150238" y="3913231"/>
                  <a:pt x="2153020" y="3919063"/>
                </a:cubicBezTo>
                <a:cubicBezTo>
                  <a:pt x="2155949" y="3925045"/>
                  <a:pt x="2157413" y="3937009"/>
                  <a:pt x="2149213" y="3942692"/>
                </a:cubicBezTo>
                <a:cubicBezTo>
                  <a:pt x="2148921" y="3942991"/>
                  <a:pt x="2148628" y="3943290"/>
                  <a:pt x="2148042" y="3943290"/>
                </a:cubicBezTo>
                <a:cubicBezTo>
                  <a:pt x="2137500" y="3948075"/>
                  <a:pt x="2127250" y="3931326"/>
                  <a:pt x="2132228" y="3917867"/>
                </a:cubicBezTo>
                <a:cubicBezTo>
                  <a:pt x="2134278" y="3912333"/>
                  <a:pt x="2138085" y="3909716"/>
                  <a:pt x="2142075" y="3909941"/>
                </a:cubicBezTo>
                <a:close/>
                <a:moveTo>
                  <a:pt x="2775918" y="3894055"/>
                </a:moveTo>
                <a:cubicBezTo>
                  <a:pt x="2778947" y="3892986"/>
                  <a:pt x="2783180" y="3893520"/>
                  <a:pt x="2787121" y="3896115"/>
                </a:cubicBezTo>
                <a:cubicBezTo>
                  <a:pt x="2790917" y="3898558"/>
                  <a:pt x="2795588" y="3904664"/>
                  <a:pt x="2791209" y="3909243"/>
                </a:cubicBezTo>
                <a:cubicBezTo>
                  <a:pt x="2784786" y="3914738"/>
                  <a:pt x="2773400" y="3909243"/>
                  <a:pt x="2771940" y="3901611"/>
                </a:cubicBezTo>
                <a:cubicBezTo>
                  <a:pt x="2771064" y="3897795"/>
                  <a:pt x="2772889" y="3895123"/>
                  <a:pt x="2775918" y="3894055"/>
                </a:cubicBezTo>
                <a:close/>
                <a:moveTo>
                  <a:pt x="1300163" y="3886163"/>
                </a:moveTo>
                <a:lnTo>
                  <a:pt x="1304925" y="3887751"/>
                </a:lnTo>
                <a:lnTo>
                  <a:pt x="1303338" y="3894101"/>
                </a:lnTo>
                <a:lnTo>
                  <a:pt x="1298575" y="3890926"/>
                </a:lnTo>
                <a:close/>
                <a:moveTo>
                  <a:pt x="3040933" y="3885396"/>
                </a:moveTo>
                <a:cubicBezTo>
                  <a:pt x="3044006" y="3885670"/>
                  <a:pt x="3048000" y="3887312"/>
                  <a:pt x="3045542" y="3889502"/>
                </a:cubicBezTo>
                <a:cubicBezTo>
                  <a:pt x="3042162" y="3892513"/>
                  <a:pt x="3033252" y="3891966"/>
                  <a:pt x="3031101" y="3889502"/>
                </a:cubicBezTo>
                <a:cubicBezTo>
                  <a:pt x="3028950" y="3887312"/>
                  <a:pt x="3034174" y="3884575"/>
                  <a:pt x="3040933" y="3885396"/>
                </a:cubicBezTo>
                <a:close/>
                <a:moveTo>
                  <a:pt x="1806995" y="3871743"/>
                </a:moveTo>
                <a:cubicBezTo>
                  <a:pt x="1810710" y="3872199"/>
                  <a:pt x="1814424" y="3875090"/>
                  <a:pt x="1816547" y="3880263"/>
                </a:cubicBezTo>
                <a:cubicBezTo>
                  <a:pt x="1818973" y="3886348"/>
                  <a:pt x="1819276" y="3896694"/>
                  <a:pt x="1811695" y="3901258"/>
                </a:cubicBezTo>
                <a:cubicBezTo>
                  <a:pt x="1811392" y="3901258"/>
                  <a:pt x="1810786" y="3901562"/>
                  <a:pt x="1810482" y="3901866"/>
                </a:cubicBezTo>
                <a:cubicBezTo>
                  <a:pt x="1800779" y="3905213"/>
                  <a:pt x="1792288" y="3889391"/>
                  <a:pt x="1797443" y="3877828"/>
                </a:cubicBezTo>
                <a:cubicBezTo>
                  <a:pt x="1799566" y="3873264"/>
                  <a:pt x="1803280" y="3871287"/>
                  <a:pt x="1806995" y="3871743"/>
                </a:cubicBezTo>
                <a:close/>
                <a:moveTo>
                  <a:pt x="2563513" y="3840679"/>
                </a:moveTo>
                <a:cubicBezTo>
                  <a:pt x="2567539" y="3840038"/>
                  <a:pt x="2572444" y="3842223"/>
                  <a:pt x="2576544" y="3847495"/>
                </a:cubicBezTo>
                <a:cubicBezTo>
                  <a:pt x="2580351" y="3852918"/>
                  <a:pt x="2584451" y="3864065"/>
                  <a:pt x="2577423" y="3870693"/>
                </a:cubicBezTo>
                <a:cubicBezTo>
                  <a:pt x="2567466" y="3878225"/>
                  <a:pt x="2554288" y="3863764"/>
                  <a:pt x="2555752" y="3850809"/>
                </a:cubicBezTo>
                <a:cubicBezTo>
                  <a:pt x="2556338" y="3844784"/>
                  <a:pt x="2559486" y="3841319"/>
                  <a:pt x="2563513" y="3840679"/>
                </a:cubicBezTo>
                <a:close/>
                <a:moveTo>
                  <a:pt x="2262903" y="3827964"/>
                </a:moveTo>
                <a:cubicBezTo>
                  <a:pt x="2267572" y="3828226"/>
                  <a:pt x="2272583" y="3831752"/>
                  <a:pt x="2276075" y="3838354"/>
                </a:cubicBezTo>
                <a:cubicBezTo>
                  <a:pt x="2279720" y="3846156"/>
                  <a:pt x="2281238" y="3859960"/>
                  <a:pt x="2272735" y="3866862"/>
                </a:cubicBezTo>
                <a:cubicBezTo>
                  <a:pt x="2272431" y="3866862"/>
                  <a:pt x="2271824" y="3867162"/>
                  <a:pt x="2271520" y="3867462"/>
                </a:cubicBezTo>
                <a:cubicBezTo>
                  <a:pt x="2259068" y="3873463"/>
                  <a:pt x="2246313" y="3853658"/>
                  <a:pt x="2251780" y="3837154"/>
                </a:cubicBezTo>
                <a:cubicBezTo>
                  <a:pt x="2253905" y="3830702"/>
                  <a:pt x="2258233" y="3827701"/>
                  <a:pt x="2262903" y="3827964"/>
                </a:cubicBezTo>
                <a:close/>
                <a:moveTo>
                  <a:pt x="1453071" y="3815173"/>
                </a:moveTo>
                <a:cubicBezTo>
                  <a:pt x="1455842" y="3815399"/>
                  <a:pt x="1458653" y="3817358"/>
                  <a:pt x="1460214" y="3820975"/>
                </a:cubicBezTo>
                <a:cubicBezTo>
                  <a:pt x="1461776" y="3824593"/>
                  <a:pt x="1462088" y="3831526"/>
                  <a:pt x="1456467" y="3834238"/>
                </a:cubicBezTo>
                <a:cubicBezTo>
                  <a:pt x="1448972" y="3836951"/>
                  <a:pt x="1443038" y="3826703"/>
                  <a:pt x="1446161" y="3819770"/>
                </a:cubicBezTo>
                <a:cubicBezTo>
                  <a:pt x="1447566" y="3816454"/>
                  <a:pt x="1450299" y="3814947"/>
                  <a:pt x="1453071" y="3815173"/>
                </a:cubicBezTo>
                <a:close/>
                <a:moveTo>
                  <a:pt x="2862943" y="3808062"/>
                </a:moveTo>
                <a:cubicBezTo>
                  <a:pt x="2865891" y="3807108"/>
                  <a:pt x="2870049" y="3807642"/>
                  <a:pt x="2874131" y="3810085"/>
                </a:cubicBezTo>
                <a:cubicBezTo>
                  <a:pt x="2878364" y="3812833"/>
                  <a:pt x="2882900" y="3818328"/>
                  <a:pt x="2878969" y="3823213"/>
                </a:cubicBezTo>
                <a:cubicBezTo>
                  <a:pt x="2872922" y="3829013"/>
                  <a:pt x="2860222" y="3822602"/>
                  <a:pt x="2859012" y="3814970"/>
                </a:cubicBezTo>
                <a:cubicBezTo>
                  <a:pt x="2858256" y="3811459"/>
                  <a:pt x="2859995" y="3809016"/>
                  <a:pt x="2862943" y="3808062"/>
                </a:cubicBezTo>
                <a:close/>
                <a:moveTo>
                  <a:pt x="3121468" y="3794769"/>
                </a:moveTo>
                <a:cubicBezTo>
                  <a:pt x="3124903" y="3795109"/>
                  <a:pt x="3128963" y="3797150"/>
                  <a:pt x="3127089" y="3799871"/>
                </a:cubicBezTo>
                <a:cubicBezTo>
                  <a:pt x="3123654" y="3803613"/>
                  <a:pt x="3113973" y="3802933"/>
                  <a:pt x="3112099" y="3799871"/>
                </a:cubicBezTo>
                <a:cubicBezTo>
                  <a:pt x="3109913" y="3796810"/>
                  <a:pt x="3115535" y="3794088"/>
                  <a:pt x="3121468" y="3794769"/>
                </a:cubicBezTo>
                <a:close/>
                <a:moveTo>
                  <a:pt x="1944050" y="3791685"/>
                </a:moveTo>
                <a:cubicBezTo>
                  <a:pt x="1948719" y="3792149"/>
                  <a:pt x="1953426" y="3795940"/>
                  <a:pt x="1956311" y="3802905"/>
                </a:cubicBezTo>
                <a:cubicBezTo>
                  <a:pt x="1959348" y="3810333"/>
                  <a:pt x="1960563" y="3824571"/>
                  <a:pt x="1950541" y="3831380"/>
                </a:cubicBezTo>
                <a:cubicBezTo>
                  <a:pt x="1950237" y="3831380"/>
                  <a:pt x="1949630" y="3831689"/>
                  <a:pt x="1949326" y="3831999"/>
                </a:cubicBezTo>
                <a:cubicBezTo>
                  <a:pt x="1936875" y="3836951"/>
                  <a:pt x="1925638" y="3815904"/>
                  <a:pt x="1932016" y="3800428"/>
                </a:cubicBezTo>
                <a:cubicBezTo>
                  <a:pt x="1934749" y="3794083"/>
                  <a:pt x="1939380" y="3791220"/>
                  <a:pt x="1944050" y="3791685"/>
                </a:cubicBezTo>
                <a:close/>
                <a:moveTo>
                  <a:pt x="2657740" y="3756258"/>
                </a:moveTo>
                <a:cubicBezTo>
                  <a:pt x="2661784" y="3755875"/>
                  <a:pt x="2666698" y="3758324"/>
                  <a:pt x="2670931" y="3763835"/>
                </a:cubicBezTo>
                <a:cubicBezTo>
                  <a:pt x="2675769" y="3769958"/>
                  <a:pt x="2679700" y="3781899"/>
                  <a:pt x="2673653" y="3788634"/>
                </a:cubicBezTo>
                <a:cubicBezTo>
                  <a:pt x="2673350" y="3788634"/>
                  <a:pt x="2672745" y="3789247"/>
                  <a:pt x="2672443" y="3789247"/>
                </a:cubicBezTo>
                <a:cubicBezTo>
                  <a:pt x="2663069" y="3795676"/>
                  <a:pt x="2647950" y="3780062"/>
                  <a:pt x="2649764" y="3765672"/>
                </a:cubicBezTo>
                <a:cubicBezTo>
                  <a:pt x="2650520" y="3759855"/>
                  <a:pt x="2653695" y="3756640"/>
                  <a:pt x="2657740" y="3756258"/>
                </a:cubicBezTo>
                <a:close/>
                <a:moveTo>
                  <a:pt x="1077913" y="3754400"/>
                </a:moveTo>
                <a:lnTo>
                  <a:pt x="1079501" y="3755988"/>
                </a:lnTo>
                <a:lnTo>
                  <a:pt x="1079501" y="3757575"/>
                </a:lnTo>
                <a:lnTo>
                  <a:pt x="1077913" y="3755988"/>
                </a:lnTo>
                <a:close/>
                <a:moveTo>
                  <a:pt x="2375344" y="3745882"/>
                </a:moveTo>
                <a:cubicBezTo>
                  <a:pt x="2380032" y="3746405"/>
                  <a:pt x="2385053" y="3750363"/>
                  <a:pt x="2388745" y="3757533"/>
                </a:cubicBezTo>
                <a:cubicBezTo>
                  <a:pt x="2392585" y="3765598"/>
                  <a:pt x="2395538" y="3781431"/>
                  <a:pt x="2386087" y="3789496"/>
                </a:cubicBezTo>
                <a:cubicBezTo>
                  <a:pt x="2385792" y="3789795"/>
                  <a:pt x="2385201" y="3790094"/>
                  <a:pt x="2384906" y="3790393"/>
                </a:cubicBezTo>
                <a:cubicBezTo>
                  <a:pt x="2371910" y="3797263"/>
                  <a:pt x="2357438" y="3772768"/>
                  <a:pt x="2363936" y="3754844"/>
                </a:cubicBezTo>
                <a:cubicBezTo>
                  <a:pt x="2366299" y="3748272"/>
                  <a:pt x="2370655" y="3745360"/>
                  <a:pt x="2375344" y="3745882"/>
                </a:cubicBezTo>
                <a:close/>
                <a:moveTo>
                  <a:pt x="1597632" y="3743018"/>
                </a:moveTo>
                <a:cubicBezTo>
                  <a:pt x="1601567" y="3743282"/>
                  <a:pt x="1605616" y="3746149"/>
                  <a:pt x="1608015" y="3751580"/>
                </a:cubicBezTo>
                <a:cubicBezTo>
                  <a:pt x="1610414" y="3757012"/>
                  <a:pt x="1611313" y="3767573"/>
                  <a:pt x="1603217" y="3772100"/>
                </a:cubicBezTo>
                <a:cubicBezTo>
                  <a:pt x="1591822" y="3776626"/>
                  <a:pt x="1584325" y="3760331"/>
                  <a:pt x="1587924" y="3750071"/>
                </a:cubicBezTo>
                <a:cubicBezTo>
                  <a:pt x="1589873" y="3745092"/>
                  <a:pt x="1593696" y="3742754"/>
                  <a:pt x="1597632" y="3743018"/>
                </a:cubicBezTo>
                <a:close/>
                <a:moveTo>
                  <a:pt x="2940491" y="3723805"/>
                </a:moveTo>
                <a:cubicBezTo>
                  <a:pt x="2943245" y="3722891"/>
                  <a:pt x="2947223" y="3723403"/>
                  <a:pt x="2951201" y="3725742"/>
                </a:cubicBezTo>
                <a:cubicBezTo>
                  <a:pt x="2955486" y="3728082"/>
                  <a:pt x="2960688" y="3733345"/>
                  <a:pt x="2957322" y="3737732"/>
                </a:cubicBezTo>
                <a:cubicBezTo>
                  <a:pt x="2951813" y="3743288"/>
                  <a:pt x="2938960" y="3737440"/>
                  <a:pt x="2937124" y="3730421"/>
                </a:cubicBezTo>
                <a:cubicBezTo>
                  <a:pt x="2936206" y="3727058"/>
                  <a:pt x="2937736" y="3724719"/>
                  <a:pt x="2940491" y="3723805"/>
                </a:cubicBezTo>
                <a:close/>
                <a:moveTo>
                  <a:pt x="2072184" y="3711495"/>
                </a:moveTo>
                <a:cubicBezTo>
                  <a:pt x="2077726" y="3712020"/>
                  <a:pt x="2083459" y="3716515"/>
                  <a:pt x="2087128" y="3724756"/>
                </a:cubicBezTo>
                <a:cubicBezTo>
                  <a:pt x="2091102" y="3734346"/>
                  <a:pt x="2092325" y="3750829"/>
                  <a:pt x="2081318" y="3758621"/>
                </a:cubicBezTo>
                <a:cubicBezTo>
                  <a:pt x="2081013" y="3758920"/>
                  <a:pt x="2080401" y="3759220"/>
                  <a:pt x="2079790" y="3759520"/>
                </a:cubicBezTo>
                <a:cubicBezTo>
                  <a:pt x="2065420" y="3765513"/>
                  <a:pt x="2051050" y="3740640"/>
                  <a:pt x="2058388" y="3722059"/>
                </a:cubicBezTo>
                <a:cubicBezTo>
                  <a:pt x="2061292" y="3714417"/>
                  <a:pt x="2066643" y="3710971"/>
                  <a:pt x="2072184" y="3711495"/>
                </a:cubicBezTo>
                <a:close/>
                <a:moveTo>
                  <a:pt x="3191000" y="3705879"/>
                </a:moveTo>
                <a:cubicBezTo>
                  <a:pt x="3193801" y="3706224"/>
                  <a:pt x="3197225" y="3707604"/>
                  <a:pt x="3195980" y="3710020"/>
                </a:cubicBezTo>
                <a:cubicBezTo>
                  <a:pt x="3193490" y="3713126"/>
                  <a:pt x="3185708" y="3712781"/>
                  <a:pt x="3183218" y="3710365"/>
                </a:cubicBezTo>
                <a:cubicBezTo>
                  <a:pt x="3181350" y="3707604"/>
                  <a:pt x="3185708" y="3705188"/>
                  <a:pt x="3191000" y="3705879"/>
                </a:cubicBezTo>
                <a:close/>
                <a:moveTo>
                  <a:pt x="1230321" y="3687895"/>
                </a:moveTo>
                <a:cubicBezTo>
                  <a:pt x="1232536" y="3687856"/>
                  <a:pt x="1234965" y="3689261"/>
                  <a:pt x="1236537" y="3692384"/>
                </a:cubicBezTo>
                <a:cubicBezTo>
                  <a:pt x="1238251" y="3696132"/>
                  <a:pt x="1237965" y="3701128"/>
                  <a:pt x="1234250" y="3703002"/>
                </a:cubicBezTo>
                <a:cubicBezTo>
                  <a:pt x="1228250" y="3705188"/>
                  <a:pt x="1223963" y="3697381"/>
                  <a:pt x="1225392" y="3692072"/>
                </a:cubicBezTo>
                <a:cubicBezTo>
                  <a:pt x="1226106" y="3689417"/>
                  <a:pt x="1228107" y="3687934"/>
                  <a:pt x="1230321" y="3687895"/>
                </a:cubicBezTo>
                <a:close/>
                <a:moveTo>
                  <a:pt x="2742292" y="3674541"/>
                </a:moveTo>
                <a:cubicBezTo>
                  <a:pt x="2746187" y="3674430"/>
                  <a:pt x="2750938" y="3676862"/>
                  <a:pt x="2755144" y="3681874"/>
                </a:cubicBezTo>
                <a:cubicBezTo>
                  <a:pt x="2760129" y="3687476"/>
                  <a:pt x="2765426" y="3698974"/>
                  <a:pt x="2759195" y="3706344"/>
                </a:cubicBezTo>
                <a:cubicBezTo>
                  <a:pt x="2758883" y="3706344"/>
                  <a:pt x="2758572" y="3706934"/>
                  <a:pt x="2758260" y="3706934"/>
                </a:cubicBezTo>
                <a:cubicBezTo>
                  <a:pt x="2749536" y="3713125"/>
                  <a:pt x="2732088" y="3697795"/>
                  <a:pt x="2734581" y="3682464"/>
                </a:cubicBezTo>
                <a:cubicBezTo>
                  <a:pt x="2735360" y="3677304"/>
                  <a:pt x="2738397" y="3674651"/>
                  <a:pt x="2742292" y="3674541"/>
                </a:cubicBezTo>
                <a:close/>
                <a:moveTo>
                  <a:pt x="1738920" y="3667868"/>
                </a:moveTo>
                <a:cubicBezTo>
                  <a:pt x="1744195" y="3668096"/>
                  <a:pt x="1749731" y="3671974"/>
                  <a:pt x="1753173" y="3679427"/>
                </a:cubicBezTo>
                <a:cubicBezTo>
                  <a:pt x="1756765" y="3687336"/>
                  <a:pt x="1757363" y="3702241"/>
                  <a:pt x="1747487" y="3708325"/>
                </a:cubicBezTo>
                <a:cubicBezTo>
                  <a:pt x="1733121" y="3714713"/>
                  <a:pt x="1720850" y="3693724"/>
                  <a:pt x="1726237" y="3678210"/>
                </a:cubicBezTo>
                <a:cubicBezTo>
                  <a:pt x="1728632" y="3671062"/>
                  <a:pt x="1733645" y="3667640"/>
                  <a:pt x="1738920" y="3667868"/>
                </a:cubicBezTo>
                <a:close/>
                <a:moveTo>
                  <a:pt x="2476572" y="3663606"/>
                </a:moveTo>
                <a:cubicBezTo>
                  <a:pt x="2481382" y="3664177"/>
                  <a:pt x="2486608" y="3668443"/>
                  <a:pt x="2490546" y="3676212"/>
                </a:cubicBezTo>
                <a:cubicBezTo>
                  <a:pt x="2495091" y="3684743"/>
                  <a:pt x="2498726" y="3702109"/>
                  <a:pt x="2489334" y="3710944"/>
                </a:cubicBezTo>
                <a:cubicBezTo>
                  <a:pt x="2489031" y="3711249"/>
                  <a:pt x="2488425" y="3711554"/>
                  <a:pt x="2488122" y="3711858"/>
                </a:cubicBezTo>
                <a:cubicBezTo>
                  <a:pt x="2475095" y="3719475"/>
                  <a:pt x="2459038" y="3692359"/>
                  <a:pt x="2465097" y="3673165"/>
                </a:cubicBezTo>
                <a:cubicBezTo>
                  <a:pt x="2467370" y="3666158"/>
                  <a:pt x="2471763" y="3663035"/>
                  <a:pt x="2476572" y="3663606"/>
                </a:cubicBezTo>
                <a:close/>
                <a:moveTo>
                  <a:pt x="3008248" y="3638228"/>
                </a:moveTo>
                <a:cubicBezTo>
                  <a:pt x="3010651" y="3637264"/>
                  <a:pt x="3014309" y="3637709"/>
                  <a:pt x="3018182" y="3640080"/>
                </a:cubicBezTo>
                <a:cubicBezTo>
                  <a:pt x="3022199" y="3642154"/>
                  <a:pt x="3027363" y="3647488"/>
                  <a:pt x="3024781" y="3651933"/>
                </a:cubicBezTo>
                <a:cubicBezTo>
                  <a:pt x="3019904" y="3657563"/>
                  <a:pt x="3008141" y="3652229"/>
                  <a:pt x="3005845" y="3644821"/>
                </a:cubicBezTo>
                <a:cubicBezTo>
                  <a:pt x="3004698" y="3641561"/>
                  <a:pt x="3005845" y="3639191"/>
                  <a:pt x="3008248" y="3638228"/>
                </a:cubicBezTo>
                <a:close/>
                <a:moveTo>
                  <a:pt x="2192355" y="3629762"/>
                </a:moveTo>
                <a:cubicBezTo>
                  <a:pt x="2198110" y="3630748"/>
                  <a:pt x="2204058" y="3635906"/>
                  <a:pt x="2208075" y="3644856"/>
                </a:cubicBezTo>
                <a:cubicBezTo>
                  <a:pt x="2212709" y="3655778"/>
                  <a:pt x="2214563" y="3674892"/>
                  <a:pt x="2203131" y="3683690"/>
                </a:cubicBezTo>
                <a:cubicBezTo>
                  <a:pt x="2202822" y="3683993"/>
                  <a:pt x="2201895" y="3684297"/>
                  <a:pt x="2201586" y="3684600"/>
                </a:cubicBezTo>
                <a:cubicBezTo>
                  <a:pt x="2184901" y="3692488"/>
                  <a:pt x="2168525" y="3661239"/>
                  <a:pt x="2177795" y="3639698"/>
                </a:cubicBezTo>
                <a:cubicBezTo>
                  <a:pt x="2181039" y="3631962"/>
                  <a:pt x="2186601" y="3628776"/>
                  <a:pt x="2192355" y="3629762"/>
                </a:cubicBezTo>
                <a:close/>
                <a:moveTo>
                  <a:pt x="1376799" y="3620380"/>
                </a:moveTo>
                <a:cubicBezTo>
                  <a:pt x="1380967" y="3620418"/>
                  <a:pt x="1385571" y="3622962"/>
                  <a:pt x="1388428" y="3628048"/>
                </a:cubicBezTo>
                <a:cubicBezTo>
                  <a:pt x="1391603" y="3632980"/>
                  <a:pt x="1392238" y="3642227"/>
                  <a:pt x="1384618" y="3645926"/>
                </a:cubicBezTo>
                <a:cubicBezTo>
                  <a:pt x="1374458" y="3649625"/>
                  <a:pt x="1365250" y="3637603"/>
                  <a:pt x="1367790" y="3627739"/>
                </a:cubicBezTo>
                <a:cubicBezTo>
                  <a:pt x="1368901" y="3622807"/>
                  <a:pt x="1372632" y="3620341"/>
                  <a:pt x="1376799" y="3620380"/>
                </a:cubicBezTo>
                <a:close/>
                <a:moveTo>
                  <a:pt x="3251201" y="3617875"/>
                </a:moveTo>
                <a:lnTo>
                  <a:pt x="3255963" y="3621051"/>
                </a:lnTo>
                <a:lnTo>
                  <a:pt x="3249613" y="3622638"/>
                </a:lnTo>
                <a:lnTo>
                  <a:pt x="3244850" y="3619463"/>
                </a:lnTo>
                <a:close/>
                <a:moveTo>
                  <a:pt x="2817717" y="3590449"/>
                </a:moveTo>
                <a:cubicBezTo>
                  <a:pt x="2821262" y="3590297"/>
                  <a:pt x="2825711" y="3592729"/>
                  <a:pt x="2829783" y="3597745"/>
                </a:cubicBezTo>
                <a:cubicBezTo>
                  <a:pt x="2834609" y="3603521"/>
                  <a:pt x="2840038" y="3615377"/>
                  <a:pt x="2834910" y="3622672"/>
                </a:cubicBezTo>
                <a:cubicBezTo>
                  <a:pt x="2834910" y="3622976"/>
                  <a:pt x="2834609" y="3623280"/>
                  <a:pt x="2834307" y="3623584"/>
                </a:cubicBezTo>
                <a:cubicBezTo>
                  <a:pt x="2825862" y="3630576"/>
                  <a:pt x="2809875" y="3613553"/>
                  <a:pt x="2811082" y="3598657"/>
                </a:cubicBezTo>
                <a:cubicBezTo>
                  <a:pt x="2811534" y="3593337"/>
                  <a:pt x="2814173" y="3590601"/>
                  <a:pt x="2817717" y="3590449"/>
                </a:cubicBezTo>
                <a:close/>
                <a:moveTo>
                  <a:pt x="1873435" y="3589404"/>
                </a:moveTo>
                <a:cubicBezTo>
                  <a:pt x="1879473" y="3589979"/>
                  <a:pt x="1885696" y="3594653"/>
                  <a:pt x="1889548" y="3603235"/>
                </a:cubicBezTo>
                <a:cubicBezTo>
                  <a:pt x="1894290" y="3613349"/>
                  <a:pt x="1895475" y="3631126"/>
                  <a:pt x="1883622" y="3639402"/>
                </a:cubicBezTo>
                <a:cubicBezTo>
                  <a:pt x="1883029" y="3639402"/>
                  <a:pt x="1882436" y="3640015"/>
                  <a:pt x="1881844" y="3640015"/>
                </a:cubicBezTo>
                <a:cubicBezTo>
                  <a:pt x="1866434" y="3646451"/>
                  <a:pt x="1851025" y="3619786"/>
                  <a:pt x="1858433" y="3600170"/>
                </a:cubicBezTo>
                <a:cubicBezTo>
                  <a:pt x="1861545" y="3592354"/>
                  <a:pt x="1867398" y="3588829"/>
                  <a:pt x="1873435" y="3589404"/>
                </a:cubicBezTo>
                <a:close/>
                <a:moveTo>
                  <a:pt x="2570138" y="3582772"/>
                </a:moveTo>
                <a:cubicBezTo>
                  <a:pt x="2574691" y="3583659"/>
                  <a:pt x="2579652" y="3587947"/>
                  <a:pt x="2583503" y="3595339"/>
                </a:cubicBezTo>
                <a:cubicBezTo>
                  <a:pt x="2588242" y="3604507"/>
                  <a:pt x="2592388" y="3621953"/>
                  <a:pt x="2583799" y="3631120"/>
                </a:cubicBezTo>
                <a:cubicBezTo>
                  <a:pt x="2583207" y="3631712"/>
                  <a:pt x="2582022" y="3632303"/>
                  <a:pt x="2581429" y="3632895"/>
                </a:cubicBezTo>
                <a:cubicBezTo>
                  <a:pt x="2567805" y="3638513"/>
                  <a:pt x="2552700" y="3609534"/>
                  <a:pt x="2559216" y="3590608"/>
                </a:cubicBezTo>
                <a:cubicBezTo>
                  <a:pt x="2561437" y="3584398"/>
                  <a:pt x="2565584" y="3581885"/>
                  <a:pt x="2570138" y="3582772"/>
                </a:cubicBezTo>
                <a:close/>
                <a:moveTo>
                  <a:pt x="990600" y="3576600"/>
                </a:moveTo>
                <a:lnTo>
                  <a:pt x="996950" y="3579775"/>
                </a:lnTo>
                <a:lnTo>
                  <a:pt x="996950" y="3584538"/>
                </a:lnTo>
                <a:lnTo>
                  <a:pt x="990600" y="3581363"/>
                </a:lnTo>
                <a:close/>
                <a:moveTo>
                  <a:pt x="3066418" y="3553476"/>
                </a:moveTo>
                <a:cubicBezTo>
                  <a:pt x="3068595" y="3552718"/>
                  <a:pt x="3071899" y="3553173"/>
                  <a:pt x="3075503" y="3555146"/>
                </a:cubicBezTo>
                <a:cubicBezTo>
                  <a:pt x="3079408" y="3557270"/>
                  <a:pt x="3084513" y="3562126"/>
                  <a:pt x="3082411" y="3566375"/>
                </a:cubicBezTo>
                <a:cubicBezTo>
                  <a:pt x="3078506" y="3571838"/>
                  <a:pt x="3066193" y="3565768"/>
                  <a:pt x="3064090" y="3559091"/>
                </a:cubicBezTo>
                <a:cubicBezTo>
                  <a:pt x="3063189" y="3556208"/>
                  <a:pt x="3064241" y="3554235"/>
                  <a:pt x="3066418" y="3553476"/>
                </a:cubicBezTo>
                <a:close/>
                <a:moveTo>
                  <a:pt x="1519674" y="3550067"/>
                </a:moveTo>
                <a:cubicBezTo>
                  <a:pt x="1524987" y="3550294"/>
                  <a:pt x="1530748" y="3553695"/>
                  <a:pt x="1534489" y="3560045"/>
                </a:cubicBezTo>
                <a:cubicBezTo>
                  <a:pt x="1538679" y="3567303"/>
                  <a:pt x="1539876" y="3580003"/>
                  <a:pt x="1530299" y="3585445"/>
                </a:cubicBezTo>
                <a:cubicBezTo>
                  <a:pt x="1516532" y="3590888"/>
                  <a:pt x="1503363" y="3572745"/>
                  <a:pt x="1507553" y="3559138"/>
                </a:cubicBezTo>
                <a:cubicBezTo>
                  <a:pt x="1509499" y="3552788"/>
                  <a:pt x="1514362" y="3549840"/>
                  <a:pt x="1519674" y="3550067"/>
                </a:cubicBezTo>
                <a:close/>
                <a:moveTo>
                  <a:pt x="2302374" y="3549140"/>
                </a:moveTo>
                <a:cubicBezTo>
                  <a:pt x="2308129" y="3550163"/>
                  <a:pt x="2314179" y="3555699"/>
                  <a:pt x="2318310" y="3565405"/>
                </a:cubicBezTo>
                <a:cubicBezTo>
                  <a:pt x="2323327" y="3577233"/>
                  <a:pt x="2325688" y="3598161"/>
                  <a:pt x="2314769" y="3608170"/>
                </a:cubicBezTo>
                <a:cubicBezTo>
                  <a:pt x="2314179" y="3608474"/>
                  <a:pt x="2313588" y="3608777"/>
                  <a:pt x="2312998" y="3609080"/>
                </a:cubicBezTo>
                <a:cubicBezTo>
                  <a:pt x="2296767" y="3617876"/>
                  <a:pt x="2279650" y="3583906"/>
                  <a:pt x="2288208" y="3559945"/>
                </a:cubicBezTo>
                <a:cubicBezTo>
                  <a:pt x="2291160" y="3551604"/>
                  <a:pt x="2296619" y="3548116"/>
                  <a:pt x="2302374" y="3549140"/>
                </a:cubicBezTo>
                <a:close/>
                <a:moveTo>
                  <a:pt x="3300413" y="3528975"/>
                </a:moveTo>
                <a:lnTo>
                  <a:pt x="3303588" y="3530563"/>
                </a:lnTo>
                <a:lnTo>
                  <a:pt x="3298825" y="3532150"/>
                </a:lnTo>
                <a:lnTo>
                  <a:pt x="3295650" y="3530563"/>
                </a:lnTo>
                <a:close/>
                <a:moveTo>
                  <a:pt x="1138184" y="3513472"/>
                </a:moveTo>
                <a:cubicBezTo>
                  <a:pt x="1141638" y="3513393"/>
                  <a:pt x="1145617" y="3515116"/>
                  <a:pt x="1148320" y="3518720"/>
                </a:cubicBezTo>
                <a:cubicBezTo>
                  <a:pt x="1151023" y="3522480"/>
                  <a:pt x="1152525" y="3529373"/>
                  <a:pt x="1146518" y="3532193"/>
                </a:cubicBezTo>
                <a:cubicBezTo>
                  <a:pt x="1138109" y="3535326"/>
                  <a:pt x="1130300" y="3525613"/>
                  <a:pt x="1131201" y="3519033"/>
                </a:cubicBezTo>
                <a:cubicBezTo>
                  <a:pt x="1131802" y="3515430"/>
                  <a:pt x="1134730" y="3513550"/>
                  <a:pt x="1138184" y="3513472"/>
                </a:cubicBezTo>
                <a:close/>
                <a:moveTo>
                  <a:pt x="1999765" y="3509328"/>
                </a:moveTo>
                <a:cubicBezTo>
                  <a:pt x="2006779" y="3509942"/>
                  <a:pt x="2014219" y="3515388"/>
                  <a:pt x="2019178" y="3525360"/>
                </a:cubicBezTo>
                <a:cubicBezTo>
                  <a:pt x="2025068" y="3537326"/>
                  <a:pt x="2027238" y="3558497"/>
                  <a:pt x="2013599" y="3568009"/>
                </a:cubicBezTo>
                <a:cubicBezTo>
                  <a:pt x="2013289" y="3568316"/>
                  <a:pt x="2012359" y="3568623"/>
                  <a:pt x="2011739" y="3568930"/>
                </a:cubicBezTo>
                <a:cubicBezTo>
                  <a:pt x="1994069" y="3576600"/>
                  <a:pt x="1974850" y="3545611"/>
                  <a:pt x="1982910" y="3522292"/>
                </a:cubicBezTo>
                <a:cubicBezTo>
                  <a:pt x="1986165" y="3512933"/>
                  <a:pt x="1992752" y="3508715"/>
                  <a:pt x="1999765" y="3509328"/>
                </a:cubicBezTo>
                <a:close/>
                <a:moveTo>
                  <a:pt x="2882829" y="3508359"/>
                </a:moveTo>
                <a:cubicBezTo>
                  <a:pt x="2886059" y="3508628"/>
                  <a:pt x="2890011" y="3511169"/>
                  <a:pt x="2893506" y="3515328"/>
                </a:cubicBezTo>
                <a:cubicBezTo>
                  <a:pt x="2898370" y="3521488"/>
                  <a:pt x="2903538" y="3532885"/>
                  <a:pt x="2899586" y="3539662"/>
                </a:cubicBezTo>
                <a:cubicBezTo>
                  <a:pt x="2899282" y="3540278"/>
                  <a:pt x="2898674" y="3540894"/>
                  <a:pt x="2898066" y="3541202"/>
                </a:cubicBezTo>
                <a:cubicBezTo>
                  <a:pt x="2889859" y="3546438"/>
                  <a:pt x="2874963" y="3528573"/>
                  <a:pt x="2876483" y="3515020"/>
                </a:cubicBezTo>
                <a:cubicBezTo>
                  <a:pt x="2877091" y="3510091"/>
                  <a:pt x="2879599" y="3508089"/>
                  <a:pt x="2882829" y="3508359"/>
                </a:cubicBezTo>
                <a:close/>
                <a:moveTo>
                  <a:pt x="2652270" y="3500332"/>
                </a:moveTo>
                <a:cubicBezTo>
                  <a:pt x="2656627" y="3501210"/>
                  <a:pt x="2661500" y="3505713"/>
                  <a:pt x="2665487" y="3513650"/>
                </a:cubicBezTo>
                <a:cubicBezTo>
                  <a:pt x="2670213" y="3523114"/>
                  <a:pt x="2674938" y="3541432"/>
                  <a:pt x="2667259" y="3551201"/>
                </a:cubicBezTo>
                <a:cubicBezTo>
                  <a:pt x="2666373" y="3551811"/>
                  <a:pt x="2665487" y="3552422"/>
                  <a:pt x="2664896" y="3553032"/>
                </a:cubicBezTo>
                <a:cubicBezTo>
                  <a:pt x="2652492" y="3559138"/>
                  <a:pt x="2636838" y="3528609"/>
                  <a:pt x="2642154" y="3508766"/>
                </a:cubicBezTo>
                <a:cubicBezTo>
                  <a:pt x="2644074" y="3502202"/>
                  <a:pt x="2647914" y="3499454"/>
                  <a:pt x="2652270" y="3500332"/>
                </a:cubicBezTo>
                <a:close/>
                <a:moveTo>
                  <a:pt x="738188" y="3489288"/>
                </a:moveTo>
                <a:lnTo>
                  <a:pt x="741363" y="3489288"/>
                </a:lnTo>
                <a:lnTo>
                  <a:pt x="739776" y="3490876"/>
                </a:lnTo>
                <a:close/>
                <a:moveTo>
                  <a:pt x="1655236" y="3476059"/>
                </a:moveTo>
                <a:cubicBezTo>
                  <a:pt x="1662067" y="3476210"/>
                  <a:pt x="1669623" y="3480443"/>
                  <a:pt x="1674813" y="3488759"/>
                </a:cubicBezTo>
                <a:cubicBezTo>
                  <a:pt x="1680308" y="3497830"/>
                  <a:pt x="1682750" y="3513856"/>
                  <a:pt x="1670539" y="3521416"/>
                </a:cubicBezTo>
                <a:cubicBezTo>
                  <a:pt x="1652832" y="3528975"/>
                  <a:pt x="1635125" y="3505692"/>
                  <a:pt x="1640010" y="3487851"/>
                </a:cubicBezTo>
                <a:cubicBezTo>
                  <a:pt x="1642299" y="3479838"/>
                  <a:pt x="1648405" y="3475907"/>
                  <a:pt x="1655236" y="3476059"/>
                </a:cubicBezTo>
                <a:close/>
                <a:moveTo>
                  <a:pt x="3114586" y="3470238"/>
                </a:moveTo>
                <a:cubicBezTo>
                  <a:pt x="3116243" y="3469732"/>
                  <a:pt x="3118727" y="3470093"/>
                  <a:pt x="3121436" y="3471536"/>
                </a:cubicBezTo>
                <a:cubicBezTo>
                  <a:pt x="3125049" y="3472980"/>
                  <a:pt x="3128963" y="3476732"/>
                  <a:pt x="3127759" y="3479907"/>
                </a:cubicBezTo>
                <a:cubicBezTo>
                  <a:pt x="3124748" y="3484525"/>
                  <a:pt x="3114511" y="3479330"/>
                  <a:pt x="3112705" y="3474134"/>
                </a:cubicBezTo>
                <a:cubicBezTo>
                  <a:pt x="3112103" y="3472114"/>
                  <a:pt x="3112931" y="3470743"/>
                  <a:pt x="3114586" y="3470238"/>
                </a:cubicBezTo>
                <a:close/>
                <a:moveTo>
                  <a:pt x="2403032" y="3468413"/>
                </a:moveTo>
                <a:cubicBezTo>
                  <a:pt x="2408578" y="3469800"/>
                  <a:pt x="2414421" y="3475500"/>
                  <a:pt x="2418710" y="3485100"/>
                </a:cubicBezTo>
                <a:cubicBezTo>
                  <a:pt x="2424330" y="3497700"/>
                  <a:pt x="2427288" y="3519900"/>
                  <a:pt x="2416639" y="3530400"/>
                </a:cubicBezTo>
                <a:cubicBezTo>
                  <a:pt x="2415456" y="3531300"/>
                  <a:pt x="2414273" y="3531900"/>
                  <a:pt x="2413385" y="3532500"/>
                </a:cubicBezTo>
                <a:cubicBezTo>
                  <a:pt x="2396524" y="3538500"/>
                  <a:pt x="2379663" y="3500400"/>
                  <a:pt x="2389129" y="3477600"/>
                </a:cubicBezTo>
                <a:cubicBezTo>
                  <a:pt x="2392235" y="3469950"/>
                  <a:pt x="2397485" y="3467025"/>
                  <a:pt x="2403032" y="3468413"/>
                </a:cubicBezTo>
                <a:close/>
                <a:moveTo>
                  <a:pt x="1278517" y="3447799"/>
                </a:moveTo>
                <a:cubicBezTo>
                  <a:pt x="1283832" y="3447571"/>
                  <a:pt x="1290058" y="3450001"/>
                  <a:pt x="1294461" y="3455164"/>
                </a:cubicBezTo>
                <a:cubicBezTo>
                  <a:pt x="1299321" y="3460934"/>
                  <a:pt x="1301750" y="3470652"/>
                  <a:pt x="1292639" y="3475512"/>
                </a:cubicBezTo>
                <a:cubicBezTo>
                  <a:pt x="1280491" y="3479763"/>
                  <a:pt x="1266825" y="3467008"/>
                  <a:pt x="1268040" y="3456379"/>
                </a:cubicBezTo>
                <a:cubicBezTo>
                  <a:pt x="1268799" y="3450912"/>
                  <a:pt x="1273203" y="3448027"/>
                  <a:pt x="1278517" y="3447799"/>
                </a:cubicBezTo>
                <a:close/>
                <a:moveTo>
                  <a:pt x="3340100" y="3441663"/>
                </a:moveTo>
                <a:lnTo>
                  <a:pt x="3340100" y="3443251"/>
                </a:lnTo>
                <a:lnTo>
                  <a:pt x="3338513" y="3443251"/>
                </a:lnTo>
                <a:lnTo>
                  <a:pt x="3336925" y="3443251"/>
                </a:lnTo>
                <a:close/>
                <a:moveTo>
                  <a:pt x="879072" y="3433763"/>
                </a:moveTo>
                <a:cubicBezTo>
                  <a:pt x="881446" y="3433393"/>
                  <a:pt x="884494" y="3434058"/>
                  <a:pt x="886903" y="3435978"/>
                </a:cubicBezTo>
                <a:cubicBezTo>
                  <a:pt x="889171" y="3438045"/>
                  <a:pt x="890588" y="3441294"/>
                  <a:pt x="886903" y="3443066"/>
                </a:cubicBezTo>
                <a:cubicBezTo>
                  <a:pt x="881801" y="3444838"/>
                  <a:pt x="875847" y="3440999"/>
                  <a:pt x="875280" y="3437750"/>
                </a:cubicBezTo>
                <a:cubicBezTo>
                  <a:pt x="874997" y="3435535"/>
                  <a:pt x="876698" y="3434132"/>
                  <a:pt x="879072" y="3433763"/>
                </a:cubicBezTo>
                <a:close/>
                <a:moveTo>
                  <a:pt x="2117591" y="3429200"/>
                </a:moveTo>
                <a:cubicBezTo>
                  <a:pt x="2124536" y="3430305"/>
                  <a:pt x="2131890" y="3436473"/>
                  <a:pt x="2137090" y="3447287"/>
                </a:cubicBezTo>
                <a:cubicBezTo>
                  <a:pt x="2143627" y="3460385"/>
                  <a:pt x="2146301" y="3483840"/>
                  <a:pt x="2132930" y="3494806"/>
                </a:cubicBezTo>
                <a:cubicBezTo>
                  <a:pt x="2132336" y="3495111"/>
                  <a:pt x="2131742" y="3495720"/>
                  <a:pt x="2131148" y="3496025"/>
                </a:cubicBezTo>
                <a:cubicBezTo>
                  <a:pt x="2112131" y="3505163"/>
                  <a:pt x="2090738" y="3466782"/>
                  <a:pt x="2100543" y="3441499"/>
                </a:cubicBezTo>
                <a:cubicBezTo>
                  <a:pt x="2104109" y="3432056"/>
                  <a:pt x="2110646" y="3428096"/>
                  <a:pt x="2117591" y="3429200"/>
                </a:cubicBezTo>
                <a:close/>
                <a:moveTo>
                  <a:pt x="2937977" y="3426349"/>
                </a:moveTo>
                <a:cubicBezTo>
                  <a:pt x="2940868" y="3426388"/>
                  <a:pt x="2944643" y="3428575"/>
                  <a:pt x="2948499" y="3432950"/>
                </a:cubicBezTo>
                <a:cubicBezTo>
                  <a:pt x="2953318" y="3438263"/>
                  <a:pt x="2959101" y="3449200"/>
                  <a:pt x="2955567" y="3456076"/>
                </a:cubicBezTo>
                <a:cubicBezTo>
                  <a:pt x="2955567" y="3456076"/>
                  <a:pt x="2955246" y="3456388"/>
                  <a:pt x="2955246" y="3456701"/>
                </a:cubicBezTo>
                <a:cubicBezTo>
                  <a:pt x="2948499" y="3463888"/>
                  <a:pt x="2932113" y="3446388"/>
                  <a:pt x="2932756" y="3432638"/>
                </a:cubicBezTo>
                <a:cubicBezTo>
                  <a:pt x="2933077" y="3428419"/>
                  <a:pt x="2935085" y="3426309"/>
                  <a:pt x="2937977" y="3426349"/>
                </a:cubicBezTo>
                <a:close/>
                <a:moveTo>
                  <a:pt x="2726238" y="3419430"/>
                </a:moveTo>
                <a:cubicBezTo>
                  <a:pt x="2730072" y="3420657"/>
                  <a:pt x="2734380" y="3425105"/>
                  <a:pt x="2738032" y="3432467"/>
                </a:cubicBezTo>
                <a:cubicBezTo>
                  <a:pt x="2742705" y="3441670"/>
                  <a:pt x="2747963" y="3460076"/>
                  <a:pt x="2741245" y="3469893"/>
                </a:cubicBezTo>
                <a:cubicBezTo>
                  <a:pt x="2740661" y="3470506"/>
                  <a:pt x="2739784" y="3471426"/>
                  <a:pt x="2739200" y="3471733"/>
                </a:cubicBezTo>
                <a:cubicBezTo>
                  <a:pt x="2727224" y="3478175"/>
                  <a:pt x="2711450" y="3445045"/>
                  <a:pt x="2717292" y="3425719"/>
                </a:cubicBezTo>
                <a:cubicBezTo>
                  <a:pt x="2719045" y="3420197"/>
                  <a:pt x="2722404" y="3418203"/>
                  <a:pt x="2726238" y="3419430"/>
                </a:cubicBezTo>
                <a:close/>
                <a:moveTo>
                  <a:pt x="1785574" y="3399131"/>
                </a:moveTo>
                <a:cubicBezTo>
                  <a:pt x="1793544" y="3399093"/>
                  <a:pt x="1802577" y="3403995"/>
                  <a:pt x="1808953" y="3413952"/>
                </a:cubicBezTo>
                <a:cubicBezTo>
                  <a:pt x="1815936" y="3424980"/>
                  <a:pt x="1819276" y="3444587"/>
                  <a:pt x="1805309" y="3454085"/>
                </a:cubicBezTo>
                <a:cubicBezTo>
                  <a:pt x="1784967" y="3463888"/>
                  <a:pt x="1763713" y="3435703"/>
                  <a:pt x="1768571" y="3413952"/>
                </a:cubicBezTo>
                <a:cubicBezTo>
                  <a:pt x="1770697" y="3404148"/>
                  <a:pt x="1777604" y="3399170"/>
                  <a:pt x="1785574" y="3399131"/>
                </a:cubicBezTo>
                <a:close/>
                <a:moveTo>
                  <a:pt x="615950" y="3390863"/>
                </a:moveTo>
                <a:lnTo>
                  <a:pt x="620714" y="3392451"/>
                </a:lnTo>
                <a:lnTo>
                  <a:pt x="620714" y="3394038"/>
                </a:lnTo>
                <a:lnTo>
                  <a:pt x="615950" y="3394038"/>
                </a:lnTo>
                <a:close/>
                <a:moveTo>
                  <a:pt x="3152279" y="3387092"/>
                </a:moveTo>
                <a:cubicBezTo>
                  <a:pt x="3153638" y="3386735"/>
                  <a:pt x="3155657" y="3387053"/>
                  <a:pt x="3157676" y="3388005"/>
                </a:cubicBezTo>
                <a:cubicBezTo>
                  <a:pt x="3160161" y="3389275"/>
                  <a:pt x="3163888" y="3392450"/>
                  <a:pt x="3162956" y="3395308"/>
                </a:cubicBezTo>
                <a:cubicBezTo>
                  <a:pt x="3161403" y="3398800"/>
                  <a:pt x="3152706" y="3394673"/>
                  <a:pt x="3150843" y="3390228"/>
                </a:cubicBezTo>
                <a:cubicBezTo>
                  <a:pt x="3150221" y="3388481"/>
                  <a:pt x="3150920" y="3387449"/>
                  <a:pt x="3152279" y="3387092"/>
                </a:cubicBezTo>
                <a:close/>
                <a:moveTo>
                  <a:pt x="2493467" y="3386463"/>
                </a:moveTo>
                <a:cubicBezTo>
                  <a:pt x="2498974" y="3387959"/>
                  <a:pt x="2504927" y="3394173"/>
                  <a:pt x="2509540" y="3404607"/>
                </a:cubicBezTo>
                <a:cubicBezTo>
                  <a:pt x="2515494" y="3418110"/>
                  <a:pt x="2519363" y="3442046"/>
                  <a:pt x="2509243" y="3453401"/>
                </a:cubicBezTo>
                <a:cubicBezTo>
                  <a:pt x="2508350" y="3454014"/>
                  <a:pt x="2507159" y="3454935"/>
                  <a:pt x="2505969" y="3455549"/>
                </a:cubicBezTo>
                <a:cubicBezTo>
                  <a:pt x="2489598" y="3462300"/>
                  <a:pt x="2471738" y="3421485"/>
                  <a:pt x="2480073" y="3396628"/>
                </a:cubicBezTo>
                <a:cubicBezTo>
                  <a:pt x="2482900" y="3388189"/>
                  <a:pt x="2487960" y="3384967"/>
                  <a:pt x="2493467" y="3386463"/>
                </a:cubicBezTo>
                <a:close/>
                <a:moveTo>
                  <a:pt x="1413166" y="3380881"/>
                </a:moveTo>
                <a:cubicBezTo>
                  <a:pt x="1420264" y="3380394"/>
                  <a:pt x="1428812" y="3383464"/>
                  <a:pt x="1435223" y="3390353"/>
                </a:cubicBezTo>
                <a:cubicBezTo>
                  <a:pt x="1441939" y="3397842"/>
                  <a:pt x="1446213" y="3411021"/>
                  <a:pt x="1434307" y="3417611"/>
                </a:cubicBezTo>
                <a:cubicBezTo>
                  <a:pt x="1417211" y="3424200"/>
                  <a:pt x="1398588" y="3405929"/>
                  <a:pt x="1399809" y="3392750"/>
                </a:cubicBezTo>
                <a:cubicBezTo>
                  <a:pt x="1400420" y="3385411"/>
                  <a:pt x="1406068" y="3381368"/>
                  <a:pt x="1413166" y="3380881"/>
                </a:cubicBezTo>
                <a:close/>
                <a:moveTo>
                  <a:pt x="1013612" y="3374529"/>
                </a:moveTo>
                <a:cubicBezTo>
                  <a:pt x="1018364" y="3373971"/>
                  <a:pt x="1024517" y="3375236"/>
                  <a:pt x="1029502" y="3378659"/>
                </a:cubicBezTo>
                <a:cubicBezTo>
                  <a:pt x="1034487" y="3382231"/>
                  <a:pt x="1038226" y="3388780"/>
                  <a:pt x="1030748" y="3392054"/>
                </a:cubicBezTo>
                <a:cubicBezTo>
                  <a:pt x="1020155" y="3395626"/>
                  <a:pt x="1007381" y="3387589"/>
                  <a:pt x="1006134" y="3381338"/>
                </a:cubicBezTo>
                <a:cubicBezTo>
                  <a:pt x="1005511" y="3377469"/>
                  <a:pt x="1008861" y="3375087"/>
                  <a:pt x="1013612" y="3374529"/>
                </a:cubicBezTo>
                <a:close/>
                <a:moveTo>
                  <a:pt x="2225210" y="3348681"/>
                </a:moveTo>
                <a:cubicBezTo>
                  <a:pt x="2232552" y="3349828"/>
                  <a:pt x="2240494" y="3356477"/>
                  <a:pt x="2246338" y="3368246"/>
                </a:cubicBezTo>
                <a:cubicBezTo>
                  <a:pt x="2253530" y="3382920"/>
                  <a:pt x="2257426" y="3408905"/>
                  <a:pt x="2243641" y="3420827"/>
                </a:cubicBezTo>
                <a:cubicBezTo>
                  <a:pt x="2243341" y="3421439"/>
                  <a:pt x="2242442" y="3421744"/>
                  <a:pt x="2241843" y="3422050"/>
                </a:cubicBezTo>
                <a:cubicBezTo>
                  <a:pt x="2222663" y="3432138"/>
                  <a:pt x="2198688" y="3390257"/>
                  <a:pt x="2207679" y="3362132"/>
                </a:cubicBezTo>
                <a:cubicBezTo>
                  <a:pt x="2211125" y="3351891"/>
                  <a:pt x="2217868" y="3347535"/>
                  <a:pt x="2225210" y="3348681"/>
                </a:cubicBezTo>
                <a:close/>
                <a:moveTo>
                  <a:pt x="2984330" y="3346813"/>
                </a:moveTo>
                <a:cubicBezTo>
                  <a:pt x="2986606" y="3347043"/>
                  <a:pt x="2989616" y="3348954"/>
                  <a:pt x="2992703" y="3352471"/>
                </a:cubicBezTo>
                <a:cubicBezTo>
                  <a:pt x="2996716" y="3356753"/>
                  <a:pt x="3001963" y="3366235"/>
                  <a:pt x="2999802" y="3372046"/>
                </a:cubicBezTo>
                <a:cubicBezTo>
                  <a:pt x="2999494" y="3372352"/>
                  <a:pt x="2999185" y="3372964"/>
                  <a:pt x="2998876" y="3373269"/>
                </a:cubicBezTo>
                <a:cubicBezTo>
                  <a:pt x="2993012" y="3378163"/>
                  <a:pt x="2979738" y="3361953"/>
                  <a:pt x="2980355" y="3351248"/>
                </a:cubicBezTo>
                <a:cubicBezTo>
                  <a:pt x="2980510" y="3348037"/>
                  <a:pt x="2982053" y="3346584"/>
                  <a:pt x="2984330" y="3346813"/>
                </a:cubicBezTo>
                <a:close/>
                <a:moveTo>
                  <a:pt x="746680" y="3340878"/>
                </a:moveTo>
                <a:cubicBezTo>
                  <a:pt x="749462" y="3340106"/>
                  <a:pt x="753053" y="3340363"/>
                  <a:pt x="755728" y="3342251"/>
                </a:cubicBezTo>
                <a:cubicBezTo>
                  <a:pt x="758264" y="3343967"/>
                  <a:pt x="758827" y="3346713"/>
                  <a:pt x="754883" y="3348772"/>
                </a:cubicBezTo>
                <a:cubicBezTo>
                  <a:pt x="749531" y="3351175"/>
                  <a:pt x="743617" y="3349116"/>
                  <a:pt x="742490" y="3345683"/>
                </a:cubicBezTo>
                <a:cubicBezTo>
                  <a:pt x="741927" y="3343452"/>
                  <a:pt x="743899" y="3341650"/>
                  <a:pt x="746680" y="3340878"/>
                </a:cubicBezTo>
                <a:close/>
                <a:moveTo>
                  <a:pt x="2789252" y="3338426"/>
                </a:moveTo>
                <a:cubicBezTo>
                  <a:pt x="2792928" y="3339613"/>
                  <a:pt x="2797217" y="3343981"/>
                  <a:pt x="2801047" y="3351184"/>
                </a:cubicBezTo>
                <a:cubicBezTo>
                  <a:pt x="2805949" y="3360072"/>
                  <a:pt x="2811463" y="3378156"/>
                  <a:pt x="2805642" y="3387351"/>
                </a:cubicBezTo>
                <a:cubicBezTo>
                  <a:pt x="2805336" y="3387964"/>
                  <a:pt x="2804723" y="3388883"/>
                  <a:pt x="2803804" y="3389190"/>
                </a:cubicBezTo>
                <a:cubicBezTo>
                  <a:pt x="2793082" y="3395626"/>
                  <a:pt x="2776538" y="3363444"/>
                  <a:pt x="2781134" y="3344747"/>
                </a:cubicBezTo>
                <a:cubicBezTo>
                  <a:pt x="2782512" y="3339230"/>
                  <a:pt x="2785576" y="3337238"/>
                  <a:pt x="2789252" y="3338426"/>
                </a:cubicBezTo>
                <a:close/>
                <a:moveTo>
                  <a:pt x="1908383" y="3322066"/>
                </a:moveTo>
                <a:cubicBezTo>
                  <a:pt x="1917174" y="3321952"/>
                  <a:pt x="1927329" y="3327503"/>
                  <a:pt x="1934756" y="3338755"/>
                </a:cubicBezTo>
                <a:cubicBezTo>
                  <a:pt x="1944153" y="3353048"/>
                  <a:pt x="1946275" y="3374641"/>
                  <a:pt x="1932634" y="3384373"/>
                </a:cubicBezTo>
                <a:cubicBezTo>
                  <a:pt x="1910808" y="3395625"/>
                  <a:pt x="1885950" y="3363997"/>
                  <a:pt x="1890194" y="3339363"/>
                </a:cubicBezTo>
                <a:cubicBezTo>
                  <a:pt x="1892165" y="3327959"/>
                  <a:pt x="1899591" y="3322180"/>
                  <a:pt x="1908383" y="3322066"/>
                </a:cubicBezTo>
                <a:close/>
                <a:moveTo>
                  <a:pt x="1144586" y="3314575"/>
                </a:moveTo>
                <a:cubicBezTo>
                  <a:pt x="1151255" y="3313914"/>
                  <a:pt x="1159921" y="3315751"/>
                  <a:pt x="1166552" y="3320014"/>
                </a:cubicBezTo>
                <a:cubicBezTo>
                  <a:pt x="1173786" y="3324423"/>
                  <a:pt x="1179513" y="3333537"/>
                  <a:pt x="1169566" y="3338534"/>
                </a:cubicBezTo>
                <a:cubicBezTo>
                  <a:pt x="1156605" y="3343238"/>
                  <a:pt x="1137012" y="3333831"/>
                  <a:pt x="1134601" y="3324129"/>
                </a:cubicBezTo>
                <a:cubicBezTo>
                  <a:pt x="1133245" y="3318397"/>
                  <a:pt x="1137917" y="3315236"/>
                  <a:pt x="1144586" y="3314575"/>
                </a:cubicBezTo>
                <a:close/>
                <a:moveTo>
                  <a:pt x="1543033" y="3310588"/>
                </a:moveTo>
                <a:cubicBezTo>
                  <a:pt x="1551486" y="3309831"/>
                  <a:pt x="1561884" y="3313464"/>
                  <a:pt x="1569963" y="3321791"/>
                </a:cubicBezTo>
                <a:cubicBezTo>
                  <a:pt x="1578341" y="3330874"/>
                  <a:pt x="1584325" y="3347224"/>
                  <a:pt x="1570262" y="3355701"/>
                </a:cubicBezTo>
                <a:cubicBezTo>
                  <a:pt x="1551711" y="3363876"/>
                  <a:pt x="1527175" y="3343590"/>
                  <a:pt x="1527774" y="3325727"/>
                </a:cubicBezTo>
                <a:cubicBezTo>
                  <a:pt x="1528073" y="3316492"/>
                  <a:pt x="1534581" y="3311345"/>
                  <a:pt x="1543033" y="3310588"/>
                </a:cubicBezTo>
                <a:close/>
                <a:moveTo>
                  <a:pt x="2575140" y="3307142"/>
                </a:moveTo>
                <a:cubicBezTo>
                  <a:pt x="2580557" y="3309049"/>
                  <a:pt x="2586437" y="3315180"/>
                  <a:pt x="2591080" y="3324901"/>
                </a:cubicBezTo>
                <a:cubicBezTo>
                  <a:pt x="2597270" y="3338360"/>
                  <a:pt x="2601913" y="3362288"/>
                  <a:pt x="2592318" y="3373952"/>
                </a:cubicBezTo>
                <a:cubicBezTo>
                  <a:pt x="2591390" y="3374550"/>
                  <a:pt x="2590152" y="3375448"/>
                  <a:pt x="2589223" y="3376046"/>
                </a:cubicBezTo>
                <a:cubicBezTo>
                  <a:pt x="2572509" y="3382925"/>
                  <a:pt x="2552700" y="3338360"/>
                  <a:pt x="2561986" y="3314732"/>
                </a:cubicBezTo>
                <a:cubicBezTo>
                  <a:pt x="2564771" y="3307553"/>
                  <a:pt x="2569724" y="3305235"/>
                  <a:pt x="2575140" y="3307142"/>
                </a:cubicBezTo>
                <a:close/>
                <a:moveTo>
                  <a:pt x="3184987" y="3304968"/>
                </a:moveTo>
                <a:cubicBezTo>
                  <a:pt x="3186830" y="3305818"/>
                  <a:pt x="3189288" y="3307803"/>
                  <a:pt x="3188981" y="3309504"/>
                </a:cubicBezTo>
                <a:cubicBezTo>
                  <a:pt x="3187752" y="3311488"/>
                  <a:pt x="3181607" y="3308937"/>
                  <a:pt x="3180685" y="3306102"/>
                </a:cubicBezTo>
                <a:cubicBezTo>
                  <a:pt x="3179763" y="3304401"/>
                  <a:pt x="3181914" y="3303550"/>
                  <a:pt x="3184987" y="3304968"/>
                </a:cubicBezTo>
                <a:close/>
                <a:moveTo>
                  <a:pt x="522288" y="3297200"/>
                </a:moveTo>
                <a:lnTo>
                  <a:pt x="527052" y="3298788"/>
                </a:lnTo>
                <a:lnTo>
                  <a:pt x="527052" y="3303550"/>
                </a:lnTo>
                <a:lnTo>
                  <a:pt x="522288" y="3301963"/>
                </a:lnTo>
                <a:close/>
                <a:moveTo>
                  <a:pt x="871237" y="3288170"/>
                </a:moveTo>
                <a:cubicBezTo>
                  <a:pt x="875978" y="3286842"/>
                  <a:pt x="882298" y="3286998"/>
                  <a:pt x="887296" y="3289497"/>
                </a:cubicBezTo>
                <a:cubicBezTo>
                  <a:pt x="891999" y="3291995"/>
                  <a:pt x="893763" y="3296367"/>
                  <a:pt x="887002" y="3299803"/>
                </a:cubicBezTo>
                <a:cubicBezTo>
                  <a:pt x="877595" y="3303550"/>
                  <a:pt x="866717" y="3300739"/>
                  <a:pt x="864660" y="3295743"/>
                </a:cubicBezTo>
                <a:cubicBezTo>
                  <a:pt x="863336" y="3292308"/>
                  <a:pt x="866497" y="3289497"/>
                  <a:pt x="871237" y="3288170"/>
                </a:cubicBezTo>
                <a:close/>
                <a:moveTo>
                  <a:pt x="2322568" y="3269731"/>
                </a:moveTo>
                <a:cubicBezTo>
                  <a:pt x="2330032" y="3270872"/>
                  <a:pt x="2338299" y="3277795"/>
                  <a:pt x="2344577" y="3289968"/>
                </a:cubicBezTo>
                <a:cubicBezTo>
                  <a:pt x="2352539" y="3305183"/>
                  <a:pt x="2357438" y="3332267"/>
                  <a:pt x="2344271" y="3345353"/>
                </a:cubicBezTo>
                <a:cubicBezTo>
                  <a:pt x="2343658" y="3345657"/>
                  <a:pt x="2342740" y="3346266"/>
                  <a:pt x="2342127" y="3346570"/>
                </a:cubicBezTo>
                <a:cubicBezTo>
                  <a:pt x="2322835" y="3357525"/>
                  <a:pt x="2297113" y="3313704"/>
                  <a:pt x="2305381" y="3284186"/>
                </a:cubicBezTo>
                <a:cubicBezTo>
                  <a:pt x="2308443" y="3273230"/>
                  <a:pt x="2315103" y="3268590"/>
                  <a:pt x="2322568" y="3269731"/>
                </a:cubicBezTo>
                <a:close/>
                <a:moveTo>
                  <a:pt x="3022054" y="3265969"/>
                </a:moveTo>
                <a:cubicBezTo>
                  <a:pt x="3023928" y="3266420"/>
                  <a:pt x="3026270" y="3268074"/>
                  <a:pt x="3028456" y="3270480"/>
                </a:cubicBezTo>
                <a:cubicBezTo>
                  <a:pt x="3031892" y="3274391"/>
                  <a:pt x="3036888" y="3282211"/>
                  <a:pt x="3035327" y="3287024"/>
                </a:cubicBezTo>
                <a:cubicBezTo>
                  <a:pt x="3035327" y="3287325"/>
                  <a:pt x="3035014" y="3287926"/>
                  <a:pt x="3034702" y="3288227"/>
                </a:cubicBezTo>
                <a:cubicBezTo>
                  <a:pt x="3030330" y="3292438"/>
                  <a:pt x="3017838" y="3277399"/>
                  <a:pt x="3018463" y="3268676"/>
                </a:cubicBezTo>
                <a:cubicBezTo>
                  <a:pt x="3018775" y="3266270"/>
                  <a:pt x="3020180" y="3265518"/>
                  <a:pt x="3022054" y="3265969"/>
                </a:cubicBezTo>
                <a:close/>
                <a:moveTo>
                  <a:pt x="2844597" y="3260067"/>
                </a:moveTo>
                <a:cubicBezTo>
                  <a:pt x="2847525" y="3261321"/>
                  <a:pt x="2850966" y="3265197"/>
                  <a:pt x="2854187" y="3271429"/>
                </a:cubicBezTo>
                <a:cubicBezTo>
                  <a:pt x="2858580" y="3279940"/>
                  <a:pt x="2863851" y="3296356"/>
                  <a:pt x="2859751" y="3305171"/>
                </a:cubicBezTo>
                <a:cubicBezTo>
                  <a:pt x="2859458" y="3305779"/>
                  <a:pt x="2858873" y="3306387"/>
                  <a:pt x="2858287" y="3306691"/>
                </a:cubicBezTo>
                <a:cubicBezTo>
                  <a:pt x="2849502" y="3313075"/>
                  <a:pt x="2833688" y="3280244"/>
                  <a:pt x="2838081" y="3264437"/>
                </a:cubicBezTo>
                <a:cubicBezTo>
                  <a:pt x="2839252" y="3260181"/>
                  <a:pt x="2841668" y="3258813"/>
                  <a:pt x="2844597" y="3260067"/>
                </a:cubicBezTo>
                <a:close/>
                <a:moveTo>
                  <a:pt x="1271422" y="3251003"/>
                </a:moveTo>
                <a:cubicBezTo>
                  <a:pt x="1279970" y="3249947"/>
                  <a:pt x="1291136" y="3251833"/>
                  <a:pt x="1300377" y="3257267"/>
                </a:cubicBezTo>
                <a:cubicBezTo>
                  <a:pt x="1312082" y="3264209"/>
                  <a:pt x="1317626" y="3275378"/>
                  <a:pt x="1306229" y="3281717"/>
                </a:cubicBezTo>
                <a:cubicBezTo>
                  <a:pt x="1287440" y="3289263"/>
                  <a:pt x="1260333" y="3274472"/>
                  <a:pt x="1258177" y="3262398"/>
                </a:cubicBezTo>
                <a:cubicBezTo>
                  <a:pt x="1256945" y="3256059"/>
                  <a:pt x="1262875" y="3252060"/>
                  <a:pt x="1271422" y="3251003"/>
                </a:cubicBezTo>
                <a:close/>
                <a:moveTo>
                  <a:pt x="644107" y="3249634"/>
                </a:moveTo>
                <a:cubicBezTo>
                  <a:pt x="647418" y="3249519"/>
                  <a:pt x="651422" y="3250898"/>
                  <a:pt x="654194" y="3253502"/>
                </a:cubicBezTo>
                <a:cubicBezTo>
                  <a:pt x="657274" y="3255953"/>
                  <a:pt x="658815" y="3260855"/>
                  <a:pt x="653578" y="3263306"/>
                </a:cubicBezTo>
                <a:cubicBezTo>
                  <a:pt x="646494" y="3265450"/>
                  <a:pt x="638177" y="3259935"/>
                  <a:pt x="638177" y="3254727"/>
                </a:cubicBezTo>
                <a:cubicBezTo>
                  <a:pt x="638177" y="3251357"/>
                  <a:pt x="640794" y="3249749"/>
                  <a:pt x="644107" y="3249634"/>
                </a:cubicBezTo>
                <a:close/>
                <a:moveTo>
                  <a:pt x="2022072" y="3243057"/>
                </a:moveTo>
                <a:cubicBezTo>
                  <a:pt x="2031207" y="3243399"/>
                  <a:pt x="2041732" y="3249467"/>
                  <a:pt x="2049701" y="3261148"/>
                </a:cubicBezTo>
                <a:cubicBezTo>
                  <a:pt x="2059324" y="3274802"/>
                  <a:pt x="2065338" y="3299682"/>
                  <a:pt x="2049701" y="3312122"/>
                </a:cubicBezTo>
                <a:cubicBezTo>
                  <a:pt x="2026545" y="3325775"/>
                  <a:pt x="1997075" y="3286635"/>
                  <a:pt x="2002789" y="3259328"/>
                </a:cubicBezTo>
                <a:cubicBezTo>
                  <a:pt x="2005195" y="3248101"/>
                  <a:pt x="2012938" y="3242716"/>
                  <a:pt x="2022072" y="3243057"/>
                </a:cubicBezTo>
                <a:close/>
                <a:moveTo>
                  <a:pt x="1667083" y="3237274"/>
                </a:moveTo>
                <a:cubicBezTo>
                  <a:pt x="1676975" y="3236168"/>
                  <a:pt x="1689435" y="3240133"/>
                  <a:pt x="1699251" y="3249742"/>
                </a:cubicBezTo>
                <a:cubicBezTo>
                  <a:pt x="1709823" y="3260112"/>
                  <a:pt x="1717676" y="3279329"/>
                  <a:pt x="1701970" y="3289699"/>
                </a:cubicBezTo>
                <a:cubicBezTo>
                  <a:pt x="1679920" y="3300375"/>
                  <a:pt x="1651225" y="3274448"/>
                  <a:pt x="1650319" y="3255232"/>
                </a:cubicBezTo>
                <a:cubicBezTo>
                  <a:pt x="1649866" y="3244556"/>
                  <a:pt x="1657191" y="3238379"/>
                  <a:pt x="1667083" y="3237274"/>
                </a:cubicBezTo>
                <a:close/>
                <a:moveTo>
                  <a:pt x="992355" y="3233452"/>
                </a:moveTo>
                <a:cubicBezTo>
                  <a:pt x="999076" y="3231769"/>
                  <a:pt x="1008063" y="3231998"/>
                  <a:pt x="1015437" y="3235059"/>
                </a:cubicBezTo>
                <a:cubicBezTo>
                  <a:pt x="1021890" y="3237813"/>
                  <a:pt x="1027113" y="3243627"/>
                  <a:pt x="1016359" y="3248830"/>
                </a:cubicBezTo>
                <a:cubicBezTo>
                  <a:pt x="1002532" y="3254338"/>
                  <a:pt x="985326" y="3250360"/>
                  <a:pt x="982868" y="3243321"/>
                </a:cubicBezTo>
                <a:cubicBezTo>
                  <a:pt x="981178" y="3238731"/>
                  <a:pt x="985633" y="3235135"/>
                  <a:pt x="992355" y="3233452"/>
                </a:cubicBezTo>
                <a:close/>
                <a:moveTo>
                  <a:pt x="2646611" y="3226144"/>
                </a:moveTo>
                <a:cubicBezTo>
                  <a:pt x="2651560" y="3228056"/>
                  <a:pt x="2657084" y="3234252"/>
                  <a:pt x="2661688" y="3244196"/>
                </a:cubicBezTo>
                <a:cubicBezTo>
                  <a:pt x="2668133" y="3257658"/>
                  <a:pt x="2673351" y="3282440"/>
                  <a:pt x="2664757" y="3294066"/>
                </a:cubicBezTo>
                <a:cubicBezTo>
                  <a:pt x="2664144" y="3294984"/>
                  <a:pt x="2662916" y="3295902"/>
                  <a:pt x="2661995" y="3296208"/>
                </a:cubicBezTo>
                <a:cubicBezTo>
                  <a:pt x="2646956" y="3303551"/>
                  <a:pt x="2627313" y="3257964"/>
                  <a:pt x="2634986" y="3233793"/>
                </a:cubicBezTo>
                <a:cubicBezTo>
                  <a:pt x="2637288" y="3226603"/>
                  <a:pt x="2641662" y="3224232"/>
                  <a:pt x="2646611" y="3226144"/>
                </a:cubicBezTo>
                <a:close/>
                <a:moveTo>
                  <a:pt x="3200400" y="3224175"/>
                </a:moveTo>
                <a:lnTo>
                  <a:pt x="3201988" y="3224175"/>
                </a:lnTo>
                <a:lnTo>
                  <a:pt x="3203575" y="3224175"/>
                </a:lnTo>
                <a:lnTo>
                  <a:pt x="3201988" y="3225763"/>
                </a:lnTo>
                <a:close/>
                <a:moveTo>
                  <a:pt x="761664" y="3197123"/>
                </a:moveTo>
                <a:cubicBezTo>
                  <a:pt x="766750" y="3196624"/>
                  <a:pt x="773280" y="3198467"/>
                  <a:pt x="778594" y="3202923"/>
                </a:cubicBezTo>
                <a:cubicBezTo>
                  <a:pt x="783150" y="3206917"/>
                  <a:pt x="787401" y="3214598"/>
                  <a:pt x="778898" y="3218593"/>
                </a:cubicBezTo>
                <a:cubicBezTo>
                  <a:pt x="767965" y="3222587"/>
                  <a:pt x="753995" y="3213984"/>
                  <a:pt x="753388" y="3205381"/>
                </a:cubicBezTo>
                <a:cubicBezTo>
                  <a:pt x="752932" y="3200465"/>
                  <a:pt x="756576" y="3197622"/>
                  <a:pt x="761664" y="3197123"/>
                </a:cubicBezTo>
                <a:close/>
                <a:moveTo>
                  <a:pt x="2412234" y="3190410"/>
                </a:moveTo>
                <a:cubicBezTo>
                  <a:pt x="2419434" y="3192033"/>
                  <a:pt x="2427442" y="3199053"/>
                  <a:pt x="2433757" y="3210978"/>
                </a:cubicBezTo>
                <a:cubicBezTo>
                  <a:pt x="2442074" y="3226376"/>
                  <a:pt x="2447926" y="3254455"/>
                  <a:pt x="2435297" y="3267739"/>
                </a:cubicBezTo>
                <a:cubicBezTo>
                  <a:pt x="2434681" y="3268343"/>
                  <a:pt x="2434065" y="3268947"/>
                  <a:pt x="2433449" y="3269248"/>
                </a:cubicBezTo>
                <a:cubicBezTo>
                  <a:pt x="2414043" y="3281325"/>
                  <a:pt x="2386013" y="3231811"/>
                  <a:pt x="2395562" y="3202223"/>
                </a:cubicBezTo>
                <a:cubicBezTo>
                  <a:pt x="2398642" y="3192561"/>
                  <a:pt x="2405034" y="3188787"/>
                  <a:pt x="2412234" y="3190410"/>
                </a:cubicBezTo>
                <a:close/>
                <a:moveTo>
                  <a:pt x="3047021" y="3189162"/>
                </a:moveTo>
                <a:cubicBezTo>
                  <a:pt x="3047325" y="3186075"/>
                  <a:pt x="3050365" y="3187001"/>
                  <a:pt x="3054013" y="3191014"/>
                </a:cubicBezTo>
                <a:cubicBezTo>
                  <a:pt x="3056749" y="3194410"/>
                  <a:pt x="3060701" y="3200583"/>
                  <a:pt x="3060093" y="3204596"/>
                </a:cubicBezTo>
                <a:cubicBezTo>
                  <a:pt x="3059789" y="3205213"/>
                  <a:pt x="3059789" y="3205522"/>
                  <a:pt x="3059485" y="3205831"/>
                </a:cubicBezTo>
                <a:cubicBezTo>
                  <a:pt x="3055837" y="3208300"/>
                  <a:pt x="3046413" y="3195336"/>
                  <a:pt x="3047021" y="3189162"/>
                </a:cubicBezTo>
                <a:close/>
                <a:moveTo>
                  <a:pt x="1392296" y="3185630"/>
                </a:moveTo>
                <a:cubicBezTo>
                  <a:pt x="1402509" y="3184116"/>
                  <a:pt x="1416303" y="3186236"/>
                  <a:pt x="1428363" y="3192746"/>
                </a:cubicBezTo>
                <a:cubicBezTo>
                  <a:pt x="1443439" y="3200923"/>
                  <a:pt x="1450976" y="3214550"/>
                  <a:pt x="1437710" y="3222726"/>
                </a:cubicBezTo>
                <a:cubicBezTo>
                  <a:pt x="1416605" y="3232113"/>
                  <a:pt x="1381932" y="3214852"/>
                  <a:pt x="1377711" y="3200317"/>
                </a:cubicBezTo>
                <a:cubicBezTo>
                  <a:pt x="1375449" y="3192292"/>
                  <a:pt x="1382083" y="3187144"/>
                  <a:pt x="1392296" y="3185630"/>
                </a:cubicBezTo>
                <a:close/>
                <a:moveTo>
                  <a:pt x="2889259" y="3181785"/>
                </a:moveTo>
                <a:cubicBezTo>
                  <a:pt x="2891679" y="3183148"/>
                  <a:pt x="2894539" y="3186537"/>
                  <a:pt x="2897326" y="3191694"/>
                </a:cubicBezTo>
                <a:cubicBezTo>
                  <a:pt x="2901433" y="3199061"/>
                  <a:pt x="2906713" y="3214090"/>
                  <a:pt x="2903486" y="3222047"/>
                </a:cubicBezTo>
                <a:cubicBezTo>
                  <a:pt x="2903193" y="3222636"/>
                  <a:pt x="2902606" y="3223520"/>
                  <a:pt x="2901726" y="3223815"/>
                </a:cubicBezTo>
                <a:cubicBezTo>
                  <a:pt x="2893806" y="3227351"/>
                  <a:pt x="2879725" y="3196409"/>
                  <a:pt x="2883832" y="3184032"/>
                </a:cubicBezTo>
                <a:cubicBezTo>
                  <a:pt x="2884859" y="3181085"/>
                  <a:pt x="2886839" y="3180422"/>
                  <a:pt x="2889259" y="3181785"/>
                </a:cubicBezTo>
                <a:close/>
                <a:moveTo>
                  <a:pt x="1109392" y="3176134"/>
                </a:moveTo>
                <a:cubicBezTo>
                  <a:pt x="1117455" y="3173829"/>
                  <a:pt x="1128580" y="3173829"/>
                  <a:pt x="1138285" y="3177457"/>
                </a:cubicBezTo>
                <a:cubicBezTo>
                  <a:pt x="1146349" y="3180783"/>
                  <a:pt x="1154113" y="3187738"/>
                  <a:pt x="1141272" y="3194391"/>
                </a:cubicBezTo>
                <a:cubicBezTo>
                  <a:pt x="1124548" y="3201950"/>
                  <a:pt x="1102747" y="3197414"/>
                  <a:pt x="1098865" y="3188645"/>
                </a:cubicBezTo>
                <a:cubicBezTo>
                  <a:pt x="1096327" y="3183051"/>
                  <a:pt x="1101329" y="3178440"/>
                  <a:pt x="1109392" y="3176134"/>
                </a:cubicBezTo>
                <a:close/>
                <a:moveTo>
                  <a:pt x="425996" y="3167359"/>
                </a:moveTo>
                <a:cubicBezTo>
                  <a:pt x="426269" y="3163850"/>
                  <a:pt x="430623" y="3164727"/>
                  <a:pt x="433072" y="3167652"/>
                </a:cubicBezTo>
                <a:cubicBezTo>
                  <a:pt x="434161" y="3169699"/>
                  <a:pt x="434977" y="3172916"/>
                  <a:pt x="432528" y="3173793"/>
                </a:cubicBezTo>
                <a:cubicBezTo>
                  <a:pt x="429262" y="3174963"/>
                  <a:pt x="425453" y="3170576"/>
                  <a:pt x="425996" y="3167359"/>
                </a:cubicBezTo>
                <a:close/>
                <a:moveTo>
                  <a:pt x="2126821" y="3164361"/>
                </a:moveTo>
                <a:cubicBezTo>
                  <a:pt x="2136415" y="3164629"/>
                  <a:pt x="2147806" y="3171298"/>
                  <a:pt x="2156800" y="3184176"/>
                </a:cubicBezTo>
                <a:cubicBezTo>
                  <a:pt x="2169091" y="3201653"/>
                  <a:pt x="2173288" y="3228329"/>
                  <a:pt x="2159198" y="3240901"/>
                </a:cubicBezTo>
                <a:cubicBezTo>
                  <a:pt x="2135815" y="3255925"/>
                  <a:pt x="2103438" y="3212692"/>
                  <a:pt x="2107635" y="3182950"/>
                </a:cubicBezTo>
                <a:cubicBezTo>
                  <a:pt x="2109434" y="3170225"/>
                  <a:pt x="2117228" y="3164092"/>
                  <a:pt x="2126821" y="3164361"/>
                </a:cubicBezTo>
                <a:close/>
                <a:moveTo>
                  <a:pt x="1785993" y="3162579"/>
                </a:moveTo>
                <a:cubicBezTo>
                  <a:pt x="1796673" y="3161659"/>
                  <a:pt x="1810061" y="3166026"/>
                  <a:pt x="1821043" y="3176140"/>
                </a:cubicBezTo>
                <a:cubicBezTo>
                  <a:pt x="1835183" y="3189625"/>
                  <a:pt x="1841501" y="3210771"/>
                  <a:pt x="1826458" y="3221804"/>
                </a:cubicBezTo>
                <a:cubicBezTo>
                  <a:pt x="1801487" y="3235288"/>
                  <a:pt x="1766888" y="3203109"/>
                  <a:pt x="1767189" y="3180737"/>
                </a:cubicBezTo>
                <a:cubicBezTo>
                  <a:pt x="1767339" y="3169704"/>
                  <a:pt x="1775312" y="3163498"/>
                  <a:pt x="1785993" y="3162579"/>
                </a:cubicBezTo>
                <a:close/>
                <a:moveTo>
                  <a:pt x="2710374" y="3148035"/>
                </a:moveTo>
                <a:cubicBezTo>
                  <a:pt x="2714592" y="3150171"/>
                  <a:pt x="2719304" y="3156019"/>
                  <a:pt x="2723407" y="3165014"/>
                </a:cubicBezTo>
                <a:cubicBezTo>
                  <a:pt x="2729791" y="3178208"/>
                  <a:pt x="2735263" y="3201598"/>
                  <a:pt x="2728575" y="3212993"/>
                </a:cubicBezTo>
                <a:cubicBezTo>
                  <a:pt x="2727967" y="3213592"/>
                  <a:pt x="2727055" y="3214492"/>
                  <a:pt x="2726143" y="3215092"/>
                </a:cubicBezTo>
                <a:cubicBezTo>
                  <a:pt x="2712464" y="3222588"/>
                  <a:pt x="2692400" y="3174610"/>
                  <a:pt x="2700304" y="3153320"/>
                </a:cubicBezTo>
                <a:cubicBezTo>
                  <a:pt x="2702432" y="3147473"/>
                  <a:pt x="2706156" y="3145898"/>
                  <a:pt x="2710374" y="3148035"/>
                </a:cubicBezTo>
                <a:close/>
                <a:moveTo>
                  <a:pt x="875811" y="3144487"/>
                </a:moveTo>
                <a:cubicBezTo>
                  <a:pt x="882484" y="3143629"/>
                  <a:pt x="891205" y="3145815"/>
                  <a:pt x="898486" y="3151592"/>
                </a:cubicBezTo>
                <a:cubicBezTo>
                  <a:pt x="905159" y="3156901"/>
                  <a:pt x="911226" y="3166582"/>
                  <a:pt x="900306" y="3172516"/>
                </a:cubicBezTo>
                <a:cubicBezTo>
                  <a:pt x="886050" y="3178137"/>
                  <a:pt x="866938" y="3167207"/>
                  <a:pt x="865422" y="3155652"/>
                </a:cubicBezTo>
                <a:cubicBezTo>
                  <a:pt x="864511" y="3149250"/>
                  <a:pt x="869137" y="3145346"/>
                  <a:pt x="875811" y="3144487"/>
                </a:cubicBezTo>
                <a:close/>
                <a:moveTo>
                  <a:pt x="541843" y="3118420"/>
                </a:moveTo>
                <a:cubicBezTo>
                  <a:pt x="545329" y="3118606"/>
                  <a:pt x="549559" y="3120690"/>
                  <a:pt x="552848" y="3124560"/>
                </a:cubicBezTo>
                <a:cubicBezTo>
                  <a:pt x="556295" y="3128429"/>
                  <a:pt x="558801" y="3135276"/>
                  <a:pt x="553161" y="3137657"/>
                </a:cubicBezTo>
                <a:cubicBezTo>
                  <a:pt x="544388" y="3140038"/>
                  <a:pt x="534988" y="3130215"/>
                  <a:pt x="535302" y="3123667"/>
                </a:cubicBezTo>
                <a:cubicBezTo>
                  <a:pt x="535616" y="3119946"/>
                  <a:pt x="538357" y="3118234"/>
                  <a:pt x="541843" y="3118420"/>
                </a:cubicBezTo>
                <a:close/>
                <a:moveTo>
                  <a:pt x="1507991" y="3117702"/>
                </a:moveTo>
                <a:cubicBezTo>
                  <a:pt x="1520073" y="3115827"/>
                  <a:pt x="1536381" y="3118047"/>
                  <a:pt x="1549548" y="3124631"/>
                </a:cubicBezTo>
                <a:cubicBezTo>
                  <a:pt x="1567802" y="3133817"/>
                  <a:pt x="1577976" y="3150047"/>
                  <a:pt x="1563014" y="3160152"/>
                </a:cubicBezTo>
                <a:cubicBezTo>
                  <a:pt x="1539374" y="3171788"/>
                  <a:pt x="1498078" y="3151884"/>
                  <a:pt x="1491794" y="3135348"/>
                </a:cubicBezTo>
                <a:cubicBezTo>
                  <a:pt x="1488054" y="3125549"/>
                  <a:pt x="1495909" y="3119578"/>
                  <a:pt x="1507991" y="3117702"/>
                </a:cubicBezTo>
                <a:close/>
                <a:moveTo>
                  <a:pt x="1221110" y="3117225"/>
                </a:moveTo>
                <a:cubicBezTo>
                  <a:pt x="1230947" y="3114225"/>
                  <a:pt x="1244870" y="3113925"/>
                  <a:pt x="1257431" y="3117975"/>
                </a:cubicBezTo>
                <a:cubicBezTo>
                  <a:pt x="1266511" y="3120975"/>
                  <a:pt x="1279526" y="3129075"/>
                  <a:pt x="1263484" y="3138075"/>
                </a:cubicBezTo>
                <a:cubicBezTo>
                  <a:pt x="1242902" y="3147975"/>
                  <a:pt x="1215056" y="3143175"/>
                  <a:pt x="1209305" y="3132675"/>
                </a:cubicBezTo>
                <a:cubicBezTo>
                  <a:pt x="1205522" y="3125925"/>
                  <a:pt x="1211273" y="3120225"/>
                  <a:pt x="1221110" y="3117225"/>
                </a:cubicBezTo>
                <a:close/>
                <a:moveTo>
                  <a:pt x="3065463" y="3112003"/>
                </a:moveTo>
                <a:cubicBezTo>
                  <a:pt x="3065463" y="3109875"/>
                  <a:pt x="3067434" y="3110483"/>
                  <a:pt x="3070062" y="3112915"/>
                </a:cubicBezTo>
                <a:cubicBezTo>
                  <a:pt x="3072032" y="3115043"/>
                  <a:pt x="3074988" y="3118995"/>
                  <a:pt x="3074660" y="3121731"/>
                </a:cubicBezTo>
                <a:cubicBezTo>
                  <a:pt x="3074660" y="3122035"/>
                  <a:pt x="3074660" y="3122339"/>
                  <a:pt x="3074331" y="3122643"/>
                </a:cubicBezTo>
                <a:cubicBezTo>
                  <a:pt x="3072361" y="3124163"/>
                  <a:pt x="3065463" y="3115955"/>
                  <a:pt x="3065463" y="3112003"/>
                </a:cubicBezTo>
                <a:close/>
                <a:moveTo>
                  <a:pt x="2493724" y="3111307"/>
                </a:moveTo>
                <a:cubicBezTo>
                  <a:pt x="2500317" y="3113449"/>
                  <a:pt x="2507668" y="3120517"/>
                  <a:pt x="2513731" y="3131795"/>
                </a:cubicBezTo>
                <a:cubicBezTo>
                  <a:pt x="2521916" y="3147433"/>
                  <a:pt x="2528888" y="3175703"/>
                  <a:pt x="2517369" y="3189537"/>
                </a:cubicBezTo>
                <a:cubicBezTo>
                  <a:pt x="2516459" y="3190439"/>
                  <a:pt x="2514944" y="3191642"/>
                  <a:pt x="2513731" y="3192243"/>
                </a:cubicBezTo>
                <a:cubicBezTo>
                  <a:pt x="2494633" y="3200363"/>
                  <a:pt x="2468563" y="3147433"/>
                  <a:pt x="2478264" y="3120367"/>
                </a:cubicBezTo>
                <a:cubicBezTo>
                  <a:pt x="2481295" y="3111946"/>
                  <a:pt x="2487130" y="3109164"/>
                  <a:pt x="2493724" y="3111307"/>
                </a:cubicBezTo>
                <a:close/>
                <a:moveTo>
                  <a:pt x="2924938" y="3102346"/>
                </a:moveTo>
                <a:cubicBezTo>
                  <a:pt x="2927103" y="3103641"/>
                  <a:pt x="2929732" y="3106843"/>
                  <a:pt x="2932360" y="3111568"/>
                </a:cubicBezTo>
                <a:cubicBezTo>
                  <a:pt x="2936381" y="3118581"/>
                  <a:pt x="2941638" y="3132606"/>
                  <a:pt x="2939473" y="3139923"/>
                </a:cubicBezTo>
                <a:cubicBezTo>
                  <a:pt x="2939164" y="3140533"/>
                  <a:pt x="2938855" y="3141142"/>
                  <a:pt x="2937927" y="3141752"/>
                </a:cubicBezTo>
                <a:cubicBezTo>
                  <a:pt x="2931433" y="3144801"/>
                  <a:pt x="2917825" y="3116142"/>
                  <a:pt x="2920299" y="3104556"/>
                </a:cubicBezTo>
                <a:cubicBezTo>
                  <a:pt x="2921072" y="3101660"/>
                  <a:pt x="2922773" y="3101050"/>
                  <a:pt x="2924938" y="3102346"/>
                </a:cubicBezTo>
                <a:close/>
                <a:moveTo>
                  <a:pt x="983628" y="3089967"/>
                </a:moveTo>
                <a:cubicBezTo>
                  <a:pt x="991858" y="3088763"/>
                  <a:pt x="1002957" y="3091245"/>
                  <a:pt x="1012772" y="3098016"/>
                </a:cubicBezTo>
                <a:cubicBezTo>
                  <a:pt x="1021833" y="3104034"/>
                  <a:pt x="1030289" y="3115769"/>
                  <a:pt x="1017000" y="3122991"/>
                </a:cubicBezTo>
                <a:cubicBezTo>
                  <a:pt x="999182" y="3130513"/>
                  <a:pt x="974718" y="3117875"/>
                  <a:pt x="971698" y="3104034"/>
                </a:cubicBezTo>
                <a:cubicBezTo>
                  <a:pt x="970037" y="3096060"/>
                  <a:pt x="975398" y="3091170"/>
                  <a:pt x="983628" y="3089967"/>
                </a:cubicBezTo>
                <a:close/>
                <a:moveTo>
                  <a:pt x="1892754" y="3087304"/>
                </a:moveTo>
                <a:cubicBezTo>
                  <a:pt x="1904529" y="3086133"/>
                  <a:pt x="1919675" y="3090740"/>
                  <a:pt x="1932246" y="3101768"/>
                </a:cubicBezTo>
                <a:cubicBezTo>
                  <a:pt x="1949209" y="3115968"/>
                  <a:pt x="1957388" y="3139533"/>
                  <a:pt x="1941637" y="3151920"/>
                </a:cubicBezTo>
                <a:cubicBezTo>
                  <a:pt x="1915283" y="3167026"/>
                  <a:pt x="1874995" y="3131980"/>
                  <a:pt x="1873481" y="3107508"/>
                </a:cubicBezTo>
                <a:cubicBezTo>
                  <a:pt x="1872572" y="3095424"/>
                  <a:pt x="1880978" y="3088475"/>
                  <a:pt x="1892754" y="3087304"/>
                </a:cubicBezTo>
                <a:close/>
                <a:moveTo>
                  <a:pt x="2222748" y="3086792"/>
                </a:moveTo>
                <a:cubicBezTo>
                  <a:pt x="2232301" y="3087546"/>
                  <a:pt x="2243583" y="3094323"/>
                  <a:pt x="2252759" y="3106825"/>
                </a:cubicBezTo>
                <a:cubicBezTo>
                  <a:pt x="2265997" y="3124598"/>
                  <a:pt x="2271713" y="3152614"/>
                  <a:pt x="2257874" y="3165869"/>
                </a:cubicBezTo>
                <a:cubicBezTo>
                  <a:pt x="2257272" y="3166170"/>
                  <a:pt x="2256369" y="3167074"/>
                  <a:pt x="2255768" y="3167375"/>
                </a:cubicBezTo>
                <a:cubicBezTo>
                  <a:pt x="2233805" y="3179726"/>
                  <a:pt x="2197100" y="3134540"/>
                  <a:pt x="2203117" y="3102909"/>
                </a:cubicBezTo>
                <a:cubicBezTo>
                  <a:pt x="2205374" y="3091311"/>
                  <a:pt x="2213196" y="3086039"/>
                  <a:pt x="2222748" y="3086792"/>
                </a:cubicBezTo>
                <a:close/>
                <a:moveTo>
                  <a:pt x="2764000" y="3069864"/>
                </a:moveTo>
                <a:cubicBezTo>
                  <a:pt x="2767653" y="3072205"/>
                  <a:pt x="2771807" y="3077655"/>
                  <a:pt x="2775652" y="3085639"/>
                </a:cubicBezTo>
                <a:cubicBezTo>
                  <a:pt x="2781190" y="3097614"/>
                  <a:pt x="2787651" y="3120642"/>
                  <a:pt x="2781806" y="3132003"/>
                </a:cubicBezTo>
                <a:cubicBezTo>
                  <a:pt x="2781190" y="3132924"/>
                  <a:pt x="2780267" y="3134152"/>
                  <a:pt x="2778729" y="3134459"/>
                </a:cubicBezTo>
                <a:cubicBezTo>
                  <a:pt x="2766115" y="3138451"/>
                  <a:pt x="2747963" y="3090244"/>
                  <a:pt x="2755347" y="3072743"/>
                </a:cubicBezTo>
                <a:cubicBezTo>
                  <a:pt x="2757193" y="3068290"/>
                  <a:pt x="2760346" y="3067523"/>
                  <a:pt x="2764000" y="3069864"/>
                </a:cubicBezTo>
                <a:close/>
                <a:moveTo>
                  <a:pt x="652125" y="3068609"/>
                </a:moveTo>
                <a:cubicBezTo>
                  <a:pt x="657212" y="3068800"/>
                  <a:pt x="663590" y="3071869"/>
                  <a:pt x="668753" y="3077698"/>
                </a:cubicBezTo>
                <a:cubicBezTo>
                  <a:pt x="673915" y="3083835"/>
                  <a:pt x="677864" y="3093960"/>
                  <a:pt x="669967" y="3097949"/>
                </a:cubicBezTo>
                <a:cubicBezTo>
                  <a:pt x="658123" y="3101938"/>
                  <a:pt x="642938" y="3088131"/>
                  <a:pt x="643242" y="3076778"/>
                </a:cubicBezTo>
                <a:cubicBezTo>
                  <a:pt x="643242" y="3071102"/>
                  <a:pt x="647038" y="3068417"/>
                  <a:pt x="652125" y="3068609"/>
                </a:cubicBezTo>
                <a:close/>
                <a:moveTo>
                  <a:pt x="1327849" y="3054329"/>
                </a:moveTo>
                <a:cubicBezTo>
                  <a:pt x="1339046" y="3050942"/>
                  <a:pt x="1354784" y="3050485"/>
                  <a:pt x="1369461" y="3054595"/>
                </a:cubicBezTo>
                <a:cubicBezTo>
                  <a:pt x="1380659" y="3057944"/>
                  <a:pt x="1397001" y="3066773"/>
                  <a:pt x="1379146" y="3078038"/>
                </a:cubicBezTo>
                <a:cubicBezTo>
                  <a:pt x="1354632" y="3090825"/>
                  <a:pt x="1319829" y="3085041"/>
                  <a:pt x="1313474" y="3071645"/>
                </a:cubicBezTo>
                <a:cubicBezTo>
                  <a:pt x="1309993" y="3064033"/>
                  <a:pt x="1316651" y="3057716"/>
                  <a:pt x="1327849" y="3054329"/>
                </a:cubicBezTo>
                <a:close/>
                <a:moveTo>
                  <a:pt x="1616791" y="3047778"/>
                </a:moveTo>
                <a:cubicBezTo>
                  <a:pt x="1630474" y="3045952"/>
                  <a:pt x="1648744" y="3048311"/>
                  <a:pt x="1663754" y="3055009"/>
                </a:cubicBezTo>
                <a:cubicBezTo>
                  <a:pt x="1685586" y="3064751"/>
                  <a:pt x="1698625" y="3082714"/>
                  <a:pt x="1682857" y="3094283"/>
                </a:cubicBezTo>
                <a:cubicBezTo>
                  <a:pt x="1655870" y="3108288"/>
                  <a:pt x="1604017" y="3084845"/>
                  <a:pt x="1597346" y="3065665"/>
                </a:cubicBezTo>
                <a:cubicBezTo>
                  <a:pt x="1594011" y="3055618"/>
                  <a:pt x="1603108" y="3049605"/>
                  <a:pt x="1616791" y="3047778"/>
                </a:cubicBezTo>
                <a:close/>
                <a:moveTo>
                  <a:pt x="3074988" y="3033675"/>
                </a:moveTo>
                <a:lnTo>
                  <a:pt x="3078164" y="3035263"/>
                </a:lnTo>
                <a:lnTo>
                  <a:pt x="3079751" y="3038438"/>
                </a:lnTo>
                <a:lnTo>
                  <a:pt x="3076576" y="3038438"/>
                </a:lnTo>
                <a:close/>
                <a:moveTo>
                  <a:pt x="2563323" y="3033228"/>
                </a:moveTo>
                <a:cubicBezTo>
                  <a:pt x="2569479" y="3035271"/>
                  <a:pt x="2576547" y="3042231"/>
                  <a:pt x="2582627" y="3053579"/>
                </a:cubicBezTo>
                <a:cubicBezTo>
                  <a:pt x="2591138" y="3069315"/>
                  <a:pt x="2598738" y="3097459"/>
                  <a:pt x="2588706" y="3111682"/>
                </a:cubicBezTo>
                <a:cubicBezTo>
                  <a:pt x="2587795" y="3112287"/>
                  <a:pt x="2586579" y="3113498"/>
                  <a:pt x="2585363" y="3114103"/>
                </a:cubicBezTo>
                <a:cubicBezTo>
                  <a:pt x="2568035" y="3122576"/>
                  <a:pt x="2541588" y="3069618"/>
                  <a:pt x="2549492" y="3042382"/>
                </a:cubicBezTo>
                <a:cubicBezTo>
                  <a:pt x="2551924" y="3034060"/>
                  <a:pt x="2557168" y="3031185"/>
                  <a:pt x="2563323" y="3033228"/>
                </a:cubicBezTo>
                <a:close/>
                <a:moveTo>
                  <a:pt x="1088699" y="3032682"/>
                </a:moveTo>
                <a:cubicBezTo>
                  <a:pt x="1098651" y="3030946"/>
                  <a:pt x="1112378" y="3033588"/>
                  <a:pt x="1124885" y="3041440"/>
                </a:cubicBezTo>
                <a:cubicBezTo>
                  <a:pt x="1136172" y="3048687"/>
                  <a:pt x="1147764" y="3062880"/>
                  <a:pt x="1132512" y="3071637"/>
                </a:cubicBezTo>
                <a:cubicBezTo>
                  <a:pt x="1111158" y="3081300"/>
                  <a:pt x="1080043" y="3067107"/>
                  <a:pt x="1075162" y="3050197"/>
                </a:cubicBezTo>
                <a:cubicBezTo>
                  <a:pt x="1072569" y="3040534"/>
                  <a:pt x="1078746" y="3034419"/>
                  <a:pt x="1088699" y="3032682"/>
                </a:cubicBezTo>
                <a:close/>
                <a:moveTo>
                  <a:pt x="2948551" y="3027416"/>
                </a:moveTo>
                <a:cubicBezTo>
                  <a:pt x="2949473" y="3024150"/>
                  <a:pt x="2953160" y="3026822"/>
                  <a:pt x="2957461" y="3033946"/>
                </a:cubicBezTo>
                <a:cubicBezTo>
                  <a:pt x="2960534" y="3039587"/>
                  <a:pt x="2965450" y="3050867"/>
                  <a:pt x="2964221" y="3056804"/>
                </a:cubicBezTo>
                <a:cubicBezTo>
                  <a:pt x="2963914" y="3057398"/>
                  <a:pt x="2963914" y="3057991"/>
                  <a:pt x="2963299" y="3058288"/>
                </a:cubicBezTo>
                <a:cubicBezTo>
                  <a:pt x="2958383" y="3060663"/>
                  <a:pt x="2946400" y="3035431"/>
                  <a:pt x="2948551" y="3027416"/>
                </a:cubicBezTo>
                <a:close/>
                <a:moveTo>
                  <a:pt x="758851" y="3018499"/>
                </a:moveTo>
                <a:cubicBezTo>
                  <a:pt x="765326" y="3018904"/>
                  <a:pt x="773362" y="3022593"/>
                  <a:pt x="780059" y="3029381"/>
                </a:cubicBezTo>
                <a:cubicBezTo>
                  <a:pt x="786906" y="3036464"/>
                  <a:pt x="793752" y="3049449"/>
                  <a:pt x="783036" y="3055351"/>
                </a:cubicBezTo>
                <a:cubicBezTo>
                  <a:pt x="767855" y="3060663"/>
                  <a:pt x="746127" y="3041481"/>
                  <a:pt x="747019" y="3027315"/>
                </a:cubicBezTo>
                <a:cubicBezTo>
                  <a:pt x="747466" y="3020970"/>
                  <a:pt x="752377" y="3018093"/>
                  <a:pt x="758851" y="3018499"/>
                </a:cubicBezTo>
                <a:close/>
                <a:moveTo>
                  <a:pt x="1991206" y="3013382"/>
                </a:moveTo>
                <a:cubicBezTo>
                  <a:pt x="2003608" y="3011952"/>
                  <a:pt x="2020094" y="3016695"/>
                  <a:pt x="2034442" y="3028290"/>
                </a:cubicBezTo>
                <a:cubicBezTo>
                  <a:pt x="2053370" y="3043650"/>
                  <a:pt x="2063750" y="3068646"/>
                  <a:pt x="2047875" y="3082500"/>
                </a:cubicBezTo>
                <a:cubicBezTo>
                  <a:pt x="2021315" y="3098763"/>
                  <a:pt x="1976132" y="3061720"/>
                  <a:pt x="1972469" y="3035518"/>
                </a:cubicBezTo>
                <a:cubicBezTo>
                  <a:pt x="1970485" y="3022417"/>
                  <a:pt x="1978804" y="3014813"/>
                  <a:pt x="1991206" y="3013382"/>
                </a:cubicBezTo>
                <a:close/>
                <a:moveTo>
                  <a:pt x="2309150" y="3009071"/>
                </a:moveTo>
                <a:cubicBezTo>
                  <a:pt x="2318541" y="3009755"/>
                  <a:pt x="2329961" y="3016673"/>
                  <a:pt x="2339577" y="3029597"/>
                </a:cubicBezTo>
                <a:cubicBezTo>
                  <a:pt x="2353701" y="3048146"/>
                  <a:pt x="2360613" y="3077034"/>
                  <a:pt x="2347992" y="3091022"/>
                </a:cubicBezTo>
                <a:cubicBezTo>
                  <a:pt x="2323650" y="3109875"/>
                  <a:pt x="2287588" y="3054532"/>
                  <a:pt x="2290894" y="3025948"/>
                </a:cubicBezTo>
                <a:cubicBezTo>
                  <a:pt x="2292396" y="3013936"/>
                  <a:pt x="2299759" y="3008387"/>
                  <a:pt x="2309150" y="3009071"/>
                </a:cubicBezTo>
                <a:close/>
                <a:moveTo>
                  <a:pt x="329156" y="3005424"/>
                </a:moveTo>
                <a:cubicBezTo>
                  <a:pt x="329698" y="3001925"/>
                  <a:pt x="334035" y="3002217"/>
                  <a:pt x="337017" y="3007174"/>
                </a:cubicBezTo>
                <a:cubicBezTo>
                  <a:pt x="338642" y="3009798"/>
                  <a:pt x="339727" y="3013880"/>
                  <a:pt x="337017" y="3015047"/>
                </a:cubicBezTo>
                <a:cubicBezTo>
                  <a:pt x="333221" y="3016213"/>
                  <a:pt x="328614" y="3009507"/>
                  <a:pt x="329156" y="3005424"/>
                </a:cubicBezTo>
                <a:close/>
                <a:moveTo>
                  <a:pt x="2807718" y="2993047"/>
                </a:moveTo>
                <a:cubicBezTo>
                  <a:pt x="2810769" y="2995181"/>
                  <a:pt x="2814341" y="3000133"/>
                  <a:pt x="2817615" y="3007447"/>
                </a:cubicBezTo>
                <a:cubicBezTo>
                  <a:pt x="2822973" y="3019027"/>
                  <a:pt x="2828926" y="3040054"/>
                  <a:pt x="2824759" y="3050111"/>
                </a:cubicBezTo>
                <a:cubicBezTo>
                  <a:pt x="2824164" y="3051025"/>
                  <a:pt x="2823568" y="3052244"/>
                  <a:pt x="2822675" y="3052549"/>
                </a:cubicBezTo>
                <a:cubicBezTo>
                  <a:pt x="2812555" y="3055901"/>
                  <a:pt x="2795588" y="3011713"/>
                  <a:pt x="2800946" y="2995562"/>
                </a:cubicBezTo>
                <a:cubicBezTo>
                  <a:pt x="2802137" y="2991600"/>
                  <a:pt x="2804667" y="2990914"/>
                  <a:pt x="2807718" y="2993047"/>
                </a:cubicBezTo>
                <a:close/>
                <a:moveTo>
                  <a:pt x="1449764" y="2988385"/>
                </a:moveTo>
                <a:cubicBezTo>
                  <a:pt x="1457807" y="2988237"/>
                  <a:pt x="1466506" y="2989087"/>
                  <a:pt x="1475130" y="2991158"/>
                </a:cubicBezTo>
                <a:cubicBezTo>
                  <a:pt x="1489228" y="2994707"/>
                  <a:pt x="1508126" y="3003877"/>
                  <a:pt x="1489828" y="3016006"/>
                </a:cubicBezTo>
                <a:cubicBezTo>
                  <a:pt x="1463731" y="3030500"/>
                  <a:pt x="1423536" y="3025176"/>
                  <a:pt x="1414837" y="3010681"/>
                </a:cubicBezTo>
                <a:cubicBezTo>
                  <a:pt x="1407413" y="2998257"/>
                  <a:pt x="1425636" y="2988828"/>
                  <a:pt x="1449764" y="2988385"/>
                </a:cubicBezTo>
                <a:close/>
                <a:moveTo>
                  <a:pt x="1741783" y="2978741"/>
                </a:moveTo>
                <a:cubicBezTo>
                  <a:pt x="1750853" y="2979833"/>
                  <a:pt x="1760224" y="2982075"/>
                  <a:pt x="1768804" y="2985513"/>
                </a:cubicBezTo>
                <a:cubicBezTo>
                  <a:pt x="1793794" y="2995675"/>
                  <a:pt x="1809751" y="3014805"/>
                  <a:pt x="1793794" y="3027658"/>
                </a:cubicBezTo>
                <a:cubicBezTo>
                  <a:pt x="1766396" y="3043201"/>
                  <a:pt x="1707083" y="3018691"/>
                  <a:pt x="1697750" y="2998664"/>
                </a:cubicBezTo>
                <a:cubicBezTo>
                  <a:pt x="1690072" y="2982524"/>
                  <a:pt x="1714573" y="2975462"/>
                  <a:pt x="1741783" y="2978741"/>
                </a:cubicBezTo>
                <a:close/>
                <a:moveTo>
                  <a:pt x="1189103" y="2971121"/>
                </a:moveTo>
                <a:cubicBezTo>
                  <a:pt x="1200384" y="2969402"/>
                  <a:pt x="1215958" y="2972534"/>
                  <a:pt x="1230696" y="2981243"/>
                </a:cubicBezTo>
                <a:cubicBezTo>
                  <a:pt x="1242851" y="2988271"/>
                  <a:pt x="1260476" y="3004773"/>
                  <a:pt x="1242547" y="3016690"/>
                </a:cubicBezTo>
                <a:cubicBezTo>
                  <a:pt x="1217325" y="3028913"/>
                  <a:pt x="1177821" y="3010884"/>
                  <a:pt x="1173263" y="2990105"/>
                </a:cubicBezTo>
                <a:cubicBezTo>
                  <a:pt x="1170832" y="2979410"/>
                  <a:pt x="1177821" y="2972840"/>
                  <a:pt x="1189103" y="2971121"/>
                </a:cubicBezTo>
                <a:close/>
                <a:moveTo>
                  <a:pt x="860657" y="2965203"/>
                </a:moveTo>
                <a:cubicBezTo>
                  <a:pt x="868798" y="2965536"/>
                  <a:pt x="879152" y="2969978"/>
                  <a:pt x="888156" y="2978417"/>
                </a:cubicBezTo>
                <a:cubicBezTo>
                  <a:pt x="896859" y="2987004"/>
                  <a:pt x="906463" y="3002994"/>
                  <a:pt x="893558" y="3010397"/>
                </a:cubicBezTo>
                <a:cubicBezTo>
                  <a:pt x="874351" y="3017800"/>
                  <a:pt x="846139" y="2994703"/>
                  <a:pt x="846438" y="2976640"/>
                </a:cubicBezTo>
                <a:cubicBezTo>
                  <a:pt x="846589" y="2968645"/>
                  <a:pt x="852516" y="2964870"/>
                  <a:pt x="860657" y="2965203"/>
                </a:cubicBezTo>
                <a:close/>
                <a:moveTo>
                  <a:pt x="438332" y="2959003"/>
                </a:moveTo>
                <a:cubicBezTo>
                  <a:pt x="441501" y="2959839"/>
                  <a:pt x="445213" y="2962575"/>
                  <a:pt x="448150" y="2966831"/>
                </a:cubicBezTo>
                <a:cubicBezTo>
                  <a:pt x="451553" y="2971695"/>
                  <a:pt x="454027" y="2979294"/>
                  <a:pt x="448769" y="2981726"/>
                </a:cubicBezTo>
                <a:cubicBezTo>
                  <a:pt x="440109" y="2984462"/>
                  <a:pt x="430213" y="2969871"/>
                  <a:pt x="431760" y="2962575"/>
                </a:cubicBezTo>
                <a:cubicBezTo>
                  <a:pt x="432533" y="2959231"/>
                  <a:pt x="435162" y="2958167"/>
                  <a:pt x="438332" y="2959003"/>
                </a:cubicBezTo>
                <a:close/>
                <a:moveTo>
                  <a:pt x="2625710" y="2955301"/>
                </a:moveTo>
                <a:cubicBezTo>
                  <a:pt x="2631161" y="2957726"/>
                  <a:pt x="2637412" y="2964318"/>
                  <a:pt x="2642901" y="2974321"/>
                </a:cubicBezTo>
                <a:cubicBezTo>
                  <a:pt x="2651135" y="2989477"/>
                  <a:pt x="2659063" y="3016758"/>
                  <a:pt x="2650830" y="3030398"/>
                </a:cubicBezTo>
                <a:cubicBezTo>
                  <a:pt x="2650220" y="3031307"/>
                  <a:pt x="2649000" y="3032520"/>
                  <a:pt x="2648085" y="3032823"/>
                </a:cubicBezTo>
                <a:cubicBezTo>
                  <a:pt x="2632533" y="3041613"/>
                  <a:pt x="2605088" y="2985233"/>
                  <a:pt x="2613322" y="2961287"/>
                </a:cubicBezTo>
                <a:cubicBezTo>
                  <a:pt x="2615609" y="2954619"/>
                  <a:pt x="2620259" y="2952876"/>
                  <a:pt x="2625710" y="2955301"/>
                </a:cubicBezTo>
                <a:close/>
                <a:moveTo>
                  <a:pt x="2967107" y="2951343"/>
                </a:moveTo>
                <a:cubicBezTo>
                  <a:pt x="2967659" y="2949538"/>
                  <a:pt x="2969868" y="2951644"/>
                  <a:pt x="2972352" y="2956757"/>
                </a:cubicBezTo>
                <a:cubicBezTo>
                  <a:pt x="2974837" y="2961570"/>
                  <a:pt x="2978150" y="2970293"/>
                  <a:pt x="2977874" y="2974804"/>
                </a:cubicBezTo>
                <a:cubicBezTo>
                  <a:pt x="2977874" y="2975406"/>
                  <a:pt x="2977598" y="2975707"/>
                  <a:pt x="2977322" y="2976008"/>
                </a:cubicBezTo>
                <a:cubicBezTo>
                  <a:pt x="2974561" y="2978113"/>
                  <a:pt x="2965450" y="2956456"/>
                  <a:pt x="2967107" y="2951343"/>
                </a:cubicBezTo>
                <a:close/>
                <a:moveTo>
                  <a:pt x="1596728" y="2947950"/>
                </a:moveTo>
                <a:cubicBezTo>
                  <a:pt x="1597026" y="2950927"/>
                  <a:pt x="1596728" y="2950927"/>
                  <a:pt x="1594049" y="2953606"/>
                </a:cubicBezTo>
                <a:cubicBezTo>
                  <a:pt x="1589584" y="2955987"/>
                  <a:pt x="1589287" y="2955987"/>
                  <a:pt x="1582738" y="2957475"/>
                </a:cubicBezTo>
                <a:cubicBezTo>
                  <a:pt x="1587501" y="2954499"/>
                  <a:pt x="1592263" y="2951224"/>
                  <a:pt x="1596728" y="2947950"/>
                </a:cubicBezTo>
                <a:close/>
                <a:moveTo>
                  <a:pt x="2083093" y="2937975"/>
                </a:moveTo>
                <a:cubicBezTo>
                  <a:pt x="2095748" y="2936959"/>
                  <a:pt x="2112417" y="2941926"/>
                  <a:pt x="2127250" y="2953364"/>
                </a:cubicBezTo>
                <a:cubicBezTo>
                  <a:pt x="2147742" y="2969015"/>
                  <a:pt x="2160588" y="2995503"/>
                  <a:pt x="2144990" y="3010252"/>
                </a:cubicBezTo>
                <a:cubicBezTo>
                  <a:pt x="2117769" y="3028913"/>
                  <a:pt x="2066080" y="2985570"/>
                  <a:pt x="2063022" y="2958481"/>
                </a:cubicBezTo>
                <a:cubicBezTo>
                  <a:pt x="2061798" y="2945989"/>
                  <a:pt x="2070439" y="2938991"/>
                  <a:pt x="2083093" y="2937975"/>
                </a:cubicBezTo>
                <a:close/>
                <a:moveTo>
                  <a:pt x="2386936" y="2932855"/>
                </a:moveTo>
                <a:cubicBezTo>
                  <a:pt x="2395851" y="2933981"/>
                  <a:pt x="2406638" y="2940736"/>
                  <a:pt x="2415927" y="2952744"/>
                </a:cubicBezTo>
                <a:cubicBezTo>
                  <a:pt x="2430311" y="2971358"/>
                  <a:pt x="2438401" y="3000178"/>
                  <a:pt x="2427014" y="3014589"/>
                </a:cubicBezTo>
                <a:cubicBezTo>
                  <a:pt x="2426415" y="3015189"/>
                  <a:pt x="2425516" y="3015790"/>
                  <a:pt x="2424917" y="3016390"/>
                </a:cubicBezTo>
                <a:cubicBezTo>
                  <a:pt x="2404840" y="3030500"/>
                  <a:pt x="2363788" y="2978863"/>
                  <a:pt x="2369182" y="2946740"/>
                </a:cubicBezTo>
                <a:cubicBezTo>
                  <a:pt x="2370980" y="2936233"/>
                  <a:pt x="2378022" y="2931729"/>
                  <a:pt x="2386936" y="2932855"/>
                </a:cubicBezTo>
                <a:close/>
                <a:moveTo>
                  <a:pt x="1543233" y="2923736"/>
                </a:moveTo>
                <a:cubicBezTo>
                  <a:pt x="1552304" y="2923439"/>
                  <a:pt x="1562305" y="2924236"/>
                  <a:pt x="1572476" y="2926386"/>
                </a:cubicBezTo>
                <a:cubicBezTo>
                  <a:pt x="1584924" y="2929054"/>
                  <a:pt x="1604963" y="2935279"/>
                  <a:pt x="1597373" y="2947435"/>
                </a:cubicBezTo>
                <a:cubicBezTo>
                  <a:pt x="1592818" y="2950696"/>
                  <a:pt x="1587960" y="2953957"/>
                  <a:pt x="1583102" y="2956921"/>
                </a:cubicBezTo>
                <a:cubicBezTo>
                  <a:pt x="1559724" y="2967001"/>
                  <a:pt x="1519039" y="2964926"/>
                  <a:pt x="1507197" y="2948917"/>
                </a:cubicBezTo>
                <a:cubicBezTo>
                  <a:pt x="1497178" y="2935354"/>
                  <a:pt x="1516021" y="2924625"/>
                  <a:pt x="1543233" y="2923736"/>
                </a:cubicBezTo>
                <a:close/>
                <a:moveTo>
                  <a:pt x="2842263" y="2916419"/>
                </a:moveTo>
                <a:cubicBezTo>
                  <a:pt x="2844694" y="2918641"/>
                  <a:pt x="2847566" y="2923085"/>
                  <a:pt x="2850365" y="2929215"/>
                </a:cubicBezTo>
                <a:cubicBezTo>
                  <a:pt x="2855078" y="2939943"/>
                  <a:pt x="2860675" y="2958946"/>
                  <a:pt x="2858024" y="2967834"/>
                </a:cubicBezTo>
                <a:cubicBezTo>
                  <a:pt x="2857729" y="2968754"/>
                  <a:pt x="2857435" y="2969673"/>
                  <a:pt x="2856551" y="2969980"/>
                </a:cubicBezTo>
                <a:cubicBezTo>
                  <a:pt x="2848302" y="2973351"/>
                  <a:pt x="2832100" y="2929828"/>
                  <a:pt x="2836814" y="2916955"/>
                </a:cubicBezTo>
                <a:cubicBezTo>
                  <a:pt x="2837845" y="2914197"/>
                  <a:pt x="2839833" y="2914197"/>
                  <a:pt x="2842263" y="2916419"/>
                </a:cubicBezTo>
                <a:close/>
                <a:moveTo>
                  <a:pt x="1282050" y="2911714"/>
                </a:moveTo>
                <a:cubicBezTo>
                  <a:pt x="1294469" y="2909604"/>
                  <a:pt x="1312070" y="2912694"/>
                  <a:pt x="1329289" y="2921887"/>
                </a:cubicBezTo>
                <a:cubicBezTo>
                  <a:pt x="1343613" y="2929423"/>
                  <a:pt x="1365251" y="2947207"/>
                  <a:pt x="1346356" y="2960470"/>
                </a:cubicBezTo>
                <a:cubicBezTo>
                  <a:pt x="1319232" y="2974938"/>
                  <a:pt x="1273212" y="2955647"/>
                  <a:pt x="1265898" y="2932738"/>
                </a:cubicBezTo>
                <a:cubicBezTo>
                  <a:pt x="1262393" y="2921134"/>
                  <a:pt x="1269631" y="2913824"/>
                  <a:pt x="1282050" y="2911714"/>
                </a:cubicBezTo>
                <a:close/>
                <a:moveTo>
                  <a:pt x="541974" y="2911045"/>
                </a:moveTo>
                <a:cubicBezTo>
                  <a:pt x="546687" y="2912147"/>
                  <a:pt x="552374" y="2916099"/>
                  <a:pt x="557162" y="2922483"/>
                </a:cubicBezTo>
                <a:cubicBezTo>
                  <a:pt x="562549" y="2929779"/>
                  <a:pt x="566739" y="2941634"/>
                  <a:pt x="558958" y="2945586"/>
                </a:cubicBezTo>
                <a:cubicBezTo>
                  <a:pt x="546986" y="2949538"/>
                  <a:pt x="530228" y="2928867"/>
                  <a:pt x="532621" y="2916707"/>
                </a:cubicBezTo>
                <a:cubicBezTo>
                  <a:pt x="533519" y="2911691"/>
                  <a:pt x="537260" y="2909943"/>
                  <a:pt x="541974" y="2911045"/>
                </a:cubicBezTo>
                <a:close/>
                <a:moveTo>
                  <a:pt x="958380" y="2908838"/>
                </a:moveTo>
                <a:cubicBezTo>
                  <a:pt x="968122" y="2909067"/>
                  <a:pt x="980809" y="2914328"/>
                  <a:pt x="992137" y="2924547"/>
                </a:cubicBezTo>
                <a:cubicBezTo>
                  <a:pt x="1003616" y="2934612"/>
                  <a:pt x="1016001" y="2954134"/>
                  <a:pt x="1001199" y="2963589"/>
                </a:cubicBezTo>
                <a:cubicBezTo>
                  <a:pt x="978544" y="2973350"/>
                  <a:pt x="943503" y="2945593"/>
                  <a:pt x="942294" y="2923327"/>
                </a:cubicBezTo>
                <a:cubicBezTo>
                  <a:pt x="941841" y="2913413"/>
                  <a:pt x="948638" y="2908609"/>
                  <a:pt x="958380" y="2908838"/>
                </a:cubicBezTo>
                <a:close/>
                <a:moveTo>
                  <a:pt x="1835328" y="2907859"/>
                </a:moveTo>
                <a:cubicBezTo>
                  <a:pt x="1845029" y="2908819"/>
                  <a:pt x="1855224" y="2910994"/>
                  <a:pt x="1864944" y="2914551"/>
                </a:cubicBezTo>
                <a:cubicBezTo>
                  <a:pt x="1893498" y="2924842"/>
                  <a:pt x="1912938" y="2945727"/>
                  <a:pt x="1896535" y="2960255"/>
                </a:cubicBezTo>
                <a:cubicBezTo>
                  <a:pt x="1867678" y="2978113"/>
                  <a:pt x="1796295" y="2949359"/>
                  <a:pt x="1787486" y="2927566"/>
                </a:cubicBezTo>
                <a:cubicBezTo>
                  <a:pt x="1781563" y="2913038"/>
                  <a:pt x="1806224" y="2904979"/>
                  <a:pt x="1835328" y="2907859"/>
                </a:cubicBezTo>
                <a:close/>
                <a:moveTo>
                  <a:pt x="2677156" y="2878848"/>
                </a:moveTo>
                <a:cubicBezTo>
                  <a:pt x="2682123" y="2881163"/>
                  <a:pt x="2688008" y="2887540"/>
                  <a:pt x="2693357" y="2897257"/>
                </a:cubicBezTo>
                <a:cubicBezTo>
                  <a:pt x="2701304" y="2911832"/>
                  <a:pt x="2709863" y="2938553"/>
                  <a:pt x="2703138" y="2951610"/>
                </a:cubicBezTo>
                <a:cubicBezTo>
                  <a:pt x="2702527" y="2952521"/>
                  <a:pt x="2701610" y="2953736"/>
                  <a:pt x="2700999" y="2954040"/>
                </a:cubicBezTo>
                <a:cubicBezTo>
                  <a:pt x="2687549" y="2962238"/>
                  <a:pt x="2660650" y="2907885"/>
                  <a:pt x="2666458" y="2884807"/>
                </a:cubicBezTo>
                <a:cubicBezTo>
                  <a:pt x="2668139" y="2878279"/>
                  <a:pt x="2672189" y="2876533"/>
                  <a:pt x="2677156" y="2878848"/>
                </a:cubicBezTo>
                <a:close/>
                <a:moveTo>
                  <a:pt x="2974430" y="2876122"/>
                </a:moveTo>
                <a:cubicBezTo>
                  <a:pt x="2974777" y="2874925"/>
                  <a:pt x="2976514" y="2876421"/>
                  <a:pt x="2978945" y="2880309"/>
                </a:cubicBezTo>
                <a:cubicBezTo>
                  <a:pt x="2981028" y="2883599"/>
                  <a:pt x="2984154" y="2889880"/>
                  <a:pt x="2984501" y="2892871"/>
                </a:cubicBezTo>
                <a:cubicBezTo>
                  <a:pt x="2984154" y="2893170"/>
                  <a:pt x="2984501" y="2893469"/>
                  <a:pt x="2984154" y="2893769"/>
                </a:cubicBezTo>
                <a:cubicBezTo>
                  <a:pt x="2982070" y="2895563"/>
                  <a:pt x="2973388" y="2880010"/>
                  <a:pt x="2974430" y="2876122"/>
                </a:cubicBezTo>
                <a:close/>
                <a:moveTo>
                  <a:pt x="640954" y="2863131"/>
                </a:moveTo>
                <a:cubicBezTo>
                  <a:pt x="647207" y="2864520"/>
                  <a:pt x="654919" y="2869626"/>
                  <a:pt x="661510" y="2877885"/>
                </a:cubicBezTo>
                <a:cubicBezTo>
                  <a:pt x="670495" y="2888397"/>
                  <a:pt x="674689" y="2902814"/>
                  <a:pt x="665403" y="2907919"/>
                </a:cubicBezTo>
                <a:cubicBezTo>
                  <a:pt x="650127" y="2913025"/>
                  <a:pt x="627064" y="2886895"/>
                  <a:pt x="629160" y="2870677"/>
                </a:cubicBezTo>
                <a:cubicBezTo>
                  <a:pt x="629909" y="2864070"/>
                  <a:pt x="634701" y="2861742"/>
                  <a:pt x="640954" y="2863131"/>
                </a:cubicBezTo>
                <a:close/>
                <a:moveTo>
                  <a:pt x="2165829" y="2862479"/>
                </a:moveTo>
                <a:cubicBezTo>
                  <a:pt x="2178275" y="2861178"/>
                  <a:pt x="2195172" y="2866077"/>
                  <a:pt x="2210710" y="2877865"/>
                </a:cubicBezTo>
                <a:cubicBezTo>
                  <a:pt x="2232434" y="2894400"/>
                  <a:pt x="2246313" y="2922264"/>
                  <a:pt x="2232434" y="2937880"/>
                </a:cubicBezTo>
                <a:cubicBezTo>
                  <a:pt x="2207090" y="2957476"/>
                  <a:pt x="2152478" y="2912772"/>
                  <a:pt x="2147651" y="2884295"/>
                </a:cubicBezTo>
                <a:cubicBezTo>
                  <a:pt x="2145388" y="2871282"/>
                  <a:pt x="2153384" y="2863780"/>
                  <a:pt x="2165829" y="2862479"/>
                </a:cubicBezTo>
                <a:close/>
                <a:moveTo>
                  <a:pt x="1630271" y="2858562"/>
                </a:moveTo>
                <a:cubicBezTo>
                  <a:pt x="1639821" y="2858187"/>
                  <a:pt x="1650432" y="2858916"/>
                  <a:pt x="1661423" y="2860989"/>
                </a:cubicBezTo>
                <a:cubicBezTo>
                  <a:pt x="1672034" y="2862984"/>
                  <a:pt x="1680144" y="2865747"/>
                  <a:pt x="1685336" y="2869047"/>
                </a:cubicBezTo>
                <a:lnTo>
                  <a:pt x="1691594" y="2880069"/>
                </a:lnTo>
                <a:lnTo>
                  <a:pt x="1692075" y="2879688"/>
                </a:lnTo>
                <a:cubicBezTo>
                  <a:pt x="1697038" y="2884862"/>
                  <a:pt x="1694556" y="2887449"/>
                  <a:pt x="1692075" y="2890360"/>
                </a:cubicBezTo>
                <a:cubicBezTo>
                  <a:pt x="1687732" y="2892624"/>
                  <a:pt x="1684009" y="2895211"/>
                  <a:pt x="1670050" y="2897151"/>
                </a:cubicBezTo>
                <a:lnTo>
                  <a:pt x="1675286" y="2893000"/>
                </a:lnTo>
                <a:lnTo>
                  <a:pt x="1670215" y="2896905"/>
                </a:lnTo>
                <a:cubicBezTo>
                  <a:pt x="1637168" y="2908263"/>
                  <a:pt x="1600786" y="2899975"/>
                  <a:pt x="1591387" y="2885240"/>
                </a:cubicBezTo>
                <a:cubicBezTo>
                  <a:pt x="1582519" y="2870735"/>
                  <a:pt x="1601620" y="2859684"/>
                  <a:pt x="1630271" y="2858562"/>
                </a:cubicBezTo>
                <a:close/>
                <a:moveTo>
                  <a:pt x="2455986" y="2855130"/>
                </a:moveTo>
                <a:cubicBezTo>
                  <a:pt x="2464353" y="2856190"/>
                  <a:pt x="2474783" y="2862928"/>
                  <a:pt x="2484238" y="2874889"/>
                </a:cubicBezTo>
                <a:cubicBezTo>
                  <a:pt x="2498646" y="2893361"/>
                  <a:pt x="2508251" y="2922431"/>
                  <a:pt x="2498046" y="2936967"/>
                </a:cubicBezTo>
                <a:cubicBezTo>
                  <a:pt x="2497445" y="2937269"/>
                  <a:pt x="2496845" y="2938178"/>
                  <a:pt x="2496245" y="2938481"/>
                </a:cubicBezTo>
                <a:cubicBezTo>
                  <a:pt x="2478235" y="2952713"/>
                  <a:pt x="2436813" y="2901537"/>
                  <a:pt x="2440115" y="2869438"/>
                </a:cubicBezTo>
                <a:cubicBezTo>
                  <a:pt x="2441316" y="2858688"/>
                  <a:pt x="2447619" y="2854070"/>
                  <a:pt x="2455986" y="2855130"/>
                </a:cubicBezTo>
                <a:close/>
                <a:moveTo>
                  <a:pt x="1051670" y="2852138"/>
                </a:moveTo>
                <a:cubicBezTo>
                  <a:pt x="1062905" y="2852138"/>
                  <a:pt x="1078037" y="2857926"/>
                  <a:pt x="1092405" y="2869501"/>
                </a:cubicBezTo>
                <a:cubicBezTo>
                  <a:pt x="1106773" y="2881227"/>
                  <a:pt x="1122364" y="2902875"/>
                  <a:pt x="1105856" y="2913999"/>
                </a:cubicBezTo>
                <a:cubicBezTo>
                  <a:pt x="1080177" y="2925725"/>
                  <a:pt x="1037073" y="2895058"/>
                  <a:pt x="1034322" y="2869501"/>
                </a:cubicBezTo>
                <a:cubicBezTo>
                  <a:pt x="1033099" y="2857926"/>
                  <a:pt x="1040436" y="2852138"/>
                  <a:pt x="1051670" y="2852138"/>
                </a:cubicBezTo>
                <a:close/>
                <a:moveTo>
                  <a:pt x="1368169" y="2849426"/>
                </a:moveTo>
                <a:cubicBezTo>
                  <a:pt x="1381361" y="2846869"/>
                  <a:pt x="1400754" y="2850075"/>
                  <a:pt x="1420597" y="2860149"/>
                </a:cubicBezTo>
                <a:cubicBezTo>
                  <a:pt x="1436533" y="2868087"/>
                  <a:pt x="1462089" y="2887625"/>
                  <a:pt x="1443448" y="2902584"/>
                </a:cubicBezTo>
                <a:cubicBezTo>
                  <a:pt x="1415186" y="2919375"/>
                  <a:pt x="1362870" y="2898921"/>
                  <a:pt x="1352948" y="2873277"/>
                </a:cubicBezTo>
                <a:cubicBezTo>
                  <a:pt x="1347987" y="2860302"/>
                  <a:pt x="1354978" y="2851983"/>
                  <a:pt x="1368169" y="2849426"/>
                </a:cubicBezTo>
                <a:close/>
                <a:moveTo>
                  <a:pt x="2867608" y="2842626"/>
                </a:moveTo>
                <a:cubicBezTo>
                  <a:pt x="2869605" y="2844464"/>
                  <a:pt x="2872112" y="2848217"/>
                  <a:pt x="2874775" y="2853425"/>
                </a:cubicBezTo>
                <a:cubicBezTo>
                  <a:pt x="2878848" y="2862616"/>
                  <a:pt x="2884488" y="2878853"/>
                  <a:pt x="2882921" y="2886512"/>
                </a:cubicBezTo>
                <a:cubicBezTo>
                  <a:pt x="2882608" y="2887125"/>
                  <a:pt x="2882295" y="2888044"/>
                  <a:pt x="2881668" y="2888350"/>
                </a:cubicBezTo>
                <a:cubicBezTo>
                  <a:pt x="2875715" y="2890801"/>
                  <a:pt x="2860675" y="2853425"/>
                  <a:pt x="2863495" y="2843315"/>
                </a:cubicBezTo>
                <a:cubicBezTo>
                  <a:pt x="2864122" y="2840864"/>
                  <a:pt x="2865610" y="2840787"/>
                  <a:pt x="2867608" y="2842626"/>
                </a:cubicBezTo>
                <a:close/>
                <a:moveTo>
                  <a:pt x="1921711" y="2837550"/>
                </a:moveTo>
                <a:cubicBezTo>
                  <a:pt x="1932044" y="2838463"/>
                  <a:pt x="1942798" y="2840565"/>
                  <a:pt x="1952776" y="2843928"/>
                </a:cubicBezTo>
                <a:cubicBezTo>
                  <a:pt x="1983922" y="2854323"/>
                  <a:pt x="2006600" y="2876336"/>
                  <a:pt x="1990574" y="2891929"/>
                </a:cubicBezTo>
                <a:cubicBezTo>
                  <a:pt x="1960941" y="2913025"/>
                  <a:pt x="1882926" y="2879394"/>
                  <a:pt x="1872343" y="2859520"/>
                </a:cubicBezTo>
                <a:cubicBezTo>
                  <a:pt x="1863498" y="2842781"/>
                  <a:pt x="1890713" y="2834813"/>
                  <a:pt x="1921711" y="2837550"/>
                </a:cubicBezTo>
                <a:close/>
                <a:moveTo>
                  <a:pt x="231141" y="2823114"/>
                </a:moveTo>
                <a:cubicBezTo>
                  <a:pt x="232093" y="2819362"/>
                  <a:pt x="236856" y="2821094"/>
                  <a:pt x="239713" y="2826001"/>
                </a:cubicBezTo>
                <a:cubicBezTo>
                  <a:pt x="241619" y="2828310"/>
                  <a:pt x="242888" y="2832928"/>
                  <a:pt x="240031" y="2834083"/>
                </a:cubicBezTo>
                <a:cubicBezTo>
                  <a:pt x="235586" y="2835237"/>
                  <a:pt x="230189" y="2827444"/>
                  <a:pt x="231141" y="2823114"/>
                </a:cubicBezTo>
                <a:close/>
                <a:moveTo>
                  <a:pt x="1777485" y="2813013"/>
                </a:moveTo>
                <a:cubicBezTo>
                  <a:pt x="1787526" y="2819117"/>
                  <a:pt x="1783875" y="2822896"/>
                  <a:pt x="1781441" y="2825512"/>
                </a:cubicBezTo>
                <a:cubicBezTo>
                  <a:pt x="1777181" y="2828128"/>
                  <a:pt x="1772008" y="2831326"/>
                  <a:pt x="1751013" y="2833651"/>
                </a:cubicBezTo>
                <a:cubicBezTo>
                  <a:pt x="1760141" y="2826675"/>
                  <a:pt x="1768965" y="2819989"/>
                  <a:pt x="1777485" y="2813013"/>
                </a:cubicBezTo>
                <a:close/>
                <a:moveTo>
                  <a:pt x="737234" y="2811765"/>
                </a:moveTo>
                <a:cubicBezTo>
                  <a:pt x="745355" y="2813315"/>
                  <a:pt x="755495" y="2819438"/>
                  <a:pt x="764340" y="2829568"/>
                </a:cubicBezTo>
                <a:cubicBezTo>
                  <a:pt x="775930" y="2842873"/>
                  <a:pt x="782639" y="2860713"/>
                  <a:pt x="771355" y="2867668"/>
                </a:cubicBezTo>
                <a:cubicBezTo>
                  <a:pt x="751530" y="2874925"/>
                  <a:pt x="720726" y="2841966"/>
                  <a:pt x="722251" y="2821404"/>
                </a:cubicBezTo>
                <a:cubicBezTo>
                  <a:pt x="723014" y="2813239"/>
                  <a:pt x="729113" y="2810216"/>
                  <a:pt x="737234" y="2811765"/>
                </a:cubicBezTo>
                <a:close/>
                <a:moveTo>
                  <a:pt x="2973762" y="2804017"/>
                </a:moveTo>
                <a:cubicBezTo>
                  <a:pt x="2974135" y="2803488"/>
                  <a:pt x="2975256" y="2804811"/>
                  <a:pt x="2976376" y="2806134"/>
                </a:cubicBezTo>
                <a:cubicBezTo>
                  <a:pt x="2977497" y="2807721"/>
                  <a:pt x="2979365" y="2810632"/>
                  <a:pt x="2979738" y="2812219"/>
                </a:cubicBezTo>
                <a:cubicBezTo>
                  <a:pt x="2979738" y="2812484"/>
                  <a:pt x="2979738" y="2812749"/>
                  <a:pt x="2979738" y="2812749"/>
                </a:cubicBezTo>
                <a:cubicBezTo>
                  <a:pt x="2978618" y="2813013"/>
                  <a:pt x="2973388" y="2805076"/>
                  <a:pt x="2973762" y="2804017"/>
                </a:cubicBezTo>
                <a:close/>
                <a:moveTo>
                  <a:pt x="2721644" y="2803390"/>
                </a:moveTo>
                <a:cubicBezTo>
                  <a:pt x="2725716" y="2805800"/>
                  <a:pt x="2730588" y="2811449"/>
                  <a:pt x="2735307" y="2819734"/>
                </a:cubicBezTo>
                <a:cubicBezTo>
                  <a:pt x="2742613" y="2833291"/>
                  <a:pt x="2751138" y="2857695"/>
                  <a:pt x="2746267" y="2869746"/>
                </a:cubicBezTo>
                <a:cubicBezTo>
                  <a:pt x="2745658" y="2870349"/>
                  <a:pt x="2745049" y="2871554"/>
                  <a:pt x="2744440" y="2871855"/>
                </a:cubicBezTo>
                <a:cubicBezTo>
                  <a:pt x="2733175" y="2879688"/>
                  <a:pt x="2706688" y="2825458"/>
                  <a:pt x="2712777" y="2806478"/>
                </a:cubicBezTo>
                <a:cubicBezTo>
                  <a:pt x="2714299" y="2801808"/>
                  <a:pt x="2717572" y="2800979"/>
                  <a:pt x="2721644" y="2803390"/>
                </a:cubicBezTo>
                <a:close/>
                <a:moveTo>
                  <a:pt x="1707890" y="2793382"/>
                </a:moveTo>
                <a:cubicBezTo>
                  <a:pt x="1718124" y="2792772"/>
                  <a:pt x="1729631" y="2793283"/>
                  <a:pt x="1741704" y="2795173"/>
                </a:cubicBezTo>
                <a:cubicBezTo>
                  <a:pt x="1763435" y="2798801"/>
                  <a:pt x="1775809" y="2804849"/>
                  <a:pt x="1776413" y="2812408"/>
                </a:cubicBezTo>
                <a:cubicBezTo>
                  <a:pt x="1767962" y="2819666"/>
                  <a:pt x="1759209" y="2826620"/>
                  <a:pt x="1750155" y="2833877"/>
                </a:cubicBezTo>
                <a:cubicBezTo>
                  <a:pt x="1717256" y="2844763"/>
                  <a:pt x="1680434" y="2836599"/>
                  <a:pt x="1669266" y="2822085"/>
                </a:cubicBezTo>
                <a:cubicBezTo>
                  <a:pt x="1657948" y="2807117"/>
                  <a:pt x="1677189" y="2795210"/>
                  <a:pt x="1707890" y="2793382"/>
                </a:cubicBezTo>
                <a:close/>
                <a:moveTo>
                  <a:pt x="1139649" y="2792712"/>
                </a:moveTo>
                <a:cubicBezTo>
                  <a:pt x="1151872" y="2792598"/>
                  <a:pt x="1168745" y="2799017"/>
                  <a:pt x="1185093" y="2812010"/>
                </a:cubicBezTo>
                <a:cubicBezTo>
                  <a:pt x="1201891" y="2825155"/>
                  <a:pt x="1220789" y="2849611"/>
                  <a:pt x="1203991" y="2862451"/>
                </a:cubicBezTo>
                <a:cubicBezTo>
                  <a:pt x="1176694" y="2876513"/>
                  <a:pt x="1127200" y="2841969"/>
                  <a:pt x="1122101" y="2812621"/>
                </a:cubicBezTo>
                <a:cubicBezTo>
                  <a:pt x="1119851" y="2799476"/>
                  <a:pt x="1127425" y="2792827"/>
                  <a:pt x="1139649" y="2792712"/>
                </a:cubicBezTo>
                <a:close/>
                <a:moveTo>
                  <a:pt x="2239604" y="2788223"/>
                </a:moveTo>
                <a:cubicBezTo>
                  <a:pt x="2251904" y="2787391"/>
                  <a:pt x="2268455" y="2792308"/>
                  <a:pt x="2283944" y="2803353"/>
                </a:cubicBezTo>
                <a:cubicBezTo>
                  <a:pt x="2306721" y="2819391"/>
                  <a:pt x="2322513" y="2847533"/>
                  <a:pt x="2309758" y="2863571"/>
                </a:cubicBezTo>
                <a:cubicBezTo>
                  <a:pt x="2285159" y="2884451"/>
                  <a:pt x="2224723" y="2835429"/>
                  <a:pt x="2220775" y="2807590"/>
                </a:cubicBezTo>
                <a:cubicBezTo>
                  <a:pt x="2219257" y="2795637"/>
                  <a:pt x="2227305" y="2789055"/>
                  <a:pt x="2239604" y="2788223"/>
                </a:cubicBezTo>
                <a:close/>
                <a:moveTo>
                  <a:pt x="1448466" y="2787049"/>
                </a:moveTo>
                <a:cubicBezTo>
                  <a:pt x="1462553" y="2784722"/>
                  <a:pt x="1483119" y="2788154"/>
                  <a:pt x="1504664" y="2798222"/>
                </a:cubicBezTo>
                <a:cubicBezTo>
                  <a:pt x="1524251" y="2807374"/>
                  <a:pt x="1552576" y="2827509"/>
                  <a:pt x="1533894" y="2843983"/>
                </a:cubicBezTo>
                <a:cubicBezTo>
                  <a:pt x="1503158" y="2863812"/>
                  <a:pt x="1441084" y="2839406"/>
                  <a:pt x="1431140" y="2810425"/>
                </a:cubicBezTo>
                <a:cubicBezTo>
                  <a:pt x="1426770" y="2797459"/>
                  <a:pt x="1434379" y="2789375"/>
                  <a:pt x="1448466" y="2787049"/>
                </a:cubicBezTo>
                <a:close/>
                <a:moveTo>
                  <a:pt x="2516332" y="2780440"/>
                </a:moveTo>
                <a:cubicBezTo>
                  <a:pt x="2524009" y="2782000"/>
                  <a:pt x="2533569" y="2788545"/>
                  <a:pt x="2542300" y="2799503"/>
                </a:cubicBezTo>
                <a:cubicBezTo>
                  <a:pt x="2556751" y="2817462"/>
                  <a:pt x="2566988" y="2845770"/>
                  <a:pt x="2558558" y="2860076"/>
                </a:cubicBezTo>
                <a:cubicBezTo>
                  <a:pt x="2557956" y="2860685"/>
                  <a:pt x="2557354" y="2861294"/>
                  <a:pt x="2557053" y="2861902"/>
                </a:cubicBezTo>
                <a:cubicBezTo>
                  <a:pt x="2540493" y="2876513"/>
                  <a:pt x="2497138" y="2821114"/>
                  <a:pt x="2501654" y="2791284"/>
                </a:cubicBezTo>
                <a:cubicBezTo>
                  <a:pt x="2502859" y="2782305"/>
                  <a:pt x="2508654" y="2778880"/>
                  <a:pt x="2516332" y="2780440"/>
                </a:cubicBezTo>
                <a:close/>
                <a:moveTo>
                  <a:pt x="334101" y="2778264"/>
                </a:moveTo>
                <a:cubicBezTo>
                  <a:pt x="337027" y="2779254"/>
                  <a:pt x="340509" y="2782224"/>
                  <a:pt x="343325" y="2786795"/>
                </a:cubicBezTo>
                <a:cubicBezTo>
                  <a:pt x="346288" y="2791669"/>
                  <a:pt x="349251" y="2800505"/>
                  <a:pt x="344510" y="2802942"/>
                </a:cubicBezTo>
                <a:cubicBezTo>
                  <a:pt x="336509" y="2805075"/>
                  <a:pt x="327026" y="2789232"/>
                  <a:pt x="328212" y="2781615"/>
                </a:cubicBezTo>
                <a:cubicBezTo>
                  <a:pt x="328804" y="2778264"/>
                  <a:pt x="331175" y="2777273"/>
                  <a:pt x="334101" y="2778264"/>
                </a:cubicBezTo>
                <a:close/>
                <a:moveTo>
                  <a:pt x="2882183" y="2768067"/>
                </a:moveTo>
                <a:cubicBezTo>
                  <a:pt x="2883105" y="2765388"/>
                  <a:pt x="2886485" y="2768960"/>
                  <a:pt x="2890479" y="2776997"/>
                </a:cubicBezTo>
                <a:cubicBezTo>
                  <a:pt x="2893859" y="2784141"/>
                  <a:pt x="2898775" y="2797833"/>
                  <a:pt x="2898161" y="2804382"/>
                </a:cubicBezTo>
                <a:cubicBezTo>
                  <a:pt x="2898161" y="2804977"/>
                  <a:pt x="2897853" y="2805572"/>
                  <a:pt x="2897546" y="2805870"/>
                </a:cubicBezTo>
                <a:cubicBezTo>
                  <a:pt x="2893244" y="2808251"/>
                  <a:pt x="2879725" y="2774913"/>
                  <a:pt x="2882183" y="2768067"/>
                </a:cubicBezTo>
                <a:close/>
                <a:moveTo>
                  <a:pt x="1997875" y="2767839"/>
                </a:moveTo>
                <a:cubicBezTo>
                  <a:pt x="2008434" y="2768579"/>
                  <a:pt x="2019662" y="2770506"/>
                  <a:pt x="2030586" y="2773800"/>
                </a:cubicBezTo>
                <a:cubicBezTo>
                  <a:pt x="2063358" y="2783381"/>
                  <a:pt x="2089151" y="2805539"/>
                  <a:pt x="2074586" y="2821708"/>
                </a:cubicBezTo>
                <a:cubicBezTo>
                  <a:pt x="2044241" y="2844763"/>
                  <a:pt x="1955938" y="2808533"/>
                  <a:pt x="1947138" y="2788472"/>
                </a:cubicBezTo>
                <a:cubicBezTo>
                  <a:pt x="1940538" y="2774099"/>
                  <a:pt x="1966198" y="2765622"/>
                  <a:pt x="1997875" y="2767839"/>
                </a:cubicBezTo>
                <a:close/>
                <a:moveTo>
                  <a:pt x="828394" y="2758896"/>
                </a:moveTo>
                <a:cubicBezTo>
                  <a:pt x="837797" y="2760515"/>
                  <a:pt x="849879" y="2767670"/>
                  <a:pt x="861056" y="2779721"/>
                </a:cubicBezTo>
                <a:cubicBezTo>
                  <a:pt x="872535" y="2792074"/>
                  <a:pt x="885826" y="2815573"/>
                  <a:pt x="871629" y="2824612"/>
                </a:cubicBezTo>
                <a:cubicBezTo>
                  <a:pt x="849275" y="2833650"/>
                  <a:pt x="811213" y="2795689"/>
                  <a:pt x="811818" y="2771286"/>
                </a:cubicBezTo>
                <a:cubicBezTo>
                  <a:pt x="812271" y="2761193"/>
                  <a:pt x="818992" y="2757276"/>
                  <a:pt x="828394" y="2758896"/>
                </a:cubicBezTo>
                <a:close/>
                <a:moveTo>
                  <a:pt x="1220220" y="2734333"/>
                </a:moveTo>
                <a:cubicBezTo>
                  <a:pt x="1233573" y="2734637"/>
                  <a:pt x="1251909" y="2741531"/>
                  <a:pt x="1270322" y="2754866"/>
                </a:cubicBezTo>
                <a:cubicBezTo>
                  <a:pt x="1287365" y="2767292"/>
                  <a:pt x="1314451" y="2794569"/>
                  <a:pt x="1295582" y="2810025"/>
                </a:cubicBezTo>
                <a:cubicBezTo>
                  <a:pt x="1264539" y="2827300"/>
                  <a:pt x="1203976" y="2786083"/>
                  <a:pt x="1200020" y="2753351"/>
                </a:cubicBezTo>
                <a:cubicBezTo>
                  <a:pt x="1198498" y="2740319"/>
                  <a:pt x="1206867" y="2734030"/>
                  <a:pt x="1220220" y="2734333"/>
                </a:cubicBezTo>
                <a:close/>
                <a:moveTo>
                  <a:pt x="429623" y="2733906"/>
                </a:moveTo>
                <a:cubicBezTo>
                  <a:pt x="434101" y="2735354"/>
                  <a:pt x="439549" y="2739851"/>
                  <a:pt x="444176" y="2746863"/>
                </a:cubicBezTo>
                <a:cubicBezTo>
                  <a:pt x="449549" y="2754791"/>
                  <a:pt x="454026" y="2767596"/>
                  <a:pt x="447160" y="2771559"/>
                </a:cubicBezTo>
                <a:cubicBezTo>
                  <a:pt x="435817" y="2774913"/>
                  <a:pt x="419101" y="2751742"/>
                  <a:pt x="420892" y="2739241"/>
                </a:cubicBezTo>
                <a:cubicBezTo>
                  <a:pt x="421638" y="2734058"/>
                  <a:pt x="425146" y="2732458"/>
                  <a:pt x="429623" y="2733906"/>
                </a:cubicBezTo>
                <a:close/>
                <a:moveTo>
                  <a:pt x="2755512" y="2729777"/>
                </a:moveTo>
                <a:cubicBezTo>
                  <a:pt x="2758889" y="2731967"/>
                  <a:pt x="2763045" y="2737102"/>
                  <a:pt x="2767052" y="2744654"/>
                </a:cubicBezTo>
                <a:cubicBezTo>
                  <a:pt x="2773583" y="2756737"/>
                  <a:pt x="2781301" y="2778487"/>
                  <a:pt x="2778333" y="2789362"/>
                </a:cubicBezTo>
                <a:cubicBezTo>
                  <a:pt x="2777739" y="2789966"/>
                  <a:pt x="2777442" y="2790872"/>
                  <a:pt x="2776848" y="2791476"/>
                </a:cubicBezTo>
                <a:cubicBezTo>
                  <a:pt x="2768536" y="2798726"/>
                  <a:pt x="2744788" y="2749790"/>
                  <a:pt x="2748647" y="2732571"/>
                </a:cubicBezTo>
                <a:cubicBezTo>
                  <a:pt x="2749538" y="2728342"/>
                  <a:pt x="2752135" y="2727587"/>
                  <a:pt x="2755512" y="2729777"/>
                </a:cubicBezTo>
                <a:close/>
                <a:moveTo>
                  <a:pt x="1779272" y="2729286"/>
                </a:moveTo>
                <a:cubicBezTo>
                  <a:pt x="1789759" y="2728669"/>
                  <a:pt x="1801646" y="2729083"/>
                  <a:pt x="1814331" y="2730740"/>
                </a:cubicBezTo>
                <a:cubicBezTo>
                  <a:pt x="1830738" y="2732849"/>
                  <a:pt x="1840004" y="2735936"/>
                  <a:pt x="1845321" y="2738835"/>
                </a:cubicBezTo>
                <a:lnTo>
                  <a:pt x="1852238" y="2745443"/>
                </a:lnTo>
                <a:lnTo>
                  <a:pt x="1852984" y="2744750"/>
                </a:lnTo>
                <a:cubicBezTo>
                  <a:pt x="1868488" y="2751483"/>
                  <a:pt x="1863624" y="2757297"/>
                  <a:pt x="1861496" y="2760051"/>
                </a:cubicBezTo>
                <a:cubicBezTo>
                  <a:pt x="1859672" y="2761275"/>
                  <a:pt x="1857088" y="2763188"/>
                  <a:pt x="1851769" y="2765101"/>
                </a:cubicBezTo>
                <a:lnTo>
                  <a:pt x="1826078" y="2770063"/>
                </a:lnTo>
                <a:lnTo>
                  <a:pt x="1825269" y="2770802"/>
                </a:lnTo>
                <a:cubicBezTo>
                  <a:pt x="1785771" y="2782851"/>
                  <a:pt x="1748400" y="2771104"/>
                  <a:pt x="1738982" y="2756946"/>
                </a:cubicBezTo>
                <a:cubicBezTo>
                  <a:pt x="1728955" y="2742262"/>
                  <a:pt x="1747812" y="2731135"/>
                  <a:pt x="1779272" y="2729286"/>
                </a:cubicBezTo>
                <a:close/>
                <a:moveTo>
                  <a:pt x="1519532" y="2725881"/>
                </a:moveTo>
                <a:cubicBezTo>
                  <a:pt x="1533961" y="2723206"/>
                  <a:pt x="1555831" y="2726569"/>
                  <a:pt x="1579729" y="2736963"/>
                </a:cubicBezTo>
                <a:cubicBezTo>
                  <a:pt x="1601674" y="2746440"/>
                  <a:pt x="1633539" y="2766922"/>
                  <a:pt x="1615803" y="2784653"/>
                </a:cubicBezTo>
                <a:cubicBezTo>
                  <a:pt x="1584840" y="2806663"/>
                  <a:pt x="1516901" y="2781901"/>
                  <a:pt x="1503975" y="2751025"/>
                </a:cubicBezTo>
                <a:cubicBezTo>
                  <a:pt x="1498113" y="2737269"/>
                  <a:pt x="1505102" y="2728556"/>
                  <a:pt x="1519532" y="2725881"/>
                </a:cubicBezTo>
                <a:close/>
                <a:moveTo>
                  <a:pt x="2306053" y="2715120"/>
                </a:moveTo>
                <a:cubicBezTo>
                  <a:pt x="2317833" y="2714170"/>
                  <a:pt x="2334091" y="2718733"/>
                  <a:pt x="2349446" y="2729227"/>
                </a:cubicBezTo>
                <a:cubicBezTo>
                  <a:pt x="2372027" y="2745045"/>
                  <a:pt x="2389188" y="2772727"/>
                  <a:pt x="2378048" y="2788849"/>
                </a:cubicBezTo>
                <a:cubicBezTo>
                  <a:pt x="2356371" y="2809838"/>
                  <a:pt x="2295252" y="2761776"/>
                  <a:pt x="2289531" y="2734094"/>
                </a:cubicBezTo>
                <a:cubicBezTo>
                  <a:pt x="2286972" y="2722535"/>
                  <a:pt x="2294273" y="2716071"/>
                  <a:pt x="2306053" y="2715120"/>
                </a:cubicBezTo>
                <a:close/>
                <a:moveTo>
                  <a:pt x="2567284" y="2705392"/>
                </a:moveTo>
                <a:cubicBezTo>
                  <a:pt x="2574196" y="2706834"/>
                  <a:pt x="2583083" y="2712981"/>
                  <a:pt x="2591590" y="2723302"/>
                </a:cubicBezTo>
                <a:cubicBezTo>
                  <a:pt x="2605566" y="2739998"/>
                  <a:pt x="2616200" y="2766712"/>
                  <a:pt x="2609516" y="2780373"/>
                </a:cubicBezTo>
                <a:cubicBezTo>
                  <a:pt x="2609212" y="2780980"/>
                  <a:pt x="2608604" y="2781587"/>
                  <a:pt x="2608301" y="2781891"/>
                </a:cubicBezTo>
                <a:cubicBezTo>
                  <a:pt x="2594932" y="2795551"/>
                  <a:pt x="2552700" y="2743641"/>
                  <a:pt x="2554827" y="2715713"/>
                </a:cubicBezTo>
                <a:cubicBezTo>
                  <a:pt x="2555435" y="2707213"/>
                  <a:pt x="2560372" y="2703950"/>
                  <a:pt x="2567284" y="2705392"/>
                </a:cubicBezTo>
                <a:close/>
                <a:moveTo>
                  <a:pt x="915353" y="2704069"/>
                </a:moveTo>
                <a:cubicBezTo>
                  <a:pt x="926118" y="2705699"/>
                  <a:pt x="940295" y="2713586"/>
                  <a:pt x="953647" y="2727085"/>
                </a:cubicBezTo>
                <a:cubicBezTo>
                  <a:pt x="968349" y="2741949"/>
                  <a:pt x="984251" y="2768340"/>
                  <a:pt x="968649" y="2779260"/>
                </a:cubicBezTo>
                <a:cubicBezTo>
                  <a:pt x="943445" y="2790787"/>
                  <a:pt x="897838" y="2747106"/>
                  <a:pt x="897538" y="2718591"/>
                </a:cubicBezTo>
                <a:cubicBezTo>
                  <a:pt x="897238" y="2707064"/>
                  <a:pt x="904589" y="2702438"/>
                  <a:pt x="915353" y="2704069"/>
                </a:cubicBezTo>
                <a:close/>
                <a:moveTo>
                  <a:pt x="2066367" y="2697848"/>
                </a:moveTo>
                <a:cubicBezTo>
                  <a:pt x="2077309" y="2698352"/>
                  <a:pt x="2089044" y="2700048"/>
                  <a:pt x="2100568" y="2703139"/>
                </a:cubicBezTo>
                <a:cubicBezTo>
                  <a:pt x="2134761" y="2712488"/>
                  <a:pt x="2163763" y="2734503"/>
                  <a:pt x="2150025" y="2751692"/>
                </a:cubicBezTo>
                <a:cubicBezTo>
                  <a:pt x="2122244" y="2774913"/>
                  <a:pt x="2028215" y="2739931"/>
                  <a:pt x="2016309" y="2720027"/>
                </a:cubicBezTo>
                <a:cubicBezTo>
                  <a:pt x="2007837" y="2705552"/>
                  <a:pt x="2033539" y="2696335"/>
                  <a:pt x="2066367" y="2697848"/>
                </a:cubicBezTo>
                <a:close/>
                <a:moveTo>
                  <a:pt x="2891074" y="2695160"/>
                </a:moveTo>
                <a:cubicBezTo>
                  <a:pt x="2891682" y="2693950"/>
                  <a:pt x="2894114" y="2697276"/>
                  <a:pt x="2896850" y="2703022"/>
                </a:cubicBezTo>
                <a:cubicBezTo>
                  <a:pt x="2899282" y="2708464"/>
                  <a:pt x="2903538" y="2719048"/>
                  <a:pt x="2903538" y="2724188"/>
                </a:cubicBezTo>
                <a:cubicBezTo>
                  <a:pt x="2903538" y="2725095"/>
                  <a:pt x="2903538" y="2725398"/>
                  <a:pt x="2902930" y="2725398"/>
                </a:cubicBezTo>
                <a:cubicBezTo>
                  <a:pt x="2899890" y="2725700"/>
                  <a:pt x="2889250" y="2698788"/>
                  <a:pt x="2891074" y="2695160"/>
                </a:cubicBezTo>
                <a:close/>
                <a:moveTo>
                  <a:pt x="523266" y="2687703"/>
                </a:moveTo>
                <a:cubicBezTo>
                  <a:pt x="529266" y="2689804"/>
                  <a:pt x="536557" y="2695506"/>
                  <a:pt x="542936" y="2704060"/>
                </a:cubicBezTo>
                <a:cubicBezTo>
                  <a:pt x="550531" y="2714264"/>
                  <a:pt x="557214" y="2731071"/>
                  <a:pt x="548101" y="2736473"/>
                </a:cubicBezTo>
                <a:cubicBezTo>
                  <a:pt x="532304" y="2741575"/>
                  <a:pt x="508001" y="2709162"/>
                  <a:pt x="511343" y="2692955"/>
                </a:cubicBezTo>
                <a:cubicBezTo>
                  <a:pt x="512558" y="2687103"/>
                  <a:pt x="517267" y="2685602"/>
                  <a:pt x="523266" y="2687703"/>
                </a:cubicBezTo>
                <a:close/>
                <a:moveTo>
                  <a:pt x="1293874" y="2674399"/>
                </a:moveTo>
                <a:cubicBezTo>
                  <a:pt x="1308154" y="2674514"/>
                  <a:pt x="1328402" y="2681913"/>
                  <a:pt x="1349405" y="2696559"/>
                </a:cubicBezTo>
                <a:cubicBezTo>
                  <a:pt x="1368746" y="2709984"/>
                  <a:pt x="1400176" y="2739886"/>
                  <a:pt x="1381439" y="2756972"/>
                </a:cubicBezTo>
                <a:cubicBezTo>
                  <a:pt x="1349707" y="2776500"/>
                  <a:pt x="1281106" y="2731953"/>
                  <a:pt x="1274155" y="2695949"/>
                </a:cubicBezTo>
                <a:cubicBezTo>
                  <a:pt x="1271284" y="2681455"/>
                  <a:pt x="1279595" y="2674285"/>
                  <a:pt x="1293874" y="2674399"/>
                </a:cubicBezTo>
                <a:close/>
                <a:moveTo>
                  <a:pt x="1586206" y="2664763"/>
                </a:moveTo>
                <a:cubicBezTo>
                  <a:pt x="1601151" y="2662422"/>
                  <a:pt x="1623550" y="2665821"/>
                  <a:pt x="1648522" y="2675791"/>
                </a:cubicBezTo>
                <a:cubicBezTo>
                  <a:pt x="1672434" y="2685158"/>
                  <a:pt x="1708151" y="2706005"/>
                  <a:pt x="1691503" y="2724436"/>
                </a:cubicBezTo>
                <a:cubicBezTo>
                  <a:pt x="1658813" y="2749513"/>
                  <a:pt x="1581022" y="2721414"/>
                  <a:pt x="1568612" y="2688179"/>
                </a:cubicBezTo>
                <a:cubicBezTo>
                  <a:pt x="1563769" y="2675187"/>
                  <a:pt x="1571261" y="2667105"/>
                  <a:pt x="1586206" y="2664763"/>
                </a:cubicBezTo>
                <a:close/>
                <a:moveTo>
                  <a:pt x="1842747" y="2663926"/>
                </a:moveTo>
                <a:cubicBezTo>
                  <a:pt x="1853332" y="2663042"/>
                  <a:pt x="1865451" y="2663177"/>
                  <a:pt x="1878514" y="2664561"/>
                </a:cubicBezTo>
                <a:cubicBezTo>
                  <a:pt x="1894220" y="2666098"/>
                  <a:pt x="1913852" y="2670096"/>
                  <a:pt x="1919288" y="2678707"/>
                </a:cubicBezTo>
                <a:lnTo>
                  <a:pt x="1896061" y="2702907"/>
                </a:lnTo>
                <a:lnTo>
                  <a:pt x="1919487" y="2679663"/>
                </a:lnTo>
                <a:cubicBezTo>
                  <a:pt x="1936751" y="2686302"/>
                  <a:pt x="1932882" y="2691497"/>
                  <a:pt x="1930798" y="2694384"/>
                </a:cubicBezTo>
                <a:cubicBezTo>
                  <a:pt x="1927896" y="2696765"/>
                  <a:pt x="1923989" y="2699796"/>
                  <a:pt x="1910664" y="2702501"/>
                </a:cubicBezTo>
                <a:lnTo>
                  <a:pt x="1894010" y="2705045"/>
                </a:lnTo>
                <a:lnTo>
                  <a:pt x="1893314" y="2705770"/>
                </a:lnTo>
                <a:cubicBezTo>
                  <a:pt x="1858580" y="2717763"/>
                  <a:pt x="1817202" y="2708845"/>
                  <a:pt x="1804819" y="2693161"/>
                </a:cubicBezTo>
                <a:cubicBezTo>
                  <a:pt x="1793040" y="2678399"/>
                  <a:pt x="1810992" y="2666579"/>
                  <a:pt x="1842747" y="2663926"/>
                </a:cubicBezTo>
                <a:close/>
                <a:moveTo>
                  <a:pt x="2780798" y="2655987"/>
                </a:moveTo>
                <a:cubicBezTo>
                  <a:pt x="2783532" y="2658152"/>
                  <a:pt x="2786901" y="2662633"/>
                  <a:pt x="2790346" y="2669014"/>
                </a:cubicBezTo>
                <a:cubicBezTo>
                  <a:pt x="2796037" y="2679648"/>
                  <a:pt x="2803525" y="2699397"/>
                  <a:pt x="2801728" y="2709119"/>
                </a:cubicBezTo>
                <a:cubicBezTo>
                  <a:pt x="2801428" y="2710031"/>
                  <a:pt x="2801129" y="2710942"/>
                  <a:pt x="2800230" y="2711246"/>
                </a:cubicBezTo>
                <a:cubicBezTo>
                  <a:pt x="2792742" y="2714588"/>
                  <a:pt x="2771775" y="2669318"/>
                  <a:pt x="2775070" y="2656861"/>
                </a:cubicBezTo>
                <a:cubicBezTo>
                  <a:pt x="2775969" y="2653974"/>
                  <a:pt x="2778065" y="2653823"/>
                  <a:pt x="2780798" y="2655987"/>
                </a:cubicBezTo>
                <a:close/>
                <a:moveTo>
                  <a:pt x="998117" y="2648074"/>
                </a:moveTo>
                <a:cubicBezTo>
                  <a:pt x="1010030" y="2650373"/>
                  <a:pt x="1025615" y="2659193"/>
                  <a:pt x="1040750" y="2673667"/>
                </a:cubicBezTo>
                <a:cubicBezTo>
                  <a:pt x="1058133" y="2690251"/>
                  <a:pt x="1077913" y="2719500"/>
                  <a:pt x="1061429" y="2732165"/>
                </a:cubicBezTo>
                <a:cubicBezTo>
                  <a:pt x="1032658" y="2746337"/>
                  <a:pt x="976313" y="2692362"/>
                  <a:pt x="977512" y="2661605"/>
                </a:cubicBezTo>
                <a:cubicBezTo>
                  <a:pt x="977962" y="2649996"/>
                  <a:pt x="986203" y="2645775"/>
                  <a:pt x="998117" y="2648074"/>
                </a:cubicBezTo>
                <a:close/>
                <a:moveTo>
                  <a:pt x="2365587" y="2642496"/>
                </a:moveTo>
                <a:cubicBezTo>
                  <a:pt x="2376465" y="2641964"/>
                  <a:pt x="2391346" y="2646369"/>
                  <a:pt x="2405849" y="2655938"/>
                </a:cubicBezTo>
                <a:cubicBezTo>
                  <a:pt x="2428511" y="2670824"/>
                  <a:pt x="2446338" y="2697556"/>
                  <a:pt x="2437274" y="2713049"/>
                </a:cubicBezTo>
                <a:cubicBezTo>
                  <a:pt x="2417331" y="2735225"/>
                  <a:pt x="2352973" y="2683279"/>
                  <a:pt x="2349347" y="2658672"/>
                </a:cubicBezTo>
                <a:cubicBezTo>
                  <a:pt x="2347836" y="2648496"/>
                  <a:pt x="2354710" y="2643028"/>
                  <a:pt x="2365587" y="2642496"/>
                </a:cubicBezTo>
                <a:close/>
                <a:moveTo>
                  <a:pt x="601991" y="2638925"/>
                </a:moveTo>
                <a:cubicBezTo>
                  <a:pt x="610083" y="2635829"/>
                  <a:pt x="625630" y="2644794"/>
                  <a:pt x="637190" y="2659137"/>
                </a:cubicBezTo>
                <a:cubicBezTo>
                  <a:pt x="647671" y="2671987"/>
                  <a:pt x="657227" y="2692904"/>
                  <a:pt x="645821" y="2699777"/>
                </a:cubicBezTo>
                <a:cubicBezTo>
                  <a:pt x="626093" y="2706650"/>
                  <a:pt x="593727" y="2666608"/>
                  <a:pt x="596809" y="2646288"/>
                </a:cubicBezTo>
                <a:cubicBezTo>
                  <a:pt x="597425" y="2642328"/>
                  <a:pt x="599294" y="2639956"/>
                  <a:pt x="601991" y="2638925"/>
                </a:cubicBezTo>
                <a:close/>
                <a:moveTo>
                  <a:pt x="140460" y="2634154"/>
                </a:moveTo>
                <a:lnTo>
                  <a:pt x="140977" y="2635664"/>
                </a:lnTo>
                <a:lnTo>
                  <a:pt x="142241" y="2635212"/>
                </a:lnTo>
                <a:cubicBezTo>
                  <a:pt x="142241" y="2635552"/>
                  <a:pt x="142876" y="2638614"/>
                  <a:pt x="140971" y="2639635"/>
                </a:cubicBezTo>
                <a:lnTo>
                  <a:pt x="137700" y="2637883"/>
                </a:lnTo>
                <a:lnTo>
                  <a:pt x="136319" y="2638387"/>
                </a:lnTo>
                <a:cubicBezTo>
                  <a:pt x="135766" y="2637178"/>
                  <a:pt x="134938" y="2636270"/>
                  <a:pt x="135214" y="2635061"/>
                </a:cubicBezTo>
                <a:cubicBezTo>
                  <a:pt x="135490" y="2632037"/>
                  <a:pt x="138803" y="2632037"/>
                  <a:pt x="140460" y="2634154"/>
                </a:cubicBezTo>
                <a:close/>
                <a:moveTo>
                  <a:pt x="2610926" y="2631697"/>
                </a:moveTo>
                <a:cubicBezTo>
                  <a:pt x="2616906" y="2633370"/>
                  <a:pt x="2624551" y="2638922"/>
                  <a:pt x="2631969" y="2647897"/>
                </a:cubicBezTo>
                <a:cubicBezTo>
                  <a:pt x="2644988" y="2663412"/>
                  <a:pt x="2655888" y="2688055"/>
                  <a:pt x="2651044" y="2701136"/>
                </a:cubicBezTo>
                <a:cubicBezTo>
                  <a:pt x="2650438" y="2701745"/>
                  <a:pt x="2649530" y="2702962"/>
                  <a:pt x="2648924" y="2703570"/>
                </a:cubicBezTo>
                <a:cubicBezTo>
                  <a:pt x="2635602" y="2713001"/>
                  <a:pt x="2597150" y="2662195"/>
                  <a:pt x="2599875" y="2638770"/>
                </a:cubicBezTo>
                <a:cubicBezTo>
                  <a:pt x="2600632" y="2632229"/>
                  <a:pt x="2604947" y="2630023"/>
                  <a:pt x="2610926" y="2631697"/>
                </a:cubicBezTo>
                <a:close/>
                <a:moveTo>
                  <a:pt x="2126980" y="2629276"/>
                </a:moveTo>
                <a:cubicBezTo>
                  <a:pt x="2137774" y="2629605"/>
                  <a:pt x="2149469" y="2631091"/>
                  <a:pt x="2161089" y="2633950"/>
                </a:cubicBezTo>
                <a:cubicBezTo>
                  <a:pt x="2195495" y="2642378"/>
                  <a:pt x="2225675" y="2663446"/>
                  <a:pt x="2214207" y="2680602"/>
                </a:cubicBezTo>
                <a:cubicBezTo>
                  <a:pt x="2189760" y="2703476"/>
                  <a:pt x="2094389" y="2670971"/>
                  <a:pt x="2080506" y="2651708"/>
                </a:cubicBezTo>
                <a:cubicBezTo>
                  <a:pt x="2070320" y="2637713"/>
                  <a:pt x="2094597" y="2628288"/>
                  <a:pt x="2126980" y="2629276"/>
                </a:cubicBezTo>
                <a:close/>
                <a:moveTo>
                  <a:pt x="2890172" y="2623426"/>
                </a:moveTo>
                <a:cubicBezTo>
                  <a:pt x="2890479" y="2622513"/>
                  <a:pt x="2891708" y="2624644"/>
                  <a:pt x="2893552" y="2628602"/>
                </a:cubicBezTo>
                <a:cubicBezTo>
                  <a:pt x="2895395" y="2632256"/>
                  <a:pt x="2898161" y="2639562"/>
                  <a:pt x="2898775" y="2642911"/>
                </a:cubicBezTo>
                <a:cubicBezTo>
                  <a:pt x="2898775" y="2643216"/>
                  <a:pt x="2898775" y="2643520"/>
                  <a:pt x="2898468" y="2643520"/>
                </a:cubicBezTo>
                <a:cubicBezTo>
                  <a:pt x="2897239" y="2644738"/>
                  <a:pt x="2889250" y="2625862"/>
                  <a:pt x="2890172" y="2623426"/>
                </a:cubicBezTo>
                <a:close/>
                <a:moveTo>
                  <a:pt x="1359487" y="2615865"/>
                </a:moveTo>
                <a:cubicBezTo>
                  <a:pt x="1374637" y="2615865"/>
                  <a:pt x="1396757" y="2623505"/>
                  <a:pt x="1420392" y="2638786"/>
                </a:cubicBezTo>
                <a:cubicBezTo>
                  <a:pt x="1441905" y="2652704"/>
                  <a:pt x="1477963" y="2684173"/>
                  <a:pt x="1459783" y="2702630"/>
                </a:cubicBezTo>
                <a:cubicBezTo>
                  <a:pt x="1427664" y="2724113"/>
                  <a:pt x="1351003" y="2677516"/>
                  <a:pt x="1340397" y="2638786"/>
                </a:cubicBezTo>
                <a:cubicBezTo>
                  <a:pt x="1336155" y="2623505"/>
                  <a:pt x="1344337" y="2615865"/>
                  <a:pt x="1359487" y="2615865"/>
                </a:cubicBezTo>
                <a:close/>
                <a:moveTo>
                  <a:pt x="1643767" y="2603151"/>
                </a:moveTo>
                <a:cubicBezTo>
                  <a:pt x="1658631" y="2600535"/>
                  <a:pt x="1681568" y="2603644"/>
                  <a:pt x="1707825" y="2613351"/>
                </a:cubicBezTo>
                <a:cubicBezTo>
                  <a:pt x="1714767" y="2615778"/>
                  <a:pt x="1774826" y="2638832"/>
                  <a:pt x="1756416" y="2662493"/>
                </a:cubicBezTo>
                <a:cubicBezTo>
                  <a:pt x="1725632" y="2689187"/>
                  <a:pt x="1643842" y="2661583"/>
                  <a:pt x="1628148" y="2627305"/>
                </a:cubicBezTo>
                <a:cubicBezTo>
                  <a:pt x="1622112" y="2614109"/>
                  <a:pt x="1628903" y="2605768"/>
                  <a:pt x="1643767" y="2603151"/>
                </a:cubicBezTo>
                <a:close/>
                <a:moveTo>
                  <a:pt x="1934938" y="2600109"/>
                </a:moveTo>
                <a:cubicBezTo>
                  <a:pt x="1951020" y="2601332"/>
                  <a:pt x="1971654" y="2604694"/>
                  <a:pt x="1978026" y="2612945"/>
                </a:cubicBezTo>
                <a:lnTo>
                  <a:pt x="1977814" y="2613198"/>
                </a:lnTo>
                <a:lnTo>
                  <a:pt x="1988189" y="2617566"/>
                </a:lnTo>
                <a:cubicBezTo>
                  <a:pt x="1995499" y="2621965"/>
                  <a:pt x="1993276" y="2625732"/>
                  <a:pt x="1991908" y="2627981"/>
                </a:cubicBezTo>
                <a:cubicBezTo>
                  <a:pt x="1988944" y="2630680"/>
                  <a:pt x="1985296" y="2633716"/>
                  <a:pt x="1971602" y="2636837"/>
                </a:cubicBezTo>
                <a:lnTo>
                  <a:pt x="1955568" y="2639732"/>
                </a:lnTo>
                <a:lnTo>
                  <a:pt x="1954965" y="2640451"/>
                </a:lnTo>
                <a:cubicBezTo>
                  <a:pt x="1921587" y="2652675"/>
                  <a:pt x="1877892" y="2644729"/>
                  <a:pt x="1863933" y="2629754"/>
                </a:cubicBezTo>
                <a:cubicBezTo>
                  <a:pt x="1847851" y="2612640"/>
                  <a:pt x="1877285" y="2595525"/>
                  <a:pt x="1934938" y="2600109"/>
                </a:cubicBezTo>
                <a:close/>
                <a:moveTo>
                  <a:pt x="229844" y="2594247"/>
                </a:moveTo>
                <a:cubicBezTo>
                  <a:pt x="232121" y="2593899"/>
                  <a:pt x="234813" y="2594983"/>
                  <a:pt x="236746" y="2597616"/>
                </a:cubicBezTo>
                <a:cubicBezTo>
                  <a:pt x="237574" y="2598545"/>
                  <a:pt x="237850" y="2599784"/>
                  <a:pt x="238126" y="2600404"/>
                </a:cubicBezTo>
                <a:lnTo>
                  <a:pt x="227971" y="2604676"/>
                </a:lnTo>
                <a:lnTo>
                  <a:pt x="239225" y="2600287"/>
                </a:lnTo>
                <a:cubicBezTo>
                  <a:pt x="240751" y="2603780"/>
                  <a:pt x="242888" y="2611083"/>
                  <a:pt x="238919" y="2613305"/>
                </a:cubicBezTo>
                <a:cubicBezTo>
                  <a:pt x="234340" y="2614575"/>
                  <a:pt x="229456" y="2608542"/>
                  <a:pt x="227013" y="2605050"/>
                </a:cubicBezTo>
                <a:lnTo>
                  <a:pt x="227075" y="2605026"/>
                </a:lnTo>
                <a:lnTo>
                  <a:pt x="225426" y="2599475"/>
                </a:lnTo>
                <a:cubicBezTo>
                  <a:pt x="225702" y="2596377"/>
                  <a:pt x="227566" y="2594596"/>
                  <a:pt x="229844" y="2594247"/>
                </a:cubicBezTo>
                <a:close/>
                <a:moveTo>
                  <a:pt x="1072887" y="2591512"/>
                </a:moveTo>
                <a:cubicBezTo>
                  <a:pt x="1086002" y="2593854"/>
                  <a:pt x="1103541" y="2603297"/>
                  <a:pt x="1121079" y="2619011"/>
                </a:cubicBezTo>
                <a:cubicBezTo>
                  <a:pt x="1141338" y="2637445"/>
                  <a:pt x="1165226" y="2669477"/>
                  <a:pt x="1148293" y="2683982"/>
                </a:cubicBezTo>
                <a:cubicBezTo>
                  <a:pt x="1117752" y="2700300"/>
                  <a:pt x="1052136" y="2641373"/>
                  <a:pt x="1051229" y="2606621"/>
                </a:cubicBezTo>
                <a:cubicBezTo>
                  <a:pt x="1051077" y="2593929"/>
                  <a:pt x="1059771" y="2589170"/>
                  <a:pt x="1072887" y="2591512"/>
                </a:cubicBezTo>
                <a:close/>
                <a:moveTo>
                  <a:pt x="697143" y="2588714"/>
                </a:moveTo>
                <a:cubicBezTo>
                  <a:pt x="706170" y="2591456"/>
                  <a:pt x="717646" y="2599606"/>
                  <a:pt x="728357" y="2612250"/>
                </a:cubicBezTo>
                <a:cubicBezTo>
                  <a:pt x="739986" y="2626265"/>
                  <a:pt x="754063" y="2652162"/>
                  <a:pt x="740598" y="2660998"/>
                </a:cubicBezTo>
                <a:cubicBezTo>
                  <a:pt x="717646" y="2670138"/>
                  <a:pt x="677864" y="2622304"/>
                  <a:pt x="680618" y="2597626"/>
                </a:cubicBezTo>
                <a:cubicBezTo>
                  <a:pt x="681536" y="2588638"/>
                  <a:pt x="688115" y="2585972"/>
                  <a:pt x="697143" y="2588714"/>
                </a:cubicBezTo>
                <a:close/>
                <a:moveTo>
                  <a:pt x="2794199" y="2582943"/>
                </a:moveTo>
                <a:cubicBezTo>
                  <a:pt x="2795425" y="2579650"/>
                  <a:pt x="2800332" y="2584141"/>
                  <a:pt x="2805853" y="2593720"/>
                </a:cubicBezTo>
                <a:cubicBezTo>
                  <a:pt x="2810759" y="2602701"/>
                  <a:pt x="2817813" y="2619465"/>
                  <a:pt x="2817200" y="2627248"/>
                </a:cubicBezTo>
                <a:cubicBezTo>
                  <a:pt x="2816893" y="2628146"/>
                  <a:pt x="2816893" y="2628745"/>
                  <a:pt x="2816280" y="2629045"/>
                </a:cubicBezTo>
                <a:cubicBezTo>
                  <a:pt x="2810453" y="2632038"/>
                  <a:pt x="2790825" y="2591325"/>
                  <a:pt x="2794199" y="2582943"/>
                </a:cubicBezTo>
                <a:close/>
                <a:moveTo>
                  <a:pt x="2413866" y="2570891"/>
                </a:moveTo>
                <a:cubicBezTo>
                  <a:pt x="2423922" y="2570285"/>
                  <a:pt x="2438038" y="2574298"/>
                  <a:pt x="2452002" y="2583233"/>
                </a:cubicBezTo>
                <a:cubicBezTo>
                  <a:pt x="2473859" y="2596862"/>
                  <a:pt x="2492376" y="2621698"/>
                  <a:pt x="2485091" y="2636842"/>
                </a:cubicBezTo>
                <a:cubicBezTo>
                  <a:pt x="2469001" y="2657438"/>
                  <a:pt x="2405556" y="2609280"/>
                  <a:pt x="2400092" y="2586262"/>
                </a:cubicBezTo>
                <a:cubicBezTo>
                  <a:pt x="2397815" y="2576721"/>
                  <a:pt x="2403810" y="2571496"/>
                  <a:pt x="2413866" y="2570891"/>
                </a:cubicBezTo>
                <a:close/>
                <a:moveTo>
                  <a:pt x="333258" y="2563775"/>
                </a:moveTo>
                <a:cubicBezTo>
                  <a:pt x="336199" y="2568951"/>
                  <a:pt x="339726" y="2580520"/>
                  <a:pt x="334140" y="2583869"/>
                </a:cubicBezTo>
                <a:cubicBezTo>
                  <a:pt x="326497" y="2586000"/>
                  <a:pt x="317971" y="2574431"/>
                  <a:pt x="315913" y="2571386"/>
                </a:cubicBezTo>
                <a:cubicBezTo>
                  <a:pt x="321793" y="2568951"/>
                  <a:pt x="327673" y="2566211"/>
                  <a:pt x="333258" y="2563775"/>
                </a:cubicBezTo>
                <a:close/>
                <a:moveTo>
                  <a:pt x="2182027" y="2559984"/>
                </a:moveTo>
                <a:cubicBezTo>
                  <a:pt x="2192213" y="2560165"/>
                  <a:pt x="2203191" y="2561348"/>
                  <a:pt x="2214092" y="2563714"/>
                </a:cubicBezTo>
                <a:cubicBezTo>
                  <a:pt x="2248244" y="2571346"/>
                  <a:pt x="2279651" y="2591801"/>
                  <a:pt x="2270503" y="2608591"/>
                </a:cubicBezTo>
                <a:cubicBezTo>
                  <a:pt x="2247329" y="2633625"/>
                  <a:pt x="2144874" y="2597601"/>
                  <a:pt x="2135116" y="2580505"/>
                </a:cubicBezTo>
                <a:cubicBezTo>
                  <a:pt x="2128026" y="2567912"/>
                  <a:pt x="2151468" y="2559440"/>
                  <a:pt x="2182027" y="2559984"/>
                </a:cubicBezTo>
                <a:close/>
                <a:moveTo>
                  <a:pt x="2644869" y="2559689"/>
                </a:moveTo>
                <a:cubicBezTo>
                  <a:pt x="2649979" y="2561179"/>
                  <a:pt x="2656742" y="2566172"/>
                  <a:pt x="2663506" y="2574219"/>
                </a:cubicBezTo>
                <a:cubicBezTo>
                  <a:pt x="2675229" y="2587928"/>
                  <a:pt x="2686050" y="2609983"/>
                  <a:pt x="2682744" y="2621309"/>
                </a:cubicBezTo>
                <a:cubicBezTo>
                  <a:pt x="2682443" y="2622203"/>
                  <a:pt x="2681842" y="2623097"/>
                  <a:pt x="2681241" y="2623693"/>
                </a:cubicBezTo>
                <a:cubicBezTo>
                  <a:pt x="2671321" y="2632038"/>
                  <a:pt x="2635250" y="2586140"/>
                  <a:pt x="2636152" y="2566172"/>
                </a:cubicBezTo>
                <a:cubicBezTo>
                  <a:pt x="2636302" y="2560211"/>
                  <a:pt x="2639759" y="2558199"/>
                  <a:pt x="2644869" y="2559689"/>
                </a:cubicBezTo>
                <a:close/>
                <a:moveTo>
                  <a:pt x="1421114" y="2556037"/>
                </a:moveTo>
                <a:cubicBezTo>
                  <a:pt x="1436701" y="2556604"/>
                  <a:pt x="1459196" y="2564551"/>
                  <a:pt x="1483803" y="2579689"/>
                </a:cubicBezTo>
                <a:cubicBezTo>
                  <a:pt x="1509166" y="2595432"/>
                  <a:pt x="1547814" y="2626918"/>
                  <a:pt x="1530604" y="2646597"/>
                </a:cubicBezTo>
                <a:cubicBezTo>
                  <a:pt x="1497089" y="2671725"/>
                  <a:pt x="1408319" y="2617533"/>
                  <a:pt x="1399865" y="2576661"/>
                </a:cubicBezTo>
                <a:cubicBezTo>
                  <a:pt x="1396846" y="2562281"/>
                  <a:pt x="1405526" y="2555469"/>
                  <a:pt x="1421114" y="2556037"/>
                </a:cubicBezTo>
                <a:close/>
                <a:moveTo>
                  <a:pt x="319757" y="2555489"/>
                </a:moveTo>
                <a:cubicBezTo>
                  <a:pt x="323436" y="2554881"/>
                  <a:pt x="327913" y="2556241"/>
                  <a:pt x="331251" y="2559819"/>
                </a:cubicBezTo>
                <a:cubicBezTo>
                  <a:pt x="332162" y="2560678"/>
                  <a:pt x="332769" y="2562109"/>
                  <a:pt x="333376" y="2562968"/>
                </a:cubicBezTo>
                <a:cubicBezTo>
                  <a:pt x="327610" y="2565258"/>
                  <a:pt x="321540" y="2567835"/>
                  <a:pt x="315469" y="2570125"/>
                </a:cubicBezTo>
                <a:cubicBezTo>
                  <a:pt x="314256" y="2567835"/>
                  <a:pt x="312738" y="2566117"/>
                  <a:pt x="313041" y="2562968"/>
                </a:cubicBezTo>
                <a:cubicBezTo>
                  <a:pt x="313193" y="2558674"/>
                  <a:pt x="316077" y="2556097"/>
                  <a:pt x="319757" y="2555489"/>
                </a:cubicBezTo>
                <a:close/>
                <a:moveTo>
                  <a:pt x="2880023" y="2554250"/>
                </a:moveTo>
                <a:cubicBezTo>
                  <a:pt x="2880321" y="2554250"/>
                  <a:pt x="2880916" y="2555838"/>
                  <a:pt x="2881511" y="2557108"/>
                </a:cubicBezTo>
                <a:cubicBezTo>
                  <a:pt x="2882404" y="2559013"/>
                  <a:pt x="2883893" y="2563141"/>
                  <a:pt x="2884488" y="2564728"/>
                </a:cubicBezTo>
                <a:cubicBezTo>
                  <a:pt x="2884488" y="2565046"/>
                  <a:pt x="2884488" y="2565046"/>
                  <a:pt x="2884488" y="2565363"/>
                </a:cubicBezTo>
                <a:cubicBezTo>
                  <a:pt x="2883595" y="2564728"/>
                  <a:pt x="2879725" y="2554885"/>
                  <a:pt x="2880023" y="2554250"/>
                </a:cubicBezTo>
                <a:close/>
                <a:moveTo>
                  <a:pt x="2028180" y="2547900"/>
                </a:moveTo>
                <a:cubicBezTo>
                  <a:pt x="2046288" y="2553041"/>
                  <a:pt x="2043616" y="2558786"/>
                  <a:pt x="2042429" y="2561507"/>
                </a:cubicBezTo>
                <a:cubicBezTo>
                  <a:pt x="2039460" y="2564229"/>
                  <a:pt x="2034711" y="2569067"/>
                  <a:pt x="2009775" y="2573300"/>
                </a:cubicBezTo>
                <a:cubicBezTo>
                  <a:pt x="2016009" y="2564833"/>
                  <a:pt x="2022243" y="2556367"/>
                  <a:pt x="2028180" y="2547900"/>
                </a:cubicBezTo>
                <a:close/>
                <a:moveTo>
                  <a:pt x="1696899" y="2544575"/>
                </a:moveTo>
                <a:cubicBezTo>
                  <a:pt x="1711019" y="2541729"/>
                  <a:pt x="1733611" y="2544462"/>
                  <a:pt x="1760421" y="2553723"/>
                </a:cubicBezTo>
                <a:cubicBezTo>
                  <a:pt x="1767651" y="2556152"/>
                  <a:pt x="1828801" y="2578015"/>
                  <a:pt x="1813137" y="2601092"/>
                </a:cubicBezTo>
                <a:cubicBezTo>
                  <a:pt x="1788135" y="2625688"/>
                  <a:pt x="1703789" y="2604433"/>
                  <a:pt x="1684209" y="2568905"/>
                </a:cubicBezTo>
                <a:cubicBezTo>
                  <a:pt x="1677130" y="2555848"/>
                  <a:pt x="1682778" y="2547422"/>
                  <a:pt x="1696899" y="2544575"/>
                </a:cubicBezTo>
                <a:close/>
                <a:moveTo>
                  <a:pt x="778698" y="2537391"/>
                </a:moveTo>
                <a:cubicBezTo>
                  <a:pt x="788934" y="2540312"/>
                  <a:pt x="802182" y="2549417"/>
                  <a:pt x="814827" y="2563681"/>
                </a:cubicBezTo>
                <a:cubicBezTo>
                  <a:pt x="828978" y="2579767"/>
                  <a:pt x="846139" y="2608902"/>
                  <a:pt x="831387" y="2619524"/>
                </a:cubicBezTo>
                <a:cubicBezTo>
                  <a:pt x="806397" y="2630450"/>
                  <a:pt x="758826" y="2576732"/>
                  <a:pt x="760633" y="2548203"/>
                </a:cubicBezTo>
                <a:cubicBezTo>
                  <a:pt x="761235" y="2537733"/>
                  <a:pt x="768461" y="2534470"/>
                  <a:pt x="778698" y="2537391"/>
                </a:cubicBezTo>
                <a:close/>
                <a:moveTo>
                  <a:pt x="1982486" y="2536594"/>
                </a:moveTo>
                <a:cubicBezTo>
                  <a:pt x="2005769" y="2537787"/>
                  <a:pt x="2020888" y="2541664"/>
                  <a:pt x="2027238" y="2548224"/>
                </a:cubicBezTo>
                <a:cubicBezTo>
                  <a:pt x="2021191" y="2556574"/>
                  <a:pt x="2014841" y="2564924"/>
                  <a:pt x="2008491" y="2573273"/>
                </a:cubicBezTo>
                <a:cubicBezTo>
                  <a:pt x="1971298" y="2587587"/>
                  <a:pt x="1926545" y="2577448"/>
                  <a:pt x="1914752" y="2563433"/>
                </a:cubicBezTo>
                <a:cubicBezTo>
                  <a:pt x="1900238" y="2546435"/>
                  <a:pt x="1932593" y="2533612"/>
                  <a:pt x="1982486" y="2536594"/>
                </a:cubicBezTo>
                <a:close/>
                <a:moveTo>
                  <a:pt x="1140554" y="2535175"/>
                </a:moveTo>
                <a:cubicBezTo>
                  <a:pt x="1154883" y="2537634"/>
                  <a:pt x="1174546" y="2547852"/>
                  <a:pt x="1194667" y="2564956"/>
                </a:cubicBezTo>
                <a:cubicBezTo>
                  <a:pt x="1217836" y="2584634"/>
                  <a:pt x="1246188" y="2619448"/>
                  <a:pt x="1229116" y="2635493"/>
                </a:cubicBezTo>
                <a:cubicBezTo>
                  <a:pt x="1196801" y="2654262"/>
                  <a:pt x="1122415" y="2591294"/>
                  <a:pt x="1118452" y="2551939"/>
                </a:cubicBezTo>
                <a:cubicBezTo>
                  <a:pt x="1117233" y="2538013"/>
                  <a:pt x="1126226" y="2532715"/>
                  <a:pt x="1140554" y="2535175"/>
                </a:cubicBezTo>
                <a:close/>
                <a:moveTo>
                  <a:pt x="424671" y="2524087"/>
                </a:moveTo>
                <a:cubicBezTo>
                  <a:pt x="429824" y="2532313"/>
                  <a:pt x="434976" y="2547243"/>
                  <a:pt x="427400" y="2551508"/>
                </a:cubicBezTo>
                <a:cubicBezTo>
                  <a:pt x="418610" y="2554250"/>
                  <a:pt x="407093" y="2542368"/>
                  <a:pt x="401639" y="2534446"/>
                </a:cubicBezTo>
                <a:cubicBezTo>
                  <a:pt x="409215" y="2531095"/>
                  <a:pt x="417095" y="2527439"/>
                  <a:pt x="424671" y="2524087"/>
                </a:cubicBezTo>
                <a:close/>
                <a:moveTo>
                  <a:pt x="88901" y="2514562"/>
                </a:moveTo>
                <a:lnTo>
                  <a:pt x="92076" y="2517737"/>
                </a:lnTo>
                <a:lnTo>
                  <a:pt x="90489" y="2520912"/>
                </a:lnTo>
                <a:lnTo>
                  <a:pt x="87313" y="2519325"/>
                </a:lnTo>
                <a:close/>
                <a:moveTo>
                  <a:pt x="407165" y="2513990"/>
                </a:moveTo>
                <a:cubicBezTo>
                  <a:pt x="412034" y="2513034"/>
                  <a:pt x="418091" y="2514798"/>
                  <a:pt x="422691" y="2519796"/>
                </a:cubicBezTo>
                <a:cubicBezTo>
                  <a:pt x="423611" y="2520972"/>
                  <a:pt x="424838" y="2522442"/>
                  <a:pt x="425451" y="2523618"/>
                </a:cubicBezTo>
                <a:cubicBezTo>
                  <a:pt x="417784" y="2526851"/>
                  <a:pt x="409810" y="2530379"/>
                  <a:pt x="402143" y="2533613"/>
                </a:cubicBezTo>
                <a:cubicBezTo>
                  <a:pt x="400610" y="2531555"/>
                  <a:pt x="398770" y="2528615"/>
                  <a:pt x="398770" y="2524500"/>
                </a:cubicBezTo>
                <a:cubicBezTo>
                  <a:pt x="398616" y="2518620"/>
                  <a:pt x="402297" y="2514945"/>
                  <a:pt x="407165" y="2513990"/>
                </a:cubicBezTo>
                <a:close/>
                <a:moveTo>
                  <a:pt x="2803404" y="2512193"/>
                </a:moveTo>
                <a:cubicBezTo>
                  <a:pt x="2803990" y="2509800"/>
                  <a:pt x="2807214" y="2513389"/>
                  <a:pt x="2811317" y="2520867"/>
                </a:cubicBezTo>
                <a:cubicBezTo>
                  <a:pt x="2816006" y="2529241"/>
                  <a:pt x="2820695" y="2541504"/>
                  <a:pt x="2820988" y="2547187"/>
                </a:cubicBezTo>
                <a:cubicBezTo>
                  <a:pt x="2820988" y="2547785"/>
                  <a:pt x="2820695" y="2548383"/>
                  <a:pt x="2820402" y="2548682"/>
                </a:cubicBezTo>
                <a:cubicBezTo>
                  <a:pt x="2817178" y="2551075"/>
                  <a:pt x="2801938" y="2518474"/>
                  <a:pt x="2803404" y="2512193"/>
                </a:cubicBezTo>
                <a:close/>
                <a:moveTo>
                  <a:pt x="2457439" y="2499664"/>
                </a:moveTo>
                <a:cubicBezTo>
                  <a:pt x="2466406" y="2499473"/>
                  <a:pt x="2478821" y="2503129"/>
                  <a:pt x="2491237" y="2510744"/>
                </a:cubicBezTo>
                <a:cubicBezTo>
                  <a:pt x="2512082" y="2523233"/>
                  <a:pt x="2530475" y="2546383"/>
                  <a:pt x="2525570" y="2560396"/>
                </a:cubicBezTo>
                <a:cubicBezTo>
                  <a:pt x="2524957" y="2560700"/>
                  <a:pt x="2524651" y="2561614"/>
                  <a:pt x="2524344" y="2561919"/>
                </a:cubicBezTo>
                <a:cubicBezTo>
                  <a:pt x="2510243" y="2578063"/>
                  <a:pt x="2447706" y="2532676"/>
                  <a:pt x="2444334" y="2511658"/>
                </a:cubicBezTo>
                <a:cubicBezTo>
                  <a:pt x="2442955" y="2503890"/>
                  <a:pt x="2448473" y="2499854"/>
                  <a:pt x="2457439" y="2499664"/>
                </a:cubicBezTo>
                <a:close/>
                <a:moveTo>
                  <a:pt x="1474616" y="2498688"/>
                </a:moveTo>
                <a:cubicBezTo>
                  <a:pt x="1490504" y="2499029"/>
                  <a:pt x="1514015" y="2506853"/>
                  <a:pt x="1540256" y="2522044"/>
                </a:cubicBezTo>
                <a:cubicBezTo>
                  <a:pt x="1567559" y="2538147"/>
                  <a:pt x="1609726" y="2570353"/>
                  <a:pt x="1594255" y="2591013"/>
                </a:cubicBezTo>
                <a:cubicBezTo>
                  <a:pt x="1562098" y="2617750"/>
                  <a:pt x="1466842" y="2562757"/>
                  <a:pt x="1454707" y="2520221"/>
                </a:cubicBezTo>
                <a:cubicBezTo>
                  <a:pt x="1450460" y="2505486"/>
                  <a:pt x="1458727" y="2498346"/>
                  <a:pt x="1474616" y="2498688"/>
                </a:cubicBezTo>
                <a:close/>
                <a:moveTo>
                  <a:pt x="2227719" y="2491218"/>
                </a:moveTo>
                <a:cubicBezTo>
                  <a:pt x="2237359" y="2491218"/>
                  <a:pt x="2247859" y="2492150"/>
                  <a:pt x="2258415" y="2494203"/>
                </a:cubicBezTo>
                <a:cubicBezTo>
                  <a:pt x="2291224" y="2500897"/>
                  <a:pt x="2322513" y="2519154"/>
                  <a:pt x="2315526" y="2535280"/>
                </a:cubicBezTo>
                <a:cubicBezTo>
                  <a:pt x="2296692" y="2559013"/>
                  <a:pt x="2197051" y="2527065"/>
                  <a:pt x="2185811" y="2511243"/>
                </a:cubicBezTo>
                <a:cubicBezTo>
                  <a:pt x="2177609" y="2499604"/>
                  <a:pt x="2198798" y="2491218"/>
                  <a:pt x="2227719" y="2491218"/>
                </a:cubicBezTo>
                <a:close/>
                <a:moveTo>
                  <a:pt x="2670922" y="2487743"/>
                </a:moveTo>
                <a:cubicBezTo>
                  <a:pt x="2675043" y="2489361"/>
                  <a:pt x="2680489" y="2493802"/>
                  <a:pt x="2686082" y="2500577"/>
                </a:cubicBezTo>
                <a:cubicBezTo>
                  <a:pt x="2696680" y="2512921"/>
                  <a:pt x="2706688" y="2532491"/>
                  <a:pt x="2704922" y="2543029"/>
                </a:cubicBezTo>
                <a:cubicBezTo>
                  <a:pt x="2704628" y="2543631"/>
                  <a:pt x="2704333" y="2544534"/>
                  <a:pt x="2703744" y="2545136"/>
                </a:cubicBezTo>
                <a:cubicBezTo>
                  <a:pt x="2696091" y="2552663"/>
                  <a:pt x="2662238" y="2507803"/>
                  <a:pt x="2663710" y="2491845"/>
                </a:cubicBezTo>
                <a:cubicBezTo>
                  <a:pt x="2664004" y="2487329"/>
                  <a:pt x="2666801" y="2486125"/>
                  <a:pt x="2670922" y="2487743"/>
                </a:cubicBezTo>
                <a:close/>
                <a:moveTo>
                  <a:pt x="1745631" y="2485819"/>
                </a:moveTo>
                <a:cubicBezTo>
                  <a:pt x="1759103" y="2483507"/>
                  <a:pt x="1780202" y="2485932"/>
                  <a:pt x="1805248" y="2493815"/>
                </a:cubicBezTo>
                <a:cubicBezTo>
                  <a:pt x="1812230" y="2495937"/>
                  <a:pt x="1873251" y="2515946"/>
                  <a:pt x="1860804" y="2538381"/>
                </a:cubicBezTo>
                <a:cubicBezTo>
                  <a:pt x="1836214" y="2565363"/>
                  <a:pt x="1747567" y="2538381"/>
                  <a:pt x="1731780" y="2506245"/>
                </a:cubicBezTo>
                <a:cubicBezTo>
                  <a:pt x="1726316" y="2495179"/>
                  <a:pt x="1732160" y="2488131"/>
                  <a:pt x="1745631" y="2485819"/>
                </a:cubicBezTo>
                <a:close/>
                <a:moveTo>
                  <a:pt x="853176" y="2484424"/>
                </a:moveTo>
                <a:cubicBezTo>
                  <a:pt x="864882" y="2487585"/>
                  <a:pt x="880414" y="2497669"/>
                  <a:pt x="895567" y="2513622"/>
                </a:cubicBezTo>
                <a:cubicBezTo>
                  <a:pt x="912236" y="2531382"/>
                  <a:pt x="933451" y="2564191"/>
                  <a:pt x="917995" y="2576533"/>
                </a:cubicBezTo>
                <a:cubicBezTo>
                  <a:pt x="890718" y="2589175"/>
                  <a:pt x="833741" y="2528974"/>
                  <a:pt x="833741" y="2496766"/>
                </a:cubicBezTo>
                <a:cubicBezTo>
                  <a:pt x="833590" y="2485026"/>
                  <a:pt x="841470" y="2481264"/>
                  <a:pt x="853176" y="2484424"/>
                </a:cubicBezTo>
                <a:close/>
                <a:moveTo>
                  <a:pt x="1201193" y="2477149"/>
                </a:moveTo>
                <a:cubicBezTo>
                  <a:pt x="1216318" y="2479645"/>
                  <a:pt x="1237818" y="2490613"/>
                  <a:pt x="1260752" y="2509219"/>
                </a:cubicBezTo>
                <a:cubicBezTo>
                  <a:pt x="1283082" y="2527372"/>
                  <a:pt x="1320801" y="2566702"/>
                  <a:pt x="1302696" y="2585763"/>
                </a:cubicBezTo>
                <a:cubicBezTo>
                  <a:pt x="1270106" y="2606638"/>
                  <a:pt x="1186821" y="2539171"/>
                  <a:pt x="1179881" y="2495907"/>
                </a:cubicBezTo>
                <a:cubicBezTo>
                  <a:pt x="1177316" y="2480629"/>
                  <a:pt x="1186067" y="2474653"/>
                  <a:pt x="1201193" y="2477149"/>
                </a:cubicBezTo>
                <a:close/>
                <a:moveTo>
                  <a:pt x="179847" y="2476993"/>
                </a:moveTo>
                <a:cubicBezTo>
                  <a:pt x="181968" y="2477416"/>
                  <a:pt x="184201" y="2479341"/>
                  <a:pt x="185540" y="2482576"/>
                </a:cubicBezTo>
                <a:cubicBezTo>
                  <a:pt x="187326" y="2486580"/>
                  <a:pt x="187028" y="2491817"/>
                  <a:pt x="183456" y="2493665"/>
                </a:cubicBezTo>
                <a:cubicBezTo>
                  <a:pt x="177205" y="2495513"/>
                  <a:pt x="173038" y="2485964"/>
                  <a:pt x="174824" y="2480420"/>
                </a:cubicBezTo>
                <a:cubicBezTo>
                  <a:pt x="175717" y="2477647"/>
                  <a:pt x="177726" y="2476569"/>
                  <a:pt x="179847" y="2476993"/>
                </a:cubicBezTo>
                <a:close/>
                <a:moveTo>
                  <a:pt x="2024048" y="2473210"/>
                </a:moveTo>
                <a:cubicBezTo>
                  <a:pt x="2036095" y="2473662"/>
                  <a:pt x="2046312" y="2474946"/>
                  <a:pt x="2054166" y="2476908"/>
                </a:cubicBezTo>
                <a:lnTo>
                  <a:pt x="2069727" y="2484500"/>
                </a:lnTo>
                <a:lnTo>
                  <a:pt x="2069790" y="2484400"/>
                </a:lnTo>
                <a:cubicBezTo>
                  <a:pt x="2084388" y="2488662"/>
                  <a:pt x="2084388" y="2491707"/>
                  <a:pt x="2083146" y="2495665"/>
                </a:cubicBezTo>
                <a:cubicBezTo>
                  <a:pt x="2081437" y="2497492"/>
                  <a:pt x="2079574" y="2499166"/>
                  <a:pt x="2075653" y="2500917"/>
                </a:cubicBezTo>
                <a:lnTo>
                  <a:pt x="2056574" y="2506406"/>
                </a:lnTo>
                <a:lnTo>
                  <a:pt x="2056377" y="2506723"/>
                </a:lnTo>
                <a:cubicBezTo>
                  <a:pt x="2026488" y="2520913"/>
                  <a:pt x="1977080" y="2515177"/>
                  <a:pt x="1962135" y="2500383"/>
                </a:cubicBezTo>
                <a:cubicBezTo>
                  <a:pt x="1946276" y="2484683"/>
                  <a:pt x="1975860" y="2471700"/>
                  <a:pt x="2024048" y="2473210"/>
                </a:cubicBezTo>
                <a:close/>
                <a:moveTo>
                  <a:pt x="489863" y="2470992"/>
                </a:moveTo>
                <a:cubicBezTo>
                  <a:pt x="495720" y="2469630"/>
                  <a:pt x="503153" y="2471887"/>
                  <a:pt x="509160" y="2478424"/>
                </a:cubicBezTo>
                <a:lnTo>
                  <a:pt x="512752" y="2483078"/>
                </a:lnTo>
                <a:lnTo>
                  <a:pt x="513310" y="2482812"/>
                </a:lnTo>
                <a:cubicBezTo>
                  <a:pt x="519442" y="2492350"/>
                  <a:pt x="528638" y="2512347"/>
                  <a:pt x="518522" y="2518808"/>
                </a:cubicBezTo>
                <a:cubicBezTo>
                  <a:pt x="513004" y="2520654"/>
                  <a:pt x="506413" y="2517885"/>
                  <a:pt x="500206" y="2513270"/>
                </a:cubicBezTo>
                <a:lnTo>
                  <a:pt x="484492" y="2496972"/>
                </a:lnTo>
                <a:lnTo>
                  <a:pt x="484232" y="2497100"/>
                </a:lnTo>
                <a:cubicBezTo>
                  <a:pt x="482730" y="2494921"/>
                  <a:pt x="480027" y="2490875"/>
                  <a:pt x="480027" y="2485272"/>
                </a:cubicBezTo>
                <a:cubicBezTo>
                  <a:pt x="479726" y="2477334"/>
                  <a:pt x="484006" y="2472354"/>
                  <a:pt x="489863" y="2470992"/>
                </a:cubicBezTo>
                <a:close/>
                <a:moveTo>
                  <a:pt x="1526281" y="2442912"/>
                </a:moveTo>
                <a:cubicBezTo>
                  <a:pt x="1541483" y="2443779"/>
                  <a:pt x="1563718" y="2451316"/>
                  <a:pt x="1589130" y="2465334"/>
                </a:cubicBezTo>
                <a:cubicBezTo>
                  <a:pt x="1616963" y="2480408"/>
                  <a:pt x="1660526" y="2511761"/>
                  <a:pt x="1647215" y="2531960"/>
                </a:cubicBezTo>
                <a:cubicBezTo>
                  <a:pt x="1616055" y="2560600"/>
                  <a:pt x="1514709" y="2501813"/>
                  <a:pt x="1505634" y="2460511"/>
                </a:cubicBezTo>
                <a:cubicBezTo>
                  <a:pt x="1502911" y="2447849"/>
                  <a:pt x="1511079" y="2442046"/>
                  <a:pt x="1526281" y="2442912"/>
                </a:cubicBezTo>
                <a:close/>
                <a:moveTo>
                  <a:pt x="2803059" y="2441171"/>
                </a:moveTo>
                <a:cubicBezTo>
                  <a:pt x="2803339" y="2439950"/>
                  <a:pt x="2805580" y="2442698"/>
                  <a:pt x="2808382" y="2448193"/>
                </a:cubicBezTo>
                <a:cubicBezTo>
                  <a:pt x="2811183" y="2453688"/>
                  <a:pt x="2815386" y="2464068"/>
                  <a:pt x="2815946" y="2468953"/>
                </a:cubicBezTo>
                <a:cubicBezTo>
                  <a:pt x="2815946" y="2469258"/>
                  <a:pt x="2816226" y="2469868"/>
                  <a:pt x="2815946" y="2470174"/>
                </a:cubicBezTo>
                <a:cubicBezTo>
                  <a:pt x="2813985" y="2471700"/>
                  <a:pt x="2801938" y="2444835"/>
                  <a:pt x="2803059" y="2441171"/>
                </a:cubicBezTo>
                <a:close/>
                <a:moveTo>
                  <a:pt x="267326" y="2438269"/>
                </a:moveTo>
                <a:cubicBezTo>
                  <a:pt x="270511" y="2438813"/>
                  <a:pt x="273919" y="2441568"/>
                  <a:pt x="276141" y="2446208"/>
                </a:cubicBezTo>
                <a:cubicBezTo>
                  <a:pt x="278512" y="2451429"/>
                  <a:pt x="279401" y="2459840"/>
                  <a:pt x="273771" y="2462450"/>
                </a:cubicBezTo>
                <a:cubicBezTo>
                  <a:pt x="265177" y="2465350"/>
                  <a:pt x="257176" y="2452299"/>
                  <a:pt x="259843" y="2443598"/>
                </a:cubicBezTo>
                <a:cubicBezTo>
                  <a:pt x="261177" y="2439392"/>
                  <a:pt x="264140" y="2437725"/>
                  <a:pt x="267326" y="2438269"/>
                </a:cubicBezTo>
                <a:close/>
                <a:moveTo>
                  <a:pt x="909410" y="2430768"/>
                </a:moveTo>
                <a:cubicBezTo>
                  <a:pt x="921232" y="2425972"/>
                  <a:pt x="946392" y="2438027"/>
                  <a:pt x="970866" y="2462477"/>
                </a:cubicBezTo>
                <a:cubicBezTo>
                  <a:pt x="990689" y="2482097"/>
                  <a:pt x="1016001" y="2518319"/>
                  <a:pt x="1000143" y="2532204"/>
                </a:cubicBezTo>
                <a:cubicBezTo>
                  <a:pt x="969036" y="2547900"/>
                  <a:pt x="900113" y="2475758"/>
                  <a:pt x="902553" y="2441347"/>
                </a:cubicBezTo>
                <a:cubicBezTo>
                  <a:pt x="903010" y="2435838"/>
                  <a:pt x="905469" y="2432367"/>
                  <a:pt x="909410" y="2430768"/>
                </a:cubicBezTo>
                <a:close/>
                <a:moveTo>
                  <a:pt x="2490449" y="2429470"/>
                </a:moveTo>
                <a:cubicBezTo>
                  <a:pt x="2498181" y="2429241"/>
                  <a:pt x="2509249" y="2432515"/>
                  <a:pt x="2520772" y="2439368"/>
                </a:cubicBezTo>
                <a:cubicBezTo>
                  <a:pt x="2539572" y="2450636"/>
                  <a:pt x="2557463" y="2471040"/>
                  <a:pt x="2554128" y="2483831"/>
                </a:cubicBezTo>
                <a:cubicBezTo>
                  <a:pt x="2553824" y="2484440"/>
                  <a:pt x="2553521" y="2485049"/>
                  <a:pt x="2553218" y="2485354"/>
                </a:cubicBezTo>
                <a:cubicBezTo>
                  <a:pt x="2542605" y="2500276"/>
                  <a:pt x="2484991" y="2459772"/>
                  <a:pt x="2480139" y="2440586"/>
                </a:cubicBezTo>
                <a:cubicBezTo>
                  <a:pt x="2478319" y="2433429"/>
                  <a:pt x="2482716" y="2429698"/>
                  <a:pt x="2490449" y="2429470"/>
                </a:cubicBezTo>
                <a:close/>
                <a:moveTo>
                  <a:pt x="1811463" y="2427893"/>
                </a:moveTo>
                <a:cubicBezTo>
                  <a:pt x="1820809" y="2428917"/>
                  <a:pt x="1831593" y="2431086"/>
                  <a:pt x="1843398" y="2434481"/>
                </a:cubicBezTo>
                <a:cubicBezTo>
                  <a:pt x="1849755" y="2436594"/>
                  <a:pt x="1908176" y="2454099"/>
                  <a:pt x="1898490" y="2474923"/>
                </a:cubicBezTo>
                <a:cubicBezTo>
                  <a:pt x="1878511" y="2500275"/>
                  <a:pt x="1794663" y="2476734"/>
                  <a:pt x="1777409" y="2447459"/>
                </a:cubicBezTo>
                <a:cubicBezTo>
                  <a:pt x="1768328" y="2432067"/>
                  <a:pt x="1783425" y="2424824"/>
                  <a:pt x="1811463" y="2427893"/>
                </a:cubicBezTo>
                <a:close/>
                <a:moveTo>
                  <a:pt x="571242" y="2426279"/>
                </a:moveTo>
                <a:cubicBezTo>
                  <a:pt x="578111" y="2424508"/>
                  <a:pt x="587041" y="2427027"/>
                  <a:pt x="594520" y="2434741"/>
                </a:cubicBezTo>
                <a:cubicBezTo>
                  <a:pt x="595742" y="2436315"/>
                  <a:pt x="597573" y="2438205"/>
                  <a:pt x="598489" y="2439779"/>
                </a:cubicBezTo>
                <a:lnTo>
                  <a:pt x="597648" y="2440233"/>
                </a:lnTo>
                <a:lnTo>
                  <a:pt x="609677" y="2464135"/>
                </a:lnTo>
                <a:cubicBezTo>
                  <a:pt x="611642" y="2471771"/>
                  <a:pt x="610962" y="2478315"/>
                  <a:pt x="605973" y="2481775"/>
                </a:cubicBezTo>
                <a:cubicBezTo>
                  <a:pt x="594482" y="2485988"/>
                  <a:pt x="576642" y="2471846"/>
                  <a:pt x="565151" y="2456801"/>
                </a:cubicBezTo>
                <a:lnTo>
                  <a:pt x="565507" y="2456615"/>
                </a:lnTo>
                <a:lnTo>
                  <a:pt x="560327" y="2443558"/>
                </a:lnTo>
                <a:cubicBezTo>
                  <a:pt x="559564" y="2434111"/>
                  <a:pt x="564373" y="2428050"/>
                  <a:pt x="571242" y="2426279"/>
                </a:cubicBezTo>
                <a:close/>
                <a:moveTo>
                  <a:pt x="2266054" y="2423987"/>
                </a:moveTo>
                <a:cubicBezTo>
                  <a:pt x="2274935" y="2423863"/>
                  <a:pt x="2284693" y="2424589"/>
                  <a:pt x="2294601" y="2426348"/>
                </a:cubicBezTo>
                <a:cubicBezTo>
                  <a:pt x="2325827" y="2432159"/>
                  <a:pt x="2355851" y="2448369"/>
                  <a:pt x="2350747" y="2463661"/>
                </a:cubicBezTo>
                <a:cubicBezTo>
                  <a:pt x="2335735" y="2485988"/>
                  <a:pt x="2241157" y="2457850"/>
                  <a:pt x="2229448" y="2443169"/>
                </a:cubicBezTo>
                <a:cubicBezTo>
                  <a:pt x="2220665" y="2432388"/>
                  <a:pt x="2239412" y="2424360"/>
                  <a:pt x="2266054" y="2423987"/>
                </a:cubicBezTo>
                <a:close/>
                <a:moveTo>
                  <a:pt x="1260583" y="2422003"/>
                </a:moveTo>
                <a:cubicBezTo>
                  <a:pt x="1277102" y="2426050"/>
                  <a:pt x="1299327" y="2438075"/>
                  <a:pt x="1320801" y="2454714"/>
                </a:cubicBezTo>
                <a:cubicBezTo>
                  <a:pt x="1345429" y="2474076"/>
                  <a:pt x="1387476" y="2515826"/>
                  <a:pt x="1370657" y="2536095"/>
                </a:cubicBezTo>
                <a:cubicBezTo>
                  <a:pt x="1336719" y="2560600"/>
                  <a:pt x="1238809" y="2480732"/>
                  <a:pt x="1234604" y="2437168"/>
                </a:cubicBezTo>
                <a:cubicBezTo>
                  <a:pt x="1233253" y="2421890"/>
                  <a:pt x="1244065" y="2417957"/>
                  <a:pt x="1260583" y="2422003"/>
                </a:cubicBezTo>
                <a:close/>
                <a:moveTo>
                  <a:pt x="2103668" y="2420900"/>
                </a:moveTo>
                <a:cubicBezTo>
                  <a:pt x="2109020" y="2423008"/>
                  <a:pt x="2109583" y="2423309"/>
                  <a:pt x="2112118" y="2425718"/>
                </a:cubicBezTo>
                <a:cubicBezTo>
                  <a:pt x="2112963" y="2426320"/>
                  <a:pt x="2112963" y="2428427"/>
                  <a:pt x="2112681" y="2429632"/>
                </a:cubicBezTo>
                <a:cubicBezTo>
                  <a:pt x="2110147" y="2432944"/>
                  <a:pt x="2107612" y="2434750"/>
                  <a:pt x="2095500" y="2438363"/>
                </a:cubicBezTo>
                <a:cubicBezTo>
                  <a:pt x="2098317" y="2432642"/>
                  <a:pt x="2101133" y="2426922"/>
                  <a:pt x="2103668" y="2420900"/>
                </a:cubicBezTo>
                <a:close/>
                <a:moveTo>
                  <a:pt x="2687786" y="2416970"/>
                </a:moveTo>
                <a:cubicBezTo>
                  <a:pt x="2691185" y="2418557"/>
                  <a:pt x="2695638" y="2422186"/>
                  <a:pt x="2700325" y="2427477"/>
                </a:cubicBezTo>
                <a:cubicBezTo>
                  <a:pt x="2709701" y="2438061"/>
                  <a:pt x="2719388" y="2454692"/>
                  <a:pt x="2718763" y="2463763"/>
                </a:cubicBezTo>
                <a:cubicBezTo>
                  <a:pt x="2718763" y="2464368"/>
                  <a:pt x="2718451" y="2465275"/>
                  <a:pt x="2717513" y="2465880"/>
                </a:cubicBezTo>
                <a:cubicBezTo>
                  <a:pt x="2710013" y="2470113"/>
                  <a:pt x="2679700" y="2430199"/>
                  <a:pt x="2681575" y="2418708"/>
                </a:cubicBezTo>
                <a:cubicBezTo>
                  <a:pt x="2682044" y="2415836"/>
                  <a:pt x="2684388" y="2415382"/>
                  <a:pt x="2687786" y="2416970"/>
                </a:cubicBezTo>
                <a:close/>
                <a:moveTo>
                  <a:pt x="2056994" y="2410083"/>
                </a:moveTo>
                <a:cubicBezTo>
                  <a:pt x="2092883" y="2410674"/>
                  <a:pt x="2100724" y="2418360"/>
                  <a:pt x="2103438" y="2420725"/>
                </a:cubicBezTo>
                <a:cubicBezTo>
                  <a:pt x="2100724" y="2426637"/>
                  <a:pt x="2097708" y="2432253"/>
                  <a:pt x="2094692" y="2437870"/>
                </a:cubicBezTo>
                <a:cubicBezTo>
                  <a:pt x="2069661" y="2452650"/>
                  <a:pt x="2015677" y="2449990"/>
                  <a:pt x="2000900" y="2433731"/>
                </a:cubicBezTo>
                <a:cubicBezTo>
                  <a:pt x="1989138" y="2420429"/>
                  <a:pt x="2014773" y="2409787"/>
                  <a:pt x="2056994" y="2410083"/>
                </a:cubicBezTo>
                <a:close/>
                <a:moveTo>
                  <a:pt x="352768" y="2398017"/>
                </a:moveTo>
                <a:cubicBezTo>
                  <a:pt x="356970" y="2398958"/>
                  <a:pt x="361484" y="2402649"/>
                  <a:pt x="364597" y="2408675"/>
                </a:cubicBezTo>
                <a:cubicBezTo>
                  <a:pt x="368020" y="2415002"/>
                  <a:pt x="369888" y="2426450"/>
                  <a:pt x="361795" y="2430969"/>
                </a:cubicBezTo>
                <a:cubicBezTo>
                  <a:pt x="349344" y="2435187"/>
                  <a:pt x="338138" y="2415905"/>
                  <a:pt x="342807" y="2403854"/>
                </a:cubicBezTo>
                <a:cubicBezTo>
                  <a:pt x="344675" y="2398883"/>
                  <a:pt x="348566" y="2397076"/>
                  <a:pt x="352768" y="2398017"/>
                </a:cubicBezTo>
                <a:close/>
                <a:moveTo>
                  <a:pt x="679315" y="2395500"/>
                </a:moveTo>
                <a:cubicBezTo>
                  <a:pt x="693563" y="2414325"/>
                  <a:pt x="703264" y="2437096"/>
                  <a:pt x="692047" y="2445598"/>
                </a:cubicBezTo>
                <a:cubicBezTo>
                  <a:pt x="678709" y="2451063"/>
                  <a:pt x="657186" y="2434060"/>
                  <a:pt x="642938" y="2416146"/>
                </a:cubicBezTo>
                <a:cubicBezTo>
                  <a:pt x="649001" y="2412807"/>
                  <a:pt x="655064" y="2409467"/>
                  <a:pt x="661127" y="2405823"/>
                </a:cubicBezTo>
                <a:cubicBezTo>
                  <a:pt x="667190" y="2402483"/>
                  <a:pt x="673253" y="2398840"/>
                  <a:pt x="679315" y="2395500"/>
                </a:cubicBezTo>
                <a:close/>
                <a:moveTo>
                  <a:pt x="1571085" y="2389746"/>
                </a:moveTo>
                <a:cubicBezTo>
                  <a:pt x="1585215" y="2390350"/>
                  <a:pt x="1606371" y="2397145"/>
                  <a:pt x="1630852" y="2409979"/>
                </a:cubicBezTo>
                <a:cubicBezTo>
                  <a:pt x="1633875" y="2411489"/>
                  <a:pt x="1703389" y="2448332"/>
                  <a:pt x="1690393" y="2472492"/>
                </a:cubicBezTo>
                <a:cubicBezTo>
                  <a:pt x="1663796" y="2500275"/>
                  <a:pt x="1564965" y="2445615"/>
                  <a:pt x="1553480" y="2406658"/>
                </a:cubicBezTo>
                <a:cubicBezTo>
                  <a:pt x="1549853" y="2394729"/>
                  <a:pt x="1556956" y="2389142"/>
                  <a:pt x="1571085" y="2389746"/>
                </a:cubicBezTo>
                <a:close/>
                <a:moveTo>
                  <a:pt x="649294" y="2379520"/>
                </a:moveTo>
                <a:cubicBezTo>
                  <a:pt x="656843" y="2378286"/>
                  <a:pt x="666269" y="2381447"/>
                  <a:pt x="674546" y="2389619"/>
                </a:cubicBezTo>
                <a:cubicBezTo>
                  <a:pt x="676386" y="2391160"/>
                  <a:pt x="678225" y="2393319"/>
                  <a:pt x="679451" y="2395169"/>
                </a:cubicBezTo>
                <a:cubicBezTo>
                  <a:pt x="673320" y="2398561"/>
                  <a:pt x="667189" y="2402262"/>
                  <a:pt x="661058" y="2405654"/>
                </a:cubicBezTo>
                <a:cubicBezTo>
                  <a:pt x="654927" y="2409354"/>
                  <a:pt x="648796" y="2412746"/>
                  <a:pt x="642665" y="2416138"/>
                </a:cubicBezTo>
                <a:cubicBezTo>
                  <a:pt x="637147" y="2409662"/>
                  <a:pt x="635001" y="2402878"/>
                  <a:pt x="635308" y="2395786"/>
                </a:cubicBezTo>
                <a:cubicBezTo>
                  <a:pt x="636074" y="2386381"/>
                  <a:pt x="641745" y="2380753"/>
                  <a:pt x="649294" y="2379520"/>
                </a:cubicBezTo>
                <a:close/>
                <a:moveTo>
                  <a:pt x="971824" y="2376423"/>
                </a:moveTo>
                <a:cubicBezTo>
                  <a:pt x="983721" y="2370837"/>
                  <a:pt x="1010772" y="2383889"/>
                  <a:pt x="1038833" y="2411476"/>
                </a:cubicBezTo>
                <a:cubicBezTo>
                  <a:pt x="1062179" y="2433668"/>
                  <a:pt x="1090614" y="2472882"/>
                  <a:pt x="1074750" y="2488690"/>
                </a:cubicBezTo>
                <a:cubicBezTo>
                  <a:pt x="1043322" y="2506625"/>
                  <a:pt x="965201" y="2426980"/>
                  <a:pt x="965500" y="2388373"/>
                </a:cubicBezTo>
                <a:cubicBezTo>
                  <a:pt x="965575" y="2382218"/>
                  <a:pt x="967858" y="2378285"/>
                  <a:pt x="971824" y="2376423"/>
                </a:cubicBezTo>
                <a:close/>
                <a:moveTo>
                  <a:pt x="2793394" y="2373275"/>
                </a:moveTo>
                <a:cubicBezTo>
                  <a:pt x="2794047" y="2373587"/>
                  <a:pt x="2796009" y="2376398"/>
                  <a:pt x="2796989" y="2377960"/>
                </a:cubicBezTo>
                <a:cubicBezTo>
                  <a:pt x="2798950" y="2381707"/>
                  <a:pt x="2802546" y="2388578"/>
                  <a:pt x="2803199" y="2391701"/>
                </a:cubicBezTo>
                <a:cubicBezTo>
                  <a:pt x="2803199" y="2392013"/>
                  <a:pt x="2803526" y="2392325"/>
                  <a:pt x="2803199" y="2392325"/>
                </a:cubicBezTo>
                <a:cubicBezTo>
                  <a:pt x="2801892" y="2392013"/>
                  <a:pt x="2792413" y="2374837"/>
                  <a:pt x="2793394" y="2373275"/>
                </a:cubicBezTo>
                <a:close/>
                <a:moveTo>
                  <a:pt x="1845673" y="2370834"/>
                </a:moveTo>
                <a:cubicBezTo>
                  <a:pt x="1853975" y="2371670"/>
                  <a:pt x="1863537" y="2373408"/>
                  <a:pt x="1874030" y="2376098"/>
                </a:cubicBezTo>
                <a:cubicBezTo>
                  <a:pt x="1876463" y="2376994"/>
                  <a:pt x="1935163" y="2392537"/>
                  <a:pt x="1928776" y="2411966"/>
                </a:cubicBezTo>
                <a:cubicBezTo>
                  <a:pt x="1911744" y="2436775"/>
                  <a:pt x="1827799" y="2413162"/>
                  <a:pt x="1813808" y="2386260"/>
                </a:cubicBezTo>
                <a:cubicBezTo>
                  <a:pt x="1807193" y="2373931"/>
                  <a:pt x="1820766" y="2368326"/>
                  <a:pt x="1845673" y="2370834"/>
                </a:cubicBezTo>
                <a:close/>
                <a:moveTo>
                  <a:pt x="42863" y="2365337"/>
                </a:moveTo>
                <a:lnTo>
                  <a:pt x="46038" y="2368512"/>
                </a:lnTo>
                <a:lnTo>
                  <a:pt x="46038" y="2371687"/>
                </a:lnTo>
                <a:lnTo>
                  <a:pt x="42863" y="2368512"/>
                </a:lnTo>
                <a:close/>
                <a:moveTo>
                  <a:pt x="1307647" y="2365299"/>
                </a:moveTo>
                <a:cubicBezTo>
                  <a:pt x="1324083" y="2368512"/>
                  <a:pt x="1347681" y="2380305"/>
                  <a:pt x="1373917" y="2399809"/>
                </a:cubicBezTo>
                <a:cubicBezTo>
                  <a:pt x="1401058" y="2419766"/>
                  <a:pt x="1447801" y="2463309"/>
                  <a:pt x="1432120" y="2485080"/>
                </a:cubicBezTo>
                <a:cubicBezTo>
                  <a:pt x="1398646" y="2511387"/>
                  <a:pt x="1291890" y="2428232"/>
                  <a:pt x="1284351" y="2382270"/>
                </a:cubicBezTo>
                <a:cubicBezTo>
                  <a:pt x="1281939" y="2367454"/>
                  <a:pt x="1291212" y="2362086"/>
                  <a:pt x="1307647" y="2365299"/>
                </a:cubicBezTo>
                <a:close/>
                <a:moveTo>
                  <a:pt x="2517991" y="2360122"/>
                </a:moveTo>
                <a:cubicBezTo>
                  <a:pt x="2524502" y="2360197"/>
                  <a:pt x="2533610" y="2362994"/>
                  <a:pt x="2543094" y="2368588"/>
                </a:cubicBezTo>
                <a:cubicBezTo>
                  <a:pt x="2559653" y="2377962"/>
                  <a:pt x="2576513" y="2395500"/>
                  <a:pt x="2574707" y="2407293"/>
                </a:cubicBezTo>
                <a:cubicBezTo>
                  <a:pt x="2574707" y="2407595"/>
                  <a:pt x="2574406" y="2408200"/>
                  <a:pt x="2574406" y="2408503"/>
                </a:cubicBezTo>
                <a:cubicBezTo>
                  <a:pt x="2567180" y="2420900"/>
                  <a:pt x="2511781" y="2386731"/>
                  <a:pt x="2508470" y="2367983"/>
                </a:cubicBezTo>
                <a:cubicBezTo>
                  <a:pt x="2507566" y="2362692"/>
                  <a:pt x="2511480" y="2360046"/>
                  <a:pt x="2517991" y="2360122"/>
                </a:cubicBezTo>
                <a:close/>
                <a:moveTo>
                  <a:pt x="2298315" y="2357949"/>
                </a:moveTo>
                <a:cubicBezTo>
                  <a:pt x="2305918" y="2357819"/>
                  <a:pt x="2314254" y="2358377"/>
                  <a:pt x="2322759" y="2359761"/>
                </a:cubicBezTo>
                <a:cubicBezTo>
                  <a:pt x="2351362" y="2364066"/>
                  <a:pt x="2379663" y="2378212"/>
                  <a:pt x="2376953" y="2391744"/>
                </a:cubicBezTo>
                <a:cubicBezTo>
                  <a:pt x="2365211" y="2412963"/>
                  <a:pt x="2273683" y="2388053"/>
                  <a:pt x="2264952" y="2373907"/>
                </a:cubicBezTo>
                <a:cubicBezTo>
                  <a:pt x="2259307" y="2364912"/>
                  <a:pt x="2275509" y="2358338"/>
                  <a:pt x="2298315" y="2357949"/>
                </a:cubicBezTo>
                <a:close/>
                <a:moveTo>
                  <a:pt x="434971" y="2354485"/>
                </a:moveTo>
                <a:cubicBezTo>
                  <a:pt x="440160" y="2355564"/>
                  <a:pt x="445840" y="2360178"/>
                  <a:pt x="449930" y="2367917"/>
                </a:cubicBezTo>
                <a:cubicBezTo>
                  <a:pt x="454171" y="2375954"/>
                  <a:pt x="457201" y="2390539"/>
                  <a:pt x="447203" y="2396195"/>
                </a:cubicBezTo>
                <a:cubicBezTo>
                  <a:pt x="432055" y="2401850"/>
                  <a:pt x="417513" y="2377740"/>
                  <a:pt x="422966" y="2362261"/>
                </a:cubicBezTo>
                <a:cubicBezTo>
                  <a:pt x="425087" y="2355862"/>
                  <a:pt x="429783" y="2353406"/>
                  <a:pt x="434971" y="2354485"/>
                </a:cubicBezTo>
                <a:close/>
                <a:moveTo>
                  <a:pt x="2695686" y="2347926"/>
                </a:moveTo>
                <a:cubicBezTo>
                  <a:pt x="2698358" y="2349232"/>
                  <a:pt x="2701973" y="2352228"/>
                  <a:pt x="2705902" y="2356683"/>
                </a:cubicBezTo>
                <a:cubicBezTo>
                  <a:pt x="2713447" y="2365286"/>
                  <a:pt x="2722249" y="2379420"/>
                  <a:pt x="2722563" y="2386794"/>
                </a:cubicBezTo>
                <a:cubicBezTo>
                  <a:pt x="2722563" y="2387409"/>
                  <a:pt x="2722249" y="2388331"/>
                  <a:pt x="2721620" y="2388638"/>
                </a:cubicBezTo>
                <a:cubicBezTo>
                  <a:pt x="2716590" y="2392325"/>
                  <a:pt x="2690813" y="2359141"/>
                  <a:pt x="2691127" y="2349309"/>
                </a:cubicBezTo>
                <a:cubicBezTo>
                  <a:pt x="2691285" y="2347005"/>
                  <a:pt x="2693014" y="2346620"/>
                  <a:pt x="2695686" y="2347926"/>
                </a:cubicBezTo>
                <a:close/>
                <a:moveTo>
                  <a:pt x="2083386" y="2347875"/>
                </a:moveTo>
                <a:cubicBezTo>
                  <a:pt x="2090171" y="2347875"/>
                  <a:pt x="2109337" y="2348216"/>
                  <a:pt x="2121422" y="2352860"/>
                </a:cubicBezTo>
                <a:lnTo>
                  <a:pt x="2130405" y="2359070"/>
                </a:lnTo>
                <a:lnTo>
                  <a:pt x="2134420" y="2361541"/>
                </a:lnTo>
                <a:cubicBezTo>
                  <a:pt x="2134958" y="2362367"/>
                  <a:pt x="2134881" y="2363193"/>
                  <a:pt x="2134881" y="2364094"/>
                </a:cubicBezTo>
                <a:cubicBezTo>
                  <a:pt x="2134113" y="2365145"/>
                  <a:pt x="2133498" y="2366046"/>
                  <a:pt x="2132231" y="2366985"/>
                </a:cubicBezTo>
                <a:lnTo>
                  <a:pt x="2126056" y="2369914"/>
                </a:lnTo>
                <a:lnTo>
                  <a:pt x="2125903" y="2370294"/>
                </a:lnTo>
                <a:cubicBezTo>
                  <a:pt x="2103288" y="2387563"/>
                  <a:pt x="2049916" y="2385442"/>
                  <a:pt x="2034839" y="2370900"/>
                </a:cubicBezTo>
                <a:cubicBezTo>
                  <a:pt x="2022476" y="2359085"/>
                  <a:pt x="2045091" y="2348178"/>
                  <a:pt x="2083386" y="2347875"/>
                </a:cubicBezTo>
                <a:close/>
                <a:moveTo>
                  <a:pt x="1610570" y="2336567"/>
                </a:moveTo>
                <a:cubicBezTo>
                  <a:pt x="1623419" y="2336911"/>
                  <a:pt x="1643171" y="2342950"/>
                  <a:pt x="1666506" y="2354571"/>
                </a:cubicBezTo>
                <a:cubicBezTo>
                  <a:pt x="1669251" y="2356100"/>
                  <a:pt x="1735139" y="2389433"/>
                  <a:pt x="1725378" y="2412063"/>
                </a:cubicBezTo>
                <a:cubicBezTo>
                  <a:pt x="1703720" y="2438362"/>
                  <a:pt x="1609769" y="2388821"/>
                  <a:pt x="1596042" y="2352736"/>
                </a:cubicBezTo>
                <a:cubicBezTo>
                  <a:pt x="1591772" y="2341574"/>
                  <a:pt x="1597720" y="2336223"/>
                  <a:pt x="1610570" y="2336567"/>
                </a:cubicBezTo>
                <a:close/>
                <a:moveTo>
                  <a:pt x="722268" y="2332481"/>
                </a:moveTo>
                <a:cubicBezTo>
                  <a:pt x="730332" y="2331069"/>
                  <a:pt x="740731" y="2334503"/>
                  <a:pt x="750225" y="2343357"/>
                </a:cubicBezTo>
                <a:cubicBezTo>
                  <a:pt x="752034" y="2344883"/>
                  <a:pt x="754144" y="2347326"/>
                  <a:pt x="755651" y="2349463"/>
                </a:cubicBezTo>
                <a:lnTo>
                  <a:pt x="755032" y="2349845"/>
                </a:lnTo>
                <a:lnTo>
                  <a:pt x="774556" y="2381652"/>
                </a:lnTo>
                <a:cubicBezTo>
                  <a:pt x="778310" y="2391784"/>
                  <a:pt x="778462" y="2400458"/>
                  <a:pt x="772697" y="2405094"/>
                </a:cubicBezTo>
                <a:cubicBezTo>
                  <a:pt x="758438" y="2411375"/>
                  <a:pt x="733256" y="2392831"/>
                  <a:pt x="715963" y="2372792"/>
                </a:cubicBezTo>
                <a:lnTo>
                  <a:pt x="716709" y="2372344"/>
                </a:lnTo>
                <a:lnTo>
                  <a:pt x="708328" y="2350684"/>
                </a:lnTo>
                <a:cubicBezTo>
                  <a:pt x="708478" y="2340151"/>
                  <a:pt x="714206" y="2333893"/>
                  <a:pt x="722268" y="2332481"/>
                </a:cubicBezTo>
                <a:close/>
                <a:moveTo>
                  <a:pt x="132537" y="2328269"/>
                </a:moveTo>
                <a:cubicBezTo>
                  <a:pt x="134205" y="2329143"/>
                  <a:pt x="135833" y="2331206"/>
                  <a:pt x="136810" y="2333905"/>
                </a:cubicBezTo>
                <a:cubicBezTo>
                  <a:pt x="138113" y="2337398"/>
                  <a:pt x="138113" y="2343431"/>
                  <a:pt x="134857" y="2345018"/>
                </a:cubicBezTo>
                <a:cubicBezTo>
                  <a:pt x="129321" y="2346288"/>
                  <a:pt x="125413" y="2335175"/>
                  <a:pt x="128018" y="2329778"/>
                </a:cubicBezTo>
                <a:cubicBezTo>
                  <a:pt x="129158" y="2327714"/>
                  <a:pt x="130868" y="2327396"/>
                  <a:pt x="132537" y="2328269"/>
                </a:cubicBezTo>
                <a:close/>
                <a:moveTo>
                  <a:pt x="1026516" y="2323489"/>
                </a:moveTo>
                <a:cubicBezTo>
                  <a:pt x="1038736" y="2317269"/>
                  <a:pt x="1068475" y="2331078"/>
                  <a:pt x="1100607" y="2360293"/>
                </a:cubicBezTo>
                <a:cubicBezTo>
                  <a:pt x="1126737" y="2384639"/>
                  <a:pt x="1160464" y="2426636"/>
                  <a:pt x="1144664" y="2443678"/>
                </a:cubicBezTo>
                <a:cubicBezTo>
                  <a:pt x="1112153" y="2463763"/>
                  <a:pt x="1023126" y="2378248"/>
                  <a:pt x="1020695" y="2336556"/>
                </a:cubicBezTo>
                <a:cubicBezTo>
                  <a:pt x="1020316" y="2329860"/>
                  <a:pt x="1022443" y="2325562"/>
                  <a:pt x="1026516" y="2323489"/>
                </a:cubicBezTo>
                <a:close/>
                <a:moveTo>
                  <a:pt x="1872645" y="2313087"/>
                </a:moveTo>
                <a:cubicBezTo>
                  <a:pt x="1880053" y="2313743"/>
                  <a:pt x="1888663" y="2315217"/>
                  <a:pt x="1898201" y="2317561"/>
                </a:cubicBezTo>
                <a:cubicBezTo>
                  <a:pt x="1900320" y="2317863"/>
                  <a:pt x="1954213" y="2331470"/>
                  <a:pt x="1950277" y="2349311"/>
                </a:cubicBezTo>
                <a:cubicBezTo>
                  <a:pt x="1937864" y="2371687"/>
                  <a:pt x="1860354" y="2351428"/>
                  <a:pt x="1845821" y="2327842"/>
                </a:cubicBezTo>
                <a:cubicBezTo>
                  <a:pt x="1839009" y="2316503"/>
                  <a:pt x="1850420" y="2311116"/>
                  <a:pt x="1872645" y="2313087"/>
                </a:cubicBezTo>
                <a:close/>
                <a:moveTo>
                  <a:pt x="1354651" y="2312858"/>
                </a:moveTo>
                <a:cubicBezTo>
                  <a:pt x="1371593" y="2316775"/>
                  <a:pt x="1395363" y="2329021"/>
                  <a:pt x="1419058" y="2346059"/>
                </a:cubicBezTo>
                <a:cubicBezTo>
                  <a:pt x="1446527" y="2365835"/>
                  <a:pt x="1495426" y="2408734"/>
                  <a:pt x="1481843" y="2430639"/>
                </a:cubicBezTo>
                <a:cubicBezTo>
                  <a:pt x="1451658" y="2457413"/>
                  <a:pt x="1341785" y="2375571"/>
                  <a:pt x="1331220" y="2329630"/>
                </a:cubicBezTo>
                <a:cubicBezTo>
                  <a:pt x="1327598" y="2313352"/>
                  <a:pt x="1337710" y="2308941"/>
                  <a:pt x="1354651" y="2312858"/>
                </a:cubicBezTo>
                <a:close/>
                <a:moveTo>
                  <a:pt x="513519" y="2309651"/>
                </a:moveTo>
                <a:cubicBezTo>
                  <a:pt x="519739" y="2310912"/>
                  <a:pt x="526684" y="2316565"/>
                  <a:pt x="531874" y="2326038"/>
                </a:cubicBezTo>
                <a:cubicBezTo>
                  <a:pt x="537064" y="2335511"/>
                  <a:pt x="541338" y="2353845"/>
                  <a:pt x="529737" y="2360874"/>
                </a:cubicBezTo>
                <a:cubicBezTo>
                  <a:pt x="511725" y="2368513"/>
                  <a:pt x="493713" y="2339178"/>
                  <a:pt x="499513" y="2319621"/>
                </a:cubicBezTo>
                <a:cubicBezTo>
                  <a:pt x="501803" y="2311523"/>
                  <a:pt x="507298" y="2308391"/>
                  <a:pt x="513519" y="2309651"/>
                </a:cubicBezTo>
                <a:close/>
                <a:moveTo>
                  <a:pt x="2774950" y="2306600"/>
                </a:moveTo>
                <a:lnTo>
                  <a:pt x="2776538" y="2308188"/>
                </a:lnTo>
                <a:lnTo>
                  <a:pt x="2779713" y="2314538"/>
                </a:lnTo>
                <a:lnTo>
                  <a:pt x="2778125" y="2311363"/>
                </a:lnTo>
                <a:close/>
                <a:moveTo>
                  <a:pt x="2343477" y="2293314"/>
                </a:moveTo>
                <a:cubicBezTo>
                  <a:pt x="2369056" y="2296893"/>
                  <a:pt x="2395538" y="2308525"/>
                  <a:pt x="2394334" y="2320157"/>
                </a:cubicBezTo>
                <a:cubicBezTo>
                  <a:pt x="2385908" y="2338351"/>
                  <a:pt x="2302852" y="2318666"/>
                  <a:pt x="2293824" y="2306437"/>
                </a:cubicBezTo>
                <a:cubicBezTo>
                  <a:pt x="2286000" y="2296296"/>
                  <a:pt x="2313084" y="2289138"/>
                  <a:pt x="2343477" y="2293314"/>
                </a:cubicBezTo>
                <a:close/>
                <a:moveTo>
                  <a:pt x="2535270" y="2291475"/>
                </a:moveTo>
                <a:cubicBezTo>
                  <a:pt x="2540570" y="2291475"/>
                  <a:pt x="2548260" y="2293812"/>
                  <a:pt x="2556473" y="2298486"/>
                </a:cubicBezTo>
                <a:cubicBezTo>
                  <a:pt x="2570808" y="2306627"/>
                  <a:pt x="2586038" y="2322006"/>
                  <a:pt x="2585739" y="2331655"/>
                </a:cubicBezTo>
                <a:cubicBezTo>
                  <a:pt x="2585739" y="2331956"/>
                  <a:pt x="2585739" y="2332559"/>
                  <a:pt x="2585441" y="2332861"/>
                </a:cubicBezTo>
                <a:cubicBezTo>
                  <a:pt x="2580663" y="2343113"/>
                  <a:pt x="2532582" y="2314467"/>
                  <a:pt x="2528401" y="2298486"/>
                </a:cubicBezTo>
                <a:cubicBezTo>
                  <a:pt x="2527057" y="2293812"/>
                  <a:pt x="2529969" y="2291475"/>
                  <a:pt x="2535270" y="2291475"/>
                </a:cubicBezTo>
                <a:close/>
                <a:moveTo>
                  <a:pt x="218898" y="2289512"/>
                </a:moveTo>
                <a:cubicBezTo>
                  <a:pt x="221516" y="2290670"/>
                  <a:pt x="224135" y="2293833"/>
                  <a:pt x="225829" y="2298618"/>
                </a:cubicBezTo>
                <a:cubicBezTo>
                  <a:pt x="227985" y="2304483"/>
                  <a:pt x="228601" y="2314052"/>
                  <a:pt x="223365" y="2316831"/>
                </a:cubicBezTo>
                <a:cubicBezTo>
                  <a:pt x="214740" y="2319300"/>
                  <a:pt x="207963" y="2300779"/>
                  <a:pt x="211967" y="2292445"/>
                </a:cubicBezTo>
                <a:cubicBezTo>
                  <a:pt x="213662" y="2289203"/>
                  <a:pt x="216280" y="2288354"/>
                  <a:pt x="218898" y="2289512"/>
                </a:cubicBezTo>
                <a:close/>
                <a:moveTo>
                  <a:pt x="2101131" y="2285872"/>
                </a:moveTo>
                <a:cubicBezTo>
                  <a:pt x="2103247" y="2285872"/>
                  <a:pt x="2149476" y="2284375"/>
                  <a:pt x="2147663" y="2299639"/>
                </a:cubicBezTo>
                <a:cubicBezTo>
                  <a:pt x="2139203" y="2319990"/>
                  <a:pt x="2072427" y="2320888"/>
                  <a:pt x="2058226" y="2305624"/>
                </a:cubicBezTo>
                <a:cubicBezTo>
                  <a:pt x="2049463" y="2295748"/>
                  <a:pt x="2068499" y="2286769"/>
                  <a:pt x="2101131" y="2285872"/>
                </a:cubicBezTo>
                <a:close/>
                <a:moveTo>
                  <a:pt x="1649085" y="2285506"/>
                </a:moveTo>
                <a:cubicBezTo>
                  <a:pt x="1661116" y="2286683"/>
                  <a:pt x="1678193" y="2292303"/>
                  <a:pt x="1695498" y="2300505"/>
                </a:cubicBezTo>
                <a:cubicBezTo>
                  <a:pt x="1697927" y="2301720"/>
                  <a:pt x="1758951" y="2331187"/>
                  <a:pt x="1752272" y="2351844"/>
                </a:cubicBezTo>
                <a:cubicBezTo>
                  <a:pt x="1734967" y="2376450"/>
                  <a:pt x="1641761" y="2326934"/>
                  <a:pt x="1632957" y="2297163"/>
                </a:cubicBezTo>
                <a:cubicBezTo>
                  <a:pt x="1630072" y="2287594"/>
                  <a:pt x="1637055" y="2284329"/>
                  <a:pt x="1649085" y="2285506"/>
                </a:cubicBezTo>
                <a:close/>
                <a:moveTo>
                  <a:pt x="788087" y="2284225"/>
                </a:moveTo>
                <a:cubicBezTo>
                  <a:pt x="796780" y="2282529"/>
                  <a:pt x="808345" y="2286307"/>
                  <a:pt x="819374" y="2296177"/>
                </a:cubicBezTo>
                <a:lnTo>
                  <a:pt x="824983" y="2302105"/>
                </a:lnTo>
                <a:lnTo>
                  <a:pt x="825367" y="2301837"/>
                </a:lnTo>
                <a:cubicBezTo>
                  <a:pt x="845444" y="2325752"/>
                  <a:pt x="860426" y="2354572"/>
                  <a:pt x="848740" y="2365610"/>
                </a:cubicBezTo>
                <a:cubicBezTo>
                  <a:pt x="841249" y="2369443"/>
                  <a:pt x="830611" y="2366300"/>
                  <a:pt x="819299" y="2359248"/>
                </a:cubicBezTo>
                <a:lnTo>
                  <a:pt x="786109" y="2329694"/>
                </a:lnTo>
                <a:lnTo>
                  <a:pt x="785061" y="2330412"/>
                </a:lnTo>
                <a:cubicBezTo>
                  <a:pt x="776177" y="2320542"/>
                  <a:pt x="774032" y="2311290"/>
                  <a:pt x="774032" y="2305121"/>
                </a:cubicBezTo>
                <a:cubicBezTo>
                  <a:pt x="773573" y="2293092"/>
                  <a:pt x="779394" y="2285921"/>
                  <a:pt x="788087" y="2284225"/>
                </a:cubicBezTo>
                <a:close/>
                <a:moveTo>
                  <a:pt x="2693271" y="2279154"/>
                </a:moveTo>
                <a:cubicBezTo>
                  <a:pt x="2693562" y="2276438"/>
                  <a:pt x="2697627" y="2279154"/>
                  <a:pt x="2703145" y="2285491"/>
                </a:cubicBezTo>
                <a:cubicBezTo>
                  <a:pt x="2708953" y="2292431"/>
                  <a:pt x="2715342" y="2302993"/>
                  <a:pt x="2716213" y="2308726"/>
                </a:cubicBezTo>
                <a:cubicBezTo>
                  <a:pt x="2716213" y="2309330"/>
                  <a:pt x="2716213" y="2309934"/>
                  <a:pt x="2715923" y="2310235"/>
                </a:cubicBezTo>
                <a:cubicBezTo>
                  <a:pt x="2713019" y="2312951"/>
                  <a:pt x="2692400" y="2285189"/>
                  <a:pt x="2693271" y="2279154"/>
                </a:cubicBezTo>
                <a:close/>
                <a:moveTo>
                  <a:pt x="1091462" y="2269013"/>
                </a:moveTo>
                <a:cubicBezTo>
                  <a:pt x="1108059" y="2272718"/>
                  <a:pt x="1133117" y="2287831"/>
                  <a:pt x="1157030" y="2308591"/>
                </a:cubicBezTo>
                <a:cubicBezTo>
                  <a:pt x="1185974" y="2334305"/>
                  <a:pt x="1223963" y="2378776"/>
                  <a:pt x="1208888" y="2397532"/>
                </a:cubicBezTo>
                <a:cubicBezTo>
                  <a:pt x="1176929" y="2419313"/>
                  <a:pt x="1078338" y="2328860"/>
                  <a:pt x="1072609" y="2283785"/>
                </a:cubicBezTo>
                <a:cubicBezTo>
                  <a:pt x="1071554" y="2275995"/>
                  <a:pt x="1073646" y="2271344"/>
                  <a:pt x="1078041" y="2269325"/>
                </a:cubicBezTo>
                <a:cubicBezTo>
                  <a:pt x="1081337" y="2267811"/>
                  <a:pt x="1085930" y="2267779"/>
                  <a:pt x="1091462" y="2269013"/>
                </a:cubicBezTo>
                <a:close/>
                <a:moveTo>
                  <a:pt x="1382234" y="2264547"/>
                </a:moveTo>
                <a:cubicBezTo>
                  <a:pt x="1394632" y="2259317"/>
                  <a:pt x="1426740" y="2273016"/>
                  <a:pt x="1458505" y="2294389"/>
                </a:cubicBezTo>
                <a:cubicBezTo>
                  <a:pt x="1484709" y="2312578"/>
                  <a:pt x="1531938" y="2351686"/>
                  <a:pt x="1521578" y="2371694"/>
                </a:cubicBezTo>
                <a:cubicBezTo>
                  <a:pt x="1494460" y="2398675"/>
                  <a:pt x="1382939" y="2315913"/>
                  <a:pt x="1377149" y="2276502"/>
                </a:cubicBezTo>
                <a:cubicBezTo>
                  <a:pt x="1376159" y="2270136"/>
                  <a:pt x="1378102" y="2266290"/>
                  <a:pt x="1382234" y="2264547"/>
                </a:cubicBezTo>
                <a:close/>
                <a:moveTo>
                  <a:pt x="588902" y="2264076"/>
                </a:moveTo>
                <a:cubicBezTo>
                  <a:pt x="595711" y="2265338"/>
                  <a:pt x="603450" y="2271606"/>
                  <a:pt x="609403" y="2282462"/>
                </a:cubicBezTo>
                <a:cubicBezTo>
                  <a:pt x="615952" y="2294082"/>
                  <a:pt x="620714" y="2314264"/>
                  <a:pt x="608510" y="2322826"/>
                </a:cubicBezTo>
                <a:cubicBezTo>
                  <a:pt x="588865" y="2332000"/>
                  <a:pt x="568326" y="2298669"/>
                  <a:pt x="573982" y="2275735"/>
                </a:cubicBezTo>
                <a:cubicBezTo>
                  <a:pt x="576214" y="2266561"/>
                  <a:pt x="582093" y="2262815"/>
                  <a:pt x="588902" y="2264076"/>
                </a:cubicBezTo>
                <a:close/>
                <a:moveTo>
                  <a:pt x="1880294" y="2257326"/>
                </a:moveTo>
                <a:cubicBezTo>
                  <a:pt x="1889069" y="2256140"/>
                  <a:pt x="1902157" y="2257326"/>
                  <a:pt x="1916077" y="2260440"/>
                </a:cubicBezTo>
                <a:cubicBezTo>
                  <a:pt x="1918195" y="2261033"/>
                  <a:pt x="1966914" y="2271710"/>
                  <a:pt x="1965099" y="2287428"/>
                </a:cubicBezTo>
                <a:cubicBezTo>
                  <a:pt x="1956020" y="2308187"/>
                  <a:pt x="1880975" y="2288317"/>
                  <a:pt x="1870383" y="2268447"/>
                </a:cubicBezTo>
                <a:cubicBezTo>
                  <a:pt x="1867055" y="2262071"/>
                  <a:pt x="1871518" y="2258512"/>
                  <a:pt x="1880294" y="2257326"/>
                </a:cubicBezTo>
                <a:close/>
                <a:moveTo>
                  <a:pt x="301626" y="2249690"/>
                </a:moveTo>
                <a:cubicBezTo>
                  <a:pt x="305236" y="2251307"/>
                  <a:pt x="309000" y="2255670"/>
                  <a:pt x="311611" y="2262139"/>
                </a:cubicBezTo>
                <a:cubicBezTo>
                  <a:pt x="314377" y="2269662"/>
                  <a:pt x="315913" y="2282902"/>
                  <a:pt x="308539" y="2286813"/>
                </a:cubicBezTo>
                <a:cubicBezTo>
                  <a:pt x="296863" y="2290725"/>
                  <a:pt x="287338" y="2265750"/>
                  <a:pt x="292561" y="2253714"/>
                </a:cubicBezTo>
                <a:cubicBezTo>
                  <a:pt x="294559" y="2249201"/>
                  <a:pt x="298015" y="2248072"/>
                  <a:pt x="301626" y="2249690"/>
                </a:cubicBezTo>
                <a:close/>
                <a:moveTo>
                  <a:pt x="849407" y="2235892"/>
                </a:moveTo>
                <a:cubicBezTo>
                  <a:pt x="858499" y="2233962"/>
                  <a:pt x="871029" y="2237974"/>
                  <a:pt x="883559" y="2248722"/>
                </a:cubicBezTo>
                <a:cubicBezTo>
                  <a:pt x="885698" y="2250539"/>
                  <a:pt x="888449" y="2253264"/>
                  <a:pt x="890588" y="2255383"/>
                </a:cubicBezTo>
                <a:lnTo>
                  <a:pt x="890001" y="2255815"/>
                </a:lnTo>
                <a:lnTo>
                  <a:pt x="917282" y="2294694"/>
                </a:lnTo>
                <a:cubicBezTo>
                  <a:pt x="923489" y="2307456"/>
                  <a:pt x="925433" y="2318851"/>
                  <a:pt x="919002" y="2325384"/>
                </a:cubicBezTo>
                <a:cubicBezTo>
                  <a:pt x="903748" y="2333588"/>
                  <a:pt x="872942" y="2311710"/>
                  <a:pt x="849313" y="2286490"/>
                </a:cubicBezTo>
                <a:lnTo>
                  <a:pt x="888754" y="2256733"/>
                </a:lnTo>
                <a:lnTo>
                  <a:pt x="849024" y="2285963"/>
                </a:lnTo>
                <a:cubicBezTo>
                  <a:pt x="839245" y="2275669"/>
                  <a:pt x="836494" y="2265375"/>
                  <a:pt x="835883" y="2258714"/>
                </a:cubicBezTo>
                <a:cubicBezTo>
                  <a:pt x="834661" y="2245694"/>
                  <a:pt x="840315" y="2237822"/>
                  <a:pt x="849407" y="2235892"/>
                </a:cubicBezTo>
                <a:close/>
                <a:moveTo>
                  <a:pt x="1676741" y="2233473"/>
                </a:moveTo>
                <a:cubicBezTo>
                  <a:pt x="1687175" y="2234344"/>
                  <a:pt x="1702277" y="2239039"/>
                  <a:pt x="1717758" y="2246006"/>
                </a:cubicBezTo>
                <a:cubicBezTo>
                  <a:pt x="1737793" y="2255093"/>
                  <a:pt x="1774826" y="2275994"/>
                  <a:pt x="1771791" y="2290837"/>
                </a:cubicBezTo>
                <a:cubicBezTo>
                  <a:pt x="1758738" y="2312950"/>
                  <a:pt x="1673743" y="2270239"/>
                  <a:pt x="1663726" y="2243885"/>
                </a:cubicBezTo>
                <a:cubicBezTo>
                  <a:pt x="1660538" y="2235555"/>
                  <a:pt x="1666306" y="2232602"/>
                  <a:pt x="1676741" y="2233473"/>
                </a:cubicBezTo>
                <a:close/>
                <a:moveTo>
                  <a:pt x="2356727" y="2227316"/>
                </a:moveTo>
                <a:cubicBezTo>
                  <a:pt x="2379191" y="2229989"/>
                  <a:pt x="2403476" y="2239194"/>
                  <a:pt x="2403476" y="2249290"/>
                </a:cubicBezTo>
                <a:cubicBezTo>
                  <a:pt x="2398315" y="2265325"/>
                  <a:pt x="2323941" y="2249587"/>
                  <a:pt x="2314531" y="2239194"/>
                </a:cubicBezTo>
                <a:cubicBezTo>
                  <a:pt x="2306638" y="2230583"/>
                  <a:pt x="2329102" y="2224050"/>
                  <a:pt x="2356727" y="2227316"/>
                </a:cubicBezTo>
                <a:close/>
                <a:moveTo>
                  <a:pt x="2120483" y="2225720"/>
                </a:moveTo>
                <a:cubicBezTo>
                  <a:pt x="2132690" y="2225816"/>
                  <a:pt x="2155599" y="2227181"/>
                  <a:pt x="2155826" y="2236575"/>
                </a:cubicBezTo>
                <a:cubicBezTo>
                  <a:pt x="2150369" y="2253761"/>
                  <a:pt x="2091554" y="2255800"/>
                  <a:pt x="2077305" y="2243275"/>
                </a:cubicBezTo>
                <a:cubicBezTo>
                  <a:pt x="2068513" y="2235119"/>
                  <a:pt x="2084884" y="2227254"/>
                  <a:pt x="2113079" y="2225798"/>
                </a:cubicBezTo>
                <a:cubicBezTo>
                  <a:pt x="2113534" y="2225798"/>
                  <a:pt x="2116414" y="2225689"/>
                  <a:pt x="2120483" y="2225720"/>
                </a:cubicBezTo>
                <a:close/>
                <a:moveTo>
                  <a:pt x="2544484" y="2224415"/>
                </a:moveTo>
                <a:cubicBezTo>
                  <a:pt x="2548697" y="2224415"/>
                  <a:pt x="2555054" y="2226367"/>
                  <a:pt x="2562253" y="2230272"/>
                </a:cubicBezTo>
                <a:cubicBezTo>
                  <a:pt x="2574814" y="2236579"/>
                  <a:pt x="2588294" y="2248893"/>
                  <a:pt x="2589213" y="2257002"/>
                </a:cubicBezTo>
                <a:cubicBezTo>
                  <a:pt x="2588907" y="2257302"/>
                  <a:pt x="2588907" y="2257903"/>
                  <a:pt x="2588907" y="2258203"/>
                </a:cubicBezTo>
                <a:cubicBezTo>
                  <a:pt x="2586150" y="2266913"/>
                  <a:pt x="2544484" y="2243487"/>
                  <a:pt x="2539582" y="2230272"/>
                </a:cubicBezTo>
                <a:cubicBezTo>
                  <a:pt x="2538204" y="2226367"/>
                  <a:pt x="2540272" y="2224415"/>
                  <a:pt x="2544484" y="2224415"/>
                </a:cubicBezTo>
                <a:close/>
                <a:moveTo>
                  <a:pt x="1421655" y="2218307"/>
                </a:moveTo>
                <a:cubicBezTo>
                  <a:pt x="1432115" y="2213462"/>
                  <a:pt x="1461030" y="2225022"/>
                  <a:pt x="1490286" y="2244061"/>
                </a:cubicBezTo>
                <a:cubicBezTo>
                  <a:pt x="1514779" y="2260078"/>
                  <a:pt x="1558926" y="2295134"/>
                  <a:pt x="1551367" y="2313871"/>
                </a:cubicBezTo>
                <a:cubicBezTo>
                  <a:pt x="1529595" y="2338350"/>
                  <a:pt x="1426181" y="2264611"/>
                  <a:pt x="1418017" y="2228951"/>
                </a:cubicBezTo>
                <a:cubicBezTo>
                  <a:pt x="1416732" y="2223360"/>
                  <a:pt x="1418168" y="2219922"/>
                  <a:pt x="1421655" y="2218307"/>
                </a:cubicBezTo>
                <a:close/>
                <a:moveTo>
                  <a:pt x="660591" y="2217389"/>
                </a:moveTo>
                <a:cubicBezTo>
                  <a:pt x="667871" y="2219219"/>
                  <a:pt x="676158" y="2226236"/>
                  <a:pt x="682877" y="2237829"/>
                </a:cubicBezTo>
                <a:cubicBezTo>
                  <a:pt x="690343" y="2250947"/>
                  <a:pt x="696913" y="2274132"/>
                  <a:pt x="683773" y="2283894"/>
                </a:cubicBezTo>
                <a:cubicBezTo>
                  <a:pt x="661375" y="2295487"/>
                  <a:pt x="636588" y="2253692"/>
                  <a:pt x="644353" y="2228066"/>
                </a:cubicBezTo>
                <a:cubicBezTo>
                  <a:pt x="647041" y="2218914"/>
                  <a:pt x="653312" y="2215558"/>
                  <a:pt x="660591" y="2217389"/>
                </a:cubicBezTo>
                <a:close/>
                <a:moveTo>
                  <a:pt x="1124601" y="2215715"/>
                </a:moveTo>
                <a:cubicBezTo>
                  <a:pt x="1139439" y="2211649"/>
                  <a:pt x="1174208" y="2230187"/>
                  <a:pt x="1206757" y="2257256"/>
                </a:cubicBezTo>
                <a:cubicBezTo>
                  <a:pt x="1238624" y="2284249"/>
                  <a:pt x="1281113" y="2331260"/>
                  <a:pt x="1267152" y="2350974"/>
                </a:cubicBezTo>
                <a:cubicBezTo>
                  <a:pt x="1233465" y="2376450"/>
                  <a:pt x="1119048" y="2271208"/>
                  <a:pt x="1117227" y="2227837"/>
                </a:cubicBezTo>
                <a:cubicBezTo>
                  <a:pt x="1116924" y="2220937"/>
                  <a:pt x="1119655" y="2217070"/>
                  <a:pt x="1124601" y="2215715"/>
                </a:cubicBezTo>
                <a:close/>
                <a:moveTo>
                  <a:pt x="2685322" y="2211018"/>
                </a:moveTo>
                <a:cubicBezTo>
                  <a:pt x="2685608" y="2209763"/>
                  <a:pt x="2688185" y="2211960"/>
                  <a:pt x="2691906" y="2216353"/>
                </a:cubicBezTo>
                <a:cubicBezTo>
                  <a:pt x="2695914" y="2221374"/>
                  <a:pt x="2700781" y="2229220"/>
                  <a:pt x="2701926" y="2233613"/>
                </a:cubicBezTo>
                <a:cubicBezTo>
                  <a:pt x="2701926" y="2233927"/>
                  <a:pt x="2701926" y="2234241"/>
                  <a:pt x="2701640" y="2234554"/>
                </a:cubicBezTo>
                <a:cubicBezTo>
                  <a:pt x="2699922" y="2236751"/>
                  <a:pt x="2684463" y="2214784"/>
                  <a:pt x="2685322" y="2211018"/>
                </a:cubicBezTo>
                <a:close/>
                <a:moveTo>
                  <a:pt x="381373" y="2206418"/>
                </a:moveTo>
                <a:cubicBezTo>
                  <a:pt x="385937" y="2208403"/>
                  <a:pt x="390693" y="2213873"/>
                  <a:pt x="393914" y="2222114"/>
                </a:cubicBezTo>
                <a:cubicBezTo>
                  <a:pt x="397596" y="2231404"/>
                  <a:pt x="400051" y="2248187"/>
                  <a:pt x="390846" y="2253581"/>
                </a:cubicBezTo>
                <a:cubicBezTo>
                  <a:pt x="376425" y="2258975"/>
                  <a:pt x="363538" y="2227508"/>
                  <a:pt x="369981" y="2211625"/>
                </a:cubicBezTo>
                <a:cubicBezTo>
                  <a:pt x="372436" y="2205931"/>
                  <a:pt x="376809" y="2204433"/>
                  <a:pt x="381373" y="2206418"/>
                </a:cubicBezTo>
                <a:close/>
                <a:moveTo>
                  <a:pt x="1895671" y="2201415"/>
                </a:moveTo>
                <a:cubicBezTo>
                  <a:pt x="1903122" y="2200294"/>
                  <a:pt x="1914510" y="2201191"/>
                  <a:pt x="1926738" y="2203732"/>
                </a:cubicBezTo>
                <a:cubicBezTo>
                  <a:pt x="1942329" y="2206722"/>
                  <a:pt x="1971676" y="2215391"/>
                  <a:pt x="1971676" y="2226452"/>
                </a:cubicBezTo>
                <a:cubicBezTo>
                  <a:pt x="1965868" y="2244688"/>
                  <a:pt x="1899530" y="2228545"/>
                  <a:pt x="1888219" y="2211206"/>
                </a:cubicBezTo>
                <a:cubicBezTo>
                  <a:pt x="1884704" y="2205675"/>
                  <a:pt x="1888219" y="2202536"/>
                  <a:pt x="1895671" y="2201415"/>
                </a:cubicBezTo>
                <a:close/>
                <a:moveTo>
                  <a:pt x="0" y="2190712"/>
                </a:moveTo>
                <a:lnTo>
                  <a:pt x="1588" y="2192300"/>
                </a:lnTo>
                <a:lnTo>
                  <a:pt x="1588" y="2193887"/>
                </a:lnTo>
                <a:lnTo>
                  <a:pt x="0" y="2192300"/>
                </a:lnTo>
                <a:close/>
                <a:moveTo>
                  <a:pt x="903859" y="2187492"/>
                </a:moveTo>
                <a:cubicBezTo>
                  <a:pt x="913029" y="2185310"/>
                  <a:pt x="926215" y="2189599"/>
                  <a:pt x="940160" y="2201185"/>
                </a:cubicBezTo>
                <a:lnTo>
                  <a:pt x="947668" y="2208341"/>
                </a:lnTo>
                <a:lnTo>
                  <a:pt x="947873" y="2208175"/>
                </a:lnTo>
                <a:cubicBezTo>
                  <a:pt x="972719" y="2233782"/>
                  <a:pt x="996951" y="2268840"/>
                  <a:pt x="984375" y="2282863"/>
                </a:cubicBezTo>
                <a:cubicBezTo>
                  <a:pt x="968424" y="2292313"/>
                  <a:pt x="933763" y="2269145"/>
                  <a:pt x="906463" y="2241708"/>
                </a:cubicBezTo>
                <a:lnTo>
                  <a:pt x="906775" y="2241456"/>
                </a:lnTo>
                <a:lnTo>
                  <a:pt x="895598" y="2225712"/>
                </a:lnTo>
                <a:cubicBezTo>
                  <a:pt x="893249" y="2220747"/>
                  <a:pt x="892112" y="2216233"/>
                  <a:pt x="891657" y="2212621"/>
                </a:cubicBezTo>
                <a:cubicBezTo>
                  <a:pt x="889535" y="2198326"/>
                  <a:pt x="894689" y="2189674"/>
                  <a:pt x="903859" y="2187492"/>
                </a:cubicBezTo>
                <a:close/>
                <a:moveTo>
                  <a:pt x="1699026" y="2181841"/>
                </a:moveTo>
                <a:cubicBezTo>
                  <a:pt x="1708093" y="2182864"/>
                  <a:pt x="1720840" y="2186879"/>
                  <a:pt x="1733738" y="2192485"/>
                </a:cubicBezTo>
                <a:cubicBezTo>
                  <a:pt x="1751948" y="2200363"/>
                  <a:pt x="1785939" y="2218543"/>
                  <a:pt x="1784422" y="2231876"/>
                </a:cubicBezTo>
                <a:cubicBezTo>
                  <a:pt x="1784422" y="2232179"/>
                  <a:pt x="1784118" y="2232785"/>
                  <a:pt x="1783815" y="2233088"/>
                </a:cubicBezTo>
                <a:cubicBezTo>
                  <a:pt x="1772585" y="2249450"/>
                  <a:pt x="1693373" y="2213695"/>
                  <a:pt x="1686393" y="2189151"/>
                </a:cubicBezTo>
                <a:cubicBezTo>
                  <a:pt x="1684572" y="2182788"/>
                  <a:pt x="1689959" y="2180819"/>
                  <a:pt x="1699026" y="2181841"/>
                </a:cubicBezTo>
                <a:close/>
                <a:moveTo>
                  <a:pt x="1456419" y="2169911"/>
                </a:moveTo>
                <a:cubicBezTo>
                  <a:pt x="1465094" y="2165284"/>
                  <a:pt x="1491117" y="2175819"/>
                  <a:pt x="1517651" y="2192676"/>
                </a:cubicBezTo>
                <a:cubicBezTo>
                  <a:pt x="1540027" y="2206952"/>
                  <a:pt x="1581151" y="2238540"/>
                  <a:pt x="1576313" y="2255245"/>
                </a:cubicBezTo>
                <a:cubicBezTo>
                  <a:pt x="1559380" y="2278025"/>
                  <a:pt x="1463827" y="2212115"/>
                  <a:pt x="1454151" y="2179920"/>
                </a:cubicBezTo>
                <a:cubicBezTo>
                  <a:pt x="1452564" y="2174680"/>
                  <a:pt x="1453528" y="2171453"/>
                  <a:pt x="1456419" y="2169911"/>
                </a:cubicBezTo>
                <a:close/>
                <a:moveTo>
                  <a:pt x="725623" y="2169120"/>
                </a:moveTo>
                <a:cubicBezTo>
                  <a:pt x="733430" y="2171167"/>
                  <a:pt x="742556" y="2179054"/>
                  <a:pt x="750551" y="2192098"/>
                </a:cubicBezTo>
                <a:cubicBezTo>
                  <a:pt x="758094" y="2204232"/>
                  <a:pt x="768351" y="2230926"/>
                  <a:pt x="753870" y="2242453"/>
                </a:cubicBezTo>
                <a:cubicBezTo>
                  <a:pt x="730338" y="2255800"/>
                  <a:pt x="701676" y="2209692"/>
                  <a:pt x="708615" y="2181178"/>
                </a:cubicBezTo>
                <a:cubicBezTo>
                  <a:pt x="711331" y="2170864"/>
                  <a:pt x="717817" y="2167072"/>
                  <a:pt x="725623" y="2169120"/>
                </a:cubicBezTo>
                <a:close/>
                <a:moveTo>
                  <a:pt x="1166614" y="2167765"/>
                </a:moveTo>
                <a:cubicBezTo>
                  <a:pt x="1180639" y="2163653"/>
                  <a:pt x="1215379" y="2181628"/>
                  <a:pt x="1248412" y="2208081"/>
                </a:cubicBezTo>
                <a:cubicBezTo>
                  <a:pt x="1281216" y="2234308"/>
                  <a:pt x="1325563" y="2280431"/>
                  <a:pt x="1313717" y="2300026"/>
                </a:cubicBezTo>
                <a:cubicBezTo>
                  <a:pt x="1283039" y="2325650"/>
                  <a:pt x="1165186" y="2222852"/>
                  <a:pt x="1160326" y="2179744"/>
                </a:cubicBezTo>
                <a:cubicBezTo>
                  <a:pt x="1159566" y="2172961"/>
                  <a:pt x="1161939" y="2169136"/>
                  <a:pt x="1166614" y="2167765"/>
                </a:cubicBezTo>
                <a:close/>
                <a:moveTo>
                  <a:pt x="2118219" y="2164678"/>
                </a:moveTo>
                <a:cubicBezTo>
                  <a:pt x="2130855" y="2163725"/>
                  <a:pt x="2154924" y="2164360"/>
                  <a:pt x="2155826" y="2173885"/>
                </a:cubicBezTo>
                <a:cubicBezTo>
                  <a:pt x="2153419" y="2189443"/>
                  <a:pt x="2102574" y="2192300"/>
                  <a:pt x="2089938" y="2181505"/>
                </a:cubicBezTo>
                <a:cubicBezTo>
                  <a:pt x="2081213" y="2174203"/>
                  <a:pt x="2094451" y="2166265"/>
                  <a:pt x="2118219" y="2164678"/>
                </a:cubicBezTo>
                <a:close/>
                <a:moveTo>
                  <a:pt x="458101" y="2163317"/>
                </a:moveTo>
                <a:cubicBezTo>
                  <a:pt x="463382" y="2165625"/>
                  <a:pt x="469006" y="2172285"/>
                  <a:pt x="473110" y="2182425"/>
                </a:cubicBezTo>
                <a:cubicBezTo>
                  <a:pt x="477670" y="2193625"/>
                  <a:pt x="481014" y="2213906"/>
                  <a:pt x="470374" y="2220566"/>
                </a:cubicBezTo>
                <a:cubicBezTo>
                  <a:pt x="453655" y="2227225"/>
                  <a:pt x="438151" y="2189690"/>
                  <a:pt x="445143" y="2170317"/>
                </a:cubicBezTo>
                <a:cubicBezTo>
                  <a:pt x="447879" y="2163052"/>
                  <a:pt x="452819" y="2161009"/>
                  <a:pt x="458101" y="2163317"/>
                </a:cubicBezTo>
                <a:close/>
                <a:moveTo>
                  <a:pt x="2362088" y="2161165"/>
                </a:moveTo>
                <a:cubicBezTo>
                  <a:pt x="2381121" y="2163052"/>
                  <a:pt x="2402268" y="2170914"/>
                  <a:pt x="2403476" y="2179721"/>
                </a:cubicBezTo>
                <a:cubicBezTo>
                  <a:pt x="2403476" y="2180035"/>
                  <a:pt x="2403174" y="2180664"/>
                  <a:pt x="2403174" y="2180979"/>
                </a:cubicBezTo>
                <a:cubicBezTo>
                  <a:pt x="2399247" y="2192301"/>
                  <a:pt x="2335201" y="2183809"/>
                  <a:pt x="2327045" y="2170914"/>
                </a:cubicBezTo>
                <a:cubicBezTo>
                  <a:pt x="2322513" y="2163995"/>
                  <a:pt x="2340337" y="2158963"/>
                  <a:pt x="2362088" y="2161165"/>
                </a:cubicBezTo>
                <a:close/>
                <a:moveTo>
                  <a:pt x="2545574" y="2157307"/>
                </a:moveTo>
                <a:cubicBezTo>
                  <a:pt x="2548737" y="2157459"/>
                  <a:pt x="2553407" y="2158977"/>
                  <a:pt x="2558679" y="2161862"/>
                </a:cubicBezTo>
                <a:cubicBezTo>
                  <a:pt x="2568621" y="2167025"/>
                  <a:pt x="2580070" y="2176743"/>
                  <a:pt x="2581275" y="2183424"/>
                </a:cubicBezTo>
                <a:cubicBezTo>
                  <a:pt x="2581275" y="2183728"/>
                  <a:pt x="2581275" y="2184336"/>
                  <a:pt x="2580974" y="2184943"/>
                </a:cubicBezTo>
                <a:cubicBezTo>
                  <a:pt x="2577660" y="2190713"/>
                  <a:pt x="2544519" y="2170973"/>
                  <a:pt x="2541507" y="2160951"/>
                </a:cubicBezTo>
                <a:cubicBezTo>
                  <a:pt x="2540753" y="2158370"/>
                  <a:pt x="2542410" y="2157155"/>
                  <a:pt x="2545574" y="2157307"/>
                </a:cubicBezTo>
                <a:close/>
                <a:moveTo>
                  <a:pt x="85229" y="2155210"/>
                </a:moveTo>
                <a:cubicBezTo>
                  <a:pt x="86717" y="2152612"/>
                  <a:pt x="89694" y="2154633"/>
                  <a:pt x="90884" y="2158962"/>
                </a:cubicBezTo>
                <a:cubicBezTo>
                  <a:pt x="91777" y="2161848"/>
                  <a:pt x="92075" y="2166755"/>
                  <a:pt x="89396" y="2167910"/>
                </a:cubicBezTo>
                <a:cubicBezTo>
                  <a:pt x="89396" y="2167910"/>
                  <a:pt x="89396" y="2167910"/>
                  <a:pt x="89098" y="2167910"/>
                </a:cubicBezTo>
                <a:cubicBezTo>
                  <a:pt x="85527" y="2168487"/>
                  <a:pt x="82550" y="2158962"/>
                  <a:pt x="85229" y="2155210"/>
                </a:cubicBezTo>
                <a:close/>
                <a:moveTo>
                  <a:pt x="2668860" y="2145587"/>
                </a:moveTo>
                <a:cubicBezTo>
                  <a:pt x="2668860" y="2144675"/>
                  <a:pt x="2670221" y="2145891"/>
                  <a:pt x="2672126" y="2148323"/>
                </a:cubicBezTo>
                <a:cubicBezTo>
                  <a:pt x="2674303" y="2151059"/>
                  <a:pt x="2677025" y="2155315"/>
                  <a:pt x="2677841" y="2157747"/>
                </a:cubicBezTo>
                <a:cubicBezTo>
                  <a:pt x="2677841" y="2157747"/>
                  <a:pt x="2678113" y="2158355"/>
                  <a:pt x="2677841" y="2158355"/>
                </a:cubicBezTo>
                <a:cubicBezTo>
                  <a:pt x="2676752" y="2158963"/>
                  <a:pt x="2668588" y="2147411"/>
                  <a:pt x="2668860" y="2145587"/>
                </a:cubicBezTo>
                <a:close/>
                <a:moveTo>
                  <a:pt x="1905963" y="2145487"/>
                </a:moveTo>
                <a:cubicBezTo>
                  <a:pt x="1911963" y="2144383"/>
                  <a:pt x="1921338" y="2144916"/>
                  <a:pt x="1931388" y="2146745"/>
                </a:cubicBezTo>
                <a:cubicBezTo>
                  <a:pt x="1944288" y="2149183"/>
                  <a:pt x="1968888" y="2156194"/>
                  <a:pt x="1970088" y="2165642"/>
                </a:cubicBezTo>
                <a:cubicBezTo>
                  <a:pt x="1967088" y="2181187"/>
                  <a:pt x="1911588" y="2168386"/>
                  <a:pt x="1900788" y="2154060"/>
                </a:cubicBezTo>
                <a:cubicBezTo>
                  <a:pt x="1897338" y="2149336"/>
                  <a:pt x="1899963" y="2146592"/>
                  <a:pt x="1905963" y="2145487"/>
                </a:cubicBezTo>
                <a:close/>
                <a:moveTo>
                  <a:pt x="957675" y="2139094"/>
                </a:moveTo>
                <a:cubicBezTo>
                  <a:pt x="966614" y="2138077"/>
                  <a:pt x="978882" y="2142823"/>
                  <a:pt x="992047" y="2153671"/>
                </a:cubicBezTo>
                <a:lnTo>
                  <a:pt x="999996" y="2160787"/>
                </a:lnTo>
                <a:lnTo>
                  <a:pt x="1000253" y="2160550"/>
                </a:lnTo>
                <a:cubicBezTo>
                  <a:pt x="1027818" y="2188063"/>
                  <a:pt x="1055688" y="2225359"/>
                  <a:pt x="1043744" y="2240339"/>
                </a:cubicBezTo>
                <a:cubicBezTo>
                  <a:pt x="1027818" y="2251038"/>
                  <a:pt x="990453" y="2226276"/>
                  <a:pt x="960438" y="2197234"/>
                </a:cubicBezTo>
                <a:lnTo>
                  <a:pt x="961002" y="2196715"/>
                </a:lnTo>
                <a:lnTo>
                  <a:pt x="946080" y="2173785"/>
                </a:lnTo>
                <a:cubicBezTo>
                  <a:pt x="943649" y="2166930"/>
                  <a:pt x="943275" y="2161506"/>
                  <a:pt x="943275" y="2159095"/>
                </a:cubicBezTo>
                <a:cubicBezTo>
                  <a:pt x="943126" y="2146891"/>
                  <a:pt x="948736" y="2140111"/>
                  <a:pt x="957675" y="2139094"/>
                </a:cubicBezTo>
                <a:close/>
                <a:moveTo>
                  <a:pt x="1714257" y="2130031"/>
                </a:moveTo>
                <a:cubicBezTo>
                  <a:pt x="1721924" y="2130759"/>
                  <a:pt x="1733007" y="2134054"/>
                  <a:pt x="1744546" y="2138805"/>
                </a:cubicBezTo>
                <a:cubicBezTo>
                  <a:pt x="1760336" y="2145548"/>
                  <a:pt x="1790397" y="2160873"/>
                  <a:pt x="1790701" y="2172520"/>
                </a:cubicBezTo>
                <a:cubicBezTo>
                  <a:pt x="1790397" y="2172826"/>
                  <a:pt x="1790397" y="2173439"/>
                  <a:pt x="1790094" y="2173746"/>
                </a:cubicBezTo>
                <a:cubicBezTo>
                  <a:pt x="1782806" y="2187538"/>
                  <a:pt x="1712359" y="2156888"/>
                  <a:pt x="1704464" y="2136659"/>
                </a:cubicBezTo>
                <a:cubicBezTo>
                  <a:pt x="1702339" y="2131142"/>
                  <a:pt x="1706590" y="2129303"/>
                  <a:pt x="1714257" y="2130031"/>
                </a:cubicBezTo>
                <a:close/>
                <a:moveTo>
                  <a:pt x="1209504" y="2123882"/>
                </a:moveTo>
                <a:cubicBezTo>
                  <a:pt x="1221740" y="2119847"/>
                  <a:pt x="1253953" y="2136271"/>
                  <a:pt x="1285142" y="2160367"/>
                </a:cubicBezTo>
                <a:cubicBezTo>
                  <a:pt x="1316102" y="2184615"/>
                  <a:pt x="1358901" y="2227048"/>
                  <a:pt x="1349491" y="2245537"/>
                </a:cubicBezTo>
                <a:cubicBezTo>
                  <a:pt x="1323994" y="2270088"/>
                  <a:pt x="1211989" y="2175522"/>
                  <a:pt x="1204704" y="2135210"/>
                </a:cubicBezTo>
                <a:cubicBezTo>
                  <a:pt x="1203566" y="2128845"/>
                  <a:pt x="1205425" y="2125227"/>
                  <a:pt x="1209504" y="2123882"/>
                </a:cubicBezTo>
                <a:close/>
                <a:moveTo>
                  <a:pt x="1485865" y="2122832"/>
                </a:moveTo>
                <a:cubicBezTo>
                  <a:pt x="1494217" y="2120078"/>
                  <a:pt x="1516243" y="2129201"/>
                  <a:pt x="1538440" y="2142972"/>
                </a:cubicBezTo>
                <a:cubicBezTo>
                  <a:pt x="1558975" y="2155519"/>
                  <a:pt x="1597026" y="2183368"/>
                  <a:pt x="1594006" y="2198669"/>
                </a:cubicBezTo>
                <a:cubicBezTo>
                  <a:pt x="1593704" y="2198975"/>
                  <a:pt x="1593402" y="2199893"/>
                  <a:pt x="1593100" y="2200199"/>
                </a:cubicBezTo>
                <a:cubicBezTo>
                  <a:pt x="1578907" y="2216112"/>
                  <a:pt x="1488007" y="2157968"/>
                  <a:pt x="1482571" y="2129813"/>
                </a:cubicBezTo>
                <a:cubicBezTo>
                  <a:pt x="1481816" y="2125988"/>
                  <a:pt x="1483081" y="2123750"/>
                  <a:pt x="1485865" y="2122832"/>
                </a:cubicBezTo>
                <a:close/>
                <a:moveTo>
                  <a:pt x="784087" y="2122215"/>
                </a:moveTo>
                <a:cubicBezTo>
                  <a:pt x="792408" y="2124347"/>
                  <a:pt x="802364" y="2132875"/>
                  <a:pt x="811180" y="2147038"/>
                </a:cubicBezTo>
                <a:cubicBezTo>
                  <a:pt x="819692" y="2160744"/>
                  <a:pt x="831851" y="2189679"/>
                  <a:pt x="817260" y="2202776"/>
                </a:cubicBezTo>
                <a:cubicBezTo>
                  <a:pt x="792940" y="2217700"/>
                  <a:pt x="760413" y="2167445"/>
                  <a:pt x="766797" y="2135769"/>
                </a:cubicBezTo>
                <a:cubicBezTo>
                  <a:pt x="769077" y="2124347"/>
                  <a:pt x="775765" y="2120083"/>
                  <a:pt x="784087" y="2122215"/>
                </a:cubicBezTo>
                <a:close/>
                <a:moveTo>
                  <a:pt x="532682" y="2118209"/>
                </a:moveTo>
                <a:cubicBezTo>
                  <a:pt x="538465" y="2121154"/>
                  <a:pt x="544588" y="2128631"/>
                  <a:pt x="549124" y="2139658"/>
                </a:cubicBezTo>
                <a:cubicBezTo>
                  <a:pt x="554567" y="2152648"/>
                  <a:pt x="558800" y="2176212"/>
                  <a:pt x="547007" y="2184369"/>
                </a:cubicBezTo>
                <a:cubicBezTo>
                  <a:pt x="546705" y="2184671"/>
                  <a:pt x="546100" y="2184973"/>
                  <a:pt x="545495" y="2184973"/>
                </a:cubicBezTo>
                <a:cubicBezTo>
                  <a:pt x="527957" y="2190713"/>
                  <a:pt x="508000" y="2146304"/>
                  <a:pt x="518281" y="2123949"/>
                </a:cubicBezTo>
                <a:cubicBezTo>
                  <a:pt x="521456" y="2116850"/>
                  <a:pt x="526899" y="2115263"/>
                  <a:pt x="532682" y="2118209"/>
                </a:cubicBezTo>
                <a:close/>
                <a:moveTo>
                  <a:pt x="171959" y="2115649"/>
                </a:moveTo>
                <a:cubicBezTo>
                  <a:pt x="174027" y="2117290"/>
                  <a:pt x="176018" y="2120649"/>
                  <a:pt x="177243" y="2124770"/>
                </a:cubicBezTo>
                <a:cubicBezTo>
                  <a:pt x="179082" y="2130265"/>
                  <a:pt x="179388" y="2139424"/>
                  <a:pt x="174792" y="2141866"/>
                </a:cubicBezTo>
                <a:cubicBezTo>
                  <a:pt x="174792" y="2141866"/>
                  <a:pt x="174486" y="2142171"/>
                  <a:pt x="174180" y="2142171"/>
                </a:cubicBezTo>
                <a:cubicBezTo>
                  <a:pt x="167746" y="2143087"/>
                  <a:pt x="161925" y="2124770"/>
                  <a:pt x="166214" y="2116832"/>
                </a:cubicBezTo>
                <a:cubicBezTo>
                  <a:pt x="167746" y="2114085"/>
                  <a:pt x="169891" y="2114009"/>
                  <a:pt x="171959" y="2115649"/>
                </a:cubicBezTo>
                <a:close/>
                <a:moveTo>
                  <a:pt x="2115255" y="2106172"/>
                </a:moveTo>
                <a:cubicBezTo>
                  <a:pt x="2127455" y="2104987"/>
                  <a:pt x="2146059" y="2105876"/>
                  <a:pt x="2147889" y="2112692"/>
                </a:cubicBezTo>
                <a:cubicBezTo>
                  <a:pt x="2147279" y="2125138"/>
                  <a:pt x="2100921" y="2127212"/>
                  <a:pt x="2091771" y="2118915"/>
                </a:cubicBezTo>
                <a:cubicBezTo>
                  <a:pt x="2085976" y="2113581"/>
                  <a:pt x="2096651" y="2107950"/>
                  <a:pt x="2115255" y="2106172"/>
                </a:cubicBezTo>
                <a:close/>
                <a:moveTo>
                  <a:pt x="2358491" y="2098226"/>
                </a:moveTo>
                <a:cubicBezTo>
                  <a:pt x="2374251" y="2099696"/>
                  <a:pt x="2392132" y="2104988"/>
                  <a:pt x="2393950" y="2111750"/>
                </a:cubicBezTo>
                <a:cubicBezTo>
                  <a:pt x="2393950" y="2112043"/>
                  <a:pt x="2393950" y="2112337"/>
                  <a:pt x="2393950" y="2112631"/>
                </a:cubicBezTo>
                <a:cubicBezTo>
                  <a:pt x="2391526" y="2120863"/>
                  <a:pt x="2339095" y="2115571"/>
                  <a:pt x="2331518" y="2106164"/>
                </a:cubicBezTo>
                <a:cubicBezTo>
                  <a:pt x="2327275" y="2100872"/>
                  <a:pt x="2340913" y="2097050"/>
                  <a:pt x="2358491" y="2098226"/>
                </a:cubicBezTo>
                <a:close/>
                <a:moveTo>
                  <a:pt x="2538933" y="2091924"/>
                </a:moveTo>
                <a:cubicBezTo>
                  <a:pt x="2541120" y="2092154"/>
                  <a:pt x="2544287" y="2093301"/>
                  <a:pt x="2547907" y="2095290"/>
                </a:cubicBezTo>
                <a:cubicBezTo>
                  <a:pt x="2555447" y="2099269"/>
                  <a:pt x="2563893" y="2106001"/>
                  <a:pt x="2565401" y="2110898"/>
                </a:cubicBezTo>
                <a:cubicBezTo>
                  <a:pt x="2565401" y="2111204"/>
                  <a:pt x="2565401" y="2111816"/>
                  <a:pt x="2565099" y="2112428"/>
                </a:cubicBezTo>
                <a:cubicBezTo>
                  <a:pt x="2561782" y="2116100"/>
                  <a:pt x="2537350" y="2100799"/>
                  <a:pt x="2535841" y="2094066"/>
                </a:cubicBezTo>
                <a:cubicBezTo>
                  <a:pt x="2535540" y="2092383"/>
                  <a:pt x="2536746" y="2091695"/>
                  <a:pt x="2538933" y="2091924"/>
                </a:cubicBezTo>
                <a:close/>
                <a:moveTo>
                  <a:pt x="1002185" y="2091783"/>
                </a:moveTo>
                <a:cubicBezTo>
                  <a:pt x="1010981" y="2090646"/>
                  <a:pt x="1023504" y="2095576"/>
                  <a:pt x="1037517" y="2106801"/>
                </a:cubicBezTo>
                <a:cubicBezTo>
                  <a:pt x="1040201" y="2108925"/>
                  <a:pt x="1043481" y="2111959"/>
                  <a:pt x="1046164" y="2114386"/>
                </a:cubicBezTo>
                <a:lnTo>
                  <a:pt x="1021347" y="2140466"/>
                </a:lnTo>
                <a:lnTo>
                  <a:pt x="1046803" y="2114512"/>
                </a:lnTo>
                <a:cubicBezTo>
                  <a:pt x="1076037" y="2142170"/>
                  <a:pt x="1106489" y="2180048"/>
                  <a:pt x="1095831" y="2195681"/>
                </a:cubicBezTo>
                <a:cubicBezTo>
                  <a:pt x="1089284" y="2200341"/>
                  <a:pt x="1077331" y="2198311"/>
                  <a:pt x="1062219" y="2190720"/>
                </a:cubicBezTo>
                <a:lnTo>
                  <a:pt x="1009857" y="2152541"/>
                </a:lnTo>
                <a:lnTo>
                  <a:pt x="1009788" y="2152613"/>
                </a:lnTo>
                <a:cubicBezTo>
                  <a:pt x="992197" y="2135927"/>
                  <a:pt x="989513" y="2118027"/>
                  <a:pt x="989215" y="2113172"/>
                </a:cubicBezTo>
                <a:cubicBezTo>
                  <a:pt x="988321" y="2100127"/>
                  <a:pt x="993389" y="2092921"/>
                  <a:pt x="1002185" y="2091783"/>
                </a:cubicBezTo>
                <a:close/>
                <a:moveTo>
                  <a:pt x="1908591" y="2091498"/>
                </a:moveTo>
                <a:cubicBezTo>
                  <a:pt x="1913165" y="2090497"/>
                  <a:pt x="1920498" y="2090651"/>
                  <a:pt x="1929569" y="2092190"/>
                </a:cubicBezTo>
                <a:cubicBezTo>
                  <a:pt x="1942269" y="2094344"/>
                  <a:pt x="1961621" y="2100192"/>
                  <a:pt x="1963738" y="2107579"/>
                </a:cubicBezTo>
                <a:cubicBezTo>
                  <a:pt x="1963436" y="2107887"/>
                  <a:pt x="1963738" y="2108195"/>
                  <a:pt x="1963436" y="2108503"/>
                </a:cubicBezTo>
                <a:cubicBezTo>
                  <a:pt x="1961017" y="2119275"/>
                  <a:pt x="1912031" y="2110042"/>
                  <a:pt x="1904169" y="2097730"/>
                </a:cubicBezTo>
                <a:cubicBezTo>
                  <a:pt x="1902204" y="2094652"/>
                  <a:pt x="1904018" y="2092498"/>
                  <a:pt x="1908591" y="2091498"/>
                </a:cubicBezTo>
                <a:close/>
                <a:moveTo>
                  <a:pt x="2643188" y="2081175"/>
                </a:moveTo>
                <a:lnTo>
                  <a:pt x="2644776" y="2084350"/>
                </a:lnTo>
                <a:lnTo>
                  <a:pt x="2646363" y="2085938"/>
                </a:lnTo>
                <a:lnTo>
                  <a:pt x="2643188" y="2082763"/>
                </a:lnTo>
                <a:close/>
                <a:moveTo>
                  <a:pt x="1249215" y="2080853"/>
                </a:moveTo>
                <a:cubicBezTo>
                  <a:pt x="1259710" y="2078410"/>
                  <a:pt x="1285521" y="2090328"/>
                  <a:pt x="1315926" y="2112922"/>
                </a:cubicBezTo>
                <a:cubicBezTo>
                  <a:pt x="1344365" y="2134311"/>
                  <a:pt x="1384301" y="2171968"/>
                  <a:pt x="1377645" y="2188838"/>
                </a:cubicBezTo>
                <a:cubicBezTo>
                  <a:pt x="1355862" y="2212938"/>
                  <a:pt x="1246039" y="2118646"/>
                  <a:pt x="1244223" y="2088219"/>
                </a:cubicBezTo>
                <a:cubicBezTo>
                  <a:pt x="1243921" y="2084077"/>
                  <a:pt x="1245717" y="2081667"/>
                  <a:pt x="1249215" y="2080853"/>
                </a:cubicBezTo>
                <a:close/>
                <a:moveTo>
                  <a:pt x="1723055" y="2079852"/>
                </a:moveTo>
                <a:cubicBezTo>
                  <a:pt x="1729335" y="2080343"/>
                  <a:pt x="1738567" y="2082913"/>
                  <a:pt x="1748253" y="2086693"/>
                </a:cubicBezTo>
                <a:cubicBezTo>
                  <a:pt x="1763992" y="2093043"/>
                  <a:pt x="1787903" y="2105441"/>
                  <a:pt x="1789114" y="2114512"/>
                </a:cubicBezTo>
                <a:cubicBezTo>
                  <a:pt x="1789114" y="2114815"/>
                  <a:pt x="1789114" y="2115419"/>
                  <a:pt x="1789114" y="2115419"/>
                </a:cubicBezTo>
                <a:cubicBezTo>
                  <a:pt x="1784271" y="2127212"/>
                  <a:pt x="1723736" y="2102417"/>
                  <a:pt x="1715564" y="2085484"/>
                </a:cubicBezTo>
                <a:cubicBezTo>
                  <a:pt x="1713445" y="2080948"/>
                  <a:pt x="1716774" y="2079360"/>
                  <a:pt x="1723055" y="2079852"/>
                </a:cubicBezTo>
                <a:close/>
                <a:moveTo>
                  <a:pt x="1507815" y="2077008"/>
                </a:moveTo>
                <a:cubicBezTo>
                  <a:pt x="1514511" y="2074577"/>
                  <a:pt x="1533757" y="2082052"/>
                  <a:pt x="1553859" y="2093741"/>
                </a:cubicBezTo>
                <a:cubicBezTo>
                  <a:pt x="1575180" y="2106031"/>
                  <a:pt x="1606551" y="2128811"/>
                  <a:pt x="1605333" y="2140800"/>
                </a:cubicBezTo>
                <a:cubicBezTo>
                  <a:pt x="1605333" y="2141100"/>
                  <a:pt x="1605028" y="2141699"/>
                  <a:pt x="1604724" y="2142299"/>
                </a:cubicBezTo>
                <a:cubicBezTo>
                  <a:pt x="1594368" y="2155787"/>
                  <a:pt x="1512741" y="2106930"/>
                  <a:pt x="1505736" y="2082951"/>
                </a:cubicBezTo>
                <a:cubicBezTo>
                  <a:pt x="1504746" y="2079729"/>
                  <a:pt x="1505583" y="2077818"/>
                  <a:pt x="1507815" y="2077008"/>
                </a:cubicBezTo>
                <a:close/>
                <a:moveTo>
                  <a:pt x="252781" y="2075186"/>
                </a:moveTo>
                <a:cubicBezTo>
                  <a:pt x="255613" y="2077191"/>
                  <a:pt x="258444" y="2081646"/>
                  <a:pt x="260332" y="2087883"/>
                </a:cubicBezTo>
                <a:cubicBezTo>
                  <a:pt x="262655" y="2096200"/>
                  <a:pt x="263526" y="2109269"/>
                  <a:pt x="257428" y="2112833"/>
                </a:cubicBezTo>
                <a:cubicBezTo>
                  <a:pt x="247263" y="2116100"/>
                  <a:pt x="239713" y="2087883"/>
                  <a:pt x="245231" y="2077191"/>
                </a:cubicBezTo>
                <a:cubicBezTo>
                  <a:pt x="247118" y="2073626"/>
                  <a:pt x="249950" y="2073181"/>
                  <a:pt x="252781" y="2075186"/>
                </a:cubicBezTo>
                <a:close/>
                <a:moveTo>
                  <a:pt x="840290" y="2075178"/>
                </a:moveTo>
                <a:cubicBezTo>
                  <a:pt x="848422" y="2077963"/>
                  <a:pt x="858211" y="2086964"/>
                  <a:pt x="867397" y="2101304"/>
                </a:cubicBezTo>
                <a:cubicBezTo>
                  <a:pt x="877336" y="2116865"/>
                  <a:pt x="890588" y="2147072"/>
                  <a:pt x="876734" y="2160803"/>
                </a:cubicBezTo>
                <a:cubicBezTo>
                  <a:pt x="876131" y="2161413"/>
                  <a:pt x="875228" y="2162023"/>
                  <a:pt x="874625" y="2162328"/>
                </a:cubicBezTo>
                <a:cubicBezTo>
                  <a:pt x="851434" y="2174838"/>
                  <a:pt x="814388" y="2120222"/>
                  <a:pt x="823122" y="2086353"/>
                </a:cubicBezTo>
                <a:cubicBezTo>
                  <a:pt x="825683" y="2075827"/>
                  <a:pt x="832158" y="2072394"/>
                  <a:pt x="840290" y="2075178"/>
                </a:cubicBezTo>
                <a:close/>
                <a:moveTo>
                  <a:pt x="601553" y="2071648"/>
                </a:moveTo>
                <a:cubicBezTo>
                  <a:pt x="607819" y="2074947"/>
                  <a:pt x="614614" y="2083419"/>
                  <a:pt x="620049" y="2096016"/>
                </a:cubicBezTo>
                <a:cubicBezTo>
                  <a:pt x="626692" y="2111312"/>
                  <a:pt x="631826" y="2137405"/>
                  <a:pt x="619747" y="2146702"/>
                </a:cubicBezTo>
                <a:cubicBezTo>
                  <a:pt x="619143" y="2147002"/>
                  <a:pt x="618539" y="2147302"/>
                  <a:pt x="617935" y="2147602"/>
                </a:cubicBezTo>
                <a:cubicBezTo>
                  <a:pt x="599213" y="2154200"/>
                  <a:pt x="576263" y="2103814"/>
                  <a:pt x="586228" y="2078321"/>
                </a:cubicBezTo>
                <a:cubicBezTo>
                  <a:pt x="589550" y="2070223"/>
                  <a:pt x="595287" y="2068348"/>
                  <a:pt x="601553" y="2071648"/>
                </a:cubicBezTo>
                <a:close/>
                <a:moveTo>
                  <a:pt x="2121393" y="2047401"/>
                </a:moveTo>
                <a:cubicBezTo>
                  <a:pt x="2126354" y="2048076"/>
                  <a:pt x="2130396" y="2049584"/>
                  <a:pt x="2131425" y="2052283"/>
                </a:cubicBezTo>
                <a:cubicBezTo>
                  <a:pt x="2132013" y="2062760"/>
                  <a:pt x="2097323" y="2065300"/>
                  <a:pt x="2089386" y="2058315"/>
                </a:cubicBezTo>
                <a:cubicBezTo>
                  <a:pt x="2084388" y="2054188"/>
                  <a:pt x="2092032" y="2049108"/>
                  <a:pt x="2105849" y="2047520"/>
                </a:cubicBezTo>
                <a:cubicBezTo>
                  <a:pt x="2110552" y="2046885"/>
                  <a:pt x="2116432" y="2046726"/>
                  <a:pt x="2121393" y="2047401"/>
                </a:cubicBezTo>
                <a:close/>
                <a:moveTo>
                  <a:pt x="1041389" y="2045708"/>
                </a:moveTo>
                <a:cubicBezTo>
                  <a:pt x="1049165" y="2043685"/>
                  <a:pt x="1061295" y="2047654"/>
                  <a:pt x="1077219" y="2060171"/>
                </a:cubicBezTo>
                <a:lnTo>
                  <a:pt x="1085742" y="2067707"/>
                </a:lnTo>
                <a:lnTo>
                  <a:pt x="1086419" y="2066887"/>
                </a:lnTo>
                <a:cubicBezTo>
                  <a:pt x="1116044" y="2094602"/>
                  <a:pt x="1147764" y="2133095"/>
                  <a:pt x="1138488" y="2149108"/>
                </a:cubicBezTo>
                <a:cubicBezTo>
                  <a:pt x="1132652" y="2154035"/>
                  <a:pt x="1121281" y="2152110"/>
                  <a:pt x="1106506" y="2144527"/>
                </a:cubicBezTo>
                <a:lnTo>
                  <a:pt x="1054153" y="2106034"/>
                </a:lnTo>
                <a:lnTo>
                  <a:pt x="1053704" y="2106575"/>
                </a:lnTo>
                <a:cubicBezTo>
                  <a:pt x="1035845" y="2090089"/>
                  <a:pt x="1032571" y="2072077"/>
                  <a:pt x="1031678" y="2067193"/>
                </a:cubicBezTo>
                <a:cubicBezTo>
                  <a:pt x="1030189" y="2055744"/>
                  <a:pt x="1033612" y="2047730"/>
                  <a:pt x="1041389" y="2045708"/>
                </a:cubicBezTo>
                <a:close/>
                <a:moveTo>
                  <a:pt x="1280761" y="2037145"/>
                </a:moveTo>
                <a:cubicBezTo>
                  <a:pt x="1289742" y="2034835"/>
                  <a:pt x="1313010" y="2045494"/>
                  <a:pt x="1341067" y="2065678"/>
                </a:cubicBezTo>
                <a:cubicBezTo>
                  <a:pt x="1367224" y="2084728"/>
                  <a:pt x="1404938" y="2118594"/>
                  <a:pt x="1400680" y="2133713"/>
                </a:cubicBezTo>
                <a:cubicBezTo>
                  <a:pt x="1383344" y="2155787"/>
                  <a:pt x="1280846" y="2071423"/>
                  <a:pt x="1276892" y="2043906"/>
                </a:cubicBezTo>
                <a:cubicBezTo>
                  <a:pt x="1276360" y="2040126"/>
                  <a:pt x="1277767" y="2037915"/>
                  <a:pt x="1280761" y="2037145"/>
                </a:cubicBezTo>
                <a:close/>
                <a:moveTo>
                  <a:pt x="1903527" y="2036989"/>
                </a:moveTo>
                <a:cubicBezTo>
                  <a:pt x="1906966" y="2036174"/>
                  <a:pt x="1912636" y="2036174"/>
                  <a:pt x="1919742" y="2037211"/>
                </a:cubicBezTo>
                <a:cubicBezTo>
                  <a:pt x="1929720" y="2038693"/>
                  <a:pt x="1945444" y="2042842"/>
                  <a:pt x="1947863" y="2048472"/>
                </a:cubicBezTo>
                <a:cubicBezTo>
                  <a:pt x="1947863" y="2048768"/>
                  <a:pt x="1947863" y="2049065"/>
                  <a:pt x="1947863" y="2049361"/>
                </a:cubicBezTo>
                <a:cubicBezTo>
                  <a:pt x="1946956" y="2057362"/>
                  <a:pt x="1908251" y="2051139"/>
                  <a:pt x="1900692" y="2041656"/>
                </a:cubicBezTo>
                <a:cubicBezTo>
                  <a:pt x="1898877" y="2039434"/>
                  <a:pt x="1900087" y="2037804"/>
                  <a:pt x="1903527" y="2036989"/>
                </a:cubicBezTo>
                <a:close/>
                <a:moveTo>
                  <a:pt x="2349611" y="2034487"/>
                </a:moveTo>
                <a:cubicBezTo>
                  <a:pt x="2361724" y="2035424"/>
                  <a:pt x="2375956" y="2039484"/>
                  <a:pt x="2378076" y="2044793"/>
                </a:cubicBezTo>
                <a:cubicBezTo>
                  <a:pt x="2378076" y="2045105"/>
                  <a:pt x="2378076" y="2045417"/>
                  <a:pt x="2378076" y="2045417"/>
                </a:cubicBezTo>
                <a:cubicBezTo>
                  <a:pt x="2376865" y="2052600"/>
                  <a:pt x="2336892" y="2049165"/>
                  <a:pt x="2329625" y="2041358"/>
                </a:cubicBezTo>
                <a:cubicBezTo>
                  <a:pt x="2325688" y="2036985"/>
                  <a:pt x="2335681" y="2033550"/>
                  <a:pt x="2349611" y="2034487"/>
                </a:cubicBezTo>
                <a:close/>
                <a:moveTo>
                  <a:pt x="331585" y="2033789"/>
                </a:moveTo>
                <a:cubicBezTo>
                  <a:pt x="335292" y="2036312"/>
                  <a:pt x="339036" y="2042111"/>
                  <a:pt x="341582" y="2050394"/>
                </a:cubicBezTo>
                <a:cubicBezTo>
                  <a:pt x="344877" y="2060937"/>
                  <a:pt x="346075" y="2078106"/>
                  <a:pt x="338287" y="2082926"/>
                </a:cubicBezTo>
                <a:cubicBezTo>
                  <a:pt x="337988" y="2082926"/>
                  <a:pt x="337688" y="2083227"/>
                  <a:pt x="337389" y="2083227"/>
                </a:cubicBezTo>
                <a:cubicBezTo>
                  <a:pt x="326007" y="2085938"/>
                  <a:pt x="314325" y="2051599"/>
                  <a:pt x="321813" y="2036839"/>
                </a:cubicBezTo>
                <a:cubicBezTo>
                  <a:pt x="324209" y="2032020"/>
                  <a:pt x="327879" y="2031267"/>
                  <a:pt x="331585" y="2033789"/>
                </a:cubicBezTo>
                <a:close/>
                <a:moveTo>
                  <a:pt x="1532887" y="2030612"/>
                </a:moveTo>
                <a:cubicBezTo>
                  <a:pt x="1540245" y="2032506"/>
                  <a:pt x="1550864" y="2037126"/>
                  <a:pt x="1563304" y="2044096"/>
                </a:cubicBezTo>
                <a:cubicBezTo>
                  <a:pt x="1581812" y="2054701"/>
                  <a:pt x="1609423" y="2074396"/>
                  <a:pt x="1609726" y="2085002"/>
                </a:cubicBezTo>
                <a:cubicBezTo>
                  <a:pt x="1609726" y="2085305"/>
                  <a:pt x="1609423" y="2085911"/>
                  <a:pt x="1609423" y="2086214"/>
                </a:cubicBezTo>
                <a:cubicBezTo>
                  <a:pt x="1601534" y="2098637"/>
                  <a:pt x="1524770" y="2052580"/>
                  <a:pt x="1522040" y="2033490"/>
                </a:cubicBezTo>
                <a:cubicBezTo>
                  <a:pt x="1521433" y="2029551"/>
                  <a:pt x="1525529" y="2028718"/>
                  <a:pt x="1532887" y="2030612"/>
                </a:cubicBezTo>
                <a:close/>
                <a:moveTo>
                  <a:pt x="1725614" y="2030591"/>
                </a:moveTo>
                <a:cubicBezTo>
                  <a:pt x="1730269" y="2030892"/>
                  <a:pt x="1737367" y="2032696"/>
                  <a:pt x="1746068" y="2036003"/>
                </a:cubicBezTo>
                <a:cubicBezTo>
                  <a:pt x="1757364" y="2040212"/>
                  <a:pt x="1779344" y="2050134"/>
                  <a:pt x="1781176" y="2058252"/>
                </a:cubicBezTo>
                <a:cubicBezTo>
                  <a:pt x="1781176" y="2058252"/>
                  <a:pt x="1781176" y="2058854"/>
                  <a:pt x="1781176" y="2058854"/>
                </a:cubicBezTo>
                <a:cubicBezTo>
                  <a:pt x="1778429" y="2068475"/>
                  <a:pt x="1724392" y="2046827"/>
                  <a:pt x="1719813" y="2034199"/>
                </a:cubicBezTo>
                <a:cubicBezTo>
                  <a:pt x="1718745" y="2031493"/>
                  <a:pt x="1720958" y="2030290"/>
                  <a:pt x="1725614" y="2030591"/>
                </a:cubicBezTo>
                <a:close/>
                <a:moveTo>
                  <a:pt x="888948" y="2029328"/>
                </a:moveTo>
                <a:cubicBezTo>
                  <a:pt x="897272" y="2032155"/>
                  <a:pt x="907563" y="2041429"/>
                  <a:pt x="917551" y="2056357"/>
                </a:cubicBezTo>
                <a:cubicBezTo>
                  <a:pt x="928145" y="2072642"/>
                  <a:pt x="942976" y="2104007"/>
                  <a:pt x="929961" y="2118483"/>
                </a:cubicBezTo>
                <a:cubicBezTo>
                  <a:pt x="929356" y="2119086"/>
                  <a:pt x="928448" y="2119689"/>
                  <a:pt x="927842" y="2119991"/>
                </a:cubicBezTo>
                <a:cubicBezTo>
                  <a:pt x="905141" y="2133562"/>
                  <a:pt x="865188" y="2076865"/>
                  <a:pt x="872150" y="2040976"/>
                </a:cubicBezTo>
                <a:cubicBezTo>
                  <a:pt x="874268" y="2030119"/>
                  <a:pt x="880625" y="2026500"/>
                  <a:pt x="888948" y="2029328"/>
                </a:cubicBezTo>
                <a:close/>
                <a:moveTo>
                  <a:pt x="2521566" y="2028997"/>
                </a:moveTo>
                <a:cubicBezTo>
                  <a:pt x="2520950" y="2027200"/>
                  <a:pt x="2524338" y="2027500"/>
                  <a:pt x="2529267" y="2029896"/>
                </a:cubicBezTo>
                <a:cubicBezTo>
                  <a:pt x="2534195" y="2032292"/>
                  <a:pt x="2540048" y="2036785"/>
                  <a:pt x="2541588" y="2039481"/>
                </a:cubicBezTo>
                <a:cubicBezTo>
                  <a:pt x="2541588" y="2039780"/>
                  <a:pt x="2541588" y="2040080"/>
                  <a:pt x="2541588" y="2040379"/>
                </a:cubicBezTo>
                <a:cubicBezTo>
                  <a:pt x="2539740" y="2043075"/>
                  <a:pt x="2523106" y="2033191"/>
                  <a:pt x="2521566" y="2028997"/>
                </a:cubicBezTo>
                <a:close/>
                <a:moveTo>
                  <a:pt x="655201" y="2024014"/>
                </a:moveTo>
                <a:cubicBezTo>
                  <a:pt x="663676" y="2020348"/>
                  <a:pt x="676329" y="2030896"/>
                  <a:pt x="685848" y="2052105"/>
                </a:cubicBezTo>
                <a:cubicBezTo>
                  <a:pt x="693278" y="2069253"/>
                  <a:pt x="700088" y="2098434"/>
                  <a:pt x="687086" y="2108964"/>
                </a:cubicBezTo>
                <a:cubicBezTo>
                  <a:pt x="686777" y="2109265"/>
                  <a:pt x="685848" y="2109565"/>
                  <a:pt x="685229" y="2109866"/>
                </a:cubicBezTo>
                <a:cubicBezTo>
                  <a:pt x="665107" y="2117688"/>
                  <a:pt x="638175" y="2061431"/>
                  <a:pt x="648391" y="2032551"/>
                </a:cubicBezTo>
                <a:cubicBezTo>
                  <a:pt x="650016" y="2028038"/>
                  <a:pt x="652377" y="2025236"/>
                  <a:pt x="655201" y="2024014"/>
                </a:cubicBezTo>
                <a:close/>
                <a:moveTo>
                  <a:pt x="1120467" y="2022437"/>
                </a:moveTo>
                <a:cubicBezTo>
                  <a:pt x="1149571" y="2047679"/>
                  <a:pt x="1181101" y="2082536"/>
                  <a:pt x="1174128" y="2097560"/>
                </a:cubicBezTo>
                <a:cubicBezTo>
                  <a:pt x="1164124" y="2106575"/>
                  <a:pt x="1131684" y="2091250"/>
                  <a:pt x="1093788" y="2058797"/>
                </a:cubicBezTo>
                <a:cubicBezTo>
                  <a:pt x="1103186" y="2046777"/>
                  <a:pt x="1112282" y="2034757"/>
                  <a:pt x="1120467" y="2022437"/>
                </a:cubicBezTo>
                <a:close/>
                <a:moveTo>
                  <a:pt x="1078122" y="2002056"/>
                </a:moveTo>
                <a:cubicBezTo>
                  <a:pt x="1084930" y="2000115"/>
                  <a:pt x="1095955" y="2003692"/>
                  <a:pt x="1110902" y="2015109"/>
                </a:cubicBezTo>
                <a:cubicBezTo>
                  <a:pt x="1113566" y="2017240"/>
                  <a:pt x="1116821" y="2019980"/>
                  <a:pt x="1119189" y="2022111"/>
                </a:cubicBezTo>
                <a:cubicBezTo>
                  <a:pt x="1111198" y="2034594"/>
                  <a:pt x="1102318" y="2046772"/>
                  <a:pt x="1093143" y="2058950"/>
                </a:cubicBezTo>
                <a:cubicBezTo>
                  <a:pt x="1075976" y="2043728"/>
                  <a:pt x="1071537" y="2026983"/>
                  <a:pt x="1070649" y="2022111"/>
                </a:cubicBezTo>
                <a:cubicBezTo>
                  <a:pt x="1068725" y="2011456"/>
                  <a:pt x="1071315" y="2003997"/>
                  <a:pt x="1078122" y="2002056"/>
                </a:cubicBezTo>
                <a:close/>
                <a:moveTo>
                  <a:pt x="1308282" y="1993139"/>
                </a:moveTo>
                <a:cubicBezTo>
                  <a:pt x="1316662" y="1991462"/>
                  <a:pt x="1338972" y="2002831"/>
                  <a:pt x="1360942" y="2018294"/>
                </a:cubicBezTo>
                <a:cubicBezTo>
                  <a:pt x="1384799" y="2035272"/>
                  <a:pt x="1419226" y="2065287"/>
                  <a:pt x="1416810" y="2078930"/>
                </a:cubicBezTo>
                <a:cubicBezTo>
                  <a:pt x="1403825" y="2098637"/>
                  <a:pt x="1310811" y="2024054"/>
                  <a:pt x="1305073" y="1999496"/>
                </a:cubicBezTo>
                <a:cubicBezTo>
                  <a:pt x="1304243" y="1995707"/>
                  <a:pt x="1305488" y="1993698"/>
                  <a:pt x="1308282" y="1993139"/>
                </a:cubicBezTo>
                <a:close/>
                <a:moveTo>
                  <a:pt x="2101550" y="1989854"/>
                </a:moveTo>
                <a:cubicBezTo>
                  <a:pt x="2105380" y="1990291"/>
                  <a:pt x="2108551" y="1991323"/>
                  <a:pt x="2109480" y="1993228"/>
                </a:cubicBezTo>
                <a:cubicBezTo>
                  <a:pt x="2109480" y="1993228"/>
                  <a:pt x="2109480" y="1993545"/>
                  <a:pt x="2109480" y="1993863"/>
                </a:cubicBezTo>
                <a:cubicBezTo>
                  <a:pt x="2109789" y="1999896"/>
                  <a:pt x="2085035" y="2003388"/>
                  <a:pt x="2077918" y="1998308"/>
                </a:cubicBezTo>
                <a:cubicBezTo>
                  <a:pt x="2073276" y="1994815"/>
                  <a:pt x="2080393" y="1991323"/>
                  <a:pt x="2089676" y="1990053"/>
                </a:cubicBezTo>
                <a:cubicBezTo>
                  <a:pt x="2093235" y="1989576"/>
                  <a:pt x="2097721" y="1989418"/>
                  <a:pt x="2101550" y="1989854"/>
                </a:cubicBezTo>
                <a:close/>
                <a:moveTo>
                  <a:pt x="407000" y="1989222"/>
                </a:moveTo>
                <a:cubicBezTo>
                  <a:pt x="411350" y="1992287"/>
                  <a:pt x="415850" y="1999324"/>
                  <a:pt x="419150" y="2009314"/>
                </a:cubicBezTo>
                <a:cubicBezTo>
                  <a:pt x="422750" y="2021119"/>
                  <a:pt x="425450" y="2042308"/>
                  <a:pt x="416150" y="2048362"/>
                </a:cubicBezTo>
                <a:cubicBezTo>
                  <a:pt x="415550" y="2048665"/>
                  <a:pt x="415250" y="2048968"/>
                  <a:pt x="414650" y="2048968"/>
                </a:cubicBezTo>
                <a:cubicBezTo>
                  <a:pt x="401450" y="2052600"/>
                  <a:pt x="387350" y="2011130"/>
                  <a:pt x="395750" y="1992968"/>
                </a:cubicBezTo>
                <a:cubicBezTo>
                  <a:pt x="398450" y="1987065"/>
                  <a:pt x="402650" y="1986157"/>
                  <a:pt x="407000" y="1989222"/>
                </a:cubicBezTo>
                <a:close/>
                <a:moveTo>
                  <a:pt x="1893393" y="1984036"/>
                </a:moveTo>
                <a:cubicBezTo>
                  <a:pt x="1895805" y="1983485"/>
                  <a:pt x="1899665" y="1983485"/>
                  <a:pt x="1904563" y="1984220"/>
                </a:cubicBezTo>
                <a:cubicBezTo>
                  <a:pt x="1911390" y="1985102"/>
                  <a:pt x="1923561" y="1988042"/>
                  <a:pt x="1925639" y="1991864"/>
                </a:cubicBezTo>
                <a:cubicBezTo>
                  <a:pt x="1925639" y="1992452"/>
                  <a:pt x="1925639" y="1992745"/>
                  <a:pt x="1925639" y="1993039"/>
                </a:cubicBezTo>
                <a:cubicBezTo>
                  <a:pt x="1923561" y="1998625"/>
                  <a:pt x="1895063" y="1993627"/>
                  <a:pt x="1890907" y="1987160"/>
                </a:cubicBezTo>
                <a:cubicBezTo>
                  <a:pt x="1890017" y="1985690"/>
                  <a:pt x="1890981" y="1984588"/>
                  <a:pt x="1893393" y="1984036"/>
                </a:cubicBezTo>
                <a:close/>
                <a:moveTo>
                  <a:pt x="1542269" y="1983644"/>
                </a:moveTo>
                <a:cubicBezTo>
                  <a:pt x="1548422" y="1985175"/>
                  <a:pt x="1557462" y="1988982"/>
                  <a:pt x="1568097" y="1994806"/>
                </a:cubicBezTo>
                <a:cubicBezTo>
                  <a:pt x="1584202" y="2003466"/>
                  <a:pt x="1608511" y="2019593"/>
                  <a:pt x="1609726" y="2028552"/>
                </a:cubicBezTo>
                <a:cubicBezTo>
                  <a:pt x="1609726" y="2028850"/>
                  <a:pt x="1609726" y="2029448"/>
                  <a:pt x="1609422" y="2029746"/>
                </a:cubicBezTo>
                <a:cubicBezTo>
                  <a:pt x="1604257" y="2039900"/>
                  <a:pt x="1537711" y="2001973"/>
                  <a:pt x="1533761" y="1986145"/>
                </a:cubicBezTo>
                <a:cubicBezTo>
                  <a:pt x="1532850" y="1982860"/>
                  <a:pt x="1536116" y="1982114"/>
                  <a:pt x="1542269" y="1983644"/>
                </a:cubicBezTo>
                <a:close/>
                <a:moveTo>
                  <a:pt x="923979" y="1981700"/>
                </a:moveTo>
                <a:cubicBezTo>
                  <a:pt x="933125" y="1977957"/>
                  <a:pt x="948443" y="1990931"/>
                  <a:pt x="961704" y="2010593"/>
                </a:cubicBezTo>
                <a:cubicBezTo>
                  <a:pt x="962924" y="2012422"/>
                  <a:pt x="992189" y="2056013"/>
                  <a:pt x="977252" y="2074913"/>
                </a:cubicBezTo>
                <a:cubicBezTo>
                  <a:pt x="976642" y="2075522"/>
                  <a:pt x="976032" y="2076132"/>
                  <a:pt x="975422" y="2076437"/>
                </a:cubicBezTo>
                <a:cubicBezTo>
                  <a:pt x="952254" y="2092288"/>
                  <a:pt x="908051" y="2027664"/>
                  <a:pt x="917197" y="1991388"/>
                </a:cubicBezTo>
                <a:cubicBezTo>
                  <a:pt x="918568" y="1986054"/>
                  <a:pt x="920931" y="1982948"/>
                  <a:pt x="923979" y="1981700"/>
                </a:cubicBezTo>
                <a:close/>
                <a:moveTo>
                  <a:pt x="1722363" y="1980949"/>
                </a:moveTo>
                <a:cubicBezTo>
                  <a:pt x="1725933" y="1981102"/>
                  <a:pt x="1731418" y="1982475"/>
                  <a:pt x="1738031" y="1985070"/>
                </a:cubicBezTo>
                <a:cubicBezTo>
                  <a:pt x="1747951" y="1988734"/>
                  <a:pt x="1764483" y="1996671"/>
                  <a:pt x="1766588" y="2002472"/>
                </a:cubicBezTo>
                <a:cubicBezTo>
                  <a:pt x="1766588" y="2002777"/>
                  <a:pt x="1766888" y="2003082"/>
                  <a:pt x="1766888" y="2003082"/>
                </a:cubicBezTo>
                <a:cubicBezTo>
                  <a:pt x="1765385" y="2011325"/>
                  <a:pt x="1723302" y="1994840"/>
                  <a:pt x="1718192" y="1984154"/>
                </a:cubicBezTo>
                <a:cubicBezTo>
                  <a:pt x="1717140" y="1981865"/>
                  <a:pt x="1718794" y="1980796"/>
                  <a:pt x="1722363" y="1980949"/>
                </a:cubicBezTo>
                <a:close/>
                <a:moveTo>
                  <a:pt x="1147850" y="1977987"/>
                </a:moveTo>
                <a:cubicBezTo>
                  <a:pt x="1174880" y="2000725"/>
                  <a:pt x="1204914" y="2032140"/>
                  <a:pt x="1199808" y="2046201"/>
                </a:cubicBezTo>
                <a:cubicBezTo>
                  <a:pt x="1190498" y="2055775"/>
                  <a:pt x="1156559" y="2035730"/>
                  <a:pt x="1127126" y="2011795"/>
                </a:cubicBezTo>
                <a:cubicBezTo>
                  <a:pt x="1134635" y="2000426"/>
                  <a:pt x="1141542" y="1989356"/>
                  <a:pt x="1147850" y="1977987"/>
                </a:cubicBezTo>
                <a:close/>
                <a:moveTo>
                  <a:pt x="715081" y="1975958"/>
                </a:moveTo>
                <a:cubicBezTo>
                  <a:pt x="723478" y="1973674"/>
                  <a:pt x="735807" y="1985568"/>
                  <a:pt x="745715" y="2007631"/>
                </a:cubicBezTo>
                <a:cubicBezTo>
                  <a:pt x="754011" y="2026630"/>
                  <a:pt x="762000" y="2058805"/>
                  <a:pt x="749402" y="2070450"/>
                </a:cubicBezTo>
                <a:cubicBezTo>
                  <a:pt x="748788" y="2070756"/>
                  <a:pt x="748173" y="2071369"/>
                  <a:pt x="747559" y="2071676"/>
                </a:cubicBezTo>
                <a:cubicBezTo>
                  <a:pt x="725436" y="2081175"/>
                  <a:pt x="695325" y="2013453"/>
                  <a:pt x="708230" y="1983116"/>
                </a:cubicBezTo>
                <a:cubicBezTo>
                  <a:pt x="709920" y="1979056"/>
                  <a:pt x="712282" y="1976719"/>
                  <a:pt x="715081" y="1975958"/>
                </a:cubicBezTo>
                <a:close/>
                <a:moveTo>
                  <a:pt x="2330902" y="1972258"/>
                </a:moveTo>
                <a:cubicBezTo>
                  <a:pt x="2339214" y="1972567"/>
                  <a:pt x="2349307" y="1975355"/>
                  <a:pt x="2351088" y="1978763"/>
                </a:cubicBezTo>
                <a:cubicBezTo>
                  <a:pt x="2351088" y="1978763"/>
                  <a:pt x="2351088" y="1979072"/>
                  <a:pt x="2351088" y="1979382"/>
                </a:cubicBezTo>
                <a:cubicBezTo>
                  <a:pt x="2351088" y="1984338"/>
                  <a:pt x="2323481" y="1982480"/>
                  <a:pt x="2317841" y="1976904"/>
                </a:cubicBezTo>
                <a:cubicBezTo>
                  <a:pt x="2314575" y="1973806"/>
                  <a:pt x="2322293" y="1971638"/>
                  <a:pt x="2330902" y="1972258"/>
                </a:cubicBezTo>
                <a:close/>
                <a:moveTo>
                  <a:pt x="2499005" y="1964582"/>
                </a:moveTo>
                <a:cubicBezTo>
                  <a:pt x="2498725" y="1963700"/>
                  <a:pt x="2500126" y="1963994"/>
                  <a:pt x="2502087" y="1965170"/>
                </a:cubicBezTo>
                <a:cubicBezTo>
                  <a:pt x="2504328" y="1966346"/>
                  <a:pt x="2507410" y="1968404"/>
                  <a:pt x="2507970" y="1969874"/>
                </a:cubicBezTo>
                <a:cubicBezTo>
                  <a:pt x="2508250" y="1970168"/>
                  <a:pt x="2508250" y="1970168"/>
                  <a:pt x="2508250" y="1970462"/>
                </a:cubicBezTo>
                <a:cubicBezTo>
                  <a:pt x="2507690" y="1971638"/>
                  <a:pt x="2499285" y="1966346"/>
                  <a:pt x="2499005" y="1964582"/>
                </a:cubicBezTo>
                <a:close/>
                <a:moveTo>
                  <a:pt x="42718" y="1959623"/>
                </a:moveTo>
                <a:cubicBezTo>
                  <a:pt x="43873" y="1957350"/>
                  <a:pt x="45893" y="1959623"/>
                  <a:pt x="46759" y="1963520"/>
                </a:cubicBezTo>
                <a:cubicBezTo>
                  <a:pt x="47336" y="1965793"/>
                  <a:pt x="47625" y="1970014"/>
                  <a:pt x="45893" y="1970989"/>
                </a:cubicBezTo>
                <a:cubicBezTo>
                  <a:pt x="43007" y="1971638"/>
                  <a:pt x="41275" y="1963195"/>
                  <a:pt x="42718" y="1959623"/>
                </a:cubicBezTo>
                <a:close/>
                <a:moveTo>
                  <a:pt x="1112359" y="1958545"/>
                </a:moveTo>
                <a:cubicBezTo>
                  <a:pt x="1118876" y="1958355"/>
                  <a:pt x="1128404" y="1962383"/>
                  <a:pt x="1139837" y="1970591"/>
                </a:cubicBezTo>
                <a:cubicBezTo>
                  <a:pt x="1142276" y="1972414"/>
                  <a:pt x="1145630" y="1975150"/>
                  <a:pt x="1147764" y="1976974"/>
                </a:cubicBezTo>
                <a:cubicBezTo>
                  <a:pt x="1141361" y="1988526"/>
                  <a:pt x="1134349" y="1999774"/>
                  <a:pt x="1126727" y="2011325"/>
                </a:cubicBezTo>
                <a:cubicBezTo>
                  <a:pt x="1109043" y="1996430"/>
                  <a:pt x="1103555" y="1979406"/>
                  <a:pt x="1102946" y="1971807"/>
                </a:cubicBezTo>
                <a:cubicBezTo>
                  <a:pt x="1102336" y="1963143"/>
                  <a:pt x="1105842" y="1958735"/>
                  <a:pt x="1112359" y="1958545"/>
                </a:cubicBezTo>
                <a:close/>
                <a:moveTo>
                  <a:pt x="1329494" y="1950008"/>
                </a:moveTo>
                <a:cubicBezTo>
                  <a:pt x="1336381" y="1949207"/>
                  <a:pt x="1353321" y="1957159"/>
                  <a:pt x="1374538" y="1971803"/>
                </a:cubicBezTo>
                <a:cubicBezTo>
                  <a:pt x="1395831" y="1986448"/>
                  <a:pt x="1427163" y="2012685"/>
                  <a:pt x="1426251" y="2024584"/>
                </a:cubicBezTo>
                <a:cubicBezTo>
                  <a:pt x="1426251" y="2024889"/>
                  <a:pt x="1425946" y="2025499"/>
                  <a:pt x="1425642" y="2025804"/>
                </a:cubicBezTo>
                <a:cubicBezTo>
                  <a:pt x="1414995" y="2038313"/>
                  <a:pt x="1327692" y="1975159"/>
                  <a:pt x="1326172" y="1953803"/>
                </a:cubicBezTo>
                <a:cubicBezTo>
                  <a:pt x="1326020" y="1951515"/>
                  <a:pt x="1327198" y="1950275"/>
                  <a:pt x="1329494" y="1950008"/>
                </a:cubicBezTo>
                <a:close/>
                <a:moveTo>
                  <a:pt x="479928" y="1945754"/>
                </a:moveTo>
                <a:cubicBezTo>
                  <a:pt x="484806" y="1949499"/>
                  <a:pt x="489761" y="1957444"/>
                  <a:pt x="493419" y="1968491"/>
                </a:cubicBezTo>
                <a:cubicBezTo>
                  <a:pt x="497992" y="1982716"/>
                  <a:pt x="501651" y="2007836"/>
                  <a:pt x="490980" y="2015402"/>
                </a:cubicBezTo>
                <a:cubicBezTo>
                  <a:pt x="490370" y="2015705"/>
                  <a:pt x="489760" y="2016008"/>
                  <a:pt x="489456" y="2016008"/>
                </a:cubicBezTo>
                <a:cubicBezTo>
                  <a:pt x="472992" y="2020850"/>
                  <a:pt x="455613" y="1968188"/>
                  <a:pt x="466894" y="1948213"/>
                </a:cubicBezTo>
                <a:cubicBezTo>
                  <a:pt x="470248" y="1942463"/>
                  <a:pt x="475050" y="1942009"/>
                  <a:pt x="479928" y="1945754"/>
                </a:cubicBezTo>
                <a:close/>
                <a:moveTo>
                  <a:pt x="963604" y="1938368"/>
                </a:moveTo>
                <a:cubicBezTo>
                  <a:pt x="971798" y="1934817"/>
                  <a:pt x="986511" y="1947332"/>
                  <a:pt x="999689" y="1966273"/>
                </a:cubicBezTo>
                <a:cubicBezTo>
                  <a:pt x="1002719" y="1970783"/>
                  <a:pt x="1030288" y="2011072"/>
                  <a:pt x="1017867" y="2029112"/>
                </a:cubicBezTo>
                <a:cubicBezTo>
                  <a:pt x="1017261" y="2029714"/>
                  <a:pt x="1016655" y="2030315"/>
                  <a:pt x="1016049" y="2030616"/>
                </a:cubicBezTo>
                <a:cubicBezTo>
                  <a:pt x="995145" y="2046250"/>
                  <a:pt x="950913" y="1983411"/>
                  <a:pt x="957881" y="1947632"/>
                </a:cubicBezTo>
                <a:cubicBezTo>
                  <a:pt x="958866" y="1942521"/>
                  <a:pt x="960873" y="1939552"/>
                  <a:pt x="963604" y="1938368"/>
                </a:cubicBezTo>
                <a:close/>
                <a:moveTo>
                  <a:pt x="1544898" y="1937043"/>
                </a:moveTo>
                <a:cubicBezTo>
                  <a:pt x="1549683" y="1938290"/>
                  <a:pt x="1556879" y="1941484"/>
                  <a:pt x="1565484" y="1946315"/>
                </a:cubicBezTo>
                <a:cubicBezTo>
                  <a:pt x="1578540" y="1953483"/>
                  <a:pt x="1598421" y="1967196"/>
                  <a:pt x="1600201" y="1974987"/>
                </a:cubicBezTo>
                <a:cubicBezTo>
                  <a:pt x="1600201" y="1975299"/>
                  <a:pt x="1600201" y="1975611"/>
                  <a:pt x="1600201" y="1975611"/>
                </a:cubicBezTo>
                <a:cubicBezTo>
                  <a:pt x="1597234" y="1984337"/>
                  <a:pt x="1543526" y="1952548"/>
                  <a:pt x="1538778" y="1939459"/>
                </a:cubicBezTo>
                <a:cubicBezTo>
                  <a:pt x="1537740" y="1936498"/>
                  <a:pt x="1540114" y="1935797"/>
                  <a:pt x="1544898" y="1937043"/>
                </a:cubicBezTo>
                <a:close/>
                <a:moveTo>
                  <a:pt x="2073085" y="1934093"/>
                </a:moveTo>
                <a:cubicBezTo>
                  <a:pt x="2075709" y="1934252"/>
                  <a:pt x="2078059" y="1934807"/>
                  <a:pt x="2078999" y="1936077"/>
                </a:cubicBezTo>
                <a:cubicBezTo>
                  <a:pt x="2078999" y="1936395"/>
                  <a:pt x="2078999" y="1936395"/>
                  <a:pt x="2078999" y="1936395"/>
                </a:cubicBezTo>
                <a:cubicBezTo>
                  <a:pt x="2079626" y="1940522"/>
                  <a:pt x="2062393" y="1943062"/>
                  <a:pt x="2058006" y="1939570"/>
                </a:cubicBezTo>
                <a:cubicBezTo>
                  <a:pt x="2055813" y="1937665"/>
                  <a:pt x="2059260" y="1935442"/>
                  <a:pt x="2065526" y="1934490"/>
                </a:cubicBezTo>
                <a:cubicBezTo>
                  <a:pt x="2067563" y="1934172"/>
                  <a:pt x="2070461" y="1933934"/>
                  <a:pt x="2073085" y="1934093"/>
                </a:cubicBezTo>
                <a:close/>
                <a:moveTo>
                  <a:pt x="1712314" y="1931238"/>
                </a:moveTo>
                <a:cubicBezTo>
                  <a:pt x="1714796" y="1931428"/>
                  <a:pt x="1718521" y="1932341"/>
                  <a:pt x="1723048" y="1934016"/>
                </a:cubicBezTo>
                <a:cubicBezTo>
                  <a:pt x="1730935" y="1936756"/>
                  <a:pt x="1742619" y="1942540"/>
                  <a:pt x="1744664" y="1946803"/>
                </a:cubicBezTo>
                <a:cubicBezTo>
                  <a:pt x="1744664" y="1946803"/>
                  <a:pt x="1744664" y="1947411"/>
                  <a:pt x="1744664" y="1947716"/>
                </a:cubicBezTo>
                <a:cubicBezTo>
                  <a:pt x="1742327" y="1952587"/>
                  <a:pt x="1711072" y="1939496"/>
                  <a:pt x="1709027" y="1932798"/>
                </a:cubicBezTo>
                <a:cubicBezTo>
                  <a:pt x="1708589" y="1931580"/>
                  <a:pt x="1709831" y="1931047"/>
                  <a:pt x="1712314" y="1931238"/>
                </a:cubicBezTo>
                <a:close/>
                <a:moveTo>
                  <a:pt x="1882369" y="1930957"/>
                </a:moveTo>
                <a:cubicBezTo>
                  <a:pt x="1886643" y="1931553"/>
                  <a:pt x="1893767" y="1933339"/>
                  <a:pt x="1895476" y="1935720"/>
                </a:cubicBezTo>
                <a:cubicBezTo>
                  <a:pt x="1895476" y="1936018"/>
                  <a:pt x="1895476" y="1936315"/>
                  <a:pt x="1895476" y="1936315"/>
                </a:cubicBezTo>
                <a:cubicBezTo>
                  <a:pt x="1894906" y="1939887"/>
                  <a:pt x="1877810" y="1936911"/>
                  <a:pt x="1874676" y="1933041"/>
                </a:cubicBezTo>
                <a:cubicBezTo>
                  <a:pt x="1873251" y="1931255"/>
                  <a:pt x="1876670" y="1930362"/>
                  <a:pt x="1882369" y="1930957"/>
                </a:cubicBezTo>
                <a:close/>
                <a:moveTo>
                  <a:pt x="768294" y="1930494"/>
                </a:moveTo>
                <a:cubicBezTo>
                  <a:pt x="776994" y="1928490"/>
                  <a:pt x="789679" y="1943336"/>
                  <a:pt x="799278" y="1964111"/>
                </a:cubicBezTo>
                <a:cubicBezTo>
                  <a:pt x="808421" y="1983982"/>
                  <a:pt x="817563" y="2018004"/>
                  <a:pt x="805373" y="2030047"/>
                </a:cubicBezTo>
                <a:cubicBezTo>
                  <a:pt x="805068" y="2030649"/>
                  <a:pt x="804154" y="2030950"/>
                  <a:pt x="803545" y="2031251"/>
                </a:cubicBezTo>
                <a:cubicBezTo>
                  <a:pt x="782213" y="2041488"/>
                  <a:pt x="749300" y="1970434"/>
                  <a:pt x="761185" y="1938519"/>
                </a:cubicBezTo>
                <a:cubicBezTo>
                  <a:pt x="762938" y="1933702"/>
                  <a:pt x="765395" y="1931162"/>
                  <a:pt x="768294" y="1930494"/>
                </a:cubicBezTo>
                <a:close/>
                <a:moveTo>
                  <a:pt x="127239" y="1920923"/>
                </a:moveTo>
                <a:cubicBezTo>
                  <a:pt x="128906" y="1922243"/>
                  <a:pt x="130493" y="1925116"/>
                  <a:pt x="131446" y="1929154"/>
                </a:cubicBezTo>
                <a:cubicBezTo>
                  <a:pt x="133033" y="1934434"/>
                  <a:pt x="133351" y="1942821"/>
                  <a:pt x="129541" y="1944684"/>
                </a:cubicBezTo>
                <a:cubicBezTo>
                  <a:pt x="123508" y="1946237"/>
                  <a:pt x="119063" y="1928222"/>
                  <a:pt x="122556" y="1922010"/>
                </a:cubicBezTo>
                <a:cubicBezTo>
                  <a:pt x="123826" y="1919836"/>
                  <a:pt x="125572" y="1919603"/>
                  <a:pt x="127239" y="1920923"/>
                </a:cubicBezTo>
                <a:close/>
                <a:moveTo>
                  <a:pt x="1139709" y="1916897"/>
                </a:moveTo>
                <a:cubicBezTo>
                  <a:pt x="1145248" y="1916635"/>
                  <a:pt x="1153670" y="1920072"/>
                  <a:pt x="1163989" y="1927244"/>
                </a:cubicBezTo>
                <a:cubicBezTo>
                  <a:pt x="1166417" y="1929037"/>
                  <a:pt x="1169452" y="1931128"/>
                  <a:pt x="1171576" y="1932921"/>
                </a:cubicBezTo>
                <a:lnTo>
                  <a:pt x="1171171" y="1933728"/>
                </a:lnTo>
                <a:lnTo>
                  <a:pt x="1207160" y="1967940"/>
                </a:lnTo>
                <a:cubicBezTo>
                  <a:pt x="1216629" y="1978984"/>
                  <a:pt x="1222317" y="1988761"/>
                  <a:pt x="1220671" y="1994731"/>
                </a:cubicBezTo>
                <a:cubicBezTo>
                  <a:pt x="1213485" y="2003387"/>
                  <a:pt x="1182946" y="1985775"/>
                  <a:pt x="1155701" y="1964283"/>
                </a:cubicBezTo>
                <a:lnTo>
                  <a:pt x="1156029" y="1963623"/>
                </a:lnTo>
                <a:lnTo>
                  <a:pt x="1138609" y="1943978"/>
                </a:lnTo>
                <a:cubicBezTo>
                  <a:pt x="1134929" y="1937703"/>
                  <a:pt x="1133184" y="1932174"/>
                  <a:pt x="1132729" y="1928738"/>
                </a:cubicBezTo>
                <a:cubicBezTo>
                  <a:pt x="1131515" y="1921118"/>
                  <a:pt x="1134171" y="1917159"/>
                  <a:pt x="1139709" y="1916897"/>
                </a:cubicBezTo>
                <a:close/>
                <a:moveTo>
                  <a:pt x="2305556" y="1911674"/>
                </a:moveTo>
                <a:cubicBezTo>
                  <a:pt x="2309308" y="1911674"/>
                  <a:pt x="2316188" y="1913117"/>
                  <a:pt x="2317751" y="1915643"/>
                </a:cubicBezTo>
                <a:cubicBezTo>
                  <a:pt x="2317751" y="1915643"/>
                  <a:pt x="2317751" y="1916004"/>
                  <a:pt x="2317751" y="1916365"/>
                </a:cubicBezTo>
                <a:cubicBezTo>
                  <a:pt x="2317126" y="1919251"/>
                  <a:pt x="2300865" y="1917808"/>
                  <a:pt x="2298364" y="1914560"/>
                </a:cubicBezTo>
                <a:cubicBezTo>
                  <a:pt x="2297113" y="1912756"/>
                  <a:pt x="2300240" y="1911313"/>
                  <a:pt x="2305556" y="1911674"/>
                </a:cubicBezTo>
                <a:close/>
                <a:moveTo>
                  <a:pt x="1353564" y="1909576"/>
                </a:moveTo>
                <a:cubicBezTo>
                  <a:pt x="1360885" y="1912245"/>
                  <a:pt x="1371472" y="1917957"/>
                  <a:pt x="1383786" y="1926226"/>
                </a:cubicBezTo>
                <a:cubicBezTo>
                  <a:pt x="1401506" y="1937951"/>
                  <a:pt x="1430038" y="1960802"/>
                  <a:pt x="1430338" y="1971024"/>
                </a:cubicBezTo>
                <a:cubicBezTo>
                  <a:pt x="1430038" y="1971325"/>
                  <a:pt x="1430038" y="1971626"/>
                  <a:pt x="1429737" y="1971926"/>
                </a:cubicBezTo>
                <a:cubicBezTo>
                  <a:pt x="1422229" y="1982750"/>
                  <a:pt x="1345943" y="1929232"/>
                  <a:pt x="1342940" y="1911192"/>
                </a:cubicBezTo>
                <a:cubicBezTo>
                  <a:pt x="1342189" y="1907284"/>
                  <a:pt x="1346244" y="1906908"/>
                  <a:pt x="1353564" y="1909576"/>
                </a:cubicBezTo>
                <a:close/>
                <a:moveTo>
                  <a:pt x="548188" y="1900843"/>
                </a:moveTo>
                <a:cubicBezTo>
                  <a:pt x="553538" y="1905114"/>
                  <a:pt x="559079" y="1914110"/>
                  <a:pt x="563236" y="1926658"/>
                </a:cubicBezTo>
                <a:cubicBezTo>
                  <a:pt x="568778" y="1942382"/>
                  <a:pt x="573088" y="1970806"/>
                  <a:pt x="562004" y="1979575"/>
                </a:cubicBezTo>
                <a:cubicBezTo>
                  <a:pt x="561389" y="1979878"/>
                  <a:pt x="560773" y="1980180"/>
                  <a:pt x="560157" y="1980180"/>
                </a:cubicBezTo>
                <a:cubicBezTo>
                  <a:pt x="542300" y="1985925"/>
                  <a:pt x="522288" y="1926356"/>
                  <a:pt x="534295" y="1903375"/>
                </a:cubicBezTo>
                <a:cubicBezTo>
                  <a:pt x="537682" y="1897025"/>
                  <a:pt x="542839" y="1896572"/>
                  <a:pt x="548188" y="1900843"/>
                </a:cubicBezTo>
                <a:close/>
                <a:moveTo>
                  <a:pt x="999284" y="1895261"/>
                </a:moveTo>
                <a:cubicBezTo>
                  <a:pt x="1001453" y="1893847"/>
                  <a:pt x="1004350" y="1893970"/>
                  <a:pt x="1007797" y="1895552"/>
                </a:cubicBezTo>
                <a:cubicBezTo>
                  <a:pt x="1014690" y="1898714"/>
                  <a:pt x="1023781" y="1907705"/>
                  <a:pt x="1033628" y="1921879"/>
                </a:cubicBezTo>
                <a:cubicBezTo>
                  <a:pt x="1036658" y="1926146"/>
                  <a:pt x="1063626" y="1965770"/>
                  <a:pt x="1053627" y="1983143"/>
                </a:cubicBezTo>
                <a:cubicBezTo>
                  <a:pt x="1053324" y="1983753"/>
                  <a:pt x="1052718" y="1984363"/>
                  <a:pt x="1052112" y="1984667"/>
                </a:cubicBezTo>
                <a:cubicBezTo>
                  <a:pt x="1033931" y="2000212"/>
                  <a:pt x="990601" y="1939252"/>
                  <a:pt x="995146" y="1904200"/>
                </a:cubicBezTo>
                <a:cubicBezTo>
                  <a:pt x="995677" y="1899628"/>
                  <a:pt x="997116" y="1896675"/>
                  <a:pt x="999284" y="1895261"/>
                </a:cubicBezTo>
                <a:close/>
                <a:moveTo>
                  <a:pt x="1541470" y="1891602"/>
                </a:moveTo>
                <a:cubicBezTo>
                  <a:pt x="1545300" y="1892669"/>
                  <a:pt x="1550891" y="1895031"/>
                  <a:pt x="1557478" y="1898536"/>
                </a:cubicBezTo>
                <a:cubicBezTo>
                  <a:pt x="1568200" y="1904022"/>
                  <a:pt x="1585050" y="1914690"/>
                  <a:pt x="1587501" y="1920482"/>
                </a:cubicBezTo>
                <a:cubicBezTo>
                  <a:pt x="1587501" y="1921091"/>
                  <a:pt x="1587501" y="1921396"/>
                  <a:pt x="1587195" y="1921701"/>
                </a:cubicBezTo>
                <a:cubicBezTo>
                  <a:pt x="1582599" y="1927187"/>
                  <a:pt x="1537564" y="1901584"/>
                  <a:pt x="1536032" y="1892440"/>
                </a:cubicBezTo>
                <a:cubicBezTo>
                  <a:pt x="1535573" y="1890764"/>
                  <a:pt x="1537641" y="1890535"/>
                  <a:pt x="1541470" y="1891602"/>
                </a:cubicBezTo>
                <a:close/>
                <a:moveTo>
                  <a:pt x="1693162" y="1884523"/>
                </a:moveTo>
                <a:cubicBezTo>
                  <a:pt x="1692276" y="1882737"/>
                  <a:pt x="1696116" y="1883035"/>
                  <a:pt x="1702318" y="1885118"/>
                </a:cubicBezTo>
                <a:cubicBezTo>
                  <a:pt x="1707044" y="1886904"/>
                  <a:pt x="1715609" y="1890476"/>
                  <a:pt x="1717381" y="1893453"/>
                </a:cubicBezTo>
                <a:cubicBezTo>
                  <a:pt x="1717381" y="1893453"/>
                  <a:pt x="1717676" y="1893751"/>
                  <a:pt x="1717381" y="1894048"/>
                </a:cubicBezTo>
                <a:cubicBezTo>
                  <a:pt x="1716495" y="1897025"/>
                  <a:pt x="1695230" y="1888690"/>
                  <a:pt x="1693162" y="1884523"/>
                </a:cubicBezTo>
                <a:close/>
                <a:moveTo>
                  <a:pt x="817597" y="1883418"/>
                </a:moveTo>
                <a:cubicBezTo>
                  <a:pt x="826260" y="1883116"/>
                  <a:pt x="838344" y="1898805"/>
                  <a:pt x="847692" y="1919493"/>
                </a:cubicBezTo>
                <a:cubicBezTo>
                  <a:pt x="855900" y="1937577"/>
                  <a:pt x="868363" y="1975582"/>
                  <a:pt x="856507" y="1989681"/>
                </a:cubicBezTo>
                <a:cubicBezTo>
                  <a:pt x="855292" y="1990294"/>
                  <a:pt x="853771" y="1991214"/>
                  <a:pt x="852556" y="1991520"/>
                </a:cubicBezTo>
                <a:cubicBezTo>
                  <a:pt x="829452" y="1997037"/>
                  <a:pt x="796925" y="1918880"/>
                  <a:pt x="810301" y="1889456"/>
                </a:cubicBezTo>
                <a:cubicBezTo>
                  <a:pt x="812201" y="1885395"/>
                  <a:pt x="814709" y="1883518"/>
                  <a:pt x="817597" y="1883418"/>
                </a:cubicBezTo>
                <a:close/>
                <a:moveTo>
                  <a:pt x="207451" y="1881167"/>
                </a:moveTo>
                <a:cubicBezTo>
                  <a:pt x="209695" y="1883292"/>
                  <a:pt x="211863" y="1887465"/>
                  <a:pt x="213209" y="1893079"/>
                </a:cubicBezTo>
                <a:cubicBezTo>
                  <a:pt x="215303" y="1900970"/>
                  <a:pt x="215901" y="1913110"/>
                  <a:pt x="210816" y="1916145"/>
                </a:cubicBezTo>
                <a:cubicBezTo>
                  <a:pt x="210517" y="1916145"/>
                  <a:pt x="210218" y="1916448"/>
                  <a:pt x="209919" y="1916448"/>
                </a:cubicBezTo>
                <a:cubicBezTo>
                  <a:pt x="202142" y="1917662"/>
                  <a:pt x="195263" y="1890651"/>
                  <a:pt x="201245" y="1881547"/>
                </a:cubicBezTo>
                <a:cubicBezTo>
                  <a:pt x="202890" y="1878967"/>
                  <a:pt x="205208" y="1879043"/>
                  <a:pt x="207451" y="1881167"/>
                </a:cubicBezTo>
                <a:close/>
                <a:moveTo>
                  <a:pt x="1853825" y="1879880"/>
                </a:moveTo>
                <a:cubicBezTo>
                  <a:pt x="1855872" y="1879880"/>
                  <a:pt x="1859674" y="1880832"/>
                  <a:pt x="1860551" y="1882102"/>
                </a:cubicBezTo>
                <a:cubicBezTo>
                  <a:pt x="1860551" y="1882102"/>
                  <a:pt x="1860551" y="1882420"/>
                  <a:pt x="1860551" y="1882420"/>
                </a:cubicBezTo>
                <a:cubicBezTo>
                  <a:pt x="1860551" y="1884325"/>
                  <a:pt x="1852070" y="1882737"/>
                  <a:pt x="1850315" y="1880832"/>
                </a:cubicBezTo>
                <a:cubicBezTo>
                  <a:pt x="1849438" y="1879880"/>
                  <a:pt x="1850900" y="1879562"/>
                  <a:pt x="1853825" y="1879880"/>
                </a:cubicBezTo>
                <a:close/>
                <a:moveTo>
                  <a:pt x="2035176" y="1879562"/>
                </a:moveTo>
                <a:lnTo>
                  <a:pt x="2039939" y="1879562"/>
                </a:lnTo>
                <a:lnTo>
                  <a:pt x="2036764" y="1881150"/>
                </a:lnTo>
                <a:lnTo>
                  <a:pt x="2032001" y="1881150"/>
                </a:lnTo>
                <a:close/>
                <a:moveTo>
                  <a:pt x="1160580" y="1875107"/>
                </a:moveTo>
                <a:cubicBezTo>
                  <a:pt x="1165260" y="1874811"/>
                  <a:pt x="1172624" y="1877700"/>
                  <a:pt x="1181982" y="1883775"/>
                </a:cubicBezTo>
                <a:cubicBezTo>
                  <a:pt x="1184130" y="1885256"/>
                  <a:pt x="1187198" y="1887331"/>
                  <a:pt x="1189039" y="1889109"/>
                </a:cubicBezTo>
                <a:lnTo>
                  <a:pt x="1188942" y="1889353"/>
                </a:lnTo>
                <a:lnTo>
                  <a:pt x="1222634" y="1919367"/>
                </a:lnTo>
                <a:cubicBezTo>
                  <a:pt x="1231667" y="1929135"/>
                  <a:pt x="1237333" y="1937776"/>
                  <a:pt x="1236414" y="1942885"/>
                </a:cubicBezTo>
                <a:cubicBezTo>
                  <a:pt x="1230902" y="1951000"/>
                  <a:pt x="1203036" y="1935372"/>
                  <a:pt x="1177926" y="1916437"/>
                </a:cubicBezTo>
                <a:lnTo>
                  <a:pt x="1178135" y="1915904"/>
                </a:lnTo>
                <a:lnTo>
                  <a:pt x="1161731" y="1898925"/>
                </a:lnTo>
                <a:cubicBezTo>
                  <a:pt x="1158049" y="1893480"/>
                  <a:pt x="1156055" y="1888664"/>
                  <a:pt x="1155288" y="1885553"/>
                </a:cubicBezTo>
                <a:cubicBezTo>
                  <a:pt x="1153907" y="1878885"/>
                  <a:pt x="1155901" y="1875404"/>
                  <a:pt x="1160580" y="1875107"/>
                </a:cubicBezTo>
                <a:close/>
                <a:moveTo>
                  <a:pt x="1361103" y="1865869"/>
                </a:moveTo>
                <a:cubicBezTo>
                  <a:pt x="1367156" y="1868088"/>
                  <a:pt x="1376085" y="1872910"/>
                  <a:pt x="1386679" y="1879797"/>
                </a:cubicBezTo>
                <a:cubicBezTo>
                  <a:pt x="1402418" y="1890205"/>
                  <a:pt x="1427238" y="1909490"/>
                  <a:pt x="1428751" y="1918367"/>
                </a:cubicBezTo>
                <a:cubicBezTo>
                  <a:pt x="1428448" y="1918673"/>
                  <a:pt x="1428448" y="1918980"/>
                  <a:pt x="1428448" y="1919286"/>
                </a:cubicBezTo>
                <a:cubicBezTo>
                  <a:pt x="1423303" y="1928775"/>
                  <a:pt x="1356714" y="1883164"/>
                  <a:pt x="1352779" y="1867553"/>
                </a:cubicBezTo>
                <a:cubicBezTo>
                  <a:pt x="1351871" y="1864032"/>
                  <a:pt x="1355049" y="1863650"/>
                  <a:pt x="1361103" y="1865869"/>
                </a:cubicBezTo>
                <a:close/>
                <a:moveTo>
                  <a:pt x="1031952" y="1853810"/>
                </a:moveTo>
                <a:cubicBezTo>
                  <a:pt x="1038497" y="1852108"/>
                  <a:pt x="1050382" y="1863853"/>
                  <a:pt x="1060921" y="1878831"/>
                </a:cubicBezTo>
                <a:cubicBezTo>
                  <a:pt x="1063911" y="1883068"/>
                  <a:pt x="1089026" y="1919380"/>
                  <a:pt x="1081551" y="1935721"/>
                </a:cubicBezTo>
                <a:cubicBezTo>
                  <a:pt x="1080953" y="1936629"/>
                  <a:pt x="1080056" y="1937537"/>
                  <a:pt x="1079159" y="1938142"/>
                </a:cubicBezTo>
                <a:cubicBezTo>
                  <a:pt x="1061519" y="1947825"/>
                  <a:pt x="1022351" y="1888817"/>
                  <a:pt x="1027434" y="1860373"/>
                </a:cubicBezTo>
                <a:cubicBezTo>
                  <a:pt x="1028181" y="1856439"/>
                  <a:pt x="1029770" y="1854377"/>
                  <a:pt x="1031952" y="1853810"/>
                </a:cubicBezTo>
                <a:close/>
                <a:moveTo>
                  <a:pt x="2271713" y="1852575"/>
                </a:moveTo>
                <a:lnTo>
                  <a:pt x="2273301" y="1852575"/>
                </a:lnTo>
                <a:lnTo>
                  <a:pt x="2276476" y="1854163"/>
                </a:lnTo>
                <a:lnTo>
                  <a:pt x="2273301" y="1854163"/>
                </a:lnTo>
                <a:close/>
                <a:moveTo>
                  <a:pt x="602616" y="1851093"/>
                </a:moveTo>
                <a:cubicBezTo>
                  <a:pt x="610177" y="1850224"/>
                  <a:pt x="620183" y="1864192"/>
                  <a:pt x="626587" y="1883122"/>
                </a:cubicBezTo>
                <a:cubicBezTo>
                  <a:pt x="632686" y="1900759"/>
                  <a:pt x="638175" y="1932383"/>
                  <a:pt x="626892" y="1942114"/>
                </a:cubicBezTo>
                <a:cubicBezTo>
                  <a:pt x="626282" y="1942418"/>
                  <a:pt x="625672" y="1943026"/>
                  <a:pt x="625062" y="1943026"/>
                </a:cubicBezTo>
                <a:cubicBezTo>
                  <a:pt x="606766" y="1949412"/>
                  <a:pt x="584200" y="1882818"/>
                  <a:pt x="596093" y="1857275"/>
                </a:cubicBezTo>
                <a:cubicBezTo>
                  <a:pt x="597846" y="1853322"/>
                  <a:pt x="600095" y="1851383"/>
                  <a:pt x="602616" y="1851093"/>
                </a:cubicBezTo>
                <a:close/>
                <a:moveTo>
                  <a:pt x="1532370" y="1848425"/>
                </a:moveTo>
                <a:cubicBezTo>
                  <a:pt x="1535315" y="1849232"/>
                  <a:pt x="1539424" y="1850919"/>
                  <a:pt x="1543609" y="1852972"/>
                </a:cubicBezTo>
                <a:cubicBezTo>
                  <a:pt x="1551361" y="1856786"/>
                  <a:pt x="1564694" y="1864119"/>
                  <a:pt x="1566864" y="1868520"/>
                </a:cubicBezTo>
                <a:cubicBezTo>
                  <a:pt x="1566864" y="1868813"/>
                  <a:pt x="1566864" y="1869106"/>
                  <a:pt x="1566864" y="1869400"/>
                </a:cubicBezTo>
                <a:cubicBezTo>
                  <a:pt x="1564384" y="1873213"/>
                  <a:pt x="1530277" y="1855319"/>
                  <a:pt x="1528106" y="1849159"/>
                </a:cubicBezTo>
                <a:cubicBezTo>
                  <a:pt x="1527641" y="1847692"/>
                  <a:pt x="1529424" y="1847619"/>
                  <a:pt x="1532370" y="1848425"/>
                </a:cubicBezTo>
                <a:close/>
                <a:moveTo>
                  <a:pt x="1202080" y="1844637"/>
                </a:moveTo>
                <a:cubicBezTo>
                  <a:pt x="1223982" y="1861923"/>
                  <a:pt x="1246188" y="1883531"/>
                  <a:pt x="1245580" y="1893100"/>
                </a:cubicBezTo>
                <a:cubicBezTo>
                  <a:pt x="1241625" y="1900200"/>
                  <a:pt x="1216986" y="1886001"/>
                  <a:pt x="1195388" y="1869640"/>
                </a:cubicBezTo>
                <a:cubicBezTo>
                  <a:pt x="1197822" y="1861306"/>
                  <a:pt x="1199951" y="1852972"/>
                  <a:pt x="1202080" y="1844637"/>
                </a:cubicBezTo>
                <a:close/>
                <a:moveTo>
                  <a:pt x="285556" y="1840046"/>
                </a:moveTo>
                <a:cubicBezTo>
                  <a:pt x="288485" y="1842863"/>
                  <a:pt x="291377" y="1848496"/>
                  <a:pt x="293304" y="1856059"/>
                </a:cubicBezTo>
                <a:cubicBezTo>
                  <a:pt x="295677" y="1865320"/>
                  <a:pt x="296863" y="1882297"/>
                  <a:pt x="290338" y="1886619"/>
                </a:cubicBezTo>
                <a:cubicBezTo>
                  <a:pt x="290042" y="1886619"/>
                  <a:pt x="289449" y="1886927"/>
                  <a:pt x="289152" y="1886927"/>
                </a:cubicBezTo>
                <a:cubicBezTo>
                  <a:pt x="279069" y="1889088"/>
                  <a:pt x="269875" y="1853281"/>
                  <a:pt x="277586" y="1840934"/>
                </a:cubicBezTo>
                <a:cubicBezTo>
                  <a:pt x="279662" y="1837229"/>
                  <a:pt x="282628" y="1837229"/>
                  <a:pt x="285556" y="1840046"/>
                </a:cubicBezTo>
                <a:close/>
                <a:moveTo>
                  <a:pt x="861176" y="1839047"/>
                </a:moveTo>
                <a:cubicBezTo>
                  <a:pt x="868691" y="1838049"/>
                  <a:pt x="880276" y="1851336"/>
                  <a:pt x="891022" y="1875060"/>
                </a:cubicBezTo>
                <a:cubicBezTo>
                  <a:pt x="899679" y="1893613"/>
                  <a:pt x="912813" y="1932544"/>
                  <a:pt x="902067" y="1946534"/>
                </a:cubicBezTo>
                <a:cubicBezTo>
                  <a:pt x="901470" y="1947143"/>
                  <a:pt x="901171" y="1947751"/>
                  <a:pt x="900574" y="1948055"/>
                </a:cubicBezTo>
                <a:cubicBezTo>
                  <a:pt x="879978" y="1960525"/>
                  <a:pt x="842963" y="1876885"/>
                  <a:pt x="855202" y="1844949"/>
                </a:cubicBezTo>
                <a:cubicBezTo>
                  <a:pt x="856620" y="1841299"/>
                  <a:pt x="858672" y="1839380"/>
                  <a:pt x="861176" y="1839047"/>
                </a:cubicBezTo>
                <a:close/>
                <a:moveTo>
                  <a:pt x="1670628" y="1837494"/>
                </a:moveTo>
                <a:cubicBezTo>
                  <a:pt x="1670051" y="1836700"/>
                  <a:pt x="1671783" y="1836965"/>
                  <a:pt x="1674958" y="1837758"/>
                </a:cubicBezTo>
                <a:cubicBezTo>
                  <a:pt x="1677267" y="1838552"/>
                  <a:pt x="1681597" y="1840140"/>
                  <a:pt x="1682751" y="1841463"/>
                </a:cubicBezTo>
                <a:cubicBezTo>
                  <a:pt x="1682751" y="1841463"/>
                  <a:pt x="1682751" y="1841463"/>
                  <a:pt x="1682751" y="1841727"/>
                </a:cubicBezTo>
                <a:cubicBezTo>
                  <a:pt x="1682462" y="1843050"/>
                  <a:pt x="1671783" y="1839346"/>
                  <a:pt x="1670628" y="1837494"/>
                </a:cubicBezTo>
                <a:close/>
                <a:moveTo>
                  <a:pt x="1179117" y="1833315"/>
                </a:moveTo>
                <a:cubicBezTo>
                  <a:pt x="1183426" y="1834073"/>
                  <a:pt x="1189274" y="1837108"/>
                  <a:pt x="1194968" y="1840902"/>
                </a:cubicBezTo>
                <a:cubicBezTo>
                  <a:pt x="1197122" y="1842116"/>
                  <a:pt x="1199585" y="1844240"/>
                  <a:pt x="1201739" y="1845454"/>
                </a:cubicBezTo>
                <a:cubicBezTo>
                  <a:pt x="1199585" y="1853649"/>
                  <a:pt x="1197430" y="1861843"/>
                  <a:pt x="1194968" y="1870037"/>
                </a:cubicBezTo>
                <a:cubicBezTo>
                  <a:pt x="1179271" y="1858504"/>
                  <a:pt x="1172807" y="1845151"/>
                  <a:pt x="1172499" y="1839384"/>
                </a:cubicBezTo>
                <a:cubicBezTo>
                  <a:pt x="1172038" y="1834073"/>
                  <a:pt x="1174808" y="1832556"/>
                  <a:pt x="1179117" y="1833315"/>
                </a:cubicBezTo>
                <a:close/>
                <a:moveTo>
                  <a:pt x="1357617" y="1824808"/>
                </a:moveTo>
                <a:cubicBezTo>
                  <a:pt x="1357313" y="1820825"/>
                  <a:pt x="1368859" y="1825421"/>
                  <a:pt x="1384961" y="1835531"/>
                </a:cubicBezTo>
                <a:cubicBezTo>
                  <a:pt x="1398026" y="1843802"/>
                  <a:pt x="1418990" y="1859733"/>
                  <a:pt x="1420813" y="1867086"/>
                </a:cubicBezTo>
                <a:cubicBezTo>
                  <a:pt x="1420813" y="1867392"/>
                  <a:pt x="1420813" y="1868005"/>
                  <a:pt x="1420509" y="1868311"/>
                </a:cubicBezTo>
                <a:cubicBezTo>
                  <a:pt x="1413521" y="1873213"/>
                  <a:pt x="1358225" y="1835224"/>
                  <a:pt x="1357617" y="1824808"/>
                </a:cubicBezTo>
                <a:close/>
                <a:moveTo>
                  <a:pt x="1057290" y="1813314"/>
                </a:moveTo>
                <a:cubicBezTo>
                  <a:pt x="1062670" y="1811816"/>
                  <a:pt x="1073402" y="1822600"/>
                  <a:pt x="1083292" y="1836294"/>
                </a:cubicBezTo>
                <a:cubicBezTo>
                  <a:pt x="1085989" y="1840250"/>
                  <a:pt x="1109664" y="1874029"/>
                  <a:pt x="1104270" y="1888941"/>
                </a:cubicBezTo>
                <a:cubicBezTo>
                  <a:pt x="1103670" y="1889853"/>
                  <a:pt x="1103071" y="1890766"/>
                  <a:pt x="1102472" y="1891375"/>
                </a:cubicBezTo>
                <a:cubicBezTo>
                  <a:pt x="1087787" y="1900200"/>
                  <a:pt x="1050926" y="1846032"/>
                  <a:pt x="1053923" y="1819253"/>
                </a:cubicBezTo>
                <a:cubicBezTo>
                  <a:pt x="1054298" y="1815677"/>
                  <a:pt x="1055496" y="1813813"/>
                  <a:pt x="1057290" y="1813314"/>
                </a:cubicBezTo>
                <a:close/>
                <a:moveTo>
                  <a:pt x="660566" y="1804827"/>
                </a:moveTo>
                <a:cubicBezTo>
                  <a:pt x="667966" y="1804785"/>
                  <a:pt x="677775" y="1817890"/>
                  <a:pt x="685346" y="1839676"/>
                </a:cubicBezTo>
                <a:cubicBezTo>
                  <a:pt x="692077" y="1859041"/>
                  <a:pt x="698501" y="1893838"/>
                  <a:pt x="687182" y="1904428"/>
                </a:cubicBezTo>
                <a:cubicBezTo>
                  <a:pt x="686570" y="1904730"/>
                  <a:pt x="685958" y="1905336"/>
                  <a:pt x="685652" y="1905336"/>
                </a:cubicBezTo>
                <a:cubicBezTo>
                  <a:pt x="665767" y="1912900"/>
                  <a:pt x="639763" y="1833927"/>
                  <a:pt x="654142" y="1809418"/>
                </a:cubicBezTo>
                <a:cubicBezTo>
                  <a:pt x="655901" y="1806317"/>
                  <a:pt x="658100" y="1804841"/>
                  <a:pt x="660566" y="1804827"/>
                </a:cubicBezTo>
                <a:close/>
                <a:moveTo>
                  <a:pt x="1514771" y="1804546"/>
                </a:moveTo>
                <a:cubicBezTo>
                  <a:pt x="1514476" y="1803362"/>
                  <a:pt x="1518316" y="1804250"/>
                  <a:pt x="1524223" y="1807210"/>
                </a:cubicBezTo>
                <a:cubicBezTo>
                  <a:pt x="1529244" y="1809874"/>
                  <a:pt x="1538104" y="1814905"/>
                  <a:pt x="1539876" y="1817569"/>
                </a:cubicBezTo>
                <a:cubicBezTo>
                  <a:pt x="1539876" y="1817865"/>
                  <a:pt x="1539876" y="1818161"/>
                  <a:pt x="1539876" y="1818161"/>
                </a:cubicBezTo>
                <a:cubicBezTo>
                  <a:pt x="1538695" y="1820825"/>
                  <a:pt x="1515067" y="1807802"/>
                  <a:pt x="1514771" y="1804546"/>
                </a:cubicBezTo>
                <a:close/>
                <a:moveTo>
                  <a:pt x="360084" y="1796999"/>
                </a:moveTo>
                <a:cubicBezTo>
                  <a:pt x="363689" y="1800460"/>
                  <a:pt x="367293" y="1807384"/>
                  <a:pt x="369845" y="1816769"/>
                </a:cubicBezTo>
                <a:cubicBezTo>
                  <a:pt x="373450" y="1829693"/>
                  <a:pt x="374651" y="1850309"/>
                  <a:pt x="366842" y="1855540"/>
                </a:cubicBezTo>
                <a:cubicBezTo>
                  <a:pt x="366542" y="1855848"/>
                  <a:pt x="365941" y="1856156"/>
                  <a:pt x="365641" y="1856156"/>
                </a:cubicBezTo>
                <a:cubicBezTo>
                  <a:pt x="353026" y="1858925"/>
                  <a:pt x="341313" y="1814000"/>
                  <a:pt x="350323" y="1797999"/>
                </a:cubicBezTo>
                <a:cubicBezTo>
                  <a:pt x="352876" y="1793537"/>
                  <a:pt x="356480" y="1793537"/>
                  <a:pt x="360084" y="1796999"/>
                </a:cubicBezTo>
                <a:close/>
                <a:moveTo>
                  <a:pt x="899863" y="1796177"/>
                </a:moveTo>
                <a:cubicBezTo>
                  <a:pt x="906766" y="1795088"/>
                  <a:pt x="917878" y="1808266"/>
                  <a:pt x="928991" y="1832101"/>
                </a:cubicBezTo>
                <a:cubicBezTo>
                  <a:pt x="930200" y="1834240"/>
                  <a:pt x="954088" y="1885882"/>
                  <a:pt x="942295" y="1903606"/>
                </a:cubicBezTo>
                <a:cubicBezTo>
                  <a:pt x="941993" y="1903911"/>
                  <a:pt x="941388" y="1904522"/>
                  <a:pt x="941086" y="1904828"/>
                </a:cubicBezTo>
                <a:cubicBezTo>
                  <a:pt x="922036" y="1917662"/>
                  <a:pt x="884238" y="1834240"/>
                  <a:pt x="894519" y="1802155"/>
                </a:cubicBezTo>
                <a:cubicBezTo>
                  <a:pt x="895729" y="1798488"/>
                  <a:pt x="897562" y="1796540"/>
                  <a:pt x="899863" y="1796177"/>
                </a:cubicBezTo>
                <a:close/>
                <a:moveTo>
                  <a:pt x="1190664" y="1791219"/>
                </a:moveTo>
                <a:cubicBezTo>
                  <a:pt x="1194179" y="1791816"/>
                  <a:pt x="1199093" y="1794353"/>
                  <a:pt x="1203931" y="1797636"/>
                </a:cubicBezTo>
                <a:cubicBezTo>
                  <a:pt x="1205745" y="1798532"/>
                  <a:pt x="1208164" y="1800323"/>
                  <a:pt x="1209676" y="1801517"/>
                </a:cubicBezTo>
                <a:lnTo>
                  <a:pt x="1209633" y="1801815"/>
                </a:lnTo>
                <a:lnTo>
                  <a:pt x="1236760" y="1824042"/>
                </a:lnTo>
                <a:cubicBezTo>
                  <a:pt x="1244199" y="1831264"/>
                  <a:pt x="1249210" y="1837733"/>
                  <a:pt x="1249364" y="1841795"/>
                </a:cubicBezTo>
                <a:cubicBezTo>
                  <a:pt x="1246897" y="1847813"/>
                  <a:pt x="1225312" y="1836379"/>
                  <a:pt x="1206501" y="1822838"/>
                </a:cubicBezTo>
                <a:lnTo>
                  <a:pt x="1206575" y="1822336"/>
                </a:lnTo>
                <a:lnTo>
                  <a:pt x="1190664" y="1806629"/>
                </a:lnTo>
                <a:cubicBezTo>
                  <a:pt x="1187451" y="1801890"/>
                  <a:pt x="1186091" y="1798084"/>
                  <a:pt x="1185788" y="1796442"/>
                </a:cubicBezTo>
                <a:cubicBezTo>
                  <a:pt x="1185032" y="1791965"/>
                  <a:pt x="1187149" y="1790622"/>
                  <a:pt x="1190664" y="1791219"/>
                </a:cubicBezTo>
                <a:close/>
                <a:moveTo>
                  <a:pt x="1361776" y="1782799"/>
                </a:moveTo>
                <a:cubicBezTo>
                  <a:pt x="1365495" y="1784289"/>
                  <a:pt x="1370906" y="1787194"/>
                  <a:pt x="1377369" y="1791168"/>
                </a:cubicBezTo>
                <a:cubicBezTo>
                  <a:pt x="1387589" y="1797589"/>
                  <a:pt x="1404422" y="1810124"/>
                  <a:pt x="1406526" y="1815933"/>
                </a:cubicBezTo>
                <a:cubicBezTo>
                  <a:pt x="1406526" y="1816239"/>
                  <a:pt x="1406526" y="1816545"/>
                  <a:pt x="1406526" y="1816850"/>
                </a:cubicBezTo>
                <a:cubicBezTo>
                  <a:pt x="1402318" y="1820825"/>
                  <a:pt x="1357830" y="1790557"/>
                  <a:pt x="1356327" y="1782913"/>
                </a:cubicBezTo>
                <a:cubicBezTo>
                  <a:pt x="1356027" y="1781232"/>
                  <a:pt x="1358056" y="1781308"/>
                  <a:pt x="1361776" y="1782799"/>
                </a:cubicBezTo>
                <a:close/>
                <a:moveTo>
                  <a:pt x="1084405" y="1775500"/>
                </a:moveTo>
                <a:cubicBezTo>
                  <a:pt x="1089120" y="1778968"/>
                  <a:pt x="1095024" y="1785598"/>
                  <a:pt x="1100697" y="1793372"/>
                </a:cubicBezTo>
                <a:cubicBezTo>
                  <a:pt x="1103151" y="1796725"/>
                  <a:pt x="1125538" y="1827210"/>
                  <a:pt x="1121858" y="1840623"/>
                </a:cubicBezTo>
                <a:cubicBezTo>
                  <a:pt x="1121551" y="1841233"/>
                  <a:pt x="1120938" y="1842148"/>
                  <a:pt x="1120325" y="1842757"/>
                </a:cubicBezTo>
                <a:cubicBezTo>
                  <a:pt x="1108364" y="1850988"/>
                  <a:pt x="1071563" y="1797335"/>
                  <a:pt x="1075243" y="1776605"/>
                </a:cubicBezTo>
                <a:cubicBezTo>
                  <a:pt x="1076163" y="1771728"/>
                  <a:pt x="1079690" y="1772033"/>
                  <a:pt x="1084405" y="1775500"/>
                </a:cubicBezTo>
                <a:close/>
                <a:moveTo>
                  <a:pt x="1494149" y="1761029"/>
                </a:moveTo>
                <a:cubicBezTo>
                  <a:pt x="1493838" y="1760500"/>
                  <a:pt x="1496012" y="1761029"/>
                  <a:pt x="1499118" y="1762352"/>
                </a:cubicBezTo>
                <a:cubicBezTo>
                  <a:pt x="1502846" y="1763675"/>
                  <a:pt x="1507194" y="1766057"/>
                  <a:pt x="1508126" y="1767115"/>
                </a:cubicBezTo>
                <a:cubicBezTo>
                  <a:pt x="1508126" y="1767115"/>
                  <a:pt x="1508126" y="1767380"/>
                  <a:pt x="1508126" y="1767380"/>
                </a:cubicBezTo>
                <a:cubicBezTo>
                  <a:pt x="1507816" y="1768438"/>
                  <a:pt x="1494459" y="1762617"/>
                  <a:pt x="1494149" y="1761029"/>
                </a:cubicBezTo>
                <a:close/>
                <a:moveTo>
                  <a:pt x="713728" y="1759332"/>
                </a:moveTo>
                <a:cubicBezTo>
                  <a:pt x="721082" y="1759262"/>
                  <a:pt x="731137" y="1773249"/>
                  <a:pt x="739134" y="1796579"/>
                </a:cubicBezTo>
                <a:cubicBezTo>
                  <a:pt x="746751" y="1818022"/>
                  <a:pt x="754063" y="1853961"/>
                  <a:pt x="743095" y="1865438"/>
                </a:cubicBezTo>
                <a:cubicBezTo>
                  <a:pt x="742486" y="1865740"/>
                  <a:pt x="741876" y="1866344"/>
                  <a:pt x="741572" y="1866646"/>
                </a:cubicBezTo>
                <a:cubicBezTo>
                  <a:pt x="721768" y="1874800"/>
                  <a:pt x="693738" y="1790539"/>
                  <a:pt x="707448" y="1764264"/>
                </a:cubicBezTo>
                <a:cubicBezTo>
                  <a:pt x="709124" y="1760942"/>
                  <a:pt x="711276" y="1759356"/>
                  <a:pt x="713728" y="1759332"/>
                </a:cubicBezTo>
                <a:close/>
                <a:moveTo>
                  <a:pt x="935104" y="1754552"/>
                </a:moveTo>
                <a:cubicBezTo>
                  <a:pt x="941998" y="1755915"/>
                  <a:pt x="952475" y="1771016"/>
                  <a:pt x="961225" y="1789389"/>
                </a:cubicBezTo>
                <a:cubicBezTo>
                  <a:pt x="969821" y="1807456"/>
                  <a:pt x="984251" y="1845121"/>
                  <a:pt x="976576" y="1858900"/>
                </a:cubicBezTo>
                <a:cubicBezTo>
                  <a:pt x="975962" y="1859513"/>
                  <a:pt x="974734" y="1860432"/>
                  <a:pt x="973812" y="1860738"/>
                </a:cubicBezTo>
                <a:cubicBezTo>
                  <a:pt x="955391" y="1866862"/>
                  <a:pt x="919163" y="1782652"/>
                  <a:pt x="929602" y="1758155"/>
                </a:cubicBezTo>
                <a:cubicBezTo>
                  <a:pt x="930907" y="1755169"/>
                  <a:pt x="932806" y="1754097"/>
                  <a:pt x="935104" y="1754552"/>
                </a:cubicBezTo>
                <a:close/>
                <a:moveTo>
                  <a:pt x="431289" y="1752332"/>
                </a:moveTo>
                <a:cubicBezTo>
                  <a:pt x="435525" y="1756315"/>
                  <a:pt x="439799" y="1764433"/>
                  <a:pt x="442852" y="1775511"/>
                </a:cubicBezTo>
                <a:cubicBezTo>
                  <a:pt x="446821" y="1789472"/>
                  <a:pt x="449263" y="1814358"/>
                  <a:pt x="439799" y="1821338"/>
                </a:cubicBezTo>
                <a:cubicBezTo>
                  <a:pt x="439494" y="1821338"/>
                  <a:pt x="438883" y="1821642"/>
                  <a:pt x="438578" y="1821642"/>
                </a:cubicBezTo>
                <a:cubicBezTo>
                  <a:pt x="424229" y="1825587"/>
                  <a:pt x="409575" y="1772779"/>
                  <a:pt x="419955" y="1753963"/>
                </a:cubicBezTo>
                <a:cubicBezTo>
                  <a:pt x="422855" y="1748500"/>
                  <a:pt x="427053" y="1748348"/>
                  <a:pt x="431289" y="1752332"/>
                </a:cubicBezTo>
                <a:close/>
                <a:moveTo>
                  <a:pt x="3175" y="1750975"/>
                </a:moveTo>
                <a:lnTo>
                  <a:pt x="4763" y="1752563"/>
                </a:lnTo>
                <a:lnTo>
                  <a:pt x="3175" y="1755738"/>
                </a:lnTo>
                <a:lnTo>
                  <a:pt x="1588" y="1754150"/>
                </a:lnTo>
                <a:close/>
                <a:moveTo>
                  <a:pt x="1196182" y="1750789"/>
                </a:moveTo>
                <a:cubicBezTo>
                  <a:pt x="1199078" y="1751226"/>
                  <a:pt x="1203304" y="1753194"/>
                  <a:pt x="1207530" y="1755673"/>
                </a:cubicBezTo>
                <a:cubicBezTo>
                  <a:pt x="1209095" y="1756548"/>
                  <a:pt x="1211286" y="1758005"/>
                  <a:pt x="1212851" y="1759172"/>
                </a:cubicBezTo>
                <a:lnTo>
                  <a:pt x="1212832" y="1759687"/>
                </a:lnTo>
                <a:lnTo>
                  <a:pt x="1234559" y="1777106"/>
                </a:lnTo>
                <a:cubicBezTo>
                  <a:pt x="1240995" y="1783097"/>
                  <a:pt x="1245586" y="1788529"/>
                  <a:pt x="1246188" y="1791952"/>
                </a:cubicBezTo>
                <a:cubicBezTo>
                  <a:pt x="1244683" y="1797012"/>
                  <a:pt x="1227220" y="1787487"/>
                  <a:pt x="1211263" y="1776474"/>
                </a:cubicBezTo>
                <a:lnTo>
                  <a:pt x="1211295" y="1775546"/>
                </a:lnTo>
                <a:lnTo>
                  <a:pt x="1197708" y="1763436"/>
                </a:lnTo>
                <a:cubicBezTo>
                  <a:pt x="1194617" y="1759609"/>
                  <a:pt x="1193130" y="1756548"/>
                  <a:pt x="1192817" y="1755090"/>
                </a:cubicBezTo>
                <a:cubicBezTo>
                  <a:pt x="1191722" y="1751445"/>
                  <a:pt x="1193287" y="1750351"/>
                  <a:pt x="1196182" y="1750789"/>
                </a:cubicBezTo>
                <a:close/>
                <a:moveTo>
                  <a:pt x="1349976" y="1741924"/>
                </a:moveTo>
                <a:cubicBezTo>
                  <a:pt x="1349376" y="1739862"/>
                  <a:pt x="1355676" y="1742219"/>
                  <a:pt x="1365276" y="1747816"/>
                </a:cubicBezTo>
                <a:cubicBezTo>
                  <a:pt x="1372776" y="1752235"/>
                  <a:pt x="1385376" y="1761072"/>
                  <a:pt x="1387476" y="1765197"/>
                </a:cubicBezTo>
                <a:cubicBezTo>
                  <a:pt x="1387476" y="1765197"/>
                  <a:pt x="1387476" y="1765491"/>
                  <a:pt x="1387176" y="1765786"/>
                </a:cubicBezTo>
                <a:cubicBezTo>
                  <a:pt x="1385076" y="1768437"/>
                  <a:pt x="1351776" y="1747521"/>
                  <a:pt x="1349976" y="1741924"/>
                </a:cubicBezTo>
                <a:close/>
                <a:moveTo>
                  <a:pt x="1099440" y="1736388"/>
                </a:moveTo>
                <a:cubicBezTo>
                  <a:pt x="1103522" y="1739406"/>
                  <a:pt x="1108811" y="1745144"/>
                  <a:pt x="1113943" y="1751701"/>
                </a:cubicBezTo>
                <a:cubicBezTo>
                  <a:pt x="1116432" y="1754681"/>
                  <a:pt x="1136651" y="1781209"/>
                  <a:pt x="1134785" y="1792833"/>
                </a:cubicBezTo>
                <a:cubicBezTo>
                  <a:pt x="1134474" y="1793429"/>
                  <a:pt x="1134163" y="1794324"/>
                  <a:pt x="1133540" y="1794622"/>
                </a:cubicBezTo>
                <a:cubicBezTo>
                  <a:pt x="1124519" y="1801775"/>
                  <a:pt x="1090613" y="1755278"/>
                  <a:pt x="1092168" y="1737394"/>
                </a:cubicBezTo>
                <a:cubicBezTo>
                  <a:pt x="1092480" y="1733072"/>
                  <a:pt x="1095357" y="1733370"/>
                  <a:pt x="1099440" y="1736388"/>
                </a:cubicBezTo>
                <a:close/>
                <a:moveTo>
                  <a:pt x="960988" y="1718324"/>
                </a:moveTo>
                <a:cubicBezTo>
                  <a:pt x="964323" y="1708112"/>
                  <a:pt x="976145" y="1720126"/>
                  <a:pt x="989180" y="1746856"/>
                </a:cubicBezTo>
                <a:cubicBezTo>
                  <a:pt x="990090" y="1748958"/>
                  <a:pt x="1012825" y="1795510"/>
                  <a:pt x="1005247" y="1811428"/>
                </a:cubicBezTo>
                <a:cubicBezTo>
                  <a:pt x="1004640" y="1812029"/>
                  <a:pt x="1004034" y="1812930"/>
                  <a:pt x="1003125" y="1813230"/>
                </a:cubicBezTo>
                <a:cubicBezTo>
                  <a:pt x="987058" y="1819237"/>
                  <a:pt x="952500" y="1741750"/>
                  <a:pt x="960988" y="1718324"/>
                </a:cubicBezTo>
                <a:close/>
                <a:moveTo>
                  <a:pt x="760730" y="1716477"/>
                </a:moveTo>
                <a:cubicBezTo>
                  <a:pt x="767655" y="1716519"/>
                  <a:pt x="777489" y="1730705"/>
                  <a:pt x="785805" y="1754349"/>
                </a:cubicBezTo>
                <a:cubicBezTo>
                  <a:pt x="793597" y="1776266"/>
                  <a:pt x="801688" y="1813495"/>
                  <a:pt x="791499" y="1825204"/>
                </a:cubicBezTo>
                <a:cubicBezTo>
                  <a:pt x="791199" y="1825505"/>
                  <a:pt x="790600" y="1826105"/>
                  <a:pt x="790000" y="1826405"/>
                </a:cubicBezTo>
                <a:cubicBezTo>
                  <a:pt x="771720" y="1835112"/>
                  <a:pt x="742950" y="1748944"/>
                  <a:pt x="754938" y="1721323"/>
                </a:cubicBezTo>
                <a:cubicBezTo>
                  <a:pt x="756436" y="1718020"/>
                  <a:pt x="758421" y="1716463"/>
                  <a:pt x="760730" y="1716477"/>
                </a:cubicBezTo>
                <a:close/>
                <a:moveTo>
                  <a:pt x="82448" y="1713966"/>
                </a:moveTo>
                <a:cubicBezTo>
                  <a:pt x="83984" y="1711287"/>
                  <a:pt x="86749" y="1714859"/>
                  <a:pt x="87978" y="1719324"/>
                </a:cubicBezTo>
                <a:cubicBezTo>
                  <a:pt x="88593" y="1722896"/>
                  <a:pt x="88900" y="1728551"/>
                  <a:pt x="86442" y="1729742"/>
                </a:cubicBezTo>
                <a:cubicBezTo>
                  <a:pt x="86442" y="1729742"/>
                  <a:pt x="86135" y="1729742"/>
                  <a:pt x="86135" y="1729742"/>
                </a:cubicBezTo>
                <a:cubicBezTo>
                  <a:pt x="82448" y="1730337"/>
                  <a:pt x="79375" y="1717836"/>
                  <a:pt x="82448" y="1713966"/>
                </a:cubicBezTo>
                <a:close/>
                <a:moveTo>
                  <a:pt x="1198581" y="1710010"/>
                </a:moveTo>
                <a:cubicBezTo>
                  <a:pt x="1201102" y="1710939"/>
                  <a:pt x="1204038" y="1712720"/>
                  <a:pt x="1205543" y="1713650"/>
                </a:cubicBezTo>
                <a:lnTo>
                  <a:pt x="1209715" y="1716511"/>
                </a:lnTo>
                <a:lnTo>
                  <a:pt x="1209676" y="1716050"/>
                </a:lnTo>
                <a:cubicBezTo>
                  <a:pt x="1219416" y="1722703"/>
                  <a:pt x="1238268" y="1736914"/>
                  <a:pt x="1239839" y="1743264"/>
                </a:cubicBezTo>
                <a:cubicBezTo>
                  <a:pt x="1239525" y="1745532"/>
                  <a:pt x="1235126" y="1744323"/>
                  <a:pt x="1229392" y="1741601"/>
                </a:cubicBezTo>
                <a:lnTo>
                  <a:pt x="1211192" y="1731018"/>
                </a:lnTo>
                <a:lnTo>
                  <a:pt x="1211264" y="1731925"/>
                </a:lnTo>
                <a:cubicBezTo>
                  <a:pt x="1198619" y="1722942"/>
                  <a:pt x="1194102" y="1713959"/>
                  <a:pt x="1194102" y="1711481"/>
                </a:cubicBezTo>
                <a:cubicBezTo>
                  <a:pt x="1193952" y="1709003"/>
                  <a:pt x="1196059" y="1709081"/>
                  <a:pt x="1198581" y="1710010"/>
                </a:cubicBezTo>
                <a:close/>
                <a:moveTo>
                  <a:pt x="497976" y="1708969"/>
                </a:moveTo>
                <a:cubicBezTo>
                  <a:pt x="502716" y="1713440"/>
                  <a:pt x="507612" y="1722533"/>
                  <a:pt x="511342" y="1734961"/>
                </a:cubicBezTo>
                <a:cubicBezTo>
                  <a:pt x="515694" y="1751026"/>
                  <a:pt x="519113" y="1779216"/>
                  <a:pt x="509166" y="1787097"/>
                </a:cubicBezTo>
                <a:cubicBezTo>
                  <a:pt x="508544" y="1787400"/>
                  <a:pt x="507923" y="1787703"/>
                  <a:pt x="507612" y="1787703"/>
                </a:cubicBezTo>
                <a:cubicBezTo>
                  <a:pt x="491759" y="1792250"/>
                  <a:pt x="474663" y="1732536"/>
                  <a:pt x="485542" y="1710712"/>
                </a:cubicBezTo>
                <a:cubicBezTo>
                  <a:pt x="488651" y="1704650"/>
                  <a:pt x="493236" y="1704498"/>
                  <a:pt x="497976" y="1708969"/>
                </a:cubicBezTo>
                <a:close/>
                <a:moveTo>
                  <a:pt x="1337297" y="1700800"/>
                </a:moveTo>
                <a:cubicBezTo>
                  <a:pt x="1338537" y="1700175"/>
                  <a:pt x="1345362" y="1704235"/>
                  <a:pt x="1347533" y="1705484"/>
                </a:cubicBezTo>
                <a:cubicBezTo>
                  <a:pt x="1352807" y="1708607"/>
                  <a:pt x="1361803" y="1714541"/>
                  <a:pt x="1363664" y="1717664"/>
                </a:cubicBezTo>
                <a:cubicBezTo>
                  <a:pt x="1363664" y="1717664"/>
                  <a:pt x="1363664" y="1717976"/>
                  <a:pt x="1363354" y="1718288"/>
                </a:cubicBezTo>
                <a:cubicBezTo>
                  <a:pt x="1360872" y="1719225"/>
                  <a:pt x="1336676" y="1703298"/>
                  <a:pt x="1337297" y="1700800"/>
                </a:cubicBezTo>
                <a:close/>
                <a:moveTo>
                  <a:pt x="1103914" y="1696745"/>
                </a:moveTo>
                <a:cubicBezTo>
                  <a:pt x="1104539" y="1692237"/>
                  <a:pt x="1111414" y="1697346"/>
                  <a:pt x="1121726" y="1710270"/>
                </a:cubicBezTo>
                <a:cubicBezTo>
                  <a:pt x="1123601" y="1712975"/>
                  <a:pt x="1141414" y="1735817"/>
                  <a:pt x="1141102" y="1746035"/>
                </a:cubicBezTo>
                <a:cubicBezTo>
                  <a:pt x="1140789" y="1746636"/>
                  <a:pt x="1140477" y="1747238"/>
                  <a:pt x="1140164" y="1747538"/>
                </a:cubicBezTo>
                <a:cubicBezTo>
                  <a:pt x="1133289" y="1754150"/>
                  <a:pt x="1101726" y="1709969"/>
                  <a:pt x="1103914" y="1696745"/>
                </a:cubicBezTo>
                <a:close/>
                <a:moveTo>
                  <a:pt x="988873" y="1675815"/>
                </a:moveTo>
                <a:cubicBezTo>
                  <a:pt x="993842" y="1677056"/>
                  <a:pt x="1002408" y="1690311"/>
                  <a:pt x="1009946" y="1705428"/>
                </a:cubicBezTo>
                <a:cubicBezTo>
                  <a:pt x="1010860" y="1707233"/>
                  <a:pt x="1031876" y="1749953"/>
                  <a:pt x="1026394" y="1764694"/>
                </a:cubicBezTo>
                <a:cubicBezTo>
                  <a:pt x="1026089" y="1765295"/>
                  <a:pt x="1025480" y="1765897"/>
                  <a:pt x="1024871" y="1766198"/>
                </a:cubicBezTo>
                <a:cubicBezTo>
                  <a:pt x="1011774" y="1771613"/>
                  <a:pt x="979488" y="1700615"/>
                  <a:pt x="985275" y="1678955"/>
                </a:cubicBezTo>
                <a:cubicBezTo>
                  <a:pt x="985961" y="1676322"/>
                  <a:pt x="987217" y="1675401"/>
                  <a:pt x="988873" y="1675815"/>
                </a:cubicBezTo>
                <a:close/>
                <a:moveTo>
                  <a:pt x="799219" y="1675192"/>
                </a:moveTo>
                <a:cubicBezTo>
                  <a:pt x="805312" y="1665250"/>
                  <a:pt x="818108" y="1680615"/>
                  <a:pt x="829076" y="1711346"/>
                </a:cubicBezTo>
                <a:cubicBezTo>
                  <a:pt x="837303" y="1734243"/>
                  <a:pt x="846138" y="1772505"/>
                  <a:pt x="836998" y="1784857"/>
                </a:cubicBezTo>
                <a:cubicBezTo>
                  <a:pt x="836084" y="1785460"/>
                  <a:pt x="835170" y="1786062"/>
                  <a:pt x="833951" y="1786364"/>
                </a:cubicBezTo>
                <a:cubicBezTo>
                  <a:pt x="814452" y="1789075"/>
                  <a:pt x="785813" y="1697788"/>
                  <a:pt x="799219" y="1675192"/>
                </a:cubicBezTo>
                <a:close/>
                <a:moveTo>
                  <a:pt x="1203326" y="1674775"/>
                </a:moveTo>
                <a:cubicBezTo>
                  <a:pt x="1211408" y="1680431"/>
                  <a:pt x="1223819" y="1690551"/>
                  <a:pt x="1225551" y="1695314"/>
                </a:cubicBezTo>
                <a:cubicBezTo>
                  <a:pt x="1225551" y="1698588"/>
                  <a:pt x="1213428" y="1691742"/>
                  <a:pt x="1205924" y="1686384"/>
                </a:cubicBezTo>
                <a:cubicBezTo>
                  <a:pt x="1205058" y="1682514"/>
                  <a:pt x="1204192" y="1678645"/>
                  <a:pt x="1203326" y="1674775"/>
                </a:cubicBezTo>
                <a:close/>
                <a:moveTo>
                  <a:pt x="165056" y="1673954"/>
                </a:moveTo>
                <a:cubicBezTo>
                  <a:pt x="166746" y="1675719"/>
                  <a:pt x="168363" y="1679173"/>
                  <a:pt x="169392" y="1683828"/>
                </a:cubicBezTo>
                <a:cubicBezTo>
                  <a:pt x="170568" y="1689534"/>
                  <a:pt x="171450" y="1699746"/>
                  <a:pt x="167334" y="1702449"/>
                </a:cubicBezTo>
                <a:cubicBezTo>
                  <a:pt x="167040" y="1702449"/>
                  <a:pt x="167040" y="1702449"/>
                  <a:pt x="166746" y="1702449"/>
                </a:cubicBezTo>
                <a:cubicBezTo>
                  <a:pt x="160867" y="1703350"/>
                  <a:pt x="155575" y="1681425"/>
                  <a:pt x="160279" y="1674217"/>
                </a:cubicBezTo>
                <a:cubicBezTo>
                  <a:pt x="161602" y="1672115"/>
                  <a:pt x="163365" y="1672190"/>
                  <a:pt x="165056" y="1673954"/>
                </a:cubicBezTo>
                <a:close/>
                <a:moveTo>
                  <a:pt x="1192968" y="1669734"/>
                </a:moveTo>
                <a:cubicBezTo>
                  <a:pt x="1194952" y="1670489"/>
                  <a:pt x="1197287" y="1671917"/>
                  <a:pt x="1198376" y="1672552"/>
                </a:cubicBezTo>
                <a:cubicBezTo>
                  <a:pt x="1199310" y="1673187"/>
                  <a:pt x="1201178" y="1674457"/>
                  <a:pt x="1202112" y="1675092"/>
                </a:cubicBezTo>
                <a:cubicBezTo>
                  <a:pt x="1203045" y="1679220"/>
                  <a:pt x="1203979" y="1683348"/>
                  <a:pt x="1204913" y="1687475"/>
                </a:cubicBezTo>
                <a:cubicBezTo>
                  <a:pt x="1193396" y="1679537"/>
                  <a:pt x="1189972" y="1672552"/>
                  <a:pt x="1189661" y="1670965"/>
                </a:cubicBezTo>
                <a:cubicBezTo>
                  <a:pt x="1189349" y="1668901"/>
                  <a:pt x="1190984" y="1668980"/>
                  <a:pt x="1192968" y="1669734"/>
                </a:cubicBezTo>
                <a:close/>
                <a:moveTo>
                  <a:pt x="547810" y="1664327"/>
                </a:moveTo>
                <a:cubicBezTo>
                  <a:pt x="554526" y="1654137"/>
                  <a:pt x="566127" y="1667024"/>
                  <a:pt x="573454" y="1692799"/>
                </a:cubicBezTo>
                <a:cubicBezTo>
                  <a:pt x="578339" y="1710182"/>
                  <a:pt x="582613" y="1741052"/>
                  <a:pt x="572538" y="1750043"/>
                </a:cubicBezTo>
                <a:cubicBezTo>
                  <a:pt x="572233" y="1750043"/>
                  <a:pt x="571623" y="1750342"/>
                  <a:pt x="571012" y="1750642"/>
                </a:cubicBezTo>
                <a:cubicBezTo>
                  <a:pt x="553916" y="1755737"/>
                  <a:pt x="534988" y="1684707"/>
                  <a:pt x="547810" y="1664327"/>
                </a:cubicBezTo>
                <a:close/>
                <a:moveTo>
                  <a:pt x="1319213" y="1661161"/>
                </a:moveTo>
                <a:cubicBezTo>
                  <a:pt x="1319765" y="1660487"/>
                  <a:pt x="1323354" y="1663181"/>
                  <a:pt x="1324183" y="1663518"/>
                </a:cubicBezTo>
                <a:cubicBezTo>
                  <a:pt x="1326667" y="1665538"/>
                  <a:pt x="1330809" y="1668906"/>
                  <a:pt x="1331913" y="1670590"/>
                </a:cubicBezTo>
                <a:cubicBezTo>
                  <a:pt x="1331913" y="1670590"/>
                  <a:pt x="1331913" y="1670590"/>
                  <a:pt x="1331913" y="1670927"/>
                </a:cubicBezTo>
                <a:cubicBezTo>
                  <a:pt x="1331085" y="1671600"/>
                  <a:pt x="1319213" y="1662508"/>
                  <a:pt x="1319213" y="1661161"/>
                </a:cubicBezTo>
                <a:close/>
                <a:moveTo>
                  <a:pt x="1109968" y="1658007"/>
                </a:moveTo>
                <a:cubicBezTo>
                  <a:pt x="1110274" y="1654137"/>
                  <a:pt x="1115769" y="1658602"/>
                  <a:pt x="1124012" y="1669615"/>
                </a:cubicBezTo>
                <a:cubicBezTo>
                  <a:pt x="1124928" y="1670211"/>
                  <a:pt x="1141108" y="1691047"/>
                  <a:pt x="1141413" y="1699977"/>
                </a:cubicBezTo>
                <a:cubicBezTo>
                  <a:pt x="1141413" y="1700274"/>
                  <a:pt x="1141413" y="1700870"/>
                  <a:pt x="1141108" y="1701167"/>
                </a:cubicBezTo>
                <a:cubicBezTo>
                  <a:pt x="1136529" y="1706525"/>
                  <a:pt x="1109663" y="1669020"/>
                  <a:pt x="1109968" y="1658007"/>
                </a:cubicBezTo>
                <a:close/>
                <a:moveTo>
                  <a:pt x="1007393" y="1638970"/>
                </a:moveTo>
                <a:cubicBezTo>
                  <a:pt x="1009785" y="1633500"/>
                  <a:pt x="1017856" y="1643832"/>
                  <a:pt x="1028021" y="1664496"/>
                </a:cubicBezTo>
                <a:cubicBezTo>
                  <a:pt x="1028618" y="1666015"/>
                  <a:pt x="1047751" y="1705519"/>
                  <a:pt x="1044463" y="1718890"/>
                </a:cubicBezTo>
                <a:cubicBezTo>
                  <a:pt x="1044164" y="1719498"/>
                  <a:pt x="1043566" y="1720409"/>
                  <a:pt x="1042968" y="1720409"/>
                </a:cubicBezTo>
                <a:cubicBezTo>
                  <a:pt x="1032804" y="1725575"/>
                  <a:pt x="1001713" y="1653860"/>
                  <a:pt x="1007393" y="1638970"/>
                </a:cubicBezTo>
                <a:close/>
                <a:moveTo>
                  <a:pt x="241504" y="1632805"/>
                </a:moveTo>
                <a:cubicBezTo>
                  <a:pt x="243880" y="1635327"/>
                  <a:pt x="246146" y="1640294"/>
                  <a:pt x="247608" y="1647019"/>
                </a:cubicBezTo>
                <a:cubicBezTo>
                  <a:pt x="249655" y="1655578"/>
                  <a:pt x="250825" y="1670861"/>
                  <a:pt x="245269" y="1674835"/>
                </a:cubicBezTo>
                <a:cubicBezTo>
                  <a:pt x="244976" y="1674835"/>
                  <a:pt x="244684" y="1674835"/>
                  <a:pt x="244391" y="1674835"/>
                </a:cubicBezTo>
                <a:cubicBezTo>
                  <a:pt x="236203" y="1676363"/>
                  <a:pt x="228600" y="1643656"/>
                  <a:pt x="234741" y="1633264"/>
                </a:cubicBezTo>
                <a:cubicBezTo>
                  <a:pt x="236642" y="1630207"/>
                  <a:pt x="239128" y="1630283"/>
                  <a:pt x="241504" y="1632805"/>
                </a:cubicBezTo>
                <a:close/>
                <a:moveTo>
                  <a:pt x="1181101" y="1631912"/>
                </a:moveTo>
                <a:cubicBezTo>
                  <a:pt x="1184683" y="1634615"/>
                  <a:pt x="1188591" y="1637018"/>
                  <a:pt x="1192499" y="1639421"/>
                </a:cubicBezTo>
                <a:lnTo>
                  <a:pt x="1193647" y="1642598"/>
                </a:lnTo>
                <a:lnTo>
                  <a:pt x="1192630" y="1639215"/>
                </a:lnTo>
                <a:cubicBezTo>
                  <a:pt x="1192058" y="1637310"/>
                  <a:pt x="1191485" y="1635405"/>
                  <a:pt x="1190626" y="1633500"/>
                </a:cubicBezTo>
                <a:cubicBezTo>
                  <a:pt x="1194634" y="1636675"/>
                  <a:pt x="1206085" y="1645565"/>
                  <a:pt x="1207803" y="1649693"/>
                </a:cubicBezTo>
                <a:cubicBezTo>
                  <a:pt x="1208089" y="1652550"/>
                  <a:pt x="1198356" y="1646200"/>
                  <a:pt x="1193775" y="1643025"/>
                </a:cubicBezTo>
                <a:lnTo>
                  <a:pt x="1193766" y="1642994"/>
                </a:lnTo>
                <a:close/>
                <a:moveTo>
                  <a:pt x="842155" y="1629632"/>
                </a:moveTo>
                <a:cubicBezTo>
                  <a:pt x="848122" y="1631143"/>
                  <a:pt x="857023" y="1645661"/>
                  <a:pt x="865414" y="1668483"/>
                </a:cubicBezTo>
                <a:cubicBezTo>
                  <a:pt x="873579" y="1691078"/>
                  <a:pt x="882650" y="1729341"/>
                  <a:pt x="874788" y="1741392"/>
                </a:cubicBezTo>
                <a:cubicBezTo>
                  <a:pt x="874183" y="1741994"/>
                  <a:pt x="873276" y="1742898"/>
                  <a:pt x="872369" y="1743199"/>
                </a:cubicBezTo>
                <a:cubicBezTo>
                  <a:pt x="854529" y="1746212"/>
                  <a:pt x="825500" y="1655226"/>
                  <a:pt x="837293" y="1632631"/>
                </a:cubicBezTo>
                <a:cubicBezTo>
                  <a:pt x="838503" y="1630070"/>
                  <a:pt x="840166" y="1629128"/>
                  <a:pt x="842155" y="1629632"/>
                </a:cubicBezTo>
                <a:close/>
                <a:moveTo>
                  <a:pt x="1112464" y="1619007"/>
                </a:moveTo>
                <a:cubicBezTo>
                  <a:pt x="1112767" y="1616037"/>
                  <a:pt x="1120651" y="1625836"/>
                  <a:pt x="1123077" y="1628806"/>
                </a:cubicBezTo>
                <a:cubicBezTo>
                  <a:pt x="1123684" y="1629696"/>
                  <a:pt x="1137026" y="1646919"/>
                  <a:pt x="1138239" y="1653749"/>
                </a:cubicBezTo>
                <a:cubicBezTo>
                  <a:pt x="1138239" y="1654343"/>
                  <a:pt x="1138239" y="1654937"/>
                  <a:pt x="1137936" y="1655234"/>
                </a:cubicBezTo>
                <a:cubicBezTo>
                  <a:pt x="1133691" y="1657312"/>
                  <a:pt x="1111251" y="1625539"/>
                  <a:pt x="1112464" y="1619007"/>
                </a:cubicBezTo>
                <a:close/>
                <a:moveTo>
                  <a:pt x="610449" y="1614153"/>
                </a:moveTo>
                <a:cubicBezTo>
                  <a:pt x="616782" y="1614726"/>
                  <a:pt x="625170" y="1628364"/>
                  <a:pt x="631210" y="1649909"/>
                </a:cubicBezTo>
                <a:cubicBezTo>
                  <a:pt x="636579" y="1669469"/>
                  <a:pt x="641351" y="1704003"/>
                  <a:pt x="631508" y="1713783"/>
                </a:cubicBezTo>
                <a:cubicBezTo>
                  <a:pt x="630912" y="1714089"/>
                  <a:pt x="630315" y="1714394"/>
                  <a:pt x="630017" y="1714700"/>
                </a:cubicBezTo>
                <a:cubicBezTo>
                  <a:pt x="613016" y="1720812"/>
                  <a:pt x="592138" y="1641352"/>
                  <a:pt x="604963" y="1618125"/>
                </a:cubicBezTo>
                <a:cubicBezTo>
                  <a:pt x="606455" y="1615222"/>
                  <a:pt x="608337" y="1613962"/>
                  <a:pt x="610449" y="1614153"/>
                </a:cubicBezTo>
                <a:close/>
                <a:moveTo>
                  <a:pt x="1023114" y="1600274"/>
                </a:moveTo>
                <a:cubicBezTo>
                  <a:pt x="1024628" y="1595400"/>
                  <a:pt x="1031294" y="1604234"/>
                  <a:pt x="1040685" y="1623120"/>
                </a:cubicBezTo>
                <a:cubicBezTo>
                  <a:pt x="1041291" y="1624643"/>
                  <a:pt x="1058863" y="1660283"/>
                  <a:pt x="1057045" y="1671858"/>
                </a:cubicBezTo>
                <a:cubicBezTo>
                  <a:pt x="1056742" y="1672467"/>
                  <a:pt x="1056439" y="1673076"/>
                  <a:pt x="1055834" y="1673381"/>
                </a:cubicBezTo>
                <a:cubicBezTo>
                  <a:pt x="1047654" y="1677950"/>
                  <a:pt x="1019175" y="1614591"/>
                  <a:pt x="1023114" y="1600274"/>
                </a:cubicBezTo>
                <a:close/>
                <a:moveTo>
                  <a:pt x="1173163" y="1593812"/>
                </a:moveTo>
                <a:cubicBezTo>
                  <a:pt x="1177550" y="1597180"/>
                  <a:pt x="1182814" y="1601894"/>
                  <a:pt x="1183984" y="1603915"/>
                </a:cubicBezTo>
                <a:cubicBezTo>
                  <a:pt x="1184276" y="1604252"/>
                  <a:pt x="1184276" y="1604252"/>
                  <a:pt x="1183984" y="1604588"/>
                </a:cubicBezTo>
                <a:cubicBezTo>
                  <a:pt x="1183106" y="1604925"/>
                  <a:pt x="1178135" y="1601558"/>
                  <a:pt x="1176088" y="1600211"/>
                </a:cubicBezTo>
                <a:cubicBezTo>
                  <a:pt x="1175210" y="1597853"/>
                  <a:pt x="1174333" y="1595833"/>
                  <a:pt x="1173163" y="1593812"/>
                </a:cubicBezTo>
                <a:close/>
                <a:moveTo>
                  <a:pt x="315145" y="1589906"/>
                </a:moveTo>
                <a:cubicBezTo>
                  <a:pt x="318251" y="1593070"/>
                  <a:pt x="321279" y="1599322"/>
                  <a:pt x="323298" y="1607709"/>
                </a:cubicBezTo>
                <a:cubicBezTo>
                  <a:pt x="326093" y="1619299"/>
                  <a:pt x="327025" y="1637598"/>
                  <a:pt x="320192" y="1642173"/>
                </a:cubicBezTo>
                <a:cubicBezTo>
                  <a:pt x="319881" y="1642173"/>
                  <a:pt x="319571" y="1642478"/>
                  <a:pt x="319260" y="1642478"/>
                </a:cubicBezTo>
                <a:cubicBezTo>
                  <a:pt x="308389" y="1644613"/>
                  <a:pt x="298450" y="1604354"/>
                  <a:pt x="306525" y="1590630"/>
                </a:cubicBezTo>
                <a:cubicBezTo>
                  <a:pt x="308855" y="1586665"/>
                  <a:pt x="312039" y="1586741"/>
                  <a:pt x="315145" y="1589906"/>
                </a:cubicBezTo>
                <a:close/>
                <a:moveTo>
                  <a:pt x="876469" y="1589317"/>
                </a:moveTo>
                <a:cubicBezTo>
                  <a:pt x="882273" y="1591478"/>
                  <a:pt x="890906" y="1607533"/>
                  <a:pt x="897996" y="1626618"/>
                </a:cubicBezTo>
                <a:cubicBezTo>
                  <a:pt x="904705" y="1645778"/>
                  <a:pt x="915988" y="1684697"/>
                  <a:pt x="908974" y="1697271"/>
                </a:cubicBezTo>
                <a:cubicBezTo>
                  <a:pt x="908365" y="1697870"/>
                  <a:pt x="907450" y="1698768"/>
                  <a:pt x="906840" y="1698768"/>
                </a:cubicBezTo>
                <a:cubicBezTo>
                  <a:pt x="890983" y="1701762"/>
                  <a:pt x="862013" y="1614044"/>
                  <a:pt x="871771" y="1592189"/>
                </a:cubicBezTo>
                <a:cubicBezTo>
                  <a:pt x="872915" y="1589420"/>
                  <a:pt x="874535" y="1588597"/>
                  <a:pt x="876469" y="1589317"/>
                </a:cubicBezTo>
                <a:close/>
                <a:moveTo>
                  <a:pt x="1108562" y="1581112"/>
                </a:moveTo>
                <a:cubicBezTo>
                  <a:pt x="1109451" y="1581112"/>
                  <a:pt x="1112118" y="1583763"/>
                  <a:pt x="1116267" y="1589066"/>
                </a:cubicBezTo>
                <a:cubicBezTo>
                  <a:pt x="1116563" y="1589655"/>
                  <a:pt x="1126935" y="1603206"/>
                  <a:pt x="1128713" y="1608803"/>
                </a:cubicBezTo>
                <a:cubicBezTo>
                  <a:pt x="1128713" y="1609393"/>
                  <a:pt x="1128713" y="1609687"/>
                  <a:pt x="1128120" y="1609687"/>
                </a:cubicBezTo>
                <a:cubicBezTo>
                  <a:pt x="1124564" y="1609687"/>
                  <a:pt x="1106488" y="1583469"/>
                  <a:pt x="1108562" y="1581112"/>
                </a:cubicBezTo>
                <a:close/>
                <a:moveTo>
                  <a:pt x="662186" y="1570020"/>
                </a:moveTo>
                <a:cubicBezTo>
                  <a:pt x="668621" y="1570588"/>
                  <a:pt x="677182" y="1584798"/>
                  <a:pt x="683532" y="1607533"/>
                </a:cubicBezTo>
                <a:cubicBezTo>
                  <a:pt x="689580" y="1628147"/>
                  <a:pt x="695325" y="1664827"/>
                  <a:pt x="685649" y="1675437"/>
                </a:cubicBezTo>
                <a:cubicBezTo>
                  <a:pt x="685044" y="1675740"/>
                  <a:pt x="684742" y="1676043"/>
                  <a:pt x="684137" y="1676346"/>
                </a:cubicBezTo>
                <a:cubicBezTo>
                  <a:pt x="667204" y="1682712"/>
                  <a:pt x="644525" y="1598742"/>
                  <a:pt x="656620" y="1574188"/>
                </a:cubicBezTo>
                <a:cubicBezTo>
                  <a:pt x="658132" y="1571157"/>
                  <a:pt x="660041" y="1569830"/>
                  <a:pt x="662186" y="1570020"/>
                </a:cubicBezTo>
                <a:close/>
                <a:moveTo>
                  <a:pt x="1033256" y="1561611"/>
                </a:moveTo>
                <a:cubicBezTo>
                  <a:pt x="1034774" y="1558887"/>
                  <a:pt x="1041759" y="1570390"/>
                  <a:pt x="1047529" y="1582195"/>
                </a:cubicBezTo>
                <a:cubicBezTo>
                  <a:pt x="1048137" y="1583709"/>
                  <a:pt x="1063625" y="1614887"/>
                  <a:pt x="1063018" y="1624876"/>
                </a:cubicBezTo>
                <a:cubicBezTo>
                  <a:pt x="1063018" y="1625482"/>
                  <a:pt x="1062714" y="1626087"/>
                  <a:pt x="1062410" y="1626087"/>
                </a:cubicBezTo>
                <a:cubicBezTo>
                  <a:pt x="1056033" y="1630325"/>
                  <a:pt x="1028700" y="1570087"/>
                  <a:pt x="1033256" y="1561611"/>
                </a:cubicBezTo>
                <a:close/>
                <a:moveTo>
                  <a:pt x="1150938" y="1555712"/>
                </a:moveTo>
                <a:cubicBezTo>
                  <a:pt x="1151891" y="1556392"/>
                  <a:pt x="1154749" y="1557753"/>
                  <a:pt x="1155384" y="1558434"/>
                </a:cubicBezTo>
                <a:cubicBezTo>
                  <a:pt x="1155701" y="1558434"/>
                  <a:pt x="1155701" y="1558660"/>
                  <a:pt x="1155701" y="1558660"/>
                </a:cubicBezTo>
                <a:cubicBezTo>
                  <a:pt x="1155384" y="1558660"/>
                  <a:pt x="1155384" y="1558887"/>
                  <a:pt x="1152526" y="1557753"/>
                </a:cubicBezTo>
                <a:cubicBezTo>
                  <a:pt x="1152208" y="1557073"/>
                  <a:pt x="1151573" y="1556392"/>
                  <a:pt x="1150938" y="1555712"/>
                </a:cubicBezTo>
                <a:close/>
                <a:moveTo>
                  <a:pt x="901958" y="1550342"/>
                </a:moveTo>
                <a:cubicBezTo>
                  <a:pt x="905516" y="1544600"/>
                  <a:pt x="914706" y="1558803"/>
                  <a:pt x="924193" y="1585092"/>
                </a:cubicBezTo>
                <a:cubicBezTo>
                  <a:pt x="930715" y="1603525"/>
                  <a:pt x="941388" y="1640995"/>
                  <a:pt x="936052" y="1653083"/>
                </a:cubicBezTo>
                <a:cubicBezTo>
                  <a:pt x="935755" y="1653687"/>
                  <a:pt x="934866" y="1654291"/>
                  <a:pt x="934273" y="1654594"/>
                </a:cubicBezTo>
                <a:cubicBezTo>
                  <a:pt x="920636" y="1657313"/>
                  <a:pt x="892175" y="1566055"/>
                  <a:pt x="901958" y="1550342"/>
                </a:cubicBezTo>
                <a:close/>
                <a:moveTo>
                  <a:pt x="385446" y="1546663"/>
                </a:moveTo>
                <a:cubicBezTo>
                  <a:pt x="389068" y="1550356"/>
                  <a:pt x="392729" y="1557741"/>
                  <a:pt x="395378" y="1567791"/>
                </a:cubicBezTo>
                <a:cubicBezTo>
                  <a:pt x="398805" y="1581800"/>
                  <a:pt x="400051" y="1603727"/>
                  <a:pt x="392262" y="1609513"/>
                </a:cubicBezTo>
                <a:cubicBezTo>
                  <a:pt x="391950" y="1609513"/>
                  <a:pt x="391639" y="1609818"/>
                  <a:pt x="391015" y="1609818"/>
                </a:cubicBezTo>
                <a:cubicBezTo>
                  <a:pt x="378553" y="1612863"/>
                  <a:pt x="366713" y="1564441"/>
                  <a:pt x="375748" y="1547691"/>
                </a:cubicBezTo>
                <a:cubicBezTo>
                  <a:pt x="378241" y="1542971"/>
                  <a:pt x="381824" y="1542971"/>
                  <a:pt x="385446" y="1546663"/>
                </a:cubicBezTo>
                <a:close/>
                <a:moveTo>
                  <a:pt x="1098551" y="1546187"/>
                </a:moveTo>
                <a:cubicBezTo>
                  <a:pt x="1103735" y="1552442"/>
                  <a:pt x="1108918" y="1558698"/>
                  <a:pt x="1114426" y="1564668"/>
                </a:cubicBezTo>
                <a:cubicBezTo>
                  <a:pt x="1112806" y="1565237"/>
                  <a:pt x="1102439" y="1553011"/>
                  <a:pt x="1098551" y="1546187"/>
                </a:cubicBezTo>
                <a:close/>
                <a:moveTo>
                  <a:pt x="704999" y="1529545"/>
                </a:moveTo>
                <a:cubicBezTo>
                  <a:pt x="710976" y="1520787"/>
                  <a:pt x="722033" y="1536793"/>
                  <a:pt x="730399" y="1566086"/>
                </a:cubicBezTo>
                <a:cubicBezTo>
                  <a:pt x="736675" y="1587527"/>
                  <a:pt x="742950" y="1625276"/>
                  <a:pt x="733985" y="1636148"/>
                </a:cubicBezTo>
                <a:cubicBezTo>
                  <a:pt x="733388" y="1636752"/>
                  <a:pt x="732192" y="1637356"/>
                  <a:pt x="731296" y="1637356"/>
                </a:cubicBezTo>
                <a:cubicBezTo>
                  <a:pt x="713665" y="1638262"/>
                  <a:pt x="692150" y="1549476"/>
                  <a:pt x="704999" y="1529545"/>
                </a:cubicBezTo>
                <a:close/>
                <a:moveTo>
                  <a:pt x="1039912" y="1524273"/>
                </a:moveTo>
                <a:cubicBezTo>
                  <a:pt x="1041996" y="1523962"/>
                  <a:pt x="1047056" y="1533901"/>
                  <a:pt x="1051223" y="1542598"/>
                </a:cubicBezTo>
                <a:cubicBezTo>
                  <a:pt x="1051521" y="1543530"/>
                  <a:pt x="1064618" y="1571173"/>
                  <a:pt x="1065213" y="1579870"/>
                </a:cubicBezTo>
                <a:cubicBezTo>
                  <a:pt x="1064915" y="1580491"/>
                  <a:pt x="1064915" y="1581112"/>
                  <a:pt x="1064320" y="1581112"/>
                </a:cubicBezTo>
                <a:cubicBezTo>
                  <a:pt x="1058962" y="1581112"/>
                  <a:pt x="1036638" y="1529553"/>
                  <a:pt x="1039912" y="1524273"/>
                </a:cubicBezTo>
                <a:close/>
                <a:moveTo>
                  <a:pt x="926503" y="1511935"/>
                </a:moveTo>
                <a:cubicBezTo>
                  <a:pt x="929439" y="1506500"/>
                  <a:pt x="937365" y="1519786"/>
                  <a:pt x="945879" y="1544243"/>
                </a:cubicBezTo>
                <a:cubicBezTo>
                  <a:pt x="951751" y="1561152"/>
                  <a:pt x="962026" y="1596178"/>
                  <a:pt x="958503" y="1607350"/>
                </a:cubicBezTo>
                <a:cubicBezTo>
                  <a:pt x="957916" y="1607652"/>
                  <a:pt x="957622" y="1608558"/>
                  <a:pt x="957035" y="1608558"/>
                </a:cubicBezTo>
                <a:cubicBezTo>
                  <a:pt x="945879" y="1611275"/>
                  <a:pt x="919163" y="1526429"/>
                  <a:pt x="926503" y="1511935"/>
                </a:cubicBezTo>
                <a:close/>
                <a:moveTo>
                  <a:pt x="442784" y="1502008"/>
                </a:moveTo>
                <a:cubicBezTo>
                  <a:pt x="448127" y="1493800"/>
                  <a:pt x="457329" y="1505048"/>
                  <a:pt x="462673" y="1526935"/>
                </a:cubicBezTo>
                <a:cubicBezTo>
                  <a:pt x="466532" y="1543046"/>
                  <a:pt x="468313" y="1568582"/>
                  <a:pt x="460298" y="1575269"/>
                </a:cubicBezTo>
                <a:cubicBezTo>
                  <a:pt x="460001" y="1575573"/>
                  <a:pt x="459407" y="1575877"/>
                  <a:pt x="459110" y="1575877"/>
                </a:cubicBezTo>
                <a:cubicBezTo>
                  <a:pt x="445455" y="1579525"/>
                  <a:pt x="431800" y="1518727"/>
                  <a:pt x="442784" y="1502008"/>
                </a:cubicBezTo>
                <a:close/>
                <a:moveTo>
                  <a:pt x="42863" y="1495387"/>
                </a:moveTo>
                <a:lnTo>
                  <a:pt x="46038" y="1500150"/>
                </a:lnTo>
                <a:lnTo>
                  <a:pt x="46038" y="1504912"/>
                </a:lnTo>
                <a:lnTo>
                  <a:pt x="42863" y="1501737"/>
                </a:lnTo>
                <a:close/>
                <a:moveTo>
                  <a:pt x="1039443" y="1489037"/>
                </a:moveTo>
                <a:cubicBezTo>
                  <a:pt x="1040965" y="1489958"/>
                  <a:pt x="1043705" y="1494869"/>
                  <a:pt x="1048272" y="1503769"/>
                </a:cubicBezTo>
                <a:cubicBezTo>
                  <a:pt x="1048576" y="1504690"/>
                  <a:pt x="1059537" y="1527095"/>
                  <a:pt x="1060450" y="1534154"/>
                </a:cubicBezTo>
                <a:cubicBezTo>
                  <a:pt x="1060450" y="1534461"/>
                  <a:pt x="1060450" y="1534768"/>
                  <a:pt x="1060450" y="1535075"/>
                </a:cubicBezTo>
                <a:cubicBezTo>
                  <a:pt x="1060450" y="1535075"/>
                  <a:pt x="1060450" y="1535075"/>
                  <a:pt x="1060146" y="1535075"/>
                </a:cubicBezTo>
                <a:cubicBezTo>
                  <a:pt x="1058928" y="1535075"/>
                  <a:pt x="1053143" y="1525254"/>
                  <a:pt x="1048272" y="1514205"/>
                </a:cubicBezTo>
                <a:cubicBezTo>
                  <a:pt x="1044314" y="1505304"/>
                  <a:pt x="1038225" y="1490572"/>
                  <a:pt x="1039443" y="1489037"/>
                </a:cubicBezTo>
                <a:close/>
                <a:moveTo>
                  <a:pt x="746948" y="1485778"/>
                </a:moveTo>
                <a:cubicBezTo>
                  <a:pt x="752456" y="1476337"/>
                  <a:pt x="763473" y="1492479"/>
                  <a:pt x="772348" y="1522934"/>
                </a:cubicBezTo>
                <a:cubicBezTo>
                  <a:pt x="778775" y="1544862"/>
                  <a:pt x="785813" y="1583846"/>
                  <a:pt x="777550" y="1595114"/>
                </a:cubicBezTo>
                <a:cubicBezTo>
                  <a:pt x="777244" y="1595419"/>
                  <a:pt x="776632" y="1595723"/>
                  <a:pt x="776326" y="1596028"/>
                </a:cubicBezTo>
                <a:cubicBezTo>
                  <a:pt x="760719" y="1603337"/>
                  <a:pt x="735013" y="1506488"/>
                  <a:pt x="746948" y="1485778"/>
                </a:cubicBezTo>
                <a:close/>
                <a:moveTo>
                  <a:pt x="945155" y="1473593"/>
                </a:moveTo>
                <a:cubicBezTo>
                  <a:pt x="947360" y="1468400"/>
                  <a:pt x="954604" y="1480314"/>
                  <a:pt x="963109" y="1503225"/>
                </a:cubicBezTo>
                <a:cubicBezTo>
                  <a:pt x="969094" y="1518805"/>
                  <a:pt x="979488" y="1551491"/>
                  <a:pt x="976968" y="1561572"/>
                </a:cubicBezTo>
                <a:cubicBezTo>
                  <a:pt x="976653" y="1561878"/>
                  <a:pt x="976338" y="1562489"/>
                  <a:pt x="975708" y="1562794"/>
                </a:cubicBezTo>
                <a:cubicBezTo>
                  <a:pt x="966259" y="1565238"/>
                  <a:pt x="939800" y="1486729"/>
                  <a:pt x="945155" y="1473593"/>
                </a:cubicBezTo>
                <a:close/>
                <a:moveTo>
                  <a:pt x="503464" y="1458627"/>
                </a:moveTo>
                <a:cubicBezTo>
                  <a:pt x="508836" y="1449350"/>
                  <a:pt x="518683" y="1461619"/>
                  <a:pt x="524651" y="1485559"/>
                </a:cubicBezTo>
                <a:cubicBezTo>
                  <a:pt x="528531" y="1501718"/>
                  <a:pt x="531813" y="1530445"/>
                  <a:pt x="523159" y="1538225"/>
                </a:cubicBezTo>
                <a:cubicBezTo>
                  <a:pt x="522562" y="1538225"/>
                  <a:pt x="522264" y="1538524"/>
                  <a:pt x="521966" y="1538524"/>
                </a:cubicBezTo>
                <a:cubicBezTo>
                  <a:pt x="507344" y="1543013"/>
                  <a:pt x="492125" y="1477180"/>
                  <a:pt x="503464" y="1458627"/>
                </a:cubicBezTo>
                <a:close/>
                <a:moveTo>
                  <a:pt x="122608" y="1457174"/>
                </a:moveTo>
                <a:cubicBezTo>
                  <a:pt x="123847" y="1458497"/>
                  <a:pt x="125049" y="1461067"/>
                  <a:pt x="125800" y="1464393"/>
                </a:cubicBezTo>
                <a:cubicBezTo>
                  <a:pt x="126701" y="1469231"/>
                  <a:pt x="127001" y="1477093"/>
                  <a:pt x="123997" y="1478605"/>
                </a:cubicBezTo>
                <a:cubicBezTo>
                  <a:pt x="123997" y="1478605"/>
                  <a:pt x="123997" y="1478907"/>
                  <a:pt x="123697" y="1478907"/>
                </a:cubicBezTo>
                <a:cubicBezTo>
                  <a:pt x="119492" y="1479512"/>
                  <a:pt x="115888" y="1462881"/>
                  <a:pt x="119192" y="1457438"/>
                </a:cubicBezTo>
                <a:cubicBezTo>
                  <a:pt x="120093" y="1455775"/>
                  <a:pt x="121370" y="1455851"/>
                  <a:pt x="122608" y="1457174"/>
                </a:cubicBezTo>
                <a:close/>
                <a:moveTo>
                  <a:pt x="1035953" y="1454112"/>
                </a:moveTo>
                <a:cubicBezTo>
                  <a:pt x="1036254" y="1454413"/>
                  <a:pt x="1037158" y="1455015"/>
                  <a:pt x="1042276" y="1465252"/>
                </a:cubicBezTo>
                <a:cubicBezTo>
                  <a:pt x="1043782" y="1468263"/>
                  <a:pt x="1051008" y="1483618"/>
                  <a:pt x="1052513" y="1488435"/>
                </a:cubicBezTo>
                <a:cubicBezTo>
                  <a:pt x="1052513" y="1488435"/>
                  <a:pt x="1052513" y="1488736"/>
                  <a:pt x="1052513" y="1489037"/>
                </a:cubicBezTo>
                <a:cubicBezTo>
                  <a:pt x="1049803" y="1487532"/>
                  <a:pt x="1035050" y="1456220"/>
                  <a:pt x="1035953" y="1454112"/>
                </a:cubicBezTo>
                <a:close/>
                <a:moveTo>
                  <a:pt x="785014" y="1444221"/>
                </a:moveTo>
                <a:cubicBezTo>
                  <a:pt x="789564" y="1435062"/>
                  <a:pt x="799574" y="1450937"/>
                  <a:pt x="808371" y="1481466"/>
                </a:cubicBezTo>
                <a:cubicBezTo>
                  <a:pt x="815045" y="1504363"/>
                  <a:pt x="822325" y="1542524"/>
                  <a:pt x="815348" y="1553514"/>
                </a:cubicBezTo>
                <a:cubicBezTo>
                  <a:pt x="815045" y="1553819"/>
                  <a:pt x="814741" y="1554430"/>
                  <a:pt x="814135" y="1554430"/>
                </a:cubicBezTo>
                <a:cubicBezTo>
                  <a:pt x="800484" y="1562062"/>
                  <a:pt x="774700" y="1464980"/>
                  <a:pt x="785014" y="1444221"/>
                </a:cubicBezTo>
                <a:close/>
                <a:moveTo>
                  <a:pt x="961628" y="1436650"/>
                </a:moveTo>
                <a:cubicBezTo>
                  <a:pt x="964903" y="1437247"/>
                  <a:pt x="971451" y="1453957"/>
                  <a:pt x="975023" y="1463805"/>
                </a:cubicBezTo>
                <a:cubicBezTo>
                  <a:pt x="980083" y="1477531"/>
                  <a:pt x="989013" y="1505879"/>
                  <a:pt x="987525" y="1514533"/>
                </a:cubicBezTo>
                <a:cubicBezTo>
                  <a:pt x="987525" y="1515130"/>
                  <a:pt x="987227" y="1516025"/>
                  <a:pt x="986334" y="1515727"/>
                </a:cubicBezTo>
                <a:cubicBezTo>
                  <a:pt x="978297" y="1513340"/>
                  <a:pt x="955675" y="1440828"/>
                  <a:pt x="961628" y="1436650"/>
                </a:cubicBezTo>
                <a:close/>
                <a:moveTo>
                  <a:pt x="1027113" y="1420775"/>
                </a:moveTo>
                <a:cubicBezTo>
                  <a:pt x="1030817" y="1428812"/>
                  <a:pt x="1034522" y="1436551"/>
                  <a:pt x="1038226" y="1444588"/>
                </a:cubicBezTo>
                <a:cubicBezTo>
                  <a:pt x="1037371" y="1443993"/>
                  <a:pt x="1029963" y="1427919"/>
                  <a:pt x="1027113" y="1420775"/>
                </a:cubicBezTo>
                <a:close/>
                <a:moveTo>
                  <a:pt x="199406" y="1415862"/>
                </a:moveTo>
                <a:cubicBezTo>
                  <a:pt x="201321" y="1417917"/>
                  <a:pt x="203159" y="1421947"/>
                  <a:pt x="204231" y="1427373"/>
                </a:cubicBezTo>
                <a:cubicBezTo>
                  <a:pt x="206070" y="1434815"/>
                  <a:pt x="206376" y="1446907"/>
                  <a:pt x="202087" y="1449698"/>
                </a:cubicBezTo>
                <a:cubicBezTo>
                  <a:pt x="201780" y="1449698"/>
                  <a:pt x="201780" y="1449698"/>
                  <a:pt x="201474" y="1450008"/>
                </a:cubicBezTo>
                <a:cubicBezTo>
                  <a:pt x="194734" y="1450938"/>
                  <a:pt x="188913" y="1424583"/>
                  <a:pt x="194121" y="1416211"/>
                </a:cubicBezTo>
                <a:cubicBezTo>
                  <a:pt x="195500" y="1413731"/>
                  <a:pt x="197491" y="1413808"/>
                  <a:pt x="199406" y="1415862"/>
                </a:cubicBezTo>
                <a:close/>
                <a:moveTo>
                  <a:pt x="559098" y="1413668"/>
                </a:moveTo>
                <a:cubicBezTo>
                  <a:pt x="564956" y="1403312"/>
                  <a:pt x="575441" y="1417018"/>
                  <a:pt x="582225" y="1443516"/>
                </a:cubicBezTo>
                <a:cubicBezTo>
                  <a:pt x="586851" y="1461791"/>
                  <a:pt x="590551" y="1493772"/>
                  <a:pt x="581608" y="1502605"/>
                </a:cubicBezTo>
                <a:cubicBezTo>
                  <a:pt x="581300" y="1502605"/>
                  <a:pt x="580683" y="1502909"/>
                  <a:pt x="580375" y="1503214"/>
                </a:cubicBezTo>
                <a:cubicBezTo>
                  <a:pt x="565265" y="1508087"/>
                  <a:pt x="547688" y="1434379"/>
                  <a:pt x="559098" y="1413668"/>
                </a:cubicBezTo>
                <a:close/>
                <a:moveTo>
                  <a:pt x="818780" y="1402452"/>
                </a:moveTo>
                <a:cubicBezTo>
                  <a:pt x="823077" y="1396962"/>
                  <a:pt x="831978" y="1412820"/>
                  <a:pt x="839958" y="1440268"/>
                </a:cubicBezTo>
                <a:cubicBezTo>
                  <a:pt x="846710" y="1462530"/>
                  <a:pt x="854076" y="1499736"/>
                  <a:pt x="848245" y="1510410"/>
                </a:cubicBezTo>
                <a:cubicBezTo>
                  <a:pt x="847938" y="1511020"/>
                  <a:pt x="847017" y="1511630"/>
                  <a:pt x="846403" y="1511630"/>
                </a:cubicBezTo>
                <a:cubicBezTo>
                  <a:pt x="831978" y="1512850"/>
                  <a:pt x="808038" y="1416785"/>
                  <a:pt x="818780" y="1402452"/>
                </a:cubicBezTo>
                <a:close/>
                <a:moveTo>
                  <a:pt x="971044" y="1400137"/>
                </a:moveTo>
                <a:cubicBezTo>
                  <a:pt x="973780" y="1400739"/>
                  <a:pt x="979252" y="1415191"/>
                  <a:pt x="982596" y="1423922"/>
                </a:cubicBezTo>
                <a:cubicBezTo>
                  <a:pt x="986851" y="1436266"/>
                  <a:pt x="995363" y="1461256"/>
                  <a:pt x="995059" y="1468783"/>
                </a:cubicBezTo>
                <a:cubicBezTo>
                  <a:pt x="994755" y="1469084"/>
                  <a:pt x="994755" y="1469686"/>
                  <a:pt x="994451" y="1469987"/>
                </a:cubicBezTo>
                <a:cubicBezTo>
                  <a:pt x="988371" y="1469385"/>
                  <a:pt x="966788" y="1404051"/>
                  <a:pt x="971044" y="1400137"/>
                </a:cubicBezTo>
                <a:close/>
                <a:moveTo>
                  <a:pt x="271843" y="1375651"/>
                </a:moveTo>
                <a:cubicBezTo>
                  <a:pt x="274274" y="1378202"/>
                  <a:pt x="276666" y="1383168"/>
                  <a:pt x="278210" y="1389838"/>
                </a:cubicBezTo>
                <a:cubicBezTo>
                  <a:pt x="280371" y="1399029"/>
                  <a:pt x="280988" y="1413852"/>
                  <a:pt x="275740" y="1417409"/>
                </a:cubicBezTo>
                <a:cubicBezTo>
                  <a:pt x="275432" y="1417409"/>
                  <a:pt x="275123" y="1417706"/>
                  <a:pt x="274814" y="1417706"/>
                </a:cubicBezTo>
                <a:cubicBezTo>
                  <a:pt x="266480" y="1419188"/>
                  <a:pt x="258763" y="1386874"/>
                  <a:pt x="265245" y="1375911"/>
                </a:cubicBezTo>
                <a:cubicBezTo>
                  <a:pt x="266943" y="1372946"/>
                  <a:pt x="269412" y="1373094"/>
                  <a:pt x="271843" y="1375651"/>
                </a:cubicBezTo>
                <a:close/>
                <a:moveTo>
                  <a:pt x="611627" y="1368050"/>
                </a:moveTo>
                <a:cubicBezTo>
                  <a:pt x="617403" y="1360458"/>
                  <a:pt x="627130" y="1375035"/>
                  <a:pt x="633514" y="1401753"/>
                </a:cubicBezTo>
                <a:cubicBezTo>
                  <a:pt x="638378" y="1420886"/>
                  <a:pt x="642938" y="1455203"/>
                  <a:pt x="634426" y="1464314"/>
                </a:cubicBezTo>
                <a:cubicBezTo>
                  <a:pt x="633818" y="1464921"/>
                  <a:pt x="632602" y="1465225"/>
                  <a:pt x="631994" y="1465225"/>
                </a:cubicBezTo>
                <a:cubicBezTo>
                  <a:pt x="616795" y="1464921"/>
                  <a:pt x="600075" y="1384138"/>
                  <a:pt x="611627" y="1368050"/>
                </a:cubicBezTo>
                <a:close/>
                <a:moveTo>
                  <a:pt x="977476" y="1363635"/>
                </a:moveTo>
                <a:cubicBezTo>
                  <a:pt x="978929" y="1365166"/>
                  <a:pt x="981836" y="1372209"/>
                  <a:pt x="985905" y="1384142"/>
                </a:cubicBezTo>
                <a:cubicBezTo>
                  <a:pt x="986487" y="1385367"/>
                  <a:pt x="996660" y="1415070"/>
                  <a:pt x="996951" y="1423031"/>
                </a:cubicBezTo>
                <a:cubicBezTo>
                  <a:pt x="996951" y="1423338"/>
                  <a:pt x="996951" y="1423644"/>
                  <a:pt x="996951" y="1423644"/>
                </a:cubicBezTo>
                <a:cubicBezTo>
                  <a:pt x="996660" y="1423644"/>
                  <a:pt x="996370" y="1423950"/>
                  <a:pt x="996370" y="1423950"/>
                </a:cubicBezTo>
                <a:cubicBezTo>
                  <a:pt x="992010" y="1419969"/>
                  <a:pt x="976313" y="1370984"/>
                  <a:pt x="977185" y="1363942"/>
                </a:cubicBezTo>
                <a:cubicBezTo>
                  <a:pt x="977185" y="1363635"/>
                  <a:pt x="977476" y="1363635"/>
                  <a:pt x="977476" y="1363635"/>
                </a:cubicBezTo>
                <a:close/>
                <a:moveTo>
                  <a:pt x="848589" y="1362779"/>
                </a:moveTo>
                <a:cubicBezTo>
                  <a:pt x="851928" y="1357284"/>
                  <a:pt x="859819" y="1372243"/>
                  <a:pt x="867406" y="1399100"/>
                </a:cubicBezTo>
                <a:cubicBezTo>
                  <a:pt x="873476" y="1420470"/>
                  <a:pt x="881063" y="1455883"/>
                  <a:pt x="876511" y="1466263"/>
                </a:cubicBezTo>
                <a:cubicBezTo>
                  <a:pt x="876207" y="1466874"/>
                  <a:pt x="875600" y="1467484"/>
                  <a:pt x="874993" y="1467484"/>
                </a:cubicBezTo>
                <a:cubicBezTo>
                  <a:pt x="862854" y="1468400"/>
                  <a:pt x="839788" y="1376517"/>
                  <a:pt x="848589" y="1362779"/>
                </a:cubicBezTo>
                <a:close/>
                <a:moveTo>
                  <a:pt x="335212" y="1331513"/>
                </a:moveTo>
                <a:cubicBezTo>
                  <a:pt x="339761" y="1325532"/>
                  <a:pt x="346432" y="1333906"/>
                  <a:pt x="350071" y="1349758"/>
                </a:cubicBezTo>
                <a:cubicBezTo>
                  <a:pt x="352800" y="1361722"/>
                  <a:pt x="354013" y="1380260"/>
                  <a:pt x="347645" y="1385045"/>
                </a:cubicBezTo>
                <a:cubicBezTo>
                  <a:pt x="347342" y="1385045"/>
                  <a:pt x="347039" y="1385344"/>
                  <a:pt x="346735" y="1385344"/>
                </a:cubicBezTo>
                <a:cubicBezTo>
                  <a:pt x="336425" y="1387438"/>
                  <a:pt x="327025" y="1342879"/>
                  <a:pt x="335212" y="1331513"/>
                </a:cubicBezTo>
                <a:close/>
                <a:moveTo>
                  <a:pt x="978189" y="1330297"/>
                </a:moveTo>
                <a:cubicBezTo>
                  <a:pt x="979055" y="1331503"/>
                  <a:pt x="981075" y="1336929"/>
                  <a:pt x="984250" y="1346574"/>
                </a:cubicBezTo>
                <a:cubicBezTo>
                  <a:pt x="984827" y="1347478"/>
                  <a:pt x="992909" y="1370989"/>
                  <a:pt x="993775" y="1377319"/>
                </a:cubicBezTo>
                <a:cubicBezTo>
                  <a:pt x="993775" y="1377319"/>
                  <a:pt x="993775" y="1377621"/>
                  <a:pt x="993775" y="1377621"/>
                </a:cubicBezTo>
                <a:cubicBezTo>
                  <a:pt x="993775" y="1377922"/>
                  <a:pt x="993486" y="1377922"/>
                  <a:pt x="993486" y="1377922"/>
                </a:cubicBezTo>
                <a:cubicBezTo>
                  <a:pt x="990600" y="1374305"/>
                  <a:pt x="977900" y="1336326"/>
                  <a:pt x="977900" y="1330599"/>
                </a:cubicBezTo>
                <a:cubicBezTo>
                  <a:pt x="977900" y="1330599"/>
                  <a:pt x="977900" y="1330297"/>
                  <a:pt x="978189" y="1330297"/>
                </a:cubicBezTo>
                <a:close/>
                <a:moveTo>
                  <a:pt x="657925" y="1325737"/>
                </a:moveTo>
                <a:cubicBezTo>
                  <a:pt x="663520" y="1317594"/>
                  <a:pt x="673156" y="1332975"/>
                  <a:pt x="680305" y="1360419"/>
                </a:cubicBezTo>
                <a:cubicBezTo>
                  <a:pt x="685279" y="1380618"/>
                  <a:pt x="690563" y="1415903"/>
                  <a:pt x="682481" y="1425554"/>
                </a:cubicBezTo>
                <a:cubicBezTo>
                  <a:pt x="682170" y="1425855"/>
                  <a:pt x="681549" y="1426157"/>
                  <a:pt x="681238" y="1426157"/>
                </a:cubicBezTo>
                <a:cubicBezTo>
                  <a:pt x="666318" y="1431887"/>
                  <a:pt x="646113" y="1343531"/>
                  <a:pt x="657925" y="1325737"/>
                </a:cubicBezTo>
                <a:close/>
                <a:moveTo>
                  <a:pt x="872129" y="1325566"/>
                </a:moveTo>
                <a:cubicBezTo>
                  <a:pt x="874543" y="1320771"/>
                  <a:pt x="881483" y="1334257"/>
                  <a:pt x="888725" y="1358833"/>
                </a:cubicBezTo>
                <a:cubicBezTo>
                  <a:pt x="894459" y="1378305"/>
                  <a:pt x="901701" y="1410973"/>
                  <a:pt x="898382" y="1420264"/>
                </a:cubicBezTo>
                <a:cubicBezTo>
                  <a:pt x="898080" y="1420864"/>
                  <a:pt x="897476" y="1421463"/>
                  <a:pt x="897175" y="1421463"/>
                </a:cubicBezTo>
                <a:cubicBezTo>
                  <a:pt x="887217" y="1422362"/>
                  <a:pt x="865188" y="1338154"/>
                  <a:pt x="872129" y="1325566"/>
                </a:cubicBezTo>
                <a:close/>
                <a:moveTo>
                  <a:pt x="973138" y="1295372"/>
                </a:moveTo>
                <a:cubicBezTo>
                  <a:pt x="973427" y="1295677"/>
                  <a:pt x="973715" y="1296896"/>
                  <a:pt x="977756" y="1308479"/>
                </a:cubicBezTo>
                <a:cubicBezTo>
                  <a:pt x="979488" y="1313050"/>
                  <a:pt x="984684" y="1328900"/>
                  <a:pt x="985838" y="1333167"/>
                </a:cubicBezTo>
                <a:cubicBezTo>
                  <a:pt x="985838" y="1333167"/>
                  <a:pt x="985838" y="1333472"/>
                  <a:pt x="985838" y="1333472"/>
                </a:cubicBezTo>
                <a:cubicBezTo>
                  <a:pt x="984106" y="1331034"/>
                  <a:pt x="973138" y="1298115"/>
                  <a:pt x="973138" y="1295372"/>
                </a:cubicBezTo>
                <a:close/>
                <a:moveTo>
                  <a:pt x="399783" y="1288264"/>
                </a:moveTo>
                <a:cubicBezTo>
                  <a:pt x="404561" y="1281081"/>
                  <a:pt x="412027" y="1290958"/>
                  <a:pt x="416208" y="1309813"/>
                </a:cubicBezTo>
                <a:cubicBezTo>
                  <a:pt x="419493" y="1323579"/>
                  <a:pt x="420688" y="1345427"/>
                  <a:pt x="414118" y="1350814"/>
                </a:cubicBezTo>
                <a:cubicBezTo>
                  <a:pt x="413819" y="1350814"/>
                  <a:pt x="413222" y="1351113"/>
                  <a:pt x="412923" y="1351413"/>
                </a:cubicBezTo>
                <a:cubicBezTo>
                  <a:pt x="401575" y="1354106"/>
                  <a:pt x="390525" y="1302330"/>
                  <a:pt x="399783" y="1288264"/>
                </a:cubicBezTo>
                <a:close/>
                <a:moveTo>
                  <a:pt x="890710" y="1287265"/>
                </a:moveTo>
                <a:cubicBezTo>
                  <a:pt x="892541" y="1282671"/>
                  <a:pt x="898647" y="1295534"/>
                  <a:pt x="905058" y="1318505"/>
                </a:cubicBezTo>
                <a:cubicBezTo>
                  <a:pt x="910553" y="1336881"/>
                  <a:pt x="917575" y="1367201"/>
                  <a:pt x="915438" y="1376083"/>
                </a:cubicBezTo>
                <a:cubicBezTo>
                  <a:pt x="915133" y="1376389"/>
                  <a:pt x="914828" y="1377002"/>
                  <a:pt x="914522" y="1377002"/>
                </a:cubicBezTo>
                <a:cubicBezTo>
                  <a:pt x="906585" y="1377921"/>
                  <a:pt x="885825" y="1298903"/>
                  <a:pt x="890710" y="1287265"/>
                </a:cubicBezTo>
                <a:close/>
                <a:moveTo>
                  <a:pt x="971235" y="1283946"/>
                </a:moveTo>
                <a:lnTo>
                  <a:pt x="973138" y="1289022"/>
                </a:lnTo>
                <a:cubicBezTo>
                  <a:pt x="972481" y="1288082"/>
                  <a:pt x="972153" y="1286827"/>
                  <a:pt x="971824" y="1285573"/>
                </a:cubicBezTo>
                <a:close/>
                <a:moveTo>
                  <a:pt x="699691" y="1282907"/>
                </a:moveTo>
                <a:cubicBezTo>
                  <a:pt x="704283" y="1274732"/>
                  <a:pt x="713774" y="1290477"/>
                  <a:pt x="720816" y="1318634"/>
                </a:cubicBezTo>
                <a:cubicBezTo>
                  <a:pt x="726021" y="1339223"/>
                  <a:pt x="731838" y="1375555"/>
                  <a:pt x="724490" y="1385539"/>
                </a:cubicBezTo>
                <a:cubicBezTo>
                  <a:pt x="724184" y="1385842"/>
                  <a:pt x="723878" y="1386145"/>
                  <a:pt x="723265" y="1386447"/>
                </a:cubicBezTo>
                <a:cubicBezTo>
                  <a:pt x="709794" y="1392200"/>
                  <a:pt x="688975" y="1301376"/>
                  <a:pt x="699691" y="1282907"/>
                </a:cubicBezTo>
                <a:close/>
                <a:moveTo>
                  <a:pt x="963613" y="1263622"/>
                </a:moveTo>
                <a:cubicBezTo>
                  <a:pt x="965255" y="1268325"/>
                  <a:pt x="966898" y="1272716"/>
                  <a:pt x="968868" y="1277419"/>
                </a:cubicBezTo>
                <a:lnTo>
                  <a:pt x="971235" y="1283946"/>
                </a:lnTo>
                <a:close/>
                <a:moveTo>
                  <a:pt x="906742" y="1250920"/>
                </a:moveTo>
                <a:cubicBezTo>
                  <a:pt x="909708" y="1252128"/>
                  <a:pt x="915342" y="1270840"/>
                  <a:pt x="917418" y="1278989"/>
                </a:cubicBezTo>
                <a:cubicBezTo>
                  <a:pt x="921570" y="1292872"/>
                  <a:pt x="928688" y="1321242"/>
                  <a:pt x="927502" y="1329390"/>
                </a:cubicBezTo>
                <a:cubicBezTo>
                  <a:pt x="927205" y="1329692"/>
                  <a:pt x="926909" y="1329994"/>
                  <a:pt x="926612" y="1330296"/>
                </a:cubicBezTo>
                <a:cubicBezTo>
                  <a:pt x="920384" y="1327881"/>
                  <a:pt x="901700" y="1253939"/>
                  <a:pt x="906742" y="1250920"/>
                </a:cubicBezTo>
                <a:close/>
                <a:moveTo>
                  <a:pt x="460245" y="1244464"/>
                </a:moveTo>
                <a:cubicBezTo>
                  <a:pt x="465094" y="1236631"/>
                  <a:pt x="473277" y="1247477"/>
                  <a:pt x="478126" y="1268566"/>
                </a:cubicBezTo>
                <a:cubicBezTo>
                  <a:pt x="481460" y="1283028"/>
                  <a:pt x="484188" y="1308637"/>
                  <a:pt x="476611" y="1315265"/>
                </a:cubicBezTo>
                <a:cubicBezTo>
                  <a:pt x="476308" y="1315566"/>
                  <a:pt x="476005" y="1315867"/>
                  <a:pt x="475702" y="1315867"/>
                </a:cubicBezTo>
                <a:cubicBezTo>
                  <a:pt x="463882" y="1319181"/>
                  <a:pt x="450850" y="1259829"/>
                  <a:pt x="460245" y="1244464"/>
                </a:cubicBezTo>
                <a:close/>
                <a:moveTo>
                  <a:pt x="737752" y="1241370"/>
                </a:moveTo>
                <a:cubicBezTo>
                  <a:pt x="741691" y="1233458"/>
                  <a:pt x="750476" y="1248978"/>
                  <a:pt x="757444" y="1277283"/>
                </a:cubicBezTo>
                <a:cubicBezTo>
                  <a:pt x="762595" y="1297977"/>
                  <a:pt x="768351" y="1334498"/>
                  <a:pt x="762292" y="1344541"/>
                </a:cubicBezTo>
                <a:cubicBezTo>
                  <a:pt x="761989" y="1344541"/>
                  <a:pt x="761686" y="1345150"/>
                  <a:pt x="761383" y="1345150"/>
                </a:cubicBezTo>
                <a:cubicBezTo>
                  <a:pt x="749265" y="1350932"/>
                  <a:pt x="728663" y="1259935"/>
                  <a:pt x="737752" y="1241370"/>
                </a:cubicBezTo>
                <a:close/>
                <a:moveTo>
                  <a:pt x="81280" y="1237170"/>
                </a:moveTo>
                <a:cubicBezTo>
                  <a:pt x="82232" y="1235042"/>
                  <a:pt x="84137" y="1237778"/>
                  <a:pt x="85090" y="1241426"/>
                </a:cubicBezTo>
                <a:cubicBezTo>
                  <a:pt x="85725" y="1244162"/>
                  <a:pt x="85408" y="1248114"/>
                  <a:pt x="84137" y="1249026"/>
                </a:cubicBezTo>
                <a:cubicBezTo>
                  <a:pt x="83820" y="1249026"/>
                  <a:pt x="83820" y="1249026"/>
                  <a:pt x="83820" y="1249026"/>
                </a:cubicBezTo>
                <a:cubicBezTo>
                  <a:pt x="81280" y="1249330"/>
                  <a:pt x="79375" y="1240210"/>
                  <a:pt x="81280" y="1237170"/>
                </a:cubicBezTo>
                <a:close/>
                <a:moveTo>
                  <a:pt x="916322" y="1215996"/>
                </a:moveTo>
                <a:cubicBezTo>
                  <a:pt x="918369" y="1217211"/>
                  <a:pt x="922756" y="1232092"/>
                  <a:pt x="925095" y="1240899"/>
                </a:cubicBezTo>
                <a:cubicBezTo>
                  <a:pt x="928605" y="1253047"/>
                  <a:pt x="935038" y="1277949"/>
                  <a:pt x="934453" y="1285238"/>
                </a:cubicBezTo>
                <a:cubicBezTo>
                  <a:pt x="934453" y="1285238"/>
                  <a:pt x="934161" y="1285542"/>
                  <a:pt x="934161" y="1285846"/>
                </a:cubicBezTo>
                <a:cubicBezTo>
                  <a:pt x="931236" y="1284631"/>
                  <a:pt x="912813" y="1222677"/>
                  <a:pt x="916322" y="1215996"/>
                </a:cubicBezTo>
                <a:close/>
                <a:moveTo>
                  <a:pt x="771449" y="1201779"/>
                </a:moveTo>
                <a:cubicBezTo>
                  <a:pt x="775107" y="1196944"/>
                  <a:pt x="782422" y="1212053"/>
                  <a:pt x="788822" y="1237435"/>
                </a:cubicBezTo>
                <a:cubicBezTo>
                  <a:pt x="794004" y="1257378"/>
                  <a:pt x="800100" y="1292732"/>
                  <a:pt x="794918" y="1302400"/>
                </a:cubicBezTo>
                <a:cubicBezTo>
                  <a:pt x="794309" y="1302702"/>
                  <a:pt x="793699" y="1303307"/>
                  <a:pt x="793090" y="1303307"/>
                </a:cubicBezTo>
                <a:cubicBezTo>
                  <a:pt x="781202" y="1303307"/>
                  <a:pt x="762000" y="1213866"/>
                  <a:pt x="771449" y="1201779"/>
                </a:cubicBezTo>
                <a:close/>
                <a:moveTo>
                  <a:pt x="516047" y="1201267"/>
                </a:moveTo>
                <a:cubicBezTo>
                  <a:pt x="520564" y="1192181"/>
                  <a:pt x="529295" y="1204599"/>
                  <a:pt x="534714" y="1227921"/>
                </a:cubicBezTo>
                <a:cubicBezTo>
                  <a:pt x="538327" y="1243973"/>
                  <a:pt x="541338" y="1272444"/>
                  <a:pt x="533811" y="1279713"/>
                </a:cubicBezTo>
                <a:cubicBezTo>
                  <a:pt x="533510" y="1280016"/>
                  <a:pt x="533209" y="1280319"/>
                  <a:pt x="532908" y="1280319"/>
                </a:cubicBezTo>
                <a:cubicBezTo>
                  <a:pt x="520263" y="1284256"/>
                  <a:pt x="506413" y="1219138"/>
                  <a:pt x="516047" y="1201267"/>
                </a:cubicBezTo>
                <a:close/>
                <a:moveTo>
                  <a:pt x="154489" y="1198275"/>
                </a:moveTo>
                <a:cubicBezTo>
                  <a:pt x="156829" y="1195355"/>
                  <a:pt x="160171" y="1198858"/>
                  <a:pt x="162176" y="1205866"/>
                </a:cubicBezTo>
                <a:cubicBezTo>
                  <a:pt x="163179" y="1210537"/>
                  <a:pt x="163513" y="1218128"/>
                  <a:pt x="160505" y="1219879"/>
                </a:cubicBezTo>
                <a:cubicBezTo>
                  <a:pt x="160171" y="1219879"/>
                  <a:pt x="160171" y="1220171"/>
                  <a:pt x="159837" y="1220171"/>
                </a:cubicBezTo>
                <a:cubicBezTo>
                  <a:pt x="155158" y="1220755"/>
                  <a:pt x="150813" y="1203822"/>
                  <a:pt x="154489" y="1198275"/>
                </a:cubicBezTo>
                <a:close/>
                <a:moveTo>
                  <a:pt x="921586" y="1181070"/>
                </a:moveTo>
                <a:cubicBezTo>
                  <a:pt x="921586" y="1181070"/>
                  <a:pt x="921586" y="1181070"/>
                  <a:pt x="921864" y="1181070"/>
                </a:cubicBezTo>
                <a:cubicBezTo>
                  <a:pt x="923257" y="1183480"/>
                  <a:pt x="926042" y="1193722"/>
                  <a:pt x="928270" y="1201855"/>
                </a:cubicBezTo>
                <a:cubicBezTo>
                  <a:pt x="928270" y="1202156"/>
                  <a:pt x="936347" y="1231977"/>
                  <a:pt x="936625" y="1239206"/>
                </a:cubicBezTo>
                <a:cubicBezTo>
                  <a:pt x="936625" y="1239507"/>
                  <a:pt x="936625" y="1239507"/>
                  <a:pt x="936347" y="1239808"/>
                </a:cubicBezTo>
                <a:cubicBezTo>
                  <a:pt x="936347" y="1239808"/>
                  <a:pt x="936347" y="1239808"/>
                  <a:pt x="936068" y="1239808"/>
                </a:cubicBezTo>
                <a:cubicBezTo>
                  <a:pt x="932726" y="1234688"/>
                  <a:pt x="920750" y="1186793"/>
                  <a:pt x="921586" y="1181070"/>
                </a:cubicBezTo>
                <a:close/>
                <a:moveTo>
                  <a:pt x="799605" y="1161806"/>
                </a:moveTo>
                <a:cubicBezTo>
                  <a:pt x="802284" y="1157257"/>
                  <a:pt x="808832" y="1171511"/>
                  <a:pt x="814785" y="1195774"/>
                </a:cubicBezTo>
                <a:cubicBezTo>
                  <a:pt x="819548" y="1215185"/>
                  <a:pt x="825501" y="1248849"/>
                  <a:pt x="821631" y="1258251"/>
                </a:cubicBezTo>
                <a:cubicBezTo>
                  <a:pt x="821334" y="1258554"/>
                  <a:pt x="820738" y="1258858"/>
                  <a:pt x="820143" y="1258858"/>
                </a:cubicBezTo>
                <a:cubicBezTo>
                  <a:pt x="810320" y="1258858"/>
                  <a:pt x="792163" y="1173330"/>
                  <a:pt x="799605" y="1161806"/>
                </a:cubicBezTo>
                <a:close/>
                <a:moveTo>
                  <a:pt x="567572" y="1157216"/>
                </a:moveTo>
                <a:cubicBezTo>
                  <a:pt x="572308" y="1150906"/>
                  <a:pt x="580003" y="1163525"/>
                  <a:pt x="585331" y="1186662"/>
                </a:cubicBezTo>
                <a:cubicBezTo>
                  <a:pt x="589474" y="1204691"/>
                  <a:pt x="592138" y="1233837"/>
                  <a:pt x="585626" y="1241349"/>
                </a:cubicBezTo>
                <a:cubicBezTo>
                  <a:pt x="585331" y="1241349"/>
                  <a:pt x="584739" y="1241649"/>
                  <a:pt x="584443" y="1241949"/>
                </a:cubicBezTo>
                <a:cubicBezTo>
                  <a:pt x="572012" y="1246156"/>
                  <a:pt x="557213" y="1171639"/>
                  <a:pt x="567572" y="1157216"/>
                </a:cubicBezTo>
                <a:close/>
                <a:moveTo>
                  <a:pt x="230903" y="1157032"/>
                </a:moveTo>
                <a:cubicBezTo>
                  <a:pt x="232808" y="1159063"/>
                  <a:pt x="234633" y="1162976"/>
                  <a:pt x="235903" y="1168145"/>
                </a:cubicBezTo>
                <a:cubicBezTo>
                  <a:pt x="237491" y="1175233"/>
                  <a:pt x="238126" y="1186457"/>
                  <a:pt x="233681" y="1189410"/>
                </a:cubicBezTo>
                <a:cubicBezTo>
                  <a:pt x="233681" y="1189410"/>
                  <a:pt x="233363" y="1189410"/>
                  <a:pt x="233046" y="1189410"/>
                </a:cubicBezTo>
                <a:cubicBezTo>
                  <a:pt x="226696" y="1190591"/>
                  <a:pt x="220663" y="1165487"/>
                  <a:pt x="225426" y="1157218"/>
                </a:cubicBezTo>
                <a:cubicBezTo>
                  <a:pt x="227013" y="1154855"/>
                  <a:pt x="228998" y="1155003"/>
                  <a:pt x="230903" y="1157032"/>
                </a:cubicBezTo>
                <a:close/>
                <a:moveTo>
                  <a:pt x="921578" y="1147733"/>
                </a:moveTo>
                <a:cubicBezTo>
                  <a:pt x="922407" y="1149218"/>
                  <a:pt x="923787" y="1154862"/>
                  <a:pt x="926272" y="1164069"/>
                </a:cubicBezTo>
                <a:cubicBezTo>
                  <a:pt x="926548" y="1165256"/>
                  <a:pt x="932622" y="1187830"/>
                  <a:pt x="933450" y="1193474"/>
                </a:cubicBezTo>
                <a:cubicBezTo>
                  <a:pt x="933450" y="1193474"/>
                  <a:pt x="933174" y="1193771"/>
                  <a:pt x="933174" y="1193771"/>
                </a:cubicBezTo>
                <a:cubicBezTo>
                  <a:pt x="931518" y="1190504"/>
                  <a:pt x="920750" y="1149812"/>
                  <a:pt x="921578" y="1147733"/>
                </a:cubicBezTo>
                <a:close/>
                <a:moveTo>
                  <a:pt x="823047" y="1123434"/>
                </a:moveTo>
                <a:cubicBezTo>
                  <a:pt x="825180" y="1119158"/>
                  <a:pt x="830969" y="1132293"/>
                  <a:pt x="836758" y="1156121"/>
                </a:cubicBezTo>
                <a:cubicBezTo>
                  <a:pt x="841633" y="1175059"/>
                  <a:pt x="847726" y="1206526"/>
                  <a:pt x="844679" y="1215079"/>
                </a:cubicBezTo>
                <a:cubicBezTo>
                  <a:pt x="844375" y="1215690"/>
                  <a:pt x="843765" y="1215996"/>
                  <a:pt x="843461" y="1215996"/>
                </a:cubicBezTo>
                <a:cubicBezTo>
                  <a:pt x="835539" y="1215996"/>
                  <a:pt x="817563" y="1133820"/>
                  <a:pt x="823047" y="1123434"/>
                </a:cubicBezTo>
                <a:close/>
                <a:moveTo>
                  <a:pt x="915988" y="1114396"/>
                </a:moveTo>
                <a:cubicBezTo>
                  <a:pt x="917335" y="1118504"/>
                  <a:pt x="918682" y="1122613"/>
                  <a:pt x="920029" y="1126722"/>
                </a:cubicBezTo>
                <a:cubicBezTo>
                  <a:pt x="922387" y="1134059"/>
                  <a:pt x="925081" y="1141396"/>
                  <a:pt x="927101" y="1149026"/>
                </a:cubicBezTo>
                <a:cubicBezTo>
                  <a:pt x="927101" y="1149026"/>
                  <a:pt x="927101" y="1149026"/>
                  <a:pt x="927101" y="1149319"/>
                </a:cubicBezTo>
                <a:cubicBezTo>
                  <a:pt x="925754" y="1146091"/>
                  <a:pt x="915988" y="1116450"/>
                  <a:pt x="915988" y="1114396"/>
                </a:cubicBezTo>
                <a:close/>
                <a:moveTo>
                  <a:pt x="293912" y="1114373"/>
                </a:moveTo>
                <a:cubicBezTo>
                  <a:pt x="297668" y="1109630"/>
                  <a:pt x="303302" y="1116449"/>
                  <a:pt x="306120" y="1129196"/>
                </a:cubicBezTo>
                <a:cubicBezTo>
                  <a:pt x="308311" y="1137794"/>
                  <a:pt x="309563" y="1152618"/>
                  <a:pt x="303928" y="1156767"/>
                </a:cubicBezTo>
                <a:cubicBezTo>
                  <a:pt x="303615" y="1156767"/>
                  <a:pt x="303302" y="1156767"/>
                  <a:pt x="303302" y="1157064"/>
                </a:cubicBezTo>
                <a:cubicBezTo>
                  <a:pt x="294851" y="1158843"/>
                  <a:pt x="287338" y="1123267"/>
                  <a:pt x="293912" y="1114373"/>
                </a:cubicBezTo>
                <a:close/>
                <a:moveTo>
                  <a:pt x="614523" y="1113453"/>
                </a:moveTo>
                <a:cubicBezTo>
                  <a:pt x="618925" y="1106456"/>
                  <a:pt x="626556" y="1120145"/>
                  <a:pt x="631839" y="1144783"/>
                </a:cubicBezTo>
                <a:cubicBezTo>
                  <a:pt x="635948" y="1162731"/>
                  <a:pt x="639763" y="1194367"/>
                  <a:pt x="633306" y="1202885"/>
                </a:cubicBezTo>
                <a:cubicBezTo>
                  <a:pt x="633013" y="1203189"/>
                  <a:pt x="632719" y="1203493"/>
                  <a:pt x="632132" y="1203493"/>
                </a:cubicBezTo>
                <a:cubicBezTo>
                  <a:pt x="620393" y="1208056"/>
                  <a:pt x="604838" y="1128966"/>
                  <a:pt x="614523" y="1113453"/>
                </a:cubicBezTo>
                <a:close/>
                <a:moveTo>
                  <a:pt x="842678" y="1085819"/>
                </a:moveTo>
                <a:cubicBezTo>
                  <a:pt x="846317" y="1087635"/>
                  <a:pt x="852078" y="1109124"/>
                  <a:pt x="853594" y="1115783"/>
                </a:cubicBezTo>
                <a:cubicBezTo>
                  <a:pt x="857840" y="1132428"/>
                  <a:pt x="863601" y="1161180"/>
                  <a:pt x="861478" y="1169049"/>
                </a:cubicBezTo>
                <a:cubicBezTo>
                  <a:pt x="861175" y="1169654"/>
                  <a:pt x="860872" y="1169957"/>
                  <a:pt x="860266" y="1169654"/>
                </a:cubicBezTo>
                <a:cubicBezTo>
                  <a:pt x="852685" y="1164508"/>
                  <a:pt x="836613" y="1087635"/>
                  <a:pt x="842678" y="1085819"/>
                </a:cubicBezTo>
                <a:close/>
                <a:moveTo>
                  <a:pt x="908050" y="1082645"/>
                </a:moveTo>
                <a:cubicBezTo>
                  <a:pt x="909562" y="1087211"/>
                  <a:pt x="914098" y="1103348"/>
                  <a:pt x="914400" y="1104870"/>
                </a:cubicBezTo>
                <a:cubicBezTo>
                  <a:pt x="912283" y="1097563"/>
                  <a:pt x="910167" y="1090256"/>
                  <a:pt x="908050" y="1082645"/>
                </a:cubicBezTo>
                <a:close/>
                <a:moveTo>
                  <a:pt x="655241" y="1072401"/>
                </a:moveTo>
                <a:cubicBezTo>
                  <a:pt x="659648" y="1065181"/>
                  <a:pt x="667517" y="1079019"/>
                  <a:pt x="673498" y="1103989"/>
                </a:cubicBezTo>
                <a:cubicBezTo>
                  <a:pt x="677905" y="1122341"/>
                  <a:pt x="682626" y="1154530"/>
                  <a:pt x="676016" y="1163254"/>
                </a:cubicBezTo>
                <a:cubicBezTo>
                  <a:pt x="675701" y="1163254"/>
                  <a:pt x="675386" y="1163855"/>
                  <a:pt x="675072" y="1163855"/>
                </a:cubicBezTo>
                <a:cubicBezTo>
                  <a:pt x="663425" y="1168368"/>
                  <a:pt x="646113" y="1088045"/>
                  <a:pt x="655241" y="1072401"/>
                </a:cubicBezTo>
                <a:close/>
                <a:moveTo>
                  <a:pt x="358582" y="1070969"/>
                </a:moveTo>
                <a:cubicBezTo>
                  <a:pt x="362299" y="1065180"/>
                  <a:pt x="368804" y="1073405"/>
                  <a:pt x="372211" y="1088944"/>
                </a:cubicBezTo>
                <a:cubicBezTo>
                  <a:pt x="374689" y="1099303"/>
                  <a:pt x="376238" y="1117888"/>
                  <a:pt x="370353" y="1122763"/>
                </a:cubicBezTo>
                <a:cubicBezTo>
                  <a:pt x="370043" y="1122763"/>
                  <a:pt x="369733" y="1123067"/>
                  <a:pt x="369423" y="1123067"/>
                </a:cubicBezTo>
                <a:cubicBezTo>
                  <a:pt x="359821" y="1125505"/>
                  <a:pt x="350838" y="1082546"/>
                  <a:pt x="358582" y="1070969"/>
                </a:cubicBezTo>
                <a:close/>
                <a:moveTo>
                  <a:pt x="856933" y="1050894"/>
                </a:moveTo>
                <a:cubicBezTo>
                  <a:pt x="859600" y="1052404"/>
                  <a:pt x="864045" y="1069925"/>
                  <a:pt x="865823" y="1077476"/>
                </a:cubicBezTo>
                <a:cubicBezTo>
                  <a:pt x="869379" y="1092279"/>
                  <a:pt x="874713" y="1117955"/>
                  <a:pt x="873528" y="1124903"/>
                </a:cubicBezTo>
                <a:cubicBezTo>
                  <a:pt x="873528" y="1124903"/>
                  <a:pt x="873232" y="1125205"/>
                  <a:pt x="872935" y="1125507"/>
                </a:cubicBezTo>
                <a:cubicBezTo>
                  <a:pt x="869675" y="1123393"/>
                  <a:pt x="852488" y="1056935"/>
                  <a:pt x="856933" y="1050894"/>
                </a:cubicBezTo>
                <a:close/>
                <a:moveTo>
                  <a:pt x="693441" y="1029759"/>
                </a:moveTo>
                <a:cubicBezTo>
                  <a:pt x="697012" y="1025493"/>
                  <a:pt x="703561" y="1039510"/>
                  <a:pt x="708919" y="1062974"/>
                </a:cubicBezTo>
                <a:cubicBezTo>
                  <a:pt x="713086" y="1081561"/>
                  <a:pt x="717551" y="1114167"/>
                  <a:pt x="712491" y="1123003"/>
                </a:cubicBezTo>
                <a:cubicBezTo>
                  <a:pt x="711896" y="1123308"/>
                  <a:pt x="711300" y="1123918"/>
                  <a:pt x="710705" y="1123614"/>
                </a:cubicBezTo>
                <a:cubicBezTo>
                  <a:pt x="699394" y="1123003"/>
                  <a:pt x="684213" y="1040424"/>
                  <a:pt x="693441" y="1029759"/>
                </a:cubicBezTo>
                <a:close/>
                <a:moveTo>
                  <a:pt x="419047" y="1028962"/>
                </a:moveTo>
                <a:cubicBezTo>
                  <a:pt x="422989" y="1022317"/>
                  <a:pt x="429660" y="1031680"/>
                  <a:pt x="433602" y="1049199"/>
                </a:cubicBezTo>
                <a:cubicBezTo>
                  <a:pt x="436028" y="1060979"/>
                  <a:pt x="438151" y="1081820"/>
                  <a:pt x="432086" y="1087257"/>
                </a:cubicBezTo>
                <a:cubicBezTo>
                  <a:pt x="431783" y="1087559"/>
                  <a:pt x="431480" y="1087559"/>
                  <a:pt x="431177" y="1087861"/>
                </a:cubicBezTo>
                <a:cubicBezTo>
                  <a:pt x="421170" y="1090580"/>
                  <a:pt x="411163" y="1041950"/>
                  <a:pt x="419047" y="1028962"/>
                </a:cubicBezTo>
                <a:close/>
                <a:moveTo>
                  <a:pt x="865136" y="1015969"/>
                </a:moveTo>
                <a:cubicBezTo>
                  <a:pt x="867010" y="1017476"/>
                  <a:pt x="871070" y="1032843"/>
                  <a:pt x="872631" y="1039473"/>
                </a:cubicBezTo>
                <a:cubicBezTo>
                  <a:pt x="876066" y="1052731"/>
                  <a:pt x="881063" y="1074427"/>
                  <a:pt x="880438" y="1080453"/>
                </a:cubicBezTo>
                <a:cubicBezTo>
                  <a:pt x="880438" y="1080453"/>
                  <a:pt x="880126" y="1080755"/>
                  <a:pt x="880126" y="1081057"/>
                </a:cubicBezTo>
                <a:cubicBezTo>
                  <a:pt x="877628" y="1079249"/>
                  <a:pt x="862013" y="1021092"/>
                  <a:pt x="865136" y="1015969"/>
                </a:cubicBezTo>
                <a:close/>
                <a:moveTo>
                  <a:pt x="726306" y="991296"/>
                </a:moveTo>
                <a:cubicBezTo>
                  <a:pt x="729591" y="987393"/>
                  <a:pt x="735563" y="1000602"/>
                  <a:pt x="740640" y="1023117"/>
                </a:cubicBezTo>
                <a:cubicBezTo>
                  <a:pt x="744523" y="1040829"/>
                  <a:pt x="749301" y="1072050"/>
                  <a:pt x="745120" y="1080155"/>
                </a:cubicBezTo>
                <a:cubicBezTo>
                  <a:pt x="744523" y="1080455"/>
                  <a:pt x="744224" y="1081056"/>
                  <a:pt x="743627" y="1081056"/>
                </a:cubicBezTo>
                <a:cubicBezTo>
                  <a:pt x="734369" y="1080455"/>
                  <a:pt x="719138" y="1000902"/>
                  <a:pt x="726306" y="991296"/>
                </a:cubicBezTo>
                <a:close/>
                <a:moveTo>
                  <a:pt x="474564" y="984549"/>
                </a:moveTo>
                <a:cubicBezTo>
                  <a:pt x="478963" y="979455"/>
                  <a:pt x="485561" y="989943"/>
                  <a:pt x="489960" y="1007921"/>
                </a:cubicBezTo>
                <a:cubicBezTo>
                  <a:pt x="493102" y="1022305"/>
                  <a:pt x="495301" y="1044779"/>
                  <a:pt x="489017" y="1050472"/>
                </a:cubicBezTo>
                <a:cubicBezTo>
                  <a:pt x="488703" y="1050771"/>
                  <a:pt x="488389" y="1051071"/>
                  <a:pt x="488074" y="1051071"/>
                </a:cubicBezTo>
                <a:cubicBezTo>
                  <a:pt x="477078" y="1054067"/>
                  <a:pt x="465138" y="995936"/>
                  <a:pt x="474564" y="984549"/>
                </a:cubicBezTo>
                <a:close/>
                <a:moveTo>
                  <a:pt x="116417" y="982484"/>
                </a:moveTo>
                <a:cubicBezTo>
                  <a:pt x="117324" y="981041"/>
                  <a:pt x="119138" y="982772"/>
                  <a:pt x="119743" y="986236"/>
                </a:cubicBezTo>
                <a:cubicBezTo>
                  <a:pt x="120348" y="988545"/>
                  <a:pt x="120650" y="992586"/>
                  <a:pt x="119138" y="993452"/>
                </a:cubicBezTo>
                <a:cubicBezTo>
                  <a:pt x="119138" y="993452"/>
                  <a:pt x="119138" y="993452"/>
                  <a:pt x="118836" y="993452"/>
                </a:cubicBezTo>
                <a:cubicBezTo>
                  <a:pt x="116719" y="993741"/>
                  <a:pt x="114300" y="985659"/>
                  <a:pt x="116417" y="982484"/>
                </a:cubicBezTo>
                <a:close/>
                <a:moveTo>
                  <a:pt x="870527" y="981045"/>
                </a:moveTo>
                <a:cubicBezTo>
                  <a:pt x="870527" y="981045"/>
                  <a:pt x="870527" y="981045"/>
                  <a:pt x="870816" y="981045"/>
                </a:cubicBezTo>
                <a:cubicBezTo>
                  <a:pt x="871971" y="983774"/>
                  <a:pt x="874568" y="994386"/>
                  <a:pt x="876011" y="1000451"/>
                </a:cubicBezTo>
                <a:cubicBezTo>
                  <a:pt x="877743" y="1008335"/>
                  <a:pt x="882362" y="1029258"/>
                  <a:pt x="882650" y="1034715"/>
                </a:cubicBezTo>
                <a:cubicBezTo>
                  <a:pt x="882650" y="1034715"/>
                  <a:pt x="882650" y="1035019"/>
                  <a:pt x="882650" y="1035019"/>
                </a:cubicBezTo>
                <a:cubicBezTo>
                  <a:pt x="882362" y="1035019"/>
                  <a:pt x="882362" y="1035019"/>
                  <a:pt x="882362" y="1035019"/>
                </a:cubicBezTo>
                <a:cubicBezTo>
                  <a:pt x="879475" y="1029561"/>
                  <a:pt x="869950" y="985896"/>
                  <a:pt x="870527" y="981045"/>
                </a:cubicBezTo>
                <a:close/>
                <a:moveTo>
                  <a:pt x="753807" y="951901"/>
                </a:moveTo>
                <a:cubicBezTo>
                  <a:pt x="756419" y="947706"/>
                  <a:pt x="762223" y="963887"/>
                  <a:pt x="766285" y="982463"/>
                </a:cubicBezTo>
                <a:cubicBezTo>
                  <a:pt x="769768" y="999542"/>
                  <a:pt x="774701" y="1029504"/>
                  <a:pt x="771219" y="1037295"/>
                </a:cubicBezTo>
                <a:cubicBezTo>
                  <a:pt x="770929" y="1037594"/>
                  <a:pt x="770638" y="1038194"/>
                  <a:pt x="770058" y="1038194"/>
                </a:cubicBezTo>
                <a:cubicBezTo>
                  <a:pt x="761933" y="1037295"/>
                  <a:pt x="747713" y="961789"/>
                  <a:pt x="753807" y="951901"/>
                </a:cubicBezTo>
                <a:close/>
                <a:moveTo>
                  <a:pt x="870604" y="947708"/>
                </a:moveTo>
                <a:cubicBezTo>
                  <a:pt x="871257" y="949866"/>
                  <a:pt x="873546" y="958192"/>
                  <a:pt x="874853" y="963126"/>
                </a:cubicBezTo>
                <a:cubicBezTo>
                  <a:pt x="876814" y="970835"/>
                  <a:pt x="880736" y="986562"/>
                  <a:pt x="881063" y="990570"/>
                </a:cubicBezTo>
                <a:cubicBezTo>
                  <a:pt x="879429" y="986870"/>
                  <a:pt x="869950" y="949250"/>
                  <a:pt x="870604" y="947708"/>
                </a:cubicBezTo>
                <a:close/>
                <a:moveTo>
                  <a:pt x="524864" y="942050"/>
                </a:moveTo>
                <a:cubicBezTo>
                  <a:pt x="528865" y="936592"/>
                  <a:pt x="535944" y="947812"/>
                  <a:pt x="540253" y="967219"/>
                </a:cubicBezTo>
                <a:cubicBezTo>
                  <a:pt x="543639" y="982683"/>
                  <a:pt x="546101" y="1007245"/>
                  <a:pt x="540253" y="1013613"/>
                </a:cubicBezTo>
                <a:cubicBezTo>
                  <a:pt x="539945" y="1013916"/>
                  <a:pt x="539637" y="1013916"/>
                  <a:pt x="539330" y="1014219"/>
                </a:cubicBezTo>
                <a:cubicBezTo>
                  <a:pt x="528557" y="1017555"/>
                  <a:pt x="515938" y="954179"/>
                  <a:pt x="524864" y="942050"/>
                </a:cubicBezTo>
                <a:close/>
                <a:moveTo>
                  <a:pt x="189277" y="941548"/>
                </a:moveTo>
                <a:cubicBezTo>
                  <a:pt x="190435" y="942980"/>
                  <a:pt x="191515" y="945613"/>
                  <a:pt x="192132" y="948711"/>
                </a:cubicBezTo>
                <a:cubicBezTo>
                  <a:pt x="193367" y="953357"/>
                  <a:pt x="193676" y="960791"/>
                  <a:pt x="190898" y="962650"/>
                </a:cubicBezTo>
                <a:cubicBezTo>
                  <a:pt x="190898" y="962650"/>
                  <a:pt x="190898" y="962650"/>
                  <a:pt x="190589" y="962650"/>
                </a:cubicBezTo>
                <a:cubicBezTo>
                  <a:pt x="186267" y="963579"/>
                  <a:pt x="182563" y="947162"/>
                  <a:pt x="185959" y="941586"/>
                </a:cubicBezTo>
                <a:cubicBezTo>
                  <a:pt x="186885" y="939883"/>
                  <a:pt x="188119" y="940115"/>
                  <a:pt x="189277" y="941548"/>
                </a:cubicBezTo>
                <a:close/>
                <a:moveTo>
                  <a:pt x="868472" y="929106"/>
                </a:moveTo>
                <a:lnTo>
                  <a:pt x="873126" y="945819"/>
                </a:lnTo>
                <a:cubicBezTo>
                  <a:pt x="873126" y="945819"/>
                  <a:pt x="873126" y="945819"/>
                  <a:pt x="873126" y="946120"/>
                </a:cubicBezTo>
                <a:cubicBezTo>
                  <a:pt x="872465" y="944010"/>
                  <a:pt x="870563" y="937072"/>
                  <a:pt x="868785" y="930361"/>
                </a:cubicBezTo>
                <a:close/>
                <a:moveTo>
                  <a:pt x="865188" y="915957"/>
                </a:moveTo>
                <a:lnTo>
                  <a:pt x="868472" y="929106"/>
                </a:lnTo>
                <a:lnTo>
                  <a:pt x="867834" y="926817"/>
                </a:lnTo>
                <a:cubicBezTo>
                  <a:pt x="867173" y="923197"/>
                  <a:pt x="866180" y="919577"/>
                  <a:pt x="865188" y="915957"/>
                </a:cubicBezTo>
                <a:close/>
                <a:moveTo>
                  <a:pt x="776728" y="913287"/>
                </a:moveTo>
                <a:cubicBezTo>
                  <a:pt x="778870" y="909606"/>
                  <a:pt x="783766" y="921876"/>
                  <a:pt x="788356" y="942428"/>
                </a:cubicBezTo>
                <a:cubicBezTo>
                  <a:pt x="792029" y="958991"/>
                  <a:pt x="796925" y="987518"/>
                  <a:pt x="794171" y="995186"/>
                </a:cubicBezTo>
                <a:cubicBezTo>
                  <a:pt x="794171" y="995493"/>
                  <a:pt x="793865" y="995799"/>
                  <a:pt x="793865" y="995799"/>
                </a:cubicBezTo>
                <a:cubicBezTo>
                  <a:pt x="787438" y="1000094"/>
                  <a:pt x="771525" y="923103"/>
                  <a:pt x="776728" y="913287"/>
                </a:cubicBezTo>
                <a:close/>
                <a:moveTo>
                  <a:pt x="571600" y="900979"/>
                </a:moveTo>
                <a:cubicBezTo>
                  <a:pt x="575469" y="895316"/>
                  <a:pt x="581720" y="906641"/>
                  <a:pt x="586185" y="926609"/>
                </a:cubicBezTo>
                <a:cubicBezTo>
                  <a:pt x="589757" y="942403"/>
                  <a:pt x="592138" y="967436"/>
                  <a:pt x="587078" y="973992"/>
                </a:cubicBezTo>
                <a:cubicBezTo>
                  <a:pt x="586780" y="973992"/>
                  <a:pt x="586482" y="974291"/>
                  <a:pt x="586185" y="974291"/>
                </a:cubicBezTo>
                <a:cubicBezTo>
                  <a:pt x="576362" y="977867"/>
                  <a:pt x="563563" y="913496"/>
                  <a:pt x="571600" y="900979"/>
                </a:cubicBezTo>
                <a:close/>
                <a:moveTo>
                  <a:pt x="254218" y="900187"/>
                </a:moveTo>
                <a:cubicBezTo>
                  <a:pt x="256709" y="896903"/>
                  <a:pt x="260755" y="901679"/>
                  <a:pt x="262934" y="910635"/>
                </a:cubicBezTo>
                <a:cubicBezTo>
                  <a:pt x="264491" y="916605"/>
                  <a:pt x="265113" y="927351"/>
                  <a:pt x="261378" y="930336"/>
                </a:cubicBezTo>
                <a:cubicBezTo>
                  <a:pt x="261378" y="930336"/>
                  <a:pt x="261066" y="930336"/>
                  <a:pt x="260755" y="930336"/>
                </a:cubicBezTo>
                <a:cubicBezTo>
                  <a:pt x="254841" y="931829"/>
                  <a:pt x="249238" y="907052"/>
                  <a:pt x="254218" y="900187"/>
                </a:cubicBezTo>
                <a:close/>
                <a:moveTo>
                  <a:pt x="857250" y="885793"/>
                </a:moveTo>
                <a:cubicBezTo>
                  <a:pt x="857983" y="889027"/>
                  <a:pt x="860181" y="899905"/>
                  <a:pt x="860425" y="901669"/>
                </a:cubicBezTo>
                <a:cubicBezTo>
                  <a:pt x="859448" y="896377"/>
                  <a:pt x="858471" y="891085"/>
                  <a:pt x="857250" y="885793"/>
                </a:cubicBezTo>
                <a:close/>
                <a:moveTo>
                  <a:pt x="795823" y="876267"/>
                </a:moveTo>
                <a:cubicBezTo>
                  <a:pt x="798910" y="878079"/>
                  <a:pt x="803540" y="897111"/>
                  <a:pt x="804774" y="902850"/>
                </a:cubicBezTo>
                <a:cubicBezTo>
                  <a:pt x="808170" y="917653"/>
                  <a:pt x="812800" y="943631"/>
                  <a:pt x="811257" y="950277"/>
                </a:cubicBezTo>
                <a:cubicBezTo>
                  <a:pt x="810948" y="950579"/>
                  <a:pt x="810639" y="950881"/>
                  <a:pt x="810331" y="950881"/>
                </a:cubicBezTo>
                <a:cubicBezTo>
                  <a:pt x="804157" y="947558"/>
                  <a:pt x="790575" y="877777"/>
                  <a:pt x="795823" y="876267"/>
                </a:cubicBezTo>
                <a:close/>
                <a:moveTo>
                  <a:pt x="612358" y="858580"/>
                </a:moveTo>
                <a:cubicBezTo>
                  <a:pt x="615666" y="852453"/>
                  <a:pt x="621983" y="864401"/>
                  <a:pt x="626495" y="885541"/>
                </a:cubicBezTo>
                <a:cubicBezTo>
                  <a:pt x="629803" y="901166"/>
                  <a:pt x="633413" y="928433"/>
                  <a:pt x="628300" y="935479"/>
                </a:cubicBezTo>
                <a:cubicBezTo>
                  <a:pt x="627999" y="935785"/>
                  <a:pt x="627698" y="936092"/>
                  <a:pt x="627397" y="936092"/>
                </a:cubicBezTo>
                <a:cubicBezTo>
                  <a:pt x="618373" y="939768"/>
                  <a:pt x="604838" y="871754"/>
                  <a:pt x="612358" y="858580"/>
                </a:cubicBezTo>
                <a:close/>
                <a:moveTo>
                  <a:pt x="318453" y="858207"/>
                </a:moveTo>
                <a:cubicBezTo>
                  <a:pt x="321310" y="854039"/>
                  <a:pt x="326073" y="859993"/>
                  <a:pt x="328930" y="870709"/>
                </a:cubicBezTo>
                <a:cubicBezTo>
                  <a:pt x="330835" y="878448"/>
                  <a:pt x="331788" y="891545"/>
                  <a:pt x="327343" y="895117"/>
                </a:cubicBezTo>
                <a:cubicBezTo>
                  <a:pt x="327343" y="895117"/>
                  <a:pt x="327025" y="895117"/>
                  <a:pt x="326708" y="895117"/>
                </a:cubicBezTo>
                <a:cubicBezTo>
                  <a:pt x="319723" y="896903"/>
                  <a:pt x="312738" y="866244"/>
                  <a:pt x="318453" y="858207"/>
                </a:cubicBezTo>
                <a:close/>
                <a:moveTo>
                  <a:pt x="810172" y="841341"/>
                </a:moveTo>
                <a:cubicBezTo>
                  <a:pt x="812462" y="842834"/>
                  <a:pt x="816184" y="859553"/>
                  <a:pt x="817042" y="864630"/>
                </a:cubicBezTo>
                <a:cubicBezTo>
                  <a:pt x="819905" y="877468"/>
                  <a:pt x="823913" y="900160"/>
                  <a:pt x="823054" y="905834"/>
                </a:cubicBezTo>
                <a:cubicBezTo>
                  <a:pt x="823054" y="906132"/>
                  <a:pt x="822768" y="906431"/>
                  <a:pt x="822482" y="906431"/>
                </a:cubicBezTo>
                <a:cubicBezTo>
                  <a:pt x="819905" y="904639"/>
                  <a:pt x="806450" y="846416"/>
                  <a:pt x="810172" y="841341"/>
                </a:cubicBezTo>
                <a:close/>
                <a:moveTo>
                  <a:pt x="649992" y="817677"/>
                </a:moveTo>
                <a:cubicBezTo>
                  <a:pt x="653059" y="814354"/>
                  <a:pt x="658579" y="826135"/>
                  <a:pt x="663179" y="845469"/>
                </a:cubicBezTo>
                <a:cubicBezTo>
                  <a:pt x="666859" y="861783"/>
                  <a:pt x="669926" y="887764"/>
                  <a:pt x="665633" y="894713"/>
                </a:cubicBezTo>
                <a:cubicBezTo>
                  <a:pt x="665326" y="894713"/>
                  <a:pt x="664713" y="895317"/>
                  <a:pt x="664406" y="895317"/>
                </a:cubicBezTo>
                <a:cubicBezTo>
                  <a:pt x="655512" y="894411"/>
                  <a:pt x="642938" y="825833"/>
                  <a:pt x="649992" y="817677"/>
                </a:cubicBezTo>
                <a:close/>
                <a:moveTo>
                  <a:pt x="377328" y="814798"/>
                </a:moveTo>
                <a:cubicBezTo>
                  <a:pt x="380408" y="809590"/>
                  <a:pt x="385644" y="816636"/>
                  <a:pt x="388725" y="829810"/>
                </a:cubicBezTo>
                <a:cubicBezTo>
                  <a:pt x="391189" y="839613"/>
                  <a:pt x="392113" y="855544"/>
                  <a:pt x="387801" y="859526"/>
                </a:cubicBezTo>
                <a:cubicBezTo>
                  <a:pt x="387492" y="859526"/>
                  <a:pt x="387184" y="859833"/>
                  <a:pt x="387184" y="859833"/>
                </a:cubicBezTo>
                <a:cubicBezTo>
                  <a:pt x="379484" y="861977"/>
                  <a:pt x="371475" y="824295"/>
                  <a:pt x="377328" y="814798"/>
                </a:cubicBezTo>
                <a:close/>
                <a:moveTo>
                  <a:pt x="818356" y="806417"/>
                </a:moveTo>
                <a:cubicBezTo>
                  <a:pt x="819845" y="807612"/>
                  <a:pt x="822821" y="820756"/>
                  <a:pt x="824012" y="826431"/>
                </a:cubicBezTo>
                <a:cubicBezTo>
                  <a:pt x="826691" y="837185"/>
                  <a:pt x="830263" y="856601"/>
                  <a:pt x="829965" y="861382"/>
                </a:cubicBezTo>
                <a:cubicBezTo>
                  <a:pt x="829965" y="861382"/>
                  <a:pt x="829668" y="861680"/>
                  <a:pt x="829668" y="861979"/>
                </a:cubicBezTo>
                <a:cubicBezTo>
                  <a:pt x="827882" y="860186"/>
                  <a:pt x="815975" y="810300"/>
                  <a:pt x="818356" y="806417"/>
                </a:cubicBezTo>
                <a:close/>
                <a:moveTo>
                  <a:pt x="682396" y="777986"/>
                </a:moveTo>
                <a:cubicBezTo>
                  <a:pt x="685150" y="774666"/>
                  <a:pt x="690046" y="785833"/>
                  <a:pt x="694331" y="805148"/>
                </a:cubicBezTo>
                <a:cubicBezTo>
                  <a:pt x="697697" y="819937"/>
                  <a:pt x="701675" y="846193"/>
                  <a:pt x="698003" y="853135"/>
                </a:cubicBezTo>
                <a:cubicBezTo>
                  <a:pt x="697697" y="853437"/>
                  <a:pt x="697085" y="854040"/>
                  <a:pt x="696779" y="854040"/>
                </a:cubicBezTo>
                <a:cubicBezTo>
                  <a:pt x="688822" y="853437"/>
                  <a:pt x="676275" y="785833"/>
                  <a:pt x="682396" y="777986"/>
                </a:cubicBezTo>
                <a:close/>
                <a:moveTo>
                  <a:pt x="432903" y="773971"/>
                </a:moveTo>
                <a:cubicBezTo>
                  <a:pt x="435990" y="768315"/>
                  <a:pt x="441855" y="775756"/>
                  <a:pt x="445250" y="790341"/>
                </a:cubicBezTo>
                <a:cubicBezTo>
                  <a:pt x="447720" y="801057"/>
                  <a:pt x="449263" y="818619"/>
                  <a:pt x="444633" y="823083"/>
                </a:cubicBezTo>
                <a:cubicBezTo>
                  <a:pt x="444324" y="823083"/>
                  <a:pt x="444324" y="823381"/>
                  <a:pt x="444015" y="823381"/>
                </a:cubicBezTo>
                <a:cubicBezTo>
                  <a:pt x="435990" y="825464"/>
                  <a:pt x="427038" y="784389"/>
                  <a:pt x="432903" y="773971"/>
                </a:cubicBezTo>
                <a:close/>
                <a:moveTo>
                  <a:pt x="822662" y="771492"/>
                </a:moveTo>
                <a:cubicBezTo>
                  <a:pt x="823335" y="771792"/>
                  <a:pt x="825693" y="780820"/>
                  <a:pt x="827376" y="788042"/>
                </a:cubicBezTo>
                <a:cubicBezTo>
                  <a:pt x="830070" y="797971"/>
                  <a:pt x="833438" y="813618"/>
                  <a:pt x="833438" y="817228"/>
                </a:cubicBezTo>
                <a:cubicBezTo>
                  <a:pt x="833438" y="817530"/>
                  <a:pt x="833438" y="817530"/>
                  <a:pt x="833438" y="817530"/>
                </a:cubicBezTo>
                <a:cubicBezTo>
                  <a:pt x="831418" y="816627"/>
                  <a:pt x="822325" y="773900"/>
                  <a:pt x="822662" y="771492"/>
                </a:cubicBezTo>
                <a:close/>
                <a:moveTo>
                  <a:pt x="823913" y="739742"/>
                </a:moveTo>
                <a:cubicBezTo>
                  <a:pt x="824971" y="743612"/>
                  <a:pt x="825765" y="747779"/>
                  <a:pt x="826559" y="751648"/>
                </a:cubicBezTo>
                <a:cubicBezTo>
                  <a:pt x="827617" y="757602"/>
                  <a:pt x="829998" y="769806"/>
                  <a:pt x="830263" y="772783"/>
                </a:cubicBezTo>
                <a:cubicBezTo>
                  <a:pt x="830263" y="772783"/>
                  <a:pt x="830263" y="773080"/>
                  <a:pt x="830263" y="773080"/>
                </a:cubicBezTo>
                <a:cubicBezTo>
                  <a:pt x="829469" y="770401"/>
                  <a:pt x="823913" y="742421"/>
                  <a:pt x="823913" y="739742"/>
                </a:cubicBezTo>
                <a:close/>
                <a:moveTo>
                  <a:pt x="709656" y="739550"/>
                </a:moveTo>
                <a:cubicBezTo>
                  <a:pt x="711758" y="736566"/>
                  <a:pt x="716263" y="747310"/>
                  <a:pt x="720167" y="764919"/>
                </a:cubicBezTo>
                <a:cubicBezTo>
                  <a:pt x="723471" y="780140"/>
                  <a:pt x="727075" y="804314"/>
                  <a:pt x="724372" y="810582"/>
                </a:cubicBezTo>
                <a:cubicBezTo>
                  <a:pt x="724072" y="810582"/>
                  <a:pt x="723471" y="811179"/>
                  <a:pt x="723171" y="810880"/>
                </a:cubicBezTo>
                <a:cubicBezTo>
                  <a:pt x="716864" y="810283"/>
                  <a:pt x="704850" y="747011"/>
                  <a:pt x="709656" y="739550"/>
                </a:cubicBezTo>
                <a:close/>
                <a:moveTo>
                  <a:pt x="146050" y="734977"/>
                </a:moveTo>
                <a:lnTo>
                  <a:pt x="149225" y="738152"/>
                </a:lnTo>
                <a:lnTo>
                  <a:pt x="149225" y="744502"/>
                </a:lnTo>
                <a:lnTo>
                  <a:pt x="146050" y="739740"/>
                </a:lnTo>
                <a:close/>
                <a:moveTo>
                  <a:pt x="483363" y="730010"/>
                </a:moveTo>
                <a:cubicBezTo>
                  <a:pt x="486456" y="725453"/>
                  <a:pt x="492022" y="734264"/>
                  <a:pt x="495424" y="749455"/>
                </a:cubicBezTo>
                <a:cubicBezTo>
                  <a:pt x="498207" y="761305"/>
                  <a:pt x="500063" y="780750"/>
                  <a:pt x="495424" y="785611"/>
                </a:cubicBezTo>
                <a:cubicBezTo>
                  <a:pt x="495424" y="785915"/>
                  <a:pt x="495115" y="785915"/>
                  <a:pt x="494806" y="786219"/>
                </a:cubicBezTo>
                <a:cubicBezTo>
                  <a:pt x="486456" y="788953"/>
                  <a:pt x="476250" y="739429"/>
                  <a:pt x="483363" y="730010"/>
                </a:cubicBezTo>
                <a:close/>
                <a:moveTo>
                  <a:pt x="819150" y="706405"/>
                </a:moveTo>
                <a:cubicBezTo>
                  <a:pt x="819745" y="709189"/>
                  <a:pt x="820341" y="711972"/>
                  <a:pt x="820936" y="715064"/>
                </a:cubicBezTo>
                <a:cubicBezTo>
                  <a:pt x="821829" y="720012"/>
                  <a:pt x="823020" y="724960"/>
                  <a:pt x="823913" y="729909"/>
                </a:cubicBezTo>
                <a:cubicBezTo>
                  <a:pt x="823913" y="729909"/>
                  <a:pt x="823913" y="730218"/>
                  <a:pt x="823913" y="730218"/>
                </a:cubicBezTo>
                <a:cubicBezTo>
                  <a:pt x="822425" y="722177"/>
                  <a:pt x="820936" y="714446"/>
                  <a:pt x="819150" y="706405"/>
                </a:cubicBezTo>
                <a:close/>
                <a:moveTo>
                  <a:pt x="733041" y="701471"/>
                </a:moveTo>
                <a:cubicBezTo>
                  <a:pt x="734604" y="698466"/>
                  <a:pt x="738669" y="708984"/>
                  <a:pt x="742422" y="725212"/>
                </a:cubicBezTo>
                <a:cubicBezTo>
                  <a:pt x="745549" y="739336"/>
                  <a:pt x="749301" y="761874"/>
                  <a:pt x="747112" y="767885"/>
                </a:cubicBezTo>
                <a:cubicBezTo>
                  <a:pt x="747112" y="767885"/>
                  <a:pt x="746799" y="768185"/>
                  <a:pt x="746799" y="768185"/>
                </a:cubicBezTo>
                <a:cubicBezTo>
                  <a:pt x="741484" y="771490"/>
                  <a:pt x="728663" y="709285"/>
                  <a:pt x="733041" y="701471"/>
                </a:cubicBezTo>
                <a:close/>
                <a:moveTo>
                  <a:pt x="213766" y="694495"/>
                </a:moveTo>
                <a:cubicBezTo>
                  <a:pt x="215079" y="692114"/>
                  <a:pt x="217707" y="693900"/>
                  <a:pt x="219349" y="699555"/>
                </a:cubicBezTo>
                <a:cubicBezTo>
                  <a:pt x="220006" y="702830"/>
                  <a:pt x="220663" y="708783"/>
                  <a:pt x="218364" y="710271"/>
                </a:cubicBezTo>
                <a:cubicBezTo>
                  <a:pt x="218364" y="710271"/>
                  <a:pt x="218035" y="710271"/>
                  <a:pt x="218035" y="710569"/>
                </a:cubicBezTo>
                <a:cubicBezTo>
                  <a:pt x="214751" y="711164"/>
                  <a:pt x="211138" y="698663"/>
                  <a:pt x="213766" y="694495"/>
                </a:cubicBezTo>
                <a:close/>
                <a:moveTo>
                  <a:pt x="528782" y="688766"/>
                </a:moveTo>
                <a:cubicBezTo>
                  <a:pt x="531875" y="684178"/>
                  <a:pt x="537132" y="693048"/>
                  <a:pt x="540844" y="709258"/>
                </a:cubicBezTo>
                <a:cubicBezTo>
                  <a:pt x="543936" y="721797"/>
                  <a:pt x="546101" y="742289"/>
                  <a:pt x="541771" y="747488"/>
                </a:cubicBezTo>
                <a:cubicBezTo>
                  <a:pt x="541462" y="747488"/>
                  <a:pt x="541462" y="747794"/>
                  <a:pt x="541153" y="747794"/>
                </a:cubicBezTo>
                <a:cubicBezTo>
                  <a:pt x="533112" y="750853"/>
                  <a:pt x="522288" y="698859"/>
                  <a:pt x="528782" y="688766"/>
                </a:cubicBezTo>
                <a:close/>
                <a:moveTo>
                  <a:pt x="809625" y="681005"/>
                </a:moveTo>
                <a:cubicBezTo>
                  <a:pt x="811213" y="682064"/>
                  <a:pt x="811213" y="682064"/>
                  <a:pt x="811213" y="682064"/>
                </a:cubicBezTo>
                <a:cubicBezTo>
                  <a:pt x="811213" y="682593"/>
                  <a:pt x="811213" y="682593"/>
                  <a:pt x="811213" y="682593"/>
                </a:cubicBezTo>
                <a:cubicBezTo>
                  <a:pt x="811213" y="682064"/>
                  <a:pt x="809625" y="681535"/>
                  <a:pt x="809625" y="681005"/>
                </a:cubicBezTo>
                <a:close/>
                <a:moveTo>
                  <a:pt x="751696" y="663540"/>
                </a:moveTo>
                <a:cubicBezTo>
                  <a:pt x="754147" y="665088"/>
                  <a:pt x="757823" y="681186"/>
                  <a:pt x="758742" y="686139"/>
                </a:cubicBezTo>
                <a:cubicBezTo>
                  <a:pt x="761500" y="698213"/>
                  <a:pt x="765176" y="719263"/>
                  <a:pt x="763644" y="724835"/>
                </a:cubicBezTo>
                <a:cubicBezTo>
                  <a:pt x="763644" y="725144"/>
                  <a:pt x="763338" y="725454"/>
                  <a:pt x="763031" y="725454"/>
                </a:cubicBezTo>
                <a:cubicBezTo>
                  <a:pt x="758130" y="722668"/>
                  <a:pt x="747713" y="664779"/>
                  <a:pt x="751696" y="663540"/>
                </a:cubicBezTo>
                <a:close/>
                <a:moveTo>
                  <a:pt x="276860" y="653568"/>
                </a:moveTo>
                <a:cubicBezTo>
                  <a:pt x="278765" y="650839"/>
                  <a:pt x="281940" y="654478"/>
                  <a:pt x="283845" y="661149"/>
                </a:cubicBezTo>
                <a:cubicBezTo>
                  <a:pt x="285115" y="666001"/>
                  <a:pt x="285750" y="674188"/>
                  <a:pt x="282892" y="676614"/>
                </a:cubicBezTo>
                <a:cubicBezTo>
                  <a:pt x="282892" y="676614"/>
                  <a:pt x="282575" y="676614"/>
                  <a:pt x="282575" y="676614"/>
                </a:cubicBezTo>
                <a:cubicBezTo>
                  <a:pt x="277812" y="677827"/>
                  <a:pt x="273050" y="658723"/>
                  <a:pt x="276860" y="653568"/>
                </a:cubicBezTo>
                <a:close/>
                <a:moveTo>
                  <a:pt x="569830" y="648955"/>
                </a:moveTo>
                <a:cubicBezTo>
                  <a:pt x="572336" y="644490"/>
                  <a:pt x="577976" y="653420"/>
                  <a:pt x="581736" y="669195"/>
                </a:cubicBezTo>
                <a:cubicBezTo>
                  <a:pt x="584869" y="681995"/>
                  <a:pt x="587376" y="702533"/>
                  <a:pt x="583303" y="707891"/>
                </a:cubicBezTo>
                <a:cubicBezTo>
                  <a:pt x="582989" y="707891"/>
                  <a:pt x="582676" y="708189"/>
                  <a:pt x="582676" y="708189"/>
                </a:cubicBezTo>
                <a:cubicBezTo>
                  <a:pt x="574843" y="711165"/>
                  <a:pt x="563563" y="659075"/>
                  <a:pt x="569830" y="648955"/>
                </a:cubicBezTo>
                <a:close/>
                <a:moveTo>
                  <a:pt x="765274" y="628616"/>
                </a:moveTo>
                <a:cubicBezTo>
                  <a:pt x="767061" y="629813"/>
                  <a:pt x="770037" y="643285"/>
                  <a:pt x="770930" y="647475"/>
                </a:cubicBezTo>
                <a:cubicBezTo>
                  <a:pt x="773014" y="657654"/>
                  <a:pt x="776288" y="675615"/>
                  <a:pt x="775693" y="680405"/>
                </a:cubicBezTo>
                <a:cubicBezTo>
                  <a:pt x="775395" y="680704"/>
                  <a:pt x="775395" y="680704"/>
                  <a:pt x="775097" y="681004"/>
                </a:cubicBezTo>
                <a:cubicBezTo>
                  <a:pt x="773014" y="679208"/>
                  <a:pt x="762000" y="632208"/>
                  <a:pt x="765274" y="628616"/>
                </a:cubicBezTo>
                <a:close/>
                <a:moveTo>
                  <a:pt x="335658" y="611590"/>
                </a:moveTo>
                <a:cubicBezTo>
                  <a:pt x="338039" y="607977"/>
                  <a:pt x="341611" y="613697"/>
                  <a:pt x="343695" y="621526"/>
                </a:cubicBezTo>
                <a:cubicBezTo>
                  <a:pt x="345183" y="628149"/>
                  <a:pt x="346076" y="638386"/>
                  <a:pt x="343099" y="641397"/>
                </a:cubicBezTo>
                <a:cubicBezTo>
                  <a:pt x="342802" y="641397"/>
                  <a:pt x="342802" y="641397"/>
                  <a:pt x="342504" y="641397"/>
                </a:cubicBezTo>
                <a:cubicBezTo>
                  <a:pt x="337444" y="642902"/>
                  <a:pt x="331788" y="618213"/>
                  <a:pt x="335658" y="611590"/>
                </a:cubicBezTo>
                <a:close/>
                <a:moveTo>
                  <a:pt x="607219" y="607511"/>
                </a:moveTo>
                <a:cubicBezTo>
                  <a:pt x="609997" y="604803"/>
                  <a:pt x="614628" y="613832"/>
                  <a:pt x="618023" y="628878"/>
                </a:cubicBezTo>
                <a:cubicBezTo>
                  <a:pt x="621110" y="641820"/>
                  <a:pt x="623888" y="662284"/>
                  <a:pt x="620184" y="667701"/>
                </a:cubicBezTo>
                <a:cubicBezTo>
                  <a:pt x="619875" y="668002"/>
                  <a:pt x="619566" y="668303"/>
                  <a:pt x="619258" y="668303"/>
                </a:cubicBezTo>
                <a:cubicBezTo>
                  <a:pt x="612158" y="667701"/>
                  <a:pt x="601663" y="613832"/>
                  <a:pt x="607219" y="607511"/>
                </a:cubicBezTo>
                <a:close/>
                <a:moveTo>
                  <a:pt x="773327" y="593692"/>
                </a:moveTo>
                <a:cubicBezTo>
                  <a:pt x="774529" y="594909"/>
                  <a:pt x="777232" y="606478"/>
                  <a:pt x="777832" y="609827"/>
                </a:cubicBezTo>
                <a:cubicBezTo>
                  <a:pt x="779635" y="618656"/>
                  <a:pt x="782638" y="633878"/>
                  <a:pt x="782338" y="637836"/>
                </a:cubicBezTo>
                <a:cubicBezTo>
                  <a:pt x="782338" y="637836"/>
                  <a:pt x="782037" y="638141"/>
                  <a:pt x="782037" y="638141"/>
                </a:cubicBezTo>
                <a:cubicBezTo>
                  <a:pt x="780536" y="636923"/>
                  <a:pt x="771525" y="597041"/>
                  <a:pt x="773327" y="593692"/>
                </a:cubicBezTo>
                <a:close/>
                <a:moveTo>
                  <a:pt x="389956" y="570581"/>
                </a:moveTo>
                <a:cubicBezTo>
                  <a:pt x="392053" y="566702"/>
                  <a:pt x="395947" y="571775"/>
                  <a:pt x="398643" y="581622"/>
                </a:cubicBezTo>
                <a:cubicBezTo>
                  <a:pt x="400440" y="589082"/>
                  <a:pt x="401638" y="601019"/>
                  <a:pt x="398343" y="604301"/>
                </a:cubicBezTo>
                <a:cubicBezTo>
                  <a:pt x="398044" y="604301"/>
                  <a:pt x="398044" y="604600"/>
                  <a:pt x="397744" y="604600"/>
                </a:cubicBezTo>
                <a:cubicBezTo>
                  <a:pt x="392353" y="606390"/>
                  <a:pt x="385763" y="578340"/>
                  <a:pt x="389956" y="570581"/>
                </a:cubicBezTo>
                <a:close/>
                <a:moveTo>
                  <a:pt x="638650" y="567846"/>
                </a:moveTo>
                <a:cubicBezTo>
                  <a:pt x="640806" y="565115"/>
                  <a:pt x="644810" y="574220"/>
                  <a:pt x="648198" y="588787"/>
                </a:cubicBezTo>
                <a:cubicBezTo>
                  <a:pt x="650971" y="601231"/>
                  <a:pt x="654051" y="621262"/>
                  <a:pt x="651279" y="626421"/>
                </a:cubicBezTo>
                <a:cubicBezTo>
                  <a:pt x="650971" y="626724"/>
                  <a:pt x="650663" y="627028"/>
                  <a:pt x="650047" y="627028"/>
                </a:cubicBezTo>
                <a:cubicBezTo>
                  <a:pt x="643578" y="626421"/>
                  <a:pt x="633413" y="574523"/>
                  <a:pt x="638650" y="567846"/>
                </a:cubicBezTo>
                <a:close/>
                <a:moveTo>
                  <a:pt x="778206" y="558766"/>
                </a:moveTo>
                <a:cubicBezTo>
                  <a:pt x="778867" y="559075"/>
                  <a:pt x="780521" y="565874"/>
                  <a:pt x="781513" y="571747"/>
                </a:cubicBezTo>
                <a:cubicBezTo>
                  <a:pt x="783167" y="578547"/>
                  <a:pt x="785813" y="590292"/>
                  <a:pt x="785813" y="593382"/>
                </a:cubicBezTo>
                <a:cubicBezTo>
                  <a:pt x="785813" y="593382"/>
                  <a:pt x="785813" y="593691"/>
                  <a:pt x="785813" y="593691"/>
                </a:cubicBezTo>
                <a:cubicBezTo>
                  <a:pt x="784159" y="593074"/>
                  <a:pt x="777875" y="560929"/>
                  <a:pt x="778206" y="558766"/>
                </a:cubicBezTo>
                <a:close/>
                <a:moveTo>
                  <a:pt x="665836" y="529437"/>
                </a:moveTo>
                <a:cubicBezTo>
                  <a:pt x="667316" y="527015"/>
                  <a:pt x="670868" y="535492"/>
                  <a:pt x="674123" y="549420"/>
                </a:cubicBezTo>
                <a:cubicBezTo>
                  <a:pt x="676787" y="561228"/>
                  <a:pt x="679451" y="580304"/>
                  <a:pt x="677379" y="585147"/>
                </a:cubicBezTo>
                <a:cubicBezTo>
                  <a:pt x="677083" y="585451"/>
                  <a:pt x="676787" y="585753"/>
                  <a:pt x="676491" y="585753"/>
                </a:cubicBezTo>
                <a:cubicBezTo>
                  <a:pt x="671460" y="585451"/>
                  <a:pt x="661988" y="535492"/>
                  <a:pt x="665836" y="529437"/>
                </a:cubicBezTo>
                <a:close/>
                <a:moveTo>
                  <a:pt x="439792" y="528488"/>
                </a:moveTo>
                <a:cubicBezTo>
                  <a:pt x="442201" y="525427"/>
                  <a:pt x="446115" y="531244"/>
                  <a:pt x="448825" y="541960"/>
                </a:cubicBezTo>
                <a:cubicBezTo>
                  <a:pt x="450933" y="550532"/>
                  <a:pt x="452438" y="564004"/>
                  <a:pt x="448825" y="567984"/>
                </a:cubicBezTo>
                <a:cubicBezTo>
                  <a:pt x="448524" y="567984"/>
                  <a:pt x="448223" y="568290"/>
                  <a:pt x="447922" y="568290"/>
                </a:cubicBezTo>
                <a:cubicBezTo>
                  <a:pt x="441900" y="567984"/>
                  <a:pt x="434975" y="534918"/>
                  <a:pt x="439792" y="528488"/>
                </a:cubicBezTo>
                <a:close/>
                <a:moveTo>
                  <a:pt x="778140" y="525428"/>
                </a:moveTo>
                <a:cubicBezTo>
                  <a:pt x="778934" y="528564"/>
                  <a:pt x="779463" y="531700"/>
                  <a:pt x="779992" y="534522"/>
                </a:cubicBezTo>
                <a:cubicBezTo>
                  <a:pt x="780786" y="539540"/>
                  <a:pt x="782373" y="548320"/>
                  <a:pt x="782638" y="550515"/>
                </a:cubicBezTo>
                <a:cubicBezTo>
                  <a:pt x="782638" y="550829"/>
                  <a:pt x="782638" y="550829"/>
                  <a:pt x="782638" y="550829"/>
                </a:cubicBezTo>
                <a:cubicBezTo>
                  <a:pt x="781844" y="548320"/>
                  <a:pt x="777875" y="526056"/>
                  <a:pt x="778140" y="525428"/>
                </a:cubicBezTo>
                <a:close/>
                <a:moveTo>
                  <a:pt x="171450" y="503201"/>
                </a:moveTo>
                <a:lnTo>
                  <a:pt x="173038" y="504788"/>
                </a:lnTo>
                <a:lnTo>
                  <a:pt x="173038" y="507964"/>
                </a:lnTo>
                <a:lnTo>
                  <a:pt x="171450" y="506376"/>
                </a:lnTo>
                <a:close/>
                <a:moveTo>
                  <a:pt x="773113" y="493679"/>
                </a:moveTo>
                <a:cubicBezTo>
                  <a:pt x="773466" y="495583"/>
                  <a:pt x="773819" y="497171"/>
                  <a:pt x="774524" y="499076"/>
                </a:cubicBezTo>
                <a:cubicBezTo>
                  <a:pt x="775230" y="501934"/>
                  <a:pt x="775583" y="504791"/>
                  <a:pt x="776288" y="507649"/>
                </a:cubicBezTo>
                <a:cubicBezTo>
                  <a:pt x="776288" y="507649"/>
                  <a:pt x="776288" y="507649"/>
                  <a:pt x="776288" y="507967"/>
                </a:cubicBezTo>
                <a:cubicBezTo>
                  <a:pt x="775230" y="503204"/>
                  <a:pt x="774524" y="498441"/>
                  <a:pt x="773113" y="493679"/>
                </a:cubicBezTo>
                <a:close/>
                <a:moveTo>
                  <a:pt x="689158" y="492892"/>
                </a:moveTo>
                <a:cubicBezTo>
                  <a:pt x="690380" y="490503"/>
                  <a:pt x="693432" y="497970"/>
                  <a:pt x="696485" y="510517"/>
                </a:cubicBezTo>
                <a:cubicBezTo>
                  <a:pt x="698927" y="521271"/>
                  <a:pt x="701675" y="538598"/>
                  <a:pt x="700149" y="543078"/>
                </a:cubicBezTo>
                <a:cubicBezTo>
                  <a:pt x="700149" y="543078"/>
                  <a:pt x="699843" y="543377"/>
                  <a:pt x="699843" y="543377"/>
                </a:cubicBezTo>
                <a:cubicBezTo>
                  <a:pt x="695875" y="546065"/>
                  <a:pt x="685800" y="498568"/>
                  <a:pt x="689158" y="492892"/>
                </a:cubicBezTo>
                <a:close/>
                <a:moveTo>
                  <a:pt x="485749" y="487510"/>
                </a:moveTo>
                <a:cubicBezTo>
                  <a:pt x="487821" y="484152"/>
                  <a:pt x="491964" y="490562"/>
                  <a:pt x="494628" y="501553"/>
                </a:cubicBezTo>
                <a:cubicBezTo>
                  <a:pt x="496700" y="510406"/>
                  <a:pt x="498476" y="525060"/>
                  <a:pt x="495516" y="529029"/>
                </a:cubicBezTo>
                <a:cubicBezTo>
                  <a:pt x="495220" y="529029"/>
                  <a:pt x="495220" y="529335"/>
                  <a:pt x="494924" y="529335"/>
                </a:cubicBezTo>
                <a:cubicBezTo>
                  <a:pt x="489004" y="531777"/>
                  <a:pt x="481013" y="494837"/>
                  <a:pt x="485749" y="487510"/>
                </a:cubicBezTo>
                <a:close/>
                <a:moveTo>
                  <a:pt x="234554" y="462286"/>
                </a:moveTo>
                <a:cubicBezTo>
                  <a:pt x="235268" y="460338"/>
                  <a:pt x="236459" y="462286"/>
                  <a:pt x="237412" y="466183"/>
                </a:cubicBezTo>
                <a:cubicBezTo>
                  <a:pt x="237888" y="469106"/>
                  <a:pt x="238126" y="473002"/>
                  <a:pt x="237173" y="473976"/>
                </a:cubicBezTo>
                <a:cubicBezTo>
                  <a:pt x="236935" y="473976"/>
                  <a:pt x="236935" y="473976"/>
                  <a:pt x="236935" y="474301"/>
                </a:cubicBezTo>
                <a:cubicBezTo>
                  <a:pt x="235268" y="474626"/>
                  <a:pt x="233363" y="465534"/>
                  <a:pt x="234554" y="462286"/>
                </a:cubicBezTo>
                <a:close/>
                <a:moveTo>
                  <a:pt x="706680" y="453990"/>
                </a:moveTo>
                <a:cubicBezTo>
                  <a:pt x="708543" y="455219"/>
                  <a:pt x="711649" y="467202"/>
                  <a:pt x="712271" y="470889"/>
                </a:cubicBezTo>
                <a:cubicBezTo>
                  <a:pt x="714756" y="481028"/>
                  <a:pt x="717551" y="497006"/>
                  <a:pt x="716309" y="501000"/>
                </a:cubicBezTo>
                <a:cubicBezTo>
                  <a:pt x="716309" y="501307"/>
                  <a:pt x="715998" y="501307"/>
                  <a:pt x="715998" y="501614"/>
                </a:cubicBezTo>
                <a:cubicBezTo>
                  <a:pt x="711960" y="499464"/>
                  <a:pt x="703263" y="454911"/>
                  <a:pt x="706680" y="453990"/>
                </a:cubicBezTo>
                <a:close/>
                <a:moveTo>
                  <a:pt x="526577" y="447738"/>
                </a:moveTo>
                <a:cubicBezTo>
                  <a:pt x="528722" y="444464"/>
                  <a:pt x="532704" y="450714"/>
                  <a:pt x="535462" y="462025"/>
                </a:cubicBezTo>
                <a:cubicBezTo>
                  <a:pt x="537913" y="470955"/>
                  <a:pt x="539751" y="485540"/>
                  <a:pt x="536994" y="489410"/>
                </a:cubicBezTo>
                <a:cubicBezTo>
                  <a:pt x="536687" y="489707"/>
                  <a:pt x="536687" y="489707"/>
                  <a:pt x="536381" y="489707"/>
                </a:cubicBezTo>
                <a:cubicBezTo>
                  <a:pt x="531173" y="492089"/>
                  <a:pt x="522288" y="455179"/>
                  <a:pt x="526577" y="447738"/>
                </a:cubicBezTo>
                <a:close/>
                <a:moveTo>
                  <a:pt x="292865" y="422427"/>
                </a:moveTo>
                <a:cubicBezTo>
                  <a:pt x="294041" y="420651"/>
                  <a:pt x="295805" y="422723"/>
                  <a:pt x="296981" y="427163"/>
                </a:cubicBezTo>
                <a:cubicBezTo>
                  <a:pt x="298157" y="430418"/>
                  <a:pt x="298451" y="435746"/>
                  <a:pt x="296981" y="437226"/>
                </a:cubicBezTo>
                <a:cubicBezTo>
                  <a:pt x="296981" y="437226"/>
                  <a:pt x="296687" y="437226"/>
                  <a:pt x="296687" y="437226"/>
                </a:cubicBezTo>
                <a:cubicBezTo>
                  <a:pt x="293747" y="438114"/>
                  <a:pt x="290513" y="425683"/>
                  <a:pt x="292865" y="422427"/>
                </a:cubicBezTo>
                <a:close/>
                <a:moveTo>
                  <a:pt x="719953" y="419065"/>
                </a:moveTo>
                <a:cubicBezTo>
                  <a:pt x="721455" y="419973"/>
                  <a:pt x="723857" y="429971"/>
                  <a:pt x="724458" y="433304"/>
                </a:cubicBezTo>
                <a:cubicBezTo>
                  <a:pt x="726260" y="440878"/>
                  <a:pt x="728663" y="454814"/>
                  <a:pt x="728062" y="458449"/>
                </a:cubicBezTo>
                <a:cubicBezTo>
                  <a:pt x="728062" y="458449"/>
                  <a:pt x="727762" y="458449"/>
                  <a:pt x="727762" y="458752"/>
                </a:cubicBezTo>
                <a:cubicBezTo>
                  <a:pt x="725960" y="457541"/>
                  <a:pt x="717550" y="421791"/>
                  <a:pt x="719953" y="419065"/>
                </a:cubicBezTo>
                <a:close/>
                <a:moveTo>
                  <a:pt x="562328" y="408051"/>
                </a:moveTo>
                <a:cubicBezTo>
                  <a:pt x="564092" y="404777"/>
                  <a:pt x="567619" y="411027"/>
                  <a:pt x="570559" y="422338"/>
                </a:cubicBezTo>
                <a:cubicBezTo>
                  <a:pt x="572617" y="431268"/>
                  <a:pt x="574675" y="445853"/>
                  <a:pt x="572323" y="449723"/>
                </a:cubicBezTo>
                <a:cubicBezTo>
                  <a:pt x="572323" y="449723"/>
                  <a:pt x="572029" y="450020"/>
                  <a:pt x="572029" y="450020"/>
                </a:cubicBezTo>
                <a:cubicBezTo>
                  <a:pt x="567325" y="452402"/>
                  <a:pt x="558800" y="415492"/>
                  <a:pt x="562328" y="408051"/>
                </a:cubicBezTo>
                <a:close/>
                <a:moveTo>
                  <a:pt x="729884" y="384140"/>
                </a:moveTo>
                <a:cubicBezTo>
                  <a:pt x="730495" y="385064"/>
                  <a:pt x="732632" y="393079"/>
                  <a:pt x="732937" y="395545"/>
                </a:cubicBezTo>
                <a:cubicBezTo>
                  <a:pt x="734464" y="401710"/>
                  <a:pt x="736601" y="412807"/>
                  <a:pt x="736296" y="415581"/>
                </a:cubicBezTo>
                <a:cubicBezTo>
                  <a:pt x="736296" y="415581"/>
                  <a:pt x="736296" y="415581"/>
                  <a:pt x="736296" y="415890"/>
                </a:cubicBezTo>
                <a:cubicBezTo>
                  <a:pt x="735075" y="414965"/>
                  <a:pt x="728663" y="386297"/>
                  <a:pt x="729884" y="384140"/>
                </a:cubicBezTo>
                <a:close/>
                <a:moveTo>
                  <a:pt x="345758" y="381787"/>
                </a:moveTo>
                <a:cubicBezTo>
                  <a:pt x="347345" y="379376"/>
                  <a:pt x="349885" y="382390"/>
                  <a:pt x="351790" y="388419"/>
                </a:cubicBezTo>
                <a:cubicBezTo>
                  <a:pt x="353061" y="392639"/>
                  <a:pt x="354013" y="399873"/>
                  <a:pt x="351790" y="401983"/>
                </a:cubicBezTo>
                <a:cubicBezTo>
                  <a:pt x="351790" y="401983"/>
                  <a:pt x="351473" y="401983"/>
                  <a:pt x="351473" y="401983"/>
                </a:cubicBezTo>
                <a:cubicBezTo>
                  <a:pt x="347663" y="403189"/>
                  <a:pt x="342900" y="386610"/>
                  <a:pt x="345758" y="381787"/>
                </a:cubicBezTo>
                <a:close/>
                <a:moveTo>
                  <a:pt x="594444" y="366942"/>
                </a:moveTo>
                <a:cubicBezTo>
                  <a:pt x="595941" y="365089"/>
                  <a:pt x="599236" y="371577"/>
                  <a:pt x="601932" y="382083"/>
                </a:cubicBezTo>
                <a:cubicBezTo>
                  <a:pt x="604029" y="391352"/>
                  <a:pt x="606425" y="406492"/>
                  <a:pt x="604328" y="410509"/>
                </a:cubicBezTo>
                <a:cubicBezTo>
                  <a:pt x="604029" y="410818"/>
                  <a:pt x="603729" y="411127"/>
                  <a:pt x="603729" y="411127"/>
                </a:cubicBezTo>
                <a:cubicBezTo>
                  <a:pt x="598637" y="410818"/>
                  <a:pt x="590550" y="372195"/>
                  <a:pt x="594444" y="366942"/>
                </a:cubicBezTo>
                <a:close/>
                <a:moveTo>
                  <a:pt x="733705" y="349215"/>
                </a:moveTo>
                <a:cubicBezTo>
                  <a:pt x="733985" y="349215"/>
                  <a:pt x="734826" y="353720"/>
                  <a:pt x="735666" y="357324"/>
                </a:cubicBezTo>
                <a:cubicBezTo>
                  <a:pt x="736507" y="361829"/>
                  <a:pt x="737908" y="369337"/>
                  <a:pt x="738188" y="371439"/>
                </a:cubicBezTo>
                <a:cubicBezTo>
                  <a:pt x="737067" y="371139"/>
                  <a:pt x="733425" y="350416"/>
                  <a:pt x="733705" y="349215"/>
                </a:cubicBezTo>
                <a:close/>
                <a:moveTo>
                  <a:pt x="394891" y="342315"/>
                </a:moveTo>
                <a:cubicBezTo>
                  <a:pt x="396126" y="339688"/>
                  <a:pt x="398904" y="342899"/>
                  <a:pt x="401065" y="349322"/>
                </a:cubicBezTo>
                <a:cubicBezTo>
                  <a:pt x="402609" y="354577"/>
                  <a:pt x="403226" y="361292"/>
                  <a:pt x="401374" y="363336"/>
                </a:cubicBezTo>
                <a:cubicBezTo>
                  <a:pt x="401065" y="363336"/>
                  <a:pt x="401065" y="363628"/>
                  <a:pt x="401065" y="363628"/>
                </a:cubicBezTo>
                <a:cubicBezTo>
                  <a:pt x="397361" y="365088"/>
                  <a:pt x="392113" y="347278"/>
                  <a:pt x="394891" y="342315"/>
                </a:cubicBezTo>
                <a:close/>
                <a:moveTo>
                  <a:pt x="620713" y="330686"/>
                </a:moveTo>
                <a:cubicBezTo>
                  <a:pt x="621983" y="328576"/>
                  <a:pt x="624841" y="334301"/>
                  <a:pt x="627381" y="343941"/>
                </a:cubicBezTo>
                <a:cubicBezTo>
                  <a:pt x="629603" y="352377"/>
                  <a:pt x="631826" y="365634"/>
                  <a:pt x="630238" y="369249"/>
                </a:cubicBezTo>
                <a:cubicBezTo>
                  <a:pt x="629921" y="369550"/>
                  <a:pt x="629921" y="369852"/>
                  <a:pt x="629603" y="369852"/>
                </a:cubicBezTo>
                <a:cubicBezTo>
                  <a:pt x="625476" y="369550"/>
                  <a:pt x="617538" y="335204"/>
                  <a:pt x="620713" y="330686"/>
                </a:cubicBezTo>
                <a:close/>
                <a:moveTo>
                  <a:pt x="733425" y="315877"/>
                </a:moveTo>
                <a:cubicBezTo>
                  <a:pt x="734131" y="317539"/>
                  <a:pt x="734484" y="319200"/>
                  <a:pt x="734836" y="320862"/>
                </a:cubicBezTo>
                <a:cubicBezTo>
                  <a:pt x="735542" y="323852"/>
                  <a:pt x="736247" y="326842"/>
                  <a:pt x="736600" y="329833"/>
                </a:cubicBezTo>
                <a:cubicBezTo>
                  <a:pt x="736600" y="329833"/>
                  <a:pt x="736600" y="330166"/>
                  <a:pt x="736600" y="330166"/>
                </a:cubicBezTo>
                <a:cubicBezTo>
                  <a:pt x="736247" y="329501"/>
                  <a:pt x="733425" y="317206"/>
                  <a:pt x="733425" y="315877"/>
                </a:cubicBezTo>
                <a:close/>
                <a:moveTo>
                  <a:pt x="439494" y="300611"/>
                </a:moveTo>
                <a:cubicBezTo>
                  <a:pt x="441122" y="298413"/>
                  <a:pt x="444053" y="302181"/>
                  <a:pt x="446332" y="309089"/>
                </a:cubicBezTo>
                <a:cubicBezTo>
                  <a:pt x="448286" y="315683"/>
                  <a:pt x="449263" y="324161"/>
                  <a:pt x="447309" y="326674"/>
                </a:cubicBezTo>
                <a:cubicBezTo>
                  <a:pt x="446984" y="326674"/>
                  <a:pt x="446658" y="326988"/>
                  <a:pt x="446332" y="326988"/>
                </a:cubicBezTo>
                <a:cubicBezTo>
                  <a:pt x="442099" y="326988"/>
                  <a:pt x="436563" y="305007"/>
                  <a:pt x="439494" y="300611"/>
                </a:cubicBezTo>
                <a:close/>
                <a:moveTo>
                  <a:pt x="643630" y="291991"/>
                </a:moveTo>
                <a:cubicBezTo>
                  <a:pt x="644484" y="290476"/>
                  <a:pt x="646479" y="295627"/>
                  <a:pt x="648759" y="304413"/>
                </a:cubicBezTo>
                <a:cubicBezTo>
                  <a:pt x="650468" y="312289"/>
                  <a:pt x="652463" y="324711"/>
                  <a:pt x="651608" y="328043"/>
                </a:cubicBezTo>
                <a:cubicBezTo>
                  <a:pt x="651323" y="328043"/>
                  <a:pt x="651323" y="328043"/>
                  <a:pt x="651323" y="328346"/>
                </a:cubicBezTo>
                <a:cubicBezTo>
                  <a:pt x="648474" y="330164"/>
                  <a:pt x="641350" y="296535"/>
                  <a:pt x="643630" y="291991"/>
                </a:cubicBezTo>
                <a:close/>
                <a:moveTo>
                  <a:pt x="480616" y="260948"/>
                </a:moveTo>
                <a:cubicBezTo>
                  <a:pt x="481728" y="258725"/>
                  <a:pt x="484228" y="262535"/>
                  <a:pt x="486173" y="270156"/>
                </a:cubicBezTo>
                <a:cubicBezTo>
                  <a:pt x="487840" y="275870"/>
                  <a:pt x="488951" y="285713"/>
                  <a:pt x="487284" y="288570"/>
                </a:cubicBezTo>
                <a:cubicBezTo>
                  <a:pt x="487284" y="288570"/>
                  <a:pt x="487006" y="288570"/>
                  <a:pt x="487006" y="288570"/>
                </a:cubicBezTo>
                <a:cubicBezTo>
                  <a:pt x="483672" y="290475"/>
                  <a:pt x="477838" y="266028"/>
                  <a:pt x="480616" y="260948"/>
                </a:cubicBezTo>
                <a:close/>
                <a:moveTo>
                  <a:pt x="661670" y="255173"/>
                </a:moveTo>
                <a:cubicBezTo>
                  <a:pt x="662305" y="253963"/>
                  <a:pt x="664210" y="258499"/>
                  <a:pt x="666115" y="265756"/>
                </a:cubicBezTo>
                <a:cubicBezTo>
                  <a:pt x="668020" y="272106"/>
                  <a:pt x="669925" y="282387"/>
                  <a:pt x="669290" y="285411"/>
                </a:cubicBezTo>
                <a:cubicBezTo>
                  <a:pt x="668973" y="285411"/>
                  <a:pt x="668973" y="285713"/>
                  <a:pt x="668973" y="285713"/>
                </a:cubicBezTo>
                <a:cubicBezTo>
                  <a:pt x="665798" y="284504"/>
                  <a:pt x="660400" y="257894"/>
                  <a:pt x="661670" y="255173"/>
                </a:cubicBezTo>
                <a:close/>
                <a:moveTo>
                  <a:pt x="515437" y="223038"/>
                </a:moveTo>
                <a:cubicBezTo>
                  <a:pt x="516773" y="220625"/>
                  <a:pt x="519781" y="224547"/>
                  <a:pt x="522121" y="231484"/>
                </a:cubicBezTo>
                <a:cubicBezTo>
                  <a:pt x="523792" y="237215"/>
                  <a:pt x="525463" y="246264"/>
                  <a:pt x="523792" y="248979"/>
                </a:cubicBezTo>
                <a:cubicBezTo>
                  <a:pt x="523792" y="248979"/>
                  <a:pt x="523458" y="249280"/>
                  <a:pt x="523458" y="249280"/>
                </a:cubicBezTo>
                <a:cubicBezTo>
                  <a:pt x="519781" y="250788"/>
                  <a:pt x="512763" y="227865"/>
                  <a:pt x="515437" y="223038"/>
                </a:cubicBezTo>
                <a:close/>
                <a:moveTo>
                  <a:pt x="674688" y="219038"/>
                </a:moveTo>
                <a:cubicBezTo>
                  <a:pt x="675640" y="219348"/>
                  <a:pt x="677228" y="225853"/>
                  <a:pt x="677863" y="227711"/>
                </a:cubicBezTo>
                <a:cubicBezTo>
                  <a:pt x="679133" y="232667"/>
                  <a:pt x="681038" y="241650"/>
                  <a:pt x="680721" y="244128"/>
                </a:cubicBezTo>
                <a:cubicBezTo>
                  <a:pt x="680403" y="244128"/>
                  <a:pt x="680403" y="244128"/>
                  <a:pt x="680403" y="244438"/>
                </a:cubicBezTo>
                <a:cubicBezTo>
                  <a:pt x="679133" y="243819"/>
                  <a:pt x="673100" y="220897"/>
                  <a:pt x="674688" y="219038"/>
                </a:cubicBezTo>
                <a:close/>
                <a:moveTo>
                  <a:pt x="683746" y="184113"/>
                </a:moveTo>
                <a:cubicBezTo>
                  <a:pt x="684493" y="184695"/>
                  <a:pt x="685987" y="189352"/>
                  <a:pt x="686360" y="190225"/>
                </a:cubicBezTo>
                <a:cubicBezTo>
                  <a:pt x="687481" y="194009"/>
                  <a:pt x="688975" y="199830"/>
                  <a:pt x="688975" y="201285"/>
                </a:cubicBezTo>
                <a:cubicBezTo>
                  <a:pt x="688975" y="201576"/>
                  <a:pt x="688602" y="201576"/>
                  <a:pt x="688602" y="201576"/>
                </a:cubicBezTo>
                <a:cubicBezTo>
                  <a:pt x="687855" y="200994"/>
                  <a:pt x="682625" y="185568"/>
                  <a:pt x="683746" y="184113"/>
                </a:cubicBezTo>
                <a:close/>
                <a:moveTo>
                  <a:pt x="546736" y="183137"/>
                </a:moveTo>
                <a:cubicBezTo>
                  <a:pt x="547688" y="180937"/>
                  <a:pt x="550228" y="184708"/>
                  <a:pt x="552451" y="191620"/>
                </a:cubicBezTo>
                <a:cubicBezTo>
                  <a:pt x="554356" y="198218"/>
                  <a:pt x="555626" y="206702"/>
                  <a:pt x="554356" y="208901"/>
                </a:cubicBezTo>
                <a:cubicBezTo>
                  <a:pt x="554356" y="209215"/>
                  <a:pt x="554038" y="209215"/>
                  <a:pt x="554038" y="209215"/>
                </a:cubicBezTo>
                <a:cubicBezTo>
                  <a:pt x="550863" y="211100"/>
                  <a:pt x="544513" y="188164"/>
                  <a:pt x="546736" y="183137"/>
                </a:cubicBezTo>
                <a:close/>
                <a:moveTo>
                  <a:pt x="688975" y="153950"/>
                </a:moveTo>
                <a:lnTo>
                  <a:pt x="690563" y="158713"/>
                </a:lnTo>
                <a:lnTo>
                  <a:pt x="688975" y="155538"/>
                </a:lnTo>
                <a:close/>
                <a:moveTo>
                  <a:pt x="573405" y="145860"/>
                </a:moveTo>
                <a:cubicBezTo>
                  <a:pt x="574040" y="144425"/>
                  <a:pt x="576262" y="147868"/>
                  <a:pt x="577850" y="153319"/>
                </a:cubicBezTo>
                <a:cubicBezTo>
                  <a:pt x="579438" y="157910"/>
                  <a:pt x="581025" y="165656"/>
                  <a:pt x="580072" y="167664"/>
                </a:cubicBezTo>
                <a:cubicBezTo>
                  <a:pt x="580072" y="167951"/>
                  <a:pt x="579755" y="167951"/>
                  <a:pt x="579755" y="167951"/>
                </a:cubicBezTo>
                <a:cubicBezTo>
                  <a:pt x="577215" y="168238"/>
                  <a:pt x="571500" y="148442"/>
                  <a:pt x="573405" y="145860"/>
                </a:cubicBezTo>
                <a:close/>
                <a:moveTo>
                  <a:pt x="595251" y="107264"/>
                </a:moveTo>
                <a:cubicBezTo>
                  <a:pt x="595862" y="106325"/>
                  <a:pt x="597389" y="109143"/>
                  <a:pt x="598915" y="114464"/>
                </a:cubicBezTo>
                <a:cubicBezTo>
                  <a:pt x="600442" y="119472"/>
                  <a:pt x="601663" y="126359"/>
                  <a:pt x="601052" y="128237"/>
                </a:cubicBezTo>
                <a:cubicBezTo>
                  <a:pt x="600747" y="128237"/>
                  <a:pt x="600747" y="128550"/>
                  <a:pt x="600747" y="128550"/>
                </a:cubicBezTo>
                <a:cubicBezTo>
                  <a:pt x="598610" y="128550"/>
                  <a:pt x="593725" y="110082"/>
                  <a:pt x="595251" y="107264"/>
                </a:cubicBezTo>
                <a:close/>
                <a:moveTo>
                  <a:pt x="613304" y="70425"/>
                </a:moveTo>
                <a:cubicBezTo>
                  <a:pt x="613569" y="69812"/>
                  <a:pt x="614627" y="71957"/>
                  <a:pt x="615686" y="76246"/>
                </a:cubicBezTo>
                <a:cubicBezTo>
                  <a:pt x="616744" y="80229"/>
                  <a:pt x="617538" y="85131"/>
                  <a:pt x="617273" y="86662"/>
                </a:cubicBezTo>
                <a:cubicBezTo>
                  <a:pt x="617273" y="86662"/>
                  <a:pt x="617273" y="86969"/>
                  <a:pt x="617273" y="86969"/>
                </a:cubicBezTo>
                <a:cubicBezTo>
                  <a:pt x="615950" y="87275"/>
                  <a:pt x="612775" y="72569"/>
                  <a:pt x="613304" y="70425"/>
                </a:cubicBezTo>
                <a:close/>
                <a:moveTo>
                  <a:pt x="626208" y="34887"/>
                </a:moveTo>
                <a:cubicBezTo>
                  <a:pt x="626940" y="35187"/>
                  <a:pt x="628040" y="37891"/>
                  <a:pt x="628406" y="38792"/>
                </a:cubicBezTo>
                <a:cubicBezTo>
                  <a:pt x="629505" y="41495"/>
                  <a:pt x="630238" y="45099"/>
                  <a:pt x="629872" y="46000"/>
                </a:cubicBezTo>
                <a:cubicBezTo>
                  <a:pt x="628772" y="45700"/>
                  <a:pt x="625475" y="35187"/>
                  <a:pt x="626208" y="34887"/>
                </a:cubicBezTo>
                <a:close/>
                <a:moveTo>
                  <a:pt x="635000" y="0"/>
                </a:moveTo>
                <a:lnTo>
                  <a:pt x="636589" y="1588"/>
                </a:lnTo>
                <a:lnTo>
                  <a:pt x="636589" y="3176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50000"/>
                </a:schemeClr>
              </a:gs>
              <a:gs pos="80000">
                <a:schemeClr val="accent5">
                  <a:lumMod val="50000"/>
                  <a:alpha val="20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06D857-1629-0454-EC9A-9282C1DF9C1E}"/>
              </a:ext>
            </a:extLst>
          </p:cNvPr>
          <p:cNvSpPr txBox="1"/>
          <p:nvPr userDrawn="1"/>
        </p:nvSpPr>
        <p:spPr>
          <a:xfrm>
            <a:off x="10494407" y="374081"/>
            <a:ext cx="72936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74A66158-104F-27D5-D287-72A9E6A4F59F}"/>
              </a:ext>
            </a:extLst>
          </p:cNvPr>
          <p:cNvGrpSpPr/>
          <p:nvPr userDrawn="1"/>
        </p:nvGrpSpPr>
        <p:grpSpPr>
          <a:xfrm rot="16359233">
            <a:off x="-4566951" y="2427554"/>
            <a:ext cx="20390108" cy="13414357"/>
            <a:chOff x="14793077" y="1882750"/>
            <a:chExt cx="4940878" cy="3092500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A80A658E-F044-CD84-A0A7-AC73B2342448}"/>
                </a:ext>
              </a:extLst>
            </p:cNvPr>
            <p:cNvGrpSpPr/>
            <p:nvPr/>
          </p:nvGrpSpPr>
          <p:grpSpPr>
            <a:xfrm rot="7375708">
              <a:off x="14793078" y="1882749"/>
              <a:ext cx="3092500" cy="3092501"/>
              <a:chOff x="5415138" y="2042090"/>
              <a:chExt cx="3092500" cy="3092501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D95886AC-1770-96D2-7D9D-61AB63C3E69C}"/>
                  </a:ext>
                </a:extLst>
              </p:cNvPr>
              <p:cNvGrpSpPr/>
              <p:nvPr/>
            </p:nvGrpSpPr>
            <p:grpSpPr>
              <a:xfrm>
                <a:off x="5415138" y="2042090"/>
                <a:ext cx="3092500" cy="3092501"/>
                <a:chOff x="3619593" y="2092300"/>
                <a:chExt cx="3092500" cy="3092501"/>
              </a:xfrm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6002616-B8A2-0E05-2C8F-C92898981B9D}"/>
                    </a:ext>
                  </a:extLst>
                </p:cNvPr>
                <p:cNvSpPr/>
                <p:nvPr/>
              </p:nvSpPr>
              <p:spPr>
                <a:xfrm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7C30023F-769C-A777-8750-0A1B3E15B5A6}"/>
                    </a:ext>
                  </a:extLst>
                </p:cNvPr>
                <p:cNvSpPr/>
                <p:nvPr/>
              </p:nvSpPr>
              <p:spPr>
                <a:xfrm rot="90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FEF40CF3-B422-7B83-19F5-595AA1282648}"/>
                    </a:ext>
                  </a:extLst>
                </p:cNvPr>
                <p:cNvSpPr/>
                <p:nvPr/>
              </p:nvSpPr>
              <p:spPr>
                <a:xfrm rot="72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2483DB36-0C83-FFBD-AF44-3E4FAC4CA7F3}"/>
                    </a:ext>
                  </a:extLst>
                </p:cNvPr>
                <p:cNvSpPr/>
                <p:nvPr/>
              </p:nvSpPr>
              <p:spPr>
                <a:xfrm rot="54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5CE522EE-82FD-5443-976E-5B8D87157093}"/>
                    </a:ext>
                  </a:extLst>
                </p:cNvPr>
                <p:cNvSpPr/>
                <p:nvPr/>
              </p:nvSpPr>
              <p:spPr>
                <a:xfrm rot="36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9C82B943-4A5C-C854-04BF-BE0DC5639E41}"/>
                    </a:ext>
                  </a:extLst>
                </p:cNvPr>
                <p:cNvSpPr/>
                <p:nvPr/>
              </p:nvSpPr>
              <p:spPr>
                <a:xfrm rot="18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D451761F-89CC-D474-D5B0-59F4E7EC6CF3}"/>
                    </a:ext>
                  </a:extLst>
                </p:cNvPr>
                <p:cNvSpPr/>
                <p:nvPr/>
              </p:nvSpPr>
              <p:spPr>
                <a:xfrm rot="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AB7B45C-250F-F782-D840-A668B517C720}"/>
                    </a:ext>
                  </a:extLst>
                </p:cNvPr>
                <p:cNvSpPr/>
                <p:nvPr/>
              </p:nvSpPr>
              <p:spPr>
                <a:xfrm rot="9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8F49838A-4B75-CD9E-0261-A7016860B89E}"/>
                    </a:ext>
                  </a:extLst>
                </p:cNvPr>
                <p:cNvSpPr/>
                <p:nvPr/>
              </p:nvSpPr>
              <p:spPr>
                <a:xfrm rot="81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8A0C70CC-302A-52FD-A2EB-1EE3664C9B97}"/>
                    </a:ext>
                  </a:extLst>
                </p:cNvPr>
                <p:cNvSpPr/>
                <p:nvPr/>
              </p:nvSpPr>
              <p:spPr>
                <a:xfrm rot="63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C69050D8-FF69-D831-5E48-3CFDBC3666B3}"/>
                    </a:ext>
                  </a:extLst>
                </p:cNvPr>
                <p:cNvSpPr/>
                <p:nvPr/>
              </p:nvSpPr>
              <p:spPr>
                <a:xfrm rot="45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4B63F312-98F4-11C6-70E2-EC3CEACB58A6}"/>
                    </a:ext>
                  </a:extLst>
                </p:cNvPr>
                <p:cNvSpPr/>
                <p:nvPr/>
              </p:nvSpPr>
              <p:spPr>
                <a:xfrm rot="27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EA780217-99AD-5B8E-C5BB-B9F99B399A13}"/>
                  </a:ext>
                </a:extLst>
              </p:cNvPr>
              <p:cNvGrpSpPr/>
              <p:nvPr/>
            </p:nvGrpSpPr>
            <p:grpSpPr>
              <a:xfrm rot="378548">
                <a:off x="5415138" y="2042090"/>
                <a:ext cx="3092500" cy="3092501"/>
                <a:chOff x="7463500" y="2092300"/>
                <a:chExt cx="3092500" cy="3092501"/>
              </a:xfrm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F9BC9D1-BBDE-5E09-4AA6-93017A1B73D4}"/>
                    </a:ext>
                  </a:extLst>
                </p:cNvPr>
                <p:cNvSpPr/>
                <p:nvPr/>
              </p:nvSpPr>
              <p:spPr>
                <a:xfrm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E814E58B-B6C3-E8C4-BEC8-57B0078CB1E4}"/>
                    </a:ext>
                  </a:extLst>
                </p:cNvPr>
                <p:cNvSpPr/>
                <p:nvPr/>
              </p:nvSpPr>
              <p:spPr>
                <a:xfrm rot="90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5C1470A-2F48-2C85-AF76-CE94AC3AE86D}"/>
                    </a:ext>
                  </a:extLst>
                </p:cNvPr>
                <p:cNvSpPr/>
                <p:nvPr/>
              </p:nvSpPr>
              <p:spPr>
                <a:xfrm rot="72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A2E3578A-D58A-CF9A-A13A-DA8C490634F1}"/>
                    </a:ext>
                  </a:extLst>
                </p:cNvPr>
                <p:cNvSpPr/>
                <p:nvPr/>
              </p:nvSpPr>
              <p:spPr>
                <a:xfrm rot="54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A5289954-5FCB-779F-BE8E-085EB0A6AA94}"/>
                    </a:ext>
                  </a:extLst>
                </p:cNvPr>
                <p:cNvSpPr/>
                <p:nvPr/>
              </p:nvSpPr>
              <p:spPr>
                <a:xfrm rot="36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329F86EC-A874-2700-79D4-194C2BEEBEDB}"/>
                    </a:ext>
                  </a:extLst>
                </p:cNvPr>
                <p:cNvSpPr/>
                <p:nvPr/>
              </p:nvSpPr>
              <p:spPr>
                <a:xfrm rot="18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FA21BF3F-8679-BDF4-5293-42989572617C}"/>
                    </a:ext>
                  </a:extLst>
                </p:cNvPr>
                <p:cNvSpPr/>
                <p:nvPr/>
              </p:nvSpPr>
              <p:spPr>
                <a:xfrm rot="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242B9C3-7255-DB4D-DE7C-DE4D27BD85D4}"/>
                    </a:ext>
                  </a:extLst>
                </p:cNvPr>
                <p:cNvSpPr/>
                <p:nvPr/>
              </p:nvSpPr>
              <p:spPr>
                <a:xfrm rot="9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FC95E8F5-230F-ADED-5018-73B3C82D8313}"/>
                    </a:ext>
                  </a:extLst>
                </p:cNvPr>
                <p:cNvSpPr/>
                <p:nvPr/>
              </p:nvSpPr>
              <p:spPr>
                <a:xfrm rot="81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11FDFAAC-D915-6B77-DC2A-142C9824C780}"/>
                    </a:ext>
                  </a:extLst>
                </p:cNvPr>
                <p:cNvSpPr/>
                <p:nvPr/>
              </p:nvSpPr>
              <p:spPr>
                <a:xfrm rot="63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3B6AD819-2BDF-F7B1-7BBC-77045CC3185A}"/>
                    </a:ext>
                  </a:extLst>
                </p:cNvPr>
                <p:cNvSpPr/>
                <p:nvPr/>
              </p:nvSpPr>
              <p:spPr>
                <a:xfrm rot="45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FE02218A-5238-CCD0-AD20-868DA8A09D3E}"/>
                    </a:ext>
                  </a:extLst>
                </p:cNvPr>
                <p:cNvSpPr/>
                <p:nvPr/>
              </p:nvSpPr>
              <p:spPr>
                <a:xfrm rot="27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5842AAA-43D6-34B7-6CB1-6A56992C0899}"/>
                </a:ext>
              </a:extLst>
            </p:cNvPr>
            <p:cNvGrpSpPr/>
            <p:nvPr/>
          </p:nvGrpSpPr>
          <p:grpSpPr>
            <a:xfrm rot="14241257" flipH="1">
              <a:off x="16641455" y="1882749"/>
              <a:ext cx="3092500" cy="3092501"/>
              <a:chOff x="5415138" y="2042090"/>
              <a:chExt cx="3092500" cy="3092501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D357B499-CFE0-0958-DAAF-6F3B9A05B0E0}"/>
                  </a:ext>
                </a:extLst>
              </p:cNvPr>
              <p:cNvGrpSpPr/>
              <p:nvPr/>
            </p:nvGrpSpPr>
            <p:grpSpPr>
              <a:xfrm>
                <a:off x="5415138" y="2042090"/>
                <a:ext cx="3092500" cy="3092501"/>
                <a:chOff x="3619593" y="2092300"/>
                <a:chExt cx="3092500" cy="3092501"/>
              </a:xfrm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03D18A7-0269-3172-64F3-5A6A909C8B9E}"/>
                    </a:ext>
                  </a:extLst>
                </p:cNvPr>
                <p:cNvSpPr/>
                <p:nvPr/>
              </p:nvSpPr>
              <p:spPr>
                <a:xfrm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6E4727EF-FC00-0757-8ED1-54B971E63D9E}"/>
                    </a:ext>
                  </a:extLst>
                </p:cNvPr>
                <p:cNvSpPr/>
                <p:nvPr/>
              </p:nvSpPr>
              <p:spPr>
                <a:xfrm rot="90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D4835595-E420-F37A-6677-5467AD808BB3}"/>
                    </a:ext>
                  </a:extLst>
                </p:cNvPr>
                <p:cNvSpPr/>
                <p:nvPr/>
              </p:nvSpPr>
              <p:spPr>
                <a:xfrm rot="72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4D8A28B3-63C3-E7B6-0F1D-76626D3467C5}"/>
                    </a:ext>
                  </a:extLst>
                </p:cNvPr>
                <p:cNvSpPr/>
                <p:nvPr/>
              </p:nvSpPr>
              <p:spPr>
                <a:xfrm rot="54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1396E6D4-64D6-ED3D-9F3E-45DFDE00E337}"/>
                    </a:ext>
                  </a:extLst>
                </p:cNvPr>
                <p:cNvSpPr/>
                <p:nvPr/>
              </p:nvSpPr>
              <p:spPr>
                <a:xfrm rot="36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ABD924E-62BD-9B66-F501-A06E2773C3EA}"/>
                    </a:ext>
                  </a:extLst>
                </p:cNvPr>
                <p:cNvSpPr/>
                <p:nvPr/>
              </p:nvSpPr>
              <p:spPr>
                <a:xfrm rot="1800000">
                  <a:off x="4333993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9F8F1FD-6E4E-EC9D-8433-8126009FAF75}"/>
                    </a:ext>
                  </a:extLst>
                </p:cNvPr>
                <p:cNvSpPr/>
                <p:nvPr/>
              </p:nvSpPr>
              <p:spPr>
                <a:xfrm rot="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4246AAA-61A8-9C47-E883-490D281601FC}"/>
                    </a:ext>
                  </a:extLst>
                </p:cNvPr>
                <p:cNvSpPr/>
                <p:nvPr/>
              </p:nvSpPr>
              <p:spPr>
                <a:xfrm rot="99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D02285E-868E-AC8E-4D2E-A1083E87D86A}"/>
                    </a:ext>
                  </a:extLst>
                </p:cNvPr>
                <p:cNvSpPr/>
                <p:nvPr/>
              </p:nvSpPr>
              <p:spPr>
                <a:xfrm rot="81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ADD80FC7-EEFD-1E22-D7C0-7CD911A3AF71}"/>
                    </a:ext>
                  </a:extLst>
                </p:cNvPr>
                <p:cNvSpPr/>
                <p:nvPr/>
              </p:nvSpPr>
              <p:spPr>
                <a:xfrm rot="63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5FDC278B-D3B9-EA71-8DEA-A71D1389AA21}"/>
                    </a:ext>
                  </a:extLst>
                </p:cNvPr>
                <p:cNvSpPr/>
                <p:nvPr/>
              </p:nvSpPr>
              <p:spPr>
                <a:xfrm rot="45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9CF265E-3CF8-3E0F-5F91-E8DE8E4FDFCB}"/>
                    </a:ext>
                  </a:extLst>
                </p:cNvPr>
                <p:cNvSpPr/>
                <p:nvPr/>
              </p:nvSpPr>
              <p:spPr>
                <a:xfrm rot="2700000">
                  <a:off x="4333993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A5C8D9FF-7B18-043F-03FC-092BD14A3CC6}"/>
                  </a:ext>
                </a:extLst>
              </p:cNvPr>
              <p:cNvGrpSpPr/>
              <p:nvPr/>
            </p:nvGrpSpPr>
            <p:grpSpPr>
              <a:xfrm rot="378548">
                <a:off x="5415138" y="2042090"/>
                <a:ext cx="3092500" cy="3092501"/>
                <a:chOff x="7463500" y="2092300"/>
                <a:chExt cx="3092500" cy="3092501"/>
              </a:xfrm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3C2BF0BF-1DF8-1BFE-D14C-18F638C44BDF}"/>
                    </a:ext>
                  </a:extLst>
                </p:cNvPr>
                <p:cNvSpPr/>
                <p:nvPr/>
              </p:nvSpPr>
              <p:spPr>
                <a:xfrm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257BC97-C22F-DC48-ECC7-3E725B044989}"/>
                    </a:ext>
                  </a:extLst>
                </p:cNvPr>
                <p:cNvSpPr/>
                <p:nvPr/>
              </p:nvSpPr>
              <p:spPr>
                <a:xfrm rot="90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B69B9418-F76C-0B97-A27A-FE713C7B8D64}"/>
                    </a:ext>
                  </a:extLst>
                </p:cNvPr>
                <p:cNvSpPr/>
                <p:nvPr/>
              </p:nvSpPr>
              <p:spPr>
                <a:xfrm rot="72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58F0CE4-3670-CF4A-2BEC-9D26C6DF0759}"/>
                    </a:ext>
                  </a:extLst>
                </p:cNvPr>
                <p:cNvSpPr/>
                <p:nvPr/>
              </p:nvSpPr>
              <p:spPr>
                <a:xfrm rot="54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4FFC1794-CAEB-B120-A905-3817EC0638D8}"/>
                    </a:ext>
                  </a:extLst>
                </p:cNvPr>
                <p:cNvSpPr/>
                <p:nvPr/>
              </p:nvSpPr>
              <p:spPr>
                <a:xfrm rot="36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18C4EB08-E7B1-099E-C42E-B9D22E744D32}"/>
                    </a:ext>
                  </a:extLst>
                </p:cNvPr>
                <p:cNvSpPr/>
                <p:nvPr/>
              </p:nvSpPr>
              <p:spPr>
                <a:xfrm rot="1800000">
                  <a:off x="8177900" y="2092300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33E85833-D044-367F-DE1E-94380D75752F}"/>
                    </a:ext>
                  </a:extLst>
                </p:cNvPr>
                <p:cNvSpPr/>
                <p:nvPr/>
              </p:nvSpPr>
              <p:spPr>
                <a:xfrm rot="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D75BB011-B8B1-8355-0463-281E02DB174A}"/>
                    </a:ext>
                  </a:extLst>
                </p:cNvPr>
                <p:cNvSpPr/>
                <p:nvPr/>
              </p:nvSpPr>
              <p:spPr>
                <a:xfrm rot="99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494223FA-EBDF-2FE6-2759-BAE2F56BBD81}"/>
                    </a:ext>
                  </a:extLst>
                </p:cNvPr>
                <p:cNvSpPr/>
                <p:nvPr/>
              </p:nvSpPr>
              <p:spPr>
                <a:xfrm rot="81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673BC261-8FF5-BDB1-E409-EAFC78DAA3EF}"/>
                    </a:ext>
                  </a:extLst>
                </p:cNvPr>
                <p:cNvSpPr/>
                <p:nvPr/>
              </p:nvSpPr>
              <p:spPr>
                <a:xfrm rot="63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C8BDED6D-735C-188D-D94B-111BFFD26198}"/>
                    </a:ext>
                  </a:extLst>
                </p:cNvPr>
                <p:cNvSpPr/>
                <p:nvPr/>
              </p:nvSpPr>
              <p:spPr>
                <a:xfrm rot="45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76F4EBC9-69EE-D91E-C517-9AACB3068402}"/>
                    </a:ext>
                  </a:extLst>
                </p:cNvPr>
                <p:cNvSpPr/>
                <p:nvPr/>
              </p:nvSpPr>
              <p:spPr>
                <a:xfrm rot="2700000">
                  <a:off x="8177900" y="2092301"/>
                  <a:ext cx="1663700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6000">
                      <a:schemeClr val="accent1">
                        <a:alpha val="0"/>
                      </a:schemeClr>
                    </a:gs>
                    <a:gs pos="10000">
                      <a:schemeClr val="accent1"/>
                    </a:gs>
                  </a:gsLst>
                  <a:lin ang="1800000" scaled="0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896A3FD6-A6FA-0B91-A767-D4D469FF06C2}"/>
              </a:ext>
            </a:extLst>
          </p:cNvPr>
          <p:cNvGrpSpPr/>
          <p:nvPr userDrawn="1"/>
        </p:nvGrpSpPr>
        <p:grpSpPr>
          <a:xfrm>
            <a:off x="-304800" y="-1005840"/>
            <a:ext cx="12801600" cy="9265920"/>
            <a:chOff x="2087880" y="-1005840"/>
            <a:chExt cx="12801600" cy="9265920"/>
          </a:xfrm>
        </p:grpSpPr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88136671-C2A3-E07B-FA25-21125A541A4E}"/>
                </a:ext>
              </a:extLst>
            </p:cNvPr>
            <p:cNvCxnSpPr/>
            <p:nvPr/>
          </p:nvCxnSpPr>
          <p:spPr>
            <a:xfrm>
              <a:off x="20878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7A911865-BE7A-D1D1-9945-18C07509FC69}"/>
                </a:ext>
              </a:extLst>
            </p:cNvPr>
            <p:cNvCxnSpPr/>
            <p:nvPr/>
          </p:nvCxnSpPr>
          <p:spPr>
            <a:xfrm>
              <a:off x="36880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5EA89F00-0B69-DF0A-743D-FFB747FF4676}"/>
                </a:ext>
              </a:extLst>
            </p:cNvPr>
            <p:cNvCxnSpPr/>
            <p:nvPr/>
          </p:nvCxnSpPr>
          <p:spPr>
            <a:xfrm>
              <a:off x="52882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BE36B2C5-805E-1652-5157-6CFE0EE7D1AC}"/>
                </a:ext>
              </a:extLst>
            </p:cNvPr>
            <p:cNvCxnSpPr/>
            <p:nvPr/>
          </p:nvCxnSpPr>
          <p:spPr>
            <a:xfrm>
              <a:off x="68884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4E89B2C7-6809-473A-7D02-DEA1BD1F071F}"/>
                </a:ext>
              </a:extLst>
            </p:cNvPr>
            <p:cNvCxnSpPr/>
            <p:nvPr/>
          </p:nvCxnSpPr>
          <p:spPr>
            <a:xfrm>
              <a:off x="84886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57E06434-12D9-C915-538F-5ACE2C2CA94B}"/>
                </a:ext>
              </a:extLst>
            </p:cNvPr>
            <p:cNvCxnSpPr/>
            <p:nvPr/>
          </p:nvCxnSpPr>
          <p:spPr>
            <a:xfrm>
              <a:off x="100888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D67D5245-D72F-4531-601E-5067426FAF2C}"/>
                </a:ext>
              </a:extLst>
            </p:cNvPr>
            <p:cNvCxnSpPr/>
            <p:nvPr/>
          </p:nvCxnSpPr>
          <p:spPr>
            <a:xfrm>
              <a:off x="116890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B8B6B4E4-1005-A96E-D5FF-227554B3E8EA}"/>
                </a:ext>
              </a:extLst>
            </p:cNvPr>
            <p:cNvCxnSpPr/>
            <p:nvPr/>
          </p:nvCxnSpPr>
          <p:spPr>
            <a:xfrm>
              <a:off x="132892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5C0CBA68-4969-A8CE-D1E8-DD5260847A8C}"/>
                </a:ext>
              </a:extLst>
            </p:cNvPr>
            <p:cNvCxnSpPr/>
            <p:nvPr/>
          </p:nvCxnSpPr>
          <p:spPr>
            <a:xfrm>
              <a:off x="148894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B120C604-99A5-D541-6F8E-6738EAC2AD06}"/>
              </a:ext>
            </a:extLst>
          </p:cNvPr>
          <p:cNvSpPr>
            <a:spLocks/>
          </p:cNvSpPr>
          <p:nvPr userDrawn="1"/>
        </p:nvSpPr>
        <p:spPr bwMode="auto">
          <a:xfrm>
            <a:off x="-606729" y="4045762"/>
            <a:ext cx="3158655" cy="4086399"/>
          </a:xfrm>
          <a:custGeom>
            <a:avLst/>
            <a:gdLst>
              <a:gd name="connsiteX0" fmla="*/ 2190750 w 3340100"/>
              <a:gd name="connsiteY0" fmla="*/ 4319550 h 4321138"/>
              <a:gd name="connsiteX1" fmla="*/ 2192338 w 3340100"/>
              <a:gd name="connsiteY1" fmla="*/ 4319550 h 4321138"/>
              <a:gd name="connsiteX2" fmla="*/ 2192338 w 3340100"/>
              <a:gd name="connsiteY2" fmla="*/ 4321138 h 4321138"/>
              <a:gd name="connsiteX3" fmla="*/ 2190750 w 3340100"/>
              <a:gd name="connsiteY3" fmla="*/ 4321138 h 4321138"/>
              <a:gd name="connsiteX4" fmla="*/ 1946276 w 3340100"/>
              <a:gd name="connsiteY4" fmla="*/ 4252875 h 4321138"/>
              <a:gd name="connsiteX5" fmla="*/ 1951038 w 3340100"/>
              <a:gd name="connsiteY5" fmla="*/ 4254463 h 4321138"/>
              <a:gd name="connsiteX6" fmla="*/ 1949451 w 3340100"/>
              <a:gd name="connsiteY6" fmla="*/ 4259225 h 4321138"/>
              <a:gd name="connsiteX7" fmla="*/ 1944688 w 3340100"/>
              <a:gd name="connsiteY7" fmla="*/ 4257638 h 4321138"/>
              <a:gd name="connsiteX8" fmla="*/ 2327275 w 3340100"/>
              <a:gd name="connsiteY8" fmla="*/ 4235413 h 4321138"/>
              <a:gd name="connsiteX9" fmla="*/ 2333625 w 3340100"/>
              <a:gd name="connsiteY9" fmla="*/ 4237001 h 4321138"/>
              <a:gd name="connsiteX10" fmla="*/ 2333625 w 3340100"/>
              <a:gd name="connsiteY10" fmla="*/ 4241763 h 4321138"/>
              <a:gd name="connsiteX11" fmla="*/ 2327275 w 3340100"/>
              <a:gd name="connsiteY11" fmla="*/ 4240176 h 4321138"/>
              <a:gd name="connsiteX12" fmla="*/ 1574800 w 3340100"/>
              <a:gd name="connsiteY12" fmla="*/ 4222713 h 4321138"/>
              <a:gd name="connsiteX13" fmla="*/ 1576388 w 3340100"/>
              <a:gd name="connsiteY13" fmla="*/ 4222713 h 4321138"/>
              <a:gd name="connsiteX14" fmla="*/ 1576388 w 3340100"/>
              <a:gd name="connsiteY14" fmla="*/ 4224301 h 4321138"/>
              <a:gd name="connsiteX15" fmla="*/ 2088158 w 3340100"/>
              <a:gd name="connsiteY15" fmla="*/ 4172278 h 4321138"/>
              <a:gd name="connsiteX16" fmla="*/ 2094707 w 3340100"/>
              <a:gd name="connsiteY16" fmla="*/ 4175227 h 4321138"/>
              <a:gd name="connsiteX17" fmla="*/ 2092921 w 3340100"/>
              <a:gd name="connsiteY17" fmla="*/ 4185337 h 4321138"/>
              <a:gd name="connsiteX18" fmla="*/ 2083395 w 3340100"/>
              <a:gd name="connsiteY18" fmla="*/ 4177372 h 4321138"/>
              <a:gd name="connsiteX19" fmla="*/ 2088158 w 3340100"/>
              <a:gd name="connsiteY19" fmla="*/ 4172278 h 4321138"/>
              <a:gd name="connsiteX20" fmla="*/ 2728913 w 3340100"/>
              <a:gd name="connsiteY20" fmla="*/ 4152863 h 4321138"/>
              <a:gd name="connsiteX21" fmla="*/ 2733676 w 3340100"/>
              <a:gd name="connsiteY21" fmla="*/ 4152863 h 4321138"/>
              <a:gd name="connsiteX22" fmla="*/ 2735263 w 3340100"/>
              <a:gd name="connsiteY22" fmla="*/ 4154451 h 4321138"/>
              <a:gd name="connsiteX23" fmla="*/ 2728913 w 3340100"/>
              <a:gd name="connsiteY23" fmla="*/ 4156038 h 4321138"/>
              <a:gd name="connsiteX24" fmla="*/ 2455219 w 3340100"/>
              <a:gd name="connsiteY24" fmla="*/ 4150184 h 4321138"/>
              <a:gd name="connsiteX25" fmla="*/ 2462782 w 3340100"/>
              <a:gd name="connsiteY25" fmla="*/ 4151672 h 4321138"/>
              <a:gd name="connsiteX26" fmla="*/ 2463680 w 3340100"/>
              <a:gd name="connsiteY26" fmla="*/ 4159412 h 4321138"/>
              <a:gd name="connsiteX27" fmla="*/ 2451699 w 3340100"/>
              <a:gd name="connsiteY27" fmla="*/ 4154947 h 4321138"/>
              <a:gd name="connsiteX28" fmla="*/ 2455219 w 3340100"/>
              <a:gd name="connsiteY28" fmla="*/ 4150184 h 4321138"/>
              <a:gd name="connsiteX29" fmla="*/ 1725613 w 3340100"/>
              <a:gd name="connsiteY29" fmla="*/ 4149688 h 4321138"/>
              <a:gd name="connsiteX30" fmla="*/ 1730376 w 3340100"/>
              <a:gd name="connsiteY30" fmla="*/ 4151276 h 4321138"/>
              <a:gd name="connsiteX31" fmla="*/ 1728789 w 3340100"/>
              <a:gd name="connsiteY31" fmla="*/ 4157626 h 4321138"/>
              <a:gd name="connsiteX32" fmla="*/ 1722438 w 3340100"/>
              <a:gd name="connsiteY32" fmla="*/ 4156039 h 4321138"/>
              <a:gd name="connsiteX33" fmla="*/ 2222495 w 3340100"/>
              <a:gd name="connsiteY33" fmla="*/ 4089892 h 4321138"/>
              <a:gd name="connsiteX34" fmla="*/ 2231505 w 3340100"/>
              <a:gd name="connsiteY34" fmla="*/ 4094674 h 4321138"/>
              <a:gd name="connsiteX35" fmla="*/ 2229965 w 3340100"/>
              <a:gd name="connsiteY35" fmla="*/ 4109099 h 4321138"/>
              <a:gd name="connsiteX36" fmla="*/ 2215795 w 3340100"/>
              <a:gd name="connsiteY36" fmla="*/ 4096869 h 4321138"/>
              <a:gd name="connsiteX37" fmla="*/ 2222495 w 3340100"/>
              <a:gd name="connsiteY37" fmla="*/ 4089892 h 4321138"/>
              <a:gd name="connsiteX38" fmla="*/ 1871744 w 3340100"/>
              <a:gd name="connsiteY38" fmla="*/ 4072023 h 4321138"/>
              <a:gd name="connsiteX39" fmla="*/ 1878928 w 3340100"/>
              <a:gd name="connsiteY39" fmla="*/ 4076867 h 4321138"/>
              <a:gd name="connsiteX40" fmla="*/ 1875699 w 3340100"/>
              <a:gd name="connsiteY40" fmla="*/ 4089119 h 4321138"/>
              <a:gd name="connsiteX41" fmla="*/ 1865044 w 3340100"/>
              <a:gd name="connsiteY41" fmla="*/ 4076582 h 4321138"/>
              <a:gd name="connsiteX42" fmla="*/ 1871744 w 3340100"/>
              <a:gd name="connsiteY42" fmla="*/ 4072023 h 4321138"/>
              <a:gd name="connsiteX43" fmla="*/ 2572148 w 3340100"/>
              <a:gd name="connsiteY43" fmla="*/ 4065303 h 4321138"/>
              <a:gd name="connsiteX44" fmla="*/ 2581556 w 3340100"/>
              <a:gd name="connsiteY44" fmla="*/ 4067060 h 4321138"/>
              <a:gd name="connsiteX45" fmla="*/ 2583074 w 3340100"/>
              <a:gd name="connsiteY45" fmla="*/ 4077678 h 4321138"/>
              <a:gd name="connsiteX46" fmla="*/ 2568202 w 3340100"/>
              <a:gd name="connsiteY46" fmla="*/ 4071744 h 4321138"/>
              <a:gd name="connsiteX47" fmla="*/ 2572148 w 3340100"/>
              <a:gd name="connsiteY47" fmla="*/ 4065303 h 4321138"/>
              <a:gd name="connsiteX48" fmla="*/ 2840038 w 3340100"/>
              <a:gd name="connsiteY48" fmla="*/ 4063963 h 4321138"/>
              <a:gd name="connsiteX49" fmla="*/ 2847976 w 3340100"/>
              <a:gd name="connsiteY49" fmla="*/ 4063963 h 4321138"/>
              <a:gd name="connsiteX50" fmla="*/ 2849563 w 3340100"/>
              <a:gd name="connsiteY50" fmla="*/ 4067139 h 4321138"/>
              <a:gd name="connsiteX51" fmla="*/ 2841626 w 3340100"/>
              <a:gd name="connsiteY51" fmla="*/ 4068726 h 4321138"/>
              <a:gd name="connsiteX52" fmla="*/ 1512888 w 3340100"/>
              <a:gd name="connsiteY52" fmla="*/ 4021100 h 4321138"/>
              <a:gd name="connsiteX53" fmla="*/ 1519238 w 3340100"/>
              <a:gd name="connsiteY53" fmla="*/ 4024275 h 4321138"/>
              <a:gd name="connsiteX54" fmla="*/ 1516063 w 3340100"/>
              <a:gd name="connsiteY54" fmla="*/ 4032213 h 4321138"/>
              <a:gd name="connsiteX55" fmla="*/ 1511300 w 3340100"/>
              <a:gd name="connsiteY55" fmla="*/ 4029038 h 4321138"/>
              <a:gd name="connsiteX56" fmla="*/ 2346437 w 3340100"/>
              <a:gd name="connsiteY56" fmla="*/ 4006435 h 4321138"/>
              <a:gd name="connsiteX57" fmla="*/ 2357120 w 3340100"/>
              <a:gd name="connsiteY57" fmla="*/ 4012105 h 4321138"/>
              <a:gd name="connsiteX58" fmla="*/ 2355925 w 3340100"/>
              <a:gd name="connsiteY58" fmla="*/ 4029945 h 4321138"/>
              <a:gd name="connsiteX59" fmla="*/ 2338892 w 3340100"/>
              <a:gd name="connsiteY59" fmla="*/ 4013919 h 4321138"/>
              <a:gd name="connsiteX60" fmla="*/ 2346437 w 3340100"/>
              <a:gd name="connsiteY60" fmla="*/ 4006435 h 4321138"/>
              <a:gd name="connsiteX61" fmla="*/ 2011089 w 3340100"/>
              <a:gd name="connsiteY61" fmla="*/ 3991797 h 4321138"/>
              <a:gd name="connsiteX62" fmla="*/ 2020927 w 3340100"/>
              <a:gd name="connsiteY62" fmla="*/ 3999138 h 4321138"/>
              <a:gd name="connsiteX63" fmla="*/ 2016851 w 3340100"/>
              <a:gd name="connsiteY63" fmla="*/ 4018100 h 4321138"/>
              <a:gd name="connsiteX64" fmla="*/ 2002426 w 3340100"/>
              <a:gd name="connsiteY64" fmla="*/ 3999138 h 4321138"/>
              <a:gd name="connsiteX65" fmla="*/ 2011089 w 3340100"/>
              <a:gd name="connsiteY65" fmla="*/ 3991797 h 4321138"/>
              <a:gd name="connsiteX66" fmla="*/ 2679149 w 3340100"/>
              <a:gd name="connsiteY66" fmla="*/ 3979187 h 4321138"/>
              <a:gd name="connsiteX67" fmla="*/ 2689741 w 3340100"/>
              <a:gd name="connsiteY67" fmla="*/ 3981482 h 4321138"/>
              <a:gd name="connsiteX68" fmla="*/ 2692833 w 3340100"/>
              <a:gd name="connsiteY68" fmla="*/ 3994044 h 4321138"/>
              <a:gd name="connsiteX69" fmla="*/ 2674587 w 3340100"/>
              <a:gd name="connsiteY69" fmla="*/ 3986313 h 4321138"/>
              <a:gd name="connsiteX70" fmla="*/ 2679149 w 3340100"/>
              <a:gd name="connsiteY70" fmla="*/ 3979187 h 4321138"/>
              <a:gd name="connsiteX71" fmla="*/ 2948752 w 3340100"/>
              <a:gd name="connsiteY71" fmla="*/ 3974428 h 4321138"/>
              <a:gd name="connsiteX72" fmla="*/ 2952280 w 3340100"/>
              <a:gd name="connsiteY72" fmla="*/ 3978556 h 4321138"/>
              <a:gd name="connsiteX73" fmla="*/ 2940521 w 3340100"/>
              <a:gd name="connsiteY73" fmla="*/ 3978238 h 4321138"/>
              <a:gd name="connsiteX74" fmla="*/ 2948752 w 3340100"/>
              <a:gd name="connsiteY74" fmla="*/ 3974428 h 4321138"/>
              <a:gd name="connsiteX75" fmla="*/ 1663505 w 3340100"/>
              <a:gd name="connsiteY75" fmla="*/ 3947055 h 4321138"/>
              <a:gd name="connsiteX76" fmla="*/ 1669948 w 3340100"/>
              <a:gd name="connsiteY76" fmla="*/ 3953065 h 4321138"/>
              <a:gd name="connsiteX77" fmla="*/ 1666568 w 3340100"/>
              <a:gd name="connsiteY77" fmla="*/ 3967276 h 4321138"/>
              <a:gd name="connsiteX78" fmla="*/ 1657273 w 3340100"/>
              <a:gd name="connsiteY78" fmla="*/ 3952157 h 4321138"/>
              <a:gd name="connsiteX79" fmla="*/ 1663505 w 3340100"/>
              <a:gd name="connsiteY79" fmla="*/ 3947055 h 4321138"/>
              <a:gd name="connsiteX80" fmla="*/ 2459214 w 3340100"/>
              <a:gd name="connsiteY80" fmla="*/ 3924181 h 4321138"/>
              <a:gd name="connsiteX81" fmla="*/ 2471170 w 3340100"/>
              <a:gd name="connsiteY81" fmla="*/ 3930443 h 4321138"/>
              <a:gd name="connsiteX82" fmla="*/ 2471170 w 3340100"/>
              <a:gd name="connsiteY82" fmla="*/ 3951264 h 4321138"/>
              <a:gd name="connsiteX83" fmla="*/ 2451318 w 3340100"/>
              <a:gd name="connsiteY83" fmla="*/ 3932857 h 4321138"/>
              <a:gd name="connsiteX84" fmla="*/ 2459214 w 3340100"/>
              <a:gd name="connsiteY84" fmla="*/ 3924181 h 4321138"/>
              <a:gd name="connsiteX85" fmla="*/ 2142075 w 3340100"/>
              <a:gd name="connsiteY85" fmla="*/ 3909941 h 4321138"/>
              <a:gd name="connsiteX86" fmla="*/ 2153020 w 3340100"/>
              <a:gd name="connsiteY86" fmla="*/ 3919063 h 4321138"/>
              <a:gd name="connsiteX87" fmla="*/ 2149213 w 3340100"/>
              <a:gd name="connsiteY87" fmla="*/ 3942692 h 4321138"/>
              <a:gd name="connsiteX88" fmla="*/ 2148042 w 3340100"/>
              <a:gd name="connsiteY88" fmla="*/ 3943290 h 4321138"/>
              <a:gd name="connsiteX89" fmla="*/ 2132228 w 3340100"/>
              <a:gd name="connsiteY89" fmla="*/ 3917867 h 4321138"/>
              <a:gd name="connsiteX90" fmla="*/ 2142075 w 3340100"/>
              <a:gd name="connsiteY90" fmla="*/ 3909941 h 4321138"/>
              <a:gd name="connsiteX91" fmla="*/ 2775918 w 3340100"/>
              <a:gd name="connsiteY91" fmla="*/ 3894055 h 4321138"/>
              <a:gd name="connsiteX92" fmla="*/ 2787121 w 3340100"/>
              <a:gd name="connsiteY92" fmla="*/ 3896115 h 4321138"/>
              <a:gd name="connsiteX93" fmla="*/ 2791209 w 3340100"/>
              <a:gd name="connsiteY93" fmla="*/ 3909243 h 4321138"/>
              <a:gd name="connsiteX94" fmla="*/ 2771940 w 3340100"/>
              <a:gd name="connsiteY94" fmla="*/ 3901611 h 4321138"/>
              <a:gd name="connsiteX95" fmla="*/ 2775918 w 3340100"/>
              <a:gd name="connsiteY95" fmla="*/ 3894055 h 4321138"/>
              <a:gd name="connsiteX96" fmla="*/ 1300163 w 3340100"/>
              <a:gd name="connsiteY96" fmla="*/ 3886163 h 4321138"/>
              <a:gd name="connsiteX97" fmla="*/ 1304925 w 3340100"/>
              <a:gd name="connsiteY97" fmla="*/ 3887751 h 4321138"/>
              <a:gd name="connsiteX98" fmla="*/ 1303338 w 3340100"/>
              <a:gd name="connsiteY98" fmla="*/ 3894101 h 4321138"/>
              <a:gd name="connsiteX99" fmla="*/ 1298575 w 3340100"/>
              <a:gd name="connsiteY99" fmla="*/ 3890926 h 4321138"/>
              <a:gd name="connsiteX100" fmla="*/ 3040933 w 3340100"/>
              <a:gd name="connsiteY100" fmla="*/ 3885396 h 4321138"/>
              <a:gd name="connsiteX101" fmla="*/ 3045542 w 3340100"/>
              <a:gd name="connsiteY101" fmla="*/ 3889502 h 4321138"/>
              <a:gd name="connsiteX102" fmla="*/ 3031101 w 3340100"/>
              <a:gd name="connsiteY102" fmla="*/ 3889502 h 4321138"/>
              <a:gd name="connsiteX103" fmla="*/ 3040933 w 3340100"/>
              <a:gd name="connsiteY103" fmla="*/ 3885396 h 4321138"/>
              <a:gd name="connsiteX104" fmla="*/ 1806995 w 3340100"/>
              <a:gd name="connsiteY104" fmla="*/ 3871743 h 4321138"/>
              <a:gd name="connsiteX105" fmla="*/ 1816547 w 3340100"/>
              <a:gd name="connsiteY105" fmla="*/ 3880263 h 4321138"/>
              <a:gd name="connsiteX106" fmla="*/ 1811695 w 3340100"/>
              <a:gd name="connsiteY106" fmla="*/ 3901258 h 4321138"/>
              <a:gd name="connsiteX107" fmla="*/ 1810482 w 3340100"/>
              <a:gd name="connsiteY107" fmla="*/ 3901866 h 4321138"/>
              <a:gd name="connsiteX108" fmla="*/ 1797443 w 3340100"/>
              <a:gd name="connsiteY108" fmla="*/ 3877828 h 4321138"/>
              <a:gd name="connsiteX109" fmla="*/ 1806995 w 3340100"/>
              <a:gd name="connsiteY109" fmla="*/ 3871743 h 4321138"/>
              <a:gd name="connsiteX110" fmla="*/ 2563513 w 3340100"/>
              <a:gd name="connsiteY110" fmla="*/ 3840679 h 4321138"/>
              <a:gd name="connsiteX111" fmla="*/ 2576544 w 3340100"/>
              <a:gd name="connsiteY111" fmla="*/ 3847495 h 4321138"/>
              <a:gd name="connsiteX112" fmla="*/ 2577423 w 3340100"/>
              <a:gd name="connsiteY112" fmla="*/ 3870693 h 4321138"/>
              <a:gd name="connsiteX113" fmla="*/ 2555752 w 3340100"/>
              <a:gd name="connsiteY113" fmla="*/ 3850809 h 4321138"/>
              <a:gd name="connsiteX114" fmla="*/ 2563513 w 3340100"/>
              <a:gd name="connsiteY114" fmla="*/ 3840679 h 4321138"/>
              <a:gd name="connsiteX115" fmla="*/ 2262903 w 3340100"/>
              <a:gd name="connsiteY115" fmla="*/ 3827964 h 4321138"/>
              <a:gd name="connsiteX116" fmla="*/ 2276075 w 3340100"/>
              <a:gd name="connsiteY116" fmla="*/ 3838354 h 4321138"/>
              <a:gd name="connsiteX117" fmla="*/ 2272735 w 3340100"/>
              <a:gd name="connsiteY117" fmla="*/ 3866862 h 4321138"/>
              <a:gd name="connsiteX118" fmla="*/ 2271520 w 3340100"/>
              <a:gd name="connsiteY118" fmla="*/ 3867462 h 4321138"/>
              <a:gd name="connsiteX119" fmla="*/ 2251780 w 3340100"/>
              <a:gd name="connsiteY119" fmla="*/ 3837154 h 4321138"/>
              <a:gd name="connsiteX120" fmla="*/ 2262903 w 3340100"/>
              <a:gd name="connsiteY120" fmla="*/ 3827964 h 4321138"/>
              <a:gd name="connsiteX121" fmla="*/ 1453071 w 3340100"/>
              <a:gd name="connsiteY121" fmla="*/ 3815173 h 4321138"/>
              <a:gd name="connsiteX122" fmla="*/ 1460214 w 3340100"/>
              <a:gd name="connsiteY122" fmla="*/ 3820975 h 4321138"/>
              <a:gd name="connsiteX123" fmla="*/ 1456467 w 3340100"/>
              <a:gd name="connsiteY123" fmla="*/ 3834238 h 4321138"/>
              <a:gd name="connsiteX124" fmla="*/ 1446161 w 3340100"/>
              <a:gd name="connsiteY124" fmla="*/ 3819770 h 4321138"/>
              <a:gd name="connsiteX125" fmla="*/ 1453071 w 3340100"/>
              <a:gd name="connsiteY125" fmla="*/ 3815173 h 4321138"/>
              <a:gd name="connsiteX126" fmla="*/ 2862943 w 3340100"/>
              <a:gd name="connsiteY126" fmla="*/ 3808062 h 4321138"/>
              <a:gd name="connsiteX127" fmla="*/ 2874131 w 3340100"/>
              <a:gd name="connsiteY127" fmla="*/ 3810085 h 4321138"/>
              <a:gd name="connsiteX128" fmla="*/ 2878969 w 3340100"/>
              <a:gd name="connsiteY128" fmla="*/ 3823213 h 4321138"/>
              <a:gd name="connsiteX129" fmla="*/ 2859012 w 3340100"/>
              <a:gd name="connsiteY129" fmla="*/ 3814970 h 4321138"/>
              <a:gd name="connsiteX130" fmla="*/ 2862943 w 3340100"/>
              <a:gd name="connsiteY130" fmla="*/ 3808062 h 4321138"/>
              <a:gd name="connsiteX131" fmla="*/ 3121468 w 3340100"/>
              <a:gd name="connsiteY131" fmla="*/ 3794769 h 4321138"/>
              <a:gd name="connsiteX132" fmla="*/ 3127089 w 3340100"/>
              <a:gd name="connsiteY132" fmla="*/ 3799871 h 4321138"/>
              <a:gd name="connsiteX133" fmla="*/ 3112099 w 3340100"/>
              <a:gd name="connsiteY133" fmla="*/ 3799871 h 4321138"/>
              <a:gd name="connsiteX134" fmla="*/ 3121468 w 3340100"/>
              <a:gd name="connsiteY134" fmla="*/ 3794769 h 4321138"/>
              <a:gd name="connsiteX135" fmla="*/ 1944050 w 3340100"/>
              <a:gd name="connsiteY135" fmla="*/ 3791685 h 4321138"/>
              <a:gd name="connsiteX136" fmla="*/ 1956311 w 3340100"/>
              <a:gd name="connsiteY136" fmla="*/ 3802905 h 4321138"/>
              <a:gd name="connsiteX137" fmla="*/ 1950541 w 3340100"/>
              <a:gd name="connsiteY137" fmla="*/ 3831380 h 4321138"/>
              <a:gd name="connsiteX138" fmla="*/ 1949326 w 3340100"/>
              <a:gd name="connsiteY138" fmla="*/ 3831999 h 4321138"/>
              <a:gd name="connsiteX139" fmla="*/ 1932016 w 3340100"/>
              <a:gd name="connsiteY139" fmla="*/ 3800428 h 4321138"/>
              <a:gd name="connsiteX140" fmla="*/ 1944050 w 3340100"/>
              <a:gd name="connsiteY140" fmla="*/ 3791685 h 4321138"/>
              <a:gd name="connsiteX141" fmla="*/ 2657740 w 3340100"/>
              <a:gd name="connsiteY141" fmla="*/ 3756258 h 4321138"/>
              <a:gd name="connsiteX142" fmla="*/ 2670931 w 3340100"/>
              <a:gd name="connsiteY142" fmla="*/ 3763835 h 4321138"/>
              <a:gd name="connsiteX143" fmla="*/ 2673653 w 3340100"/>
              <a:gd name="connsiteY143" fmla="*/ 3788634 h 4321138"/>
              <a:gd name="connsiteX144" fmla="*/ 2672443 w 3340100"/>
              <a:gd name="connsiteY144" fmla="*/ 3789247 h 4321138"/>
              <a:gd name="connsiteX145" fmla="*/ 2649764 w 3340100"/>
              <a:gd name="connsiteY145" fmla="*/ 3765672 h 4321138"/>
              <a:gd name="connsiteX146" fmla="*/ 2657740 w 3340100"/>
              <a:gd name="connsiteY146" fmla="*/ 3756258 h 4321138"/>
              <a:gd name="connsiteX147" fmla="*/ 1077913 w 3340100"/>
              <a:gd name="connsiteY147" fmla="*/ 3754400 h 4321138"/>
              <a:gd name="connsiteX148" fmla="*/ 1079501 w 3340100"/>
              <a:gd name="connsiteY148" fmla="*/ 3755988 h 4321138"/>
              <a:gd name="connsiteX149" fmla="*/ 1079501 w 3340100"/>
              <a:gd name="connsiteY149" fmla="*/ 3757575 h 4321138"/>
              <a:gd name="connsiteX150" fmla="*/ 1077913 w 3340100"/>
              <a:gd name="connsiteY150" fmla="*/ 3755988 h 4321138"/>
              <a:gd name="connsiteX151" fmla="*/ 2375344 w 3340100"/>
              <a:gd name="connsiteY151" fmla="*/ 3745882 h 4321138"/>
              <a:gd name="connsiteX152" fmla="*/ 2388745 w 3340100"/>
              <a:gd name="connsiteY152" fmla="*/ 3757533 h 4321138"/>
              <a:gd name="connsiteX153" fmla="*/ 2386087 w 3340100"/>
              <a:gd name="connsiteY153" fmla="*/ 3789496 h 4321138"/>
              <a:gd name="connsiteX154" fmla="*/ 2384906 w 3340100"/>
              <a:gd name="connsiteY154" fmla="*/ 3790393 h 4321138"/>
              <a:gd name="connsiteX155" fmla="*/ 2363936 w 3340100"/>
              <a:gd name="connsiteY155" fmla="*/ 3754844 h 4321138"/>
              <a:gd name="connsiteX156" fmla="*/ 2375344 w 3340100"/>
              <a:gd name="connsiteY156" fmla="*/ 3745882 h 4321138"/>
              <a:gd name="connsiteX157" fmla="*/ 1597632 w 3340100"/>
              <a:gd name="connsiteY157" fmla="*/ 3743018 h 4321138"/>
              <a:gd name="connsiteX158" fmla="*/ 1608015 w 3340100"/>
              <a:gd name="connsiteY158" fmla="*/ 3751580 h 4321138"/>
              <a:gd name="connsiteX159" fmla="*/ 1603217 w 3340100"/>
              <a:gd name="connsiteY159" fmla="*/ 3772100 h 4321138"/>
              <a:gd name="connsiteX160" fmla="*/ 1587924 w 3340100"/>
              <a:gd name="connsiteY160" fmla="*/ 3750071 h 4321138"/>
              <a:gd name="connsiteX161" fmla="*/ 1597632 w 3340100"/>
              <a:gd name="connsiteY161" fmla="*/ 3743018 h 4321138"/>
              <a:gd name="connsiteX162" fmla="*/ 2940491 w 3340100"/>
              <a:gd name="connsiteY162" fmla="*/ 3723805 h 4321138"/>
              <a:gd name="connsiteX163" fmla="*/ 2951201 w 3340100"/>
              <a:gd name="connsiteY163" fmla="*/ 3725742 h 4321138"/>
              <a:gd name="connsiteX164" fmla="*/ 2957322 w 3340100"/>
              <a:gd name="connsiteY164" fmla="*/ 3737732 h 4321138"/>
              <a:gd name="connsiteX165" fmla="*/ 2937124 w 3340100"/>
              <a:gd name="connsiteY165" fmla="*/ 3730421 h 4321138"/>
              <a:gd name="connsiteX166" fmla="*/ 2940491 w 3340100"/>
              <a:gd name="connsiteY166" fmla="*/ 3723805 h 4321138"/>
              <a:gd name="connsiteX167" fmla="*/ 2072184 w 3340100"/>
              <a:gd name="connsiteY167" fmla="*/ 3711495 h 4321138"/>
              <a:gd name="connsiteX168" fmla="*/ 2087128 w 3340100"/>
              <a:gd name="connsiteY168" fmla="*/ 3724756 h 4321138"/>
              <a:gd name="connsiteX169" fmla="*/ 2081318 w 3340100"/>
              <a:gd name="connsiteY169" fmla="*/ 3758621 h 4321138"/>
              <a:gd name="connsiteX170" fmla="*/ 2079790 w 3340100"/>
              <a:gd name="connsiteY170" fmla="*/ 3759520 h 4321138"/>
              <a:gd name="connsiteX171" fmla="*/ 2058388 w 3340100"/>
              <a:gd name="connsiteY171" fmla="*/ 3722059 h 4321138"/>
              <a:gd name="connsiteX172" fmla="*/ 2072184 w 3340100"/>
              <a:gd name="connsiteY172" fmla="*/ 3711495 h 4321138"/>
              <a:gd name="connsiteX173" fmla="*/ 3191000 w 3340100"/>
              <a:gd name="connsiteY173" fmla="*/ 3705879 h 4321138"/>
              <a:gd name="connsiteX174" fmla="*/ 3195980 w 3340100"/>
              <a:gd name="connsiteY174" fmla="*/ 3710020 h 4321138"/>
              <a:gd name="connsiteX175" fmla="*/ 3183218 w 3340100"/>
              <a:gd name="connsiteY175" fmla="*/ 3710365 h 4321138"/>
              <a:gd name="connsiteX176" fmla="*/ 3191000 w 3340100"/>
              <a:gd name="connsiteY176" fmla="*/ 3705879 h 4321138"/>
              <a:gd name="connsiteX177" fmla="*/ 1230321 w 3340100"/>
              <a:gd name="connsiteY177" fmla="*/ 3687895 h 4321138"/>
              <a:gd name="connsiteX178" fmla="*/ 1236537 w 3340100"/>
              <a:gd name="connsiteY178" fmla="*/ 3692384 h 4321138"/>
              <a:gd name="connsiteX179" fmla="*/ 1234250 w 3340100"/>
              <a:gd name="connsiteY179" fmla="*/ 3703002 h 4321138"/>
              <a:gd name="connsiteX180" fmla="*/ 1225392 w 3340100"/>
              <a:gd name="connsiteY180" fmla="*/ 3692072 h 4321138"/>
              <a:gd name="connsiteX181" fmla="*/ 1230321 w 3340100"/>
              <a:gd name="connsiteY181" fmla="*/ 3687895 h 4321138"/>
              <a:gd name="connsiteX182" fmla="*/ 2742292 w 3340100"/>
              <a:gd name="connsiteY182" fmla="*/ 3674541 h 4321138"/>
              <a:gd name="connsiteX183" fmla="*/ 2755144 w 3340100"/>
              <a:gd name="connsiteY183" fmla="*/ 3681874 h 4321138"/>
              <a:gd name="connsiteX184" fmla="*/ 2759195 w 3340100"/>
              <a:gd name="connsiteY184" fmla="*/ 3706344 h 4321138"/>
              <a:gd name="connsiteX185" fmla="*/ 2758260 w 3340100"/>
              <a:gd name="connsiteY185" fmla="*/ 3706934 h 4321138"/>
              <a:gd name="connsiteX186" fmla="*/ 2734581 w 3340100"/>
              <a:gd name="connsiteY186" fmla="*/ 3682464 h 4321138"/>
              <a:gd name="connsiteX187" fmla="*/ 2742292 w 3340100"/>
              <a:gd name="connsiteY187" fmla="*/ 3674541 h 4321138"/>
              <a:gd name="connsiteX188" fmla="*/ 1738920 w 3340100"/>
              <a:gd name="connsiteY188" fmla="*/ 3667868 h 4321138"/>
              <a:gd name="connsiteX189" fmla="*/ 1753173 w 3340100"/>
              <a:gd name="connsiteY189" fmla="*/ 3679427 h 4321138"/>
              <a:gd name="connsiteX190" fmla="*/ 1747487 w 3340100"/>
              <a:gd name="connsiteY190" fmla="*/ 3708325 h 4321138"/>
              <a:gd name="connsiteX191" fmla="*/ 1726237 w 3340100"/>
              <a:gd name="connsiteY191" fmla="*/ 3678210 h 4321138"/>
              <a:gd name="connsiteX192" fmla="*/ 1738920 w 3340100"/>
              <a:gd name="connsiteY192" fmla="*/ 3667868 h 4321138"/>
              <a:gd name="connsiteX193" fmla="*/ 2476572 w 3340100"/>
              <a:gd name="connsiteY193" fmla="*/ 3663606 h 4321138"/>
              <a:gd name="connsiteX194" fmla="*/ 2490546 w 3340100"/>
              <a:gd name="connsiteY194" fmla="*/ 3676212 h 4321138"/>
              <a:gd name="connsiteX195" fmla="*/ 2489334 w 3340100"/>
              <a:gd name="connsiteY195" fmla="*/ 3710944 h 4321138"/>
              <a:gd name="connsiteX196" fmla="*/ 2488122 w 3340100"/>
              <a:gd name="connsiteY196" fmla="*/ 3711858 h 4321138"/>
              <a:gd name="connsiteX197" fmla="*/ 2465097 w 3340100"/>
              <a:gd name="connsiteY197" fmla="*/ 3673165 h 4321138"/>
              <a:gd name="connsiteX198" fmla="*/ 2476572 w 3340100"/>
              <a:gd name="connsiteY198" fmla="*/ 3663606 h 4321138"/>
              <a:gd name="connsiteX199" fmla="*/ 3008248 w 3340100"/>
              <a:gd name="connsiteY199" fmla="*/ 3638228 h 4321138"/>
              <a:gd name="connsiteX200" fmla="*/ 3018182 w 3340100"/>
              <a:gd name="connsiteY200" fmla="*/ 3640080 h 4321138"/>
              <a:gd name="connsiteX201" fmla="*/ 3024781 w 3340100"/>
              <a:gd name="connsiteY201" fmla="*/ 3651933 h 4321138"/>
              <a:gd name="connsiteX202" fmla="*/ 3005845 w 3340100"/>
              <a:gd name="connsiteY202" fmla="*/ 3644821 h 4321138"/>
              <a:gd name="connsiteX203" fmla="*/ 3008248 w 3340100"/>
              <a:gd name="connsiteY203" fmla="*/ 3638228 h 4321138"/>
              <a:gd name="connsiteX204" fmla="*/ 2192355 w 3340100"/>
              <a:gd name="connsiteY204" fmla="*/ 3629762 h 4321138"/>
              <a:gd name="connsiteX205" fmla="*/ 2208075 w 3340100"/>
              <a:gd name="connsiteY205" fmla="*/ 3644856 h 4321138"/>
              <a:gd name="connsiteX206" fmla="*/ 2203131 w 3340100"/>
              <a:gd name="connsiteY206" fmla="*/ 3683690 h 4321138"/>
              <a:gd name="connsiteX207" fmla="*/ 2201586 w 3340100"/>
              <a:gd name="connsiteY207" fmla="*/ 3684600 h 4321138"/>
              <a:gd name="connsiteX208" fmla="*/ 2177795 w 3340100"/>
              <a:gd name="connsiteY208" fmla="*/ 3639698 h 4321138"/>
              <a:gd name="connsiteX209" fmla="*/ 2192355 w 3340100"/>
              <a:gd name="connsiteY209" fmla="*/ 3629762 h 4321138"/>
              <a:gd name="connsiteX210" fmla="*/ 1376799 w 3340100"/>
              <a:gd name="connsiteY210" fmla="*/ 3620380 h 4321138"/>
              <a:gd name="connsiteX211" fmla="*/ 1388428 w 3340100"/>
              <a:gd name="connsiteY211" fmla="*/ 3628048 h 4321138"/>
              <a:gd name="connsiteX212" fmla="*/ 1384618 w 3340100"/>
              <a:gd name="connsiteY212" fmla="*/ 3645926 h 4321138"/>
              <a:gd name="connsiteX213" fmla="*/ 1367790 w 3340100"/>
              <a:gd name="connsiteY213" fmla="*/ 3627739 h 4321138"/>
              <a:gd name="connsiteX214" fmla="*/ 1376799 w 3340100"/>
              <a:gd name="connsiteY214" fmla="*/ 3620380 h 4321138"/>
              <a:gd name="connsiteX215" fmla="*/ 3251201 w 3340100"/>
              <a:gd name="connsiteY215" fmla="*/ 3617875 h 4321138"/>
              <a:gd name="connsiteX216" fmla="*/ 3255963 w 3340100"/>
              <a:gd name="connsiteY216" fmla="*/ 3621051 h 4321138"/>
              <a:gd name="connsiteX217" fmla="*/ 3249613 w 3340100"/>
              <a:gd name="connsiteY217" fmla="*/ 3622638 h 4321138"/>
              <a:gd name="connsiteX218" fmla="*/ 3244850 w 3340100"/>
              <a:gd name="connsiteY218" fmla="*/ 3619463 h 4321138"/>
              <a:gd name="connsiteX219" fmla="*/ 2817717 w 3340100"/>
              <a:gd name="connsiteY219" fmla="*/ 3590449 h 4321138"/>
              <a:gd name="connsiteX220" fmla="*/ 2829783 w 3340100"/>
              <a:gd name="connsiteY220" fmla="*/ 3597745 h 4321138"/>
              <a:gd name="connsiteX221" fmla="*/ 2834910 w 3340100"/>
              <a:gd name="connsiteY221" fmla="*/ 3622672 h 4321138"/>
              <a:gd name="connsiteX222" fmla="*/ 2834307 w 3340100"/>
              <a:gd name="connsiteY222" fmla="*/ 3623584 h 4321138"/>
              <a:gd name="connsiteX223" fmla="*/ 2811082 w 3340100"/>
              <a:gd name="connsiteY223" fmla="*/ 3598657 h 4321138"/>
              <a:gd name="connsiteX224" fmla="*/ 2817717 w 3340100"/>
              <a:gd name="connsiteY224" fmla="*/ 3590449 h 4321138"/>
              <a:gd name="connsiteX225" fmla="*/ 1873435 w 3340100"/>
              <a:gd name="connsiteY225" fmla="*/ 3589404 h 4321138"/>
              <a:gd name="connsiteX226" fmla="*/ 1889548 w 3340100"/>
              <a:gd name="connsiteY226" fmla="*/ 3603235 h 4321138"/>
              <a:gd name="connsiteX227" fmla="*/ 1883622 w 3340100"/>
              <a:gd name="connsiteY227" fmla="*/ 3639402 h 4321138"/>
              <a:gd name="connsiteX228" fmla="*/ 1881844 w 3340100"/>
              <a:gd name="connsiteY228" fmla="*/ 3640015 h 4321138"/>
              <a:gd name="connsiteX229" fmla="*/ 1858433 w 3340100"/>
              <a:gd name="connsiteY229" fmla="*/ 3600170 h 4321138"/>
              <a:gd name="connsiteX230" fmla="*/ 1873435 w 3340100"/>
              <a:gd name="connsiteY230" fmla="*/ 3589404 h 4321138"/>
              <a:gd name="connsiteX231" fmla="*/ 2570138 w 3340100"/>
              <a:gd name="connsiteY231" fmla="*/ 3582772 h 4321138"/>
              <a:gd name="connsiteX232" fmla="*/ 2583503 w 3340100"/>
              <a:gd name="connsiteY232" fmla="*/ 3595339 h 4321138"/>
              <a:gd name="connsiteX233" fmla="*/ 2583799 w 3340100"/>
              <a:gd name="connsiteY233" fmla="*/ 3631120 h 4321138"/>
              <a:gd name="connsiteX234" fmla="*/ 2581429 w 3340100"/>
              <a:gd name="connsiteY234" fmla="*/ 3632895 h 4321138"/>
              <a:gd name="connsiteX235" fmla="*/ 2559216 w 3340100"/>
              <a:gd name="connsiteY235" fmla="*/ 3590608 h 4321138"/>
              <a:gd name="connsiteX236" fmla="*/ 2570138 w 3340100"/>
              <a:gd name="connsiteY236" fmla="*/ 3582772 h 4321138"/>
              <a:gd name="connsiteX237" fmla="*/ 990600 w 3340100"/>
              <a:gd name="connsiteY237" fmla="*/ 3576600 h 4321138"/>
              <a:gd name="connsiteX238" fmla="*/ 996950 w 3340100"/>
              <a:gd name="connsiteY238" fmla="*/ 3579775 h 4321138"/>
              <a:gd name="connsiteX239" fmla="*/ 996950 w 3340100"/>
              <a:gd name="connsiteY239" fmla="*/ 3584538 h 4321138"/>
              <a:gd name="connsiteX240" fmla="*/ 990600 w 3340100"/>
              <a:gd name="connsiteY240" fmla="*/ 3581363 h 4321138"/>
              <a:gd name="connsiteX241" fmla="*/ 3066418 w 3340100"/>
              <a:gd name="connsiteY241" fmla="*/ 3553476 h 4321138"/>
              <a:gd name="connsiteX242" fmla="*/ 3075503 w 3340100"/>
              <a:gd name="connsiteY242" fmla="*/ 3555146 h 4321138"/>
              <a:gd name="connsiteX243" fmla="*/ 3082411 w 3340100"/>
              <a:gd name="connsiteY243" fmla="*/ 3566375 h 4321138"/>
              <a:gd name="connsiteX244" fmla="*/ 3064090 w 3340100"/>
              <a:gd name="connsiteY244" fmla="*/ 3559091 h 4321138"/>
              <a:gd name="connsiteX245" fmla="*/ 3066418 w 3340100"/>
              <a:gd name="connsiteY245" fmla="*/ 3553476 h 4321138"/>
              <a:gd name="connsiteX246" fmla="*/ 1519674 w 3340100"/>
              <a:gd name="connsiteY246" fmla="*/ 3550067 h 4321138"/>
              <a:gd name="connsiteX247" fmla="*/ 1534489 w 3340100"/>
              <a:gd name="connsiteY247" fmla="*/ 3560045 h 4321138"/>
              <a:gd name="connsiteX248" fmla="*/ 1530299 w 3340100"/>
              <a:gd name="connsiteY248" fmla="*/ 3585445 h 4321138"/>
              <a:gd name="connsiteX249" fmla="*/ 1507553 w 3340100"/>
              <a:gd name="connsiteY249" fmla="*/ 3559138 h 4321138"/>
              <a:gd name="connsiteX250" fmla="*/ 1519674 w 3340100"/>
              <a:gd name="connsiteY250" fmla="*/ 3550067 h 4321138"/>
              <a:gd name="connsiteX251" fmla="*/ 2302374 w 3340100"/>
              <a:gd name="connsiteY251" fmla="*/ 3549140 h 4321138"/>
              <a:gd name="connsiteX252" fmla="*/ 2318310 w 3340100"/>
              <a:gd name="connsiteY252" fmla="*/ 3565405 h 4321138"/>
              <a:gd name="connsiteX253" fmla="*/ 2314769 w 3340100"/>
              <a:gd name="connsiteY253" fmla="*/ 3608170 h 4321138"/>
              <a:gd name="connsiteX254" fmla="*/ 2312998 w 3340100"/>
              <a:gd name="connsiteY254" fmla="*/ 3609080 h 4321138"/>
              <a:gd name="connsiteX255" fmla="*/ 2288208 w 3340100"/>
              <a:gd name="connsiteY255" fmla="*/ 3559945 h 4321138"/>
              <a:gd name="connsiteX256" fmla="*/ 2302374 w 3340100"/>
              <a:gd name="connsiteY256" fmla="*/ 3549140 h 4321138"/>
              <a:gd name="connsiteX257" fmla="*/ 3300413 w 3340100"/>
              <a:gd name="connsiteY257" fmla="*/ 3528975 h 4321138"/>
              <a:gd name="connsiteX258" fmla="*/ 3303588 w 3340100"/>
              <a:gd name="connsiteY258" fmla="*/ 3530563 h 4321138"/>
              <a:gd name="connsiteX259" fmla="*/ 3298825 w 3340100"/>
              <a:gd name="connsiteY259" fmla="*/ 3532150 h 4321138"/>
              <a:gd name="connsiteX260" fmla="*/ 3295650 w 3340100"/>
              <a:gd name="connsiteY260" fmla="*/ 3530563 h 4321138"/>
              <a:gd name="connsiteX261" fmla="*/ 1138184 w 3340100"/>
              <a:gd name="connsiteY261" fmla="*/ 3513472 h 4321138"/>
              <a:gd name="connsiteX262" fmla="*/ 1148320 w 3340100"/>
              <a:gd name="connsiteY262" fmla="*/ 3518720 h 4321138"/>
              <a:gd name="connsiteX263" fmla="*/ 1146518 w 3340100"/>
              <a:gd name="connsiteY263" fmla="*/ 3532193 h 4321138"/>
              <a:gd name="connsiteX264" fmla="*/ 1131201 w 3340100"/>
              <a:gd name="connsiteY264" fmla="*/ 3519033 h 4321138"/>
              <a:gd name="connsiteX265" fmla="*/ 1138184 w 3340100"/>
              <a:gd name="connsiteY265" fmla="*/ 3513472 h 4321138"/>
              <a:gd name="connsiteX266" fmla="*/ 1999765 w 3340100"/>
              <a:gd name="connsiteY266" fmla="*/ 3509328 h 4321138"/>
              <a:gd name="connsiteX267" fmla="*/ 2019178 w 3340100"/>
              <a:gd name="connsiteY267" fmla="*/ 3525360 h 4321138"/>
              <a:gd name="connsiteX268" fmla="*/ 2013599 w 3340100"/>
              <a:gd name="connsiteY268" fmla="*/ 3568009 h 4321138"/>
              <a:gd name="connsiteX269" fmla="*/ 2011739 w 3340100"/>
              <a:gd name="connsiteY269" fmla="*/ 3568930 h 4321138"/>
              <a:gd name="connsiteX270" fmla="*/ 1982910 w 3340100"/>
              <a:gd name="connsiteY270" fmla="*/ 3522292 h 4321138"/>
              <a:gd name="connsiteX271" fmla="*/ 1999765 w 3340100"/>
              <a:gd name="connsiteY271" fmla="*/ 3509328 h 4321138"/>
              <a:gd name="connsiteX272" fmla="*/ 2882829 w 3340100"/>
              <a:gd name="connsiteY272" fmla="*/ 3508359 h 4321138"/>
              <a:gd name="connsiteX273" fmla="*/ 2893506 w 3340100"/>
              <a:gd name="connsiteY273" fmla="*/ 3515328 h 4321138"/>
              <a:gd name="connsiteX274" fmla="*/ 2899586 w 3340100"/>
              <a:gd name="connsiteY274" fmla="*/ 3539662 h 4321138"/>
              <a:gd name="connsiteX275" fmla="*/ 2898066 w 3340100"/>
              <a:gd name="connsiteY275" fmla="*/ 3541202 h 4321138"/>
              <a:gd name="connsiteX276" fmla="*/ 2876483 w 3340100"/>
              <a:gd name="connsiteY276" fmla="*/ 3515020 h 4321138"/>
              <a:gd name="connsiteX277" fmla="*/ 2882829 w 3340100"/>
              <a:gd name="connsiteY277" fmla="*/ 3508359 h 4321138"/>
              <a:gd name="connsiteX278" fmla="*/ 2652270 w 3340100"/>
              <a:gd name="connsiteY278" fmla="*/ 3500332 h 4321138"/>
              <a:gd name="connsiteX279" fmla="*/ 2665487 w 3340100"/>
              <a:gd name="connsiteY279" fmla="*/ 3513650 h 4321138"/>
              <a:gd name="connsiteX280" fmla="*/ 2667259 w 3340100"/>
              <a:gd name="connsiteY280" fmla="*/ 3551201 h 4321138"/>
              <a:gd name="connsiteX281" fmla="*/ 2664896 w 3340100"/>
              <a:gd name="connsiteY281" fmla="*/ 3553032 h 4321138"/>
              <a:gd name="connsiteX282" fmla="*/ 2642154 w 3340100"/>
              <a:gd name="connsiteY282" fmla="*/ 3508766 h 4321138"/>
              <a:gd name="connsiteX283" fmla="*/ 2652270 w 3340100"/>
              <a:gd name="connsiteY283" fmla="*/ 3500332 h 4321138"/>
              <a:gd name="connsiteX284" fmla="*/ 738188 w 3340100"/>
              <a:gd name="connsiteY284" fmla="*/ 3489288 h 4321138"/>
              <a:gd name="connsiteX285" fmla="*/ 741363 w 3340100"/>
              <a:gd name="connsiteY285" fmla="*/ 3489288 h 4321138"/>
              <a:gd name="connsiteX286" fmla="*/ 739776 w 3340100"/>
              <a:gd name="connsiteY286" fmla="*/ 3490876 h 4321138"/>
              <a:gd name="connsiteX287" fmla="*/ 1655236 w 3340100"/>
              <a:gd name="connsiteY287" fmla="*/ 3476059 h 4321138"/>
              <a:gd name="connsiteX288" fmla="*/ 1674813 w 3340100"/>
              <a:gd name="connsiteY288" fmla="*/ 3488759 h 4321138"/>
              <a:gd name="connsiteX289" fmla="*/ 1670539 w 3340100"/>
              <a:gd name="connsiteY289" fmla="*/ 3521416 h 4321138"/>
              <a:gd name="connsiteX290" fmla="*/ 1640010 w 3340100"/>
              <a:gd name="connsiteY290" fmla="*/ 3487851 h 4321138"/>
              <a:gd name="connsiteX291" fmla="*/ 1655236 w 3340100"/>
              <a:gd name="connsiteY291" fmla="*/ 3476059 h 4321138"/>
              <a:gd name="connsiteX292" fmla="*/ 3114586 w 3340100"/>
              <a:gd name="connsiteY292" fmla="*/ 3470238 h 4321138"/>
              <a:gd name="connsiteX293" fmla="*/ 3121436 w 3340100"/>
              <a:gd name="connsiteY293" fmla="*/ 3471536 h 4321138"/>
              <a:gd name="connsiteX294" fmla="*/ 3127759 w 3340100"/>
              <a:gd name="connsiteY294" fmla="*/ 3479907 h 4321138"/>
              <a:gd name="connsiteX295" fmla="*/ 3112705 w 3340100"/>
              <a:gd name="connsiteY295" fmla="*/ 3474134 h 4321138"/>
              <a:gd name="connsiteX296" fmla="*/ 3114586 w 3340100"/>
              <a:gd name="connsiteY296" fmla="*/ 3470238 h 4321138"/>
              <a:gd name="connsiteX297" fmla="*/ 2403032 w 3340100"/>
              <a:gd name="connsiteY297" fmla="*/ 3468413 h 4321138"/>
              <a:gd name="connsiteX298" fmla="*/ 2418710 w 3340100"/>
              <a:gd name="connsiteY298" fmla="*/ 3485100 h 4321138"/>
              <a:gd name="connsiteX299" fmla="*/ 2416639 w 3340100"/>
              <a:gd name="connsiteY299" fmla="*/ 3530400 h 4321138"/>
              <a:gd name="connsiteX300" fmla="*/ 2413385 w 3340100"/>
              <a:gd name="connsiteY300" fmla="*/ 3532500 h 4321138"/>
              <a:gd name="connsiteX301" fmla="*/ 2389129 w 3340100"/>
              <a:gd name="connsiteY301" fmla="*/ 3477600 h 4321138"/>
              <a:gd name="connsiteX302" fmla="*/ 2403032 w 3340100"/>
              <a:gd name="connsiteY302" fmla="*/ 3468413 h 4321138"/>
              <a:gd name="connsiteX303" fmla="*/ 1278517 w 3340100"/>
              <a:gd name="connsiteY303" fmla="*/ 3447799 h 4321138"/>
              <a:gd name="connsiteX304" fmla="*/ 1294461 w 3340100"/>
              <a:gd name="connsiteY304" fmla="*/ 3455164 h 4321138"/>
              <a:gd name="connsiteX305" fmla="*/ 1292639 w 3340100"/>
              <a:gd name="connsiteY305" fmla="*/ 3475512 h 4321138"/>
              <a:gd name="connsiteX306" fmla="*/ 1268040 w 3340100"/>
              <a:gd name="connsiteY306" fmla="*/ 3456379 h 4321138"/>
              <a:gd name="connsiteX307" fmla="*/ 1278517 w 3340100"/>
              <a:gd name="connsiteY307" fmla="*/ 3447799 h 4321138"/>
              <a:gd name="connsiteX308" fmla="*/ 3340100 w 3340100"/>
              <a:gd name="connsiteY308" fmla="*/ 3441663 h 4321138"/>
              <a:gd name="connsiteX309" fmla="*/ 3340100 w 3340100"/>
              <a:gd name="connsiteY309" fmla="*/ 3443251 h 4321138"/>
              <a:gd name="connsiteX310" fmla="*/ 3338513 w 3340100"/>
              <a:gd name="connsiteY310" fmla="*/ 3443251 h 4321138"/>
              <a:gd name="connsiteX311" fmla="*/ 3336925 w 3340100"/>
              <a:gd name="connsiteY311" fmla="*/ 3443251 h 4321138"/>
              <a:gd name="connsiteX312" fmla="*/ 879072 w 3340100"/>
              <a:gd name="connsiteY312" fmla="*/ 3433763 h 4321138"/>
              <a:gd name="connsiteX313" fmla="*/ 886903 w 3340100"/>
              <a:gd name="connsiteY313" fmla="*/ 3435978 h 4321138"/>
              <a:gd name="connsiteX314" fmla="*/ 886903 w 3340100"/>
              <a:gd name="connsiteY314" fmla="*/ 3443066 h 4321138"/>
              <a:gd name="connsiteX315" fmla="*/ 875280 w 3340100"/>
              <a:gd name="connsiteY315" fmla="*/ 3437750 h 4321138"/>
              <a:gd name="connsiteX316" fmla="*/ 879072 w 3340100"/>
              <a:gd name="connsiteY316" fmla="*/ 3433763 h 4321138"/>
              <a:gd name="connsiteX317" fmla="*/ 2117591 w 3340100"/>
              <a:gd name="connsiteY317" fmla="*/ 3429200 h 4321138"/>
              <a:gd name="connsiteX318" fmla="*/ 2137090 w 3340100"/>
              <a:gd name="connsiteY318" fmla="*/ 3447287 h 4321138"/>
              <a:gd name="connsiteX319" fmla="*/ 2132930 w 3340100"/>
              <a:gd name="connsiteY319" fmla="*/ 3494806 h 4321138"/>
              <a:gd name="connsiteX320" fmla="*/ 2131148 w 3340100"/>
              <a:gd name="connsiteY320" fmla="*/ 3496025 h 4321138"/>
              <a:gd name="connsiteX321" fmla="*/ 2100543 w 3340100"/>
              <a:gd name="connsiteY321" fmla="*/ 3441499 h 4321138"/>
              <a:gd name="connsiteX322" fmla="*/ 2117591 w 3340100"/>
              <a:gd name="connsiteY322" fmla="*/ 3429200 h 4321138"/>
              <a:gd name="connsiteX323" fmla="*/ 2937977 w 3340100"/>
              <a:gd name="connsiteY323" fmla="*/ 3426349 h 4321138"/>
              <a:gd name="connsiteX324" fmla="*/ 2948499 w 3340100"/>
              <a:gd name="connsiteY324" fmla="*/ 3432950 h 4321138"/>
              <a:gd name="connsiteX325" fmla="*/ 2955567 w 3340100"/>
              <a:gd name="connsiteY325" fmla="*/ 3456076 h 4321138"/>
              <a:gd name="connsiteX326" fmla="*/ 2955246 w 3340100"/>
              <a:gd name="connsiteY326" fmla="*/ 3456701 h 4321138"/>
              <a:gd name="connsiteX327" fmla="*/ 2932756 w 3340100"/>
              <a:gd name="connsiteY327" fmla="*/ 3432638 h 4321138"/>
              <a:gd name="connsiteX328" fmla="*/ 2937977 w 3340100"/>
              <a:gd name="connsiteY328" fmla="*/ 3426349 h 4321138"/>
              <a:gd name="connsiteX329" fmla="*/ 2726238 w 3340100"/>
              <a:gd name="connsiteY329" fmla="*/ 3419430 h 4321138"/>
              <a:gd name="connsiteX330" fmla="*/ 2738032 w 3340100"/>
              <a:gd name="connsiteY330" fmla="*/ 3432467 h 4321138"/>
              <a:gd name="connsiteX331" fmla="*/ 2741245 w 3340100"/>
              <a:gd name="connsiteY331" fmla="*/ 3469893 h 4321138"/>
              <a:gd name="connsiteX332" fmla="*/ 2739200 w 3340100"/>
              <a:gd name="connsiteY332" fmla="*/ 3471733 h 4321138"/>
              <a:gd name="connsiteX333" fmla="*/ 2717292 w 3340100"/>
              <a:gd name="connsiteY333" fmla="*/ 3425719 h 4321138"/>
              <a:gd name="connsiteX334" fmla="*/ 2726238 w 3340100"/>
              <a:gd name="connsiteY334" fmla="*/ 3419430 h 4321138"/>
              <a:gd name="connsiteX335" fmla="*/ 1785574 w 3340100"/>
              <a:gd name="connsiteY335" fmla="*/ 3399131 h 4321138"/>
              <a:gd name="connsiteX336" fmla="*/ 1808953 w 3340100"/>
              <a:gd name="connsiteY336" fmla="*/ 3413952 h 4321138"/>
              <a:gd name="connsiteX337" fmla="*/ 1805309 w 3340100"/>
              <a:gd name="connsiteY337" fmla="*/ 3454085 h 4321138"/>
              <a:gd name="connsiteX338" fmla="*/ 1768571 w 3340100"/>
              <a:gd name="connsiteY338" fmla="*/ 3413952 h 4321138"/>
              <a:gd name="connsiteX339" fmla="*/ 1785574 w 3340100"/>
              <a:gd name="connsiteY339" fmla="*/ 3399131 h 4321138"/>
              <a:gd name="connsiteX340" fmla="*/ 615950 w 3340100"/>
              <a:gd name="connsiteY340" fmla="*/ 3390863 h 4321138"/>
              <a:gd name="connsiteX341" fmla="*/ 620714 w 3340100"/>
              <a:gd name="connsiteY341" fmla="*/ 3392451 h 4321138"/>
              <a:gd name="connsiteX342" fmla="*/ 620714 w 3340100"/>
              <a:gd name="connsiteY342" fmla="*/ 3394038 h 4321138"/>
              <a:gd name="connsiteX343" fmla="*/ 615950 w 3340100"/>
              <a:gd name="connsiteY343" fmla="*/ 3394038 h 4321138"/>
              <a:gd name="connsiteX344" fmla="*/ 3152279 w 3340100"/>
              <a:gd name="connsiteY344" fmla="*/ 3387092 h 4321138"/>
              <a:gd name="connsiteX345" fmla="*/ 3157676 w 3340100"/>
              <a:gd name="connsiteY345" fmla="*/ 3388005 h 4321138"/>
              <a:gd name="connsiteX346" fmla="*/ 3162956 w 3340100"/>
              <a:gd name="connsiteY346" fmla="*/ 3395308 h 4321138"/>
              <a:gd name="connsiteX347" fmla="*/ 3150843 w 3340100"/>
              <a:gd name="connsiteY347" fmla="*/ 3390228 h 4321138"/>
              <a:gd name="connsiteX348" fmla="*/ 3152279 w 3340100"/>
              <a:gd name="connsiteY348" fmla="*/ 3387092 h 4321138"/>
              <a:gd name="connsiteX349" fmla="*/ 2493467 w 3340100"/>
              <a:gd name="connsiteY349" fmla="*/ 3386463 h 4321138"/>
              <a:gd name="connsiteX350" fmla="*/ 2509540 w 3340100"/>
              <a:gd name="connsiteY350" fmla="*/ 3404607 h 4321138"/>
              <a:gd name="connsiteX351" fmla="*/ 2509243 w 3340100"/>
              <a:gd name="connsiteY351" fmla="*/ 3453401 h 4321138"/>
              <a:gd name="connsiteX352" fmla="*/ 2505969 w 3340100"/>
              <a:gd name="connsiteY352" fmla="*/ 3455549 h 4321138"/>
              <a:gd name="connsiteX353" fmla="*/ 2480073 w 3340100"/>
              <a:gd name="connsiteY353" fmla="*/ 3396628 h 4321138"/>
              <a:gd name="connsiteX354" fmla="*/ 2493467 w 3340100"/>
              <a:gd name="connsiteY354" fmla="*/ 3386463 h 4321138"/>
              <a:gd name="connsiteX355" fmla="*/ 1413166 w 3340100"/>
              <a:gd name="connsiteY355" fmla="*/ 3380881 h 4321138"/>
              <a:gd name="connsiteX356" fmla="*/ 1435223 w 3340100"/>
              <a:gd name="connsiteY356" fmla="*/ 3390353 h 4321138"/>
              <a:gd name="connsiteX357" fmla="*/ 1434307 w 3340100"/>
              <a:gd name="connsiteY357" fmla="*/ 3417611 h 4321138"/>
              <a:gd name="connsiteX358" fmla="*/ 1399809 w 3340100"/>
              <a:gd name="connsiteY358" fmla="*/ 3392750 h 4321138"/>
              <a:gd name="connsiteX359" fmla="*/ 1413166 w 3340100"/>
              <a:gd name="connsiteY359" fmla="*/ 3380881 h 4321138"/>
              <a:gd name="connsiteX360" fmla="*/ 1013612 w 3340100"/>
              <a:gd name="connsiteY360" fmla="*/ 3374529 h 4321138"/>
              <a:gd name="connsiteX361" fmla="*/ 1029502 w 3340100"/>
              <a:gd name="connsiteY361" fmla="*/ 3378659 h 4321138"/>
              <a:gd name="connsiteX362" fmla="*/ 1030748 w 3340100"/>
              <a:gd name="connsiteY362" fmla="*/ 3392054 h 4321138"/>
              <a:gd name="connsiteX363" fmla="*/ 1006134 w 3340100"/>
              <a:gd name="connsiteY363" fmla="*/ 3381338 h 4321138"/>
              <a:gd name="connsiteX364" fmla="*/ 1013612 w 3340100"/>
              <a:gd name="connsiteY364" fmla="*/ 3374529 h 4321138"/>
              <a:gd name="connsiteX365" fmla="*/ 2225210 w 3340100"/>
              <a:gd name="connsiteY365" fmla="*/ 3348681 h 4321138"/>
              <a:gd name="connsiteX366" fmla="*/ 2246338 w 3340100"/>
              <a:gd name="connsiteY366" fmla="*/ 3368246 h 4321138"/>
              <a:gd name="connsiteX367" fmla="*/ 2243641 w 3340100"/>
              <a:gd name="connsiteY367" fmla="*/ 3420827 h 4321138"/>
              <a:gd name="connsiteX368" fmla="*/ 2241843 w 3340100"/>
              <a:gd name="connsiteY368" fmla="*/ 3422050 h 4321138"/>
              <a:gd name="connsiteX369" fmla="*/ 2207679 w 3340100"/>
              <a:gd name="connsiteY369" fmla="*/ 3362132 h 4321138"/>
              <a:gd name="connsiteX370" fmla="*/ 2225210 w 3340100"/>
              <a:gd name="connsiteY370" fmla="*/ 3348681 h 4321138"/>
              <a:gd name="connsiteX371" fmla="*/ 2984330 w 3340100"/>
              <a:gd name="connsiteY371" fmla="*/ 3346813 h 4321138"/>
              <a:gd name="connsiteX372" fmla="*/ 2992703 w 3340100"/>
              <a:gd name="connsiteY372" fmla="*/ 3352471 h 4321138"/>
              <a:gd name="connsiteX373" fmla="*/ 2999802 w 3340100"/>
              <a:gd name="connsiteY373" fmla="*/ 3372046 h 4321138"/>
              <a:gd name="connsiteX374" fmla="*/ 2998876 w 3340100"/>
              <a:gd name="connsiteY374" fmla="*/ 3373269 h 4321138"/>
              <a:gd name="connsiteX375" fmla="*/ 2980355 w 3340100"/>
              <a:gd name="connsiteY375" fmla="*/ 3351248 h 4321138"/>
              <a:gd name="connsiteX376" fmla="*/ 2984330 w 3340100"/>
              <a:gd name="connsiteY376" fmla="*/ 3346813 h 4321138"/>
              <a:gd name="connsiteX377" fmla="*/ 746680 w 3340100"/>
              <a:gd name="connsiteY377" fmla="*/ 3340878 h 4321138"/>
              <a:gd name="connsiteX378" fmla="*/ 755728 w 3340100"/>
              <a:gd name="connsiteY378" fmla="*/ 3342251 h 4321138"/>
              <a:gd name="connsiteX379" fmla="*/ 754883 w 3340100"/>
              <a:gd name="connsiteY379" fmla="*/ 3348772 h 4321138"/>
              <a:gd name="connsiteX380" fmla="*/ 742490 w 3340100"/>
              <a:gd name="connsiteY380" fmla="*/ 3345683 h 4321138"/>
              <a:gd name="connsiteX381" fmla="*/ 746680 w 3340100"/>
              <a:gd name="connsiteY381" fmla="*/ 3340878 h 4321138"/>
              <a:gd name="connsiteX382" fmla="*/ 2789252 w 3340100"/>
              <a:gd name="connsiteY382" fmla="*/ 3338426 h 4321138"/>
              <a:gd name="connsiteX383" fmla="*/ 2801047 w 3340100"/>
              <a:gd name="connsiteY383" fmla="*/ 3351184 h 4321138"/>
              <a:gd name="connsiteX384" fmla="*/ 2805642 w 3340100"/>
              <a:gd name="connsiteY384" fmla="*/ 3387351 h 4321138"/>
              <a:gd name="connsiteX385" fmla="*/ 2803804 w 3340100"/>
              <a:gd name="connsiteY385" fmla="*/ 3389190 h 4321138"/>
              <a:gd name="connsiteX386" fmla="*/ 2781134 w 3340100"/>
              <a:gd name="connsiteY386" fmla="*/ 3344747 h 4321138"/>
              <a:gd name="connsiteX387" fmla="*/ 2789252 w 3340100"/>
              <a:gd name="connsiteY387" fmla="*/ 3338426 h 4321138"/>
              <a:gd name="connsiteX388" fmla="*/ 1908383 w 3340100"/>
              <a:gd name="connsiteY388" fmla="*/ 3322066 h 4321138"/>
              <a:gd name="connsiteX389" fmla="*/ 1934756 w 3340100"/>
              <a:gd name="connsiteY389" fmla="*/ 3338755 h 4321138"/>
              <a:gd name="connsiteX390" fmla="*/ 1932634 w 3340100"/>
              <a:gd name="connsiteY390" fmla="*/ 3384373 h 4321138"/>
              <a:gd name="connsiteX391" fmla="*/ 1890194 w 3340100"/>
              <a:gd name="connsiteY391" fmla="*/ 3339363 h 4321138"/>
              <a:gd name="connsiteX392" fmla="*/ 1908383 w 3340100"/>
              <a:gd name="connsiteY392" fmla="*/ 3322066 h 4321138"/>
              <a:gd name="connsiteX393" fmla="*/ 1144586 w 3340100"/>
              <a:gd name="connsiteY393" fmla="*/ 3314575 h 4321138"/>
              <a:gd name="connsiteX394" fmla="*/ 1166552 w 3340100"/>
              <a:gd name="connsiteY394" fmla="*/ 3320014 h 4321138"/>
              <a:gd name="connsiteX395" fmla="*/ 1169566 w 3340100"/>
              <a:gd name="connsiteY395" fmla="*/ 3338534 h 4321138"/>
              <a:gd name="connsiteX396" fmla="*/ 1134601 w 3340100"/>
              <a:gd name="connsiteY396" fmla="*/ 3324129 h 4321138"/>
              <a:gd name="connsiteX397" fmla="*/ 1144586 w 3340100"/>
              <a:gd name="connsiteY397" fmla="*/ 3314575 h 4321138"/>
              <a:gd name="connsiteX398" fmla="*/ 1543033 w 3340100"/>
              <a:gd name="connsiteY398" fmla="*/ 3310588 h 4321138"/>
              <a:gd name="connsiteX399" fmla="*/ 1569963 w 3340100"/>
              <a:gd name="connsiteY399" fmla="*/ 3321791 h 4321138"/>
              <a:gd name="connsiteX400" fmla="*/ 1570262 w 3340100"/>
              <a:gd name="connsiteY400" fmla="*/ 3355701 h 4321138"/>
              <a:gd name="connsiteX401" fmla="*/ 1527774 w 3340100"/>
              <a:gd name="connsiteY401" fmla="*/ 3325727 h 4321138"/>
              <a:gd name="connsiteX402" fmla="*/ 1543033 w 3340100"/>
              <a:gd name="connsiteY402" fmla="*/ 3310588 h 4321138"/>
              <a:gd name="connsiteX403" fmla="*/ 2575140 w 3340100"/>
              <a:gd name="connsiteY403" fmla="*/ 3307142 h 4321138"/>
              <a:gd name="connsiteX404" fmla="*/ 2591080 w 3340100"/>
              <a:gd name="connsiteY404" fmla="*/ 3324901 h 4321138"/>
              <a:gd name="connsiteX405" fmla="*/ 2592318 w 3340100"/>
              <a:gd name="connsiteY405" fmla="*/ 3373952 h 4321138"/>
              <a:gd name="connsiteX406" fmla="*/ 2589223 w 3340100"/>
              <a:gd name="connsiteY406" fmla="*/ 3376046 h 4321138"/>
              <a:gd name="connsiteX407" fmla="*/ 2561986 w 3340100"/>
              <a:gd name="connsiteY407" fmla="*/ 3314732 h 4321138"/>
              <a:gd name="connsiteX408" fmla="*/ 2575140 w 3340100"/>
              <a:gd name="connsiteY408" fmla="*/ 3307142 h 4321138"/>
              <a:gd name="connsiteX409" fmla="*/ 3184987 w 3340100"/>
              <a:gd name="connsiteY409" fmla="*/ 3304968 h 4321138"/>
              <a:gd name="connsiteX410" fmla="*/ 3188981 w 3340100"/>
              <a:gd name="connsiteY410" fmla="*/ 3309504 h 4321138"/>
              <a:gd name="connsiteX411" fmla="*/ 3180685 w 3340100"/>
              <a:gd name="connsiteY411" fmla="*/ 3306102 h 4321138"/>
              <a:gd name="connsiteX412" fmla="*/ 3184987 w 3340100"/>
              <a:gd name="connsiteY412" fmla="*/ 3304968 h 4321138"/>
              <a:gd name="connsiteX413" fmla="*/ 522288 w 3340100"/>
              <a:gd name="connsiteY413" fmla="*/ 3297200 h 4321138"/>
              <a:gd name="connsiteX414" fmla="*/ 527052 w 3340100"/>
              <a:gd name="connsiteY414" fmla="*/ 3298788 h 4321138"/>
              <a:gd name="connsiteX415" fmla="*/ 527052 w 3340100"/>
              <a:gd name="connsiteY415" fmla="*/ 3303550 h 4321138"/>
              <a:gd name="connsiteX416" fmla="*/ 522288 w 3340100"/>
              <a:gd name="connsiteY416" fmla="*/ 3301963 h 4321138"/>
              <a:gd name="connsiteX417" fmla="*/ 871237 w 3340100"/>
              <a:gd name="connsiteY417" fmla="*/ 3288170 h 4321138"/>
              <a:gd name="connsiteX418" fmla="*/ 887296 w 3340100"/>
              <a:gd name="connsiteY418" fmla="*/ 3289497 h 4321138"/>
              <a:gd name="connsiteX419" fmla="*/ 887002 w 3340100"/>
              <a:gd name="connsiteY419" fmla="*/ 3299803 h 4321138"/>
              <a:gd name="connsiteX420" fmla="*/ 864660 w 3340100"/>
              <a:gd name="connsiteY420" fmla="*/ 3295743 h 4321138"/>
              <a:gd name="connsiteX421" fmla="*/ 871237 w 3340100"/>
              <a:gd name="connsiteY421" fmla="*/ 3288170 h 4321138"/>
              <a:gd name="connsiteX422" fmla="*/ 2322568 w 3340100"/>
              <a:gd name="connsiteY422" fmla="*/ 3269731 h 4321138"/>
              <a:gd name="connsiteX423" fmla="*/ 2344577 w 3340100"/>
              <a:gd name="connsiteY423" fmla="*/ 3289968 h 4321138"/>
              <a:gd name="connsiteX424" fmla="*/ 2344271 w 3340100"/>
              <a:gd name="connsiteY424" fmla="*/ 3345353 h 4321138"/>
              <a:gd name="connsiteX425" fmla="*/ 2342127 w 3340100"/>
              <a:gd name="connsiteY425" fmla="*/ 3346570 h 4321138"/>
              <a:gd name="connsiteX426" fmla="*/ 2305381 w 3340100"/>
              <a:gd name="connsiteY426" fmla="*/ 3284186 h 4321138"/>
              <a:gd name="connsiteX427" fmla="*/ 2322568 w 3340100"/>
              <a:gd name="connsiteY427" fmla="*/ 3269731 h 4321138"/>
              <a:gd name="connsiteX428" fmla="*/ 3022054 w 3340100"/>
              <a:gd name="connsiteY428" fmla="*/ 3265969 h 4321138"/>
              <a:gd name="connsiteX429" fmla="*/ 3028456 w 3340100"/>
              <a:gd name="connsiteY429" fmla="*/ 3270480 h 4321138"/>
              <a:gd name="connsiteX430" fmla="*/ 3035327 w 3340100"/>
              <a:gd name="connsiteY430" fmla="*/ 3287024 h 4321138"/>
              <a:gd name="connsiteX431" fmla="*/ 3034702 w 3340100"/>
              <a:gd name="connsiteY431" fmla="*/ 3288227 h 4321138"/>
              <a:gd name="connsiteX432" fmla="*/ 3018463 w 3340100"/>
              <a:gd name="connsiteY432" fmla="*/ 3268676 h 4321138"/>
              <a:gd name="connsiteX433" fmla="*/ 3022054 w 3340100"/>
              <a:gd name="connsiteY433" fmla="*/ 3265969 h 4321138"/>
              <a:gd name="connsiteX434" fmla="*/ 2844597 w 3340100"/>
              <a:gd name="connsiteY434" fmla="*/ 3260067 h 4321138"/>
              <a:gd name="connsiteX435" fmla="*/ 2854187 w 3340100"/>
              <a:gd name="connsiteY435" fmla="*/ 3271429 h 4321138"/>
              <a:gd name="connsiteX436" fmla="*/ 2859751 w 3340100"/>
              <a:gd name="connsiteY436" fmla="*/ 3305171 h 4321138"/>
              <a:gd name="connsiteX437" fmla="*/ 2858287 w 3340100"/>
              <a:gd name="connsiteY437" fmla="*/ 3306691 h 4321138"/>
              <a:gd name="connsiteX438" fmla="*/ 2838081 w 3340100"/>
              <a:gd name="connsiteY438" fmla="*/ 3264437 h 4321138"/>
              <a:gd name="connsiteX439" fmla="*/ 2844597 w 3340100"/>
              <a:gd name="connsiteY439" fmla="*/ 3260067 h 4321138"/>
              <a:gd name="connsiteX440" fmla="*/ 1271422 w 3340100"/>
              <a:gd name="connsiteY440" fmla="*/ 3251003 h 4321138"/>
              <a:gd name="connsiteX441" fmla="*/ 1300377 w 3340100"/>
              <a:gd name="connsiteY441" fmla="*/ 3257267 h 4321138"/>
              <a:gd name="connsiteX442" fmla="*/ 1306229 w 3340100"/>
              <a:gd name="connsiteY442" fmla="*/ 3281717 h 4321138"/>
              <a:gd name="connsiteX443" fmla="*/ 1258177 w 3340100"/>
              <a:gd name="connsiteY443" fmla="*/ 3262398 h 4321138"/>
              <a:gd name="connsiteX444" fmla="*/ 1271422 w 3340100"/>
              <a:gd name="connsiteY444" fmla="*/ 3251003 h 4321138"/>
              <a:gd name="connsiteX445" fmla="*/ 644107 w 3340100"/>
              <a:gd name="connsiteY445" fmla="*/ 3249634 h 4321138"/>
              <a:gd name="connsiteX446" fmla="*/ 654194 w 3340100"/>
              <a:gd name="connsiteY446" fmla="*/ 3253502 h 4321138"/>
              <a:gd name="connsiteX447" fmla="*/ 653578 w 3340100"/>
              <a:gd name="connsiteY447" fmla="*/ 3263306 h 4321138"/>
              <a:gd name="connsiteX448" fmla="*/ 638177 w 3340100"/>
              <a:gd name="connsiteY448" fmla="*/ 3254727 h 4321138"/>
              <a:gd name="connsiteX449" fmla="*/ 644107 w 3340100"/>
              <a:gd name="connsiteY449" fmla="*/ 3249634 h 4321138"/>
              <a:gd name="connsiteX450" fmla="*/ 2022072 w 3340100"/>
              <a:gd name="connsiteY450" fmla="*/ 3243057 h 4321138"/>
              <a:gd name="connsiteX451" fmla="*/ 2049701 w 3340100"/>
              <a:gd name="connsiteY451" fmla="*/ 3261148 h 4321138"/>
              <a:gd name="connsiteX452" fmla="*/ 2049701 w 3340100"/>
              <a:gd name="connsiteY452" fmla="*/ 3312122 h 4321138"/>
              <a:gd name="connsiteX453" fmla="*/ 2002789 w 3340100"/>
              <a:gd name="connsiteY453" fmla="*/ 3259328 h 4321138"/>
              <a:gd name="connsiteX454" fmla="*/ 2022072 w 3340100"/>
              <a:gd name="connsiteY454" fmla="*/ 3243057 h 4321138"/>
              <a:gd name="connsiteX455" fmla="*/ 1667083 w 3340100"/>
              <a:gd name="connsiteY455" fmla="*/ 3237274 h 4321138"/>
              <a:gd name="connsiteX456" fmla="*/ 1699251 w 3340100"/>
              <a:gd name="connsiteY456" fmla="*/ 3249742 h 4321138"/>
              <a:gd name="connsiteX457" fmla="*/ 1701970 w 3340100"/>
              <a:gd name="connsiteY457" fmla="*/ 3289699 h 4321138"/>
              <a:gd name="connsiteX458" fmla="*/ 1650319 w 3340100"/>
              <a:gd name="connsiteY458" fmla="*/ 3255232 h 4321138"/>
              <a:gd name="connsiteX459" fmla="*/ 1667083 w 3340100"/>
              <a:gd name="connsiteY459" fmla="*/ 3237274 h 4321138"/>
              <a:gd name="connsiteX460" fmla="*/ 992355 w 3340100"/>
              <a:gd name="connsiteY460" fmla="*/ 3233452 h 4321138"/>
              <a:gd name="connsiteX461" fmla="*/ 1015437 w 3340100"/>
              <a:gd name="connsiteY461" fmla="*/ 3235059 h 4321138"/>
              <a:gd name="connsiteX462" fmla="*/ 1016359 w 3340100"/>
              <a:gd name="connsiteY462" fmla="*/ 3248830 h 4321138"/>
              <a:gd name="connsiteX463" fmla="*/ 982868 w 3340100"/>
              <a:gd name="connsiteY463" fmla="*/ 3243321 h 4321138"/>
              <a:gd name="connsiteX464" fmla="*/ 992355 w 3340100"/>
              <a:gd name="connsiteY464" fmla="*/ 3233452 h 4321138"/>
              <a:gd name="connsiteX465" fmla="*/ 2646611 w 3340100"/>
              <a:gd name="connsiteY465" fmla="*/ 3226144 h 4321138"/>
              <a:gd name="connsiteX466" fmla="*/ 2661688 w 3340100"/>
              <a:gd name="connsiteY466" fmla="*/ 3244196 h 4321138"/>
              <a:gd name="connsiteX467" fmla="*/ 2664757 w 3340100"/>
              <a:gd name="connsiteY467" fmla="*/ 3294066 h 4321138"/>
              <a:gd name="connsiteX468" fmla="*/ 2661995 w 3340100"/>
              <a:gd name="connsiteY468" fmla="*/ 3296208 h 4321138"/>
              <a:gd name="connsiteX469" fmla="*/ 2634986 w 3340100"/>
              <a:gd name="connsiteY469" fmla="*/ 3233793 h 4321138"/>
              <a:gd name="connsiteX470" fmla="*/ 2646611 w 3340100"/>
              <a:gd name="connsiteY470" fmla="*/ 3226144 h 4321138"/>
              <a:gd name="connsiteX471" fmla="*/ 3200400 w 3340100"/>
              <a:gd name="connsiteY471" fmla="*/ 3224175 h 4321138"/>
              <a:gd name="connsiteX472" fmla="*/ 3201988 w 3340100"/>
              <a:gd name="connsiteY472" fmla="*/ 3224175 h 4321138"/>
              <a:gd name="connsiteX473" fmla="*/ 3203575 w 3340100"/>
              <a:gd name="connsiteY473" fmla="*/ 3224175 h 4321138"/>
              <a:gd name="connsiteX474" fmla="*/ 3201988 w 3340100"/>
              <a:gd name="connsiteY474" fmla="*/ 3225763 h 4321138"/>
              <a:gd name="connsiteX475" fmla="*/ 761664 w 3340100"/>
              <a:gd name="connsiteY475" fmla="*/ 3197123 h 4321138"/>
              <a:gd name="connsiteX476" fmla="*/ 778594 w 3340100"/>
              <a:gd name="connsiteY476" fmla="*/ 3202923 h 4321138"/>
              <a:gd name="connsiteX477" fmla="*/ 778898 w 3340100"/>
              <a:gd name="connsiteY477" fmla="*/ 3218593 h 4321138"/>
              <a:gd name="connsiteX478" fmla="*/ 753388 w 3340100"/>
              <a:gd name="connsiteY478" fmla="*/ 3205381 h 4321138"/>
              <a:gd name="connsiteX479" fmla="*/ 761664 w 3340100"/>
              <a:gd name="connsiteY479" fmla="*/ 3197123 h 4321138"/>
              <a:gd name="connsiteX480" fmla="*/ 2412234 w 3340100"/>
              <a:gd name="connsiteY480" fmla="*/ 3190410 h 4321138"/>
              <a:gd name="connsiteX481" fmla="*/ 2433757 w 3340100"/>
              <a:gd name="connsiteY481" fmla="*/ 3210978 h 4321138"/>
              <a:gd name="connsiteX482" fmla="*/ 2435297 w 3340100"/>
              <a:gd name="connsiteY482" fmla="*/ 3267739 h 4321138"/>
              <a:gd name="connsiteX483" fmla="*/ 2433449 w 3340100"/>
              <a:gd name="connsiteY483" fmla="*/ 3269248 h 4321138"/>
              <a:gd name="connsiteX484" fmla="*/ 2395562 w 3340100"/>
              <a:gd name="connsiteY484" fmla="*/ 3202223 h 4321138"/>
              <a:gd name="connsiteX485" fmla="*/ 2412234 w 3340100"/>
              <a:gd name="connsiteY485" fmla="*/ 3190410 h 4321138"/>
              <a:gd name="connsiteX486" fmla="*/ 3047021 w 3340100"/>
              <a:gd name="connsiteY486" fmla="*/ 3189162 h 4321138"/>
              <a:gd name="connsiteX487" fmla="*/ 3054013 w 3340100"/>
              <a:gd name="connsiteY487" fmla="*/ 3191014 h 4321138"/>
              <a:gd name="connsiteX488" fmla="*/ 3060093 w 3340100"/>
              <a:gd name="connsiteY488" fmla="*/ 3204596 h 4321138"/>
              <a:gd name="connsiteX489" fmla="*/ 3059485 w 3340100"/>
              <a:gd name="connsiteY489" fmla="*/ 3205831 h 4321138"/>
              <a:gd name="connsiteX490" fmla="*/ 3047021 w 3340100"/>
              <a:gd name="connsiteY490" fmla="*/ 3189162 h 4321138"/>
              <a:gd name="connsiteX491" fmla="*/ 1392296 w 3340100"/>
              <a:gd name="connsiteY491" fmla="*/ 3185630 h 4321138"/>
              <a:gd name="connsiteX492" fmla="*/ 1428363 w 3340100"/>
              <a:gd name="connsiteY492" fmla="*/ 3192746 h 4321138"/>
              <a:gd name="connsiteX493" fmla="*/ 1437710 w 3340100"/>
              <a:gd name="connsiteY493" fmla="*/ 3222726 h 4321138"/>
              <a:gd name="connsiteX494" fmla="*/ 1377711 w 3340100"/>
              <a:gd name="connsiteY494" fmla="*/ 3200317 h 4321138"/>
              <a:gd name="connsiteX495" fmla="*/ 1392296 w 3340100"/>
              <a:gd name="connsiteY495" fmla="*/ 3185630 h 4321138"/>
              <a:gd name="connsiteX496" fmla="*/ 2889259 w 3340100"/>
              <a:gd name="connsiteY496" fmla="*/ 3181785 h 4321138"/>
              <a:gd name="connsiteX497" fmla="*/ 2897326 w 3340100"/>
              <a:gd name="connsiteY497" fmla="*/ 3191694 h 4321138"/>
              <a:gd name="connsiteX498" fmla="*/ 2903486 w 3340100"/>
              <a:gd name="connsiteY498" fmla="*/ 3222047 h 4321138"/>
              <a:gd name="connsiteX499" fmla="*/ 2901726 w 3340100"/>
              <a:gd name="connsiteY499" fmla="*/ 3223815 h 4321138"/>
              <a:gd name="connsiteX500" fmla="*/ 2883832 w 3340100"/>
              <a:gd name="connsiteY500" fmla="*/ 3184032 h 4321138"/>
              <a:gd name="connsiteX501" fmla="*/ 2889259 w 3340100"/>
              <a:gd name="connsiteY501" fmla="*/ 3181785 h 4321138"/>
              <a:gd name="connsiteX502" fmla="*/ 1109392 w 3340100"/>
              <a:gd name="connsiteY502" fmla="*/ 3176134 h 4321138"/>
              <a:gd name="connsiteX503" fmla="*/ 1138285 w 3340100"/>
              <a:gd name="connsiteY503" fmla="*/ 3177457 h 4321138"/>
              <a:gd name="connsiteX504" fmla="*/ 1141272 w 3340100"/>
              <a:gd name="connsiteY504" fmla="*/ 3194391 h 4321138"/>
              <a:gd name="connsiteX505" fmla="*/ 1098865 w 3340100"/>
              <a:gd name="connsiteY505" fmla="*/ 3188645 h 4321138"/>
              <a:gd name="connsiteX506" fmla="*/ 1109392 w 3340100"/>
              <a:gd name="connsiteY506" fmla="*/ 3176134 h 4321138"/>
              <a:gd name="connsiteX507" fmla="*/ 425996 w 3340100"/>
              <a:gd name="connsiteY507" fmla="*/ 3167359 h 4321138"/>
              <a:gd name="connsiteX508" fmla="*/ 433072 w 3340100"/>
              <a:gd name="connsiteY508" fmla="*/ 3167652 h 4321138"/>
              <a:gd name="connsiteX509" fmla="*/ 432528 w 3340100"/>
              <a:gd name="connsiteY509" fmla="*/ 3173793 h 4321138"/>
              <a:gd name="connsiteX510" fmla="*/ 425996 w 3340100"/>
              <a:gd name="connsiteY510" fmla="*/ 3167359 h 4321138"/>
              <a:gd name="connsiteX511" fmla="*/ 2126821 w 3340100"/>
              <a:gd name="connsiteY511" fmla="*/ 3164361 h 4321138"/>
              <a:gd name="connsiteX512" fmla="*/ 2156800 w 3340100"/>
              <a:gd name="connsiteY512" fmla="*/ 3184176 h 4321138"/>
              <a:gd name="connsiteX513" fmla="*/ 2159198 w 3340100"/>
              <a:gd name="connsiteY513" fmla="*/ 3240901 h 4321138"/>
              <a:gd name="connsiteX514" fmla="*/ 2107635 w 3340100"/>
              <a:gd name="connsiteY514" fmla="*/ 3182950 h 4321138"/>
              <a:gd name="connsiteX515" fmla="*/ 2126821 w 3340100"/>
              <a:gd name="connsiteY515" fmla="*/ 3164361 h 4321138"/>
              <a:gd name="connsiteX516" fmla="*/ 1785993 w 3340100"/>
              <a:gd name="connsiteY516" fmla="*/ 3162579 h 4321138"/>
              <a:gd name="connsiteX517" fmla="*/ 1821043 w 3340100"/>
              <a:gd name="connsiteY517" fmla="*/ 3176140 h 4321138"/>
              <a:gd name="connsiteX518" fmla="*/ 1826458 w 3340100"/>
              <a:gd name="connsiteY518" fmla="*/ 3221804 h 4321138"/>
              <a:gd name="connsiteX519" fmla="*/ 1767189 w 3340100"/>
              <a:gd name="connsiteY519" fmla="*/ 3180737 h 4321138"/>
              <a:gd name="connsiteX520" fmla="*/ 1785993 w 3340100"/>
              <a:gd name="connsiteY520" fmla="*/ 3162579 h 4321138"/>
              <a:gd name="connsiteX521" fmla="*/ 2710374 w 3340100"/>
              <a:gd name="connsiteY521" fmla="*/ 3148035 h 4321138"/>
              <a:gd name="connsiteX522" fmla="*/ 2723407 w 3340100"/>
              <a:gd name="connsiteY522" fmla="*/ 3165014 h 4321138"/>
              <a:gd name="connsiteX523" fmla="*/ 2728575 w 3340100"/>
              <a:gd name="connsiteY523" fmla="*/ 3212993 h 4321138"/>
              <a:gd name="connsiteX524" fmla="*/ 2726143 w 3340100"/>
              <a:gd name="connsiteY524" fmla="*/ 3215092 h 4321138"/>
              <a:gd name="connsiteX525" fmla="*/ 2700304 w 3340100"/>
              <a:gd name="connsiteY525" fmla="*/ 3153320 h 4321138"/>
              <a:gd name="connsiteX526" fmla="*/ 2710374 w 3340100"/>
              <a:gd name="connsiteY526" fmla="*/ 3148035 h 4321138"/>
              <a:gd name="connsiteX527" fmla="*/ 875811 w 3340100"/>
              <a:gd name="connsiteY527" fmla="*/ 3144487 h 4321138"/>
              <a:gd name="connsiteX528" fmla="*/ 898486 w 3340100"/>
              <a:gd name="connsiteY528" fmla="*/ 3151592 h 4321138"/>
              <a:gd name="connsiteX529" fmla="*/ 900306 w 3340100"/>
              <a:gd name="connsiteY529" fmla="*/ 3172516 h 4321138"/>
              <a:gd name="connsiteX530" fmla="*/ 865422 w 3340100"/>
              <a:gd name="connsiteY530" fmla="*/ 3155652 h 4321138"/>
              <a:gd name="connsiteX531" fmla="*/ 875811 w 3340100"/>
              <a:gd name="connsiteY531" fmla="*/ 3144487 h 4321138"/>
              <a:gd name="connsiteX532" fmla="*/ 541843 w 3340100"/>
              <a:gd name="connsiteY532" fmla="*/ 3118420 h 4321138"/>
              <a:gd name="connsiteX533" fmla="*/ 552848 w 3340100"/>
              <a:gd name="connsiteY533" fmla="*/ 3124560 h 4321138"/>
              <a:gd name="connsiteX534" fmla="*/ 553161 w 3340100"/>
              <a:gd name="connsiteY534" fmla="*/ 3137657 h 4321138"/>
              <a:gd name="connsiteX535" fmla="*/ 535302 w 3340100"/>
              <a:gd name="connsiteY535" fmla="*/ 3123667 h 4321138"/>
              <a:gd name="connsiteX536" fmla="*/ 541843 w 3340100"/>
              <a:gd name="connsiteY536" fmla="*/ 3118420 h 4321138"/>
              <a:gd name="connsiteX537" fmla="*/ 1507991 w 3340100"/>
              <a:gd name="connsiteY537" fmla="*/ 3117702 h 4321138"/>
              <a:gd name="connsiteX538" fmla="*/ 1549548 w 3340100"/>
              <a:gd name="connsiteY538" fmla="*/ 3124631 h 4321138"/>
              <a:gd name="connsiteX539" fmla="*/ 1563014 w 3340100"/>
              <a:gd name="connsiteY539" fmla="*/ 3160152 h 4321138"/>
              <a:gd name="connsiteX540" fmla="*/ 1491794 w 3340100"/>
              <a:gd name="connsiteY540" fmla="*/ 3135348 h 4321138"/>
              <a:gd name="connsiteX541" fmla="*/ 1507991 w 3340100"/>
              <a:gd name="connsiteY541" fmla="*/ 3117702 h 4321138"/>
              <a:gd name="connsiteX542" fmla="*/ 1221110 w 3340100"/>
              <a:gd name="connsiteY542" fmla="*/ 3117225 h 4321138"/>
              <a:gd name="connsiteX543" fmla="*/ 1257431 w 3340100"/>
              <a:gd name="connsiteY543" fmla="*/ 3117975 h 4321138"/>
              <a:gd name="connsiteX544" fmla="*/ 1263484 w 3340100"/>
              <a:gd name="connsiteY544" fmla="*/ 3138075 h 4321138"/>
              <a:gd name="connsiteX545" fmla="*/ 1209305 w 3340100"/>
              <a:gd name="connsiteY545" fmla="*/ 3132675 h 4321138"/>
              <a:gd name="connsiteX546" fmla="*/ 1221110 w 3340100"/>
              <a:gd name="connsiteY546" fmla="*/ 3117225 h 4321138"/>
              <a:gd name="connsiteX547" fmla="*/ 3065463 w 3340100"/>
              <a:gd name="connsiteY547" fmla="*/ 3112003 h 4321138"/>
              <a:gd name="connsiteX548" fmla="*/ 3070062 w 3340100"/>
              <a:gd name="connsiteY548" fmla="*/ 3112915 h 4321138"/>
              <a:gd name="connsiteX549" fmla="*/ 3074660 w 3340100"/>
              <a:gd name="connsiteY549" fmla="*/ 3121731 h 4321138"/>
              <a:gd name="connsiteX550" fmla="*/ 3074331 w 3340100"/>
              <a:gd name="connsiteY550" fmla="*/ 3122643 h 4321138"/>
              <a:gd name="connsiteX551" fmla="*/ 3065463 w 3340100"/>
              <a:gd name="connsiteY551" fmla="*/ 3112003 h 4321138"/>
              <a:gd name="connsiteX552" fmla="*/ 2493724 w 3340100"/>
              <a:gd name="connsiteY552" fmla="*/ 3111307 h 4321138"/>
              <a:gd name="connsiteX553" fmla="*/ 2513731 w 3340100"/>
              <a:gd name="connsiteY553" fmla="*/ 3131795 h 4321138"/>
              <a:gd name="connsiteX554" fmla="*/ 2517369 w 3340100"/>
              <a:gd name="connsiteY554" fmla="*/ 3189537 h 4321138"/>
              <a:gd name="connsiteX555" fmla="*/ 2513731 w 3340100"/>
              <a:gd name="connsiteY555" fmla="*/ 3192243 h 4321138"/>
              <a:gd name="connsiteX556" fmla="*/ 2478264 w 3340100"/>
              <a:gd name="connsiteY556" fmla="*/ 3120367 h 4321138"/>
              <a:gd name="connsiteX557" fmla="*/ 2493724 w 3340100"/>
              <a:gd name="connsiteY557" fmla="*/ 3111307 h 4321138"/>
              <a:gd name="connsiteX558" fmla="*/ 2924938 w 3340100"/>
              <a:gd name="connsiteY558" fmla="*/ 3102346 h 4321138"/>
              <a:gd name="connsiteX559" fmla="*/ 2932360 w 3340100"/>
              <a:gd name="connsiteY559" fmla="*/ 3111568 h 4321138"/>
              <a:gd name="connsiteX560" fmla="*/ 2939473 w 3340100"/>
              <a:gd name="connsiteY560" fmla="*/ 3139923 h 4321138"/>
              <a:gd name="connsiteX561" fmla="*/ 2937927 w 3340100"/>
              <a:gd name="connsiteY561" fmla="*/ 3141752 h 4321138"/>
              <a:gd name="connsiteX562" fmla="*/ 2920299 w 3340100"/>
              <a:gd name="connsiteY562" fmla="*/ 3104556 h 4321138"/>
              <a:gd name="connsiteX563" fmla="*/ 2924938 w 3340100"/>
              <a:gd name="connsiteY563" fmla="*/ 3102346 h 4321138"/>
              <a:gd name="connsiteX564" fmla="*/ 983628 w 3340100"/>
              <a:gd name="connsiteY564" fmla="*/ 3089967 h 4321138"/>
              <a:gd name="connsiteX565" fmla="*/ 1012772 w 3340100"/>
              <a:gd name="connsiteY565" fmla="*/ 3098016 h 4321138"/>
              <a:gd name="connsiteX566" fmla="*/ 1017000 w 3340100"/>
              <a:gd name="connsiteY566" fmla="*/ 3122991 h 4321138"/>
              <a:gd name="connsiteX567" fmla="*/ 971698 w 3340100"/>
              <a:gd name="connsiteY567" fmla="*/ 3104034 h 4321138"/>
              <a:gd name="connsiteX568" fmla="*/ 983628 w 3340100"/>
              <a:gd name="connsiteY568" fmla="*/ 3089967 h 4321138"/>
              <a:gd name="connsiteX569" fmla="*/ 1892754 w 3340100"/>
              <a:gd name="connsiteY569" fmla="*/ 3087304 h 4321138"/>
              <a:gd name="connsiteX570" fmla="*/ 1932246 w 3340100"/>
              <a:gd name="connsiteY570" fmla="*/ 3101768 h 4321138"/>
              <a:gd name="connsiteX571" fmla="*/ 1941637 w 3340100"/>
              <a:gd name="connsiteY571" fmla="*/ 3151920 h 4321138"/>
              <a:gd name="connsiteX572" fmla="*/ 1873481 w 3340100"/>
              <a:gd name="connsiteY572" fmla="*/ 3107508 h 4321138"/>
              <a:gd name="connsiteX573" fmla="*/ 1892754 w 3340100"/>
              <a:gd name="connsiteY573" fmla="*/ 3087304 h 4321138"/>
              <a:gd name="connsiteX574" fmla="*/ 2222748 w 3340100"/>
              <a:gd name="connsiteY574" fmla="*/ 3086792 h 4321138"/>
              <a:gd name="connsiteX575" fmla="*/ 2252759 w 3340100"/>
              <a:gd name="connsiteY575" fmla="*/ 3106825 h 4321138"/>
              <a:gd name="connsiteX576" fmla="*/ 2257874 w 3340100"/>
              <a:gd name="connsiteY576" fmla="*/ 3165869 h 4321138"/>
              <a:gd name="connsiteX577" fmla="*/ 2255768 w 3340100"/>
              <a:gd name="connsiteY577" fmla="*/ 3167375 h 4321138"/>
              <a:gd name="connsiteX578" fmla="*/ 2203117 w 3340100"/>
              <a:gd name="connsiteY578" fmla="*/ 3102909 h 4321138"/>
              <a:gd name="connsiteX579" fmla="*/ 2222748 w 3340100"/>
              <a:gd name="connsiteY579" fmla="*/ 3086792 h 4321138"/>
              <a:gd name="connsiteX580" fmla="*/ 2764000 w 3340100"/>
              <a:gd name="connsiteY580" fmla="*/ 3069864 h 4321138"/>
              <a:gd name="connsiteX581" fmla="*/ 2775652 w 3340100"/>
              <a:gd name="connsiteY581" fmla="*/ 3085639 h 4321138"/>
              <a:gd name="connsiteX582" fmla="*/ 2781806 w 3340100"/>
              <a:gd name="connsiteY582" fmla="*/ 3132003 h 4321138"/>
              <a:gd name="connsiteX583" fmla="*/ 2778729 w 3340100"/>
              <a:gd name="connsiteY583" fmla="*/ 3134459 h 4321138"/>
              <a:gd name="connsiteX584" fmla="*/ 2755347 w 3340100"/>
              <a:gd name="connsiteY584" fmla="*/ 3072743 h 4321138"/>
              <a:gd name="connsiteX585" fmla="*/ 2764000 w 3340100"/>
              <a:gd name="connsiteY585" fmla="*/ 3069864 h 4321138"/>
              <a:gd name="connsiteX586" fmla="*/ 652125 w 3340100"/>
              <a:gd name="connsiteY586" fmla="*/ 3068609 h 4321138"/>
              <a:gd name="connsiteX587" fmla="*/ 668753 w 3340100"/>
              <a:gd name="connsiteY587" fmla="*/ 3077698 h 4321138"/>
              <a:gd name="connsiteX588" fmla="*/ 669967 w 3340100"/>
              <a:gd name="connsiteY588" fmla="*/ 3097949 h 4321138"/>
              <a:gd name="connsiteX589" fmla="*/ 643242 w 3340100"/>
              <a:gd name="connsiteY589" fmla="*/ 3076778 h 4321138"/>
              <a:gd name="connsiteX590" fmla="*/ 652125 w 3340100"/>
              <a:gd name="connsiteY590" fmla="*/ 3068609 h 4321138"/>
              <a:gd name="connsiteX591" fmla="*/ 1327849 w 3340100"/>
              <a:gd name="connsiteY591" fmla="*/ 3054329 h 4321138"/>
              <a:gd name="connsiteX592" fmla="*/ 1369461 w 3340100"/>
              <a:gd name="connsiteY592" fmla="*/ 3054595 h 4321138"/>
              <a:gd name="connsiteX593" fmla="*/ 1379146 w 3340100"/>
              <a:gd name="connsiteY593" fmla="*/ 3078038 h 4321138"/>
              <a:gd name="connsiteX594" fmla="*/ 1313474 w 3340100"/>
              <a:gd name="connsiteY594" fmla="*/ 3071645 h 4321138"/>
              <a:gd name="connsiteX595" fmla="*/ 1327849 w 3340100"/>
              <a:gd name="connsiteY595" fmla="*/ 3054329 h 4321138"/>
              <a:gd name="connsiteX596" fmla="*/ 1616791 w 3340100"/>
              <a:gd name="connsiteY596" fmla="*/ 3047778 h 4321138"/>
              <a:gd name="connsiteX597" fmla="*/ 1663754 w 3340100"/>
              <a:gd name="connsiteY597" fmla="*/ 3055009 h 4321138"/>
              <a:gd name="connsiteX598" fmla="*/ 1682857 w 3340100"/>
              <a:gd name="connsiteY598" fmla="*/ 3094283 h 4321138"/>
              <a:gd name="connsiteX599" fmla="*/ 1597346 w 3340100"/>
              <a:gd name="connsiteY599" fmla="*/ 3065665 h 4321138"/>
              <a:gd name="connsiteX600" fmla="*/ 1616791 w 3340100"/>
              <a:gd name="connsiteY600" fmla="*/ 3047778 h 4321138"/>
              <a:gd name="connsiteX601" fmla="*/ 3074988 w 3340100"/>
              <a:gd name="connsiteY601" fmla="*/ 3033675 h 4321138"/>
              <a:gd name="connsiteX602" fmla="*/ 3078164 w 3340100"/>
              <a:gd name="connsiteY602" fmla="*/ 3035263 h 4321138"/>
              <a:gd name="connsiteX603" fmla="*/ 3079751 w 3340100"/>
              <a:gd name="connsiteY603" fmla="*/ 3038438 h 4321138"/>
              <a:gd name="connsiteX604" fmla="*/ 3076576 w 3340100"/>
              <a:gd name="connsiteY604" fmla="*/ 3038438 h 4321138"/>
              <a:gd name="connsiteX605" fmla="*/ 2563323 w 3340100"/>
              <a:gd name="connsiteY605" fmla="*/ 3033228 h 4321138"/>
              <a:gd name="connsiteX606" fmla="*/ 2582627 w 3340100"/>
              <a:gd name="connsiteY606" fmla="*/ 3053579 h 4321138"/>
              <a:gd name="connsiteX607" fmla="*/ 2588706 w 3340100"/>
              <a:gd name="connsiteY607" fmla="*/ 3111682 h 4321138"/>
              <a:gd name="connsiteX608" fmla="*/ 2585363 w 3340100"/>
              <a:gd name="connsiteY608" fmla="*/ 3114103 h 4321138"/>
              <a:gd name="connsiteX609" fmla="*/ 2549492 w 3340100"/>
              <a:gd name="connsiteY609" fmla="*/ 3042382 h 4321138"/>
              <a:gd name="connsiteX610" fmla="*/ 2563323 w 3340100"/>
              <a:gd name="connsiteY610" fmla="*/ 3033228 h 4321138"/>
              <a:gd name="connsiteX611" fmla="*/ 1088699 w 3340100"/>
              <a:gd name="connsiteY611" fmla="*/ 3032682 h 4321138"/>
              <a:gd name="connsiteX612" fmla="*/ 1124885 w 3340100"/>
              <a:gd name="connsiteY612" fmla="*/ 3041440 h 4321138"/>
              <a:gd name="connsiteX613" fmla="*/ 1132512 w 3340100"/>
              <a:gd name="connsiteY613" fmla="*/ 3071637 h 4321138"/>
              <a:gd name="connsiteX614" fmla="*/ 1075162 w 3340100"/>
              <a:gd name="connsiteY614" fmla="*/ 3050197 h 4321138"/>
              <a:gd name="connsiteX615" fmla="*/ 1088699 w 3340100"/>
              <a:gd name="connsiteY615" fmla="*/ 3032682 h 4321138"/>
              <a:gd name="connsiteX616" fmla="*/ 2948551 w 3340100"/>
              <a:gd name="connsiteY616" fmla="*/ 3027416 h 4321138"/>
              <a:gd name="connsiteX617" fmla="*/ 2957461 w 3340100"/>
              <a:gd name="connsiteY617" fmla="*/ 3033946 h 4321138"/>
              <a:gd name="connsiteX618" fmla="*/ 2964221 w 3340100"/>
              <a:gd name="connsiteY618" fmla="*/ 3056804 h 4321138"/>
              <a:gd name="connsiteX619" fmla="*/ 2963299 w 3340100"/>
              <a:gd name="connsiteY619" fmla="*/ 3058288 h 4321138"/>
              <a:gd name="connsiteX620" fmla="*/ 2948551 w 3340100"/>
              <a:gd name="connsiteY620" fmla="*/ 3027416 h 4321138"/>
              <a:gd name="connsiteX621" fmla="*/ 758851 w 3340100"/>
              <a:gd name="connsiteY621" fmla="*/ 3018499 h 4321138"/>
              <a:gd name="connsiteX622" fmla="*/ 780059 w 3340100"/>
              <a:gd name="connsiteY622" fmla="*/ 3029381 h 4321138"/>
              <a:gd name="connsiteX623" fmla="*/ 783036 w 3340100"/>
              <a:gd name="connsiteY623" fmla="*/ 3055351 h 4321138"/>
              <a:gd name="connsiteX624" fmla="*/ 747019 w 3340100"/>
              <a:gd name="connsiteY624" fmla="*/ 3027315 h 4321138"/>
              <a:gd name="connsiteX625" fmla="*/ 758851 w 3340100"/>
              <a:gd name="connsiteY625" fmla="*/ 3018499 h 4321138"/>
              <a:gd name="connsiteX626" fmla="*/ 1991206 w 3340100"/>
              <a:gd name="connsiteY626" fmla="*/ 3013382 h 4321138"/>
              <a:gd name="connsiteX627" fmla="*/ 2034442 w 3340100"/>
              <a:gd name="connsiteY627" fmla="*/ 3028290 h 4321138"/>
              <a:gd name="connsiteX628" fmla="*/ 2047875 w 3340100"/>
              <a:gd name="connsiteY628" fmla="*/ 3082500 h 4321138"/>
              <a:gd name="connsiteX629" fmla="*/ 1972469 w 3340100"/>
              <a:gd name="connsiteY629" fmla="*/ 3035518 h 4321138"/>
              <a:gd name="connsiteX630" fmla="*/ 1991206 w 3340100"/>
              <a:gd name="connsiteY630" fmla="*/ 3013382 h 4321138"/>
              <a:gd name="connsiteX631" fmla="*/ 2309150 w 3340100"/>
              <a:gd name="connsiteY631" fmla="*/ 3009071 h 4321138"/>
              <a:gd name="connsiteX632" fmla="*/ 2339577 w 3340100"/>
              <a:gd name="connsiteY632" fmla="*/ 3029597 h 4321138"/>
              <a:gd name="connsiteX633" fmla="*/ 2347992 w 3340100"/>
              <a:gd name="connsiteY633" fmla="*/ 3091022 h 4321138"/>
              <a:gd name="connsiteX634" fmla="*/ 2290894 w 3340100"/>
              <a:gd name="connsiteY634" fmla="*/ 3025948 h 4321138"/>
              <a:gd name="connsiteX635" fmla="*/ 2309150 w 3340100"/>
              <a:gd name="connsiteY635" fmla="*/ 3009071 h 4321138"/>
              <a:gd name="connsiteX636" fmla="*/ 329156 w 3340100"/>
              <a:gd name="connsiteY636" fmla="*/ 3005424 h 4321138"/>
              <a:gd name="connsiteX637" fmla="*/ 337017 w 3340100"/>
              <a:gd name="connsiteY637" fmla="*/ 3007174 h 4321138"/>
              <a:gd name="connsiteX638" fmla="*/ 337017 w 3340100"/>
              <a:gd name="connsiteY638" fmla="*/ 3015047 h 4321138"/>
              <a:gd name="connsiteX639" fmla="*/ 329156 w 3340100"/>
              <a:gd name="connsiteY639" fmla="*/ 3005424 h 4321138"/>
              <a:gd name="connsiteX640" fmla="*/ 2807718 w 3340100"/>
              <a:gd name="connsiteY640" fmla="*/ 2993047 h 4321138"/>
              <a:gd name="connsiteX641" fmla="*/ 2817615 w 3340100"/>
              <a:gd name="connsiteY641" fmla="*/ 3007447 h 4321138"/>
              <a:gd name="connsiteX642" fmla="*/ 2824759 w 3340100"/>
              <a:gd name="connsiteY642" fmla="*/ 3050111 h 4321138"/>
              <a:gd name="connsiteX643" fmla="*/ 2822675 w 3340100"/>
              <a:gd name="connsiteY643" fmla="*/ 3052549 h 4321138"/>
              <a:gd name="connsiteX644" fmla="*/ 2800946 w 3340100"/>
              <a:gd name="connsiteY644" fmla="*/ 2995562 h 4321138"/>
              <a:gd name="connsiteX645" fmla="*/ 2807718 w 3340100"/>
              <a:gd name="connsiteY645" fmla="*/ 2993047 h 4321138"/>
              <a:gd name="connsiteX646" fmla="*/ 1449764 w 3340100"/>
              <a:gd name="connsiteY646" fmla="*/ 2988385 h 4321138"/>
              <a:gd name="connsiteX647" fmla="*/ 1475130 w 3340100"/>
              <a:gd name="connsiteY647" fmla="*/ 2991158 h 4321138"/>
              <a:gd name="connsiteX648" fmla="*/ 1489828 w 3340100"/>
              <a:gd name="connsiteY648" fmla="*/ 3016006 h 4321138"/>
              <a:gd name="connsiteX649" fmla="*/ 1414837 w 3340100"/>
              <a:gd name="connsiteY649" fmla="*/ 3010681 h 4321138"/>
              <a:gd name="connsiteX650" fmla="*/ 1449764 w 3340100"/>
              <a:gd name="connsiteY650" fmla="*/ 2988385 h 4321138"/>
              <a:gd name="connsiteX651" fmla="*/ 1741783 w 3340100"/>
              <a:gd name="connsiteY651" fmla="*/ 2978741 h 4321138"/>
              <a:gd name="connsiteX652" fmla="*/ 1768804 w 3340100"/>
              <a:gd name="connsiteY652" fmla="*/ 2985513 h 4321138"/>
              <a:gd name="connsiteX653" fmla="*/ 1793794 w 3340100"/>
              <a:gd name="connsiteY653" fmla="*/ 3027658 h 4321138"/>
              <a:gd name="connsiteX654" fmla="*/ 1697750 w 3340100"/>
              <a:gd name="connsiteY654" fmla="*/ 2998664 h 4321138"/>
              <a:gd name="connsiteX655" fmla="*/ 1741783 w 3340100"/>
              <a:gd name="connsiteY655" fmla="*/ 2978741 h 4321138"/>
              <a:gd name="connsiteX656" fmla="*/ 1189103 w 3340100"/>
              <a:gd name="connsiteY656" fmla="*/ 2971121 h 4321138"/>
              <a:gd name="connsiteX657" fmla="*/ 1230696 w 3340100"/>
              <a:gd name="connsiteY657" fmla="*/ 2981243 h 4321138"/>
              <a:gd name="connsiteX658" fmla="*/ 1242547 w 3340100"/>
              <a:gd name="connsiteY658" fmla="*/ 3016690 h 4321138"/>
              <a:gd name="connsiteX659" fmla="*/ 1173263 w 3340100"/>
              <a:gd name="connsiteY659" fmla="*/ 2990105 h 4321138"/>
              <a:gd name="connsiteX660" fmla="*/ 1189103 w 3340100"/>
              <a:gd name="connsiteY660" fmla="*/ 2971121 h 4321138"/>
              <a:gd name="connsiteX661" fmla="*/ 860657 w 3340100"/>
              <a:gd name="connsiteY661" fmla="*/ 2965203 h 4321138"/>
              <a:gd name="connsiteX662" fmla="*/ 888156 w 3340100"/>
              <a:gd name="connsiteY662" fmla="*/ 2978417 h 4321138"/>
              <a:gd name="connsiteX663" fmla="*/ 893558 w 3340100"/>
              <a:gd name="connsiteY663" fmla="*/ 3010397 h 4321138"/>
              <a:gd name="connsiteX664" fmla="*/ 846438 w 3340100"/>
              <a:gd name="connsiteY664" fmla="*/ 2976640 h 4321138"/>
              <a:gd name="connsiteX665" fmla="*/ 860657 w 3340100"/>
              <a:gd name="connsiteY665" fmla="*/ 2965203 h 4321138"/>
              <a:gd name="connsiteX666" fmla="*/ 438332 w 3340100"/>
              <a:gd name="connsiteY666" fmla="*/ 2959003 h 4321138"/>
              <a:gd name="connsiteX667" fmla="*/ 448150 w 3340100"/>
              <a:gd name="connsiteY667" fmla="*/ 2966831 h 4321138"/>
              <a:gd name="connsiteX668" fmla="*/ 448769 w 3340100"/>
              <a:gd name="connsiteY668" fmla="*/ 2981726 h 4321138"/>
              <a:gd name="connsiteX669" fmla="*/ 431760 w 3340100"/>
              <a:gd name="connsiteY669" fmla="*/ 2962575 h 4321138"/>
              <a:gd name="connsiteX670" fmla="*/ 438332 w 3340100"/>
              <a:gd name="connsiteY670" fmla="*/ 2959003 h 4321138"/>
              <a:gd name="connsiteX671" fmla="*/ 2625710 w 3340100"/>
              <a:gd name="connsiteY671" fmla="*/ 2955301 h 4321138"/>
              <a:gd name="connsiteX672" fmla="*/ 2642901 w 3340100"/>
              <a:gd name="connsiteY672" fmla="*/ 2974321 h 4321138"/>
              <a:gd name="connsiteX673" fmla="*/ 2650830 w 3340100"/>
              <a:gd name="connsiteY673" fmla="*/ 3030398 h 4321138"/>
              <a:gd name="connsiteX674" fmla="*/ 2648085 w 3340100"/>
              <a:gd name="connsiteY674" fmla="*/ 3032823 h 4321138"/>
              <a:gd name="connsiteX675" fmla="*/ 2613322 w 3340100"/>
              <a:gd name="connsiteY675" fmla="*/ 2961287 h 4321138"/>
              <a:gd name="connsiteX676" fmla="*/ 2625710 w 3340100"/>
              <a:gd name="connsiteY676" fmla="*/ 2955301 h 4321138"/>
              <a:gd name="connsiteX677" fmla="*/ 2967107 w 3340100"/>
              <a:gd name="connsiteY677" fmla="*/ 2951343 h 4321138"/>
              <a:gd name="connsiteX678" fmla="*/ 2972352 w 3340100"/>
              <a:gd name="connsiteY678" fmla="*/ 2956757 h 4321138"/>
              <a:gd name="connsiteX679" fmla="*/ 2977874 w 3340100"/>
              <a:gd name="connsiteY679" fmla="*/ 2974804 h 4321138"/>
              <a:gd name="connsiteX680" fmla="*/ 2977322 w 3340100"/>
              <a:gd name="connsiteY680" fmla="*/ 2976008 h 4321138"/>
              <a:gd name="connsiteX681" fmla="*/ 2967107 w 3340100"/>
              <a:gd name="connsiteY681" fmla="*/ 2951343 h 4321138"/>
              <a:gd name="connsiteX682" fmla="*/ 1596728 w 3340100"/>
              <a:gd name="connsiteY682" fmla="*/ 2947950 h 4321138"/>
              <a:gd name="connsiteX683" fmla="*/ 1594049 w 3340100"/>
              <a:gd name="connsiteY683" fmla="*/ 2953606 h 4321138"/>
              <a:gd name="connsiteX684" fmla="*/ 1582738 w 3340100"/>
              <a:gd name="connsiteY684" fmla="*/ 2957475 h 4321138"/>
              <a:gd name="connsiteX685" fmla="*/ 1596728 w 3340100"/>
              <a:gd name="connsiteY685" fmla="*/ 2947950 h 4321138"/>
              <a:gd name="connsiteX686" fmla="*/ 2083093 w 3340100"/>
              <a:gd name="connsiteY686" fmla="*/ 2937975 h 4321138"/>
              <a:gd name="connsiteX687" fmla="*/ 2127250 w 3340100"/>
              <a:gd name="connsiteY687" fmla="*/ 2953364 h 4321138"/>
              <a:gd name="connsiteX688" fmla="*/ 2144990 w 3340100"/>
              <a:gd name="connsiteY688" fmla="*/ 3010252 h 4321138"/>
              <a:gd name="connsiteX689" fmla="*/ 2063022 w 3340100"/>
              <a:gd name="connsiteY689" fmla="*/ 2958481 h 4321138"/>
              <a:gd name="connsiteX690" fmla="*/ 2083093 w 3340100"/>
              <a:gd name="connsiteY690" fmla="*/ 2937975 h 4321138"/>
              <a:gd name="connsiteX691" fmla="*/ 2386936 w 3340100"/>
              <a:gd name="connsiteY691" fmla="*/ 2932855 h 4321138"/>
              <a:gd name="connsiteX692" fmla="*/ 2415927 w 3340100"/>
              <a:gd name="connsiteY692" fmla="*/ 2952744 h 4321138"/>
              <a:gd name="connsiteX693" fmla="*/ 2427014 w 3340100"/>
              <a:gd name="connsiteY693" fmla="*/ 3014589 h 4321138"/>
              <a:gd name="connsiteX694" fmla="*/ 2424917 w 3340100"/>
              <a:gd name="connsiteY694" fmla="*/ 3016390 h 4321138"/>
              <a:gd name="connsiteX695" fmla="*/ 2369182 w 3340100"/>
              <a:gd name="connsiteY695" fmla="*/ 2946740 h 4321138"/>
              <a:gd name="connsiteX696" fmla="*/ 2386936 w 3340100"/>
              <a:gd name="connsiteY696" fmla="*/ 2932855 h 4321138"/>
              <a:gd name="connsiteX697" fmla="*/ 1543233 w 3340100"/>
              <a:gd name="connsiteY697" fmla="*/ 2923736 h 4321138"/>
              <a:gd name="connsiteX698" fmla="*/ 1572476 w 3340100"/>
              <a:gd name="connsiteY698" fmla="*/ 2926386 h 4321138"/>
              <a:gd name="connsiteX699" fmla="*/ 1597373 w 3340100"/>
              <a:gd name="connsiteY699" fmla="*/ 2947435 h 4321138"/>
              <a:gd name="connsiteX700" fmla="*/ 1583102 w 3340100"/>
              <a:gd name="connsiteY700" fmla="*/ 2956921 h 4321138"/>
              <a:gd name="connsiteX701" fmla="*/ 1507197 w 3340100"/>
              <a:gd name="connsiteY701" fmla="*/ 2948917 h 4321138"/>
              <a:gd name="connsiteX702" fmla="*/ 1543233 w 3340100"/>
              <a:gd name="connsiteY702" fmla="*/ 2923736 h 4321138"/>
              <a:gd name="connsiteX703" fmla="*/ 2842263 w 3340100"/>
              <a:gd name="connsiteY703" fmla="*/ 2916419 h 4321138"/>
              <a:gd name="connsiteX704" fmla="*/ 2850365 w 3340100"/>
              <a:gd name="connsiteY704" fmla="*/ 2929215 h 4321138"/>
              <a:gd name="connsiteX705" fmla="*/ 2858024 w 3340100"/>
              <a:gd name="connsiteY705" fmla="*/ 2967834 h 4321138"/>
              <a:gd name="connsiteX706" fmla="*/ 2856551 w 3340100"/>
              <a:gd name="connsiteY706" fmla="*/ 2969980 h 4321138"/>
              <a:gd name="connsiteX707" fmla="*/ 2836814 w 3340100"/>
              <a:gd name="connsiteY707" fmla="*/ 2916955 h 4321138"/>
              <a:gd name="connsiteX708" fmla="*/ 2842263 w 3340100"/>
              <a:gd name="connsiteY708" fmla="*/ 2916419 h 4321138"/>
              <a:gd name="connsiteX709" fmla="*/ 1282050 w 3340100"/>
              <a:gd name="connsiteY709" fmla="*/ 2911714 h 4321138"/>
              <a:gd name="connsiteX710" fmla="*/ 1329289 w 3340100"/>
              <a:gd name="connsiteY710" fmla="*/ 2921887 h 4321138"/>
              <a:gd name="connsiteX711" fmla="*/ 1346356 w 3340100"/>
              <a:gd name="connsiteY711" fmla="*/ 2960470 h 4321138"/>
              <a:gd name="connsiteX712" fmla="*/ 1265898 w 3340100"/>
              <a:gd name="connsiteY712" fmla="*/ 2932738 h 4321138"/>
              <a:gd name="connsiteX713" fmla="*/ 1282050 w 3340100"/>
              <a:gd name="connsiteY713" fmla="*/ 2911714 h 4321138"/>
              <a:gd name="connsiteX714" fmla="*/ 541974 w 3340100"/>
              <a:gd name="connsiteY714" fmla="*/ 2911045 h 4321138"/>
              <a:gd name="connsiteX715" fmla="*/ 557162 w 3340100"/>
              <a:gd name="connsiteY715" fmla="*/ 2922483 h 4321138"/>
              <a:gd name="connsiteX716" fmla="*/ 558958 w 3340100"/>
              <a:gd name="connsiteY716" fmla="*/ 2945586 h 4321138"/>
              <a:gd name="connsiteX717" fmla="*/ 532621 w 3340100"/>
              <a:gd name="connsiteY717" fmla="*/ 2916707 h 4321138"/>
              <a:gd name="connsiteX718" fmla="*/ 541974 w 3340100"/>
              <a:gd name="connsiteY718" fmla="*/ 2911045 h 4321138"/>
              <a:gd name="connsiteX719" fmla="*/ 958380 w 3340100"/>
              <a:gd name="connsiteY719" fmla="*/ 2908838 h 4321138"/>
              <a:gd name="connsiteX720" fmla="*/ 992137 w 3340100"/>
              <a:gd name="connsiteY720" fmla="*/ 2924547 h 4321138"/>
              <a:gd name="connsiteX721" fmla="*/ 1001199 w 3340100"/>
              <a:gd name="connsiteY721" fmla="*/ 2963589 h 4321138"/>
              <a:gd name="connsiteX722" fmla="*/ 942294 w 3340100"/>
              <a:gd name="connsiteY722" fmla="*/ 2923327 h 4321138"/>
              <a:gd name="connsiteX723" fmla="*/ 958380 w 3340100"/>
              <a:gd name="connsiteY723" fmla="*/ 2908838 h 4321138"/>
              <a:gd name="connsiteX724" fmla="*/ 1835328 w 3340100"/>
              <a:gd name="connsiteY724" fmla="*/ 2907859 h 4321138"/>
              <a:gd name="connsiteX725" fmla="*/ 1864944 w 3340100"/>
              <a:gd name="connsiteY725" fmla="*/ 2914551 h 4321138"/>
              <a:gd name="connsiteX726" fmla="*/ 1896535 w 3340100"/>
              <a:gd name="connsiteY726" fmla="*/ 2960255 h 4321138"/>
              <a:gd name="connsiteX727" fmla="*/ 1787486 w 3340100"/>
              <a:gd name="connsiteY727" fmla="*/ 2927566 h 4321138"/>
              <a:gd name="connsiteX728" fmla="*/ 1835328 w 3340100"/>
              <a:gd name="connsiteY728" fmla="*/ 2907859 h 4321138"/>
              <a:gd name="connsiteX729" fmla="*/ 2677156 w 3340100"/>
              <a:gd name="connsiteY729" fmla="*/ 2878848 h 4321138"/>
              <a:gd name="connsiteX730" fmla="*/ 2693357 w 3340100"/>
              <a:gd name="connsiteY730" fmla="*/ 2897257 h 4321138"/>
              <a:gd name="connsiteX731" fmla="*/ 2703138 w 3340100"/>
              <a:gd name="connsiteY731" fmla="*/ 2951610 h 4321138"/>
              <a:gd name="connsiteX732" fmla="*/ 2700999 w 3340100"/>
              <a:gd name="connsiteY732" fmla="*/ 2954040 h 4321138"/>
              <a:gd name="connsiteX733" fmla="*/ 2666458 w 3340100"/>
              <a:gd name="connsiteY733" fmla="*/ 2884807 h 4321138"/>
              <a:gd name="connsiteX734" fmla="*/ 2677156 w 3340100"/>
              <a:gd name="connsiteY734" fmla="*/ 2878848 h 4321138"/>
              <a:gd name="connsiteX735" fmla="*/ 2974430 w 3340100"/>
              <a:gd name="connsiteY735" fmla="*/ 2876122 h 4321138"/>
              <a:gd name="connsiteX736" fmla="*/ 2978945 w 3340100"/>
              <a:gd name="connsiteY736" fmla="*/ 2880309 h 4321138"/>
              <a:gd name="connsiteX737" fmla="*/ 2984501 w 3340100"/>
              <a:gd name="connsiteY737" fmla="*/ 2892871 h 4321138"/>
              <a:gd name="connsiteX738" fmla="*/ 2984154 w 3340100"/>
              <a:gd name="connsiteY738" fmla="*/ 2893769 h 4321138"/>
              <a:gd name="connsiteX739" fmla="*/ 2974430 w 3340100"/>
              <a:gd name="connsiteY739" fmla="*/ 2876122 h 4321138"/>
              <a:gd name="connsiteX740" fmla="*/ 640954 w 3340100"/>
              <a:gd name="connsiteY740" fmla="*/ 2863131 h 4321138"/>
              <a:gd name="connsiteX741" fmla="*/ 661510 w 3340100"/>
              <a:gd name="connsiteY741" fmla="*/ 2877885 h 4321138"/>
              <a:gd name="connsiteX742" fmla="*/ 665403 w 3340100"/>
              <a:gd name="connsiteY742" fmla="*/ 2907919 h 4321138"/>
              <a:gd name="connsiteX743" fmla="*/ 629160 w 3340100"/>
              <a:gd name="connsiteY743" fmla="*/ 2870677 h 4321138"/>
              <a:gd name="connsiteX744" fmla="*/ 640954 w 3340100"/>
              <a:gd name="connsiteY744" fmla="*/ 2863131 h 4321138"/>
              <a:gd name="connsiteX745" fmla="*/ 2165829 w 3340100"/>
              <a:gd name="connsiteY745" fmla="*/ 2862479 h 4321138"/>
              <a:gd name="connsiteX746" fmla="*/ 2210710 w 3340100"/>
              <a:gd name="connsiteY746" fmla="*/ 2877865 h 4321138"/>
              <a:gd name="connsiteX747" fmla="*/ 2232434 w 3340100"/>
              <a:gd name="connsiteY747" fmla="*/ 2937880 h 4321138"/>
              <a:gd name="connsiteX748" fmla="*/ 2147651 w 3340100"/>
              <a:gd name="connsiteY748" fmla="*/ 2884295 h 4321138"/>
              <a:gd name="connsiteX749" fmla="*/ 2165829 w 3340100"/>
              <a:gd name="connsiteY749" fmla="*/ 2862479 h 4321138"/>
              <a:gd name="connsiteX750" fmla="*/ 1630271 w 3340100"/>
              <a:gd name="connsiteY750" fmla="*/ 2858562 h 4321138"/>
              <a:gd name="connsiteX751" fmla="*/ 1661423 w 3340100"/>
              <a:gd name="connsiteY751" fmla="*/ 2860989 h 4321138"/>
              <a:gd name="connsiteX752" fmla="*/ 1685336 w 3340100"/>
              <a:gd name="connsiteY752" fmla="*/ 2869047 h 4321138"/>
              <a:gd name="connsiteX753" fmla="*/ 1691594 w 3340100"/>
              <a:gd name="connsiteY753" fmla="*/ 2880069 h 4321138"/>
              <a:gd name="connsiteX754" fmla="*/ 1692075 w 3340100"/>
              <a:gd name="connsiteY754" fmla="*/ 2879688 h 4321138"/>
              <a:gd name="connsiteX755" fmla="*/ 1692075 w 3340100"/>
              <a:gd name="connsiteY755" fmla="*/ 2890360 h 4321138"/>
              <a:gd name="connsiteX756" fmla="*/ 1670050 w 3340100"/>
              <a:gd name="connsiteY756" fmla="*/ 2897151 h 4321138"/>
              <a:gd name="connsiteX757" fmla="*/ 1675286 w 3340100"/>
              <a:gd name="connsiteY757" fmla="*/ 2893000 h 4321138"/>
              <a:gd name="connsiteX758" fmla="*/ 1670215 w 3340100"/>
              <a:gd name="connsiteY758" fmla="*/ 2896905 h 4321138"/>
              <a:gd name="connsiteX759" fmla="*/ 1591387 w 3340100"/>
              <a:gd name="connsiteY759" fmla="*/ 2885240 h 4321138"/>
              <a:gd name="connsiteX760" fmla="*/ 1630271 w 3340100"/>
              <a:gd name="connsiteY760" fmla="*/ 2858562 h 4321138"/>
              <a:gd name="connsiteX761" fmla="*/ 2455986 w 3340100"/>
              <a:gd name="connsiteY761" fmla="*/ 2855130 h 4321138"/>
              <a:gd name="connsiteX762" fmla="*/ 2484238 w 3340100"/>
              <a:gd name="connsiteY762" fmla="*/ 2874889 h 4321138"/>
              <a:gd name="connsiteX763" fmla="*/ 2498046 w 3340100"/>
              <a:gd name="connsiteY763" fmla="*/ 2936967 h 4321138"/>
              <a:gd name="connsiteX764" fmla="*/ 2496245 w 3340100"/>
              <a:gd name="connsiteY764" fmla="*/ 2938481 h 4321138"/>
              <a:gd name="connsiteX765" fmla="*/ 2440115 w 3340100"/>
              <a:gd name="connsiteY765" fmla="*/ 2869438 h 4321138"/>
              <a:gd name="connsiteX766" fmla="*/ 2455986 w 3340100"/>
              <a:gd name="connsiteY766" fmla="*/ 2855130 h 4321138"/>
              <a:gd name="connsiteX767" fmla="*/ 1051670 w 3340100"/>
              <a:gd name="connsiteY767" fmla="*/ 2852138 h 4321138"/>
              <a:gd name="connsiteX768" fmla="*/ 1092405 w 3340100"/>
              <a:gd name="connsiteY768" fmla="*/ 2869501 h 4321138"/>
              <a:gd name="connsiteX769" fmla="*/ 1105856 w 3340100"/>
              <a:gd name="connsiteY769" fmla="*/ 2913999 h 4321138"/>
              <a:gd name="connsiteX770" fmla="*/ 1034322 w 3340100"/>
              <a:gd name="connsiteY770" fmla="*/ 2869501 h 4321138"/>
              <a:gd name="connsiteX771" fmla="*/ 1051670 w 3340100"/>
              <a:gd name="connsiteY771" fmla="*/ 2852138 h 4321138"/>
              <a:gd name="connsiteX772" fmla="*/ 1368169 w 3340100"/>
              <a:gd name="connsiteY772" fmla="*/ 2849426 h 4321138"/>
              <a:gd name="connsiteX773" fmla="*/ 1420597 w 3340100"/>
              <a:gd name="connsiteY773" fmla="*/ 2860149 h 4321138"/>
              <a:gd name="connsiteX774" fmla="*/ 1443448 w 3340100"/>
              <a:gd name="connsiteY774" fmla="*/ 2902584 h 4321138"/>
              <a:gd name="connsiteX775" fmla="*/ 1352948 w 3340100"/>
              <a:gd name="connsiteY775" fmla="*/ 2873277 h 4321138"/>
              <a:gd name="connsiteX776" fmla="*/ 1368169 w 3340100"/>
              <a:gd name="connsiteY776" fmla="*/ 2849426 h 4321138"/>
              <a:gd name="connsiteX777" fmla="*/ 2867608 w 3340100"/>
              <a:gd name="connsiteY777" fmla="*/ 2842626 h 4321138"/>
              <a:gd name="connsiteX778" fmla="*/ 2874775 w 3340100"/>
              <a:gd name="connsiteY778" fmla="*/ 2853425 h 4321138"/>
              <a:gd name="connsiteX779" fmla="*/ 2882921 w 3340100"/>
              <a:gd name="connsiteY779" fmla="*/ 2886512 h 4321138"/>
              <a:gd name="connsiteX780" fmla="*/ 2881668 w 3340100"/>
              <a:gd name="connsiteY780" fmla="*/ 2888350 h 4321138"/>
              <a:gd name="connsiteX781" fmla="*/ 2863495 w 3340100"/>
              <a:gd name="connsiteY781" fmla="*/ 2843315 h 4321138"/>
              <a:gd name="connsiteX782" fmla="*/ 2867608 w 3340100"/>
              <a:gd name="connsiteY782" fmla="*/ 2842626 h 4321138"/>
              <a:gd name="connsiteX783" fmla="*/ 1921711 w 3340100"/>
              <a:gd name="connsiteY783" fmla="*/ 2837550 h 4321138"/>
              <a:gd name="connsiteX784" fmla="*/ 1952776 w 3340100"/>
              <a:gd name="connsiteY784" fmla="*/ 2843928 h 4321138"/>
              <a:gd name="connsiteX785" fmla="*/ 1990574 w 3340100"/>
              <a:gd name="connsiteY785" fmla="*/ 2891929 h 4321138"/>
              <a:gd name="connsiteX786" fmla="*/ 1872343 w 3340100"/>
              <a:gd name="connsiteY786" fmla="*/ 2859520 h 4321138"/>
              <a:gd name="connsiteX787" fmla="*/ 1921711 w 3340100"/>
              <a:gd name="connsiteY787" fmla="*/ 2837550 h 4321138"/>
              <a:gd name="connsiteX788" fmla="*/ 231141 w 3340100"/>
              <a:gd name="connsiteY788" fmla="*/ 2823114 h 4321138"/>
              <a:gd name="connsiteX789" fmla="*/ 239713 w 3340100"/>
              <a:gd name="connsiteY789" fmla="*/ 2826001 h 4321138"/>
              <a:gd name="connsiteX790" fmla="*/ 240031 w 3340100"/>
              <a:gd name="connsiteY790" fmla="*/ 2834083 h 4321138"/>
              <a:gd name="connsiteX791" fmla="*/ 231141 w 3340100"/>
              <a:gd name="connsiteY791" fmla="*/ 2823114 h 4321138"/>
              <a:gd name="connsiteX792" fmla="*/ 1777485 w 3340100"/>
              <a:gd name="connsiteY792" fmla="*/ 2813013 h 4321138"/>
              <a:gd name="connsiteX793" fmla="*/ 1781441 w 3340100"/>
              <a:gd name="connsiteY793" fmla="*/ 2825512 h 4321138"/>
              <a:gd name="connsiteX794" fmla="*/ 1751013 w 3340100"/>
              <a:gd name="connsiteY794" fmla="*/ 2833651 h 4321138"/>
              <a:gd name="connsiteX795" fmla="*/ 1777485 w 3340100"/>
              <a:gd name="connsiteY795" fmla="*/ 2813013 h 4321138"/>
              <a:gd name="connsiteX796" fmla="*/ 737234 w 3340100"/>
              <a:gd name="connsiteY796" fmla="*/ 2811765 h 4321138"/>
              <a:gd name="connsiteX797" fmla="*/ 764340 w 3340100"/>
              <a:gd name="connsiteY797" fmla="*/ 2829568 h 4321138"/>
              <a:gd name="connsiteX798" fmla="*/ 771355 w 3340100"/>
              <a:gd name="connsiteY798" fmla="*/ 2867668 h 4321138"/>
              <a:gd name="connsiteX799" fmla="*/ 722251 w 3340100"/>
              <a:gd name="connsiteY799" fmla="*/ 2821404 h 4321138"/>
              <a:gd name="connsiteX800" fmla="*/ 737234 w 3340100"/>
              <a:gd name="connsiteY800" fmla="*/ 2811765 h 4321138"/>
              <a:gd name="connsiteX801" fmla="*/ 2973762 w 3340100"/>
              <a:gd name="connsiteY801" fmla="*/ 2804017 h 4321138"/>
              <a:gd name="connsiteX802" fmla="*/ 2976376 w 3340100"/>
              <a:gd name="connsiteY802" fmla="*/ 2806134 h 4321138"/>
              <a:gd name="connsiteX803" fmla="*/ 2979738 w 3340100"/>
              <a:gd name="connsiteY803" fmla="*/ 2812219 h 4321138"/>
              <a:gd name="connsiteX804" fmla="*/ 2979738 w 3340100"/>
              <a:gd name="connsiteY804" fmla="*/ 2812749 h 4321138"/>
              <a:gd name="connsiteX805" fmla="*/ 2973762 w 3340100"/>
              <a:gd name="connsiteY805" fmla="*/ 2804017 h 4321138"/>
              <a:gd name="connsiteX806" fmla="*/ 2721644 w 3340100"/>
              <a:gd name="connsiteY806" fmla="*/ 2803390 h 4321138"/>
              <a:gd name="connsiteX807" fmla="*/ 2735307 w 3340100"/>
              <a:gd name="connsiteY807" fmla="*/ 2819734 h 4321138"/>
              <a:gd name="connsiteX808" fmla="*/ 2746267 w 3340100"/>
              <a:gd name="connsiteY808" fmla="*/ 2869746 h 4321138"/>
              <a:gd name="connsiteX809" fmla="*/ 2744440 w 3340100"/>
              <a:gd name="connsiteY809" fmla="*/ 2871855 h 4321138"/>
              <a:gd name="connsiteX810" fmla="*/ 2712777 w 3340100"/>
              <a:gd name="connsiteY810" fmla="*/ 2806478 h 4321138"/>
              <a:gd name="connsiteX811" fmla="*/ 2721644 w 3340100"/>
              <a:gd name="connsiteY811" fmla="*/ 2803390 h 4321138"/>
              <a:gd name="connsiteX812" fmla="*/ 1707890 w 3340100"/>
              <a:gd name="connsiteY812" fmla="*/ 2793382 h 4321138"/>
              <a:gd name="connsiteX813" fmla="*/ 1741704 w 3340100"/>
              <a:gd name="connsiteY813" fmla="*/ 2795173 h 4321138"/>
              <a:gd name="connsiteX814" fmla="*/ 1776413 w 3340100"/>
              <a:gd name="connsiteY814" fmla="*/ 2812408 h 4321138"/>
              <a:gd name="connsiteX815" fmla="*/ 1750155 w 3340100"/>
              <a:gd name="connsiteY815" fmla="*/ 2833877 h 4321138"/>
              <a:gd name="connsiteX816" fmla="*/ 1669266 w 3340100"/>
              <a:gd name="connsiteY816" fmla="*/ 2822085 h 4321138"/>
              <a:gd name="connsiteX817" fmla="*/ 1707890 w 3340100"/>
              <a:gd name="connsiteY817" fmla="*/ 2793382 h 4321138"/>
              <a:gd name="connsiteX818" fmla="*/ 1139649 w 3340100"/>
              <a:gd name="connsiteY818" fmla="*/ 2792712 h 4321138"/>
              <a:gd name="connsiteX819" fmla="*/ 1185093 w 3340100"/>
              <a:gd name="connsiteY819" fmla="*/ 2812010 h 4321138"/>
              <a:gd name="connsiteX820" fmla="*/ 1203991 w 3340100"/>
              <a:gd name="connsiteY820" fmla="*/ 2862451 h 4321138"/>
              <a:gd name="connsiteX821" fmla="*/ 1122101 w 3340100"/>
              <a:gd name="connsiteY821" fmla="*/ 2812621 h 4321138"/>
              <a:gd name="connsiteX822" fmla="*/ 1139649 w 3340100"/>
              <a:gd name="connsiteY822" fmla="*/ 2792712 h 4321138"/>
              <a:gd name="connsiteX823" fmla="*/ 2239604 w 3340100"/>
              <a:gd name="connsiteY823" fmla="*/ 2788223 h 4321138"/>
              <a:gd name="connsiteX824" fmla="*/ 2283944 w 3340100"/>
              <a:gd name="connsiteY824" fmla="*/ 2803353 h 4321138"/>
              <a:gd name="connsiteX825" fmla="*/ 2309758 w 3340100"/>
              <a:gd name="connsiteY825" fmla="*/ 2863571 h 4321138"/>
              <a:gd name="connsiteX826" fmla="*/ 2220775 w 3340100"/>
              <a:gd name="connsiteY826" fmla="*/ 2807590 h 4321138"/>
              <a:gd name="connsiteX827" fmla="*/ 2239604 w 3340100"/>
              <a:gd name="connsiteY827" fmla="*/ 2788223 h 4321138"/>
              <a:gd name="connsiteX828" fmla="*/ 1448466 w 3340100"/>
              <a:gd name="connsiteY828" fmla="*/ 2787049 h 4321138"/>
              <a:gd name="connsiteX829" fmla="*/ 1504664 w 3340100"/>
              <a:gd name="connsiteY829" fmla="*/ 2798222 h 4321138"/>
              <a:gd name="connsiteX830" fmla="*/ 1533894 w 3340100"/>
              <a:gd name="connsiteY830" fmla="*/ 2843983 h 4321138"/>
              <a:gd name="connsiteX831" fmla="*/ 1431140 w 3340100"/>
              <a:gd name="connsiteY831" fmla="*/ 2810425 h 4321138"/>
              <a:gd name="connsiteX832" fmla="*/ 1448466 w 3340100"/>
              <a:gd name="connsiteY832" fmla="*/ 2787049 h 4321138"/>
              <a:gd name="connsiteX833" fmla="*/ 2516332 w 3340100"/>
              <a:gd name="connsiteY833" fmla="*/ 2780440 h 4321138"/>
              <a:gd name="connsiteX834" fmla="*/ 2542300 w 3340100"/>
              <a:gd name="connsiteY834" fmla="*/ 2799503 h 4321138"/>
              <a:gd name="connsiteX835" fmla="*/ 2558558 w 3340100"/>
              <a:gd name="connsiteY835" fmla="*/ 2860076 h 4321138"/>
              <a:gd name="connsiteX836" fmla="*/ 2557053 w 3340100"/>
              <a:gd name="connsiteY836" fmla="*/ 2861902 h 4321138"/>
              <a:gd name="connsiteX837" fmla="*/ 2501654 w 3340100"/>
              <a:gd name="connsiteY837" fmla="*/ 2791284 h 4321138"/>
              <a:gd name="connsiteX838" fmla="*/ 2516332 w 3340100"/>
              <a:gd name="connsiteY838" fmla="*/ 2780440 h 4321138"/>
              <a:gd name="connsiteX839" fmla="*/ 334101 w 3340100"/>
              <a:gd name="connsiteY839" fmla="*/ 2778264 h 4321138"/>
              <a:gd name="connsiteX840" fmla="*/ 343325 w 3340100"/>
              <a:gd name="connsiteY840" fmla="*/ 2786795 h 4321138"/>
              <a:gd name="connsiteX841" fmla="*/ 344510 w 3340100"/>
              <a:gd name="connsiteY841" fmla="*/ 2802942 h 4321138"/>
              <a:gd name="connsiteX842" fmla="*/ 328212 w 3340100"/>
              <a:gd name="connsiteY842" fmla="*/ 2781615 h 4321138"/>
              <a:gd name="connsiteX843" fmla="*/ 334101 w 3340100"/>
              <a:gd name="connsiteY843" fmla="*/ 2778264 h 4321138"/>
              <a:gd name="connsiteX844" fmla="*/ 2882183 w 3340100"/>
              <a:gd name="connsiteY844" fmla="*/ 2768067 h 4321138"/>
              <a:gd name="connsiteX845" fmla="*/ 2890479 w 3340100"/>
              <a:gd name="connsiteY845" fmla="*/ 2776997 h 4321138"/>
              <a:gd name="connsiteX846" fmla="*/ 2898161 w 3340100"/>
              <a:gd name="connsiteY846" fmla="*/ 2804382 h 4321138"/>
              <a:gd name="connsiteX847" fmla="*/ 2897546 w 3340100"/>
              <a:gd name="connsiteY847" fmla="*/ 2805870 h 4321138"/>
              <a:gd name="connsiteX848" fmla="*/ 2882183 w 3340100"/>
              <a:gd name="connsiteY848" fmla="*/ 2768067 h 4321138"/>
              <a:gd name="connsiteX849" fmla="*/ 1997875 w 3340100"/>
              <a:gd name="connsiteY849" fmla="*/ 2767839 h 4321138"/>
              <a:gd name="connsiteX850" fmla="*/ 2030586 w 3340100"/>
              <a:gd name="connsiteY850" fmla="*/ 2773800 h 4321138"/>
              <a:gd name="connsiteX851" fmla="*/ 2074586 w 3340100"/>
              <a:gd name="connsiteY851" fmla="*/ 2821708 h 4321138"/>
              <a:gd name="connsiteX852" fmla="*/ 1947138 w 3340100"/>
              <a:gd name="connsiteY852" fmla="*/ 2788472 h 4321138"/>
              <a:gd name="connsiteX853" fmla="*/ 1997875 w 3340100"/>
              <a:gd name="connsiteY853" fmla="*/ 2767839 h 4321138"/>
              <a:gd name="connsiteX854" fmla="*/ 828394 w 3340100"/>
              <a:gd name="connsiteY854" fmla="*/ 2758896 h 4321138"/>
              <a:gd name="connsiteX855" fmla="*/ 861056 w 3340100"/>
              <a:gd name="connsiteY855" fmla="*/ 2779721 h 4321138"/>
              <a:gd name="connsiteX856" fmla="*/ 871629 w 3340100"/>
              <a:gd name="connsiteY856" fmla="*/ 2824612 h 4321138"/>
              <a:gd name="connsiteX857" fmla="*/ 811818 w 3340100"/>
              <a:gd name="connsiteY857" fmla="*/ 2771286 h 4321138"/>
              <a:gd name="connsiteX858" fmla="*/ 828394 w 3340100"/>
              <a:gd name="connsiteY858" fmla="*/ 2758896 h 4321138"/>
              <a:gd name="connsiteX859" fmla="*/ 1220220 w 3340100"/>
              <a:gd name="connsiteY859" fmla="*/ 2734333 h 4321138"/>
              <a:gd name="connsiteX860" fmla="*/ 1270322 w 3340100"/>
              <a:gd name="connsiteY860" fmla="*/ 2754866 h 4321138"/>
              <a:gd name="connsiteX861" fmla="*/ 1295582 w 3340100"/>
              <a:gd name="connsiteY861" fmla="*/ 2810025 h 4321138"/>
              <a:gd name="connsiteX862" fmla="*/ 1200020 w 3340100"/>
              <a:gd name="connsiteY862" fmla="*/ 2753351 h 4321138"/>
              <a:gd name="connsiteX863" fmla="*/ 1220220 w 3340100"/>
              <a:gd name="connsiteY863" fmla="*/ 2734333 h 4321138"/>
              <a:gd name="connsiteX864" fmla="*/ 429623 w 3340100"/>
              <a:gd name="connsiteY864" fmla="*/ 2733906 h 4321138"/>
              <a:gd name="connsiteX865" fmla="*/ 444176 w 3340100"/>
              <a:gd name="connsiteY865" fmla="*/ 2746863 h 4321138"/>
              <a:gd name="connsiteX866" fmla="*/ 447160 w 3340100"/>
              <a:gd name="connsiteY866" fmla="*/ 2771559 h 4321138"/>
              <a:gd name="connsiteX867" fmla="*/ 420892 w 3340100"/>
              <a:gd name="connsiteY867" fmla="*/ 2739241 h 4321138"/>
              <a:gd name="connsiteX868" fmla="*/ 429623 w 3340100"/>
              <a:gd name="connsiteY868" fmla="*/ 2733906 h 4321138"/>
              <a:gd name="connsiteX869" fmla="*/ 2755512 w 3340100"/>
              <a:gd name="connsiteY869" fmla="*/ 2729777 h 4321138"/>
              <a:gd name="connsiteX870" fmla="*/ 2767052 w 3340100"/>
              <a:gd name="connsiteY870" fmla="*/ 2744654 h 4321138"/>
              <a:gd name="connsiteX871" fmla="*/ 2778333 w 3340100"/>
              <a:gd name="connsiteY871" fmla="*/ 2789362 h 4321138"/>
              <a:gd name="connsiteX872" fmla="*/ 2776848 w 3340100"/>
              <a:gd name="connsiteY872" fmla="*/ 2791476 h 4321138"/>
              <a:gd name="connsiteX873" fmla="*/ 2748647 w 3340100"/>
              <a:gd name="connsiteY873" fmla="*/ 2732571 h 4321138"/>
              <a:gd name="connsiteX874" fmla="*/ 2755512 w 3340100"/>
              <a:gd name="connsiteY874" fmla="*/ 2729777 h 4321138"/>
              <a:gd name="connsiteX875" fmla="*/ 1779272 w 3340100"/>
              <a:gd name="connsiteY875" fmla="*/ 2729286 h 4321138"/>
              <a:gd name="connsiteX876" fmla="*/ 1814331 w 3340100"/>
              <a:gd name="connsiteY876" fmla="*/ 2730740 h 4321138"/>
              <a:gd name="connsiteX877" fmla="*/ 1845321 w 3340100"/>
              <a:gd name="connsiteY877" fmla="*/ 2738835 h 4321138"/>
              <a:gd name="connsiteX878" fmla="*/ 1852238 w 3340100"/>
              <a:gd name="connsiteY878" fmla="*/ 2745443 h 4321138"/>
              <a:gd name="connsiteX879" fmla="*/ 1852984 w 3340100"/>
              <a:gd name="connsiteY879" fmla="*/ 2744750 h 4321138"/>
              <a:gd name="connsiteX880" fmla="*/ 1861496 w 3340100"/>
              <a:gd name="connsiteY880" fmla="*/ 2760051 h 4321138"/>
              <a:gd name="connsiteX881" fmla="*/ 1851769 w 3340100"/>
              <a:gd name="connsiteY881" fmla="*/ 2765101 h 4321138"/>
              <a:gd name="connsiteX882" fmla="*/ 1826078 w 3340100"/>
              <a:gd name="connsiteY882" fmla="*/ 2770063 h 4321138"/>
              <a:gd name="connsiteX883" fmla="*/ 1825269 w 3340100"/>
              <a:gd name="connsiteY883" fmla="*/ 2770802 h 4321138"/>
              <a:gd name="connsiteX884" fmla="*/ 1738982 w 3340100"/>
              <a:gd name="connsiteY884" fmla="*/ 2756946 h 4321138"/>
              <a:gd name="connsiteX885" fmla="*/ 1779272 w 3340100"/>
              <a:gd name="connsiteY885" fmla="*/ 2729286 h 4321138"/>
              <a:gd name="connsiteX886" fmla="*/ 1519532 w 3340100"/>
              <a:gd name="connsiteY886" fmla="*/ 2725881 h 4321138"/>
              <a:gd name="connsiteX887" fmla="*/ 1579729 w 3340100"/>
              <a:gd name="connsiteY887" fmla="*/ 2736963 h 4321138"/>
              <a:gd name="connsiteX888" fmla="*/ 1615803 w 3340100"/>
              <a:gd name="connsiteY888" fmla="*/ 2784653 h 4321138"/>
              <a:gd name="connsiteX889" fmla="*/ 1503975 w 3340100"/>
              <a:gd name="connsiteY889" fmla="*/ 2751025 h 4321138"/>
              <a:gd name="connsiteX890" fmla="*/ 1519532 w 3340100"/>
              <a:gd name="connsiteY890" fmla="*/ 2725881 h 4321138"/>
              <a:gd name="connsiteX891" fmla="*/ 2306053 w 3340100"/>
              <a:gd name="connsiteY891" fmla="*/ 2715120 h 4321138"/>
              <a:gd name="connsiteX892" fmla="*/ 2349446 w 3340100"/>
              <a:gd name="connsiteY892" fmla="*/ 2729227 h 4321138"/>
              <a:gd name="connsiteX893" fmla="*/ 2378048 w 3340100"/>
              <a:gd name="connsiteY893" fmla="*/ 2788849 h 4321138"/>
              <a:gd name="connsiteX894" fmla="*/ 2289531 w 3340100"/>
              <a:gd name="connsiteY894" fmla="*/ 2734094 h 4321138"/>
              <a:gd name="connsiteX895" fmla="*/ 2306053 w 3340100"/>
              <a:gd name="connsiteY895" fmla="*/ 2715120 h 4321138"/>
              <a:gd name="connsiteX896" fmla="*/ 2567284 w 3340100"/>
              <a:gd name="connsiteY896" fmla="*/ 2705392 h 4321138"/>
              <a:gd name="connsiteX897" fmla="*/ 2591590 w 3340100"/>
              <a:gd name="connsiteY897" fmla="*/ 2723302 h 4321138"/>
              <a:gd name="connsiteX898" fmla="*/ 2609516 w 3340100"/>
              <a:gd name="connsiteY898" fmla="*/ 2780373 h 4321138"/>
              <a:gd name="connsiteX899" fmla="*/ 2608301 w 3340100"/>
              <a:gd name="connsiteY899" fmla="*/ 2781891 h 4321138"/>
              <a:gd name="connsiteX900" fmla="*/ 2554827 w 3340100"/>
              <a:gd name="connsiteY900" fmla="*/ 2715713 h 4321138"/>
              <a:gd name="connsiteX901" fmla="*/ 2567284 w 3340100"/>
              <a:gd name="connsiteY901" fmla="*/ 2705392 h 4321138"/>
              <a:gd name="connsiteX902" fmla="*/ 915353 w 3340100"/>
              <a:gd name="connsiteY902" fmla="*/ 2704069 h 4321138"/>
              <a:gd name="connsiteX903" fmla="*/ 953647 w 3340100"/>
              <a:gd name="connsiteY903" fmla="*/ 2727085 h 4321138"/>
              <a:gd name="connsiteX904" fmla="*/ 968649 w 3340100"/>
              <a:gd name="connsiteY904" fmla="*/ 2779260 h 4321138"/>
              <a:gd name="connsiteX905" fmla="*/ 897538 w 3340100"/>
              <a:gd name="connsiteY905" fmla="*/ 2718591 h 4321138"/>
              <a:gd name="connsiteX906" fmla="*/ 915353 w 3340100"/>
              <a:gd name="connsiteY906" fmla="*/ 2704069 h 4321138"/>
              <a:gd name="connsiteX907" fmla="*/ 2066367 w 3340100"/>
              <a:gd name="connsiteY907" fmla="*/ 2697848 h 4321138"/>
              <a:gd name="connsiteX908" fmla="*/ 2100568 w 3340100"/>
              <a:gd name="connsiteY908" fmla="*/ 2703139 h 4321138"/>
              <a:gd name="connsiteX909" fmla="*/ 2150025 w 3340100"/>
              <a:gd name="connsiteY909" fmla="*/ 2751692 h 4321138"/>
              <a:gd name="connsiteX910" fmla="*/ 2016309 w 3340100"/>
              <a:gd name="connsiteY910" fmla="*/ 2720027 h 4321138"/>
              <a:gd name="connsiteX911" fmla="*/ 2066367 w 3340100"/>
              <a:gd name="connsiteY911" fmla="*/ 2697848 h 4321138"/>
              <a:gd name="connsiteX912" fmla="*/ 2891074 w 3340100"/>
              <a:gd name="connsiteY912" fmla="*/ 2695160 h 4321138"/>
              <a:gd name="connsiteX913" fmla="*/ 2896850 w 3340100"/>
              <a:gd name="connsiteY913" fmla="*/ 2703022 h 4321138"/>
              <a:gd name="connsiteX914" fmla="*/ 2903538 w 3340100"/>
              <a:gd name="connsiteY914" fmla="*/ 2724188 h 4321138"/>
              <a:gd name="connsiteX915" fmla="*/ 2902930 w 3340100"/>
              <a:gd name="connsiteY915" fmla="*/ 2725398 h 4321138"/>
              <a:gd name="connsiteX916" fmla="*/ 2891074 w 3340100"/>
              <a:gd name="connsiteY916" fmla="*/ 2695160 h 4321138"/>
              <a:gd name="connsiteX917" fmla="*/ 523266 w 3340100"/>
              <a:gd name="connsiteY917" fmla="*/ 2687703 h 4321138"/>
              <a:gd name="connsiteX918" fmla="*/ 542936 w 3340100"/>
              <a:gd name="connsiteY918" fmla="*/ 2704060 h 4321138"/>
              <a:gd name="connsiteX919" fmla="*/ 548101 w 3340100"/>
              <a:gd name="connsiteY919" fmla="*/ 2736473 h 4321138"/>
              <a:gd name="connsiteX920" fmla="*/ 511343 w 3340100"/>
              <a:gd name="connsiteY920" fmla="*/ 2692955 h 4321138"/>
              <a:gd name="connsiteX921" fmla="*/ 523266 w 3340100"/>
              <a:gd name="connsiteY921" fmla="*/ 2687703 h 4321138"/>
              <a:gd name="connsiteX922" fmla="*/ 1293874 w 3340100"/>
              <a:gd name="connsiteY922" fmla="*/ 2674399 h 4321138"/>
              <a:gd name="connsiteX923" fmla="*/ 1349405 w 3340100"/>
              <a:gd name="connsiteY923" fmla="*/ 2696559 h 4321138"/>
              <a:gd name="connsiteX924" fmla="*/ 1381439 w 3340100"/>
              <a:gd name="connsiteY924" fmla="*/ 2756972 h 4321138"/>
              <a:gd name="connsiteX925" fmla="*/ 1274155 w 3340100"/>
              <a:gd name="connsiteY925" fmla="*/ 2695949 h 4321138"/>
              <a:gd name="connsiteX926" fmla="*/ 1293874 w 3340100"/>
              <a:gd name="connsiteY926" fmla="*/ 2674399 h 4321138"/>
              <a:gd name="connsiteX927" fmla="*/ 1586206 w 3340100"/>
              <a:gd name="connsiteY927" fmla="*/ 2664763 h 4321138"/>
              <a:gd name="connsiteX928" fmla="*/ 1648522 w 3340100"/>
              <a:gd name="connsiteY928" fmla="*/ 2675791 h 4321138"/>
              <a:gd name="connsiteX929" fmla="*/ 1691503 w 3340100"/>
              <a:gd name="connsiteY929" fmla="*/ 2724436 h 4321138"/>
              <a:gd name="connsiteX930" fmla="*/ 1568612 w 3340100"/>
              <a:gd name="connsiteY930" fmla="*/ 2688179 h 4321138"/>
              <a:gd name="connsiteX931" fmla="*/ 1586206 w 3340100"/>
              <a:gd name="connsiteY931" fmla="*/ 2664763 h 4321138"/>
              <a:gd name="connsiteX932" fmla="*/ 1842747 w 3340100"/>
              <a:gd name="connsiteY932" fmla="*/ 2663926 h 4321138"/>
              <a:gd name="connsiteX933" fmla="*/ 1878514 w 3340100"/>
              <a:gd name="connsiteY933" fmla="*/ 2664561 h 4321138"/>
              <a:gd name="connsiteX934" fmla="*/ 1919288 w 3340100"/>
              <a:gd name="connsiteY934" fmla="*/ 2678707 h 4321138"/>
              <a:gd name="connsiteX935" fmla="*/ 1896061 w 3340100"/>
              <a:gd name="connsiteY935" fmla="*/ 2702907 h 4321138"/>
              <a:gd name="connsiteX936" fmla="*/ 1919487 w 3340100"/>
              <a:gd name="connsiteY936" fmla="*/ 2679663 h 4321138"/>
              <a:gd name="connsiteX937" fmla="*/ 1930798 w 3340100"/>
              <a:gd name="connsiteY937" fmla="*/ 2694384 h 4321138"/>
              <a:gd name="connsiteX938" fmla="*/ 1910664 w 3340100"/>
              <a:gd name="connsiteY938" fmla="*/ 2702501 h 4321138"/>
              <a:gd name="connsiteX939" fmla="*/ 1894010 w 3340100"/>
              <a:gd name="connsiteY939" fmla="*/ 2705045 h 4321138"/>
              <a:gd name="connsiteX940" fmla="*/ 1893314 w 3340100"/>
              <a:gd name="connsiteY940" fmla="*/ 2705770 h 4321138"/>
              <a:gd name="connsiteX941" fmla="*/ 1804819 w 3340100"/>
              <a:gd name="connsiteY941" fmla="*/ 2693161 h 4321138"/>
              <a:gd name="connsiteX942" fmla="*/ 1842747 w 3340100"/>
              <a:gd name="connsiteY942" fmla="*/ 2663926 h 4321138"/>
              <a:gd name="connsiteX943" fmla="*/ 2780798 w 3340100"/>
              <a:gd name="connsiteY943" fmla="*/ 2655987 h 4321138"/>
              <a:gd name="connsiteX944" fmla="*/ 2790346 w 3340100"/>
              <a:gd name="connsiteY944" fmla="*/ 2669014 h 4321138"/>
              <a:gd name="connsiteX945" fmla="*/ 2801728 w 3340100"/>
              <a:gd name="connsiteY945" fmla="*/ 2709119 h 4321138"/>
              <a:gd name="connsiteX946" fmla="*/ 2800230 w 3340100"/>
              <a:gd name="connsiteY946" fmla="*/ 2711246 h 4321138"/>
              <a:gd name="connsiteX947" fmla="*/ 2775070 w 3340100"/>
              <a:gd name="connsiteY947" fmla="*/ 2656861 h 4321138"/>
              <a:gd name="connsiteX948" fmla="*/ 2780798 w 3340100"/>
              <a:gd name="connsiteY948" fmla="*/ 2655987 h 4321138"/>
              <a:gd name="connsiteX949" fmla="*/ 998117 w 3340100"/>
              <a:gd name="connsiteY949" fmla="*/ 2648074 h 4321138"/>
              <a:gd name="connsiteX950" fmla="*/ 1040750 w 3340100"/>
              <a:gd name="connsiteY950" fmla="*/ 2673667 h 4321138"/>
              <a:gd name="connsiteX951" fmla="*/ 1061429 w 3340100"/>
              <a:gd name="connsiteY951" fmla="*/ 2732165 h 4321138"/>
              <a:gd name="connsiteX952" fmla="*/ 977512 w 3340100"/>
              <a:gd name="connsiteY952" fmla="*/ 2661605 h 4321138"/>
              <a:gd name="connsiteX953" fmla="*/ 998117 w 3340100"/>
              <a:gd name="connsiteY953" fmla="*/ 2648074 h 4321138"/>
              <a:gd name="connsiteX954" fmla="*/ 2365587 w 3340100"/>
              <a:gd name="connsiteY954" fmla="*/ 2642496 h 4321138"/>
              <a:gd name="connsiteX955" fmla="*/ 2405849 w 3340100"/>
              <a:gd name="connsiteY955" fmla="*/ 2655938 h 4321138"/>
              <a:gd name="connsiteX956" fmla="*/ 2437274 w 3340100"/>
              <a:gd name="connsiteY956" fmla="*/ 2713049 h 4321138"/>
              <a:gd name="connsiteX957" fmla="*/ 2349347 w 3340100"/>
              <a:gd name="connsiteY957" fmla="*/ 2658672 h 4321138"/>
              <a:gd name="connsiteX958" fmla="*/ 2365587 w 3340100"/>
              <a:gd name="connsiteY958" fmla="*/ 2642496 h 4321138"/>
              <a:gd name="connsiteX959" fmla="*/ 601991 w 3340100"/>
              <a:gd name="connsiteY959" fmla="*/ 2638925 h 4321138"/>
              <a:gd name="connsiteX960" fmla="*/ 637190 w 3340100"/>
              <a:gd name="connsiteY960" fmla="*/ 2659137 h 4321138"/>
              <a:gd name="connsiteX961" fmla="*/ 645821 w 3340100"/>
              <a:gd name="connsiteY961" fmla="*/ 2699777 h 4321138"/>
              <a:gd name="connsiteX962" fmla="*/ 596809 w 3340100"/>
              <a:gd name="connsiteY962" fmla="*/ 2646288 h 4321138"/>
              <a:gd name="connsiteX963" fmla="*/ 601991 w 3340100"/>
              <a:gd name="connsiteY963" fmla="*/ 2638925 h 4321138"/>
              <a:gd name="connsiteX964" fmla="*/ 140460 w 3340100"/>
              <a:gd name="connsiteY964" fmla="*/ 2634154 h 4321138"/>
              <a:gd name="connsiteX965" fmla="*/ 140977 w 3340100"/>
              <a:gd name="connsiteY965" fmla="*/ 2635664 h 4321138"/>
              <a:gd name="connsiteX966" fmla="*/ 142241 w 3340100"/>
              <a:gd name="connsiteY966" fmla="*/ 2635212 h 4321138"/>
              <a:gd name="connsiteX967" fmla="*/ 140971 w 3340100"/>
              <a:gd name="connsiteY967" fmla="*/ 2639635 h 4321138"/>
              <a:gd name="connsiteX968" fmla="*/ 137700 w 3340100"/>
              <a:gd name="connsiteY968" fmla="*/ 2637883 h 4321138"/>
              <a:gd name="connsiteX969" fmla="*/ 136319 w 3340100"/>
              <a:gd name="connsiteY969" fmla="*/ 2638387 h 4321138"/>
              <a:gd name="connsiteX970" fmla="*/ 135214 w 3340100"/>
              <a:gd name="connsiteY970" fmla="*/ 2635061 h 4321138"/>
              <a:gd name="connsiteX971" fmla="*/ 140460 w 3340100"/>
              <a:gd name="connsiteY971" fmla="*/ 2634154 h 4321138"/>
              <a:gd name="connsiteX972" fmla="*/ 2610926 w 3340100"/>
              <a:gd name="connsiteY972" fmla="*/ 2631697 h 4321138"/>
              <a:gd name="connsiteX973" fmla="*/ 2631969 w 3340100"/>
              <a:gd name="connsiteY973" fmla="*/ 2647897 h 4321138"/>
              <a:gd name="connsiteX974" fmla="*/ 2651044 w 3340100"/>
              <a:gd name="connsiteY974" fmla="*/ 2701136 h 4321138"/>
              <a:gd name="connsiteX975" fmla="*/ 2648924 w 3340100"/>
              <a:gd name="connsiteY975" fmla="*/ 2703570 h 4321138"/>
              <a:gd name="connsiteX976" fmla="*/ 2599875 w 3340100"/>
              <a:gd name="connsiteY976" fmla="*/ 2638770 h 4321138"/>
              <a:gd name="connsiteX977" fmla="*/ 2610926 w 3340100"/>
              <a:gd name="connsiteY977" fmla="*/ 2631697 h 4321138"/>
              <a:gd name="connsiteX978" fmla="*/ 2126980 w 3340100"/>
              <a:gd name="connsiteY978" fmla="*/ 2629276 h 4321138"/>
              <a:gd name="connsiteX979" fmla="*/ 2161089 w 3340100"/>
              <a:gd name="connsiteY979" fmla="*/ 2633950 h 4321138"/>
              <a:gd name="connsiteX980" fmla="*/ 2214207 w 3340100"/>
              <a:gd name="connsiteY980" fmla="*/ 2680602 h 4321138"/>
              <a:gd name="connsiteX981" fmla="*/ 2080506 w 3340100"/>
              <a:gd name="connsiteY981" fmla="*/ 2651708 h 4321138"/>
              <a:gd name="connsiteX982" fmla="*/ 2126980 w 3340100"/>
              <a:gd name="connsiteY982" fmla="*/ 2629276 h 4321138"/>
              <a:gd name="connsiteX983" fmla="*/ 2890172 w 3340100"/>
              <a:gd name="connsiteY983" fmla="*/ 2623426 h 4321138"/>
              <a:gd name="connsiteX984" fmla="*/ 2893552 w 3340100"/>
              <a:gd name="connsiteY984" fmla="*/ 2628602 h 4321138"/>
              <a:gd name="connsiteX985" fmla="*/ 2898775 w 3340100"/>
              <a:gd name="connsiteY985" fmla="*/ 2642911 h 4321138"/>
              <a:gd name="connsiteX986" fmla="*/ 2898468 w 3340100"/>
              <a:gd name="connsiteY986" fmla="*/ 2643520 h 4321138"/>
              <a:gd name="connsiteX987" fmla="*/ 2890172 w 3340100"/>
              <a:gd name="connsiteY987" fmla="*/ 2623426 h 4321138"/>
              <a:gd name="connsiteX988" fmla="*/ 1359487 w 3340100"/>
              <a:gd name="connsiteY988" fmla="*/ 2615865 h 4321138"/>
              <a:gd name="connsiteX989" fmla="*/ 1420392 w 3340100"/>
              <a:gd name="connsiteY989" fmla="*/ 2638786 h 4321138"/>
              <a:gd name="connsiteX990" fmla="*/ 1459783 w 3340100"/>
              <a:gd name="connsiteY990" fmla="*/ 2702630 h 4321138"/>
              <a:gd name="connsiteX991" fmla="*/ 1340397 w 3340100"/>
              <a:gd name="connsiteY991" fmla="*/ 2638786 h 4321138"/>
              <a:gd name="connsiteX992" fmla="*/ 1359487 w 3340100"/>
              <a:gd name="connsiteY992" fmla="*/ 2615865 h 4321138"/>
              <a:gd name="connsiteX993" fmla="*/ 1643767 w 3340100"/>
              <a:gd name="connsiteY993" fmla="*/ 2603151 h 4321138"/>
              <a:gd name="connsiteX994" fmla="*/ 1707825 w 3340100"/>
              <a:gd name="connsiteY994" fmla="*/ 2613351 h 4321138"/>
              <a:gd name="connsiteX995" fmla="*/ 1756416 w 3340100"/>
              <a:gd name="connsiteY995" fmla="*/ 2662493 h 4321138"/>
              <a:gd name="connsiteX996" fmla="*/ 1628148 w 3340100"/>
              <a:gd name="connsiteY996" fmla="*/ 2627305 h 4321138"/>
              <a:gd name="connsiteX997" fmla="*/ 1643767 w 3340100"/>
              <a:gd name="connsiteY997" fmla="*/ 2603151 h 4321138"/>
              <a:gd name="connsiteX998" fmla="*/ 1934938 w 3340100"/>
              <a:gd name="connsiteY998" fmla="*/ 2600109 h 4321138"/>
              <a:gd name="connsiteX999" fmla="*/ 1978026 w 3340100"/>
              <a:gd name="connsiteY999" fmla="*/ 2612945 h 4321138"/>
              <a:gd name="connsiteX1000" fmla="*/ 1977814 w 3340100"/>
              <a:gd name="connsiteY1000" fmla="*/ 2613198 h 4321138"/>
              <a:gd name="connsiteX1001" fmla="*/ 1988189 w 3340100"/>
              <a:gd name="connsiteY1001" fmla="*/ 2617566 h 4321138"/>
              <a:gd name="connsiteX1002" fmla="*/ 1991908 w 3340100"/>
              <a:gd name="connsiteY1002" fmla="*/ 2627981 h 4321138"/>
              <a:gd name="connsiteX1003" fmla="*/ 1971602 w 3340100"/>
              <a:gd name="connsiteY1003" fmla="*/ 2636837 h 4321138"/>
              <a:gd name="connsiteX1004" fmla="*/ 1955568 w 3340100"/>
              <a:gd name="connsiteY1004" fmla="*/ 2639732 h 4321138"/>
              <a:gd name="connsiteX1005" fmla="*/ 1954965 w 3340100"/>
              <a:gd name="connsiteY1005" fmla="*/ 2640451 h 4321138"/>
              <a:gd name="connsiteX1006" fmla="*/ 1863933 w 3340100"/>
              <a:gd name="connsiteY1006" fmla="*/ 2629754 h 4321138"/>
              <a:gd name="connsiteX1007" fmla="*/ 1934938 w 3340100"/>
              <a:gd name="connsiteY1007" fmla="*/ 2600109 h 4321138"/>
              <a:gd name="connsiteX1008" fmla="*/ 229844 w 3340100"/>
              <a:gd name="connsiteY1008" fmla="*/ 2594247 h 4321138"/>
              <a:gd name="connsiteX1009" fmla="*/ 236746 w 3340100"/>
              <a:gd name="connsiteY1009" fmla="*/ 2597616 h 4321138"/>
              <a:gd name="connsiteX1010" fmla="*/ 238126 w 3340100"/>
              <a:gd name="connsiteY1010" fmla="*/ 2600404 h 4321138"/>
              <a:gd name="connsiteX1011" fmla="*/ 227971 w 3340100"/>
              <a:gd name="connsiteY1011" fmla="*/ 2604676 h 4321138"/>
              <a:gd name="connsiteX1012" fmla="*/ 239225 w 3340100"/>
              <a:gd name="connsiteY1012" fmla="*/ 2600287 h 4321138"/>
              <a:gd name="connsiteX1013" fmla="*/ 238919 w 3340100"/>
              <a:gd name="connsiteY1013" fmla="*/ 2613305 h 4321138"/>
              <a:gd name="connsiteX1014" fmla="*/ 227013 w 3340100"/>
              <a:gd name="connsiteY1014" fmla="*/ 2605050 h 4321138"/>
              <a:gd name="connsiteX1015" fmla="*/ 227075 w 3340100"/>
              <a:gd name="connsiteY1015" fmla="*/ 2605026 h 4321138"/>
              <a:gd name="connsiteX1016" fmla="*/ 225426 w 3340100"/>
              <a:gd name="connsiteY1016" fmla="*/ 2599475 h 4321138"/>
              <a:gd name="connsiteX1017" fmla="*/ 229844 w 3340100"/>
              <a:gd name="connsiteY1017" fmla="*/ 2594247 h 4321138"/>
              <a:gd name="connsiteX1018" fmla="*/ 1072887 w 3340100"/>
              <a:gd name="connsiteY1018" fmla="*/ 2591512 h 4321138"/>
              <a:gd name="connsiteX1019" fmla="*/ 1121079 w 3340100"/>
              <a:gd name="connsiteY1019" fmla="*/ 2619011 h 4321138"/>
              <a:gd name="connsiteX1020" fmla="*/ 1148293 w 3340100"/>
              <a:gd name="connsiteY1020" fmla="*/ 2683982 h 4321138"/>
              <a:gd name="connsiteX1021" fmla="*/ 1051229 w 3340100"/>
              <a:gd name="connsiteY1021" fmla="*/ 2606621 h 4321138"/>
              <a:gd name="connsiteX1022" fmla="*/ 1072887 w 3340100"/>
              <a:gd name="connsiteY1022" fmla="*/ 2591512 h 4321138"/>
              <a:gd name="connsiteX1023" fmla="*/ 697143 w 3340100"/>
              <a:gd name="connsiteY1023" fmla="*/ 2588714 h 4321138"/>
              <a:gd name="connsiteX1024" fmla="*/ 728357 w 3340100"/>
              <a:gd name="connsiteY1024" fmla="*/ 2612250 h 4321138"/>
              <a:gd name="connsiteX1025" fmla="*/ 740598 w 3340100"/>
              <a:gd name="connsiteY1025" fmla="*/ 2660998 h 4321138"/>
              <a:gd name="connsiteX1026" fmla="*/ 680618 w 3340100"/>
              <a:gd name="connsiteY1026" fmla="*/ 2597626 h 4321138"/>
              <a:gd name="connsiteX1027" fmla="*/ 697143 w 3340100"/>
              <a:gd name="connsiteY1027" fmla="*/ 2588714 h 4321138"/>
              <a:gd name="connsiteX1028" fmla="*/ 2794199 w 3340100"/>
              <a:gd name="connsiteY1028" fmla="*/ 2582943 h 4321138"/>
              <a:gd name="connsiteX1029" fmla="*/ 2805853 w 3340100"/>
              <a:gd name="connsiteY1029" fmla="*/ 2593720 h 4321138"/>
              <a:gd name="connsiteX1030" fmla="*/ 2817200 w 3340100"/>
              <a:gd name="connsiteY1030" fmla="*/ 2627248 h 4321138"/>
              <a:gd name="connsiteX1031" fmla="*/ 2816280 w 3340100"/>
              <a:gd name="connsiteY1031" fmla="*/ 2629045 h 4321138"/>
              <a:gd name="connsiteX1032" fmla="*/ 2794199 w 3340100"/>
              <a:gd name="connsiteY1032" fmla="*/ 2582943 h 4321138"/>
              <a:gd name="connsiteX1033" fmla="*/ 2413866 w 3340100"/>
              <a:gd name="connsiteY1033" fmla="*/ 2570891 h 4321138"/>
              <a:gd name="connsiteX1034" fmla="*/ 2452002 w 3340100"/>
              <a:gd name="connsiteY1034" fmla="*/ 2583233 h 4321138"/>
              <a:gd name="connsiteX1035" fmla="*/ 2485091 w 3340100"/>
              <a:gd name="connsiteY1035" fmla="*/ 2636842 h 4321138"/>
              <a:gd name="connsiteX1036" fmla="*/ 2400092 w 3340100"/>
              <a:gd name="connsiteY1036" fmla="*/ 2586262 h 4321138"/>
              <a:gd name="connsiteX1037" fmla="*/ 2413866 w 3340100"/>
              <a:gd name="connsiteY1037" fmla="*/ 2570891 h 4321138"/>
              <a:gd name="connsiteX1038" fmla="*/ 333258 w 3340100"/>
              <a:gd name="connsiteY1038" fmla="*/ 2563775 h 4321138"/>
              <a:gd name="connsiteX1039" fmla="*/ 334140 w 3340100"/>
              <a:gd name="connsiteY1039" fmla="*/ 2583869 h 4321138"/>
              <a:gd name="connsiteX1040" fmla="*/ 315913 w 3340100"/>
              <a:gd name="connsiteY1040" fmla="*/ 2571386 h 4321138"/>
              <a:gd name="connsiteX1041" fmla="*/ 333258 w 3340100"/>
              <a:gd name="connsiteY1041" fmla="*/ 2563775 h 4321138"/>
              <a:gd name="connsiteX1042" fmla="*/ 2182027 w 3340100"/>
              <a:gd name="connsiteY1042" fmla="*/ 2559984 h 4321138"/>
              <a:gd name="connsiteX1043" fmla="*/ 2214092 w 3340100"/>
              <a:gd name="connsiteY1043" fmla="*/ 2563714 h 4321138"/>
              <a:gd name="connsiteX1044" fmla="*/ 2270503 w 3340100"/>
              <a:gd name="connsiteY1044" fmla="*/ 2608591 h 4321138"/>
              <a:gd name="connsiteX1045" fmla="*/ 2135116 w 3340100"/>
              <a:gd name="connsiteY1045" fmla="*/ 2580505 h 4321138"/>
              <a:gd name="connsiteX1046" fmla="*/ 2182027 w 3340100"/>
              <a:gd name="connsiteY1046" fmla="*/ 2559984 h 4321138"/>
              <a:gd name="connsiteX1047" fmla="*/ 2644869 w 3340100"/>
              <a:gd name="connsiteY1047" fmla="*/ 2559689 h 4321138"/>
              <a:gd name="connsiteX1048" fmla="*/ 2663506 w 3340100"/>
              <a:gd name="connsiteY1048" fmla="*/ 2574219 h 4321138"/>
              <a:gd name="connsiteX1049" fmla="*/ 2682744 w 3340100"/>
              <a:gd name="connsiteY1049" fmla="*/ 2621309 h 4321138"/>
              <a:gd name="connsiteX1050" fmla="*/ 2681241 w 3340100"/>
              <a:gd name="connsiteY1050" fmla="*/ 2623693 h 4321138"/>
              <a:gd name="connsiteX1051" fmla="*/ 2636152 w 3340100"/>
              <a:gd name="connsiteY1051" fmla="*/ 2566172 h 4321138"/>
              <a:gd name="connsiteX1052" fmla="*/ 2644869 w 3340100"/>
              <a:gd name="connsiteY1052" fmla="*/ 2559689 h 4321138"/>
              <a:gd name="connsiteX1053" fmla="*/ 1421114 w 3340100"/>
              <a:gd name="connsiteY1053" fmla="*/ 2556037 h 4321138"/>
              <a:gd name="connsiteX1054" fmla="*/ 1483803 w 3340100"/>
              <a:gd name="connsiteY1054" fmla="*/ 2579689 h 4321138"/>
              <a:gd name="connsiteX1055" fmla="*/ 1530604 w 3340100"/>
              <a:gd name="connsiteY1055" fmla="*/ 2646597 h 4321138"/>
              <a:gd name="connsiteX1056" fmla="*/ 1399865 w 3340100"/>
              <a:gd name="connsiteY1056" fmla="*/ 2576661 h 4321138"/>
              <a:gd name="connsiteX1057" fmla="*/ 1421114 w 3340100"/>
              <a:gd name="connsiteY1057" fmla="*/ 2556037 h 4321138"/>
              <a:gd name="connsiteX1058" fmla="*/ 319757 w 3340100"/>
              <a:gd name="connsiteY1058" fmla="*/ 2555489 h 4321138"/>
              <a:gd name="connsiteX1059" fmla="*/ 331251 w 3340100"/>
              <a:gd name="connsiteY1059" fmla="*/ 2559819 h 4321138"/>
              <a:gd name="connsiteX1060" fmla="*/ 333376 w 3340100"/>
              <a:gd name="connsiteY1060" fmla="*/ 2562968 h 4321138"/>
              <a:gd name="connsiteX1061" fmla="*/ 315469 w 3340100"/>
              <a:gd name="connsiteY1061" fmla="*/ 2570125 h 4321138"/>
              <a:gd name="connsiteX1062" fmla="*/ 313041 w 3340100"/>
              <a:gd name="connsiteY1062" fmla="*/ 2562968 h 4321138"/>
              <a:gd name="connsiteX1063" fmla="*/ 319757 w 3340100"/>
              <a:gd name="connsiteY1063" fmla="*/ 2555489 h 4321138"/>
              <a:gd name="connsiteX1064" fmla="*/ 2880023 w 3340100"/>
              <a:gd name="connsiteY1064" fmla="*/ 2554250 h 4321138"/>
              <a:gd name="connsiteX1065" fmla="*/ 2881511 w 3340100"/>
              <a:gd name="connsiteY1065" fmla="*/ 2557108 h 4321138"/>
              <a:gd name="connsiteX1066" fmla="*/ 2884488 w 3340100"/>
              <a:gd name="connsiteY1066" fmla="*/ 2564728 h 4321138"/>
              <a:gd name="connsiteX1067" fmla="*/ 2884488 w 3340100"/>
              <a:gd name="connsiteY1067" fmla="*/ 2565363 h 4321138"/>
              <a:gd name="connsiteX1068" fmla="*/ 2880023 w 3340100"/>
              <a:gd name="connsiteY1068" fmla="*/ 2554250 h 4321138"/>
              <a:gd name="connsiteX1069" fmla="*/ 2028180 w 3340100"/>
              <a:gd name="connsiteY1069" fmla="*/ 2547900 h 4321138"/>
              <a:gd name="connsiteX1070" fmla="*/ 2042429 w 3340100"/>
              <a:gd name="connsiteY1070" fmla="*/ 2561507 h 4321138"/>
              <a:gd name="connsiteX1071" fmla="*/ 2009775 w 3340100"/>
              <a:gd name="connsiteY1071" fmla="*/ 2573300 h 4321138"/>
              <a:gd name="connsiteX1072" fmla="*/ 2028180 w 3340100"/>
              <a:gd name="connsiteY1072" fmla="*/ 2547900 h 4321138"/>
              <a:gd name="connsiteX1073" fmla="*/ 1696899 w 3340100"/>
              <a:gd name="connsiteY1073" fmla="*/ 2544575 h 4321138"/>
              <a:gd name="connsiteX1074" fmla="*/ 1760421 w 3340100"/>
              <a:gd name="connsiteY1074" fmla="*/ 2553723 h 4321138"/>
              <a:gd name="connsiteX1075" fmla="*/ 1813137 w 3340100"/>
              <a:gd name="connsiteY1075" fmla="*/ 2601092 h 4321138"/>
              <a:gd name="connsiteX1076" fmla="*/ 1684209 w 3340100"/>
              <a:gd name="connsiteY1076" fmla="*/ 2568905 h 4321138"/>
              <a:gd name="connsiteX1077" fmla="*/ 1696899 w 3340100"/>
              <a:gd name="connsiteY1077" fmla="*/ 2544575 h 4321138"/>
              <a:gd name="connsiteX1078" fmla="*/ 778698 w 3340100"/>
              <a:gd name="connsiteY1078" fmla="*/ 2537391 h 4321138"/>
              <a:gd name="connsiteX1079" fmla="*/ 814827 w 3340100"/>
              <a:gd name="connsiteY1079" fmla="*/ 2563681 h 4321138"/>
              <a:gd name="connsiteX1080" fmla="*/ 831387 w 3340100"/>
              <a:gd name="connsiteY1080" fmla="*/ 2619524 h 4321138"/>
              <a:gd name="connsiteX1081" fmla="*/ 760633 w 3340100"/>
              <a:gd name="connsiteY1081" fmla="*/ 2548203 h 4321138"/>
              <a:gd name="connsiteX1082" fmla="*/ 778698 w 3340100"/>
              <a:gd name="connsiteY1082" fmla="*/ 2537391 h 4321138"/>
              <a:gd name="connsiteX1083" fmla="*/ 1982486 w 3340100"/>
              <a:gd name="connsiteY1083" fmla="*/ 2536594 h 4321138"/>
              <a:gd name="connsiteX1084" fmla="*/ 2027238 w 3340100"/>
              <a:gd name="connsiteY1084" fmla="*/ 2548224 h 4321138"/>
              <a:gd name="connsiteX1085" fmla="*/ 2008491 w 3340100"/>
              <a:gd name="connsiteY1085" fmla="*/ 2573273 h 4321138"/>
              <a:gd name="connsiteX1086" fmla="*/ 1914752 w 3340100"/>
              <a:gd name="connsiteY1086" fmla="*/ 2563433 h 4321138"/>
              <a:gd name="connsiteX1087" fmla="*/ 1982486 w 3340100"/>
              <a:gd name="connsiteY1087" fmla="*/ 2536594 h 4321138"/>
              <a:gd name="connsiteX1088" fmla="*/ 1140554 w 3340100"/>
              <a:gd name="connsiteY1088" fmla="*/ 2535175 h 4321138"/>
              <a:gd name="connsiteX1089" fmla="*/ 1194667 w 3340100"/>
              <a:gd name="connsiteY1089" fmla="*/ 2564956 h 4321138"/>
              <a:gd name="connsiteX1090" fmla="*/ 1229116 w 3340100"/>
              <a:gd name="connsiteY1090" fmla="*/ 2635493 h 4321138"/>
              <a:gd name="connsiteX1091" fmla="*/ 1118452 w 3340100"/>
              <a:gd name="connsiteY1091" fmla="*/ 2551939 h 4321138"/>
              <a:gd name="connsiteX1092" fmla="*/ 1140554 w 3340100"/>
              <a:gd name="connsiteY1092" fmla="*/ 2535175 h 4321138"/>
              <a:gd name="connsiteX1093" fmla="*/ 424671 w 3340100"/>
              <a:gd name="connsiteY1093" fmla="*/ 2524087 h 4321138"/>
              <a:gd name="connsiteX1094" fmla="*/ 427400 w 3340100"/>
              <a:gd name="connsiteY1094" fmla="*/ 2551508 h 4321138"/>
              <a:gd name="connsiteX1095" fmla="*/ 401639 w 3340100"/>
              <a:gd name="connsiteY1095" fmla="*/ 2534446 h 4321138"/>
              <a:gd name="connsiteX1096" fmla="*/ 424671 w 3340100"/>
              <a:gd name="connsiteY1096" fmla="*/ 2524087 h 4321138"/>
              <a:gd name="connsiteX1097" fmla="*/ 88901 w 3340100"/>
              <a:gd name="connsiteY1097" fmla="*/ 2514562 h 4321138"/>
              <a:gd name="connsiteX1098" fmla="*/ 92076 w 3340100"/>
              <a:gd name="connsiteY1098" fmla="*/ 2517737 h 4321138"/>
              <a:gd name="connsiteX1099" fmla="*/ 90489 w 3340100"/>
              <a:gd name="connsiteY1099" fmla="*/ 2520912 h 4321138"/>
              <a:gd name="connsiteX1100" fmla="*/ 87313 w 3340100"/>
              <a:gd name="connsiteY1100" fmla="*/ 2519325 h 4321138"/>
              <a:gd name="connsiteX1101" fmla="*/ 407165 w 3340100"/>
              <a:gd name="connsiteY1101" fmla="*/ 2513990 h 4321138"/>
              <a:gd name="connsiteX1102" fmla="*/ 422691 w 3340100"/>
              <a:gd name="connsiteY1102" fmla="*/ 2519796 h 4321138"/>
              <a:gd name="connsiteX1103" fmla="*/ 425451 w 3340100"/>
              <a:gd name="connsiteY1103" fmla="*/ 2523618 h 4321138"/>
              <a:gd name="connsiteX1104" fmla="*/ 402143 w 3340100"/>
              <a:gd name="connsiteY1104" fmla="*/ 2533613 h 4321138"/>
              <a:gd name="connsiteX1105" fmla="*/ 398770 w 3340100"/>
              <a:gd name="connsiteY1105" fmla="*/ 2524500 h 4321138"/>
              <a:gd name="connsiteX1106" fmla="*/ 407165 w 3340100"/>
              <a:gd name="connsiteY1106" fmla="*/ 2513990 h 4321138"/>
              <a:gd name="connsiteX1107" fmla="*/ 2803404 w 3340100"/>
              <a:gd name="connsiteY1107" fmla="*/ 2512193 h 4321138"/>
              <a:gd name="connsiteX1108" fmla="*/ 2811317 w 3340100"/>
              <a:gd name="connsiteY1108" fmla="*/ 2520867 h 4321138"/>
              <a:gd name="connsiteX1109" fmla="*/ 2820988 w 3340100"/>
              <a:gd name="connsiteY1109" fmla="*/ 2547187 h 4321138"/>
              <a:gd name="connsiteX1110" fmla="*/ 2820402 w 3340100"/>
              <a:gd name="connsiteY1110" fmla="*/ 2548682 h 4321138"/>
              <a:gd name="connsiteX1111" fmla="*/ 2803404 w 3340100"/>
              <a:gd name="connsiteY1111" fmla="*/ 2512193 h 4321138"/>
              <a:gd name="connsiteX1112" fmla="*/ 2457439 w 3340100"/>
              <a:gd name="connsiteY1112" fmla="*/ 2499664 h 4321138"/>
              <a:gd name="connsiteX1113" fmla="*/ 2491237 w 3340100"/>
              <a:gd name="connsiteY1113" fmla="*/ 2510744 h 4321138"/>
              <a:gd name="connsiteX1114" fmla="*/ 2525570 w 3340100"/>
              <a:gd name="connsiteY1114" fmla="*/ 2560396 h 4321138"/>
              <a:gd name="connsiteX1115" fmla="*/ 2524344 w 3340100"/>
              <a:gd name="connsiteY1115" fmla="*/ 2561919 h 4321138"/>
              <a:gd name="connsiteX1116" fmla="*/ 2444334 w 3340100"/>
              <a:gd name="connsiteY1116" fmla="*/ 2511658 h 4321138"/>
              <a:gd name="connsiteX1117" fmla="*/ 2457439 w 3340100"/>
              <a:gd name="connsiteY1117" fmla="*/ 2499664 h 4321138"/>
              <a:gd name="connsiteX1118" fmla="*/ 1474616 w 3340100"/>
              <a:gd name="connsiteY1118" fmla="*/ 2498688 h 4321138"/>
              <a:gd name="connsiteX1119" fmla="*/ 1540256 w 3340100"/>
              <a:gd name="connsiteY1119" fmla="*/ 2522044 h 4321138"/>
              <a:gd name="connsiteX1120" fmla="*/ 1594255 w 3340100"/>
              <a:gd name="connsiteY1120" fmla="*/ 2591013 h 4321138"/>
              <a:gd name="connsiteX1121" fmla="*/ 1454707 w 3340100"/>
              <a:gd name="connsiteY1121" fmla="*/ 2520221 h 4321138"/>
              <a:gd name="connsiteX1122" fmla="*/ 1474616 w 3340100"/>
              <a:gd name="connsiteY1122" fmla="*/ 2498688 h 4321138"/>
              <a:gd name="connsiteX1123" fmla="*/ 2227719 w 3340100"/>
              <a:gd name="connsiteY1123" fmla="*/ 2491218 h 4321138"/>
              <a:gd name="connsiteX1124" fmla="*/ 2258415 w 3340100"/>
              <a:gd name="connsiteY1124" fmla="*/ 2494203 h 4321138"/>
              <a:gd name="connsiteX1125" fmla="*/ 2315526 w 3340100"/>
              <a:gd name="connsiteY1125" fmla="*/ 2535280 h 4321138"/>
              <a:gd name="connsiteX1126" fmla="*/ 2185811 w 3340100"/>
              <a:gd name="connsiteY1126" fmla="*/ 2511243 h 4321138"/>
              <a:gd name="connsiteX1127" fmla="*/ 2227719 w 3340100"/>
              <a:gd name="connsiteY1127" fmla="*/ 2491218 h 4321138"/>
              <a:gd name="connsiteX1128" fmla="*/ 2670922 w 3340100"/>
              <a:gd name="connsiteY1128" fmla="*/ 2487743 h 4321138"/>
              <a:gd name="connsiteX1129" fmla="*/ 2686082 w 3340100"/>
              <a:gd name="connsiteY1129" fmla="*/ 2500577 h 4321138"/>
              <a:gd name="connsiteX1130" fmla="*/ 2704922 w 3340100"/>
              <a:gd name="connsiteY1130" fmla="*/ 2543029 h 4321138"/>
              <a:gd name="connsiteX1131" fmla="*/ 2703744 w 3340100"/>
              <a:gd name="connsiteY1131" fmla="*/ 2545136 h 4321138"/>
              <a:gd name="connsiteX1132" fmla="*/ 2663710 w 3340100"/>
              <a:gd name="connsiteY1132" fmla="*/ 2491845 h 4321138"/>
              <a:gd name="connsiteX1133" fmla="*/ 2670922 w 3340100"/>
              <a:gd name="connsiteY1133" fmla="*/ 2487743 h 4321138"/>
              <a:gd name="connsiteX1134" fmla="*/ 1745631 w 3340100"/>
              <a:gd name="connsiteY1134" fmla="*/ 2485819 h 4321138"/>
              <a:gd name="connsiteX1135" fmla="*/ 1805248 w 3340100"/>
              <a:gd name="connsiteY1135" fmla="*/ 2493815 h 4321138"/>
              <a:gd name="connsiteX1136" fmla="*/ 1860804 w 3340100"/>
              <a:gd name="connsiteY1136" fmla="*/ 2538381 h 4321138"/>
              <a:gd name="connsiteX1137" fmla="*/ 1731780 w 3340100"/>
              <a:gd name="connsiteY1137" fmla="*/ 2506245 h 4321138"/>
              <a:gd name="connsiteX1138" fmla="*/ 1745631 w 3340100"/>
              <a:gd name="connsiteY1138" fmla="*/ 2485819 h 4321138"/>
              <a:gd name="connsiteX1139" fmla="*/ 853176 w 3340100"/>
              <a:gd name="connsiteY1139" fmla="*/ 2484424 h 4321138"/>
              <a:gd name="connsiteX1140" fmla="*/ 895567 w 3340100"/>
              <a:gd name="connsiteY1140" fmla="*/ 2513622 h 4321138"/>
              <a:gd name="connsiteX1141" fmla="*/ 917995 w 3340100"/>
              <a:gd name="connsiteY1141" fmla="*/ 2576533 h 4321138"/>
              <a:gd name="connsiteX1142" fmla="*/ 833741 w 3340100"/>
              <a:gd name="connsiteY1142" fmla="*/ 2496766 h 4321138"/>
              <a:gd name="connsiteX1143" fmla="*/ 853176 w 3340100"/>
              <a:gd name="connsiteY1143" fmla="*/ 2484424 h 4321138"/>
              <a:gd name="connsiteX1144" fmla="*/ 1201193 w 3340100"/>
              <a:gd name="connsiteY1144" fmla="*/ 2477149 h 4321138"/>
              <a:gd name="connsiteX1145" fmla="*/ 1260752 w 3340100"/>
              <a:gd name="connsiteY1145" fmla="*/ 2509219 h 4321138"/>
              <a:gd name="connsiteX1146" fmla="*/ 1302696 w 3340100"/>
              <a:gd name="connsiteY1146" fmla="*/ 2585763 h 4321138"/>
              <a:gd name="connsiteX1147" fmla="*/ 1179881 w 3340100"/>
              <a:gd name="connsiteY1147" fmla="*/ 2495907 h 4321138"/>
              <a:gd name="connsiteX1148" fmla="*/ 1201193 w 3340100"/>
              <a:gd name="connsiteY1148" fmla="*/ 2477149 h 4321138"/>
              <a:gd name="connsiteX1149" fmla="*/ 179847 w 3340100"/>
              <a:gd name="connsiteY1149" fmla="*/ 2476993 h 4321138"/>
              <a:gd name="connsiteX1150" fmla="*/ 185540 w 3340100"/>
              <a:gd name="connsiteY1150" fmla="*/ 2482576 h 4321138"/>
              <a:gd name="connsiteX1151" fmla="*/ 183456 w 3340100"/>
              <a:gd name="connsiteY1151" fmla="*/ 2493665 h 4321138"/>
              <a:gd name="connsiteX1152" fmla="*/ 174824 w 3340100"/>
              <a:gd name="connsiteY1152" fmla="*/ 2480420 h 4321138"/>
              <a:gd name="connsiteX1153" fmla="*/ 179847 w 3340100"/>
              <a:gd name="connsiteY1153" fmla="*/ 2476993 h 4321138"/>
              <a:gd name="connsiteX1154" fmla="*/ 2024048 w 3340100"/>
              <a:gd name="connsiteY1154" fmla="*/ 2473210 h 4321138"/>
              <a:gd name="connsiteX1155" fmla="*/ 2054166 w 3340100"/>
              <a:gd name="connsiteY1155" fmla="*/ 2476908 h 4321138"/>
              <a:gd name="connsiteX1156" fmla="*/ 2069727 w 3340100"/>
              <a:gd name="connsiteY1156" fmla="*/ 2484500 h 4321138"/>
              <a:gd name="connsiteX1157" fmla="*/ 2069790 w 3340100"/>
              <a:gd name="connsiteY1157" fmla="*/ 2484400 h 4321138"/>
              <a:gd name="connsiteX1158" fmla="*/ 2083146 w 3340100"/>
              <a:gd name="connsiteY1158" fmla="*/ 2495665 h 4321138"/>
              <a:gd name="connsiteX1159" fmla="*/ 2075653 w 3340100"/>
              <a:gd name="connsiteY1159" fmla="*/ 2500917 h 4321138"/>
              <a:gd name="connsiteX1160" fmla="*/ 2056574 w 3340100"/>
              <a:gd name="connsiteY1160" fmla="*/ 2506406 h 4321138"/>
              <a:gd name="connsiteX1161" fmla="*/ 2056377 w 3340100"/>
              <a:gd name="connsiteY1161" fmla="*/ 2506723 h 4321138"/>
              <a:gd name="connsiteX1162" fmla="*/ 1962135 w 3340100"/>
              <a:gd name="connsiteY1162" fmla="*/ 2500383 h 4321138"/>
              <a:gd name="connsiteX1163" fmla="*/ 2024048 w 3340100"/>
              <a:gd name="connsiteY1163" fmla="*/ 2473210 h 4321138"/>
              <a:gd name="connsiteX1164" fmla="*/ 489863 w 3340100"/>
              <a:gd name="connsiteY1164" fmla="*/ 2470992 h 4321138"/>
              <a:gd name="connsiteX1165" fmla="*/ 509160 w 3340100"/>
              <a:gd name="connsiteY1165" fmla="*/ 2478424 h 4321138"/>
              <a:gd name="connsiteX1166" fmla="*/ 512752 w 3340100"/>
              <a:gd name="connsiteY1166" fmla="*/ 2483078 h 4321138"/>
              <a:gd name="connsiteX1167" fmla="*/ 513310 w 3340100"/>
              <a:gd name="connsiteY1167" fmla="*/ 2482812 h 4321138"/>
              <a:gd name="connsiteX1168" fmla="*/ 518522 w 3340100"/>
              <a:gd name="connsiteY1168" fmla="*/ 2518808 h 4321138"/>
              <a:gd name="connsiteX1169" fmla="*/ 500206 w 3340100"/>
              <a:gd name="connsiteY1169" fmla="*/ 2513270 h 4321138"/>
              <a:gd name="connsiteX1170" fmla="*/ 484492 w 3340100"/>
              <a:gd name="connsiteY1170" fmla="*/ 2496972 h 4321138"/>
              <a:gd name="connsiteX1171" fmla="*/ 484232 w 3340100"/>
              <a:gd name="connsiteY1171" fmla="*/ 2497100 h 4321138"/>
              <a:gd name="connsiteX1172" fmla="*/ 480027 w 3340100"/>
              <a:gd name="connsiteY1172" fmla="*/ 2485272 h 4321138"/>
              <a:gd name="connsiteX1173" fmla="*/ 489863 w 3340100"/>
              <a:gd name="connsiteY1173" fmla="*/ 2470992 h 4321138"/>
              <a:gd name="connsiteX1174" fmla="*/ 1526281 w 3340100"/>
              <a:gd name="connsiteY1174" fmla="*/ 2442912 h 4321138"/>
              <a:gd name="connsiteX1175" fmla="*/ 1589130 w 3340100"/>
              <a:gd name="connsiteY1175" fmla="*/ 2465334 h 4321138"/>
              <a:gd name="connsiteX1176" fmla="*/ 1647215 w 3340100"/>
              <a:gd name="connsiteY1176" fmla="*/ 2531960 h 4321138"/>
              <a:gd name="connsiteX1177" fmla="*/ 1505634 w 3340100"/>
              <a:gd name="connsiteY1177" fmla="*/ 2460511 h 4321138"/>
              <a:gd name="connsiteX1178" fmla="*/ 1526281 w 3340100"/>
              <a:gd name="connsiteY1178" fmla="*/ 2442912 h 4321138"/>
              <a:gd name="connsiteX1179" fmla="*/ 2803059 w 3340100"/>
              <a:gd name="connsiteY1179" fmla="*/ 2441171 h 4321138"/>
              <a:gd name="connsiteX1180" fmla="*/ 2808382 w 3340100"/>
              <a:gd name="connsiteY1180" fmla="*/ 2448193 h 4321138"/>
              <a:gd name="connsiteX1181" fmla="*/ 2815946 w 3340100"/>
              <a:gd name="connsiteY1181" fmla="*/ 2468953 h 4321138"/>
              <a:gd name="connsiteX1182" fmla="*/ 2815946 w 3340100"/>
              <a:gd name="connsiteY1182" fmla="*/ 2470174 h 4321138"/>
              <a:gd name="connsiteX1183" fmla="*/ 2803059 w 3340100"/>
              <a:gd name="connsiteY1183" fmla="*/ 2441171 h 4321138"/>
              <a:gd name="connsiteX1184" fmla="*/ 267326 w 3340100"/>
              <a:gd name="connsiteY1184" fmla="*/ 2438269 h 4321138"/>
              <a:gd name="connsiteX1185" fmla="*/ 276141 w 3340100"/>
              <a:gd name="connsiteY1185" fmla="*/ 2446208 h 4321138"/>
              <a:gd name="connsiteX1186" fmla="*/ 273771 w 3340100"/>
              <a:gd name="connsiteY1186" fmla="*/ 2462450 h 4321138"/>
              <a:gd name="connsiteX1187" fmla="*/ 259843 w 3340100"/>
              <a:gd name="connsiteY1187" fmla="*/ 2443598 h 4321138"/>
              <a:gd name="connsiteX1188" fmla="*/ 267326 w 3340100"/>
              <a:gd name="connsiteY1188" fmla="*/ 2438269 h 4321138"/>
              <a:gd name="connsiteX1189" fmla="*/ 909410 w 3340100"/>
              <a:gd name="connsiteY1189" fmla="*/ 2430768 h 4321138"/>
              <a:gd name="connsiteX1190" fmla="*/ 970866 w 3340100"/>
              <a:gd name="connsiteY1190" fmla="*/ 2462477 h 4321138"/>
              <a:gd name="connsiteX1191" fmla="*/ 1000143 w 3340100"/>
              <a:gd name="connsiteY1191" fmla="*/ 2532204 h 4321138"/>
              <a:gd name="connsiteX1192" fmla="*/ 902553 w 3340100"/>
              <a:gd name="connsiteY1192" fmla="*/ 2441347 h 4321138"/>
              <a:gd name="connsiteX1193" fmla="*/ 909410 w 3340100"/>
              <a:gd name="connsiteY1193" fmla="*/ 2430768 h 4321138"/>
              <a:gd name="connsiteX1194" fmla="*/ 2490449 w 3340100"/>
              <a:gd name="connsiteY1194" fmla="*/ 2429470 h 4321138"/>
              <a:gd name="connsiteX1195" fmla="*/ 2520772 w 3340100"/>
              <a:gd name="connsiteY1195" fmla="*/ 2439368 h 4321138"/>
              <a:gd name="connsiteX1196" fmla="*/ 2554128 w 3340100"/>
              <a:gd name="connsiteY1196" fmla="*/ 2483831 h 4321138"/>
              <a:gd name="connsiteX1197" fmla="*/ 2553218 w 3340100"/>
              <a:gd name="connsiteY1197" fmla="*/ 2485354 h 4321138"/>
              <a:gd name="connsiteX1198" fmla="*/ 2480139 w 3340100"/>
              <a:gd name="connsiteY1198" fmla="*/ 2440586 h 4321138"/>
              <a:gd name="connsiteX1199" fmla="*/ 2490449 w 3340100"/>
              <a:gd name="connsiteY1199" fmla="*/ 2429470 h 4321138"/>
              <a:gd name="connsiteX1200" fmla="*/ 1811463 w 3340100"/>
              <a:gd name="connsiteY1200" fmla="*/ 2427893 h 4321138"/>
              <a:gd name="connsiteX1201" fmla="*/ 1843398 w 3340100"/>
              <a:gd name="connsiteY1201" fmla="*/ 2434481 h 4321138"/>
              <a:gd name="connsiteX1202" fmla="*/ 1898490 w 3340100"/>
              <a:gd name="connsiteY1202" fmla="*/ 2474923 h 4321138"/>
              <a:gd name="connsiteX1203" fmla="*/ 1777409 w 3340100"/>
              <a:gd name="connsiteY1203" fmla="*/ 2447459 h 4321138"/>
              <a:gd name="connsiteX1204" fmla="*/ 1811463 w 3340100"/>
              <a:gd name="connsiteY1204" fmla="*/ 2427893 h 4321138"/>
              <a:gd name="connsiteX1205" fmla="*/ 571242 w 3340100"/>
              <a:gd name="connsiteY1205" fmla="*/ 2426279 h 4321138"/>
              <a:gd name="connsiteX1206" fmla="*/ 594520 w 3340100"/>
              <a:gd name="connsiteY1206" fmla="*/ 2434741 h 4321138"/>
              <a:gd name="connsiteX1207" fmla="*/ 598489 w 3340100"/>
              <a:gd name="connsiteY1207" fmla="*/ 2439779 h 4321138"/>
              <a:gd name="connsiteX1208" fmla="*/ 597648 w 3340100"/>
              <a:gd name="connsiteY1208" fmla="*/ 2440233 h 4321138"/>
              <a:gd name="connsiteX1209" fmla="*/ 609677 w 3340100"/>
              <a:gd name="connsiteY1209" fmla="*/ 2464135 h 4321138"/>
              <a:gd name="connsiteX1210" fmla="*/ 605973 w 3340100"/>
              <a:gd name="connsiteY1210" fmla="*/ 2481775 h 4321138"/>
              <a:gd name="connsiteX1211" fmla="*/ 565151 w 3340100"/>
              <a:gd name="connsiteY1211" fmla="*/ 2456801 h 4321138"/>
              <a:gd name="connsiteX1212" fmla="*/ 565507 w 3340100"/>
              <a:gd name="connsiteY1212" fmla="*/ 2456615 h 4321138"/>
              <a:gd name="connsiteX1213" fmla="*/ 560327 w 3340100"/>
              <a:gd name="connsiteY1213" fmla="*/ 2443558 h 4321138"/>
              <a:gd name="connsiteX1214" fmla="*/ 571242 w 3340100"/>
              <a:gd name="connsiteY1214" fmla="*/ 2426279 h 4321138"/>
              <a:gd name="connsiteX1215" fmla="*/ 2266054 w 3340100"/>
              <a:gd name="connsiteY1215" fmla="*/ 2423987 h 4321138"/>
              <a:gd name="connsiteX1216" fmla="*/ 2294601 w 3340100"/>
              <a:gd name="connsiteY1216" fmla="*/ 2426348 h 4321138"/>
              <a:gd name="connsiteX1217" fmla="*/ 2350747 w 3340100"/>
              <a:gd name="connsiteY1217" fmla="*/ 2463661 h 4321138"/>
              <a:gd name="connsiteX1218" fmla="*/ 2229448 w 3340100"/>
              <a:gd name="connsiteY1218" fmla="*/ 2443169 h 4321138"/>
              <a:gd name="connsiteX1219" fmla="*/ 2266054 w 3340100"/>
              <a:gd name="connsiteY1219" fmla="*/ 2423987 h 4321138"/>
              <a:gd name="connsiteX1220" fmla="*/ 1260583 w 3340100"/>
              <a:gd name="connsiteY1220" fmla="*/ 2422003 h 4321138"/>
              <a:gd name="connsiteX1221" fmla="*/ 1320801 w 3340100"/>
              <a:gd name="connsiteY1221" fmla="*/ 2454714 h 4321138"/>
              <a:gd name="connsiteX1222" fmla="*/ 1370657 w 3340100"/>
              <a:gd name="connsiteY1222" fmla="*/ 2536095 h 4321138"/>
              <a:gd name="connsiteX1223" fmla="*/ 1234604 w 3340100"/>
              <a:gd name="connsiteY1223" fmla="*/ 2437168 h 4321138"/>
              <a:gd name="connsiteX1224" fmla="*/ 1260583 w 3340100"/>
              <a:gd name="connsiteY1224" fmla="*/ 2422003 h 4321138"/>
              <a:gd name="connsiteX1225" fmla="*/ 2103668 w 3340100"/>
              <a:gd name="connsiteY1225" fmla="*/ 2420900 h 4321138"/>
              <a:gd name="connsiteX1226" fmla="*/ 2112118 w 3340100"/>
              <a:gd name="connsiteY1226" fmla="*/ 2425718 h 4321138"/>
              <a:gd name="connsiteX1227" fmla="*/ 2112681 w 3340100"/>
              <a:gd name="connsiteY1227" fmla="*/ 2429632 h 4321138"/>
              <a:gd name="connsiteX1228" fmla="*/ 2095500 w 3340100"/>
              <a:gd name="connsiteY1228" fmla="*/ 2438363 h 4321138"/>
              <a:gd name="connsiteX1229" fmla="*/ 2103668 w 3340100"/>
              <a:gd name="connsiteY1229" fmla="*/ 2420900 h 4321138"/>
              <a:gd name="connsiteX1230" fmla="*/ 2687786 w 3340100"/>
              <a:gd name="connsiteY1230" fmla="*/ 2416970 h 4321138"/>
              <a:gd name="connsiteX1231" fmla="*/ 2700325 w 3340100"/>
              <a:gd name="connsiteY1231" fmla="*/ 2427477 h 4321138"/>
              <a:gd name="connsiteX1232" fmla="*/ 2718763 w 3340100"/>
              <a:gd name="connsiteY1232" fmla="*/ 2463763 h 4321138"/>
              <a:gd name="connsiteX1233" fmla="*/ 2717513 w 3340100"/>
              <a:gd name="connsiteY1233" fmla="*/ 2465880 h 4321138"/>
              <a:gd name="connsiteX1234" fmla="*/ 2681575 w 3340100"/>
              <a:gd name="connsiteY1234" fmla="*/ 2418708 h 4321138"/>
              <a:gd name="connsiteX1235" fmla="*/ 2687786 w 3340100"/>
              <a:gd name="connsiteY1235" fmla="*/ 2416970 h 4321138"/>
              <a:gd name="connsiteX1236" fmla="*/ 2056994 w 3340100"/>
              <a:gd name="connsiteY1236" fmla="*/ 2410083 h 4321138"/>
              <a:gd name="connsiteX1237" fmla="*/ 2103438 w 3340100"/>
              <a:gd name="connsiteY1237" fmla="*/ 2420725 h 4321138"/>
              <a:gd name="connsiteX1238" fmla="*/ 2094692 w 3340100"/>
              <a:gd name="connsiteY1238" fmla="*/ 2437870 h 4321138"/>
              <a:gd name="connsiteX1239" fmla="*/ 2000900 w 3340100"/>
              <a:gd name="connsiteY1239" fmla="*/ 2433731 h 4321138"/>
              <a:gd name="connsiteX1240" fmla="*/ 2056994 w 3340100"/>
              <a:gd name="connsiteY1240" fmla="*/ 2410083 h 4321138"/>
              <a:gd name="connsiteX1241" fmla="*/ 352768 w 3340100"/>
              <a:gd name="connsiteY1241" fmla="*/ 2398017 h 4321138"/>
              <a:gd name="connsiteX1242" fmla="*/ 364597 w 3340100"/>
              <a:gd name="connsiteY1242" fmla="*/ 2408675 h 4321138"/>
              <a:gd name="connsiteX1243" fmla="*/ 361795 w 3340100"/>
              <a:gd name="connsiteY1243" fmla="*/ 2430969 h 4321138"/>
              <a:gd name="connsiteX1244" fmla="*/ 342807 w 3340100"/>
              <a:gd name="connsiteY1244" fmla="*/ 2403854 h 4321138"/>
              <a:gd name="connsiteX1245" fmla="*/ 352768 w 3340100"/>
              <a:gd name="connsiteY1245" fmla="*/ 2398017 h 4321138"/>
              <a:gd name="connsiteX1246" fmla="*/ 679315 w 3340100"/>
              <a:gd name="connsiteY1246" fmla="*/ 2395500 h 4321138"/>
              <a:gd name="connsiteX1247" fmla="*/ 692047 w 3340100"/>
              <a:gd name="connsiteY1247" fmla="*/ 2445598 h 4321138"/>
              <a:gd name="connsiteX1248" fmla="*/ 642938 w 3340100"/>
              <a:gd name="connsiteY1248" fmla="*/ 2416146 h 4321138"/>
              <a:gd name="connsiteX1249" fmla="*/ 661127 w 3340100"/>
              <a:gd name="connsiteY1249" fmla="*/ 2405823 h 4321138"/>
              <a:gd name="connsiteX1250" fmla="*/ 679315 w 3340100"/>
              <a:gd name="connsiteY1250" fmla="*/ 2395500 h 4321138"/>
              <a:gd name="connsiteX1251" fmla="*/ 1571085 w 3340100"/>
              <a:gd name="connsiteY1251" fmla="*/ 2389746 h 4321138"/>
              <a:gd name="connsiteX1252" fmla="*/ 1630852 w 3340100"/>
              <a:gd name="connsiteY1252" fmla="*/ 2409979 h 4321138"/>
              <a:gd name="connsiteX1253" fmla="*/ 1690393 w 3340100"/>
              <a:gd name="connsiteY1253" fmla="*/ 2472492 h 4321138"/>
              <a:gd name="connsiteX1254" fmla="*/ 1553480 w 3340100"/>
              <a:gd name="connsiteY1254" fmla="*/ 2406658 h 4321138"/>
              <a:gd name="connsiteX1255" fmla="*/ 1571085 w 3340100"/>
              <a:gd name="connsiteY1255" fmla="*/ 2389746 h 4321138"/>
              <a:gd name="connsiteX1256" fmla="*/ 649294 w 3340100"/>
              <a:gd name="connsiteY1256" fmla="*/ 2379520 h 4321138"/>
              <a:gd name="connsiteX1257" fmla="*/ 674546 w 3340100"/>
              <a:gd name="connsiteY1257" fmla="*/ 2389619 h 4321138"/>
              <a:gd name="connsiteX1258" fmla="*/ 679451 w 3340100"/>
              <a:gd name="connsiteY1258" fmla="*/ 2395169 h 4321138"/>
              <a:gd name="connsiteX1259" fmla="*/ 661058 w 3340100"/>
              <a:gd name="connsiteY1259" fmla="*/ 2405654 h 4321138"/>
              <a:gd name="connsiteX1260" fmla="*/ 642665 w 3340100"/>
              <a:gd name="connsiteY1260" fmla="*/ 2416138 h 4321138"/>
              <a:gd name="connsiteX1261" fmla="*/ 635308 w 3340100"/>
              <a:gd name="connsiteY1261" fmla="*/ 2395786 h 4321138"/>
              <a:gd name="connsiteX1262" fmla="*/ 649294 w 3340100"/>
              <a:gd name="connsiteY1262" fmla="*/ 2379520 h 4321138"/>
              <a:gd name="connsiteX1263" fmla="*/ 971824 w 3340100"/>
              <a:gd name="connsiteY1263" fmla="*/ 2376423 h 4321138"/>
              <a:gd name="connsiteX1264" fmla="*/ 1038833 w 3340100"/>
              <a:gd name="connsiteY1264" fmla="*/ 2411476 h 4321138"/>
              <a:gd name="connsiteX1265" fmla="*/ 1074750 w 3340100"/>
              <a:gd name="connsiteY1265" fmla="*/ 2488690 h 4321138"/>
              <a:gd name="connsiteX1266" fmla="*/ 965500 w 3340100"/>
              <a:gd name="connsiteY1266" fmla="*/ 2388373 h 4321138"/>
              <a:gd name="connsiteX1267" fmla="*/ 971824 w 3340100"/>
              <a:gd name="connsiteY1267" fmla="*/ 2376423 h 4321138"/>
              <a:gd name="connsiteX1268" fmla="*/ 2793394 w 3340100"/>
              <a:gd name="connsiteY1268" fmla="*/ 2373275 h 4321138"/>
              <a:gd name="connsiteX1269" fmla="*/ 2796989 w 3340100"/>
              <a:gd name="connsiteY1269" fmla="*/ 2377960 h 4321138"/>
              <a:gd name="connsiteX1270" fmla="*/ 2803199 w 3340100"/>
              <a:gd name="connsiteY1270" fmla="*/ 2391701 h 4321138"/>
              <a:gd name="connsiteX1271" fmla="*/ 2803199 w 3340100"/>
              <a:gd name="connsiteY1271" fmla="*/ 2392325 h 4321138"/>
              <a:gd name="connsiteX1272" fmla="*/ 2793394 w 3340100"/>
              <a:gd name="connsiteY1272" fmla="*/ 2373275 h 4321138"/>
              <a:gd name="connsiteX1273" fmla="*/ 1845673 w 3340100"/>
              <a:gd name="connsiteY1273" fmla="*/ 2370834 h 4321138"/>
              <a:gd name="connsiteX1274" fmla="*/ 1874030 w 3340100"/>
              <a:gd name="connsiteY1274" fmla="*/ 2376098 h 4321138"/>
              <a:gd name="connsiteX1275" fmla="*/ 1928776 w 3340100"/>
              <a:gd name="connsiteY1275" fmla="*/ 2411966 h 4321138"/>
              <a:gd name="connsiteX1276" fmla="*/ 1813808 w 3340100"/>
              <a:gd name="connsiteY1276" fmla="*/ 2386260 h 4321138"/>
              <a:gd name="connsiteX1277" fmla="*/ 1845673 w 3340100"/>
              <a:gd name="connsiteY1277" fmla="*/ 2370834 h 4321138"/>
              <a:gd name="connsiteX1278" fmla="*/ 42863 w 3340100"/>
              <a:gd name="connsiteY1278" fmla="*/ 2365337 h 4321138"/>
              <a:gd name="connsiteX1279" fmla="*/ 46038 w 3340100"/>
              <a:gd name="connsiteY1279" fmla="*/ 2368512 h 4321138"/>
              <a:gd name="connsiteX1280" fmla="*/ 46038 w 3340100"/>
              <a:gd name="connsiteY1280" fmla="*/ 2371687 h 4321138"/>
              <a:gd name="connsiteX1281" fmla="*/ 42863 w 3340100"/>
              <a:gd name="connsiteY1281" fmla="*/ 2368512 h 4321138"/>
              <a:gd name="connsiteX1282" fmla="*/ 1307647 w 3340100"/>
              <a:gd name="connsiteY1282" fmla="*/ 2365299 h 4321138"/>
              <a:gd name="connsiteX1283" fmla="*/ 1373917 w 3340100"/>
              <a:gd name="connsiteY1283" fmla="*/ 2399809 h 4321138"/>
              <a:gd name="connsiteX1284" fmla="*/ 1432120 w 3340100"/>
              <a:gd name="connsiteY1284" fmla="*/ 2485080 h 4321138"/>
              <a:gd name="connsiteX1285" fmla="*/ 1284351 w 3340100"/>
              <a:gd name="connsiteY1285" fmla="*/ 2382270 h 4321138"/>
              <a:gd name="connsiteX1286" fmla="*/ 1307647 w 3340100"/>
              <a:gd name="connsiteY1286" fmla="*/ 2365299 h 4321138"/>
              <a:gd name="connsiteX1287" fmla="*/ 2517991 w 3340100"/>
              <a:gd name="connsiteY1287" fmla="*/ 2360122 h 4321138"/>
              <a:gd name="connsiteX1288" fmla="*/ 2543094 w 3340100"/>
              <a:gd name="connsiteY1288" fmla="*/ 2368588 h 4321138"/>
              <a:gd name="connsiteX1289" fmla="*/ 2574707 w 3340100"/>
              <a:gd name="connsiteY1289" fmla="*/ 2407293 h 4321138"/>
              <a:gd name="connsiteX1290" fmla="*/ 2574406 w 3340100"/>
              <a:gd name="connsiteY1290" fmla="*/ 2408503 h 4321138"/>
              <a:gd name="connsiteX1291" fmla="*/ 2508470 w 3340100"/>
              <a:gd name="connsiteY1291" fmla="*/ 2367983 h 4321138"/>
              <a:gd name="connsiteX1292" fmla="*/ 2517991 w 3340100"/>
              <a:gd name="connsiteY1292" fmla="*/ 2360122 h 4321138"/>
              <a:gd name="connsiteX1293" fmla="*/ 2298315 w 3340100"/>
              <a:gd name="connsiteY1293" fmla="*/ 2357949 h 4321138"/>
              <a:gd name="connsiteX1294" fmla="*/ 2322759 w 3340100"/>
              <a:gd name="connsiteY1294" fmla="*/ 2359761 h 4321138"/>
              <a:gd name="connsiteX1295" fmla="*/ 2376953 w 3340100"/>
              <a:gd name="connsiteY1295" fmla="*/ 2391744 h 4321138"/>
              <a:gd name="connsiteX1296" fmla="*/ 2264952 w 3340100"/>
              <a:gd name="connsiteY1296" fmla="*/ 2373907 h 4321138"/>
              <a:gd name="connsiteX1297" fmla="*/ 2298315 w 3340100"/>
              <a:gd name="connsiteY1297" fmla="*/ 2357949 h 4321138"/>
              <a:gd name="connsiteX1298" fmla="*/ 434971 w 3340100"/>
              <a:gd name="connsiteY1298" fmla="*/ 2354485 h 4321138"/>
              <a:gd name="connsiteX1299" fmla="*/ 449930 w 3340100"/>
              <a:gd name="connsiteY1299" fmla="*/ 2367917 h 4321138"/>
              <a:gd name="connsiteX1300" fmla="*/ 447203 w 3340100"/>
              <a:gd name="connsiteY1300" fmla="*/ 2396195 h 4321138"/>
              <a:gd name="connsiteX1301" fmla="*/ 422966 w 3340100"/>
              <a:gd name="connsiteY1301" fmla="*/ 2362261 h 4321138"/>
              <a:gd name="connsiteX1302" fmla="*/ 434971 w 3340100"/>
              <a:gd name="connsiteY1302" fmla="*/ 2354485 h 4321138"/>
              <a:gd name="connsiteX1303" fmla="*/ 2695686 w 3340100"/>
              <a:gd name="connsiteY1303" fmla="*/ 2347926 h 4321138"/>
              <a:gd name="connsiteX1304" fmla="*/ 2705902 w 3340100"/>
              <a:gd name="connsiteY1304" fmla="*/ 2356683 h 4321138"/>
              <a:gd name="connsiteX1305" fmla="*/ 2722563 w 3340100"/>
              <a:gd name="connsiteY1305" fmla="*/ 2386794 h 4321138"/>
              <a:gd name="connsiteX1306" fmla="*/ 2721620 w 3340100"/>
              <a:gd name="connsiteY1306" fmla="*/ 2388638 h 4321138"/>
              <a:gd name="connsiteX1307" fmla="*/ 2691127 w 3340100"/>
              <a:gd name="connsiteY1307" fmla="*/ 2349309 h 4321138"/>
              <a:gd name="connsiteX1308" fmla="*/ 2695686 w 3340100"/>
              <a:gd name="connsiteY1308" fmla="*/ 2347926 h 4321138"/>
              <a:gd name="connsiteX1309" fmla="*/ 2083386 w 3340100"/>
              <a:gd name="connsiteY1309" fmla="*/ 2347875 h 4321138"/>
              <a:gd name="connsiteX1310" fmla="*/ 2121422 w 3340100"/>
              <a:gd name="connsiteY1310" fmla="*/ 2352860 h 4321138"/>
              <a:gd name="connsiteX1311" fmla="*/ 2130405 w 3340100"/>
              <a:gd name="connsiteY1311" fmla="*/ 2359070 h 4321138"/>
              <a:gd name="connsiteX1312" fmla="*/ 2134420 w 3340100"/>
              <a:gd name="connsiteY1312" fmla="*/ 2361541 h 4321138"/>
              <a:gd name="connsiteX1313" fmla="*/ 2134881 w 3340100"/>
              <a:gd name="connsiteY1313" fmla="*/ 2364094 h 4321138"/>
              <a:gd name="connsiteX1314" fmla="*/ 2132231 w 3340100"/>
              <a:gd name="connsiteY1314" fmla="*/ 2366985 h 4321138"/>
              <a:gd name="connsiteX1315" fmla="*/ 2126056 w 3340100"/>
              <a:gd name="connsiteY1315" fmla="*/ 2369914 h 4321138"/>
              <a:gd name="connsiteX1316" fmla="*/ 2125903 w 3340100"/>
              <a:gd name="connsiteY1316" fmla="*/ 2370294 h 4321138"/>
              <a:gd name="connsiteX1317" fmla="*/ 2034839 w 3340100"/>
              <a:gd name="connsiteY1317" fmla="*/ 2370900 h 4321138"/>
              <a:gd name="connsiteX1318" fmla="*/ 2083386 w 3340100"/>
              <a:gd name="connsiteY1318" fmla="*/ 2347875 h 4321138"/>
              <a:gd name="connsiteX1319" fmla="*/ 1610570 w 3340100"/>
              <a:gd name="connsiteY1319" fmla="*/ 2336567 h 4321138"/>
              <a:gd name="connsiteX1320" fmla="*/ 1666506 w 3340100"/>
              <a:gd name="connsiteY1320" fmla="*/ 2354571 h 4321138"/>
              <a:gd name="connsiteX1321" fmla="*/ 1725378 w 3340100"/>
              <a:gd name="connsiteY1321" fmla="*/ 2412063 h 4321138"/>
              <a:gd name="connsiteX1322" fmla="*/ 1596042 w 3340100"/>
              <a:gd name="connsiteY1322" fmla="*/ 2352736 h 4321138"/>
              <a:gd name="connsiteX1323" fmla="*/ 1610570 w 3340100"/>
              <a:gd name="connsiteY1323" fmla="*/ 2336567 h 4321138"/>
              <a:gd name="connsiteX1324" fmla="*/ 722268 w 3340100"/>
              <a:gd name="connsiteY1324" fmla="*/ 2332481 h 4321138"/>
              <a:gd name="connsiteX1325" fmla="*/ 750225 w 3340100"/>
              <a:gd name="connsiteY1325" fmla="*/ 2343357 h 4321138"/>
              <a:gd name="connsiteX1326" fmla="*/ 755651 w 3340100"/>
              <a:gd name="connsiteY1326" fmla="*/ 2349463 h 4321138"/>
              <a:gd name="connsiteX1327" fmla="*/ 755032 w 3340100"/>
              <a:gd name="connsiteY1327" fmla="*/ 2349845 h 4321138"/>
              <a:gd name="connsiteX1328" fmla="*/ 774556 w 3340100"/>
              <a:gd name="connsiteY1328" fmla="*/ 2381652 h 4321138"/>
              <a:gd name="connsiteX1329" fmla="*/ 772697 w 3340100"/>
              <a:gd name="connsiteY1329" fmla="*/ 2405094 h 4321138"/>
              <a:gd name="connsiteX1330" fmla="*/ 715963 w 3340100"/>
              <a:gd name="connsiteY1330" fmla="*/ 2372792 h 4321138"/>
              <a:gd name="connsiteX1331" fmla="*/ 716709 w 3340100"/>
              <a:gd name="connsiteY1331" fmla="*/ 2372344 h 4321138"/>
              <a:gd name="connsiteX1332" fmla="*/ 708328 w 3340100"/>
              <a:gd name="connsiteY1332" fmla="*/ 2350684 h 4321138"/>
              <a:gd name="connsiteX1333" fmla="*/ 722268 w 3340100"/>
              <a:gd name="connsiteY1333" fmla="*/ 2332481 h 4321138"/>
              <a:gd name="connsiteX1334" fmla="*/ 132537 w 3340100"/>
              <a:gd name="connsiteY1334" fmla="*/ 2328269 h 4321138"/>
              <a:gd name="connsiteX1335" fmla="*/ 136810 w 3340100"/>
              <a:gd name="connsiteY1335" fmla="*/ 2333905 h 4321138"/>
              <a:gd name="connsiteX1336" fmla="*/ 134857 w 3340100"/>
              <a:gd name="connsiteY1336" fmla="*/ 2345018 h 4321138"/>
              <a:gd name="connsiteX1337" fmla="*/ 128018 w 3340100"/>
              <a:gd name="connsiteY1337" fmla="*/ 2329778 h 4321138"/>
              <a:gd name="connsiteX1338" fmla="*/ 132537 w 3340100"/>
              <a:gd name="connsiteY1338" fmla="*/ 2328269 h 4321138"/>
              <a:gd name="connsiteX1339" fmla="*/ 1026516 w 3340100"/>
              <a:gd name="connsiteY1339" fmla="*/ 2323489 h 4321138"/>
              <a:gd name="connsiteX1340" fmla="*/ 1100607 w 3340100"/>
              <a:gd name="connsiteY1340" fmla="*/ 2360293 h 4321138"/>
              <a:gd name="connsiteX1341" fmla="*/ 1144664 w 3340100"/>
              <a:gd name="connsiteY1341" fmla="*/ 2443678 h 4321138"/>
              <a:gd name="connsiteX1342" fmla="*/ 1020695 w 3340100"/>
              <a:gd name="connsiteY1342" fmla="*/ 2336556 h 4321138"/>
              <a:gd name="connsiteX1343" fmla="*/ 1026516 w 3340100"/>
              <a:gd name="connsiteY1343" fmla="*/ 2323489 h 4321138"/>
              <a:gd name="connsiteX1344" fmla="*/ 1872645 w 3340100"/>
              <a:gd name="connsiteY1344" fmla="*/ 2313087 h 4321138"/>
              <a:gd name="connsiteX1345" fmla="*/ 1898201 w 3340100"/>
              <a:gd name="connsiteY1345" fmla="*/ 2317561 h 4321138"/>
              <a:gd name="connsiteX1346" fmla="*/ 1950277 w 3340100"/>
              <a:gd name="connsiteY1346" fmla="*/ 2349311 h 4321138"/>
              <a:gd name="connsiteX1347" fmla="*/ 1845821 w 3340100"/>
              <a:gd name="connsiteY1347" fmla="*/ 2327842 h 4321138"/>
              <a:gd name="connsiteX1348" fmla="*/ 1872645 w 3340100"/>
              <a:gd name="connsiteY1348" fmla="*/ 2313087 h 4321138"/>
              <a:gd name="connsiteX1349" fmla="*/ 1354651 w 3340100"/>
              <a:gd name="connsiteY1349" fmla="*/ 2312858 h 4321138"/>
              <a:gd name="connsiteX1350" fmla="*/ 1419058 w 3340100"/>
              <a:gd name="connsiteY1350" fmla="*/ 2346059 h 4321138"/>
              <a:gd name="connsiteX1351" fmla="*/ 1481843 w 3340100"/>
              <a:gd name="connsiteY1351" fmla="*/ 2430639 h 4321138"/>
              <a:gd name="connsiteX1352" fmla="*/ 1331220 w 3340100"/>
              <a:gd name="connsiteY1352" fmla="*/ 2329630 h 4321138"/>
              <a:gd name="connsiteX1353" fmla="*/ 1354651 w 3340100"/>
              <a:gd name="connsiteY1353" fmla="*/ 2312858 h 4321138"/>
              <a:gd name="connsiteX1354" fmla="*/ 513519 w 3340100"/>
              <a:gd name="connsiteY1354" fmla="*/ 2309651 h 4321138"/>
              <a:gd name="connsiteX1355" fmla="*/ 531874 w 3340100"/>
              <a:gd name="connsiteY1355" fmla="*/ 2326038 h 4321138"/>
              <a:gd name="connsiteX1356" fmla="*/ 529737 w 3340100"/>
              <a:gd name="connsiteY1356" fmla="*/ 2360874 h 4321138"/>
              <a:gd name="connsiteX1357" fmla="*/ 499513 w 3340100"/>
              <a:gd name="connsiteY1357" fmla="*/ 2319621 h 4321138"/>
              <a:gd name="connsiteX1358" fmla="*/ 513519 w 3340100"/>
              <a:gd name="connsiteY1358" fmla="*/ 2309651 h 4321138"/>
              <a:gd name="connsiteX1359" fmla="*/ 2774950 w 3340100"/>
              <a:gd name="connsiteY1359" fmla="*/ 2306600 h 4321138"/>
              <a:gd name="connsiteX1360" fmla="*/ 2776538 w 3340100"/>
              <a:gd name="connsiteY1360" fmla="*/ 2308188 h 4321138"/>
              <a:gd name="connsiteX1361" fmla="*/ 2779713 w 3340100"/>
              <a:gd name="connsiteY1361" fmla="*/ 2314538 h 4321138"/>
              <a:gd name="connsiteX1362" fmla="*/ 2778125 w 3340100"/>
              <a:gd name="connsiteY1362" fmla="*/ 2311363 h 4321138"/>
              <a:gd name="connsiteX1363" fmla="*/ 2343477 w 3340100"/>
              <a:gd name="connsiteY1363" fmla="*/ 2293314 h 4321138"/>
              <a:gd name="connsiteX1364" fmla="*/ 2394334 w 3340100"/>
              <a:gd name="connsiteY1364" fmla="*/ 2320157 h 4321138"/>
              <a:gd name="connsiteX1365" fmla="*/ 2293824 w 3340100"/>
              <a:gd name="connsiteY1365" fmla="*/ 2306437 h 4321138"/>
              <a:gd name="connsiteX1366" fmla="*/ 2343477 w 3340100"/>
              <a:gd name="connsiteY1366" fmla="*/ 2293314 h 4321138"/>
              <a:gd name="connsiteX1367" fmla="*/ 2535270 w 3340100"/>
              <a:gd name="connsiteY1367" fmla="*/ 2291475 h 4321138"/>
              <a:gd name="connsiteX1368" fmla="*/ 2556473 w 3340100"/>
              <a:gd name="connsiteY1368" fmla="*/ 2298486 h 4321138"/>
              <a:gd name="connsiteX1369" fmla="*/ 2585739 w 3340100"/>
              <a:gd name="connsiteY1369" fmla="*/ 2331655 h 4321138"/>
              <a:gd name="connsiteX1370" fmla="*/ 2585441 w 3340100"/>
              <a:gd name="connsiteY1370" fmla="*/ 2332861 h 4321138"/>
              <a:gd name="connsiteX1371" fmla="*/ 2528401 w 3340100"/>
              <a:gd name="connsiteY1371" fmla="*/ 2298486 h 4321138"/>
              <a:gd name="connsiteX1372" fmla="*/ 2535270 w 3340100"/>
              <a:gd name="connsiteY1372" fmla="*/ 2291475 h 4321138"/>
              <a:gd name="connsiteX1373" fmla="*/ 218898 w 3340100"/>
              <a:gd name="connsiteY1373" fmla="*/ 2289512 h 4321138"/>
              <a:gd name="connsiteX1374" fmla="*/ 225829 w 3340100"/>
              <a:gd name="connsiteY1374" fmla="*/ 2298618 h 4321138"/>
              <a:gd name="connsiteX1375" fmla="*/ 223365 w 3340100"/>
              <a:gd name="connsiteY1375" fmla="*/ 2316831 h 4321138"/>
              <a:gd name="connsiteX1376" fmla="*/ 211967 w 3340100"/>
              <a:gd name="connsiteY1376" fmla="*/ 2292445 h 4321138"/>
              <a:gd name="connsiteX1377" fmla="*/ 218898 w 3340100"/>
              <a:gd name="connsiteY1377" fmla="*/ 2289512 h 4321138"/>
              <a:gd name="connsiteX1378" fmla="*/ 2101131 w 3340100"/>
              <a:gd name="connsiteY1378" fmla="*/ 2285872 h 4321138"/>
              <a:gd name="connsiteX1379" fmla="*/ 2147663 w 3340100"/>
              <a:gd name="connsiteY1379" fmla="*/ 2299639 h 4321138"/>
              <a:gd name="connsiteX1380" fmla="*/ 2058226 w 3340100"/>
              <a:gd name="connsiteY1380" fmla="*/ 2305624 h 4321138"/>
              <a:gd name="connsiteX1381" fmla="*/ 2101131 w 3340100"/>
              <a:gd name="connsiteY1381" fmla="*/ 2285872 h 4321138"/>
              <a:gd name="connsiteX1382" fmla="*/ 1649085 w 3340100"/>
              <a:gd name="connsiteY1382" fmla="*/ 2285506 h 4321138"/>
              <a:gd name="connsiteX1383" fmla="*/ 1695498 w 3340100"/>
              <a:gd name="connsiteY1383" fmla="*/ 2300505 h 4321138"/>
              <a:gd name="connsiteX1384" fmla="*/ 1752272 w 3340100"/>
              <a:gd name="connsiteY1384" fmla="*/ 2351844 h 4321138"/>
              <a:gd name="connsiteX1385" fmla="*/ 1632957 w 3340100"/>
              <a:gd name="connsiteY1385" fmla="*/ 2297163 h 4321138"/>
              <a:gd name="connsiteX1386" fmla="*/ 1649085 w 3340100"/>
              <a:gd name="connsiteY1386" fmla="*/ 2285506 h 4321138"/>
              <a:gd name="connsiteX1387" fmla="*/ 788087 w 3340100"/>
              <a:gd name="connsiteY1387" fmla="*/ 2284225 h 4321138"/>
              <a:gd name="connsiteX1388" fmla="*/ 819374 w 3340100"/>
              <a:gd name="connsiteY1388" fmla="*/ 2296177 h 4321138"/>
              <a:gd name="connsiteX1389" fmla="*/ 824983 w 3340100"/>
              <a:gd name="connsiteY1389" fmla="*/ 2302105 h 4321138"/>
              <a:gd name="connsiteX1390" fmla="*/ 825367 w 3340100"/>
              <a:gd name="connsiteY1390" fmla="*/ 2301837 h 4321138"/>
              <a:gd name="connsiteX1391" fmla="*/ 848740 w 3340100"/>
              <a:gd name="connsiteY1391" fmla="*/ 2365610 h 4321138"/>
              <a:gd name="connsiteX1392" fmla="*/ 819299 w 3340100"/>
              <a:gd name="connsiteY1392" fmla="*/ 2359248 h 4321138"/>
              <a:gd name="connsiteX1393" fmla="*/ 786109 w 3340100"/>
              <a:gd name="connsiteY1393" fmla="*/ 2329694 h 4321138"/>
              <a:gd name="connsiteX1394" fmla="*/ 785061 w 3340100"/>
              <a:gd name="connsiteY1394" fmla="*/ 2330412 h 4321138"/>
              <a:gd name="connsiteX1395" fmla="*/ 774032 w 3340100"/>
              <a:gd name="connsiteY1395" fmla="*/ 2305121 h 4321138"/>
              <a:gd name="connsiteX1396" fmla="*/ 788087 w 3340100"/>
              <a:gd name="connsiteY1396" fmla="*/ 2284225 h 4321138"/>
              <a:gd name="connsiteX1397" fmla="*/ 2693271 w 3340100"/>
              <a:gd name="connsiteY1397" fmla="*/ 2279154 h 4321138"/>
              <a:gd name="connsiteX1398" fmla="*/ 2703145 w 3340100"/>
              <a:gd name="connsiteY1398" fmla="*/ 2285491 h 4321138"/>
              <a:gd name="connsiteX1399" fmla="*/ 2716213 w 3340100"/>
              <a:gd name="connsiteY1399" fmla="*/ 2308726 h 4321138"/>
              <a:gd name="connsiteX1400" fmla="*/ 2715923 w 3340100"/>
              <a:gd name="connsiteY1400" fmla="*/ 2310235 h 4321138"/>
              <a:gd name="connsiteX1401" fmla="*/ 2693271 w 3340100"/>
              <a:gd name="connsiteY1401" fmla="*/ 2279154 h 4321138"/>
              <a:gd name="connsiteX1402" fmla="*/ 1091462 w 3340100"/>
              <a:gd name="connsiteY1402" fmla="*/ 2269013 h 4321138"/>
              <a:gd name="connsiteX1403" fmla="*/ 1157030 w 3340100"/>
              <a:gd name="connsiteY1403" fmla="*/ 2308591 h 4321138"/>
              <a:gd name="connsiteX1404" fmla="*/ 1208888 w 3340100"/>
              <a:gd name="connsiteY1404" fmla="*/ 2397532 h 4321138"/>
              <a:gd name="connsiteX1405" fmla="*/ 1072609 w 3340100"/>
              <a:gd name="connsiteY1405" fmla="*/ 2283785 h 4321138"/>
              <a:gd name="connsiteX1406" fmla="*/ 1078041 w 3340100"/>
              <a:gd name="connsiteY1406" fmla="*/ 2269325 h 4321138"/>
              <a:gd name="connsiteX1407" fmla="*/ 1091462 w 3340100"/>
              <a:gd name="connsiteY1407" fmla="*/ 2269013 h 4321138"/>
              <a:gd name="connsiteX1408" fmla="*/ 1382234 w 3340100"/>
              <a:gd name="connsiteY1408" fmla="*/ 2264547 h 4321138"/>
              <a:gd name="connsiteX1409" fmla="*/ 1458505 w 3340100"/>
              <a:gd name="connsiteY1409" fmla="*/ 2294389 h 4321138"/>
              <a:gd name="connsiteX1410" fmla="*/ 1521578 w 3340100"/>
              <a:gd name="connsiteY1410" fmla="*/ 2371694 h 4321138"/>
              <a:gd name="connsiteX1411" fmla="*/ 1377149 w 3340100"/>
              <a:gd name="connsiteY1411" fmla="*/ 2276502 h 4321138"/>
              <a:gd name="connsiteX1412" fmla="*/ 1382234 w 3340100"/>
              <a:gd name="connsiteY1412" fmla="*/ 2264547 h 4321138"/>
              <a:gd name="connsiteX1413" fmla="*/ 588902 w 3340100"/>
              <a:gd name="connsiteY1413" fmla="*/ 2264076 h 4321138"/>
              <a:gd name="connsiteX1414" fmla="*/ 609403 w 3340100"/>
              <a:gd name="connsiteY1414" fmla="*/ 2282462 h 4321138"/>
              <a:gd name="connsiteX1415" fmla="*/ 608510 w 3340100"/>
              <a:gd name="connsiteY1415" fmla="*/ 2322826 h 4321138"/>
              <a:gd name="connsiteX1416" fmla="*/ 573982 w 3340100"/>
              <a:gd name="connsiteY1416" fmla="*/ 2275735 h 4321138"/>
              <a:gd name="connsiteX1417" fmla="*/ 588902 w 3340100"/>
              <a:gd name="connsiteY1417" fmla="*/ 2264076 h 4321138"/>
              <a:gd name="connsiteX1418" fmla="*/ 1880294 w 3340100"/>
              <a:gd name="connsiteY1418" fmla="*/ 2257326 h 4321138"/>
              <a:gd name="connsiteX1419" fmla="*/ 1916077 w 3340100"/>
              <a:gd name="connsiteY1419" fmla="*/ 2260440 h 4321138"/>
              <a:gd name="connsiteX1420" fmla="*/ 1965099 w 3340100"/>
              <a:gd name="connsiteY1420" fmla="*/ 2287428 h 4321138"/>
              <a:gd name="connsiteX1421" fmla="*/ 1870383 w 3340100"/>
              <a:gd name="connsiteY1421" fmla="*/ 2268447 h 4321138"/>
              <a:gd name="connsiteX1422" fmla="*/ 1880294 w 3340100"/>
              <a:gd name="connsiteY1422" fmla="*/ 2257326 h 4321138"/>
              <a:gd name="connsiteX1423" fmla="*/ 301626 w 3340100"/>
              <a:gd name="connsiteY1423" fmla="*/ 2249690 h 4321138"/>
              <a:gd name="connsiteX1424" fmla="*/ 311611 w 3340100"/>
              <a:gd name="connsiteY1424" fmla="*/ 2262139 h 4321138"/>
              <a:gd name="connsiteX1425" fmla="*/ 308539 w 3340100"/>
              <a:gd name="connsiteY1425" fmla="*/ 2286813 h 4321138"/>
              <a:gd name="connsiteX1426" fmla="*/ 292561 w 3340100"/>
              <a:gd name="connsiteY1426" fmla="*/ 2253714 h 4321138"/>
              <a:gd name="connsiteX1427" fmla="*/ 301626 w 3340100"/>
              <a:gd name="connsiteY1427" fmla="*/ 2249690 h 4321138"/>
              <a:gd name="connsiteX1428" fmla="*/ 849407 w 3340100"/>
              <a:gd name="connsiteY1428" fmla="*/ 2235892 h 4321138"/>
              <a:gd name="connsiteX1429" fmla="*/ 883559 w 3340100"/>
              <a:gd name="connsiteY1429" fmla="*/ 2248722 h 4321138"/>
              <a:gd name="connsiteX1430" fmla="*/ 890588 w 3340100"/>
              <a:gd name="connsiteY1430" fmla="*/ 2255383 h 4321138"/>
              <a:gd name="connsiteX1431" fmla="*/ 890001 w 3340100"/>
              <a:gd name="connsiteY1431" fmla="*/ 2255815 h 4321138"/>
              <a:gd name="connsiteX1432" fmla="*/ 917282 w 3340100"/>
              <a:gd name="connsiteY1432" fmla="*/ 2294694 h 4321138"/>
              <a:gd name="connsiteX1433" fmla="*/ 919002 w 3340100"/>
              <a:gd name="connsiteY1433" fmla="*/ 2325384 h 4321138"/>
              <a:gd name="connsiteX1434" fmla="*/ 849313 w 3340100"/>
              <a:gd name="connsiteY1434" fmla="*/ 2286490 h 4321138"/>
              <a:gd name="connsiteX1435" fmla="*/ 888754 w 3340100"/>
              <a:gd name="connsiteY1435" fmla="*/ 2256733 h 4321138"/>
              <a:gd name="connsiteX1436" fmla="*/ 849024 w 3340100"/>
              <a:gd name="connsiteY1436" fmla="*/ 2285963 h 4321138"/>
              <a:gd name="connsiteX1437" fmla="*/ 835883 w 3340100"/>
              <a:gd name="connsiteY1437" fmla="*/ 2258714 h 4321138"/>
              <a:gd name="connsiteX1438" fmla="*/ 849407 w 3340100"/>
              <a:gd name="connsiteY1438" fmla="*/ 2235892 h 4321138"/>
              <a:gd name="connsiteX1439" fmla="*/ 1676741 w 3340100"/>
              <a:gd name="connsiteY1439" fmla="*/ 2233473 h 4321138"/>
              <a:gd name="connsiteX1440" fmla="*/ 1717758 w 3340100"/>
              <a:gd name="connsiteY1440" fmla="*/ 2246006 h 4321138"/>
              <a:gd name="connsiteX1441" fmla="*/ 1771791 w 3340100"/>
              <a:gd name="connsiteY1441" fmla="*/ 2290837 h 4321138"/>
              <a:gd name="connsiteX1442" fmla="*/ 1663726 w 3340100"/>
              <a:gd name="connsiteY1442" fmla="*/ 2243885 h 4321138"/>
              <a:gd name="connsiteX1443" fmla="*/ 1676741 w 3340100"/>
              <a:gd name="connsiteY1443" fmla="*/ 2233473 h 4321138"/>
              <a:gd name="connsiteX1444" fmla="*/ 2356727 w 3340100"/>
              <a:gd name="connsiteY1444" fmla="*/ 2227316 h 4321138"/>
              <a:gd name="connsiteX1445" fmla="*/ 2403476 w 3340100"/>
              <a:gd name="connsiteY1445" fmla="*/ 2249290 h 4321138"/>
              <a:gd name="connsiteX1446" fmla="*/ 2314531 w 3340100"/>
              <a:gd name="connsiteY1446" fmla="*/ 2239194 h 4321138"/>
              <a:gd name="connsiteX1447" fmla="*/ 2356727 w 3340100"/>
              <a:gd name="connsiteY1447" fmla="*/ 2227316 h 4321138"/>
              <a:gd name="connsiteX1448" fmla="*/ 2120483 w 3340100"/>
              <a:gd name="connsiteY1448" fmla="*/ 2225720 h 4321138"/>
              <a:gd name="connsiteX1449" fmla="*/ 2155826 w 3340100"/>
              <a:gd name="connsiteY1449" fmla="*/ 2236575 h 4321138"/>
              <a:gd name="connsiteX1450" fmla="*/ 2077305 w 3340100"/>
              <a:gd name="connsiteY1450" fmla="*/ 2243275 h 4321138"/>
              <a:gd name="connsiteX1451" fmla="*/ 2113079 w 3340100"/>
              <a:gd name="connsiteY1451" fmla="*/ 2225798 h 4321138"/>
              <a:gd name="connsiteX1452" fmla="*/ 2120483 w 3340100"/>
              <a:gd name="connsiteY1452" fmla="*/ 2225720 h 4321138"/>
              <a:gd name="connsiteX1453" fmla="*/ 2544484 w 3340100"/>
              <a:gd name="connsiteY1453" fmla="*/ 2224415 h 4321138"/>
              <a:gd name="connsiteX1454" fmla="*/ 2562253 w 3340100"/>
              <a:gd name="connsiteY1454" fmla="*/ 2230272 h 4321138"/>
              <a:gd name="connsiteX1455" fmla="*/ 2589213 w 3340100"/>
              <a:gd name="connsiteY1455" fmla="*/ 2257002 h 4321138"/>
              <a:gd name="connsiteX1456" fmla="*/ 2588907 w 3340100"/>
              <a:gd name="connsiteY1456" fmla="*/ 2258203 h 4321138"/>
              <a:gd name="connsiteX1457" fmla="*/ 2539582 w 3340100"/>
              <a:gd name="connsiteY1457" fmla="*/ 2230272 h 4321138"/>
              <a:gd name="connsiteX1458" fmla="*/ 2544484 w 3340100"/>
              <a:gd name="connsiteY1458" fmla="*/ 2224415 h 4321138"/>
              <a:gd name="connsiteX1459" fmla="*/ 1421655 w 3340100"/>
              <a:gd name="connsiteY1459" fmla="*/ 2218307 h 4321138"/>
              <a:gd name="connsiteX1460" fmla="*/ 1490286 w 3340100"/>
              <a:gd name="connsiteY1460" fmla="*/ 2244061 h 4321138"/>
              <a:gd name="connsiteX1461" fmla="*/ 1551367 w 3340100"/>
              <a:gd name="connsiteY1461" fmla="*/ 2313871 h 4321138"/>
              <a:gd name="connsiteX1462" fmla="*/ 1418017 w 3340100"/>
              <a:gd name="connsiteY1462" fmla="*/ 2228951 h 4321138"/>
              <a:gd name="connsiteX1463" fmla="*/ 1421655 w 3340100"/>
              <a:gd name="connsiteY1463" fmla="*/ 2218307 h 4321138"/>
              <a:gd name="connsiteX1464" fmla="*/ 660591 w 3340100"/>
              <a:gd name="connsiteY1464" fmla="*/ 2217389 h 4321138"/>
              <a:gd name="connsiteX1465" fmla="*/ 682877 w 3340100"/>
              <a:gd name="connsiteY1465" fmla="*/ 2237829 h 4321138"/>
              <a:gd name="connsiteX1466" fmla="*/ 683773 w 3340100"/>
              <a:gd name="connsiteY1466" fmla="*/ 2283894 h 4321138"/>
              <a:gd name="connsiteX1467" fmla="*/ 644353 w 3340100"/>
              <a:gd name="connsiteY1467" fmla="*/ 2228066 h 4321138"/>
              <a:gd name="connsiteX1468" fmla="*/ 660591 w 3340100"/>
              <a:gd name="connsiteY1468" fmla="*/ 2217389 h 4321138"/>
              <a:gd name="connsiteX1469" fmla="*/ 1124601 w 3340100"/>
              <a:gd name="connsiteY1469" fmla="*/ 2215715 h 4321138"/>
              <a:gd name="connsiteX1470" fmla="*/ 1206757 w 3340100"/>
              <a:gd name="connsiteY1470" fmla="*/ 2257256 h 4321138"/>
              <a:gd name="connsiteX1471" fmla="*/ 1267152 w 3340100"/>
              <a:gd name="connsiteY1471" fmla="*/ 2350974 h 4321138"/>
              <a:gd name="connsiteX1472" fmla="*/ 1117227 w 3340100"/>
              <a:gd name="connsiteY1472" fmla="*/ 2227837 h 4321138"/>
              <a:gd name="connsiteX1473" fmla="*/ 1124601 w 3340100"/>
              <a:gd name="connsiteY1473" fmla="*/ 2215715 h 4321138"/>
              <a:gd name="connsiteX1474" fmla="*/ 2685322 w 3340100"/>
              <a:gd name="connsiteY1474" fmla="*/ 2211018 h 4321138"/>
              <a:gd name="connsiteX1475" fmla="*/ 2691906 w 3340100"/>
              <a:gd name="connsiteY1475" fmla="*/ 2216353 h 4321138"/>
              <a:gd name="connsiteX1476" fmla="*/ 2701926 w 3340100"/>
              <a:gd name="connsiteY1476" fmla="*/ 2233613 h 4321138"/>
              <a:gd name="connsiteX1477" fmla="*/ 2701640 w 3340100"/>
              <a:gd name="connsiteY1477" fmla="*/ 2234554 h 4321138"/>
              <a:gd name="connsiteX1478" fmla="*/ 2685322 w 3340100"/>
              <a:gd name="connsiteY1478" fmla="*/ 2211018 h 4321138"/>
              <a:gd name="connsiteX1479" fmla="*/ 381373 w 3340100"/>
              <a:gd name="connsiteY1479" fmla="*/ 2206418 h 4321138"/>
              <a:gd name="connsiteX1480" fmla="*/ 393914 w 3340100"/>
              <a:gd name="connsiteY1480" fmla="*/ 2222114 h 4321138"/>
              <a:gd name="connsiteX1481" fmla="*/ 390846 w 3340100"/>
              <a:gd name="connsiteY1481" fmla="*/ 2253581 h 4321138"/>
              <a:gd name="connsiteX1482" fmla="*/ 369981 w 3340100"/>
              <a:gd name="connsiteY1482" fmla="*/ 2211625 h 4321138"/>
              <a:gd name="connsiteX1483" fmla="*/ 381373 w 3340100"/>
              <a:gd name="connsiteY1483" fmla="*/ 2206418 h 4321138"/>
              <a:gd name="connsiteX1484" fmla="*/ 1895671 w 3340100"/>
              <a:gd name="connsiteY1484" fmla="*/ 2201415 h 4321138"/>
              <a:gd name="connsiteX1485" fmla="*/ 1926738 w 3340100"/>
              <a:gd name="connsiteY1485" fmla="*/ 2203732 h 4321138"/>
              <a:gd name="connsiteX1486" fmla="*/ 1971676 w 3340100"/>
              <a:gd name="connsiteY1486" fmla="*/ 2226452 h 4321138"/>
              <a:gd name="connsiteX1487" fmla="*/ 1888219 w 3340100"/>
              <a:gd name="connsiteY1487" fmla="*/ 2211206 h 4321138"/>
              <a:gd name="connsiteX1488" fmla="*/ 1895671 w 3340100"/>
              <a:gd name="connsiteY1488" fmla="*/ 2201415 h 4321138"/>
              <a:gd name="connsiteX1489" fmla="*/ 0 w 3340100"/>
              <a:gd name="connsiteY1489" fmla="*/ 2190712 h 4321138"/>
              <a:gd name="connsiteX1490" fmla="*/ 1588 w 3340100"/>
              <a:gd name="connsiteY1490" fmla="*/ 2192300 h 4321138"/>
              <a:gd name="connsiteX1491" fmla="*/ 1588 w 3340100"/>
              <a:gd name="connsiteY1491" fmla="*/ 2193887 h 4321138"/>
              <a:gd name="connsiteX1492" fmla="*/ 0 w 3340100"/>
              <a:gd name="connsiteY1492" fmla="*/ 2192300 h 4321138"/>
              <a:gd name="connsiteX1493" fmla="*/ 903859 w 3340100"/>
              <a:gd name="connsiteY1493" fmla="*/ 2187492 h 4321138"/>
              <a:gd name="connsiteX1494" fmla="*/ 940160 w 3340100"/>
              <a:gd name="connsiteY1494" fmla="*/ 2201185 h 4321138"/>
              <a:gd name="connsiteX1495" fmla="*/ 947668 w 3340100"/>
              <a:gd name="connsiteY1495" fmla="*/ 2208341 h 4321138"/>
              <a:gd name="connsiteX1496" fmla="*/ 947873 w 3340100"/>
              <a:gd name="connsiteY1496" fmla="*/ 2208175 h 4321138"/>
              <a:gd name="connsiteX1497" fmla="*/ 984375 w 3340100"/>
              <a:gd name="connsiteY1497" fmla="*/ 2282863 h 4321138"/>
              <a:gd name="connsiteX1498" fmla="*/ 906463 w 3340100"/>
              <a:gd name="connsiteY1498" fmla="*/ 2241708 h 4321138"/>
              <a:gd name="connsiteX1499" fmla="*/ 906775 w 3340100"/>
              <a:gd name="connsiteY1499" fmla="*/ 2241456 h 4321138"/>
              <a:gd name="connsiteX1500" fmla="*/ 895598 w 3340100"/>
              <a:gd name="connsiteY1500" fmla="*/ 2225712 h 4321138"/>
              <a:gd name="connsiteX1501" fmla="*/ 891657 w 3340100"/>
              <a:gd name="connsiteY1501" fmla="*/ 2212621 h 4321138"/>
              <a:gd name="connsiteX1502" fmla="*/ 903859 w 3340100"/>
              <a:gd name="connsiteY1502" fmla="*/ 2187492 h 4321138"/>
              <a:gd name="connsiteX1503" fmla="*/ 1699026 w 3340100"/>
              <a:gd name="connsiteY1503" fmla="*/ 2181841 h 4321138"/>
              <a:gd name="connsiteX1504" fmla="*/ 1733738 w 3340100"/>
              <a:gd name="connsiteY1504" fmla="*/ 2192485 h 4321138"/>
              <a:gd name="connsiteX1505" fmla="*/ 1784422 w 3340100"/>
              <a:gd name="connsiteY1505" fmla="*/ 2231876 h 4321138"/>
              <a:gd name="connsiteX1506" fmla="*/ 1783815 w 3340100"/>
              <a:gd name="connsiteY1506" fmla="*/ 2233088 h 4321138"/>
              <a:gd name="connsiteX1507" fmla="*/ 1686393 w 3340100"/>
              <a:gd name="connsiteY1507" fmla="*/ 2189151 h 4321138"/>
              <a:gd name="connsiteX1508" fmla="*/ 1699026 w 3340100"/>
              <a:gd name="connsiteY1508" fmla="*/ 2181841 h 4321138"/>
              <a:gd name="connsiteX1509" fmla="*/ 1456419 w 3340100"/>
              <a:gd name="connsiteY1509" fmla="*/ 2169911 h 4321138"/>
              <a:gd name="connsiteX1510" fmla="*/ 1517651 w 3340100"/>
              <a:gd name="connsiteY1510" fmla="*/ 2192676 h 4321138"/>
              <a:gd name="connsiteX1511" fmla="*/ 1576313 w 3340100"/>
              <a:gd name="connsiteY1511" fmla="*/ 2255245 h 4321138"/>
              <a:gd name="connsiteX1512" fmla="*/ 1454151 w 3340100"/>
              <a:gd name="connsiteY1512" fmla="*/ 2179920 h 4321138"/>
              <a:gd name="connsiteX1513" fmla="*/ 1456419 w 3340100"/>
              <a:gd name="connsiteY1513" fmla="*/ 2169911 h 4321138"/>
              <a:gd name="connsiteX1514" fmla="*/ 725623 w 3340100"/>
              <a:gd name="connsiteY1514" fmla="*/ 2169120 h 4321138"/>
              <a:gd name="connsiteX1515" fmla="*/ 750551 w 3340100"/>
              <a:gd name="connsiteY1515" fmla="*/ 2192098 h 4321138"/>
              <a:gd name="connsiteX1516" fmla="*/ 753870 w 3340100"/>
              <a:gd name="connsiteY1516" fmla="*/ 2242453 h 4321138"/>
              <a:gd name="connsiteX1517" fmla="*/ 708615 w 3340100"/>
              <a:gd name="connsiteY1517" fmla="*/ 2181178 h 4321138"/>
              <a:gd name="connsiteX1518" fmla="*/ 725623 w 3340100"/>
              <a:gd name="connsiteY1518" fmla="*/ 2169120 h 4321138"/>
              <a:gd name="connsiteX1519" fmla="*/ 1166614 w 3340100"/>
              <a:gd name="connsiteY1519" fmla="*/ 2167765 h 4321138"/>
              <a:gd name="connsiteX1520" fmla="*/ 1248412 w 3340100"/>
              <a:gd name="connsiteY1520" fmla="*/ 2208081 h 4321138"/>
              <a:gd name="connsiteX1521" fmla="*/ 1313717 w 3340100"/>
              <a:gd name="connsiteY1521" fmla="*/ 2300026 h 4321138"/>
              <a:gd name="connsiteX1522" fmla="*/ 1160326 w 3340100"/>
              <a:gd name="connsiteY1522" fmla="*/ 2179744 h 4321138"/>
              <a:gd name="connsiteX1523" fmla="*/ 1166614 w 3340100"/>
              <a:gd name="connsiteY1523" fmla="*/ 2167765 h 4321138"/>
              <a:gd name="connsiteX1524" fmla="*/ 2118219 w 3340100"/>
              <a:gd name="connsiteY1524" fmla="*/ 2164678 h 4321138"/>
              <a:gd name="connsiteX1525" fmla="*/ 2155826 w 3340100"/>
              <a:gd name="connsiteY1525" fmla="*/ 2173885 h 4321138"/>
              <a:gd name="connsiteX1526" fmla="*/ 2089938 w 3340100"/>
              <a:gd name="connsiteY1526" fmla="*/ 2181505 h 4321138"/>
              <a:gd name="connsiteX1527" fmla="*/ 2118219 w 3340100"/>
              <a:gd name="connsiteY1527" fmla="*/ 2164678 h 4321138"/>
              <a:gd name="connsiteX1528" fmla="*/ 458101 w 3340100"/>
              <a:gd name="connsiteY1528" fmla="*/ 2163317 h 4321138"/>
              <a:gd name="connsiteX1529" fmla="*/ 473110 w 3340100"/>
              <a:gd name="connsiteY1529" fmla="*/ 2182425 h 4321138"/>
              <a:gd name="connsiteX1530" fmla="*/ 470374 w 3340100"/>
              <a:gd name="connsiteY1530" fmla="*/ 2220566 h 4321138"/>
              <a:gd name="connsiteX1531" fmla="*/ 445143 w 3340100"/>
              <a:gd name="connsiteY1531" fmla="*/ 2170317 h 4321138"/>
              <a:gd name="connsiteX1532" fmla="*/ 458101 w 3340100"/>
              <a:gd name="connsiteY1532" fmla="*/ 2163317 h 4321138"/>
              <a:gd name="connsiteX1533" fmla="*/ 2362088 w 3340100"/>
              <a:gd name="connsiteY1533" fmla="*/ 2161165 h 4321138"/>
              <a:gd name="connsiteX1534" fmla="*/ 2403476 w 3340100"/>
              <a:gd name="connsiteY1534" fmla="*/ 2179721 h 4321138"/>
              <a:gd name="connsiteX1535" fmla="*/ 2403174 w 3340100"/>
              <a:gd name="connsiteY1535" fmla="*/ 2180979 h 4321138"/>
              <a:gd name="connsiteX1536" fmla="*/ 2327045 w 3340100"/>
              <a:gd name="connsiteY1536" fmla="*/ 2170914 h 4321138"/>
              <a:gd name="connsiteX1537" fmla="*/ 2362088 w 3340100"/>
              <a:gd name="connsiteY1537" fmla="*/ 2161165 h 4321138"/>
              <a:gd name="connsiteX1538" fmla="*/ 2545574 w 3340100"/>
              <a:gd name="connsiteY1538" fmla="*/ 2157307 h 4321138"/>
              <a:gd name="connsiteX1539" fmla="*/ 2558679 w 3340100"/>
              <a:gd name="connsiteY1539" fmla="*/ 2161862 h 4321138"/>
              <a:gd name="connsiteX1540" fmla="*/ 2581275 w 3340100"/>
              <a:gd name="connsiteY1540" fmla="*/ 2183424 h 4321138"/>
              <a:gd name="connsiteX1541" fmla="*/ 2580974 w 3340100"/>
              <a:gd name="connsiteY1541" fmla="*/ 2184943 h 4321138"/>
              <a:gd name="connsiteX1542" fmla="*/ 2541507 w 3340100"/>
              <a:gd name="connsiteY1542" fmla="*/ 2160951 h 4321138"/>
              <a:gd name="connsiteX1543" fmla="*/ 2545574 w 3340100"/>
              <a:gd name="connsiteY1543" fmla="*/ 2157307 h 4321138"/>
              <a:gd name="connsiteX1544" fmla="*/ 85229 w 3340100"/>
              <a:gd name="connsiteY1544" fmla="*/ 2155210 h 4321138"/>
              <a:gd name="connsiteX1545" fmla="*/ 90884 w 3340100"/>
              <a:gd name="connsiteY1545" fmla="*/ 2158962 h 4321138"/>
              <a:gd name="connsiteX1546" fmla="*/ 89396 w 3340100"/>
              <a:gd name="connsiteY1546" fmla="*/ 2167910 h 4321138"/>
              <a:gd name="connsiteX1547" fmla="*/ 89098 w 3340100"/>
              <a:gd name="connsiteY1547" fmla="*/ 2167910 h 4321138"/>
              <a:gd name="connsiteX1548" fmla="*/ 85229 w 3340100"/>
              <a:gd name="connsiteY1548" fmla="*/ 2155210 h 4321138"/>
              <a:gd name="connsiteX1549" fmla="*/ 2668860 w 3340100"/>
              <a:gd name="connsiteY1549" fmla="*/ 2145587 h 4321138"/>
              <a:gd name="connsiteX1550" fmla="*/ 2672126 w 3340100"/>
              <a:gd name="connsiteY1550" fmla="*/ 2148323 h 4321138"/>
              <a:gd name="connsiteX1551" fmla="*/ 2677841 w 3340100"/>
              <a:gd name="connsiteY1551" fmla="*/ 2157747 h 4321138"/>
              <a:gd name="connsiteX1552" fmla="*/ 2677841 w 3340100"/>
              <a:gd name="connsiteY1552" fmla="*/ 2158355 h 4321138"/>
              <a:gd name="connsiteX1553" fmla="*/ 2668860 w 3340100"/>
              <a:gd name="connsiteY1553" fmla="*/ 2145587 h 4321138"/>
              <a:gd name="connsiteX1554" fmla="*/ 1905963 w 3340100"/>
              <a:gd name="connsiteY1554" fmla="*/ 2145487 h 4321138"/>
              <a:gd name="connsiteX1555" fmla="*/ 1931388 w 3340100"/>
              <a:gd name="connsiteY1555" fmla="*/ 2146745 h 4321138"/>
              <a:gd name="connsiteX1556" fmla="*/ 1970088 w 3340100"/>
              <a:gd name="connsiteY1556" fmla="*/ 2165642 h 4321138"/>
              <a:gd name="connsiteX1557" fmla="*/ 1900788 w 3340100"/>
              <a:gd name="connsiteY1557" fmla="*/ 2154060 h 4321138"/>
              <a:gd name="connsiteX1558" fmla="*/ 1905963 w 3340100"/>
              <a:gd name="connsiteY1558" fmla="*/ 2145487 h 4321138"/>
              <a:gd name="connsiteX1559" fmla="*/ 957675 w 3340100"/>
              <a:gd name="connsiteY1559" fmla="*/ 2139094 h 4321138"/>
              <a:gd name="connsiteX1560" fmla="*/ 992047 w 3340100"/>
              <a:gd name="connsiteY1560" fmla="*/ 2153671 h 4321138"/>
              <a:gd name="connsiteX1561" fmla="*/ 999996 w 3340100"/>
              <a:gd name="connsiteY1561" fmla="*/ 2160787 h 4321138"/>
              <a:gd name="connsiteX1562" fmla="*/ 1000253 w 3340100"/>
              <a:gd name="connsiteY1562" fmla="*/ 2160550 h 4321138"/>
              <a:gd name="connsiteX1563" fmla="*/ 1043744 w 3340100"/>
              <a:gd name="connsiteY1563" fmla="*/ 2240339 h 4321138"/>
              <a:gd name="connsiteX1564" fmla="*/ 960438 w 3340100"/>
              <a:gd name="connsiteY1564" fmla="*/ 2197234 h 4321138"/>
              <a:gd name="connsiteX1565" fmla="*/ 961002 w 3340100"/>
              <a:gd name="connsiteY1565" fmla="*/ 2196715 h 4321138"/>
              <a:gd name="connsiteX1566" fmla="*/ 946080 w 3340100"/>
              <a:gd name="connsiteY1566" fmla="*/ 2173785 h 4321138"/>
              <a:gd name="connsiteX1567" fmla="*/ 943275 w 3340100"/>
              <a:gd name="connsiteY1567" fmla="*/ 2159095 h 4321138"/>
              <a:gd name="connsiteX1568" fmla="*/ 957675 w 3340100"/>
              <a:gd name="connsiteY1568" fmla="*/ 2139094 h 4321138"/>
              <a:gd name="connsiteX1569" fmla="*/ 1714257 w 3340100"/>
              <a:gd name="connsiteY1569" fmla="*/ 2130031 h 4321138"/>
              <a:gd name="connsiteX1570" fmla="*/ 1744546 w 3340100"/>
              <a:gd name="connsiteY1570" fmla="*/ 2138805 h 4321138"/>
              <a:gd name="connsiteX1571" fmla="*/ 1790701 w 3340100"/>
              <a:gd name="connsiteY1571" fmla="*/ 2172520 h 4321138"/>
              <a:gd name="connsiteX1572" fmla="*/ 1790094 w 3340100"/>
              <a:gd name="connsiteY1572" fmla="*/ 2173746 h 4321138"/>
              <a:gd name="connsiteX1573" fmla="*/ 1704464 w 3340100"/>
              <a:gd name="connsiteY1573" fmla="*/ 2136659 h 4321138"/>
              <a:gd name="connsiteX1574" fmla="*/ 1714257 w 3340100"/>
              <a:gd name="connsiteY1574" fmla="*/ 2130031 h 4321138"/>
              <a:gd name="connsiteX1575" fmla="*/ 1209504 w 3340100"/>
              <a:gd name="connsiteY1575" fmla="*/ 2123882 h 4321138"/>
              <a:gd name="connsiteX1576" fmla="*/ 1285142 w 3340100"/>
              <a:gd name="connsiteY1576" fmla="*/ 2160367 h 4321138"/>
              <a:gd name="connsiteX1577" fmla="*/ 1349491 w 3340100"/>
              <a:gd name="connsiteY1577" fmla="*/ 2245537 h 4321138"/>
              <a:gd name="connsiteX1578" fmla="*/ 1204704 w 3340100"/>
              <a:gd name="connsiteY1578" fmla="*/ 2135210 h 4321138"/>
              <a:gd name="connsiteX1579" fmla="*/ 1209504 w 3340100"/>
              <a:gd name="connsiteY1579" fmla="*/ 2123882 h 4321138"/>
              <a:gd name="connsiteX1580" fmla="*/ 1485865 w 3340100"/>
              <a:gd name="connsiteY1580" fmla="*/ 2122832 h 4321138"/>
              <a:gd name="connsiteX1581" fmla="*/ 1538440 w 3340100"/>
              <a:gd name="connsiteY1581" fmla="*/ 2142972 h 4321138"/>
              <a:gd name="connsiteX1582" fmla="*/ 1594006 w 3340100"/>
              <a:gd name="connsiteY1582" fmla="*/ 2198669 h 4321138"/>
              <a:gd name="connsiteX1583" fmla="*/ 1593100 w 3340100"/>
              <a:gd name="connsiteY1583" fmla="*/ 2200199 h 4321138"/>
              <a:gd name="connsiteX1584" fmla="*/ 1482571 w 3340100"/>
              <a:gd name="connsiteY1584" fmla="*/ 2129813 h 4321138"/>
              <a:gd name="connsiteX1585" fmla="*/ 1485865 w 3340100"/>
              <a:gd name="connsiteY1585" fmla="*/ 2122832 h 4321138"/>
              <a:gd name="connsiteX1586" fmla="*/ 784087 w 3340100"/>
              <a:gd name="connsiteY1586" fmla="*/ 2122215 h 4321138"/>
              <a:gd name="connsiteX1587" fmla="*/ 811180 w 3340100"/>
              <a:gd name="connsiteY1587" fmla="*/ 2147038 h 4321138"/>
              <a:gd name="connsiteX1588" fmla="*/ 817260 w 3340100"/>
              <a:gd name="connsiteY1588" fmla="*/ 2202776 h 4321138"/>
              <a:gd name="connsiteX1589" fmla="*/ 766797 w 3340100"/>
              <a:gd name="connsiteY1589" fmla="*/ 2135769 h 4321138"/>
              <a:gd name="connsiteX1590" fmla="*/ 784087 w 3340100"/>
              <a:gd name="connsiteY1590" fmla="*/ 2122215 h 4321138"/>
              <a:gd name="connsiteX1591" fmla="*/ 532682 w 3340100"/>
              <a:gd name="connsiteY1591" fmla="*/ 2118209 h 4321138"/>
              <a:gd name="connsiteX1592" fmla="*/ 549124 w 3340100"/>
              <a:gd name="connsiteY1592" fmla="*/ 2139658 h 4321138"/>
              <a:gd name="connsiteX1593" fmla="*/ 547007 w 3340100"/>
              <a:gd name="connsiteY1593" fmla="*/ 2184369 h 4321138"/>
              <a:gd name="connsiteX1594" fmla="*/ 545495 w 3340100"/>
              <a:gd name="connsiteY1594" fmla="*/ 2184973 h 4321138"/>
              <a:gd name="connsiteX1595" fmla="*/ 518281 w 3340100"/>
              <a:gd name="connsiteY1595" fmla="*/ 2123949 h 4321138"/>
              <a:gd name="connsiteX1596" fmla="*/ 532682 w 3340100"/>
              <a:gd name="connsiteY1596" fmla="*/ 2118209 h 4321138"/>
              <a:gd name="connsiteX1597" fmla="*/ 171959 w 3340100"/>
              <a:gd name="connsiteY1597" fmla="*/ 2115649 h 4321138"/>
              <a:gd name="connsiteX1598" fmla="*/ 177243 w 3340100"/>
              <a:gd name="connsiteY1598" fmla="*/ 2124770 h 4321138"/>
              <a:gd name="connsiteX1599" fmla="*/ 174792 w 3340100"/>
              <a:gd name="connsiteY1599" fmla="*/ 2141866 h 4321138"/>
              <a:gd name="connsiteX1600" fmla="*/ 174180 w 3340100"/>
              <a:gd name="connsiteY1600" fmla="*/ 2142171 h 4321138"/>
              <a:gd name="connsiteX1601" fmla="*/ 166214 w 3340100"/>
              <a:gd name="connsiteY1601" fmla="*/ 2116832 h 4321138"/>
              <a:gd name="connsiteX1602" fmla="*/ 171959 w 3340100"/>
              <a:gd name="connsiteY1602" fmla="*/ 2115649 h 4321138"/>
              <a:gd name="connsiteX1603" fmla="*/ 2115255 w 3340100"/>
              <a:gd name="connsiteY1603" fmla="*/ 2106172 h 4321138"/>
              <a:gd name="connsiteX1604" fmla="*/ 2147889 w 3340100"/>
              <a:gd name="connsiteY1604" fmla="*/ 2112692 h 4321138"/>
              <a:gd name="connsiteX1605" fmla="*/ 2091771 w 3340100"/>
              <a:gd name="connsiteY1605" fmla="*/ 2118915 h 4321138"/>
              <a:gd name="connsiteX1606" fmla="*/ 2115255 w 3340100"/>
              <a:gd name="connsiteY1606" fmla="*/ 2106172 h 4321138"/>
              <a:gd name="connsiteX1607" fmla="*/ 2358491 w 3340100"/>
              <a:gd name="connsiteY1607" fmla="*/ 2098226 h 4321138"/>
              <a:gd name="connsiteX1608" fmla="*/ 2393950 w 3340100"/>
              <a:gd name="connsiteY1608" fmla="*/ 2111750 h 4321138"/>
              <a:gd name="connsiteX1609" fmla="*/ 2393950 w 3340100"/>
              <a:gd name="connsiteY1609" fmla="*/ 2112631 h 4321138"/>
              <a:gd name="connsiteX1610" fmla="*/ 2331518 w 3340100"/>
              <a:gd name="connsiteY1610" fmla="*/ 2106164 h 4321138"/>
              <a:gd name="connsiteX1611" fmla="*/ 2358491 w 3340100"/>
              <a:gd name="connsiteY1611" fmla="*/ 2098226 h 4321138"/>
              <a:gd name="connsiteX1612" fmla="*/ 2538933 w 3340100"/>
              <a:gd name="connsiteY1612" fmla="*/ 2091924 h 4321138"/>
              <a:gd name="connsiteX1613" fmla="*/ 2547907 w 3340100"/>
              <a:gd name="connsiteY1613" fmla="*/ 2095290 h 4321138"/>
              <a:gd name="connsiteX1614" fmla="*/ 2565401 w 3340100"/>
              <a:gd name="connsiteY1614" fmla="*/ 2110898 h 4321138"/>
              <a:gd name="connsiteX1615" fmla="*/ 2565099 w 3340100"/>
              <a:gd name="connsiteY1615" fmla="*/ 2112428 h 4321138"/>
              <a:gd name="connsiteX1616" fmla="*/ 2535841 w 3340100"/>
              <a:gd name="connsiteY1616" fmla="*/ 2094066 h 4321138"/>
              <a:gd name="connsiteX1617" fmla="*/ 2538933 w 3340100"/>
              <a:gd name="connsiteY1617" fmla="*/ 2091924 h 4321138"/>
              <a:gd name="connsiteX1618" fmla="*/ 1002185 w 3340100"/>
              <a:gd name="connsiteY1618" fmla="*/ 2091783 h 4321138"/>
              <a:gd name="connsiteX1619" fmla="*/ 1037517 w 3340100"/>
              <a:gd name="connsiteY1619" fmla="*/ 2106801 h 4321138"/>
              <a:gd name="connsiteX1620" fmla="*/ 1046164 w 3340100"/>
              <a:gd name="connsiteY1620" fmla="*/ 2114386 h 4321138"/>
              <a:gd name="connsiteX1621" fmla="*/ 1021347 w 3340100"/>
              <a:gd name="connsiteY1621" fmla="*/ 2140466 h 4321138"/>
              <a:gd name="connsiteX1622" fmla="*/ 1046803 w 3340100"/>
              <a:gd name="connsiteY1622" fmla="*/ 2114512 h 4321138"/>
              <a:gd name="connsiteX1623" fmla="*/ 1095831 w 3340100"/>
              <a:gd name="connsiteY1623" fmla="*/ 2195681 h 4321138"/>
              <a:gd name="connsiteX1624" fmla="*/ 1062219 w 3340100"/>
              <a:gd name="connsiteY1624" fmla="*/ 2190720 h 4321138"/>
              <a:gd name="connsiteX1625" fmla="*/ 1009857 w 3340100"/>
              <a:gd name="connsiteY1625" fmla="*/ 2152541 h 4321138"/>
              <a:gd name="connsiteX1626" fmla="*/ 1009788 w 3340100"/>
              <a:gd name="connsiteY1626" fmla="*/ 2152613 h 4321138"/>
              <a:gd name="connsiteX1627" fmla="*/ 989215 w 3340100"/>
              <a:gd name="connsiteY1627" fmla="*/ 2113172 h 4321138"/>
              <a:gd name="connsiteX1628" fmla="*/ 1002185 w 3340100"/>
              <a:gd name="connsiteY1628" fmla="*/ 2091783 h 4321138"/>
              <a:gd name="connsiteX1629" fmla="*/ 1908591 w 3340100"/>
              <a:gd name="connsiteY1629" fmla="*/ 2091498 h 4321138"/>
              <a:gd name="connsiteX1630" fmla="*/ 1929569 w 3340100"/>
              <a:gd name="connsiteY1630" fmla="*/ 2092190 h 4321138"/>
              <a:gd name="connsiteX1631" fmla="*/ 1963738 w 3340100"/>
              <a:gd name="connsiteY1631" fmla="*/ 2107579 h 4321138"/>
              <a:gd name="connsiteX1632" fmla="*/ 1963436 w 3340100"/>
              <a:gd name="connsiteY1632" fmla="*/ 2108503 h 4321138"/>
              <a:gd name="connsiteX1633" fmla="*/ 1904169 w 3340100"/>
              <a:gd name="connsiteY1633" fmla="*/ 2097730 h 4321138"/>
              <a:gd name="connsiteX1634" fmla="*/ 1908591 w 3340100"/>
              <a:gd name="connsiteY1634" fmla="*/ 2091498 h 4321138"/>
              <a:gd name="connsiteX1635" fmla="*/ 2643188 w 3340100"/>
              <a:gd name="connsiteY1635" fmla="*/ 2081175 h 4321138"/>
              <a:gd name="connsiteX1636" fmla="*/ 2644776 w 3340100"/>
              <a:gd name="connsiteY1636" fmla="*/ 2084350 h 4321138"/>
              <a:gd name="connsiteX1637" fmla="*/ 2646363 w 3340100"/>
              <a:gd name="connsiteY1637" fmla="*/ 2085938 h 4321138"/>
              <a:gd name="connsiteX1638" fmla="*/ 2643188 w 3340100"/>
              <a:gd name="connsiteY1638" fmla="*/ 2082763 h 4321138"/>
              <a:gd name="connsiteX1639" fmla="*/ 1249215 w 3340100"/>
              <a:gd name="connsiteY1639" fmla="*/ 2080853 h 4321138"/>
              <a:gd name="connsiteX1640" fmla="*/ 1315926 w 3340100"/>
              <a:gd name="connsiteY1640" fmla="*/ 2112922 h 4321138"/>
              <a:gd name="connsiteX1641" fmla="*/ 1377645 w 3340100"/>
              <a:gd name="connsiteY1641" fmla="*/ 2188838 h 4321138"/>
              <a:gd name="connsiteX1642" fmla="*/ 1244223 w 3340100"/>
              <a:gd name="connsiteY1642" fmla="*/ 2088219 h 4321138"/>
              <a:gd name="connsiteX1643" fmla="*/ 1249215 w 3340100"/>
              <a:gd name="connsiteY1643" fmla="*/ 2080853 h 4321138"/>
              <a:gd name="connsiteX1644" fmla="*/ 1723055 w 3340100"/>
              <a:gd name="connsiteY1644" fmla="*/ 2079852 h 4321138"/>
              <a:gd name="connsiteX1645" fmla="*/ 1748253 w 3340100"/>
              <a:gd name="connsiteY1645" fmla="*/ 2086693 h 4321138"/>
              <a:gd name="connsiteX1646" fmla="*/ 1789114 w 3340100"/>
              <a:gd name="connsiteY1646" fmla="*/ 2114512 h 4321138"/>
              <a:gd name="connsiteX1647" fmla="*/ 1789114 w 3340100"/>
              <a:gd name="connsiteY1647" fmla="*/ 2115419 h 4321138"/>
              <a:gd name="connsiteX1648" fmla="*/ 1715564 w 3340100"/>
              <a:gd name="connsiteY1648" fmla="*/ 2085484 h 4321138"/>
              <a:gd name="connsiteX1649" fmla="*/ 1723055 w 3340100"/>
              <a:gd name="connsiteY1649" fmla="*/ 2079852 h 4321138"/>
              <a:gd name="connsiteX1650" fmla="*/ 1507815 w 3340100"/>
              <a:gd name="connsiteY1650" fmla="*/ 2077008 h 4321138"/>
              <a:gd name="connsiteX1651" fmla="*/ 1553859 w 3340100"/>
              <a:gd name="connsiteY1651" fmla="*/ 2093741 h 4321138"/>
              <a:gd name="connsiteX1652" fmla="*/ 1605333 w 3340100"/>
              <a:gd name="connsiteY1652" fmla="*/ 2140800 h 4321138"/>
              <a:gd name="connsiteX1653" fmla="*/ 1604724 w 3340100"/>
              <a:gd name="connsiteY1653" fmla="*/ 2142299 h 4321138"/>
              <a:gd name="connsiteX1654" fmla="*/ 1505736 w 3340100"/>
              <a:gd name="connsiteY1654" fmla="*/ 2082951 h 4321138"/>
              <a:gd name="connsiteX1655" fmla="*/ 1507815 w 3340100"/>
              <a:gd name="connsiteY1655" fmla="*/ 2077008 h 4321138"/>
              <a:gd name="connsiteX1656" fmla="*/ 252781 w 3340100"/>
              <a:gd name="connsiteY1656" fmla="*/ 2075186 h 4321138"/>
              <a:gd name="connsiteX1657" fmla="*/ 260332 w 3340100"/>
              <a:gd name="connsiteY1657" fmla="*/ 2087883 h 4321138"/>
              <a:gd name="connsiteX1658" fmla="*/ 257428 w 3340100"/>
              <a:gd name="connsiteY1658" fmla="*/ 2112833 h 4321138"/>
              <a:gd name="connsiteX1659" fmla="*/ 245231 w 3340100"/>
              <a:gd name="connsiteY1659" fmla="*/ 2077191 h 4321138"/>
              <a:gd name="connsiteX1660" fmla="*/ 252781 w 3340100"/>
              <a:gd name="connsiteY1660" fmla="*/ 2075186 h 4321138"/>
              <a:gd name="connsiteX1661" fmla="*/ 840290 w 3340100"/>
              <a:gd name="connsiteY1661" fmla="*/ 2075178 h 4321138"/>
              <a:gd name="connsiteX1662" fmla="*/ 867397 w 3340100"/>
              <a:gd name="connsiteY1662" fmla="*/ 2101304 h 4321138"/>
              <a:gd name="connsiteX1663" fmla="*/ 876734 w 3340100"/>
              <a:gd name="connsiteY1663" fmla="*/ 2160803 h 4321138"/>
              <a:gd name="connsiteX1664" fmla="*/ 874625 w 3340100"/>
              <a:gd name="connsiteY1664" fmla="*/ 2162328 h 4321138"/>
              <a:gd name="connsiteX1665" fmla="*/ 823122 w 3340100"/>
              <a:gd name="connsiteY1665" fmla="*/ 2086353 h 4321138"/>
              <a:gd name="connsiteX1666" fmla="*/ 840290 w 3340100"/>
              <a:gd name="connsiteY1666" fmla="*/ 2075178 h 4321138"/>
              <a:gd name="connsiteX1667" fmla="*/ 601553 w 3340100"/>
              <a:gd name="connsiteY1667" fmla="*/ 2071648 h 4321138"/>
              <a:gd name="connsiteX1668" fmla="*/ 620049 w 3340100"/>
              <a:gd name="connsiteY1668" fmla="*/ 2096016 h 4321138"/>
              <a:gd name="connsiteX1669" fmla="*/ 619747 w 3340100"/>
              <a:gd name="connsiteY1669" fmla="*/ 2146702 h 4321138"/>
              <a:gd name="connsiteX1670" fmla="*/ 617935 w 3340100"/>
              <a:gd name="connsiteY1670" fmla="*/ 2147602 h 4321138"/>
              <a:gd name="connsiteX1671" fmla="*/ 586228 w 3340100"/>
              <a:gd name="connsiteY1671" fmla="*/ 2078321 h 4321138"/>
              <a:gd name="connsiteX1672" fmla="*/ 601553 w 3340100"/>
              <a:gd name="connsiteY1672" fmla="*/ 2071648 h 4321138"/>
              <a:gd name="connsiteX1673" fmla="*/ 2121393 w 3340100"/>
              <a:gd name="connsiteY1673" fmla="*/ 2047401 h 4321138"/>
              <a:gd name="connsiteX1674" fmla="*/ 2131425 w 3340100"/>
              <a:gd name="connsiteY1674" fmla="*/ 2052283 h 4321138"/>
              <a:gd name="connsiteX1675" fmla="*/ 2089386 w 3340100"/>
              <a:gd name="connsiteY1675" fmla="*/ 2058315 h 4321138"/>
              <a:gd name="connsiteX1676" fmla="*/ 2105849 w 3340100"/>
              <a:gd name="connsiteY1676" fmla="*/ 2047520 h 4321138"/>
              <a:gd name="connsiteX1677" fmla="*/ 2121393 w 3340100"/>
              <a:gd name="connsiteY1677" fmla="*/ 2047401 h 4321138"/>
              <a:gd name="connsiteX1678" fmla="*/ 1041389 w 3340100"/>
              <a:gd name="connsiteY1678" fmla="*/ 2045708 h 4321138"/>
              <a:gd name="connsiteX1679" fmla="*/ 1077219 w 3340100"/>
              <a:gd name="connsiteY1679" fmla="*/ 2060171 h 4321138"/>
              <a:gd name="connsiteX1680" fmla="*/ 1085742 w 3340100"/>
              <a:gd name="connsiteY1680" fmla="*/ 2067707 h 4321138"/>
              <a:gd name="connsiteX1681" fmla="*/ 1086419 w 3340100"/>
              <a:gd name="connsiteY1681" fmla="*/ 2066887 h 4321138"/>
              <a:gd name="connsiteX1682" fmla="*/ 1138488 w 3340100"/>
              <a:gd name="connsiteY1682" fmla="*/ 2149108 h 4321138"/>
              <a:gd name="connsiteX1683" fmla="*/ 1106506 w 3340100"/>
              <a:gd name="connsiteY1683" fmla="*/ 2144527 h 4321138"/>
              <a:gd name="connsiteX1684" fmla="*/ 1054153 w 3340100"/>
              <a:gd name="connsiteY1684" fmla="*/ 2106034 h 4321138"/>
              <a:gd name="connsiteX1685" fmla="*/ 1053704 w 3340100"/>
              <a:gd name="connsiteY1685" fmla="*/ 2106575 h 4321138"/>
              <a:gd name="connsiteX1686" fmla="*/ 1031678 w 3340100"/>
              <a:gd name="connsiteY1686" fmla="*/ 2067193 h 4321138"/>
              <a:gd name="connsiteX1687" fmla="*/ 1041389 w 3340100"/>
              <a:gd name="connsiteY1687" fmla="*/ 2045708 h 4321138"/>
              <a:gd name="connsiteX1688" fmla="*/ 1280761 w 3340100"/>
              <a:gd name="connsiteY1688" fmla="*/ 2037145 h 4321138"/>
              <a:gd name="connsiteX1689" fmla="*/ 1341067 w 3340100"/>
              <a:gd name="connsiteY1689" fmla="*/ 2065678 h 4321138"/>
              <a:gd name="connsiteX1690" fmla="*/ 1400680 w 3340100"/>
              <a:gd name="connsiteY1690" fmla="*/ 2133713 h 4321138"/>
              <a:gd name="connsiteX1691" fmla="*/ 1276892 w 3340100"/>
              <a:gd name="connsiteY1691" fmla="*/ 2043906 h 4321138"/>
              <a:gd name="connsiteX1692" fmla="*/ 1280761 w 3340100"/>
              <a:gd name="connsiteY1692" fmla="*/ 2037145 h 4321138"/>
              <a:gd name="connsiteX1693" fmla="*/ 1903527 w 3340100"/>
              <a:gd name="connsiteY1693" fmla="*/ 2036989 h 4321138"/>
              <a:gd name="connsiteX1694" fmla="*/ 1919742 w 3340100"/>
              <a:gd name="connsiteY1694" fmla="*/ 2037211 h 4321138"/>
              <a:gd name="connsiteX1695" fmla="*/ 1947863 w 3340100"/>
              <a:gd name="connsiteY1695" fmla="*/ 2048472 h 4321138"/>
              <a:gd name="connsiteX1696" fmla="*/ 1947863 w 3340100"/>
              <a:gd name="connsiteY1696" fmla="*/ 2049361 h 4321138"/>
              <a:gd name="connsiteX1697" fmla="*/ 1900692 w 3340100"/>
              <a:gd name="connsiteY1697" fmla="*/ 2041656 h 4321138"/>
              <a:gd name="connsiteX1698" fmla="*/ 1903527 w 3340100"/>
              <a:gd name="connsiteY1698" fmla="*/ 2036989 h 4321138"/>
              <a:gd name="connsiteX1699" fmla="*/ 2349611 w 3340100"/>
              <a:gd name="connsiteY1699" fmla="*/ 2034487 h 4321138"/>
              <a:gd name="connsiteX1700" fmla="*/ 2378076 w 3340100"/>
              <a:gd name="connsiteY1700" fmla="*/ 2044793 h 4321138"/>
              <a:gd name="connsiteX1701" fmla="*/ 2378076 w 3340100"/>
              <a:gd name="connsiteY1701" fmla="*/ 2045417 h 4321138"/>
              <a:gd name="connsiteX1702" fmla="*/ 2329625 w 3340100"/>
              <a:gd name="connsiteY1702" fmla="*/ 2041358 h 4321138"/>
              <a:gd name="connsiteX1703" fmla="*/ 2349611 w 3340100"/>
              <a:gd name="connsiteY1703" fmla="*/ 2034487 h 4321138"/>
              <a:gd name="connsiteX1704" fmla="*/ 331585 w 3340100"/>
              <a:gd name="connsiteY1704" fmla="*/ 2033789 h 4321138"/>
              <a:gd name="connsiteX1705" fmla="*/ 341582 w 3340100"/>
              <a:gd name="connsiteY1705" fmla="*/ 2050394 h 4321138"/>
              <a:gd name="connsiteX1706" fmla="*/ 338287 w 3340100"/>
              <a:gd name="connsiteY1706" fmla="*/ 2082926 h 4321138"/>
              <a:gd name="connsiteX1707" fmla="*/ 337389 w 3340100"/>
              <a:gd name="connsiteY1707" fmla="*/ 2083227 h 4321138"/>
              <a:gd name="connsiteX1708" fmla="*/ 321813 w 3340100"/>
              <a:gd name="connsiteY1708" fmla="*/ 2036839 h 4321138"/>
              <a:gd name="connsiteX1709" fmla="*/ 331585 w 3340100"/>
              <a:gd name="connsiteY1709" fmla="*/ 2033789 h 4321138"/>
              <a:gd name="connsiteX1710" fmla="*/ 1532887 w 3340100"/>
              <a:gd name="connsiteY1710" fmla="*/ 2030612 h 4321138"/>
              <a:gd name="connsiteX1711" fmla="*/ 1563304 w 3340100"/>
              <a:gd name="connsiteY1711" fmla="*/ 2044096 h 4321138"/>
              <a:gd name="connsiteX1712" fmla="*/ 1609726 w 3340100"/>
              <a:gd name="connsiteY1712" fmla="*/ 2085002 h 4321138"/>
              <a:gd name="connsiteX1713" fmla="*/ 1609423 w 3340100"/>
              <a:gd name="connsiteY1713" fmla="*/ 2086214 h 4321138"/>
              <a:gd name="connsiteX1714" fmla="*/ 1522040 w 3340100"/>
              <a:gd name="connsiteY1714" fmla="*/ 2033490 h 4321138"/>
              <a:gd name="connsiteX1715" fmla="*/ 1532887 w 3340100"/>
              <a:gd name="connsiteY1715" fmla="*/ 2030612 h 4321138"/>
              <a:gd name="connsiteX1716" fmla="*/ 1725614 w 3340100"/>
              <a:gd name="connsiteY1716" fmla="*/ 2030591 h 4321138"/>
              <a:gd name="connsiteX1717" fmla="*/ 1746068 w 3340100"/>
              <a:gd name="connsiteY1717" fmla="*/ 2036003 h 4321138"/>
              <a:gd name="connsiteX1718" fmla="*/ 1781176 w 3340100"/>
              <a:gd name="connsiteY1718" fmla="*/ 2058252 h 4321138"/>
              <a:gd name="connsiteX1719" fmla="*/ 1781176 w 3340100"/>
              <a:gd name="connsiteY1719" fmla="*/ 2058854 h 4321138"/>
              <a:gd name="connsiteX1720" fmla="*/ 1719813 w 3340100"/>
              <a:gd name="connsiteY1720" fmla="*/ 2034199 h 4321138"/>
              <a:gd name="connsiteX1721" fmla="*/ 1725614 w 3340100"/>
              <a:gd name="connsiteY1721" fmla="*/ 2030591 h 4321138"/>
              <a:gd name="connsiteX1722" fmla="*/ 888948 w 3340100"/>
              <a:gd name="connsiteY1722" fmla="*/ 2029328 h 4321138"/>
              <a:gd name="connsiteX1723" fmla="*/ 917551 w 3340100"/>
              <a:gd name="connsiteY1723" fmla="*/ 2056357 h 4321138"/>
              <a:gd name="connsiteX1724" fmla="*/ 929961 w 3340100"/>
              <a:gd name="connsiteY1724" fmla="*/ 2118483 h 4321138"/>
              <a:gd name="connsiteX1725" fmla="*/ 927842 w 3340100"/>
              <a:gd name="connsiteY1725" fmla="*/ 2119991 h 4321138"/>
              <a:gd name="connsiteX1726" fmla="*/ 872150 w 3340100"/>
              <a:gd name="connsiteY1726" fmla="*/ 2040976 h 4321138"/>
              <a:gd name="connsiteX1727" fmla="*/ 888948 w 3340100"/>
              <a:gd name="connsiteY1727" fmla="*/ 2029328 h 4321138"/>
              <a:gd name="connsiteX1728" fmla="*/ 2521566 w 3340100"/>
              <a:gd name="connsiteY1728" fmla="*/ 2028997 h 4321138"/>
              <a:gd name="connsiteX1729" fmla="*/ 2529267 w 3340100"/>
              <a:gd name="connsiteY1729" fmla="*/ 2029896 h 4321138"/>
              <a:gd name="connsiteX1730" fmla="*/ 2541588 w 3340100"/>
              <a:gd name="connsiteY1730" fmla="*/ 2039481 h 4321138"/>
              <a:gd name="connsiteX1731" fmla="*/ 2541588 w 3340100"/>
              <a:gd name="connsiteY1731" fmla="*/ 2040379 h 4321138"/>
              <a:gd name="connsiteX1732" fmla="*/ 2521566 w 3340100"/>
              <a:gd name="connsiteY1732" fmla="*/ 2028997 h 4321138"/>
              <a:gd name="connsiteX1733" fmla="*/ 655201 w 3340100"/>
              <a:gd name="connsiteY1733" fmla="*/ 2024014 h 4321138"/>
              <a:gd name="connsiteX1734" fmla="*/ 685848 w 3340100"/>
              <a:gd name="connsiteY1734" fmla="*/ 2052105 h 4321138"/>
              <a:gd name="connsiteX1735" fmla="*/ 687086 w 3340100"/>
              <a:gd name="connsiteY1735" fmla="*/ 2108964 h 4321138"/>
              <a:gd name="connsiteX1736" fmla="*/ 685229 w 3340100"/>
              <a:gd name="connsiteY1736" fmla="*/ 2109866 h 4321138"/>
              <a:gd name="connsiteX1737" fmla="*/ 648391 w 3340100"/>
              <a:gd name="connsiteY1737" fmla="*/ 2032551 h 4321138"/>
              <a:gd name="connsiteX1738" fmla="*/ 655201 w 3340100"/>
              <a:gd name="connsiteY1738" fmla="*/ 2024014 h 4321138"/>
              <a:gd name="connsiteX1739" fmla="*/ 1120467 w 3340100"/>
              <a:gd name="connsiteY1739" fmla="*/ 2022437 h 4321138"/>
              <a:gd name="connsiteX1740" fmla="*/ 1174128 w 3340100"/>
              <a:gd name="connsiteY1740" fmla="*/ 2097560 h 4321138"/>
              <a:gd name="connsiteX1741" fmla="*/ 1093788 w 3340100"/>
              <a:gd name="connsiteY1741" fmla="*/ 2058797 h 4321138"/>
              <a:gd name="connsiteX1742" fmla="*/ 1120467 w 3340100"/>
              <a:gd name="connsiteY1742" fmla="*/ 2022437 h 4321138"/>
              <a:gd name="connsiteX1743" fmla="*/ 1078122 w 3340100"/>
              <a:gd name="connsiteY1743" fmla="*/ 2002056 h 4321138"/>
              <a:gd name="connsiteX1744" fmla="*/ 1110902 w 3340100"/>
              <a:gd name="connsiteY1744" fmla="*/ 2015109 h 4321138"/>
              <a:gd name="connsiteX1745" fmla="*/ 1119189 w 3340100"/>
              <a:gd name="connsiteY1745" fmla="*/ 2022111 h 4321138"/>
              <a:gd name="connsiteX1746" fmla="*/ 1093143 w 3340100"/>
              <a:gd name="connsiteY1746" fmla="*/ 2058950 h 4321138"/>
              <a:gd name="connsiteX1747" fmla="*/ 1070649 w 3340100"/>
              <a:gd name="connsiteY1747" fmla="*/ 2022111 h 4321138"/>
              <a:gd name="connsiteX1748" fmla="*/ 1078122 w 3340100"/>
              <a:gd name="connsiteY1748" fmla="*/ 2002056 h 4321138"/>
              <a:gd name="connsiteX1749" fmla="*/ 1308282 w 3340100"/>
              <a:gd name="connsiteY1749" fmla="*/ 1993139 h 4321138"/>
              <a:gd name="connsiteX1750" fmla="*/ 1360942 w 3340100"/>
              <a:gd name="connsiteY1750" fmla="*/ 2018294 h 4321138"/>
              <a:gd name="connsiteX1751" fmla="*/ 1416810 w 3340100"/>
              <a:gd name="connsiteY1751" fmla="*/ 2078930 h 4321138"/>
              <a:gd name="connsiteX1752" fmla="*/ 1305073 w 3340100"/>
              <a:gd name="connsiteY1752" fmla="*/ 1999496 h 4321138"/>
              <a:gd name="connsiteX1753" fmla="*/ 1308282 w 3340100"/>
              <a:gd name="connsiteY1753" fmla="*/ 1993139 h 4321138"/>
              <a:gd name="connsiteX1754" fmla="*/ 2101550 w 3340100"/>
              <a:gd name="connsiteY1754" fmla="*/ 1989854 h 4321138"/>
              <a:gd name="connsiteX1755" fmla="*/ 2109480 w 3340100"/>
              <a:gd name="connsiteY1755" fmla="*/ 1993228 h 4321138"/>
              <a:gd name="connsiteX1756" fmla="*/ 2109480 w 3340100"/>
              <a:gd name="connsiteY1756" fmla="*/ 1993863 h 4321138"/>
              <a:gd name="connsiteX1757" fmla="*/ 2077918 w 3340100"/>
              <a:gd name="connsiteY1757" fmla="*/ 1998308 h 4321138"/>
              <a:gd name="connsiteX1758" fmla="*/ 2089676 w 3340100"/>
              <a:gd name="connsiteY1758" fmla="*/ 1990053 h 4321138"/>
              <a:gd name="connsiteX1759" fmla="*/ 2101550 w 3340100"/>
              <a:gd name="connsiteY1759" fmla="*/ 1989854 h 4321138"/>
              <a:gd name="connsiteX1760" fmla="*/ 407000 w 3340100"/>
              <a:gd name="connsiteY1760" fmla="*/ 1989222 h 4321138"/>
              <a:gd name="connsiteX1761" fmla="*/ 419150 w 3340100"/>
              <a:gd name="connsiteY1761" fmla="*/ 2009314 h 4321138"/>
              <a:gd name="connsiteX1762" fmla="*/ 416150 w 3340100"/>
              <a:gd name="connsiteY1762" fmla="*/ 2048362 h 4321138"/>
              <a:gd name="connsiteX1763" fmla="*/ 414650 w 3340100"/>
              <a:gd name="connsiteY1763" fmla="*/ 2048968 h 4321138"/>
              <a:gd name="connsiteX1764" fmla="*/ 395750 w 3340100"/>
              <a:gd name="connsiteY1764" fmla="*/ 1992968 h 4321138"/>
              <a:gd name="connsiteX1765" fmla="*/ 407000 w 3340100"/>
              <a:gd name="connsiteY1765" fmla="*/ 1989222 h 4321138"/>
              <a:gd name="connsiteX1766" fmla="*/ 1893393 w 3340100"/>
              <a:gd name="connsiteY1766" fmla="*/ 1984036 h 4321138"/>
              <a:gd name="connsiteX1767" fmla="*/ 1904563 w 3340100"/>
              <a:gd name="connsiteY1767" fmla="*/ 1984220 h 4321138"/>
              <a:gd name="connsiteX1768" fmla="*/ 1925639 w 3340100"/>
              <a:gd name="connsiteY1768" fmla="*/ 1991864 h 4321138"/>
              <a:gd name="connsiteX1769" fmla="*/ 1925639 w 3340100"/>
              <a:gd name="connsiteY1769" fmla="*/ 1993039 h 4321138"/>
              <a:gd name="connsiteX1770" fmla="*/ 1890907 w 3340100"/>
              <a:gd name="connsiteY1770" fmla="*/ 1987160 h 4321138"/>
              <a:gd name="connsiteX1771" fmla="*/ 1893393 w 3340100"/>
              <a:gd name="connsiteY1771" fmla="*/ 1984036 h 4321138"/>
              <a:gd name="connsiteX1772" fmla="*/ 1542269 w 3340100"/>
              <a:gd name="connsiteY1772" fmla="*/ 1983644 h 4321138"/>
              <a:gd name="connsiteX1773" fmla="*/ 1568097 w 3340100"/>
              <a:gd name="connsiteY1773" fmla="*/ 1994806 h 4321138"/>
              <a:gd name="connsiteX1774" fmla="*/ 1609726 w 3340100"/>
              <a:gd name="connsiteY1774" fmla="*/ 2028552 h 4321138"/>
              <a:gd name="connsiteX1775" fmla="*/ 1609422 w 3340100"/>
              <a:gd name="connsiteY1775" fmla="*/ 2029746 h 4321138"/>
              <a:gd name="connsiteX1776" fmla="*/ 1533761 w 3340100"/>
              <a:gd name="connsiteY1776" fmla="*/ 1986145 h 4321138"/>
              <a:gd name="connsiteX1777" fmla="*/ 1542269 w 3340100"/>
              <a:gd name="connsiteY1777" fmla="*/ 1983644 h 4321138"/>
              <a:gd name="connsiteX1778" fmla="*/ 923979 w 3340100"/>
              <a:gd name="connsiteY1778" fmla="*/ 1981700 h 4321138"/>
              <a:gd name="connsiteX1779" fmla="*/ 961704 w 3340100"/>
              <a:gd name="connsiteY1779" fmla="*/ 2010593 h 4321138"/>
              <a:gd name="connsiteX1780" fmla="*/ 977252 w 3340100"/>
              <a:gd name="connsiteY1780" fmla="*/ 2074913 h 4321138"/>
              <a:gd name="connsiteX1781" fmla="*/ 975422 w 3340100"/>
              <a:gd name="connsiteY1781" fmla="*/ 2076437 h 4321138"/>
              <a:gd name="connsiteX1782" fmla="*/ 917197 w 3340100"/>
              <a:gd name="connsiteY1782" fmla="*/ 1991388 h 4321138"/>
              <a:gd name="connsiteX1783" fmla="*/ 923979 w 3340100"/>
              <a:gd name="connsiteY1783" fmla="*/ 1981700 h 4321138"/>
              <a:gd name="connsiteX1784" fmla="*/ 1722363 w 3340100"/>
              <a:gd name="connsiteY1784" fmla="*/ 1980949 h 4321138"/>
              <a:gd name="connsiteX1785" fmla="*/ 1738031 w 3340100"/>
              <a:gd name="connsiteY1785" fmla="*/ 1985070 h 4321138"/>
              <a:gd name="connsiteX1786" fmla="*/ 1766588 w 3340100"/>
              <a:gd name="connsiteY1786" fmla="*/ 2002472 h 4321138"/>
              <a:gd name="connsiteX1787" fmla="*/ 1766888 w 3340100"/>
              <a:gd name="connsiteY1787" fmla="*/ 2003082 h 4321138"/>
              <a:gd name="connsiteX1788" fmla="*/ 1718192 w 3340100"/>
              <a:gd name="connsiteY1788" fmla="*/ 1984154 h 4321138"/>
              <a:gd name="connsiteX1789" fmla="*/ 1722363 w 3340100"/>
              <a:gd name="connsiteY1789" fmla="*/ 1980949 h 4321138"/>
              <a:gd name="connsiteX1790" fmla="*/ 1147850 w 3340100"/>
              <a:gd name="connsiteY1790" fmla="*/ 1977987 h 4321138"/>
              <a:gd name="connsiteX1791" fmla="*/ 1199808 w 3340100"/>
              <a:gd name="connsiteY1791" fmla="*/ 2046201 h 4321138"/>
              <a:gd name="connsiteX1792" fmla="*/ 1127126 w 3340100"/>
              <a:gd name="connsiteY1792" fmla="*/ 2011795 h 4321138"/>
              <a:gd name="connsiteX1793" fmla="*/ 1147850 w 3340100"/>
              <a:gd name="connsiteY1793" fmla="*/ 1977987 h 4321138"/>
              <a:gd name="connsiteX1794" fmla="*/ 715081 w 3340100"/>
              <a:gd name="connsiteY1794" fmla="*/ 1975958 h 4321138"/>
              <a:gd name="connsiteX1795" fmla="*/ 745715 w 3340100"/>
              <a:gd name="connsiteY1795" fmla="*/ 2007631 h 4321138"/>
              <a:gd name="connsiteX1796" fmla="*/ 749402 w 3340100"/>
              <a:gd name="connsiteY1796" fmla="*/ 2070450 h 4321138"/>
              <a:gd name="connsiteX1797" fmla="*/ 747559 w 3340100"/>
              <a:gd name="connsiteY1797" fmla="*/ 2071676 h 4321138"/>
              <a:gd name="connsiteX1798" fmla="*/ 708230 w 3340100"/>
              <a:gd name="connsiteY1798" fmla="*/ 1983116 h 4321138"/>
              <a:gd name="connsiteX1799" fmla="*/ 715081 w 3340100"/>
              <a:gd name="connsiteY1799" fmla="*/ 1975958 h 4321138"/>
              <a:gd name="connsiteX1800" fmla="*/ 2330902 w 3340100"/>
              <a:gd name="connsiteY1800" fmla="*/ 1972258 h 4321138"/>
              <a:gd name="connsiteX1801" fmla="*/ 2351088 w 3340100"/>
              <a:gd name="connsiteY1801" fmla="*/ 1978763 h 4321138"/>
              <a:gd name="connsiteX1802" fmla="*/ 2351088 w 3340100"/>
              <a:gd name="connsiteY1802" fmla="*/ 1979382 h 4321138"/>
              <a:gd name="connsiteX1803" fmla="*/ 2317841 w 3340100"/>
              <a:gd name="connsiteY1803" fmla="*/ 1976904 h 4321138"/>
              <a:gd name="connsiteX1804" fmla="*/ 2330902 w 3340100"/>
              <a:gd name="connsiteY1804" fmla="*/ 1972258 h 4321138"/>
              <a:gd name="connsiteX1805" fmla="*/ 2499005 w 3340100"/>
              <a:gd name="connsiteY1805" fmla="*/ 1964582 h 4321138"/>
              <a:gd name="connsiteX1806" fmla="*/ 2502087 w 3340100"/>
              <a:gd name="connsiteY1806" fmla="*/ 1965170 h 4321138"/>
              <a:gd name="connsiteX1807" fmla="*/ 2507970 w 3340100"/>
              <a:gd name="connsiteY1807" fmla="*/ 1969874 h 4321138"/>
              <a:gd name="connsiteX1808" fmla="*/ 2508250 w 3340100"/>
              <a:gd name="connsiteY1808" fmla="*/ 1970462 h 4321138"/>
              <a:gd name="connsiteX1809" fmla="*/ 2499005 w 3340100"/>
              <a:gd name="connsiteY1809" fmla="*/ 1964582 h 4321138"/>
              <a:gd name="connsiteX1810" fmla="*/ 42718 w 3340100"/>
              <a:gd name="connsiteY1810" fmla="*/ 1959623 h 4321138"/>
              <a:gd name="connsiteX1811" fmla="*/ 46759 w 3340100"/>
              <a:gd name="connsiteY1811" fmla="*/ 1963520 h 4321138"/>
              <a:gd name="connsiteX1812" fmla="*/ 45893 w 3340100"/>
              <a:gd name="connsiteY1812" fmla="*/ 1970989 h 4321138"/>
              <a:gd name="connsiteX1813" fmla="*/ 42718 w 3340100"/>
              <a:gd name="connsiteY1813" fmla="*/ 1959623 h 4321138"/>
              <a:gd name="connsiteX1814" fmla="*/ 1112359 w 3340100"/>
              <a:gd name="connsiteY1814" fmla="*/ 1958545 h 4321138"/>
              <a:gd name="connsiteX1815" fmla="*/ 1139837 w 3340100"/>
              <a:gd name="connsiteY1815" fmla="*/ 1970591 h 4321138"/>
              <a:gd name="connsiteX1816" fmla="*/ 1147764 w 3340100"/>
              <a:gd name="connsiteY1816" fmla="*/ 1976974 h 4321138"/>
              <a:gd name="connsiteX1817" fmla="*/ 1126727 w 3340100"/>
              <a:gd name="connsiteY1817" fmla="*/ 2011325 h 4321138"/>
              <a:gd name="connsiteX1818" fmla="*/ 1102946 w 3340100"/>
              <a:gd name="connsiteY1818" fmla="*/ 1971807 h 4321138"/>
              <a:gd name="connsiteX1819" fmla="*/ 1112359 w 3340100"/>
              <a:gd name="connsiteY1819" fmla="*/ 1958545 h 4321138"/>
              <a:gd name="connsiteX1820" fmla="*/ 1329494 w 3340100"/>
              <a:gd name="connsiteY1820" fmla="*/ 1950008 h 4321138"/>
              <a:gd name="connsiteX1821" fmla="*/ 1374538 w 3340100"/>
              <a:gd name="connsiteY1821" fmla="*/ 1971803 h 4321138"/>
              <a:gd name="connsiteX1822" fmla="*/ 1426251 w 3340100"/>
              <a:gd name="connsiteY1822" fmla="*/ 2024584 h 4321138"/>
              <a:gd name="connsiteX1823" fmla="*/ 1425642 w 3340100"/>
              <a:gd name="connsiteY1823" fmla="*/ 2025804 h 4321138"/>
              <a:gd name="connsiteX1824" fmla="*/ 1326172 w 3340100"/>
              <a:gd name="connsiteY1824" fmla="*/ 1953803 h 4321138"/>
              <a:gd name="connsiteX1825" fmla="*/ 1329494 w 3340100"/>
              <a:gd name="connsiteY1825" fmla="*/ 1950008 h 4321138"/>
              <a:gd name="connsiteX1826" fmla="*/ 479928 w 3340100"/>
              <a:gd name="connsiteY1826" fmla="*/ 1945754 h 4321138"/>
              <a:gd name="connsiteX1827" fmla="*/ 493419 w 3340100"/>
              <a:gd name="connsiteY1827" fmla="*/ 1968491 h 4321138"/>
              <a:gd name="connsiteX1828" fmla="*/ 490980 w 3340100"/>
              <a:gd name="connsiteY1828" fmla="*/ 2015402 h 4321138"/>
              <a:gd name="connsiteX1829" fmla="*/ 489456 w 3340100"/>
              <a:gd name="connsiteY1829" fmla="*/ 2016008 h 4321138"/>
              <a:gd name="connsiteX1830" fmla="*/ 466894 w 3340100"/>
              <a:gd name="connsiteY1830" fmla="*/ 1948213 h 4321138"/>
              <a:gd name="connsiteX1831" fmla="*/ 479928 w 3340100"/>
              <a:gd name="connsiteY1831" fmla="*/ 1945754 h 4321138"/>
              <a:gd name="connsiteX1832" fmla="*/ 963604 w 3340100"/>
              <a:gd name="connsiteY1832" fmla="*/ 1938368 h 4321138"/>
              <a:gd name="connsiteX1833" fmla="*/ 999689 w 3340100"/>
              <a:gd name="connsiteY1833" fmla="*/ 1966273 h 4321138"/>
              <a:gd name="connsiteX1834" fmla="*/ 1017867 w 3340100"/>
              <a:gd name="connsiteY1834" fmla="*/ 2029112 h 4321138"/>
              <a:gd name="connsiteX1835" fmla="*/ 1016049 w 3340100"/>
              <a:gd name="connsiteY1835" fmla="*/ 2030616 h 4321138"/>
              <a:gd name="connsiteX1836" fmla="*/ 957881 w 3340100"/>
              <a:gd name="connsiteY1836" fmla="*/ 1947632 h 4321138"/>
              <a:gd name="connsiteX1837" fmla="*/ 963604 w 3340100"/>
              <a:gd name="connsiteY1837" fmla="*/ 1938368 h 4321138"/>
              <a:gd name="connsiteX1838" fmla="*/ 1544898 w 3340100"/>
              <a:gd name="connsiteY1838" fmla="*/ 1937043 h 4321138"/>
              <a:gd name="connsiteX1839" fmla="*/ 1565484 w 3340100"/>
              <a:gd name="connsiteY1839" fmla="*/ 1946315 h 4321138"/>
              <a:gd name="connsiteX1840" fmla="*/ 1600201 w 3340100"/>
              <a:gd name="connsiteY1840" fmla="*/ 1974987 h 4321138"/>
              <a:gd name="connsiteX1841" fmla="*/ 1600201 w 3340100"/>
              <a:gd name="connsiteY1841" fmla="*/ 1975611 h 4321138"/>
              <a:gd name="connsiteX1842" fmla="*/ 1538778 w 3340100"/>
              <a:gd name="connsiteY1842" fmla="*/ 1939459 h 4321138"/>
              <a:gd name="connsiteX1843" fmla="*/ 1544898 w 3340100"/>
              <a:gd name="connsiteY1843" fmla="*/ 1937043 h 4321138"/>
              <a:gd name="connsiteX1844" fmla="*/ 2073085 w 3340100"/>
              <a:gd name="connsiteY1844" fmla="*/ 1934093 h 4321138"/>
              <a:gd name="connsiteX1845" fmla="*/ 2078999 w 3340100"/>
              <a:gd name="connsiteY1845" fmla="*/ 1936077 h 4321138"/>
              <a:gd name="connsiteX1846" fmla="*/ 2078999 w 3340100"/>
              <a:gd name="connsiteY1846" fmla="*/ 1936395 h 4321138"/>
              <a:gd name="connsiteX1847" fmla="*/ 2058006 w 3340100"/>
              <a:gd name="connsiteY1847" fmla="*/ 1939570 h 4321138"/>
              <a:gd name="connsiteX1848" fmla="*/ 2065526 w 3340100"/>
              <a:gd name="connsiteY1848" fmla="*/ 1934490 h 4321138"/>
              <a:gd name="connsiteX1849" fmla="*/ 2073085 w 3340100"/>
              <a:gd name="connsiteY1849" fmla="*/ 1934093 h 4321138"/>
              <a:gd name="connsiteX1850" fmla="*/ 1712314 w 3340100"/>
              <a:gd name="connsiteY1850" fmla="*/ 1931238 h 4321138"/>
              <a:gd name="connsiteX1851" fmla="*/ 1723048 w 3340100"/>
              <a:gd name="connsiteY1851" fmla="*/ 1934016 h 4321138"/>
              <a:gd name="connsiteX1852" fmla="*/ 1744664 w 3340100"/>
              <a:gd name="connsiteY1852" fmla="*/ 1946803 h 4321138"/>
              <a:gd name="connsiteX1853" fmla="*/ 1744664 w 3340100"/>
              <a:gd name="connsiteY1853" fmla="*/ 1947716 h 4321138"/>
              <a:gd name="connsiteX1854" fmla="*/ 1709027 w 3340100"/>
              <a:gd name="connsiteY1854" fmla="*/ 1932798 h 4321138"/>
              <a:gd name="connsiteX1855" fmla="*/ 1712314 w 3340100"/>
              <a:gd name="connsiteY1855" fmla="*/ 1931238 h 4321138"/>
              <a:gd name="connsiteX1856" fmla="*/ 1882369 w 3340100"/>
              <a:gd name="connsiteY1856" fmla="*/ 1930957 h 4321138"/>
              <a:gd name="connsiteX1857" fmla="*/ 1895476 w 3340100"/>
              <a:gd name="connsiteY1857" fmla="*/ 1935720 h 4321138"/>
              <a:gd name="connsiteX1858" fmla="*/ 1895476 w 3340100"/>
              <a:gd name="connsiteY1858" fmla="*/ 1936315 h 4321138"/>
              <a:gd name="connsiteX1859" fmla="*/ 1874676 w 3340100"/>
              <a:gd name="connsiteY1859" fmla="*/ 1933041 h 4321138"/>
              <a:gd name="connsiteX1860" fmla="*/ 1882369 w 3340100"/>
              <a:gd name="connsiteY1860" fmla="*/ 1930957 h 4321138"/>
              <a:gd name="connsiteX1861" fmla="*/ 768294 w 3340100"/>
              <a:gd name="connsiteY1861" fmla="*/ 1930494 h 4321138"/>
              <a:gd name="connsiteX1862" fmla="*/ 799278 w 3340100"/>
              <a:gd name="connsiteY1862" fmla="*/ 1964111 h 4321138"/>
              <a:gd name="connsiteX1863" fmla="*/ 805373 w 3340100"/>
              <a:gd name="connsiteY1863" fmla="*/ 2030047 h 4321138"/>
              <a:gd name="connsiteX1864" fmla="*/ 803545 w 3340100"/>
              <a:gd name="connsiteY1864" fmla="*/ 2031251 h 4321138"/>
              <a:gd name="connsiteX1865" fmla="*/ 761185 w 3340100"/>
              <a:gd name="connsiteY1865" fmla="*/ 1938519 h 4321138"/>
              <a:gd name="connsiteX1866" fmla="*/ 768294 w 3340100"/>
              <a:gd name="connsiteY1866" fmla="*/ 1930494 h 4321138"/>
              <a:gd name="connsiteX1867" fmla="*/ 127239 w 3340100"/>
              <a:gd name="connsiteY1867" fmla="*/ 1920923 h 4321138"/>
              <a:gd name="connsiteX1868" fmla="*/ 131446 w 3340100"/>
              <a:gd name="connsiteY1868" fmla="*/ 1929154 h 4321138"/>
              <a:gd name="connsiteX1869" fmla="*/ 129541 w 3340100"/>
              <a:gd name="connsiteY1869" fmla="*/ 1944684 h 4321138"/>
              <a:gd name="connsiteX1870" fmla="*/ 122556 w 3340100"/>
              <a:gd name="connsiteY1870" fmla="*/ 1922010 h 4321138"/>
              <a:gd name="connsiteX1871" fmla="*/ 127239 w 3340100"/>
              <a:gd name="connsiteY1871" fmla="*/ 1920923 h 4321138"/>
              <a:gd name="connsiteX1872" fmla="*/ 1139709 w 3340100"/>
              <a:gd name="connsiteY1872" fmla="*/ 1916897 h 4321138"/>
              <a:gd name="connsiteX1873" fmla="*/ 1163989 w 3340100"/>
              <a:gd name="connsiteY1873" fmla="*/ 1927244 h 4321138"/>
              <a:gd name="connsiteX1874" fmla="*/ 1171576 w 3340100"/>
              <a:gd name="connsiteY1874" fmla="*/ 1932921 h 4321138"/>
              <a:gd name="connsiteX1875" fmla="*/ 1171171 w 3340100"/>
              <a:gd name="connsiteY1875" fmla="*/ 1933728 h 4321138"/>
              <a:gd name="connsiteX1876" fmla="*/ 1207160 w 3340100"/>
              <a:gd name="connsiteY1876" fmla="*/ 1967940 h 4321138"/>
              <a:gd name="connsiteX1877" fmla="*/ 1220671 w 3340100"/>
              <a:gd name="connsiteY1877" fmla="*/ 1994731 h 4321138"/>
              <a:gd name="connsiteX1878" fmla="*/ 1155701 w 3340100"/>
              <a:gd name="connsiteY1878" fmla="*/ 1964283 h 4321138"/>
              <a:gd name="connsiteX1879" fmla="*/ 1156029 w 3340100"/>
              <a:gd name="connsiteY1879" fmla="*/ 1963623 h 4321138"/>
              <a:gd name="connsiteX1880" fmla="*/ 1138609 w 3340100"/>
              <a:gd name="connsiteY1880" fmla="*/ 1943978 h 4321138"/>
              <a:gd name="connsiteX1881" fmla="*/ 1132729 w 3340100"/>
              <a:gd name="connsiteY1881" fmla="*/ 1928738 h 4321138"/>
              <a:gd name="connsiteX1882" fmla="*/ 1139709 w 3340100"/>
              <a:gd name="connsiteY1882" fmla="*/ 1916897 h 4321138"/>
              <a:gd name="connsiteX1883" fmla="*/ 2305556 w 3340100"/>
              <a:gd name="connsiteY1883" fmla="*/ 1911674 h 4321138"/>
              <a:gd name="connsiteX1884" fmla="*/ 2317751 w 3340100"/>
              <a:gd name="connsiteY1884" fmla="*/ 1915643 h 4321138"/>
              <a:gd name="connsiteX1885" fmla="*/ 2317751 w 3340100"/>
              <a:gd name="connsiteY1885" fmla="*/ 1916365 h 4321138"/>
              <a:gd name="connsiteX1886" fmla="*/ 2298364 w 3340100"/>
              <a:gd name="connsiteY1886" fmla="*/ 1914560 h 4321138"/>
              <a:gd name="connsiteX1887" fmla="*/ 2305556 w 3340100"/>
              <a:gd name="connsiteY1887" fmla="*/ 1911674 h 4321138"/>
              <a:gd name="connsiteX1888" fmla="*/ 1353564 w 3340100"/>
              <a:gd name="connsiteY1888" fmla="*/ 1909576 h 4321138"/>
              <a:gd name="connsiteX1889" fmla="*/ 1383786 w 3340100"/>
              <a:gd name="connsiteY1889" fmla="*/ 1926226 h 4321138"/>
              <a:gd name="connsiteX1890" fmla="*/ 1430338 w 3340100"/>
              <a:gd name="connsiteY1890" fmla="*/ 1971024 h 4321138"/>
              <a:gd name="connsiteX1891" fmla="*/ 1429737 w 3340100"/>
              <a:gd name="connsiteY1891" fmla="*/ 1971926 h 4321138"/>
              <a:gd name="connsiteX1892" fmla="*/ 1342940 w 3340100"/>
              <a:gd name="connsiteY1892" fmla="*/ 1911192 h 4321138"/>
              <a:gd name="connsiteX1893" fmla="*/ 1353564 w 3340100"/>
              <a:gd name="connsiteY1893" fmla="*/ 1909576 h 4321138"/>
              <a:gd name="connsiteX1894" fmla="*/ 548188 w 3340100"/>
              <a:gd name="connsiteY1894" fmla="*/ 1900843 h 4321138"/>
              <a:gd name="connsiteX1895" fmla="*/ 563236 w 3340100"/>
              <a:gd name="connsiteY1895" fmla="*/ 1926658 h 4321138"/>
              <a:gd name="connsiteX1896" fmla="*/ 562004 w 3340100"/>
              <a:gd name="connsiteY1896" fmla="*/ 1979575 h 4321138"/>
              <a:gd name="connsiteX1897" fmla="*/ 560157 w 3340100"/>
              <a:gd name="connsiteY1897" fmla="*/ 1980180 h 4321138"/>
              <a:gd name="connsiteX1898" fmla="*/ 534295 w 3340100"/>
              <a:gd name="connsiteY1898" fmla="*/ 1903375 h 4321138"/>
              <a:gd name="connsiteX1899" fmla="*/ 548188 w 3340100"/>
              <a:gd name="connsiteY1899" fmla="*/ 1900843 h 4321138"/>
              <a:gd name="connsiteX1900" fmla="*/ 999284 w 3340100"/>
              <a:gd name="connsiteY1900" fmla="*/ 1895261 h 4321138"/>
              <a:gd name="connsiteX1901" fmla="*/ 1007797 w 3340100"/>
              <a:gd name="connsiteY1901" fmla="*/ 1895552 h 4321138"/>
              <a:gd name="connsiteX1902" fmla="*/ 1033628 w 3340100"/>
              <a:gd name="connsiteY1902" fmla="*/ 1921879 h 4321138"/>
              <a:gd name="connsiteX1903" fmla="*/ 1053627 w 3340100"/>
              <a:gd name="connsiteY1903" fmla="*/ 1983143 h 4321138"/>
              <a:gd name="connsiteX1904" fmla="*/ 1052112 w 3340100"/>
              <a:gd name="connsiteY1904" fmla="*/ 1984667 h 4321138"/>
              <a:gd name="connsiteX1905" fmla="*/ 995146 w 3340100"/>
              <a:gd name="connsiteY1905" fmla="*/ 1904200 h 4321138"/>
              <a:gd name="connsiteX1906" fmla="*/ 999284 w 3340100"/>
              <a:gd name="connsiteY1906" fmla="*/ 1895261 h 4321138"/>
              <a:gd name="connsiteX1907" fmla="*/ 1541470 w 3340100"/>
              <a:gd name="connsiteY1907" fmla="*/ 1891602 h 4321138"/>
              <a:gd name="connsiteX1908" fmla="*/ 1557478 w 3340100"/>
              <a:gd name="connsiteY1908" fmla="*/ 1898536 h 4321138"/>
              <a:gd name="connsiteX1909" fmla="*/ 1587501 w 3340100"/>
              <a:gd name="connsiteY1909" fmla="*/ 1920482 h 4321138"/>
              <a:gd name="connsiteX1910" fmla="*/ 1587195 w 3340100"/>
              <a:gd name="connsiteY1910" fmla="*/ 1921701 h 4321138"/>
              <a:gd name="connsiteX1911" fmla="*/ 1536032 w 3340100"/>
              <a:gd name="connsiteY1911" fmla="*/ 1892440 h 4321138"/>
              <a:gd name="connsiteX1912" fmla="*/ 1541470 w 3340100"/>
              <a:gd name="connsiteY1912" fmla="*/ 1891602 h 4321138"/>
              <a:gd name="connsiteX1913" fmla="*/ 1693162 w 3340100"/>
              <a:gd name="connsiteY1913" fmla="*/ 1884523 h 4321138"/>
              <a:gd name="connsiteX1914" fmla="*/ 1702318 w 3340100"/>
              <a:gd name="connsiteY1914" fmla="*/ 1885118 h 4321138"/>
              <a:gd name="connsiteX1915" fmla="*/ 1717381 w 3340100"/>
              <a:gd name="connsiteY1915" fmla="*/ 1893453 h 4321138"/>
              <a:gd name="connsiteX1916" fmla="*/ 1717381 w 3340100"/>
              <a:gd name="connsiteY1916" fmla="*/ 1894048 h 4321138"/>
              <a:gd name="connsiteX1917" fmla="*/ 1693162 w 3340100"/>
              <a:gd name="connsiteY1917" fmla="*/ 1884523 h 4321138"/>
              <a:gd name="connsiteX1918" fmla="*/ 817597 w 3340100"/>
              <a:gd name="connsiteY1918" fmla="*/ 1883418 h 4321138"/>
              <a:gd name="connsiteX1919" fmla="*/ 847692 w 3340100"/>
              <a:gd name="connsiteY1919" fmla="*/ 1919493 h 4321138"/>
              <a:gd name="connsiteX1920" fmla="*/ 856507 w 3340100"/>
              <a:gd name="connsiteY1920" fmla="*/ 1989681 h 4321138"/>
              <a:gd name="connsiteX1921" fmla="*/ 852556 w 3340100"/>
              <a:gd name="connsiteY1921" fmla="*/ 1991520 h 4321138"/>
              <a:gd name="connsiteX1922" fmla="*/ 810301 w 3340100"/>
              <a:gd name="connsiteY1922" fmla="*/ 1889456 h 4321138"/>
              <a:gd name="connsiteX1923" fmla="*/ 817597 w 3340100"/>
              <a:gd name="connsiteY1923" fmla="*/ 1883418 h 4321138"/>
              <a:gd name="connsiteX1924" fmla="*/ 207451 w 3340100"/>
              <a:gd name="connsiteY1924" fmla="*/ 1881167 h 4321138"/>
              <a:gd name="connsiteX1925" fmla="*/ 213209 w 3340100"/>
              <a:gd name="connsiteY1925" fmla="*/ 1893079 h 4321138"/>
              <a:gd name="connsiteX1926" fmla="*/ 210816 w 3340100"/>
              <a:gd name="connsiteY1926" fmla="*/ 1916145 h 4321138"/>
              <a:gd name="connsiteX1927" fmla="*/ 209919 w 3340100"/>
              <a:gd name="connsiteY1927" fmla="*/ 1916448 h 4321138"/>
              <a:gd name="connsiteX1928" fmla="*/ 201245 w 3340100"/>
              <a:gd name="connsiteY1928" fmla="*/ 1881547 h 4321138"/>
              <a:gd name="connsiteX1929" fmla="*/ 207451 w 3340100"/>
              <a:gd name="connsiteY1929" fmla="*/ 1881167 h 4321138"/>
              <a:gd name="connsiteX1930" fmla="*/ 1853825 w 3340100"/>
              <a:gd name="connsiteY1930" fmla="*/ 1879880 h 4321138"/>
              <a:gd name="connsiteX1931" fmla="*/ 1860551 w 3340100"/>
              <a:gd name="connsiteY1931" fmla="*/ 1882102 h 4321138"/>
              <a:gd name="connsiteX1932" fmla="*/ 1860551 w 3340100"/>
              <a:gd name="connsiteY1932" fmla="*/ 1882420 h 4321138"/>
              <a:gd name="connsiteX1933" fmla="*/ 1850315 w 3340100"/>
              <a:gd name="connsiteY1933" fmla="*/ 1880832 h 4321138"/>
              <a:gd name="connsiteX1934" fmla="*/ 1853825 w 3340100"/>
              <a:gd name="connsiteY1934" fmla="*/ 1879880 h 4321138"/>
              <a:gd name="connsiteX1935" fmla="*/ 2035176 w 3340100"/>
              <a:gd name="connsiteY1935" fmla="*/ 1879562 h 4321138"/>
              <a:gd name="connsiteX1936" fmla="*/ 2039939 w 3340100"/>
              <a:gd name="connsiteY1936" fmla="*/ 1879562 h 4321138"/>
              <a:gd name="connsiteX1937" fmla="*/ 2036764 w 3340100"/>
              <a:gd name="connsiteY1937" fmla="*/ 1881150 h 4321138"/>
              <a:gd name="connsiteX1938" fmla="*/ 2032001 w 3340100"/>
              <a:gd name="connsiteY1938" fmla="*/ 1881150 h 4321138"/>
              <a:gd name="connsiteX1939" fmla="*/ 1160580 w 3340100"/>
              <a:gd name="connsiteY1939" fmla="*/ 1875107 h 4321138"/>
              <a:gd name="connsiteX1940" fmla="*/ 1181982 w 3340100"/>
              <a:gd name="connsiteY1940" fmla="*/ 1883775 h 4321138"/>
              <a:gd name="connsiteX1941" fmla="*/ 1189039 w 3340100"/>
              <a:gd name="connsiteY1941" fmla="*/ 1889109 h 4321138"/>
              <a:gd name="connsiteX1942" fmla="*/ 1188942 w 3340100"/>
              <a:gd name="connsiteY1942" fmla="*/ 1889353 h 4321138"/>
              <a:gd name="connsiteX1943" fmla="*/ 1222634 w 3340100"/>
              <a:gd name="connsiteY1943" fmla="*/ 1919367 h 4321138"/>
              <a:gd name="connsiteX1944" fmla="*/ 1236414 w 3340100"/>
              <a:gd name="connsiteY1944" fmla="*/ 1942885 h 4321138"/>
              <a:gd name="connsiteX1945" fmla="*/ 1177926 w 3340100"/>
              <a:gd name="connsiteY1945" fmla="*/ 1916437 h 4321138"/>
              <a:gd name="connsiteX1946" fmla="*/ 1178135 w 3340100"/>
              <a:gd name="connsiteY1946" fmla="*/ 1915904 h 4321138"/>
              <a:gd name="connsiteX1947" fmla="*/ 1161731 w 3340100"/>
              <a:gd name="connsiteY1947" fmla="*/ 1898925 h 4321138"/>
              <a:gd name="connsiteX1948" fmla="*/ 1155288 w 3340100"/>
              <a:gd name="connsiteY1948" fmla="*/ 1885553 h 4321138"/>
              <a:gd name="connsiteX1949" fmla="*/ 1160580 w 3340100"/>
              <a:gd name="connsiteY1949" fmla="*/ 1875107 h 4321138"/>
              <a:gd name="connsiteX1950" fmla="*/ 1361103 w 3340100"/>
              <a:gd name="connsiteY1950" fmla="*/ 1865869 h 4321138"/>
              <a:gd name="connsiteX1951" fmla="*/ 1386679 w 3340100"/>
              <a:gd name="connsiteY1951" fmla="*/ 1879797 h 4321138"/>
              <a:gd name="connsiteX1952" fmla="*/ 1428751 w 3340100"/>
              <a:gd name="connsiteY1952" fmla="*/ 1918367 h 4321138"/>
              <a:gd name="connsiteX1953" fmla="*/ 1428448 w 3340100"/>
              <a:gd name="connsiteY1953" fmla="*/ 1919286 h 4321138"/>
              <a:gd name="connsiteX1954" fmla="*/ 1352779 w 3340100"/>
              <a:gd name="connsiteY1954" fmla="*/ 1867553 h 4321138"/>
              <a:gd name="connsiteX1955" fmla="*/ 1361103 w 3340100"/>
              <a:gd name="connsiteY1955" fmla="*/ 1865869 h 4321138"/>
              <a:gd name="connsiteX1956" fmla="*/ 1031952 w 3340100"/>
              <a:gd name="connsiteY1956" fmla="*/ 1853810 h 4321138"/>
              <a:gd name="connsiteX1957" fmla="*/ 1060921 w 3340100"/>
              <a:gd name="connsiteY1957" fmla="*/ 1878831 h 4321138"/>
              <a:gd name="connsiteX1958" fmla="*/ 1081551 w 3340100"/>
              <a:gd name="connsiteY1958" fmla="*/ 1935721 h 4321138"/>
              <a:gd name="connsiteX1959" fmla="*/ 1079159 w 3340100"/>
              <a:gd name="connsiteY1959" fmla="*/ 1938142 h 4321138"/>
              <a:gd name="connsiteX1960" fmla="*/ 1027434 w 3340100"/>
              <a:gd name="connsiteY1960" fmla="*/ 1860373 h 4321138"/>
              <a:gd name="connsiteX1961" fmla="*/ 1031952 w 3340100"/>
              <a:gd name="connsiteY1961" fmla="*/ 1853810 h 4321138"/>
              <a:gd name="connsiteX1962" fmla="*/ 2271713 w 3340100"/>
              <a:gd name="connsiteY1962" fmla="*/ 1852575 h 4321138"/>
              <a:gd name="connsiteX1963" fmla="*/ 2273301 w 3340100"/>
              <a:gd name="connsiteY1963" fmla="*/ 1852575 h 4321138"/>
              <a:gd name="connsiteX1964" fmla="*/ 2276476 w 3340100"/>
              <a:gd name="connsiteY1964" fmla="*/ 1854163 h 4321138"/>
              <a:gd name="connsiteX1965" fmla="*/ 2273301 w 3340100"/>
              <a:gd name="connsiteY1965" fmla="*/ 1854163 h 4321138"/>
              <a:gd name="connsiteX1966" fmla="*/ 602616 w 3340100"/>
              <a:gd name="connsiteY1966" fmla="*/ 1851093 h 4321138"/>
              <a:gd name="connsiteX1967" fmla="*/ 626587 w 3340100"/>
              <a:gd name="connsiteY1967" fmla="*/ 1883122 h 4321138"/>
              <a:gd name="connsiteX1968" fmla="*/ 626892 w 3340100"/>
              <a:gd name="connsiteY1968" fmla="*/ 1942114 h 4321138"/>
              <a:gd name="connsiteX1969" fmla="*/ 625062 w 3340100"/>
              <a:gd name="connsiteY1969" fmla="*/ 1943026 h 4321138"/>
              <a:gd name="connsiteX1970" fmla="*/ 596093 w 3340100"/>
              <a:gd name="connsiteY1970" fmla="*/ 1857275 h 4321138"/>
              <a:gd name="connsiteX1971" fmla="*/ 602616 w 3340100"/>
              <a:gd name="connsiteY1971" fmla="*/ 1851093 h 4321138"/>
              <a:gd name="connsiteX1972" fmla="*/ 1532370 w 3340100"/>
              <a:gd name="connsiteY1972" fmla="*/ 1848425 h 4321138"/>
              <a:gd name="connsiteX1973" fmla="*/ 1543609 w 3340100"/>
              <a:gd name="connsiteY1973" fmla="*/ 1852972 h 4321138"/>
              <a:gd name="connsiteX1974" fmla="*/ 1566864 w 3340100"/>
              <a:gd name="connsiteY1974" fmla="*/ 1868520 h 4321138"/>
              <a:gd name="connsiteX1975" fmla="*/ 1566864 w 3340100"/>
              <a:gd name="connsiteY1975" fmla="*/ 1869400 h 4321138"/>
              <a:gd name="connsiteX1976" fmla="*/ 1528106 w 3340100"/>
              <a:gd name="connsiteY1976" fmla="*/ 1849159 h 4321138"/>
              <a:gd name="connsiteX1977" fmla="*/ 1532370 w 3340100"/>
              <a:gd name="connsiteY1977" fmla="*/ 1848425 h 4321138"/>
              <a:gd name="connsiteX1978" fmla="*/ 1202080 w 3340100"/>
              <a:gd name="connsiteY1978" fmla="*/ 1844637 h 4321138"/>
              <a:gd name="connsiteX1979" fmla="*/ 1245580 w 3340100"/>
              <a:gd name="connsiteY1979" fmla="*/ 1893100 h 4321138"/>
              <a:gd name="connsiteX1980" fmla="*/ 1195388 w 3340100"/>
              <a:gd name="connsiteY1980" fmla="*/ 1869640 h 4321138"/>
              <a:gd name="connsiteX1981" fmla="*/ 1202080 w 3340100"/>
              <a:gd name="connsiteY1981" fmla="*/ 1844637 h 4321138"/>
              <a:gd name="connsiteX1982" fmla="*/ 285556 w 3340100"/>
              <a:gd name="connsiteY1982" fmla="*/ 1840046 h 4321138"/>
              <a:gd name="connsiteX1983" fmla="*/ 293304 w 3340100"/>
              <a:gd name="connsiteY1983" fmla="*/ 1856059 h 4321138"/>
              <a:gd name="connsiteX1984" fmla="*/ 290338 w 3340100"/>
              <a:gd name="connsiteY1984" fmla="*/ 1886619 h 4321138"/>
              <a:gd name="connsiteX1985" fmla="*/ 289152 w 3340100"/>
              <a:gd name="connsiteY1985" fmla="*/ 1886927 h 4321138"/>
              <a:gd name="connsiteX1986" fmla="*/ 277586 w 3340100"/>
              <a:gd name="connsiteY1986" fmla="*/ 1840934 h 4321138"/>
              <a:gd name="connsiteX1987" fmla="*/ 285556 w 3340100"/>
              <a:gd name="connsiteY1987" fmla="*/ 1840046 h 4321138"/>
              <a:gd name="connsiteX1988" fmla="*/ 861176 w 3340100"/>
              <a:gd name="connsiteY1988" fmla="*/ 1839047 h 4321138"/>
              <a:gd name="connsiteX1989" fmla="*/ 891022 w 3340100"/>
              <a:gd name="connsiteY1989" fmla="*/ 1875060 h 4321138"/>
              <a:gd name="connsiteX1990" fmla="*/ 902067 w 3340100"/>
              <a:gd name="connsiteY1990" fmla="*/ 1946534 h 4321138"/>
              <a:gd name="connsiteX1991" fmla="*/ 900574 w 3340100"/>
              <a:gd name="connsiteY1991" fmla="*/ 1948055 h 4321138"/>
              <a:gd name="connsiteX1992" fmla="*/ 855202 w 3340100"/>
              <a:gd name="connsiteY1992" fmla="*/ 1844949 h 4321138"/>
              <a:gd name="connsiteX1993" fmla="*/ 861176 w 3340100"/>
              <a:gd name="connsiteY1993" fmla="*/ 1839047 h 4321138"/>
              <a:gd name="connsiteX1994" fmla="*/ 1670628 w 3340100"/>
              <a:gd name="connsiteY1994" fmla="*/ 1837494 h 4321138"/>
              <a:gd name="connsiteX1995" fmla="*/ 1674958 w 3340100"/>
              <a:gd name="connsiteY1995" fmla="*/ 1837758 h 4321138"/>
              <a:gd name="connsiteX1996" fmla="*/ 1682751 w 3340100"/>
              <a:gd name="connsiteY1996" fmla="*/ 1841463 h 4321138"/>
              <a:gd name="connsiteX1997" fmla="*/ 1682751 w 3340100"/>
              <a:gd name="connsiteY1997" fmla="*/ 1841727 h 4321138"/>
              <a:gd name="connsiteX1998" fmla="*/ 1670628 w 3340100"/>
              <a:gd name="connsiteY1998" fmla="*/ 1837494 h 4321138"/>
              <a:gd name="connsiteX1999" fmla="*/ 1179117 w 3340100"/>
              <a:gd name="connsiteY1999" fmla="*/ 1833315 h 4321138"/>
              <a:gd name="connsiteX2000" fmla="*/ 1194968 w 3340100"/>
              <a:gd name="connsiteY2000" fmla="*/ 1840902 h 4321138"/>
              <a:gd name="connsiteX2001" fmla="*/ 1201739 w 3340100"/>
              <a:gd name="connsiteY2001" fmla="*/ 1845454 h 4321138"/>
              <a:gd name="connsiteX2002" fmla="*/ 1194968 w 3340100"/>
              <a:gd name="connsiteY2002" fmla="*/ 1870037 h 4321138"/>
              <a:gd name="connsiteX2003" fmla="*/ 1172499 w 3340100"/>
              <a:gd name="connsiteY2003" fmla="*/ 1839384 h 4321138"/>
              <a:gd name="connsiteX2004" fmla="*/ 1179117 w 3340100"/>
              <a:gd name="connsiteY2004" fmla="*/ 1833315 h 4321138"/>
              <a:gd name="connsiteX2005" fmla="*/ 1357617 w 3340100"/>
              <a:gd name="connsiteY2005" fmla="*/ 1824808 h 4321138"/>
              <a:gd name="connsiteX2006" fmla="*/ 1384961 w 3340100"/>
              <a:gd name="connsiteY2006" fmla="*/ 1835531 h 4321138"/>
              <a:gd name="connsiteX2007" fmla="*/ 1420813 w 3340100"/>
              <a:gd name="connsiteY2007" fmla="*/ 1867086 h 4321138"/>
              <a:gd name="connsiteX2008" fmla="*/ 1420509 w 3340100"/>
              <a:gd name="connsiteY2008" fmla="*/ 1868311 h 4321138"/>
              <a:gd name="connsiteX2009" fmla="*/ 1357617 w 3340100"/>
              <a:gd name="connsiteY2009" fmla="*/ 1824808 h 4321138"/>
              <a:gd name="connsiteX2010" fmla="*/ 1057290 w 3340100"/>
              <a:gd name="connsiteY2010" fmla="*/ 1813314 h 4321138"/>
              <a:gd name="connsiteX2011" fmla="*/ 1083292 w 3340100"/>
              <a:gd name="connsiteY2011" fmla="*/ 1836294 h 4321138"/>
              <a:gd name="connsiteX2012" fmla="*/ 1104270 w 3340100"/>
              <a:gd name="connsiteY2012" fmla="*/ 1888941 h 4321138"/>
              <a:gd name="connsiteX2013" fmla="*/ 1102472 w 3340100"/>
              <a:gd name="connsiteY2013" fmla="*/ 1891375 h 4321138"/>
              <a:gd name="connsiteX2014" fmla="*/ 1053923 w 3340100"/>
              <a:gd name="connsiteY2014" fmla="*/ 1819253 h 4321138"/>
              <a:gd name="connsiteX2015" fmla="*/ 1057290 w 3340100"/>
              <a:gd name="connsiteY2015" fmla="*/ 1813314 h 4321138"/>
              <a:gd name="connsiteX2016" fmla="*/ 660566 w 3340100"/>
              <a:gd name="connsiteY2016" fmla="*/ 1804827 h 4321138"/>
              <a:gd name="connsiteX2017" fmla="*/ 685346 w 3340100"/>
              <a:gd name="connsiteY2017" fmla="*/ 1839676 h 4321138"/>
              <a:gd name="connsiteX2018" fmla="*/ 687182 w 3340100"/>
              <a:gd name="connsiteY2018" fmla="*/ 1904428 h 4321138"/>
              <a:gd name="connsiteX2019" fmla="*/ 685652 w 3340100"/>
              <a:gd name="connsiteY2019" fmla="*/ 1905336 h 4321138"/>
              <a:gd name="connsiteX2020" fmla="*/ 654142 w 3340100"/>
              <a:gd name="connsiteY2020" fmla="*/ 1809418 h 4321138"/>
              <a:gd name="connsiteX2021" fmla="*/ 660566 w 3340100"/>
              <a:gd name="connsiteY2021" fmla="*/ 1804827 h 4321138"/>
              <a:gd name="connsiteX2022" fmla="*/ 1514771 w 3340100"/>
              <a:gd name="connsiteY2022" fmla="*/ 1804546 h 4321138"/>
              <a:gd name="connsiteX2023" fmla="*/ 1524223 w 3340100"/>
              <a:gd name="connsiteY2023" fmla="*/ 1807210 h 4321138"/>
              <a:gd name="connsiteX2024" fmla="*/ 1539876 w 3340100"/>
              <a:gd name="connsiteY2024" fmla="*/ 1817569 h 4321138"/>
              <a:gd name="connsiteX2025" fmla="*/ 1539876 w 3340100"/>
              <a:gd name="connsiteY2025" fmla="*/ 1818161 h 4321138"/>
              <a:gd name="connsiteX2026" fmla="*/ 1514771 w 3340100"/>
              <a:gd name="connsiteY2026" fmla="*/ 1804546 h 4321138"/>
              <a:gd name="connsiteX2027" fmla="*/ 360084 w 3340100"/>
              <a:gd name="connsiteY2027" fmla="*/ 1796999 h 4321138"/>
              <a:gd name="connsiteX2028" fmla="*/ 369845 w 3340100"/>
              <a:gd name="connsiteY2028" fmla="*/ 1816769 h 4321138"/>
              <a:gd name="connsiteX2029" fmla="*/ 366842 w 3340100"/>
              <a:gd name="connsiteY2029" fmla="*/ 1855540 h 4321138"/>
              <a:gd name="connsiteX2030" fmla="*/ 365641 w 3340100"/>
              <a:gd name="connsiteY2030" fmla="*/ 1856156 h 4321138"/>
              <a:gd name="connsiteX2031" fmla="*/ 350323 w 3340100"/>
              <a:gd name="connsiteY2031" fmla="*/ 1797999 h 4321138"/>
              <a:gd name="connsiteX2032" fmla="*/ 360084 w 3340100"/>
              <a:gd name="connsiteY2032" fmla="*/ 1796999 h 4321138"/>
              <a:gd name="connsiteX2033" fmla="*/ 899863 w 3340100"/>
              <a:gd name="connsiteY2033" fmla="*/ 1796177 h 4321138"/>
              <a:gd name="connsiteX2034" fmla="*/ 928991 w 3340100"/>
              <a:gd name="connsiteY2034" fmla="*/ 1832101 h 4321138"/>
              <a:gd name="connsiteX2035" fmla="*/ 942295 w 3340100"/>
              <a:gd name="connsiteY2035" fmla="*/ 1903606 h 4321138"/>
              <a:gd name="connsiteX2036" fmla="*/ 941086 w 3340100"/>
              <a:gd name="connsiteY2036" fmla="*/ 1904828 h 4321138"/>
              <a:gd name="connsiteX2037" fmla="*/ 894519 w 3340100"/>
              <a:gd name="connsiteY2037" fmla="*/ 1802155 h 4321138"/>
              <a:gd name="connsiteX2038" fmla="*/ 899863 w 3340100"/>
              <a:gd name="connsiteY2038" fmla="*/ 1796177 h 4321138"/>
              <a:gd name="connsiteX2039" fmla="*/ 1190664 w 3340100"/>
              <a:gd name="connsiteY2039" fmla="*/ 1791219 h 4321138"/>
              <a:gd name="connsiteX2040" fmla="*/ 1203931 w 3340100"/>
              <a:gd name="connsiteY2040" fmla="*/ 1797636 h 4321138"/>
              <a:gd name="connsiteX2041" fmla="*/ 1209676 w 3340100"/>
              <a:gd name="connsiteY2041" fmla="*/ 1801517 h 4321138"/>
              <a:gd name="connsiteX2042" fmla="*/ 1209633 w 3340100"/>
              <a:gd name="connsiteY2042" fmla="*/ 1801815 h 4321138"/>
              <a:gd name="connsiteX2043" fmla="*/ 1236760 w 3340100"/>
              <a:gd name="connsiteY2043" fmla="*/ 1824042 h 4321138"/>
              <a:gd name="connsiteX2044" fmla="*/ 1249364 w 3340100"/>
              <a:gd name="connsiteY2044" fmla="*/ 1841795 h 4321138"/>
              <a:gd name="connsiteX2045" fmla="*/ 1206501 w 3340100"/>
              <a:gd name="connsiteY2045" fmla="*/ 1822838 h 4321138"/>
              <a:gd name="connsiteX2046" fmla="*/ 1206575 w 3340100"/>
              <a:gd name="connsiteY2046" fmla="*/ 1822336 h 4321138"/>
              <a:gd name="connsiteX2047" fmla="*/ 1190664 w 3340100"/>
              <a:gd name="connsiteY2047" fmla="*/ 1806629 h 4321138"/>
              <a:gd name="connsiteX2048" fmla="*/ 1185788 w 3340100"/>
              <a:gd name="connsiteY2048" fmla="*/ 1796442 h 4321138"/>
              <a:gd name="connsiteX2049" fmla="*/ 1190664 w 3340100"/>
              <a:gd name="connsiteY2049" fmla="*/ 1791219 h 4321138"/>
              <a:gd name="connsiteX2050" fmla="*/ 1361776 w 3340100"/>
              <a:gd name="connsiteY2050" fmla="*/ 1782799 h 4321138"/>
              <a:gd name="connsiteX2051" fmla="*/ 1377369 w 3340100"/>
              <a:gd name="connsiteY2051" fmla="*/ 1791168 h 4321138"/>
              <a:gd name="connsiteX2052" fmla="*/ 1406526 w 3340100"/>
              <a:gd name="connsiteY2052" fmla="*/ 1815933 h 4321138"/>
              <a:gd name="connsiteX2053" fmla="*/ 1406526 w 3340100"/>
              <a:gd name="connsiteY2053" fmla="*/ 1816850 h 4321138"/>
              <a:gd name="connsiteX2054" fmla="*/ 1356327 w 3340100"/>
              <a:gd name="connsiteY2054" fmla="*/ 1782913 h 4321138"/>
              <a:gd name="connsiteX2055" fmla="*/ 1361776 w 3340100"/>
              <a:gd name="connsiteY2055" fmla="*/ 1782799 h 4321138"/>
              <a:gd name="connsiteX2056" fmla="*/ 1084405 w 3340100"/>
              <a:gd name="connsiteY2056" fmla="*/ 1775500 h 4321138"/>
              <a:gd name="connsiteX2057" fmla="*/ 1100697 w 3340100"/>
              <a:gd name="connsiteY2057" fmla="*/ 1793372 h 4321138"/>
              <a:gd name="connsiteX2058" fmla="*/ 1121858 w 3340100"/>
              <a:gd name="connsiteY2058" fmla="*/ 1840623 h 4321138"/>
              <a:gd name="connsiteX2059" fmla="*/ 1120325 w 3340100"/>
              <a:gd name="connsiteY2059" fmla="*/ 1842757 h 4321138"/>
              <a:gd name="connsiteX2060" fmla="*/ 1075243 w 3340100"/>
              <a:gd name="connsiteY2060" fmla="*/ 1776605 h 4321138"/>
              <a:gd name="connsiteX2061" fmla="*/ 1084405 w 3340100"/>
              <a:gd name="connsiteY2061" fmla="*/ 1775500 h 4321138"/>
              <a:gd name="connsiteX2062" fmla="*/ 1494149 w 3340100"/>
              <a:gd name="connsiteY2062" fmla="*/ 1761029 h 4321138"/>
              <a:gd name="connsiteX2063" fmla="*/ 1499118 w 3340100"/>
              <a:gd name="connsiteY2063" fmla="*/ 1762352 h 4321138"/>
              <a:gd name="connsiteX2064" fmla="*/ 1508126 w 3340100"/>
              <a:gd name="connsiteY2064" fmla="*/ 1767115 h 4321138"/>
              <a:gd name="connsiteX2065" fmla="*/ 1508126 w 3340100"/>
              <a:gd name="connsiteY2065" fmla="*/ 1767380 h 4321138"/>
              <a:gd name="connsiteX2066" fmla="*/ 1494149 w 3340100"/>
              <a:gd name="connsiteY2066" fmla="*/ 1761029 h 4321138"/>
              <a:gd name="connsiteX2067" fmla="*/ 713728 w 3340100"/>
              <a:gd name="connsiteY2067" fmla="*/ 1759332 h 4321138"/>
              <a:gd name="connsiteX2068" fmla="*/ 739134 w 3340100"/>
              <a:gd name="connsiteY2068" fmla="*/ 1796579 h 4321138"/>
              <a:gd name="connsiteX2069" fmla="*/ 743095 w 3340100"/>
              <a:gd name="connsiteY2069" fmla="*/ 1865438 h 4321138"/>
              <a:gd name="connsiteX2070" fmla="*/ 741572 w 3340100"/>
              <a:gd name="connsiteY2070" fmla="*/ 1866646 h 4321138"/>
              <a:gd name="connsiteX2071" fmla="*/ 707448 w 3340100"/>
              <a:gd name="connsiteY2071" fmla="*/ 1764264 h 4321138"/>
              <a:gd name="connsiteX2072" fmla="*/ 713728 w 3340100"/>
              <a:gd name="connsiteY2072" fmla="*/ 1759332 h 4321138"/>
              <a:gd name="connsiteX2073" fmla="*/ 935104 w 3340100"/>
              <a:gd name="connsiteY2073" fmla="*/ 1754552 h 4321138"/>
              <a:gd name="connsiteX2074" fmla="*/ 961225 w 3340100"/>
              <a:gd name="connsiteY2074" fmla="*/ 1789389 h 4321138"/>
              <a:gd name="connsiteX2075" fmla="*/ 976576 w 3340100"/>
              <a:gd name="connsiteY2075" fmla="*/ 1858900 h 4321138"/>
              <a:gd name="connsiteX2076" fmla="*/ 973812 w 3340100"/>
              <a:gd name="connsiteY2076" fmla="*/ 1860738 h 4321138"/>
              <a:gd name="connsiteX2077" fmla="*/ 929602 w 3340100"/>
              <a:gd name="connsiteY2077" fmla="*/ 1758155 h 4321138"/>
              <a:gd name="connsiteX2078" fmla="*/ 935104 w 3340100"/>
              <a:gd name="connsiteY2078" fmla="*/ 1754552 h 4321138"/>
              <a:gd name="connsiteX2079" fmla="*/ 431289 w 3340100"/>
              <a:gd name="connsiteY2079" fmla="*/ 1752332 h 4321138"/>
              <a:gd name="connsiteX2080" fmla="*/ 442852 w 3340100"/>
              <a:gd name="connsiteY2080" fmla="*/ 1775511 h 4321138"/>
              <a:gd name="connsiteX2081" fmla="*/ 439799 w 3340100"/>
              <a:gd name="connsiteY2081" fmla="*/ 1821338 h 4321138"/>
              <a:gd name="connsiteX2082" fmla="*/ 438578 w 3340100"/>
              <a:gd name="connsiteY2082" fmla="*/ 1821642 h 4321138"/>
              <a:gd name="connsiteX2083" fmla="*/ 419955 w 3340100"/>
              <a:gd name="connsiteY2083" fmla="*/ 1753963 h 4321138"/>
              <a:gd name="connsiteX2084" fmla="*/ 431289 w 3340100"/>
              <a:gd name="connsiteY2084" fmla="*/ 1752332 h 4321138"/>
              <a:gd name="connsiteX2085" fmla="*/ 3175 w 3340100"/>
              <a:gd name="connsiteY2085" fmla="*/ 1750975 h 4321138"/>
              <a:gd name="connsiteX2086" fmla="*/ 4763 w 3340100"/>
              <a:gd name="connsiteY2086" fmla="*/ 1752563 h 4321138"/>
              <a:gd name="connsiteX2087" fmla="*/ 3175 w 3340100"/>
              <a:gd name="connsiteY2087" fmla="*/ 1755738 h 4321138"/>
              <a:gd name="connsiteX2088" fmla="*/ 1588 w 3340100"/>
              <a:gd name="connsiteY2088" fmla="*/ 1754150 h 4321138"/>
              <a:gd name="connsiteX2089" fmla="*/ 1196182 w 3340100"/>
              <a:gd name="connsiteY2089" fmla="*/ 1750789 h 4321138"/>
              <a:gd name="connsiteX2090" fmla="*/ 1207530 w 3340100"/>
              <a:gd name="connsiteY2090" fmla="*/ 1755673 h 4321138"/>
              <a:gd name="connsiteX2091" fmla="*/ 1212851 w 3340100"/>
              <a:gd name="connsiteY2091" fmla="*/ 1759172 h 4321138"/>
              <a:gd name="connsiteX2092" fmla="*/ 1212832 w 3340100"/>
              <a:gd name="connsiteY2092" fmla="*/ 1759687 h 4321138"/>
              <a:gd name="connsiteX2093" fmla="*/ 1234559 w 3340100"/>
              <a:gd name="connsiteY2093" fmla="*/ 1777106 h 4321138"/>
              <a:gd name="connsiteX2094" fmla="*/ 1246188 w 3340100"/>
              <a:gd name="connsiteY2094" fmla="*/ 1791952 h 4321138"/>
              <a:gd name="connsiteX2095" fmla="*/ 1211263 w 3340100"/>
              <a:gd name="connsiteY2095" fmla="*/ 1776474 h 4321138"/>
              <a:gd name="connsiteX2096" fmla="*/ 1211295 w 3340100"/>
              <a:gd name="connsiteY2096" fmla="*/ 1775546 h 4321138"/>
              <a:gd name="connsiteX2097" fmla="*/ 1197708 w 3340100"/>
              <a:gd name="connsiteY2097" fmla="*/ 1763436 h 4321138"/>
              <a:gd name="connsiteX2098" fmla="*/ 1192817 w 3340100"/>
              <a:gd name="connsiteY2098" fmla="*/ 1755090 h 4321138"/>
              <a:gd name="connsiteX2099" fmla="*/ 1196182 w 3340100"/>
              <a:gd name="connsiteY2099" fmla="*/ 1750789 h 4321138"/>
              <a:gd name="connsiteX2100" fmla="*/ 1349976 w 3340100"/>
              <a:gd name="connsiteY2100" fmla="*/ 1741924 h 4321138"/>
              <a:gd name="connsiteX2101" fmla="*/ 1365276 w 3340100"/>
              <a:gd name="connsiteY2101" fmla="*/ 1747816 h 4321138"/>
              <a:gd name="connsiteX2102" fmla="*/ 1387476 w 3340100"/>
              <a:gd name="connsiteY2102" fmla="*/ 1765197 h 4321138"/>
              <a:gd name="connsiteX2103" fmla="*/ 1387176 w 3340100"/>
              <a:gd name="connsiteY2103" fmla="*/ 1765786 h 4321138"/>
              <a:gd name="connsiteX2104" fmla="*/ 1349976 w 3340100"/>
              <a:gd name="connsiteY2104" fmla="*/ 1741924 h 4321138"/>
              <a:gd name="connsiteX2105" fmla="*/ 1099440 w 3340100"/>
              <a:gd name="connsiteY2105" fmla="*/ 1736388 h 4321138"/>
              <a:gd name="connsiteX2106" fmla="*/ 1113943 w 3340100"/>
              <a:gd name="connsiteY2106" fmla="*/ 1751701 h 4321138"/>
              <a:gd name="connsiteX2107" fmla="*/ 1134785 w 3340100"/>
              <a:gd name="connsiteY2107" fmla="*/ 1792833 h 4321138"/>
              <a:gd name="connsiteX2108" fmla="*/ 1133540 w 3340100"/>
              <a:gd name="connsiteY2108" fmla="*/ 1794622 h 4321138"/>
              <a:gd name="connsiteX2109" fmla="*/ 1092168 w 3340100"/>
              <a:gd name="connsiteY2109" fmla="*/ 1737394 h 4321138"/>
              <a:gd name="connsiteX2110" fmla="*/ 1099440 w 3340100"/>
              <a:gd name="connsiteY2110" fmla="*/ 1736388 h 4321138"/>
              <a:gd name="connsiteX2111" fmla="*/ 960988 w 3340100"/>
              <a:gd name="connsiteY2111" fmla="*/ 1718324 h 4321138"/>
              <a:gd name="connsiteX2112" fmla="*/ 989180 w 3340100"/>
              <a:gd name="connsiteY2112" fmla="*/ 1746856 h 4321138"/>
              <a:gd name="connsiteX2113" fmla="*/ 1005247 w 3340100"/>
              <a:gd name="connsiteY2113" fmla="*/ 1811428 h 4321138"/>
              <a:gd name="connsiteX2114" fmla="*/ 1003125 w 3340100"/>
              <a:gd name="connsiteY2114" fmla="*/ 1813230 h 4321138"/>
              <a:gd name="connsiteX2115" fmla="*/ 960988 w 3340100"/>
              <a:gd name="connsiteY2115" fmla="*/ 1718324 h 4321138"/>
              <a:gd name="connsiteX2116" fmla="*/ 760730 w 3340100"/>
              <a:gd name="connsiteY2116" fmla="*/ 1716477 h 4321138"/>
              <a:gd name="connsiteX2117" fmla="*/ 785805 w 3340100"/>
              <a:gd name="connsiteY2117" fmla="*/ 1754349 h 4321138"/>
              <a:gd name="connsiteX2118" fmla="*/ 791499 w 3340100"/>
              <a:gd name="connsiteY2118" fmla="*/ 1825204 h 4321138"/>
              <a:gd name="connsiteX2119" fmla="*/ 790000 w 3340100"/>
              <a:gd name="connsiteY2119" fmla="*/ 1826405 h 4321138"/>
              <a:gd name="connsiteX2120" fmla="*/ 754938 w 3340100"/>
              <a:gd name="connsiteY2120" fmla="*/ 1721323 h 4321138"/>
              <a:gd name="connsiteX2121" fmla="*/ 760730 w 3340100"/>
              <a:gd name="connsiteY2121" fmla="*/ 1716477 h 4321138"/>
              <a:gd name="connsiteX2122" fmla="*/ 82448 w 3340100"/>
              <a:gd name="connsiteY2122" fmla="*/ 1713966 h 4321138"/>
              <a:gd name="connsiteX2123" fmla="*/ 87978 w 3340100"/>
              <a:gd name="connsiteY2123" fmla="*/ 1719324 h 4321138"/>
              <a:gd name="connsiteX2124" fmla="*/ 86442 w 3340100"/>
              <a:gd name="connsiteY2124" fmla="*/ 1729742 h 4321138"/>
              <a:gd name="connsiteX2125" fmla="*/ 86135 w 3340100"/>
              <a:gd name="connsiteY2125" fmla="*/ 1729742 h 4321138"/>
              <a:gd name="connsiteX2126" fmla="*/ 82448 w 3340100"/>
              <a:gd name="connsiteY2126" fmla="*/ 1713966 h 4321138"/>
              <a:gd name="connsiteX2127" fmla="*/ 1198581 w 3340100"/>
              <a:gd name="connsiteY2127" fmla="*/ 1710010 h 4321138"/>
              <a:gd name="connsiteX2128" fmla="*/ 1205543 w 3340100"/>
              <a:gd name="connsiteY2128" fmla="*/ 1713650 h 4321138"/>
              <a:gd name="connsiteX2129" fmla="*/ 1209715 w 3340100"/>
              <a:gd name="connsiteY2129" fmla="*/ 1716511 h 4321138"/>
              <a:gd name="connsiteX2130" fmla="*/ 1209676 w 3340100"/>
              <a:gd name="connsiteY2130" fmla="*/ 1716050 h 4321138"/>
              <a:gd name="connsiteX2131" fmla="*/ 1239839 w 3340100"/>
              <a:gd name="connsiteY2131" fmla="*/ 1743264 h 4321138"/>
              <a:gd name="connsiteX2132" fmla="*/ 1229392 w 3340100"/>
              <a:gd name="connsiteY2132" fmla="*/ 1741601 h 4321138"/>
              <a:gd name="connsiteX2133" fmla="*/ 1211192 w 3340100"/>
              <a:gd name="connsiteY2133" fmla="*/ 1731018 h 4321138"/>
              <a:gd name="connsiteX2134" fmla="*/ 1211264 w 3340100"/>
              <a:gd name="connsiteY2134" fmla="*/ 1731925 h 4321138"/>
              <a:gd name="connsiteX2135" fmla="*/ 1194102 w 3340100"/>
              <a:gd name="connsiteY2135" fmla="*/ 1711481 h 4321138"/>
              <a:gd name="connsiteX2136" fmla="*/ 1198581 w 3340100"/>
              <a:gd name="connsiteY2136" fmla="*/ 1710010 h 4321138"/>
              <a:gd name="connsiteX2137" fmla="*/ 497976 w 3340100"/>
              <a:gd name="connsiteY2137" fmla="*/ 1708969 h 4321138"/>
              <a:gd name="connsiteX2138" fmla="*/ 511342 w 3340100"/>
              <a:gd name="connsiteY2138" fmla="*/ 1734961 h 4321138"/>
              <a:gd name="connsiteX2139" fmla="*/ 509166 w 3340100"/>
              <a:gd name="connsiteY2139" fmla="*/ 1787097 h 4321138"/>
              <a:gd name="connsiteX2140" fmla="*/ 507612 w 3340100"/>
              <a:gd name="connsiteY2140" fmla="*/ 1787703 h 4321138"/>
              <a:gd name="connsiteX2141" fmla="*/ 485542 w 3340100"/>
              <a:gd name="connsiteY2141" fmla="*/ 1710712 h 4321138"/>
              <a:gd name="connsiteX2142" fmla="*/ 497976 w 3340100"/>
              <a:gd name="connsiteY2142" fmla="*/ 1708969 h 4321138"/>
              <a:gd name="connsiteX2143" fmla="*/ 1337297 w 3340100"/>
              <a:gd name="connsiteY2143" fmla="*/ 1700800 h 4321138"/>
              <a:gd name="connsiteX2144" fmla="*/ 1347533 w 3340100"/>
              <a:gd name="connsiteY2144" fmla="*/ 1705484 h 4321138"/>
              <a:gd name="connsiteX2145" fmla="*/ 1363664 w 3340100"/>
              <a:gd name="connsiteY2145" fmla="*/ 1717664 h 4321138"/>
              <a:gd name="connsiteX2146" fmla="*/ 1363354 w 3340100"/>
              <a:gd name="connsiteY2146" fmla="*/ 1718288 h 4321138"/>
              <a:gd name="connsiteX2147" fmla="*/ 1337297 w 3340100"/>
              <a:gd name="connsiteY2147" fmla="*/ 1700800 h 4321138"/>
              <a:gd name="connsiteX2148" fmla="*/ 1103914 w 3340100"/>
              <a:gd name="connsiteY2148" fmla="*/ 1696745 h 4321138"/>
              <a:gd name="connsiteX2149" fmla="*/ 1121726 w 3340100"/>
              <a:gd name="connsiteY2149" fmla="*/ 1710270 h 4321138"/>
              <a:gd name="connsiteX2150" fmla="*/ 1141102 w 3340100"/>
              <a:gd name="connsiteY2150" fmla="*/ 1746035 h 4321138"/>
              <a:gd name="connsiteX2151" fmla="*/ 1140164 w 3340100"/>
              <a:gd name="connsiteY2151" fmla="*/ 1747538 h 4321138"/>
              <a:gd name="connsiteX2152" fmla="*/ 1103914 w 3340100"/>
              <a:gd name="connsiteY2152" fmla="*/ 1696745 h 4321138"/>
              <a:gd name="connsiteX2153" fmla="*/ 988873 w 3340100"/>
              <a:gd name="connsiteY2153" fmla="*/ 1675815 h 4321138"/>
              <a:gd name="connsiteX2154" fmla="*/ 1009946 w 3340100"/>
              <a:gd name="connsiteY2154" fmla="*/ 1705428 h 4321138"/>
              <a:gd name="connsiteX2155" fmla="*/ 1026394 w 3340100"/>
              <a:gd name="connsiteY2155" fmla="*/ 1764694 h 4321138"/>
              <a:gd name="connsiteX2156" fmla="*/ 1024871 w 3340100"/>
              <a:gd name="connsiteY2156" fmla="*/ 1766198 h 4321138"/>
              <a:gd name="connsiteX2157" fmla="*/ 985275 w 3340100"/>
              <a:gd name="connsiteY2157" fmla="*/ 1678955 h 4321138"/>
              <a:gd name="connsiteX2158" fmla="*/ 988873 w 3340100"/>
              <a:gd name="connsiteY2158" fmla="*/ 1675815 h 4321138"/>
              <a:gd name="connsiteX2159" fmla="*/ 799219 w 3340100"/>
              <a:gd name="connsiteY2159" fmla="*/ 1675192 h 4321138"/>
              <a:gd name="connsiteX2160" fmla="*/ 829076 w 3340100"/>
              <a:gd name="connsiteY2160" fmla="*/ 1711346 h 4321138"/>
              <a:gd name="connsiteX2161" fmla="*/ 836998 w 3340100"/>
              <a:gd name="connsiteY2161" fmla="*/ 1784857 h 4321138"/>
              <a:gd name="connsiteX2162" fmla="*/ 833951 w 3340100"/>
              <a:gd name="connsiteY2162" fmla="*/ 1786364 h 4321138"/>
              <a:gd name="connsiteX2163" fmla="*/ 799219 w 3340100"/>
              <a:gd name="connsiteY2163" fmla="*/ 1675192 h 4321138"/>
              <a:gd name="connsiteX2164" fmla="*/ 1203326 w 3340100"/>
              <a:gd name="connsiteY2164" fmla="*/ 1674775 h 4321138"/>
              <a:gd name="connsiteX2165" fmla="*/ 1225551 w 3340100"/>
              <a:gd name="connsiteY2165" fmla="*/ 1695314 h 4321138"/>
              <a:gd name="connsiteX2166" fmla="*/ 1205924 w 3340100"/>
              <a:gd name="connsiteY2166" fmla="*/ 1686384 h 4321138"/>
              <a:gd name="connsiteX2167" fmla="*/ 1203326 w 3340100"/>
              <a:gd name="connsiteY2167" fmla="*/ 1674775 h 4321138"/>
              <a:gd name="connsiteX2168" fmla="*/ 165056 w 3340100"/>
              <a:gd name="connsiteY2168" fmla="*/ 1673954 h 4321138"/>
              <a:gd name="connsiteX2169" fmla="*/ 169392 w 3340100"/>
              <a:gd name="connsiteY2169" fmla="*/ 1683828 h 4321138"/>
              <a:gd name="connsiteX2170" fmla="*/ 167334 w 3340100"/>
              <a:gd name="connsiteY2170" fmla="*/ 1702449 h 4321138"/>
              <a:gd name="connsiteX2171" fmla="*/ 166746 w 3340100"/>
              <a:gd name="connsiteY2171" fmla="*/ 1702449 h 4321138"/>
              <a:gd name="connsiteX2172" fmla="*/ 160279 w 3340100"/>
              <a:gd name="connsiteY2172" fmla="*/ 1674217 h 4321138"/>
              <a:gd name="connsiteX2173" fmla="*/ 165056 w 3340100"/>
              <a:gd name="connsiteY2173" fmla="*/ 1673954 h 4321138"/>
              <a:gd name="connsiteX2174" fmla="*/ 1192968 w 3340100"/>
              <a:gd name="connsiteY2174" fmla="*/ 1669734 h 4321138"/>
              <a:gd name="connsiteX2175" fmla="*/ 1198376 w 3340100"/>
              <a:gd name="connsiteY2175" fmla="*/ 1672552 h 4321138"/>
              <a:gd name="connsiteX2176" fmla="*/ 1202112 w 3340100"/>
              <a:gd name="connsiteY2176" fmla="*/ 1675092 h 4321138"/>
              <a:gd name="connsiteX2177" fmla="*/ 1204913 w 3340100"/>
              <a:gd name="connsiteY2177" fmla="*/ 1687475 h 4321138"/>
              <a:gd name="connsiteX2178" fmla="*/ 1189661 w 3340100"/>
              <a:gd name="connsiteY2178" fmla="*/ 1670965 h 4321138"/>
              <a:gd name="connsiteX2179" fmla="*/ 1192968 w 3340100"/>
              <a:gd name="connsiteY2179" fmla="*/ 1669734 h 4321138"/>
              <a:gd name="connsiteX2180" fmla="*/ 547810 w 3340100"/>
              <a:gd name="connsiteY2180" fmla="*/ 1664327 h 4321138"/>
              <a:gd name="connsiteX2181" fmla="*/ 573454 w 3340100"/>
              <a:gd name="connsiteY2181" fmla="*/ 1692799 h 4321138"/>
              <a:gd name="connsiteX2182" fmla="*/ 572538 w 3340100"/>
              <a:gd name="connsiteY2182" fmla="*/ 1750043 h 4321138"/>
              <a:gd name="connsiteX2183" fmla="*/ 571012 w 3340100"/>
              <a:gd name="connsiteY2183" fmla="*/ 1750642 h 4321138"/>
              <a:gd name="connsiteX2184" fmla="*/ 547810 w 3340100"/>
              <a:gd name="connsiteY2184" fmla="*/ 1664327 h 4321138"/>
              <a:gd name="connsiteX2185" fmla="*/ 1319213 w 3340100"/>
              <a:gd name="connsiteY2185" fmla="*/ 1661161 h 4321138"/>
              <a:gd name="connsiteX2186" fmla="*/ 1324183 w 3340100"/>
              <a:gd name="connsiteY2186" fmla="*/ 1663518 h 4321138"/>
              <a:gd name="connsiteX2187" fmla="*/ 1331913 w 3340100"/>
              <a:gd name="connsiteY2187" fmla="*/ 1670590 h 4321138"/>
              <a:gd name="connsiteX2188" fmla="*/ 1331913 w 3340100"/>
              <a:gd name="connsiteY2188" fmla="*/ 1670927 h 4321138"/>
              <a:gd name="connsiteX2189" fmla="*/ 1319213 w 3340100"/>
              <a:gd name="connsiteY2189" fmla="*/ 1661161 h 4321138"/>
              <a:gd name="connsiteX2190" fmla="*/ 1109968 w 3340100"/>
              <a:gd name="connsiteY2190" fmla="*/ 1658007 h 4321138"/>
              <a:gd name="connsiteX2191" fmla="*/ 1124012 w 3340100"/>
              <a:gd name="connsiteY2191" fmla="*/ 1669615 h 4321138"/>
              <a:gd name="connsiteX2192" fmla="*/ 1141413 w 3340100"/>
              <a:gd name="connsiteY2192" fmla="*/ 1699977 h 4321138"/>
              <a:gd name="connsiteX2193" fmla="*/ 1141108 w 3340100"/>
              <a:gd name="connsiteY2193" fmla="*/ 1701167 h 4321138"/>
              <a:gd name="connsiteX2194" fmla="*/ 1109968 w 3340100"/>
              <a:gd name="connsiteY2194" fmla="*/ 1658007 h 4321138"/>
              <a:gd name="connsiteX2195" fmla="*/ 1007393 w 3340100"/>
              <a:gd name="connsiteY2195" fmla="*/ 1638970 h 4321138"/>
              <a:gd name="connsiteX2196" fmla="*/ 1028021 w 3340100"/>
              <a:gd name="connsiteY2196" fmla="*/ 1664496 h 4321138"/>
              <a:gd name="connsiteX2197" fmla="*/ 1044463 w 3340100"/>
              <a:gd name="connsiteY2197" fmla="*/ 1718890 h 4321138"/>
              <a:gd name="connsiteX2198" fmla="*/ 1042968 w 3340100"/>
              <a:gd name="connsiteY2198" fmla="*/ 1720409 h 4321138"/>
              <a:gd name="connsiteX2199" fmla="*/ 1007393 w 3340100"/>
              <a:gd name="connsiteY2199" fmla="*/ 1638970 h 4321138"/>
              <a:gd name="connsiteX2200" fmla="*/ 241504 w 3340100"/>
              <a:gd name="connsiteY2200" fmla="*/ 1632805 h 4321138"/>
              <a:gd name="connsiteX2201" fmla="*/ 247608 w 3340100"/>
              <a:gd name="connsiteY2201" fmla="*/ 1647019 h 4321138"/>
              <a:gd name="connsiteX2202" fmla="*/ 245269 w 3340100"/>
              <a:gd name="connsiteY2202" fmla="*/ 1674835 h 4321138"/>
              <a:gd name="connsiteX2203" fmla="*/ 244391 w 3340100"/>
              <a:gd name="connsiteY2203" fmla="*/ 1674835 h 4321138"/>
              <a:gd name="connsiteX2204" fmla="*/ 234741 w 3340100"/>
              <a:gd name="connsiteY2204" fmla="*/ 1633264 h 4321138"/>
              <a:gd name="connsiteX2205" fmla="*/ 241504 w 3340100"/>
              <a:gd name="connsiteY2205" fmla="*/ 1632805 h 4321138"/>
              <a:gd name="connsiteX2206" fmla="*/ 1181101 w 3340100"/>
              <a:gd name="connsiteY2206" fmla="*/ 1631912 h 4321138"/>
              <a:gd name="connsiteX2207" fmla="*/ 1192499 w 3340100"/>
              <a:gd name="connsiteY2207" fmla="*/ 1639421 h 4321138"/>
              <a:gd name="connsiteX2208" fmla="*/ 1193647 w 3340100"/>
              <a:gd name="connsiteY2208" fmla="*/ 1642598 h 4321138"/>
              <a:gd name="connsiteX2209" fmla="*/ 1192630 w 3340100"/>
              <a:gd name="connsiteY2209" fmla="*/ 1639215 h 4321138"/>
              <a:gd name="connsiteX2210" fmla="*/ 1190626 w 3340100"/>
              <a:gd name="connsiteY2210" fmla="*/ 1633500 h 4321138"/>
              <a:gd name="connsiteX2211" fmla="*/ 1207803 w 3340100"/>
              <a:gd name="connsiteY2211" fmla="*/ 1649693 h 4321138"/>
              <a:gd name="connsiteX2212" fmla="*/ 1193775 w 3340100"/>
              <a:gd name="connsiteY2212" fmla="*/ 1643025 h 4321138"/>
              <a:gd name="connsiteX2213" fmla="*/ 1193766 w 3340100"/>
              <a:gd name="connsiteY2213" fmla="*/ 1642994 h 4321138"/>
              <a:gd name="connsiteX2214" fmla="*/ 842155 w 3340100"/>
              <a:gd name="connsiteY2214" fmla="*/ 1629632 h 4321138"/>
              <a:gd name="connsiteX2215" fmla="*/ 865414 w 3340100"/>
              <a:gd name="connsiteY2215" fmla="*/ 1668483 h 4321138"/>
              <a:gd name="connsiteX2216" fmla="*/ 874788 w 3340100"/>
              <a:gd name="connsiteY2216" fmla="*/ 1741392 h 4321138"/>
              <a:gd name="connsiteX2217" fmla="*/ 872369 w 3340100"/>
              <a:gd name="connsiteY2217" fmla="*/ 1743199 h 4321138"/>
              <a:gd name="connsiteX2218" fmla="*/ 837293 w 3340100"/>
              <a:gd name="connsiteY2218" fmla="*/ 1632631 h 4321138"/>
              <a:gd name="connsiteX2219" fmla="*/ 842155 w 3340100"/>
              <a:gd name="connsiteY2219" fmla="*/ 1629632 h 4321138"/>
              <a:gd name="connsiteX2220" fmla="*/ 1112464 w 3340100"/>
              <a:gd name="connsiteY2220" fmla="*/ 1619007 h 4321138"/>
              <a:gd name="connsiteX2221" fmla="*/ 1123077 w 3340100"/>
              <a:gd name="connsiteY2221" fmla="*/ 1628806 h 4321138"/>
              <a:gd name="connsiteX2222" fmla="*/ 1138239 w 3340100"/>
              <a:gd name="connsiteY2222" fmla="*/ 1653749 h 4321138"/>
              <a:gd name="connsiteX2223" fmla="*/ 1137936 w 3340100"/>
              <a:gd name="connsiteY2223" fmla="*/ 1655234 h 4321138"/>
              <a:gd name="connsiteX2224" fmla="*/ 1112464 w 3340100"/>
              <a:gd name="connsiteY2224" fmla="*/ 1619007 h 4321138"/>
              <a:gd name="connsiteX2225" fmla="*/ 610449 w 3340100"/>
              <a:gd name="connsiteY2225" fmla="*/ 1614153 h 4321138"/>
              <a:gd name="connsiteX2226" fmla="*/ 631210 w 3340100"/>
              <a:gd name="connsiteY2226" fmla="*/ 1649909 h 4321138"/>
              <a:gd name="connsiteX2227" fmla="*/ 631508 w 3340100"/>
              <a:gd name="connsiteY2227" fmla="*/ 1713783 h 4321138"/>
              <a:gd name="connsiteX2228" fmla="*/ 630017 w 3340100"/>
              <a:gd name="connsiteY2228" fmla="*/ 1714700 h 4321138"/>
              <a:gd name="connsiteX2229" fmla="*/ 604963 w 3340100"/>
              <a:gd name="connsiteY2229" fmla="*/ 1618125 h 4321138"/>
              <a:gd name="connsiteX2230" fmla="*/ 610449 w 3340100"/>
              <a:gd name="connsiteY2230" fmla="*/ 1614153 h 4321138"/>
              <a:gd name="connsiteX2231" fmla="*/ 1023114 w 3340100"/>
              <a:gd name="connsiteY2231" fmla="*/ 1600274 h 4321138"/>
              <a:gd name="connsiteX2232" fmla="*/ 1040685 w 3340100"/>
              <a:gd name="connsiteY2232" fmla="*/ 1623120 h 4321138"/>
              <a:gd name="connsiteX2233" fmla="*/ 1057045 w 3340100"/>
              <a:gd name="connsiteY2233" fmla="*/ 1671858 h 4321138"/>
              <a:gd name="connsiteX2234" fmla="*/ 1055834 w 3340100"/>
              <a:gd name="connsiteY2234" fmla="*/ 1673381 h 4321138"/>
              <a:gd name="connsiteX2235" fmla="*/ 1023114 w 3340100"/>
              <a:gd name="connsiteY2235" fmla="*/ 1600274 h 4321138"/>
              <a:gd name="connsiteX2236" fmla="*/ 1173163 w 3340100"/>
              <a:gd name="connsiteY2236" fmla="*/ 1593812 h 4321138"/>
              <a:gd name="connsiteX2237" fmla="*/ 1183984 w 3340100"/>
              <a:gd name="connsiteY2237" fmla="*/ 1603915 h 4321138"/>
              <a:gd name="connsiteX2238" fmla="*/ 1183984 w 3340100"/>
              <a:gd name="connsiteY2238" fmla="*/ 1604588 h 4321138"/>
              <a:gd name="connsiteX2239" fmla="*/ 1176088 w 3340100"/>
              <a:gd name="connsiteY2239" fmla="*/ 1600211 h 4321138"/>
              <a:gd name="connsiteX2240" fmla="*/ 1173163 w 3340100"/>
              <a:gd name="connsiteY2240" fmla="*/ 1593812 h 4321138"/>
              <a:gd name="connsiteX2241" fmla="*/ 315145 w 3340100"/>
              <a:gd name="connsiteY2241" fmla="*/ 1589906 h 4321138"/>
              <a:gd name="connsiteX2242" fmla="*/ 323298 w 3340100"/>
              <a:gd name="connsiteY2242" fmla="*/ 1607709 h 4321138"/>
              <a:gd name="connsiteX2243" fmla="*/ 320192 w 3340100"/>
              <a:gd name="connsiteY2243" fmla="*/ 1642173 h 4321138"/>
              <a:gd name="connsiteX2244" fmla="*/ 319260 w 3340100"/>
              <a:gd name="connsiteY2244" fmla="*/ 1642478 h 4321138"/>
              <a:gd name="connsiteX2245" fmla="*/ 306525 w 3340100"/>
              <a:gd name="connsiteY2245" fmla="*/ 1590630 h 4321138"/>
              <a:gd name="connsiteX2246" fmla="*/ 315145 w 3340100"/>
              <a:gd name="connsiteY2246" fmla="*/ 1589906 h 4321138"/>
              <a:gd name="connsiteX2247" fmla="*/ 876469 w 3340100"/>
              <a:gd name="connsiteY2247" fmla="*/ 1589317 h 4321138"/>
              <a:gd name="connsiteX2248" fmla="*/ 897996 w 3340100"/>
              <a:gd name="connsiteY2248" fmla="*/ 1626618 h 4321138"/>
              <a:gd name="connsiteX2249" fmla="*/ 908974 w 3340100"/>
              <a:gd name="connsiteY2249" fmla="*/ 1697271 h 4321138"/>
              <a:gd name="connsiteX2250" fmla="*/ 906840 w 3340100"/>
              <a:gd name="connsiteY2250" fmla="*/ 1698768 h 4321138"/>
              <a:gd name="connsiteX2251" fmla="*/ 871771 w 3340100"/>
              <a:gd name="connsiteY2251" fmla="*/ 1592189 h 4321138"/>
              <a:gd name="connsiteX2252" fmla="*/ 876469 w 3340100"/>
              <a:gd name="connsiteY2252" fmla="*/ 1589317 h 4321138"/>
              <a:gd name="connsiteX2253" fmla="*/ 1108562 w 3340100"/>
              <a:gd name="connsiteY2253" fmla="*/ 1581112 h 4321138"/>
              <a:gd name="connsiteX2254" fmla="*/ 1116267 w 3340100"/>
              <a:gd name="connsiteY2254" fmla="*/ 1589066 h 4321138"/>
              <a:gd name="connsiteX2255" fmla="*/ 1128713 w 3340100"/>
              <a:gd name="connsiteY2255" fmla="*/ 1608803 h 4321138"/>
              <a:gd name="connsiteX2256" fmla="*/ 1128120 w 3340100"/>
              <a:gd name="connsiteY2256" fmla="*/ 1609687 h 4321138"/>
              <a:gd name="connsiteX2257" fmla="*/ 1108562 w 3340100"/>
              <a:gd name="connsiteY2257" fmla="*/ 1581112 h 4321138"/>
              <a:gd name="connsiteX2258" fmla="*/ 662186 w 3340100"/>
              <a:gd name="connsiteY2258" fmla="*/ 1570020 h 4321138"/>
              <a:gd name="connsiteX2259" fmla="*/ 683532 w 3340100"/>
              <a:gd name="connsiteY2259" fmla="*/ 1607533 h 4321138"/>
              <a:gd name="connsiteX2260" fmla="*/ 685649 w 3340100"/>
              <a:gd name="connsiteY2260" fmla="*/ 1675437 h 4321138"/>
              <a:gd name="connsiteX2261" fmla="*/ 684137 w 3340100"/>
              <a:gd name="connsiteY2261" fmla="*/ 1676346 h 4321138"/>
              <a:gd name="connsiteX2262" fmla="*/ 656620 w 3340100"/>
              <a:gd name="connsiteY2262" fmla="*/ 1574188 h 4321138"/>
              <a:gd name="connsiteX2263" fmla="*/ 662186 w 3340100"/>
              <a:gd name="connsiteY2263" fmla="*/ 1570020 h 4321138"/>
              <a:gd name="connsiteX2264" fmla="*/ 1033256 w 3340100"/>
              <a:gd name="connsiteY2264" fmla="*/ 1561611 h 4321138"/>
              <a:gd name="connsiteX2265" fmla="*/ 1047529 w 3340100"/>
              <a:gd name="connsiteY2265" fmla="*/ 1582195 h 4321138"/>
              <a:gd name="connsiteX2266" fmla="*/ 1063018 w 3340100"/>
              <a:gd name="connsiteY2266" fmla="*/ 1624876 h 4321138"/>
              <a:gd name="connsiteX2267" fmla="*/ 1062410 w 3340100"/>
              <a:gd name="connsiteY2267" fmla="*/ 1626087 h 4321138"/>
              <a:gd name="connsiteX2268" fmla="*/ 1033256 w 3340100"/>
              <a:gd name="connsiteY2268" fmla="*/ 1561611 h 4321138"/>
              <a:gd name="connsiteX2269" fmla="*/ 1150938 w 3340100"/>
              <a:gd name="connsiteY2269" fmla="*/ 1555712 h 4321138"/>
              <a:gd name="connsiteX2270" fmla="*/ 1155384 w 3340100"/>
              <a:gd name="connsiteY2270" fmla="*/ 1558434 h 4321138"/>
              <a:gd name="connsiteX2271" fmla="*/ 1155701 w 3340100"/>
              <a:gd name="connsiteY2271" fmla="*/ 1558660 h 4321138"/>
              <a:gd name="connsiteX2272" fmla="*/ 1152526 w 3340100"/>
              <a:gd name="connsiteY2272" fmla="*/ 1557753 h 4321138"/>
              <a:gd name="connsiteX2273" fmla="*/ 1150938 w 3340100"/>
              <a:gd name="connsiteY2273" fmla="*/ 1555712 h 4321138"/>
              <a:gd name="connsiteX2274" fmla="*/ 901958 w 3340100"/>
              <a:gd name="connsiteY2274" fmla="*/ 1550342 h 4321138"/>
              <a:gd name="connsiteX2275" fmla="*/ 924193 w 3340100"/>
              <a:gd name="connsiteY2275" fmla="*/ 1585092 h 4321138"/>
              <a:gd name="connsiteX2276" fmla="*/ 936052 w 3340100"/>
              <a:gd name="connsiteY2276" fmla="*/ 1653083 h 4321138"/>
              <a:gd name="connsiteX2277" fmla="*/ 934273 w 3340100"/>
              <a:gd name="connsiteY2277" fmla="*/ 1654594 h 4321138"/>
              <a:gd name="connsiteX2278" fmla="*/ 901958 w 3340100"/>
              <a:gd name="connsiteY2278" fmla="*/ 1550342 h 4321138"/>
              <a:gd name="connsiteX2279" fmla="*/ 385446 w 3340100"/>
              <a:gd name="connsiteY2279" fmla="*/ 1546663 h 4321138"/>
              <a:gd name="connsiteX2280" fmla="*/ 395378 w 3340100"/>
              <a:gd name="connsiteY2280" fmla="*/ 1567791 h 4321138"/>
              <a:gd name="connsiteX2281" fmla="*/ 392262 w 3340100"/>
              <a:gd name="connsiteY2281" fmla="*/ 1609513 h 4321138"/>
              <a:gd name="connsiteX2282" fmla="*/ 391015 w 3340100"/>
              <a:gd name="connsiteY2282" fmla="*/ 1609818 h 4321138"/>
              <a:gd name="connsiteX2283" fmla="*/ 375748 w 3340100"/>
              <a:gd name="connsiteY2283" fmla="*/ 1547691 h 4321138"/>
              <a:gd name="connsiteX2284" fmla="*/ 385446 w 3340100"/>
              <a:gd name="connsiteY2284" fmla="*/ 1546663 h 4321138"/>
              <a:gd name="connsiteX2285" fmla="*/ 1098551 w 3340100"/>
              <a:gd name="connsiteY2285" fmla="*/ 1546187 h 4321138"/>
              <a:gd name="connsiteX2286" fmla="*/ 1114426 w 3340100"/>
              <a:gd name="connsiteY2286" fmla="*/ 1564668 h 4321138"/>
              <a:gd name="connsiteX2287" fmla="*/ 1098551 w 3340100"/>
              <a:gd name="connsiteY2287" fmla="*/ 1546187 h 4321138"/>
              <a:gd name="connsiteX2288" fmla="*/ 704999 w 3340100"/>
              <a:gd name="connsiteY2288" fmla="*/ 1529545 h 4321138"/>
              <a:gd name="connsiteX2289" fmla="*/ 730399 w 3340100"/>
              <a:gd name="connsiteY2289" fmla="*/ 1566086 h 4321138"/>
              <a:gd name="connsiteX2290" fmla="*/ 733985 w 3340100"/>
              <a:gd name="connsiteY2290" fmla="*/ 1636148 h 4321138"/>
              <a:gd name="connsiteX2291" fmla="*/ 731296 w 3340100"/>
              <a:gd name="connsiteY2291" fmla="*/ 1637356 h 4321138"/>
              <a:gd name="connsiteX2292" fmla="*/ 704999 w 3340100"/>
              <a:gd name="connsiteY2292" fmla="*/ 1529545 h 4321138"/>
              <a:gd name="connsiteX2293" fmla="*/ 1039912 w 3340100"/>
              <a:gd name="connsiteY2293" fmla="*/ 1524273 h 4321138"/>
              <a:gd name="connsiteX2294" fmla="*/ 1051223 w 3340100"/>
              <a:gd name="connsiteY2294" fmla="*/ 1542598 h 4321138"/>
              <a:gd name="connsiteX2295" fmla="*/ 1065213 w 3340100"/>
              <a:gd name="connsiteY2295" fmla="*/ 1579870 h 4321138"/>
              <a:gd name="connsiteX2296" fmla="*/ 1064320 w 3340100"/>
              <a:gd name="connsiteY2296" fmla="*/ 1581112 h 4321138"/>
              <a:gd name="connsiteX2297" fmla="*/ 1039912 w 3340100"/>
              <a:gd name="connsiteY2297" fmla="*/ 1524273 h 4321138"/>
              <a:gd name="connsiteX2298" fmla="*/ 926503 w 3340100"/>
              <a:gd name="connsiteY2298" fmla="*/ 1511935 h 4321138"/>
              <a:gd name="connsiteX2299" fmla="*/ 945879 w 3340100"/>
              <a:gd name="connsiteY2299" fmla="*/ 1544243 h 4321138"/>
              <a:gd name="connsiteX2300" fmla="*/ 958503 w 3340100"/>
              <a:gd name="connsiteY2300" fmla="*/ 1607350 h 4321138"/>
              <a:gd name="connsiteX2301" fmla="*/ 957035 w 3340100"/>
              <a:gd name="connsiteY2301" fmla="*/ 1608558 h 4321138"/>
              <a:gd name="connsiteX2302" fmla="*/ 926503 w 3340100"/>
              <a:gd name="connsiteY2302" fmla="*/ 1511935 h 4321138"/>
              <a:gd name="connsiteX2303" fmla="*/ 442784 w 3340100"/>
              <a:gd name="connsiteY2303" fmla="*/ 1502008 h 4321138"/>
              <a:gd name="connsiteX2304" fmla="*/ 462673 w 3340100"/>
              <a:gd name="connsiteY2304" fmla="*/ 1526935 h 4321138"/>
              <a:gd name="connsiteX2305" fmla="*/ 460298 w 3340100"/>
              <a:gd name="connsiteY2305" fmla="*/ 1575269 h 4321138"/>
              <a:gd name="connsiteX2306" fmla="*/ 459110 w 3340100"/>
              <a:gd name="connsiteY2306" fmla="*/ 1575877 h 4321138"/>
              <a:gd name="connsiteX2307" fmla="*/ 442784 w 3340100"/>
              <a:gd name="connsiteY2307" fmla="*/ 1502008 h 4321138"/>
              <a:gd name="connsiteX2308" fmla="*/ 42863 w 3340100"/>
              <a:gd name="connsiteY2308" fmla="*/ 1495387 h 4321138"/>
              <a:gd name="connsiteX2309" fmla="*/ 46038 w 3340100"/>
              <a:gd name="connsiteY2309" fmla="*/ 1500150 h 4321138"/>
              <a:gd name="connsiteX2310" fmla="*/ 46038 w 3340100"/>
              <a:gd name="connsiteY2310" fmla="*/ 1504912 h 4321138"/>
              <a:gd name="connsiteX2311" fmla="*/ 42863 w 3340100"/>
              <a:gd name="connsiteY2311" fmla="*/ 1501737 h 4321138"/>
              <a:gd name="connsiteX2312" fmla="*/ 1039443 w 3340100"/>
              <a:gd name="connsiteY2312" fmla="*/ 1489037 h 4321138"/>
              <a:gd name="connsiteX2313" fmla="*/ 1048272 w 3340100"/>
              <a:gd name="connsiteY2313" fmla="*/ 1503769 h 4321138"/>
              <a:gd name="connsiteX2314" fmla="*/ 1060450 w 3340100"/>
              <a:gd name="connsiteY2314" fmla="*/ 1534154 h 4321138"/>
              <a:gd name="connsiteX2315" fmla="*/ 1060450 w 3340100"/>
              <a:gd name="connsiteY2315" fmla="*/ 1535075 h 4321138"/>
              <a:gd name="connsiteX2316" fmla="*/ 1060146 w 3340100"/>
              <a:gd name="connsiteY2316" fmla="*/ 1535075 h 4321138"/>
              <a:gd name="connsiteX2317" fmla="*/ 1048272 w 3340100"/>
              <a:gd name="connsiteY2317" fmla="*/ 1514205 h 4321138"/>
              <a:gd name="connsiteX2318" fmla="*/ 1039443 w 3340100"/>
              <a:gd name="connsiteY2318" fmla="*/ 1489037 h 4321138"/>
              <a:gd name="connsiteX2319" fmla="*/ 746948 w 3340100"/>
              <a:gd name="connsiteY2319" fmla="*/ 1485778 h 4321138"/>
              <a:gd name="connsiteX2320" fmla="*/ 772348 w 3340100"/>
              <a:gd name="connsiteY2320" fmla="*/ 1522934 h 4321138"/>
              <a:gd name="connsiteX2321" fmla="*/ 777550 w 3340100"/>
              <a:gd name="connsiteY2321" fmla="*/ 1595114 h 4321138"/>
              <a:gd name="connsiteX2322" fmla="*/ 776326 w 3340100"/>
              <a:gd name="connsiteY2322" fmla="*/ 1596028 h 4321138"/>
              <a:gd name="connsiteX2323" fmla="*/ 746948 w 3340100"/>
              <a:gd name="connsiteY2323" fmla="*/ 1485778 h 4321138"/>
              <a:gd name="connsiteX2324" fmla="*/ 945155 w 3340100"/>
              <a:gd name="connsiteY2324" fmla="*/ 1473593 h 4321138"/>
              <a:gd name="connsiteX2325" fmla="*/ 963109 w 3340100"/>
              <a:gd name="connsiteY2325" fmla="*/ 1503225 h 4321138"/>
              <a:gd name="connsiteX2326" fmla="*/ 976968 w 3340100"/>
              <a:gd name="connsiteY2326" fmla="*/ 1561572 h 4321138"/>
              <a:gd name="connsiteX2327" fmla="*/ 975708 w 3340100"/>
              <a:gd name="connsiteY2327" fmla="*/ 1562794 h 4321138"/>
              <a:gd name="connsiteX2328" fmla="*/ 945155 w 3340100"/>
              <a:gd name="connsiteY2328" fmla="*/ 1473593 h 4321138"/>
              <a:gd name="connsiteX2329" fmla="*/ 503464 w 3340100"/>
              <a:gd name="connsiteY2329" fmla="*/ 1458627 h 4321138"/>
              <a:gd name="connsiteX2330" fmla="*/ 524651 w 3340100"/>
              <a:gd name="connsiteY2330" fmla="*/ 1485559 h 4321138"/>
              <a:gd name="connsiteX2331" fmla="*/ 523159 w 3340100"/>
              <a:gd name="connsiteY2331" fmla="*/ 1538225 h 4321138"/>
              <a:gd name="connsiteX2332" fmla="*/ 521966 w 3340100"/>
              <a:gd name="connsiteY2332" fmla="*/ 1538524 h 4321138"/>
              <a:gd name="connsiteX2333" fmla="*/ 503464 w 3340100"/>
              <a:gd name="connsiteY2333" fmla="*/ 1458627 h 4321138"/>
              <a:gd name="connsiteX2334" fmla="*/ 122608 w 3340100"/>
              <a:gd name="connsiteY2334" fmla="*/ 1457174 h 4321138"/>
              <a:gd name="connsiteX2335" fmla="*/ 125800 w 3340100"/>
              <a:gd name="connsiteY2335" fmla="*/ 1464393 h 4321138"/>
              <a:gd name="connsiteX2336" fmla="*/ 123997 w 3340100"/>
              <a:gd name="connsiteY2336" fmla="*/ 1478605 h 4321138"/>
              <a:gd name="connsiteX2337" fmla="*/ 123697 w 3340100"/>
              <a:gd name="connsiteY2337" fmla="*/ 1478907 h 4321138"/>
              <a:gd name="connsiteX2338" fmla="*/ 119192 w 3340100"/>
              <a:gd name="connsiteY2338" fmla="*/ 1457438 h 4321138"/>
              <a:gd name="connsiteX2339" fmla="*/ 122608 w 3340100"/>
              <a:gd name="connsiteY2339" fmla="*/ 1457174 h 4321138"/>
              <a:gd name="connsiteX2340" fmla="*/ 1035953 w 3340100"/>
              <a:gd name="connsiteY2340" fmla="*/ 1454112 h 4321138"/>
              <a:gd name="connsiteX2341" fmla="*/ 1042276 w 3340100"/>
              <a:gd name="connsiteY2341" fmla="*/ 1465252 h 4321138"/>
              <a:gd name="connsiteX2342" fmla="*/ 1052513 w 3340100"/>
              <a:gd name="connsiteY2342" fmla="*/ 1488435 h 4321138"/>
              <a:gd name="connsiteX2343" fmla="*/ 1052513 w 3340100"/>
              <a:gd name="connsiteY2343" fmla="*/ 1489037 h 4321138"/>
              <a:gd name="connsiteX2344" fmla="*/ 1035953 w 3340100"/>
              <a:gd name="connsiteY2344" fmla="*/ 1454112 h 4321138"/>
              <a:gd name="connsiteX2345" fmla="*/ 785014 w 3340100"/>
              <a:gd name="connsiteY2345" fmla="*/ 1444221 h 4321138"/>
              <a:gd name="connsiteX2346" fmla="*/ 808371 w 3340100"/>
              <a:gd name="connsiteY2346" fmla="*/ 1481466 h 4321138"/>
              <a:gd name="connsiteX2347" fmla="*/ 815348 w 3340100"/>
              <a:gd name="connsiteY2347" fmla="*/ 1553514 h 4321138"/>
              <a:gd name="connsiteX2348" fmla="*/ 814135 w 3340100"/>
              <a:gd name="connsiteY2348" fmla="*/ 1554430 h 4321138"/>
              <a:gd name="connsiteX2349" fmla="*/ 785014 w 3340100"/>
              <a:gd name="connsiteY2349" fmla="*/ 1444221 h 4321138"/>
              <a:gd name="connsiteX2350" fmla="*/ 961628 w 3340100"/>
              <a:gd name="connsiteY2350" fmla="*/ 1436650 h 4321138"/>
              <a:gd name="connsiteX2351" fmla="*/ 975023 w 3340100"/>
              <a:gd name="connsiteY2351" fmla="*/ 1463805 h 4321138"/>
              <a:gd name="connsiteX2352" fmla="*/ 987525 w 3340100"/>
              <a:gd name="connsiteY2352" fmla="*/ 1514533 h 4321138"/>
              <a:gd name="connsiteX2353" fmla="*/ 986334 w 3340100"/>
              <a:gd name="connsiteY2353" fmla="*/ 1515727 h 4321138"/>
              <a:gd name="connsiteX2354" fmla="*/ 961628 w 3340100"/>
              <a:gd name="connsiteY2354" fmla="*/ 1436650 h 4321138"/>
              <a:gd name="connsiteX2355" fmla="*/ 1027113 w 3340100"/>
              <a:gd name="connsiteY2355" fmla="*/ 1420775 h 4321138"/>
              <a:gd name="connsiteX2356" fmla="*/ 1038226 w 3340100"/>
              <a:gd name="connsiteY2356" fmla="*/ 1444588 h 4321138"/>
              <a:gd name="connsiteX2357" fmla="*/ 1027113 w 3340100"/>
              <a:gd name="connsiteY2357" fmla="*/ 1420775 h 4321138"/>
              <a:gd name="connsiteX2358" fmla="*/ 199406 w 3340100"/>
              <a:gd name="connsiteY2358" fmla="*/ 1415862 h 4321138"/>
              <a:gd name="connsiteX2359" fmla="*/ 204231 w 3340100"/>
              <a:gd name="connsiteY2359" fmla="*/ 1427373 h 4321138"/>
              <a:gd name="connsiteX2360" fmla="*/ 202087 w 3340100"/>
              <a:gd name="connsiteY2360" fmla="*/ 1449698 h 4321138"/>
              <a:gd name="connsiteX2361" fmla="*/ 201474 w 3340100"/>
              <a:gd name="connsiteY2361" fmla="*/ 1450008 h 4321138"/>
              <a:gd name="connsiteX2362" fmla="*/ 194121 w 3340100"/>
              <a:gd name="connsiteY2362" fmla="*/ 1416211 h 4321138"/>
              <a:gd name="connsiteX2363" fmla="*/ 199406 w 3340100"/>
              <a:gd name="connsiteY2363" fmla="*/ 1415862 h 4321138"/>
              <a:gd name="connsiteX2364" fmla="*/ 559098 w 3340100"/>
              <a:gd name="connsiteY2364" fmla="*/ 1413668 h 4321138"/>
              <a:gd name="connsiteX2365" fmla="*/ 582225 w 3340100"/>
              <a:gd name="connsiteY2365" fmla="*/ 1443516 h 4321138"/>
              <a:gd name="connsiteX2366" fmla="*/ 581608 w 3340100"/>
              <a:gd name="connsiteY2366" fmla="*/ 1502605 h 4321138"/>
              <a:gd name="connsiteX2367" fmla="*/ 580375 w 3340100"/>
              <a:gd name="connsiteY2367" fmla="*/ 1503214 h 4321138"/>
              <a:gd name="connsiteX2368" fmla="*/ 559098 w 3340100"/>
              <a:gd name="connsiteY2368" fmla="*/ 1413668 h 4321138"/>
              <a:gd name="connsiteX2369" fmla="*/ 818780 w 3340100"/>
              <a:gd name="connsiteY2369" fmla="*/ 1402452 h 4321138"/>
              <a:gd name="connsiteX2370" fmla="*/ 839958 w 3340100"/>
              <a:gd name="connsiteY2370" fmla="*/ 1440268 h 4321138"/>
              <a:gd name="connsiteX2371" fmla="*/ 848245 w 3340100"/>
              <a:gd name="connsiteY2371" fmla="*/ 1510410 h 4321138"/>
              <a:gd name="connsiteX2372" fmla="*/ 846403 w 3340100"/>
              <a:gd name="connsiteY2372" fmla="*/ 1511630 h 4321138"/>
              <a:gd name="connsiteX2373" fmla="*/ 818780 w 3340100"/>
              <a:gd name="connsiteY2373" fmla="*/ 1402452 h 4321138"/>
              <a:gd name="connsiteX2374" fmla="*/ 971044 w 3340100"/>
              <a:gd name="connsiteY2374" fmla="*/ 1400137 h 4321138"/>
              <a:gd name="connsiteX2375" fmla="*/ 982596 w 3340100"/>
              <a:gd name="connsiteY2375" fmla="*/ 1423922 h 4321138"/>
              <a:gd name="connsiteX2376" fmla="*/ 995059 w 3340100"/>
              <a:gd name="connsiteY2376" fmla="*/ 1468783 h 4321138"/>
              <a:gd name="connsiteX2377" fmla="*/ 994451 w 3340100"/>
              <a:gd name="connsiteY2377" fmla="*/ 1469987 h 4321138"/>
              <a:gd name="connsiteX2378" fmla="*/ 971044 w 3340100"/>
              <a:gd name="connsiteY2378" fmla="*/ 1400137 h 4321138"/>
              <a:gd name="connsiteX2379" fmla="*/ 271843 w 3340100"/>
              <a:gd name="connsiteY2379" fmla="*/ 1375651 h 4321138"/>
              <a:gd name="connsiteX2380" fmla="*/ 278210 w 3340100"/>
              <a:gd name="connsiteY2380" fmla="*/ 1389838 h 4321138"/>
              <a:gd name="connsiteX2381" fmla="*/ 275740 w 3340100"/>
              <a:gd name="connsiteY2381" fmla="*/ 1417409 h 4321138"/>
              <a:gd name="connsiteX2382" fmla="*/ 274814 w 3340100"/>
              <a:gd name="connsiteY2382" fmla="*/ 1417706 h 4321138"/>
              <a:gd name="connsiteX2383" fmla="*/ 265245 w 3340100"/>
              <a:gd name="connsiteY2383" fmla="*/ 1375911 h 4321138"/>
              <a:gd name="connsiteX2384" fmla="*/ 271843 w 3340100"/>
              <a:gd name="connsiteY2384" fmla="*/ 1375651 h 4321138"/>
              <a:gd name="connsiteX2385" fmla="*/ 611627 w 3340100"/>
              <a:gd name="connsiteY2385" fmla="*/ 1368050 h 4321138"/>
              <a:gd name="connsiteX2386" fmla="*/ 633514 w 3340100"/>
              <a:gd name="connsiteY2386" fmla="*/ 1401753 h 4321138"/>
              <a:gd name="connsiteX2387" fmla="*/ 634426 w 3340100"/>
              <a:gd name="connsiteY2387" fmla="*/ 1464314 h 4321138"/>
              <a:gd name="connsiteX2388" fmla="*/ 631994 w 3340100"/>
              <a:gd name="connsiteY2388" fmla="*/ 1465225 h 4321138"/>
              <a:gd name="connsiteX2389" fmla="*/ 611627 w 3340100"/>
              <a:gd name="connsiteY2389" fmla="*/ 1368050 h 4321138"/>
              <a:gd name="connsiteX2390" fmla="*/ 977476 w 3340100"/>
              <a:gd name="connsiteY2390" fmla="*/ 1363635 h 4321138"/>
              <a:gd name="connsiteX2391" fmla="*/ 985905 w 3340100"/>
              <a:gd name="connsiteY2391" fmla="*/ 1384142 h 4321138"/>
              <a:gd name="connsiteX2392" fmla="*/ 996951 w 3340100"/>
              <a:gd name="connsiteY2392" fmla="*/ 1423031 h 4321138"/>
              <a:gd name="connsiteX2393" fmla="*/ 996951 w 3340100"/>
              <a:gd name="connsiteY2393" fmla="*/ 1423644 h 4321138"/>
              <a:gd name="connsiteX2394" fmla="*/ 996370 w 3340100"/>
              <a:gd name="connsiteY2394" fmla="*/ 1423950 h 4321138"/>
              <a:gd name="connsiteX2395" fmla="*/ 977185 w 3340100"/>
              <a:gd name="connsiteY2395" fmla="*/ 1363942 h 4321138"/>
              <a:gd name="connsiteX2396" fmla="*/ 977476 w 3340100"/>
              <a:gd name="connsiteY2396" fmla="*/ 1363635 h 4321138"/>
              <a:gd name="connsiteX2397" fmla="*/ 848589 w 3340100"/>
              <a:gd name="connsiteY2397" fmla="*/ 1362779 h 4321138"/>
              <a:gd name="connsiteX2398" fmla="*/ 867406 w 3340100"/>
              <a:gd name="connsiteY2398" fmla="*/ 1399100 h 4321138"/>
              <a:gd name="connsiteX2399" fmla="*/ 876511 w 3340100"/>
              <a:gd name="connsiteY2399" fmla="*/ 1466263 h 4321138"/>
              <a:gd name="connsiteX2400" fmla="*/ 874993 w 3340100"/>
              <a:gd name="connsiteY2400" fmla="*/ 1467484 h 4321138"/>
              <a:gd name="connsiteX2401" fmla="*/ 848589 w 3340100"/>
              <a:gd name="connsiteY2401" fmla="*/ 1362779 h 4321138"/>
              <a:gd name="connsiteX2402" fmla="*/ 335212 w 3340100"/>
              <a:gd name="connsiteY2402" fmla="*/ 1331513 h 4321138"/>
              <a:gd name="connsiteX2403" fmla="*/ 350071 w 3340100"/>
              <a:gd name="connsiteY2403" fmla="*/ 1349758 h 4321138"/>
              <a:gd name="connsiteX2404" fmla="*/ 347645 w 3340100"/>
              <a:gd name="connsiteY2404" fmla="*/ 1385045 h 4321138"/>
              <a:gd name="connsiteX2405" fmla="*/ 346735 w 3340100"/>
              <a:gd name="connsiteY2405" fmla="*/ 1385344 h 4321138"/>
              <a:gd name="connsiteX2406" fmla="*/ 335212 w 3340100"/>
              <a:gd name="connsiteY2406" fmla="*/ 1331513 h 4321138"/>
              <a:gd name="connsiteX2407" fmla="*/ 978189 w 3340100"/>
              <a:gd name="connsiteY2407" fmla="*/ 1330297 h 4321138"/>
              <a:gd name="connsiteX2408" fmla="*/ 984250 w 3340100"/>
              <a:gd name="connsiteY2408" fmla="*/ 1346574 h 4321138"/>
              <a:gd name="connsiteX2409" fmla="*/ 993775 w 3340100"/>
              <a:gd name="connsiteY2409" fmla="*/ 1377319 h 4321138"/>
              <a:gd name="connsiteX2410" fmla="*/ 993775 w 3340100"/>
              <a:gd name="connsiteY2410" fmla="*/ 1377621 h 4321138"/>
              <a:gd name="connsiteX2411" fmla="*/ 993486 w 3340100"/>
              <a:gd name="connsiteY2411" fmla="*/ 1377922 h 4321138"/>
              <a:gd name="connsiteX2412" fmla="*/ 977900 w 3340100"/>
              <a:gd name="connsiteY2412" fmla="*/ 1330599 h 4321138"/>
              <a:gd name="connsiteX2413" fmla="*/ 978189 w 3340100"/>
              <a:gd name="connsiteY2413" fmla="*/ 1330297 h 4321138"/>
              <a:gd name="connsiteX2414" fmla="*/ 657925 w 3340100"/>
              <a:gd name="connsiteY2414" fmla="*/ 1325737 h 4321138"/>
              <a:gd name="connsiteX2415" fmla="*/ 680305 w 3340100"/>
              <a:gd name="connsiteY2415" fmla="*/ 1360419 h 4321138"/>
              <a:gd name="connsiteX2416" fmla="*/ 682481 w 3340100"/>
              <a:gd name="connsiteY2416" fmla="*/ 1425554 h 4321138"/>
              <a:gd name="connsiteX2417" fmla="*/ 681238 w 3340100"/>
              <a:gd name="connsiteY2417" fmla="*/ 1426157 h 4321138"/>
              <a:gd name="connsiteX2418" fmla="*/ 657925 w 3340100"/>
              <a:gd name="connsiteY2418" fmla="*/ 1325737 h 4321138"/>
              <a:gd name="connsiteX2419" fmla="*/ 872129 w 3340100"/>
              <a:gd name="connsiteY2419" fmla="*/ 1325566 h 4321138"/>
              <a:gd name="connsiteX2420" fmla="*/ 888725 w 3340100"/>
              <a:gd name="connsiteY2420" fmla="*/ 1358833 h 4321138"/>
              <a:gd name="connsiteX2421" fmla="*/ 898382 w 3340100"/>
              <a:gd name="connsiteY2421" fmla="*/ 1420264 h 4321138"/>
              <a:gd name="connsiteX2422" fmla="*/ 897175 w 3340100"/>
              <a:gd name="connsiteY2422" fmla="*/ 1421463 h 4321138"/>
              <a:gd name="connsiteX2423" fmla="*/ 872129 w 3340100"/>
              <a:gd name="connsiteY2423" fmla="*/ 1325566 h 4321138"/>
              <a:gd name="connsiteX2424" fmla="*/ 973138 w 3340100"/>
              <a:gd name="connsiteY2424" fmla="*/ 1295372 h 4321138"/>
              <a:gd name="connsiteX2425" fmla="*/ 977756 w 3340100"/>
              <a:gd name="connsiteY2425" fmla="*/ 1308479 h 4321138"/>
              <a:gd name="connsiteX2426" fmla="*/ 985838 w 3340100"/>
              <a:gd name="connsiteY2426" fmla="*/ 1333167 h 4321138"/>
              <a:gd name="connsiteX2427" fmla="*/ 985838 w 3340100"/>
              <a:gd name="connsiteY2427" fmla="*/ 1333472 h 4321138"/>
              <a:gd name="connsiteX2428" fmla="*/ 973138 w 3340100"/>
              <a:gd name="connsiteY2428" fmla="*/ 1295372 h 4321138"/>
              <a:gd name="connsiteX2429" fmla="*/ 399783 w 3340100"/>
              <a:gd name="connsiteY2429" fmla="*/ 1288264 h 4321138"/>
              <a:gd name="connsiteX2430" fmla="*/ 416208 w 3340100"/>
              <a:gd name="connsiteY2430" fmla="*/ 1309813 h 4321138"/>
              <a:gd name="connsiteX2431" fmla="*/ 414118 w 3340100"/>
              <a:gd name="connsiteY2431" fmla="*/ 1350814 h 4321138"/>
              <a:gd name="connsiteX2432" fmla="*/ 412923 w 3340100"/>
              <a:gd name="connsiteY2432" fmla="*/ 1351413 h 4321138"/>
              <a:gd name="connsiteX2433" fmla="*/ 399783 w 3340100"/>
              <a:gd name="connsiteY2433" fmla="*/ 1288264 h 4321138"/>
              <a:gd name="connsiteX2434" fmla="*/ 890710 w 3340100"/>
              <a:gd name="connsiteY2434" fmla="*/ 1287265 h 4321138"/>
              <a:gd name="connsiteX2435" fmla="*/ 905058 w 3340100"/>
              <a:gd name="connsiteY2435" fmla="*/ 1318505 h 4321138"/>
              <a:gd name="connsiteX2436" fmla="*/ 915438 w 3340100"/>
              <a:gd name="connsiteY2436" fmla="*/ 1376083 h 4321138"/>
              <a:gd name="connsiteX2437" fmla="*/ 914522 w 3340100"/>
              <a:gd name="connsiteY2437" fmla="*/ 1377002 h 4321138"/>
              <a:gd name="connsiteX2438" fmla="*/ 890710 w 3340100"/>
              <a:gd name="connsiteY2438" fmla="*/ 1287265 h 4321138"/>
              <a:gd name="connsiteX2439" fmla="*/ 971235 w 3340100"/>
              <a:gd name="connsiteY2439" fmla="*/ 1283946 h 4321138"/>
              <a:gd name="connsiteX2440" fmla="*/ 973138 w 3340100"/>
              <a:gd name="connsiteY2440" fmla="*/ 1289022 h 4321138"/>
              <a:gd name="connsiteX2441" fmla="*/ 971824 w 3340100"/>
              <a:gd name="connsiteY2441" fmla="*/ 1285573 h 4321138"/>
              <a:gd name="connsiteX2442" fmla="*/ 699691 w 3340100"/>
              <a:gd name="connsiteY2442" fmla="*/ 1282907 h 4321138"/>
              <a:gd name="connsiteX2443" fmla="*/ 720816 w 3340100"/>
              <a:gd name="connsiteY2443" fmla="*/ 1318634 h 4321138"/>
              <a:gd name="connsiteX2444" fmla="*/ 724490 w 3340100"/>
              <a:gd name="connsiteY2444" fmla="*/ 1385539 h 4321138"/>
              <a:gd name="connsiteX2445" fmla="*/ 723265 w 3340100"/>
              <a:gd name="connsiteY2445" fmla="*/ 1386447 h 4321138"/>
              <a:gd name="connsiteX2446" fmla="*/ 699691 w 3340100"/>
              <a:gd name="connsiteY2446" fmla="*/ 1282907 h 4321138"/>
              <a:gd name="connsiteX2447" fmla="*/ 963613 w 3340100"/>
              <a:gd name="connsiteY2447" fmla="*/ 1263622 h 4321138"/>
              <a:gd name="connsiteX2448" fmla="*/ 968868 w 3340100"/>
              <a:gd name="connsiteY2448" fmla="*/ 1277419 h 4321138"/>
              <a:gd name="connsiteX2449" fmla="*/ 971235 w 3340100"/>
              <a:gd name="connsiteY2449" fmla="*/ 1283946 h 4321138"/>
              <a:gd name="connsiteX2450" fmla="*/ 906742 w 3340100"/>
              <a:gd name="connsiteY2450" fmla="*/ 1250920 h 4321138"/>
              <a:gd name="connsiteX2451" fmla="*/ 917418 w 3340100"/>
              <a:gd name="connsiteY2451" fmla="*/ 1278989 h 4321138"/>
              <a:gd name="connsiteX2452" fmla="*/ 927502 w 3340100"/>
              <a:gd name="connsiteY2452" fmla="*/ 1329390 h 4321138"/>
              <a:gd name="connsiteX2453" fmla="*/ 926612 w 3340100"/>
              <a:gd name="connsiteY2453" fmla="*/ 1330296 h 4321138"/>
              <a:gd name="connsiteX2454" fmla="*/ 906742 w 3340100"/>
              <a:gd name="connsiteY2454" fmla="*/ 1250920 h 4321138"/>
              <a:gd name="connsiteX2455" fmla="*/ 460245 w 3340100"/>
              <a:gd name="connsiteY2455" fmla="*/ 1244464 h 4321138"/>
              <a:gd name="connsiteX2456" fmla="*/ 478126 w 3340100"/>
              <a:gd name="connsiteY2456" fmla="*/ 1268566 h 4321138"/>
              <a:gd name="connsiteX2457" fmla="*/ 476611 w 3340100"/>
              <a:gd name="connsiteY2457" fmla="*/ 1315265 h 4321138"/>
              <a:gd name="connsiteX2458" fmla="*/ 475702 w 3340100"/>
              <a:gd name="connsiteY2458" fmla="*/ 1315867 h 4321138"/>
              <a:gd name="connsiteX2459" fmla="*/ 460245 w 3340100"/>
              <a:gd name="connsiteY2459" fmla="*/ 1244464 h 4321138"/>
              <a:gd name="connsiteX2460" fmla="*/ 737752 w 3340100"/>
              <a:gd name="connsiteY2460" fmla="*/ 1241370 h 4321138"/>
              <a:gd name="connsiteX2461" fmla="*/ 757444 w 3340100"/>
              <a:gd name="connsiteY2461" fmla="*/ 1277283 h 4321138"/>
              <a:gd name="connsiteX2462" fmla="*/ 762292 w 3340100"/>
              <a:gd name="connsiteY2462" fmla="*/ 1344541 h 4321138"/>
              <a:gd name="connsiteX2463" fmla="*/ 761383 w 3340100"/>
              <a:gd name="connsiteY2463" fmla="*/ 1345150 h 4321138"/>
              <a:gd name="connsiteX2464" fmla="*/ 737752 w 3340100"/>
              <a:gd name="connsiteY2464" fmla="*/ 1241370 h 4321138"/>
              <a:gd name="connsiteX2465" fmla="*/ 81280 w 3340100"/>
              <a:gd name="connsiteY2465" fmla="*/ 1237170 h 4321138"/>
              <a:gd name="connsiteX2466" fmla="*/ 85090 w 3340100"/>
              <a:gd name="connsiteY2466" fmla="*/ 1241426 h 4321138"/>
              <a:gd name="connsiteX2467" fmla="*/ 84137 w 3340100"/>
              <a:gd name="connsiteY2467" fmla="*/ 1249026 h 4321138"/>
              <a:gd name="connsiteX2468" fmla="*/ 83820 w 3340100"/>
              <a:gd name="connsiteY2468" fmla="*/ 1249026 h 4321138"/>
              <a:gd name="connsiteX2469" fmla="*/ 81280 w 3340100"/>
              <a:gd name="connsiteY2469" fmla="*/ 1237170 h 4321138"/>
              <a:gd name="connsiteX2470" fmla="*/ 916322 w 3340100"/>
              <a:gd name="connsiteY2470" fmla="*/ 1215996 h 4321138"/>
              <a:gd name="connsiteX2471" fmla="*/ 925095 w 3340100"/>
              <a:gd name="connsiteY2471" fmla="*/ 1240899 h 4321138"/>
              <a:gd name="connsiteX2472" fmla="*/ 934453 w 3340100"/>
              <a:gd name="connsiteY2472" fmla="*/ 1285238 h 4321138"/>
              <a:gd name="connsiteX2473" fmla="*/ 934161 w 3340100"/>
              <a:gd name="connsiteY2473" fmla="*/ 1285846 h 4321138"/>
              <a:gd name="connsiteX2474" fmla="*/ 916322 w 3340100"/>
              <a:gd name="connsiteY2474" fmla="*/ 1215996 h 4321138"/>
              <a:gd name="connsiteX2475" fmla="*/ 771449 w 3340100"/>
              <a:gd name="connsiteY2475" fmla="*/ 1201779 h 4321138"/>
              <a:gd name="connsiteX2476" fmla="*/ 788822 w 3340100"/>
              <a:gd name="connsiteY2476" fmla="*/ 1237435 h 4321138"/>
              <a:gd name="connsiteX2477" fmla="*/ 794918 w 3340100"/>
              <a:gd name="connsiteY2477" fmla="*/ 1302400 h 4321138"/>
              <a:gd name="connsiteX2478" fmla="*/ 793090 w 3340100"/>
              <a:gd name="connsiteY2478" fmla="*/ 1303307 h 4321138"/>
              <a:gd name="connsiteX2479" fmla="*/ 771449 w 3340100"/>
              <a:gd name="connsiteY2479" fmla="*/ 1201779 h 4321138"/>
              <a:gd name="connsiteX2480" fmla="*/ 516047 w 3340100"/>
              <a:gd name="connsiteY2480" fmla="*/ 1201267 h 4321138"/>
              <a:gd name="connsiteX2481" fmla="*/ 534714 w 3340100"/>
              <a:gd name="connsiteY2481" fmla="*/ 1227921 h 4321138"/>
              <a:gd name="connsiteX2482" fmla="*/ 533811 w 3340100"/>
              <a:gd name="connsiteY2482" fmla="*/ 1279713 h 4321138"/>
              <a:gd name="connsiteX2483" fmla="*/ 532908 w 3340100"/>
              <a:gd name="connsiteY2483" fmla="*/ 1280319 h 4321138"/>
              <a:gd name="connsiteX2484" fmla="*/ 516047 w 3340100"/>
              <a:gd name="connsiteY2484" fmla="*/ 1201267 h 4321138"/>
              <a:gd name="connsiteX2485" fmla="*/ 154489 w 3340100"/>
              <a:gd name="connsiteY2485" fmla="*/ 1198275 h 4321138"/>
              <a:gd name="connsiteX2486" fmla="*/ 162176 w 3340100"/>
              <a:gd name="connsiteY2486" fmla="*/ 1205866 h 4321138"/>
              <a:gd name="connsiteX2487" fmla="*/ 160505 w 3340100"/>
              <a:gd name="connsiteY2487" fmla="*/ 1219879 h 4321138"/>
              <a:gd name="connsiteX2488" fmla="*/ 159837 w 3340100"/>
              <a:gd name="connsiteY2488" fmla="*/ 1220171 h 4321138"/>
              <a:gd name="connsiteX2489" fmla="*/ 154489 w 3340100"/>
              <a:gd name="connsiteY2489" fmla="*/ 1198275 h 4321138"/>
              <a:gd name="connsiteX2490" fmla="*/ 921586 w 3340100"/>
              <a:gd name="connsiteY2490" fmla="*/ 1181070 h 4321138"/>
              <a:gd name="connsiteX2491" fmla="*/ 921864 w 3340100"/>
              <a:gd name="connsiteY2491" fmla="*/ 1181070 h 4321138"/>
              <a:gd name="connsiteX2492" fmla="*/ 928270 w 3340100"/>
              <a:gd name="connsiteY2492" fmla="*/ 1201855 h 4321138"/>
              <a:gd name="connsiteX2493" fmla="*/ 936625 w 3340100"/>
              <a:gd name="connsiteY2493" fmla="*/ 1239206 h 4321138"/>
              <a:gd name="connsiteX2494" fmla="*/ 936347 w 3340100"/>
              <a:gd name="connsiteY2494" fmla="*/ 1239808 h 4321138"/>
              <a:gd name="connsiteX2495" fmla="*/ 936068 w 3340100"/>
              <a:gd name="connsiteY2495" fmla="*/ 1239808 h 4321138"/>
              <a:gd name="connsiteX2496" fmla="*/ 921586 w 3340100"/>
              <a:gd name="connsiteY2496" fmla="*/ 1181070 h 4321138"/>
              <a:gd name="connsiteX2497" fmla="*/ 799605 w 3340100"/>
              <a:gd name="connsiteY2497" fmla="*/ 1161806 h 4321138"/>
              <a:gd name="connsiteX2498" fmla="*/ 814785 w 3340100"/>
              <a:gd name="connsiteY2498" fmla="*/ 1195774 h 4321138"/>
              <a:gd name="connsiteX2499" fmla="*/ 821631 w 3340100"/>
              <a:gd name="connsiteY2499" fmla="*/ 1258251 h 4321138"/>
              <a:gd name="connsiteX2500" fmla="*/ 820143 w 3340100"/>
              <a:gd name="connsiteY2500" fmla="*/ 1258858 h 4321138"/>
              <a:gd name="connsiteX2501" fmla="*/ 799605 w 3340100"/>
              <a:gd name="connsiteY2501" fmla="*/ 1161806 h 4321138"/>
              <a:gd name="connsiteX2502" fmla="*/ 567572 w 3340100"/>
              <a:gd name="connsiteY2502" fmla="*/ 1157216 h 4321138"/>
              <a:gd name="connsiteX2503" fmla="*/ 585331 w 3340100"/>
              <a:gd name="connsiteY2503" fmla="*/ 1186662 h 4321138"/>
              <a:gd name="connsiteX2504" fmla="*/ 585626 w 3340100"/>
              <a:gd name="connsiteY2504" fmla="*/ 1241349 h 4321138"/>
              <a:gd name="connsiteX2505" fmla="*/ 584443 w 3340100"/>
              <a:gd name="connsiteY2505" fmla="*/ 1241949 h 4321138"/>
              <a:gd name="connsiteX2506" fmla="*/ 567572 w 3340100"/>
              <a:gd name="connsiteY2506" fmla="*/ 1157216 h 4321138"/>
              <a:gd name="connsiteX2507" fmla="*/ 230903 w 3340100"/>
              <a:gd name="connsiteY2507" fmla="*/ 1157032 h 4321138"/>
              <a:gd name="connsiteX2508" fmla="*/ 235903 w 3340100"/>
              <a:gd name="connsiteY2508" fmla="*/ 1168145 h 4321138"/>
              <a:gd name="connsiteX2509" fmla="*/ 233681 w 3340100"/>
              <a:gd name="connsiteY2509" fmla="*/ 1189410 h 4321138"/>
              <a:gd name="connsiteX2510" fmla="*/ 233046 w 3340100"/>
              <a:gd name="connsiteY2510" fmla="*/ 1189410 h 4321138"/>
              <a:gd name="connsiteX2511" fmla="*/ 225426 w 3340100"/>
              <a:gd name="connsiteY2511" fmla="*/ 1157218 h 4321138"/>
              <a:gd name="connsiteX2512" fmla="*/ 230903 w 3340100"/>
              <a:gd name="connsiteY2512" fmla="*/ 1157032 h 4321138"/>
              <a:gd name="connsiteX2513" fmla="*/ 921578 w 3340100"/>
              <a:gd name="connsiteY2513" fmla="*/ 1147733 h 4321138"/>
              <a:gd name="connsiteX2514" fmla="*/ 926272 w 3340100"/>
              <a:gd name="connsiteY2514" fmla="*/ 1164069 h 4321138"/>
              <a:gd name="connsiteX2515" fmla="*/ 933450 w 3340100"/>
              <a:gd name="connsiteY2515" fmla="*/ 1193474 h 4321138"/>
              <a:gd name="connsiteX2516" fmla="*/ 933174 w 3340100"/>
              <a:gd name="connsiteY2516" fmla="*/ 1193771 h 4321138"/>
              <a:gd name="connsiteX2517" fmla="*/ 921578 w 3340100"/>
              <a:gd name="connsiteY2517" fmla="*/ 1147733 h 4321138"/>
              <a:gd name="connsiteX2518" fmla="*/ 823047 w 3340100"/>
              <a:gd name="connsiteY2518" fmla="*/ 1123434 h 4321138"/>
              <a:gd name="connsiteX2519" fmla="*/ 836758 w 3340100"/>
              <a:gd name="connsiteY2519" fmla="*/ 1156121 h 4321138"/>
              <a:gd name="connsiteX2520" fmla="*/ 844679 w 3340100"/>
              <a:gd name="connsiteY2520" fmla="*/ 1215079 h 4321138"/>
              <a:gd name="connsiteX2521" fmla="*/ 843461 w 3340100"/>
              <a:gd name="connsiteY2521" fmla="*/ 1215996 h 4321138"/>
              <a:gd name="connsiteX2522" fmla="*/ 823047 w 3340100"/>
              <a:gd name="connsiteY2522" fmla="*/ 1123434 h 4321138"/>
              <a:gd name="connsiteX2523" fmla="*/ 915988 w 3340100"/>
              <a:gd name="connsiteY2523" fmla="*/ 1114396 h 4321138"/>
              <a:gd name="connsiteX2524" fmla="*/ 920029 w 3340100"/>
              <a:gd name="connsiteY2524" fmla="*/ 1126722 h 4321138"/>
              <a:gd name="connsiteX2525" fmla="*/ 927101 w 3340100"/>
              <a:gd name="connsiteY2525" fmla="*/ 1149026 h 4321138"/>
              <a:gd name="connsiteX2526" fmla="*/ 927101 w 3340100"/>
              <a:gd name="connsiteY2526" fmla="*/ 1149319 h 4321138"/>
              <a:gd name="connsiteX2527" fmla="*/ 915988 w 3340100"/>
              <a:gd name="connsiteY2527" fmla="*/ 1114396 h 4321138"/>
              <a:gd name="connsiteX2528" fmla="*/ 293912 w 3340100"/>
              <a:gd name="connsiteY2528" fmla="*/ 1114373 h 4321138"/>
              <a:gd name="connsiteX2529" fmla="*/ 306120 w 3340100"/>
              <a:gd name="connsiteY2529" fmla="*/ 1129196 h 4321138"/>
              <a:gd name="connsiteX2530" fmla="*/ 303928 w 3340100"/>
              <a:gd name="connsiteY2530" fmla="*/ 1156767 h 4321138"/>
              <a:gd name="connsiteX2531" fmla="*/ 303302 w 3340100"/>
              <a:gd name="connsiteY2531" fmla="*/ 1157064 h 4321138"/>
              <a:gd name="connsiteX2532" fmla="*/ 293912 w 3340100"/>
              <a:gd name="connsiteY2532" fmla="*/ 1114373 h 4321138"/>
              <a:gd name="connsiteX2533" fmla="*/ 614523 w 3340100"/>
              <a:gd name="connsiteY2533" fmla="*/ 1113453 h 4321138"/>
              <a:gd name="connsiteX2534" fmla="*/ 631839 w 3340100"/>
              <a:gd name="connsiteY2534" fmla="*/ 1144783 h 4321138"/>
              <a:gd name="connsiteX2535" fmla="*/ 633306 w 3340100"/>
              <a:gd name="connsiteY2535" fmla="*/ 1202885 h 4321138"/>
              <a:gd name="connsiteX2536" fmla="*/ 632132 w 3340100"/>
              <a:gd name="connsiteY2536" fmla="*/ 1203493 h 4321138"/>
              <a:gd name="connsiteX2537" fmla="*/ 614523 w 3340100"/>
              <a:gd name="connsiteY2537" fmla="*/ 1113453 h 4321138"/>
              <a:gd name="connsiteX2538" fmla="*/ 842678 w 3340100"/>
              <a:gd name="connsiteY2538" fmla="*/ 1085819 h 4321138"/>
              <a:gd name="connsiteX2539" fmla="*/ 853594 w 3340100"/>
              <a:gd name="connsiteY2539" fmla="*/ 1115783 h 4321138"/>
              <a:gd name="connsiteX2540" fmla="*/ 861478 w 3340100"/>
              <a:gd name="connsiteY2540" fmla="*/ 1169049 h 4321138"/>
              <a:gd name="connsiteX2541" fmla="*/ 860266 w 3340100"/>
              <a:gd name="connsiteY2541" fmla="*/ 1169654 h 4321138"/>
              <a:gd name="connsiteX2542" fmla="*/ 842678 w 3340100"/>
              <a:gd name="connsiteY2542" fmla="*/ 1085819 h 4321138"/>
              <a:gd name="connsiteX2543" fmla="*/ 908050 w 3340100"/>
              <a:gd name="connsiteY2543" fmla="*/ 1082645 h 4321138"/>
              <a:gd name="connsiteX2544" fmla="*/ 914400 w 3340100"/>
              <a:gd name="connsiteY2544" fmla="*/ 1104870 h 4321138"/>
              <a:gd name="connsiteX2545" fmla="*/ 908050 w 3340100"/>
              <a:gd name="connsiteY2545" fmla="*/ 1082645 h 4321138"/>
              <a:gd name="connsiteX2546" fmla="*/ 655241 w 3340100"/>
              <a:gd name="connsiteY2546" fmla="*/ 1072401 h 4321138"/>
              <a:gd name="connsiteX2547" fmla="*/ 673498 w 3340100"/>
              <a:gd name="connsiteY2547" fmla="*/ 1103989 h 4321138"/>
              <a:gd name="connsiteX2548" fmla="*/ 676016 w 3340100"/>
              <a:gd name="connsiteY2548" fmla="*/ 1163254 h 4321138"/>
              <a:gd name="connsiteX2549" fmla="*/ 675072 w 3340100"/>
              <a:gd name="connsiteY2549" fmla="*/ 1163855 h 4321138"/>
              <a:gd name="connsiteX2550" fmla="*/ 655241 w 3340100"/>
              <a:gd name="connsiteY2550" fmla="*/ 1072401 h 4321138"/>
              <a:gd name="connsiteX2551" fmla="*/ 358582 w 3340100"/>
              <a:gd name="connsiteY2551" fmla="*/ 1070969 h 4321138"/>
              <a:gd name="connsiteX2552" fmla="*/ 372211 w 3340100"/>
              <a:gd name="connsiteY2552" fmla="*/ 1088944 h 4321138"/>
              <a:gd name="connsiteX2553" fmla="*/ 370353 w 3340100"/>
              <a:gd name="connsiteY2553" fmla="*/ 1122763 h 4321138"/>
              <a:gd name="connsiteX2554" fmla="*/ 369423 w 3340100"/>
              <a:gd name="connsiteY2554" fmla="*/ 1123067 h 4321138"/>
              <a:gd name="connsiteX2555" fmla="*/ 358582 w 3340100"/>
              <a:gd name="connsiteY2555" fmla="*/ 1070969 h 4321138"/>
              <a:gd name="connsiteX2556" fmla="*/ 856933 w 3340100"/>
              <a:gd name="connsiteY2556" fmla="*/ 1050894 h 4321138"/>
              <a:gd name="connsiteX2557" fmla="*/ 865823 w 3340100"/>
              <a:gd name="connsiteY2557" fmla="*/ 1077476 h 4321138"/>
              <a:gd name="connsiteX2558" fmla="*/ 873528 w 3340100"/>
              <a:gd name="connsiteY2558" fmla="*/ 1124903 h 4321138"/>
              <a:gd name="connsiteX2559" fmla="*/ 872935 w 3340100"/>
              <a:gd name="connsiteY2559" fmla="*/ 1125507 h 4321138"/>
              <a:gd name="connsiteX2560" fmla="*/ 856933 w 3340100"/>
              <a:gd name="connsiteY2560" fmla="*/ 1050894 h 4321138"/>
              <a:gd name="connsiteX2561" fmla="*/ 693441 w 3340100"/>
              <a:gd name="connsiteY2561" fmla="*/ 1029759 h 4321138"/>
              <a:gd name="connsiteX2562" fmla="*/ 708919 w 3340100"/>
              <a:gd name="connsiteY2562" fmla="*/ 1062974 h 4321138"/>
              <a:gd name="connsiteX2563" fmla="*/ 712491 w 3340100"/>
              <a:gd name="connsiteY2563" fmla="*/ 1123003 h 4321138"/>
              <a:gd name="connsiteX2564" fmla="*/ 710705 w 3340100"/>
              <a:gd name="connsiteY2564" fmla="*/ 1123614 h 4321138"/>
              <a:gd name="connsiteX2565" fmla="*/ 693441 w 3340100"/>
              <a:gd name="connsiteY2565" fmla="*/ 1029759 h 4321138"/>
              <a:gd name="connsiteX2566" fmla="*/ 419047 w 3340100"/>
              <a:gd name="connsiteY2566" fmla="*/ 1028962 h 4321138"/>
              <a:gd name="connsiteX2567" fmla="*/ 433602 w 3340100"/>
              <a:gd name="connsiteY2567" fmla="*/ 1049199 h 4321138"/>
              <a:gd name="connsiteX2568" fmla="*/ 432086 w 3340100"/>
              <a:gd name="connsiteY2568" fmla="*/ 1087257 h 4321138"/>
              <a:gd name="connsiteX2569" fmla="*/ 431177 w 3340100"/>
              <a:gd name="connsiteY2569" fmla="*/ 1087861 h 4321138"/>
              <a:gd name="connsiteX2570" fmla="*/ 419047 w 3340100"/>
              <a:gd name="connsiteY2570" fmla="*/ 1028962 h 4321138"/>
              <a:gd name="connsiteX2571" fmla="*/ 865136 w 3340100"/>
              <a:gd name="connsiteY2571" fmla="*/ 1015969 h 4321138"/>
              <a:gd name="connsiteX2572" fmla="*/ 872631 w 3340100"/>
              <a:gd name="connsiteY2572" fmla="*/ 1039473 h 4321138"/>
              <a:gd name="connsiteX2573" fmla="*/ 880438 w 3340100"/>
              <a:gd name="connsiteY2573" fmla="*/ 1080453 h 4321138"/>
              <a:gd name="connsiteX2574" fmla="*/ 880126 w 3340100"/>
              <a:gd name="connsiteY2574" fmla="*/ 1081057 h 4321138"/>
              <a:gd name="connsiteX2575" fmla="*/ 865136 w 3340100"/>
              <a:gd name="connsiteY2575" fmla="*/ 1015969 h 4321138"/>
              <a:gd name="connsiteX2576" fmla="*/ 726306 w 3340100"/>
              <a:gd name="connsiteY2576" fmla="*/ 991296 h 4321138"/>
              <a:gd name="connsiteX2577" fmla="*/ 740640 w 3340100"/>
              <a:gd name="connsiteY2577" fmla="*/ 1023117 h 4321138"/>
              <a:gd name="connsiteX2578" fmla="*/ 745120 w 3340100"/>
              <a:gd name="connsiteY2578" fmla="*/ 1080155 h 4321138"/>
              <a:gd name="connsiteX2579" fmla="*/ 743627 w 3340100"/>
              <a:gd name="connsiteY2579" fmla="*/ 1081056 h 4321138"/>
              <a:gd name="connsiteX2580" fmla="*/ 726306 w 3340100"/>
              <a:gd name="connsiteY2580" fmla="*/ 991296 h 4321138"/>
              <a:gd name="connsiteX2581" fmla="*/ 474564 w 3340100"/>
              <a:gd name="connsiteY2581" fmla="*/ 984549 h 4321138"/>
              <a:gd name="connsiteX2582" fmla="*/ 489960 w 3340100"/>
              <a:gd name="connsiteY2582" fmla="*/ 1007921 h 4321138"/>
              <a:gd name="connsiteX2583" fmla="*/ 489017 w 3340100"/>
              <a:gd name="connsiteY2583" fmla="*/ 1050472 h 4321138"/>
              <a:gd name="connsiteX2584" fmla="*/ 488074 w 3340100"/>
              <a:gd name="connsiteY2584" fmla="*/ 1051071 h 4321138"/>
              <a:gd name="connsiteX2585" fmla="*/ 474564 w 3340100"/>
              <a:gd name="connsiteY2585" fmla="*/ 984549 h 4321138"/>
              <a:gd name="connsiteX2586" fmla="*/ 116417 w 3340100"/>
              <a:gd name="connsiteY2586" fmla="*/ 982484 h 4321138"/>
              <a:gd name="connsiteX2587" fmla="*/ 119743 w 3340100"/>
              <a:gd name="connsiteY2587" fmla="*/ 986236 h 4321138"/>
              <a:gd name="connsiteX2588" fmla="*/ 119138 w 3340100"/>
              <a:gd name="connsiteY2588" fmla="*/ 993452 h 4321138"/>
              <a:gd name="connsiteX2589" fmla="*/ 118836 w 3340100"/>
              <a:gd name="connsiteY2589" fmla="*/ 993452 h 4321138"/>
              <a:gd name="connsiteX2590" fmla="*/ 116417 w 3340100"/>
              <a:gd name="connsiteY2590" fmla="*/ 982484 h 4321138"/>
              <a:gd name="connsiteX2591" fmla="*/ 870527 w 3340100"/>
              <a:gd name="connsiteY2591" fmla="*/ 981045 h 4321138"/>
              <a:gd name="connsiteX2592" fmla="*/ 870816 w 3340100"/>
              <a:gd name="connsiteY2592" fmla="*/ 981045 h 4321138"/>
              <a:gd name="connsiteX2593" fmla="*/ 876011 w 3340100"/>
              <a:gd name="connsiteY2593" fmla="*/ 1000451 h 4321138"/>
              <a:gd name="connsiteX2594" fmla="*/ 882650 w 3340100"/>
              <a:gd name="connsiteY2594" fmla="*/ 1034715 h 4321138"/>
              <a:gd name="connsiteX2595" fmla="*/ 882650 w 3340100"/>
              <a:gd name="connsiteY2595" fmla="*/ 1035019 h 4321138"/>
              <a:gd name="connsiteX2596" fmla="*/ 882362 w 3340100"/>
              <a:gd name="connsiteY2596" fmla="*/ 1035019 h 4321138"/>
              <a:gd name="connsiteX2597" fmla="*/ 870527 w 3340100"/>
              <a:gd name="connsiteY2597" fmla="*/ 981045 h 4321138"/>
              <a:gd name="connsiteX2598" fmla="*/ 753807 w 3340100"/>
              <a:gd name="connsiteY2598" fmla="*/ 951901 h 4321138"/>
              <a:gd name="connsiteX2599" fmla="*/ 766285 w 3340100"/>
              <a:gd name="connsiteY2599" fmla="*/ 982463 h 4321138"/>
              <a:gd name="connsiteX2600" fmla="*/ 771219 w 3340100"/>
              <a:gd name="connsiteY2600" fmla="*/ 1037295 h 4321138"/>
              <a:gd name="connsiteX2601" fmla="*/ 770058 w 3340100"/>
              <a:gd name="connsiteY2601" fmla="*/ 1038194 h 4321138"/>
              <a:gd name="connsiteX2602" fmla="*/ 753807 w 3340100"/>
              <a:gd name="connsiteY2602" fmla="*/ 951901 h 4321138"/>
              <a:gd name="connsiteX2603" fmla="*/ 870604 w 3340100"/>
              <a:gd name="connsiteY2603" fmla="*/ 947708 h 4321138"/>
              <a:gd name="connsiteX2604" fmla="*/ 874853 w 3340100"/>
              <a:gd name="connsiteY2604" fmla="*/ 963126 h 4321138"/>
              <a:gd name="connsiteX2605" fmla="*/ 881063 w 3340100"/>
              <a:gd name="connsiteY2605" fmla="*/ 990570 h 4321138"/>
              <a:gd name="connsiteX2606" fmla="*/ 870604 w 3340100"/>
              <a:gd name="connsiteY2606" fmla="*/ 947708 h 4321138"/>
              <a:gd name="connsiteX2607" fmla="*/ 524864 w 3340100"/>
              <a:gd name="connsiteY2607" fmla="*/ 942050 h 4321138"/>
              <a:gd name="connsiteX2608" fmla="*/ 540253 w 3340100"/>
              <a:gd name="connsiteY2608" fmla="*/ 967219 h 4321138"/>
              <a:gd name="connsiteX2609" fmla="*/ 540253 w 3340100"/>
              <a:gd name="connsiteY2609" fmla="*/ 1013613 h 4321138"/>
              <a:gd name="connsiteX2610" fmla="*/ 539330 w 3340100"/>
              <a:gd name="connsiteY2610" fmla="*/ 1014219 h 4321138"/>
              <a:gd name="connsiteX2611" fmla="*/ 524864 w 3340100"/>
              <a:gd name="connsiteY2611" fmla="*/ 942050 h 4321138"/>
              <a:gd name="connsiteX2612" fmla="*/ 189277 w 3340100"/>
              <a:gd name="connsiteY2612" fmla="*/ 941548 h 4321138"/>
              <a:gd name="connsiteX2613" fmla="*/ 192132 w 3340100"/>
              <a:gd name="connsiteY2613" fmla="*/ 948711 h 4321138"/>
              <a:gd name="connsiteX2614" fmla="*/ 190898 w 3340100"/>
              <a:gd name="connsiteY2614" fmla="*/ 962650 h 4321138"/>
              <a:gd name="connsiteX2615" fmla="*/ 190589 w 3340100"/>
              <a:gd name="connsiteY2615" fmla="*/ 962650 h 4321138"/>
              <a:gd name="connsiteX2616" fmla="*/ 185959 w 3340100"/>
              <a:gd name="connsiteY2616" fmla="*/ 941586 h 4321138"/>
              <a:gd name="connsiteX2617" fmla="*/ 189277 w 3340100"/>
              <a:gd name="connsiteY2617" fmla="*/ 941548 h 4321138"/>
              <a:gd name="connsiteX2618" fmla="*/ 868472 w 3340100"/>
              <a:gd name="connsiteY2618" fmla="*/ 929106 h 4321138"/>
              <a:gd name="connsiteX2619" fmla="*/ 873126 w 3340100"/>
              <a:gd name="connsiteY2619" fmla="*/ 945819 h 4321138"/>
              <a:gd name="connsiteX2620" fmla="*/ 873126 w 3340100"/>
              <a:gd name="connsiteY2620" fmla="*/ 946120 h 4321138"/>
              <a:gd name="connsiteX2621" fmla="*/ 868785 w 3340100"/>
              <a:gd name="connsiteY2621" fmla="*/ 930361 h 4321138"/>
              <a:gd name="connsiteX2622" fmla="*/ 865188 w 3340100"/>
              <a:gd name="connsiteY2622" fmla="*/ 915957 h 4321138"/>
              <a:gd name="connsiteX2623" fmla="*/ 868472 w 3340100"/>
              <a:gd name="connsiteY2623" fmla="*/ 929106 h 4321138"/>
              <a:gd name="connsiteX2624" fmla="*/ 867834 w 3340100"/>
              <a:gd name="connsiteY2624" fmla="*/ 926817 h 4321138"/>
              <a:gd name="connsiteX2625" fmla="*/ 865188 w 3340100"/>
              <a:gd name="connsiteY2625" fmla="*/ 915957 h 4321138"/>
              <a:gd name="connsiteX2626" fmla="*/ 776728 w 3340100"/>
              <a:gd name="connsiteY2626" fmla="*/ 913287 h 4321138"/>
              <a:gd name="connsiteX2627" fmla="*/ 788356 w 3340100"/>
              <a:gd name="connsiteY2627" fmla="*/ 942428 h 4321138"/>
              <a:gd name="connsiteX2628" fmla="*/ 794171 w 3340100"/>
              <a:gd name="connsiteY2628" fmla="*/ 995186 h 4321138"/>
              <a:gd name="connsiteX2629" fmla="*/ 793865 w 3340100"/>
              <a:gd name="connsiteY2629" fmla="*/ 995799 h 4321138"/>
              <a:gd name="connsiteX2630" fmla="*/ 776728 w 3340100"/>
              <a:gd name="connsiteY2630" fmla="*/ 913287 h 4321138"/>
              <a:gd name="connsiteX2631" fmla="*/ 571600 w 3340100"/>
              <a:gd name="connsiteY2631" fmla="*/ 900979 h 4321138"/>
              <a:gd name="connsiteX2632" fmla="*/ 586185 w 3340100"/>
              <a:gd name="connsiteY2632" fmla="*/ 926609 h 4321138"/>
              <a:gd name="connsiteX2633" fmla="*/ 587078 w 3340100"/>
              <a:gd name="connsiteY2633" fmla="*/ 973992 h 4321138"/>
              <a:gd name="connsiteX2634" fmla="*/ 586185 w 3340100"/>
              <a:gd name="connsiteY2634" fmla="*/ 974291 h 4321138"/>
              <a:gd name="connsiteX2635" fmla="*/ 571600 w 3340100"/>
              <a:gd name="connsiteY2635" fmla="*/ 900979 h 4321138"/>
              <a:gd name="connsiteX2636" fmla="*/ 254218 w 3340100"/>
              <a:gd name="connsiteY2636" fmla="*/ 900187 h 4321138"/>
              <a:gd name="connsiteX2637" fmla="*/ 262934 w 3340100"/>
              <a:gd name="connsiteY2637" fmla="*/ 910635 h 4321138"/>
              <a:gd name="connsiteX2638" fmla="*/ 261378 w 3340100"/>
              <a:gd name="connsiteY2638" fmla="*/ 930336 h 4321138"/>
              <a:gd name="connsiteX2639" fmla="*/ 260755 w 3340100"/>
              <a:gd name="connsiteY2639" fmla="*/ 930336 h 4321138"/>
              <a:gd name="connsiteX2640" fmla="*/ 254218 w 3340100"/>
              <a:gd name="connsiteY2640" fmla="*/ 900187 h 4321138"/>
              <a:gd name="connsiteX2641" fmla="*/ 857250 w 3340100"/>
              <a:gd name="connsiteY2641" fmla="*/ 885793 h 4321138"/>
              <a:gd name="connsiteX2642" fmla="*/ 860425 w 3340100"/>
              <a:gd name="connsiteY2642" fmla="*/ 901669 h 4321138"/>
              <a:gd name="connsiteX2643" fmla="*/ 857250 w 3340100"/>
              <a:gd name="connsiteY2643" fmla="*/ 885793 h 4321138"/>
              <a:gd name="connsiteX2644" fmla="*/ 795823 w 3340100"/>
              <a:gd name="connsiteY2644" fmla="*/ 876267 h 4321138"/>
              <a:gd name="connsiteX2645" fmla="*/ 804774 w 3340100"/>
              <a:gd name="connsiteY2645" fmla="*/ 902850 h 4321138"/>
              <a:gd name="connsiteX2646" fmla="*/ 811257 w 3340100"/>
              <a:gd name="connsiteY2646" fmla="*/ 950277 h 4321138"/>
              <a:gd name="connsiteX2647" fmla="*/ 810331 w 3340100"/>
              <a:gd name="connsiteY2647" fmla="*/ 950881 h 4321138"/>
              <a:gd name="connsiteX2648" fmla="*/ 795823 w 3340100"/>
              <a:gd name="connsiteY2648" fmla="*/ 876267 h 4321138"/>
              <a:gd name="connsiteX2649" fmla="*/ 612358 w 3340100"/>
              <a:gd name="connsiteY2649" fmla="*/ 858580 h 4321138"/>
              <a:gd name="connsiteX2650" fmla="*/ 626495 w 3340100"/>
              <a:gd name="connsiteY2650" fmla="*/ 885541 h 4321138"/>
              <a:gd name="connsiteX2651" fmla="*/ 628300 w 3340100"/>
              <a:gd name="connsiteY2651" fmla="*/ 935479 h 4321138"/>
              <a:gd name="connsiteX2652" fmla="*/ 627397 w 3340100"/>
              <a:gd name="connsiteY2652" fmla="*/ 936092 h 4321138"/>
              <a:gd name="connsiteX2653" fmla="*/ 612358 w 3340100"/>
              <a:gd name="connsiteY2653" fmla="*/ 858580 h 4321138"/>
              <a:gd name="connsiteX2654" fmla="*/ 318453 w 3340100"/>
              <a:gd name="connsiteY2654" fmla="*/ 858207 h 4321138"/>
              <a:gd name="connsiteX2655" fmla="*/ 328930 w 3340100"/>
              <a:gd name="connsiteY2655" fmla="*/ 870709 h 4321138"/>
              <a:gd name="connsiteX2656" fmla="*/ 327343 w 3340100"/>
              <a:gd name="connsiteY2656" fmla="*/ 895117 h 4321138"/>
              <a:gd name="connsiteX2657" fmla="*/ 326708 w 3340100"/>
              <a:gd name="connsiteY2657" fmla="*/ 895117 h 4321138"/>
              <a:gd name="connsiteX2658" fmla="*/ 318453 w 3340100"/>
              <a:gd name="connsiteY2658" fmla="*/ 858207 h 4321138"/>
              <a:gd name="connsiteX2659" fmla="*/ 810172 w 3340100"/>
              <a:gd name="connsiteY2659" fmla="*/ 841341 h 4321138"/>
              <a:gd name="connsiteX2660" fmla="*/ 817042 w 3340100"/>
              <a:gd name="connsiteY2660" fmla="*/ 864630 h 4321138"/>
              <a:gd name="connsiteX2661" fmla="*/ 823054 w 3340100"/>
              <a:gd name="connsiteY2661" fmla="*/ 905834 h 4321138"/>
              <a:gd name="connsiteX2662" fmla="*/ 822482 w 3340100"/>
              <a:gd name="connsiteY2662" fmla="*/ 906431 h 4321138"/>
              <a:gd name="connsiteX2663" fmla="*/ 810172 w 3340100"/>
              <a:gd name="connsiteY2663" fmla="*/ 841341 h 4321138"/>
              <a:gd name="connsiteX2664" fmla="*/ 649992 w 3340100"/>
              <a:gd name="connsiteY2664" fmla="*/ 817677 h 4321138"/>
              <a:gd name="connsiteX2665" fmla="*/ 663179 w 3340100"/>
              <a:gd name="connsiteY2665" fmla="*/ 845469 h 4321138"/>
              <a:gd name="connsiteX2666" fmla="*/ 665633 w 3340100"/>
              <a:gd name="connsiteY2666" fmla="*/ 894713 h 4321138"/>
              <a:gd name="connsiteX2667" fmla="*/ 664406 w 3340100"/>
              <a:gd name="connsiteY2667" fmla="*/ 895317 h 4321138"/>
              <a:gd name="connsiteX2668" fmla="*/ 649992 w 3340100"/>
              <a:gd name="connsiteY2668" fmla="*/ 817677 h 4321138"/>
              <a:gd name="connsiteX2669" fmla="*/ 377328 w 3340100"/>
              <a:gd name="connsiteY2669" fmla="*/ 814798 h 4321138"/>
              <a:gd name="connsiteX2670" fmla="*/ 388725 w 3340100"/>
              <a:gd name="connsiteY2670" fmla="*/ 829810 h 4321138"/>
              <a:gd name="connsiteX2671" fmla="*/ 387801 w 3340100"/>
              <a:gd name="connsiteY2671" fmla="*/ 859526 h 4321138"/>
              <a:gd name="connsiteX2672" fmla="*/ 387184 w 3340100"/>
              <a:gd name="connsiteY2672" fmla="*/ 859833 h 4321138"/>
              <a:gd name="connsiteX2673" fmla="*/ 377328 w 3340100"/>
              <a:gd name="connsiteY2673" fmla="*/ 814798 h 4321138"/>
              <a:gd name="connsiteX2674" fmla="*/ 818356 w 3340100"/>
              <a:gd name="connsiteY2674" fmla="*/ 806417 h 4321138"/>
              <a:gd name="connsiteX2675" fmla="*/ 824012 w 3340100"/>
              <a:gd name="connsiteY2675" fmla="*/ 826431 h 4321138"/>
              <a:gd name="connsiteX2676" fmla="*/ 829965 w 3340100"/>
              <a:gd name="connsiteY2676" fmla="*/ 861382 h 4321138"/>
              <a:gd name="connsiteX2677" fmla="*/ 829668 w 3340100"/>
              <a:gd name="connsiteY2677" fmla="*/ 861979 h 4321138"/>
              <a:gd name="connsiteX2678" fmla="*/ 818356 w 3340100"/>
              <a:gd name="connsiteY2678" fmla="*/ 806417 h 4321138"/>
              <a:gd name="connsiteX2679" fmla="*/ 682396 w 3340100"/>
              <a:gd name="connsiteY2679" fmla="*/ 777986 h 4321138"/>
              <a:gd name="connsiteX2680" fmla="*/ 694331 w 3340100"/>
              <a:gd name="connsiteY2680" fmla="*/ 805148 h 4321138"/>
              <a:gd name="connsiteX2681" fmla="*/ 698003 w 3340100"/>
              <a:gd name="connsiteY2681" fmla="*/ 853135 h 4321138"/>
              <a:gd name="connsiteX2682" fmla="*/ 696779 w 3340100"/>
              <a:gd name="connsiteY2682" fmla="*/ 854040 h 4321138"/>
              <a:gd name="connsiteX2683" fmla="*/ 682396 w 3340100"/>
              <a:gd name="connsiteY2683" fmla="*/ 777986 h 4321138"/>
              <a:gd name="connsiteX2684" fmla="*/ 432903 w 3340100"/>
              <a:gd name="connsiteY2684" fmla="*/ 773971 h 4321138"/>
              <a:gd name="connsiteX2685" fmla="*/ 445250 w 3340100"/>
              <a:gd name="connsiteY2685" fmla="*/ 790341 h 4321138"/>
              <a:gd name="connsiteX2686" fmla="*/ 444633 w 3340100"/>
              <a:gd name="connsiteY2686" fmla="*/ 823083 h 4321138"/>
              <a:gd name="connsiteX2687" fmla="*/ 444015 w 3340100"/>
              <a:gd name="connsiteY2687" fmla="*/ 823381 h 4321138"/>
              <a:gd name="connsiteX2688" fmla="*/ 432903 w 3340100"/>
              <a:gd name="connsiteY2688" fmla="*/ 773971 h 4321138"/>
              <a:gd name="connsiteX2689" fmla="*/ 822662 w 3340100"/>
              <a:gd name="connsiteY2689" fmla="*/ 771492 h 4321138"/>
              <a:gd name="connsiteX2690" fmla="*/ 827376 w 3340100"/>
              <a:gd name="connsiteY2690" fmla="*/ 788042 h 4321138"/>
              <a:gd name="connsiteX2691" fmla="*/ 833438 w 3340100"/>
              <a:gd name="connsiteY2691" fmla="*/ 817228 h 4321138"/>
              <a:gd name="connsiteX2692" fmla="*/ 833438 w 3340100"/>
              <a:gd name="connsiteY2692" fmla="*/ 817530 h 4321138"/>
              <a:gd name="connsiteX2693" fmla="*/ 822662 w 3340100"/>
              <a:gd name="connsiteY2693" fmla="*/ 771492 h 4321138"/>
              <a:gd name="connsiteX2694" fmla="*/ 823913 w 3340100"/>
              <a:gd name="connsiteY2694" fmla="*/ 739742 h 4321138"/>
              <a:gd name="connsiteX2695" fmla="*/ 826559 w 3340100"/>
              <a:gd name="connsiteY2695" fmla="*/ 751648 h 4321138"/>
              <a:gd name="connsiteX2696" fmla="*/ 830263 w 3340100"/>
              <a:gd name="connsiteY2696" fmla="*/ 772783 h 4321138"/>
              <a:gd name="connsiteX2697" fmla="*/ 830263 w 3340100"/>
              <a:gd name="connsiteY2697" fmla="*/ 773080 h 4321138"/>
              <a:gd name="connsiteX2698" fmla="*/ 823913 w 3340100"/>
              <a:gd name="connsiteY2698" fmla="*/ 739742 h 4321138"/>
              <a:gd name="connsiteX2699" fmla="*/ 709656 w 3340100"/>
              <a:gd name="connsiteY2699" fmla="*/ 739550 h 4321138"/>
              <a:gd name="connsiteX2700" fmla="*/ 720167 w 3340100"/>
              <a:gd name="connsiteY2700" fmla="*/ 764919 h 4321138"/>
              <a:gd name="connsiteX2701" fmla="*/ 724372 w 3340100"/>
              <a:gd name="connsiteY2701" fmla="*/ 810582 h 4321138"/>
              <a:gd name="connsiteX2702" fmla="*/ 723171 w 3340100"/>
              <a:gd name="connsiteY2702" fmla="*/ 810880 h 4321138"/>
              <a:gd name="connsiteX2703" fmla="*/ 709656 w 3340100"/>
              <a:gd name="connsiteY2703" fmla="*/ 739550 h 4321138"/>
              <a:gd name="connsiteX2704" fmla="*/ 146050 w 3340100"/>
              <a:gd name="connsiteY2704" fmla="*/ 734977 h 4321138"/>
              <a:gd name="connsiteX2705" fmla="*/ 149225 w 3340100"/>
              <a:gd name="connsiteY2705" fmla="*/ 738152 h 4321138"/>
              <a:gd name="connsiteX2706" fmla="*/ 149225 w 3340100"/>
              <a:gd name="connsiteY2706" fmla="*/ 744502 h 4321138"/>
              <a:gd name="connsiteX2707" fmla="*/ 146050 w 3340100"/>
              <a:gd name="connsiteY2707" fmla="*/ 739740 h 4321138"/>
              <a:gd name="connsiteX2708" fmla="*/ 483363 w 3340100"/>
              <a:gd name="connsiteY2708" fmla="*/ 730010 h 4321138"/>
              <a:gd name="connsiteX2709" fmla="*/ 495424 w 3340100"/>
              <a:gd name="connsiteY2709" fmla="*/ 749455 h 4321138"/>
              <a:gd name="connsiteX2710" fmla="*/ 495424 w 3340100"/>
              <a:gd name="connsiteY2710" fmla="*/ 785611 h 4321138"/>
              <a:gd name="connsiteX2711" fmla="*/ 494806 w 3340100"/>
              <a:gd name="connsiteY2711" fmla="*/ 786219 h 4321138"/>
              <a:gd name="connsiteX2712" fmla="*/ 483363 w 3340100"/>
              <a:gd name="connsiteY2712" fmla="*/ 730010 h 4321138"/>
              <a:gd name="connsiteX2713" fmla="*/ 819150 w 3340100"/>
              <a:gd name="connsiteY2713" fmla="*/ 706405 h 4321138"/>
              <a:gd name="connsiteX2714" fmla="*/ 820936 w 3340100"/>
              <a:gd name="connsiteY2714" fmla="*/ 715064 h 4321138"/>
              <a:gd name="connsiteX2715" fmla="*/ 823913 w 3340100"/>
              <a:gd name="connsiteY2715" fmla="*/ 729909 h 4321138"/>
              <a:gd name="connsiteX2716" fmla="*/ 823913 w 3340100"/>
              <a:gd name="connsiteY2716" fmla="*/ 730218 h 4321138"/>
              <a:gd name="connsiteX2717" fmla="*/ 819150 w 3340100"/>
              <a:gd name="connsiteY2717" fmla="*/ 706405 h 4321138"/>
              <a:gd name="connsiteX2718" fmla="*/ 733041 w 3340100"/>
              <a:gd name="connsiteY2718" fmla="*/ 701471 h 4321138"/>
              <a:gd name="connsiteX2719" fmla="*/ 742422 w 3340100"/>
              <a:gd name="connsiteY2719" fmla="*/ 725212 h 4321138"/>
              <a:gd name="connsiteX2720" fmla="*/ 747112 w 3340100"/>
              <a:gd name="connsiteY2720" fmla="*/ 767885 h 4321138"/>
              <a:gd name="connsiteX2721" fmla="*/ 746799 w 3340100"/>
              <a:gd name="connsiteY2721" fmla="*/ 768185 h 4321138"/>
              <a:gd name="connsiteX2722" fmla="*/ 733041 w 3340100"/>
              <a:gd name="connsiteY2722" fmla="*/ 701471 h 4321138"/>
              <a:gd name="connsiteX2723" fmla="*/ 213766 w 3340100"/>
              <a:gd name="connsiteY2723" fmla="*/ 694495 h 4321138"/>
              <a:gd name="connsiteX2724" fmla="*/ 219349 w 3340100"/>
              <a:gd name="connsiteY2724" fmla="*/ 699555 h 4321138"/>
              <a:gd name="connsiteX2725" fmla="*/ 218364 w 3340100"/>
              <a:gd name="connsiteY2725" fmla="*/ 710271 h 4321138"/>
              <a:gd name="connsiteX2726" fmla="*/ 218035 w 3340100"/>
              <a:gd name="connsiteY2726" fmla="*/ 710569 h 4321138"/>
              <a:gd name="connsiteX2727" fmla="*/ 213766 w 3340100"/>
              <a:gd name="connsiteY2727" fmla="*/ 694495 h 4321138"/>
              <a:gd name="connsiteX2728" fmla="*/ 528782 w 3340100"/>
              <a:gd name="connsiteY2728" fmla="*/ 688766 h 4321138"/>
              <a:gd name="connsiteX2729" fmla="*/ 540844 w 3340100"/>
              <a:gd name="connsiteY2729" fmla="*/ 709258 h 4321138"/>
              <a:gd name="connsiteX2730" fmla="*/ 541771 w 3340100"/>
              <a:gd name="connsiteY2730" fmla="*/ 747488 h 4321138"/>
              <a:gd name="connsiteX2731" fmla="*/ 541153 w 3340100"/>
              <a:gd name="connsiteY2731" fmla="*/ 747794 h 4321138"/>
              <a:gd name="connsiteX2732" fmla="*/ 528782 w 3340100"/>
              <a:gd name="connsiteY2732" fmla="*/ 688766 h 4321138"/>
              <a:gd name="connsiteX2733" fmla="*/ 809625 w 3340100"/>
              <a:gd name="connsiteY2733" fmla="*/ 681005 h 4321138"/>
              <a:gd name="connsiteX2734" fmla="*/ 811213 w 3340100"/>
              <a:gd name="connsiteY2734" fmla="*/ 682064 h 4321138"/>
              <a:gd name="connsiteX2735" fmla="*/ 811213 w 3340100"/>
              <a:gd name="connsiteY2735" fmla="*/ 682593 h 4321138"/>
              <a:gd name="connsiteX2736" fmla="*/ 809625 w 3340100"/>
              <a:gd name="connsiteY2736" fmla="*/ 681005 h 4321138"/>
              <a:gd name="connsiteX2737" fmla="*/ 751696 w 3340100"/>
              <a:gd name="connsiteY2737" fmla="*/ 663540 h 4321138"/>
              <a:gd name="connsiteX2738" fmla="*/ 758742 w 3340100"/>
              <a:gd name="connsiteY2738" fmla="*/ 686139 h 4321138"/>
              <a:gd name="connsiteX2739" fmla="*/ 763644 w 3340100"/>
              <a:gd name="connsiteY2739" fmla="*/ 724835 h 4321138"/>
              <a:gd name="connsiteX2740" fmla="*/ 763031 w 3340100"/>
              <a:gd name="connsiteY2740" fmla="*/ 725454 h 4321138"/>
              <a:gd name="connsiteX2741" fmla="*/ 751696 w 3340100"/>
              <a:gd name="connsiteY2741" fmla="*/ 663540 h 4321138"/>
              <a:gd name="connsiteX2742" fmla="*/ 276860 w 3340100"/>
              <a:gd name="connsiteY2742" fmla="*/ 653568 h 4321138"/>
              <a:gd name="connsiteX2743" fmla="*/ 283845 w 3340100"/>
              <a:gd name="connsiteY2743" fmla="*/ 661149 h 4321138"/>
              <a:gd name="connsiteX2744" fmla="*/ 282892 w 3340100"/>
              <a:gd name="connsiteY2744" fmla="*/ 676614 h 4321138"/>
              <a:gd name="connsiteX2745" fmla="*/ 282575 w 3340100"/>
              <a:gd name="connsiteY2745" fmla="*/ 676614 h 4321138"/>
              <a:gd name="connsiteX2746" fmla="*/ 276860 w 3340100"/>
              <a:gd name="connsiteY2746" fmla="*/ 653568 h 4321138"/>
              <a:gd name="connsiteX2747" fmla="*/ 569830 w 3340100"/>
              <a:gd name="connsiteY2747" fmla="*/ 648955 h 4321138"/>
              <a:gd name="connsiteX2748" fmla="*/ 581736 w 3340100"/>
              <a:gd name="connsiteY2748" fmla="*/ 669195 h 4321138"/>
              <a:gd name="connsiteX2749" fmla="*/ 583303 w 3340100"/>
              <a:gd name="connsiteY2749" fmla="*/ 707891 h 4321138"/>
              <a:gd name="connsiteX2750" fmla="*/ 582676 w 3340100"/>
              <a:gd name="connsiteY2750" fmla="*/ 708189 h 4321138"/>
              <a:gd name="connsiteX2751" fmla="*/ 569830 w 3340100"/>
              <a:gd name="connsiteY2751" fmla="*/ 648955 h 4321138"/>
              <a:gd name="connsiteX2752" fmla="*/ 765274 w 3340100"/>
              <a:gd name="connsiteY2752" fmla="*/ 628616 h 4321138"/>
              <a:gd name="connsiteX2753" fmla="*/ 770930 w 3340100"/>
              <a:gd name="connsiteY2753" fmla="*/ 647475 h 4321138"/>
              <a:gd name="connsiteX2754" fmla="*/ 775693 w 3340100"/>
              <a:gd name="connsiteY2754" fmla="*/ 680405 h 4321138"/>
              <a:gd name="connsiteX2755" fmla="*/ 775097 w 3340100"/>
              <a:gd name="connsiteY2755" fmla="*/ 681004 h 4321138"/>
              <a:gd name="connsiteX2756" fmla="*/ 765274 w 3340100"/>
              <a:gd name="connsiteY2756" fmla="*/ 628616 h 4321138"/>
              <a:gd name="connsiteX2757" fmla="*/ 335658 w 3340100"/>
              <a:gd name="connsiteY2757" fmla="*/ 611590 h 4321138"/>
              <a:gd name="connsiteX2758" fmla="*/ 343695 w 3340100"/>
              <a:gd name="connsiteY2758" fmla="*/ 621526 h 4321138"/>
              <a:gd name="connsiteX2759" fmla="*/ 343099 w 3340100"/>
              <a:gd name="connsiteY2759" fmla="*/ 641397 h 4321138"/>
              <a:gd name="connsiteX2760" fmla="*/ 342504 w 3340100"/>
              <a:gd name="connsiteY2760" fmla="*/ 641397 h 4321138"/>
              <a:gd name="connsiteX2761" fmla="*/ 335658 w 3340100"/>
              <a:gd name="connsiteY2761" fmla="*/ 611590 h 4321138"/>
              <a:gd name="connsiteX2762" fmla="*/ 607219 w 3340100"/>
              <a:gd name="connsiteY2762" fmla="*/ 607511 h 4321138"/>
              <a:gd name="connsiteX2763" fmla="*/ 618023 w 3340100"/>
              <a:gd name="connsiteY2763" fmla="*/ 628878 h 4321138"/>
              <a:gd name="connsiteX2764" fmla="*/ 620184 w 3340100"/>
              <a:gd name="connsiteY2764" fmla="*/ 667701 h 4321138"/>
              <a:gd name="connsiteX2765" fmla="*/ 619258 w 3340100"/>
              <a:gd name="connsiteY2765" fmla="*/ 668303 h 4321138"/>
              <a:gd name="connsiteX2766" fmla="*/ 607219 w 3340100"/>
              <a:gd name="connsiteY2766" fmla="*/ 607511 h 4321138"/>
              <a:gd name="connsiteX2767" fmla="*/ 773327 w 3340100"/>
              <a:gd name="connsiteY2767" fmla="*/ 593692 h 4321138"/>
              <a:gd name="connsiteX2768" fmla="*/ 777832 w 3340100"/>
              <a:gd name="connsiteY2768" fmla="*/ 609827 h 4321138"/>
              <a:gd name="connsiteX2769" fmla="*/ 782338 w 3340100"/>
              <a:gd name="connsiteY2769" fmla="*/ 637836 h 4321138"/>
              <a:gd name="connsiteX2770" fmla="*/ 782037 w 3340100"/>
              <a:gd name="connsiteY2770" fmla="*/ 638141 h 4321138"/>
              <a:gd name="connsiteX2771" fmla="*/ 773327 w 3340100"/>
              <a:gd name="connsiteY2771" fmla="*/ 593692 h 4321138"/>
              <a:gd name="connsiteX2772" fmla="*/ 389956 w 3340100"/>
              <a:gd name="connsiteY2772" fmla="*/ 570581 h 4321138"/>
              <a:gd name="connsiteX2773" fmla="*/ 398643 w 3340100"/>
              <a:gd name="connsiteY2773" fmla="*/ 581622 h 4321138"/>
              <a:gd name="connsiteX2774" fmla="*/ 398343 w 3340100"/>
              <a:gd name="connsiteY2774" fmla="*/ 604301 h 4321138"/>
              <a:gd name="connsiteX2775" fmla="*/ 397744 w 3340100"/>
              <a:gd name="connsiteY2775" fmla="*/ 604600 h 4321138"/>
              <a:gd name="connsiteX2776" fmla="*/ 389956 w 3340100"/>
              <a:gd name="connsiteY2776" fmla="*/ 570581 h 4321138"/>
              <a:gd name="connsiteX2777" fmla="*/ 638650 w 3340100"/>
              <a:gd name="connsiteY2777" fmla="*/ 567846 h 4321138"/>
              <a:gd name="connsiteX2778" fmla="*/ 648198 w 3340100"/>
              <a:gd name="connsiteY2778" fmla="*/ 588787 h 4321138"/>
              <a:gd name="connsiteX2779" fmla="*/ 651279 w 3340100"/>
              <a:gd name="connsiteY2779" fmla="*/ 626421 h 4321138"/>
              <a:gd name="connsiteX2780" fmla="*/ 650047 w 3340100"/>
              <a:gd name="connsiteY2780" fmla="*/ 627028 h 4321138"/>
              <a:gd name="connsiteX2781" fmla="*/ 638650 w 3340100"/>
              <a:gd name="connsiteY2781" fmla="*/ 567846 h 4321138"/>
              <a:gd name="connsiteX2782" fmla="*/ 778206 w 3340100"/>
              <a:gd name="connsiteY2782" fmla="*/ 558766 h 4321138"/>
              <a:gd name="connsiteX2783" fmla="*/ 781513 w 3340100"/>
              <a:gd name="connsiteY2783" fmla="*/ 571747 h 4321138"/>
              <a:gd name="connsiteX2784" fmla="*/ 785813 w 3340100"/>
              <a:gd name="connsiteY2784" fmla="*/ 593382 h 4321138"/>
              <a:gd name="connsiteX2785" fmla="*/ 785813 w 3340100"/>
              <a:gd name="connsiteY2785" fmla="*/ 593691 h 4321138"/>
              <a:gd name="connsiteX2786" fmla="*/ 778206 w 3340100"/>
              <a:gd name="connsiteY2786" fmla="*/ 558766 h 4321138"/>
              <a:gd name="connsiteX2787" fmla="*/ 665836 w 3340100"/>
              <a:gd name="connsiteY2787" fmla="*/ 529437 h 4321138"/>
              <a:gd name="connsiteX2788" fmla="*/ 674123 w 3340100"/>
              <a:gd name="connsiteY2788" fmla="*/ 549420 h 4321138"/>
              <a:gd name="connsiteX2789" fmla="*/ 677379 w 3340100"/>
              <a:gd name="connsiteY2789" fmla="*/ 585147 h 4321138"/>
              <a:gd name="connsiteX2790" fmla="*/ 676491 w 3340100"/>
              <a:gd name="connsiteY2790" fmla="*/ 585753 h 4321138"/>
              <a:gd name="connsiteX2791" fmla="*/ 665836 w 3340100"/>
              <a:gd name="connsiteY2791" fmla="*/ 529437 h 4321138"/>
              <a:gd name="connsiteX2792" fmla="*/ 439792 w 3340100"/>
              <a:gd name="connsiteY2792" fmla="*/ 528488 h 4321138"/>
              <a:gd name="connsiteX2793" fmla="*/ 448825 w 3340100"/>
              <a:gd name="connsiteY2793" fmla="*/ 541960 h 4321138"/>
              <a:gd name="connsiteX2794" fmla="*/ 448825 w 3340100"/>
              <a:gd name="connsiteY2794" fmla="*/ 567984 h 4321138"/>
              <a:gd name="connsiteX2795" fmla="*/ 447922 w 3340100"/>
              <a:gd name="connsiteY2795" fmla="*/ 568290 h 4321138"/>
              <a:gd name="connsiteX2796" fmla="*/ 439792 w 3340100"/>
              <a:gd name="connsiteY2796" fmla="*/ 528488 h 4321138"/>
              <a:gd name="connsiteX2797" fmla="*/ 778140 w 3340100"/>
              <a:gd name="connsiteY2797" fmla="*/ 525428 h 4321138"/>
              <a:gd name="connsiteX2798" fmla="*/ 779992 w 3340100"/>
              <a:gd name="connsiteY2798" fmla="*/ 534522 h 4321138"/>
              <a:gd name="connsiteX2799" fmla="*/ 782638 w 3340100"/>
              <a:gd name="connsiteY2799" fmla="*/ 550515 h 4321138"/>
              <a:gd name="connsiteX2800" fmla="*/ 782638 w 3340100"/>
              <a:gd name="connsiteY2800" fmla="*/ 550829 h 4321138"/>
              <a:gd name="connsiteX2801" fmla="*/ 778140 w 3340100"/>
              <a:gd name="connsiteY2801" fmla="*/ 525428 h 4321138"/>
              <a:gd name="connsiteX2802" fmla="*/ 171450 w 3340100"/>
              <a:gd name="connsiteY2802" fmla="*/ 503201 h 4321138"/>
              <a:gd name="connsiteX2803" fmla="*/ 173038 w 3340100"/>
              <a:gd name="connsiteY2803" fmla="*/ 504788 h 4321138"/>
              <a:gd name="connsiteX2804" fmla="*/ 173038 w 3340100"/>
              <a:gd name="connsiteY2804" fmla="*/ 507964 h 4321138"/>
              <a:gd name="connsiteX2805" fmla="*/ 171450 w 3340100"/>
              <a:gd name="connsiteY2805" fmla="*/ 506376 h 4321138"/>
              <a:gd name="connsiteX2806" fmla="*/ 773113 w 3340100"/>
              <a:gd name="connsiteY2806" fmla="*/ 493679 h 4321138"/>
              <a:gd name="connsiteX2807" fmla="*/ 774524 w 3340100"/>
              <a:gd name="connsiteY2807" fmla="*/ 499076 h 4321138"/>
              <a:gd name="connsiteX2808" fmla="*/ 776288 w 3340100"/>
              <a:gd name="connsiteY2808" fmla="*/ 507649 h 4321138"/>
              <a:gd name="connsiteX2809" fmla="*/ 776288 w 3340100"/>
              <a:gd name="connsiteY2809" fmla="*/ 507967 h 4321138"/>
              <a:gd name="connsiteX2810" fmla="*/ 773113 w 3340100"/>
              <a:gd name="connsiteY2810" fmla="*/ 493679 h 4321138"/>
              <a:gd name="connsiteX2811" fmla="*/ 689158 w 3340100"/>
              <a:gd name="connsiteY2811" fmla="*/ 492892 h 4321138"/>
              <a:gd name="connsiteX2812" fmla="*/ 696485 w 3340100"/>
              <a:gd name="connsiteY2812" fmla="*/ 510517 h 4321138"/>
              <a:gd name="connsiteX2813" fmla="*/ 700149 w 3340100"/>
              <a:gd name="connsiteY2813" fmla="*/ 543078 h 4321138"/>
              <a:gd name="connsiteX2814" fmla="*/ 699843 w 3340100"/>
              <a:gd name="connsiteY2814" fmla="*/ 543377 h 4321138"/>
              <a:gd name="connsiteX2815" fmla="*/ 689158 w 3340100"/>
              <a:gd name="connsiteY2815" fmla="*/ 492892 h 4321138"/>
              <a:gd name="connsiteX2816" fmla="*/ 485749 w 3340100"/>
              <a:gd name="connsiteY2816" fmla="*/ 487510 h 4321138"/>
              <a:gd name="connsiteX2817" fmla="*/ 494628 w 3340100"/>
              <a:gd name="connsiteY2817" fmla="*/ 501553 h 4321138"/>
              <a:gd name="connsiteX2818" fmla="*/ 495516 w 3340100"/>
              <a:gd name="connsiteY2818" fmla="*/ 529029 h 4321138"/>
              <a:gd name="connsiteX2819" fmla="*/ 494924 w 3340100"/>
              <a:gd name="connsiteY2819" fmla="*/ 529335 h 4321138"/>
              <a:gd name="connsiteX2820" fmla="*/ 485749 w 3340100"/>
              <a:gd name="connsiteY2820" fmla="*/ 487510 h 4321138"/>
              <a:gd name="connsiteX2821" fmla="*/ 234554 w 3340100"/>
              <a:gd name="connsiteY2821" fmla="*/ 462286 h 4321138"/>
              <a:gd name="connsiteX2822" fmla="*/ 237412 w 3340100"/>
              <a:gd name="connsiteY2822" fmla="*/ 466183 h 4321138"/>
              <a:gd name="connsiteX2823" fmla="*/ 237173 w 3340100"/>
              <a:gd name="connsiteY2823" fmla="*/ 473976 h 4321138"/>
              <a:gd name="connsiteX2824" fmla="*/ 236935 w 3340100"/>
              <a:gd name="connsiteY2824" fmla="*/ 474301 h 4321138"/>
              <a:gd name="connsiteX2825" fmla="*/ 234554 w 3340100"/>
              <a:gd name="connsiteY2825" fmla="*/ 462286 h 4321138"/>
              <a:gd name="connsiteX2826" fmla="*/ 706680 w 3340100"/>
              <a:gd name="connsiteY2826" fmla="*/ 453990 h 4321138"/>
              <a:gd name="connsiteX2827" fmla="*/ 712271 w 3340100"/>
              <a:gd name="connsiteY2827" fmla="*/ 470889 h 4321138"/>
              <a:gd name="connsiteX2828" fmla="*/ 716309 w 3340100"/>
              <a:gd name="connsiteY2828" fmla="*/ 501000 h 4321138"/>
              <a:gd name="connsiteX2829" fmla="*/ 715998 w 3340100"/>
              <a:gd name="connsiteY2829" fmla="*/ 501614 h 4321138"/>
              <a:gd name="connsiteX2830" fmla="*/ 706680 w 3340100"/>
              <a:gd name="connsiteY2830" fmla="*/ 453990 h 4321138"/>
              <a:gd name="connsiteX2831" fmla="*/ 526577 w 3340100"/>
              <a:gd name="connsiteY2831" fmla="*/ 447738 h 4321138"/>
              <a:gd name="connsiteX2832" fmla="*/ 535462 w 3340100"/>
              <a:gd name="connsiteY2832" fmla="*/ 462025 h 4321138"/>
              <a:gd name="connsiteX2833" fmla="*/ 536994 w 3340100"/>
              <a:gd name="connsiteY2833" fmla="*/ 489410 h 4321138"/>
              <a:gd name="connsiteX2834" fmla="*/ 536381 w 3340100"/>
              <a:gd name="connsiteY2834" fmla="*/ 489707 h 4321138"/>
              <a:gd name="connsiteX2835" fmla="*/ 526577 w 3340100"/>
              <a:gd name="connsiteY2835" fmla="*/ 447738 h 4321138"/>
              <a:gd name="connsiteX2836" fmla="*/ 292865 w 3340100"/>
              <a:gd name="connsiteY2836" fmla="*/ 422427 h 4321138"/>
              <a:gd name="connsiteX2837" fmla="*/ 296981 w 3340100"/>
              <a:gd name="connsiteY2837" fmla="*/ 427163 h 4321138"/>
              <a:gd name="connsiteX2838" fmla="*/ 296981 w 3340100"/>
              <a:gd name="connsiteY2838" fmla="*/ 437226 h 4321138"/>
              <a:gd name="connsiteX2839" fmla="*/ 296687 w 3340100"/>
              <a:gd name="connsiteY2839" fmla="*/ 437226 h 4321138"/>
              <a:gd name="connsiteX2840" fmla="*/ 292865 w 3340100"/>
              <a:gd name="connsiteY2840" fmla="*/ 422427 h 4321138"/>
              <a:gd name="connsiteX2841" fmla="*/ 719953 w 3340100"/>
              <a:gd name="connsiteY2841" fmla="*/ 419065 h 4321138"/>
              <a:gd name="connsiteX2842" fmla="*/ 724458 w 3340100"/>
              <a:gd name="connsiteY2842" fmla="*/ 433304 h 4321138"/>
              <a:gd name="connsiteX2843" fmla="*/ 728062 w 3340100"/>
              <a:gd name="connsiteY2843" fmla="*/ 458449 h 4321138"/>
              <a:gd name="connsiteX2844" fmla="*/ 727762 w 3340100"/>
              <a:gd name="connsiteY2844" fmla="*/ 458752 h 4321138"/>
              <a:gd name="connsiteX2845" fmla="*/ 719953 w 3340100"/>
              <a:gd name="connsiteY2845" fmla="*/ 419065 h 4321138"/>
              <a:gd name="connsiteX2846" fmla="*/ 562328 w 3340100"/>
              <a:gd name="connsiteY2846" fmla="*/ 408051 h 4321138"/>
              <a:gd name="connsiteX2847" fmla="*/ 570559 w 3340100"/>
              <a:gd name="connsiteY2847" fmla="*/ 422338 h 4321138"/>
              <a:gd name="connsiteX2848" fmla="*/ 572323 w 3340100"/>
              <a:gd name="connsiteY2848" fmla="*/ 449723 h 4321138"/>
              <a:gd name="connsiteX2849" fmla="*/ 572029 w 3340100"/>
              <a:gd name="connsiteY2849" fmla="*/ 450020 h 4321138"/>
              <a:gd name="connsiteX2850" fmla="*/ 562328 w 3340100"/>
              <a:gd name="connsiteY2850" fmla="*/ 408051 h 4321138"/>
              <a:gd name="connsiteX2851" fmla="*/ 729884 w 3340100"/>
              <a:gd name="connsiteY2851" fmla="*/ 384140 h 4321138"/>
              <a:gd name="connsiteX2852" fmla="*/ 732937 w 3340100"/>
              <a:gd name="connsiteY2852" fmla="*/ 395545 h 4321138"/>
              <a:gd name="connsiteX2853" fmla="*/ 736296 w 3340100"/>
              <a:gd name="connsiteY2853" fmla="*/ 415581 h 4321138"/>
              <a:gd name="connsiteX2854" fmla="*/ 736296 w 3340100"/>
              <a:gd name="connsiteY2854" fmla="*/ 415890 h 4321138"/>
              <a:gd name="connsiteX2855" fmla="*/ 729884 w 3340100"/>
              <a:gd name="connsiteY2855" fmla="*/ 384140 h 4321138"/>
              <a:gd name="connsiteX2856" fmla="*/ 345758 w 3340100"/>
              <a:gd name="connsiteY2856" fmla="*/ 381787 h 4321138"/>
              <a:gd name="connsiteX2857" fmla="*/ 351790 w 3340100"/>
              <a:gd name="connsiteY2857" fmla="*/ 388419 h 4321138"/>
              <a:gd name="connsiteX2858" fmla="*/ 351790 w 3340100"/>
              <a:gd name="connsiteY2858" fmla="*/ 401983 h 4321138"/>
              <a:gd name="connsiteX2859" fmla="*/ 351473 w 3340100"/>
              <a:gd name="connsiteY2859" fmla="*/ 401983 h 4321138"/>
              <a:gd name="connsiteX2860" fmla="*/ 345758 w 3340100"/>
              <a:gd name="connsiteY2860" fmla="*/ 381787 h 4321138"/>
              <a:gd name="connsiteX2861" fmla="*/ 594444 w 3340100"/>
              <a:gd name="connsiteY2861" fmla="*/ 366942 h 4321138"/>
              <a:gd name="connsiteX2862" fmla="*/ 601932 w 3340100"/>
              <a:gd name="connsiteY2862" fmla="*/ 382083 h 4321138"/>
              <a:gd name="connsiteX2863" fmla="*/ 604328 w 3340100"/>
              <a:gd name="connsiteY2863" fmla="*/ 410509 h 4321138"/>
              <a:gd name="connsiteX2864" fmla="*/ 603729 w 3340100"/>
              <a:gd name="connsiteY2864" fmla="*/ 411127 h 4321138"/>
              <a:gd name="connsiteX2865" fmla="*/ 594444 w 3340100"/>
              <a:gd name="connsiteY2865" fmla="*/ 366942 h 4321138"/>
              <a:gd name="connsiteX2866" fmla="*/ 733705 w 3340100"/>
              <a:gd name="connsiteY2866" fmla="*/ 349215 h 4321138"/>
              <a:gd name="connsiteX2867" fmla="*/ 735666 w 3340100"/>
              <a:gd name="connsiteY2867" fmla="*/ 357324 h 4321138"/>
              <a:gd name="connsiteX2868" fmla="*/ 738188 w 3340100"/>
              <a:gd name="connsiteY2868" fmla="*/ 371439 h 4321138"/>
              <a:gd name="connsiteX2869" fmla="*/ 733705 w 3340100"/>
              <a:gd name="connsiteY2869" fmla="*/ 349215 h 4321138"/>
              <a:gd name="connsiteX2870" fmla="*/ 394891 w 3340100"/>
              <a:gd name="connsiteY2870" fmla="*/ 342315 h 4321138"/>
              <a:gd name="connsiteX2871" fmla="*/ 401065 w 3340100"/>
              <a:gd name="connsiteY2871" fmla="*/ 349322 h 4321138"/>
              <a:gd name="connsiteX2872" fmla="*/ 401374 w 3340100"/>
              <a:gd name="connsiteY2872" fmla="*/ 363336 h 4321138"/>
              <a:gd name="connsiteX2873" fmla="*/ 401065 w 3340100"/>
              <a:gd name="connsiteY2873" fmla="*/ 363628 h 4321138"/>
              <a:gd name="connsiteX2874" fmla="*/ 394891 w 3340100"/>
              <a:gd name="connsiteY2874" fmla="*/ 342315 h 4321138"/>
              <a:gd name="connsiteX2875" fmla="*/ 620713 w 3340100"/>
              <a:gd name="connsiteY2875" fmla="*/ 330686 h 4321138"/>
              <a:gd name="connsiteX2876" fmla="*/ 627381 w 3340100"/>
              <a:gd name="connsiteY2876" fmla="*/ 343941 h 4321138"/>
              <a:gd name="connsiteX2877" fmla="*/ 630238 w 3340100"/>
              <a:gd name="connsiteY2877" fmla="*/ 369249 h 4321138"/>
              <a:gd name="connsiteX2878" fmla="*/ 629603 w 3340100"/>
              <a:gd name="connsiteY2878" fmla="*/ 369852 h 4321138"/>
              <a:gd name="connsiteX2879" fmla="*/ 620713 w 3340100"/>
              <a:gd name="connsiteY2879" fmla="*/ 330686 h 4321138"/>
              <a:gd name="connsiteX2880" fmla="*/ 733425 w 3340100"/>
              <a:gd name="connsiteY2880" fmla="*/ 315877 h 4321138"/>
              <a:gd name="connsiteX2881" fmla="*/ 734836 w 3340100"/>
              <a:gd name="connsiteY2881" fmla="*/ 320862 h 4321138"/>
              <a:gd name="connsiteX2882" fmla="*/ 736600 w 3340100"/>
              <a:gd name="connsiteY2882" fmla="*/ 329833 h 4321138"/>
              <a:gd name="connsiteX2883" fmla="*/ 736600 w 3340100"/>
              <a:gd name="connsiteY2883" fmla="*/ 330166 h 4321138"/>
              <a:gd name="connsiteX2884" fmla="*/ 733425 w 3340100"/>
              <a:gd name="connsiteY2884" fmla="*/ 315877 h 4321138"/>
              <a:gd name="connsiteX2885" fmla="*/ 439494 w 3340100"/>
              <a:gd name="connsiteY2885" fmla="*/ 300611 h 4321138"/>
              <a:gd name="connsiteX2886" fmla="*/ 446332 w 3340100"/>
              <a:gd name="connsiteY2886" fmla="*/ 309089 h 4321138"/>
              <a:gd name="connsiteX2887" fmla="*/ 447309 w 3340100"/>
              <a:gd name="connsiteY2887" fmla="*/ 326674 h 4321138"/>
              <a:gd name="connsiteX2888" fmla="*/ 446332 w 3340100"/>
              <a:gd name="connsiteY2888" fmla="*/ 326988 h 4321138"/>
              <a:gd name="connsiteX2889" fmla="*/ 439494 w 3340100"/>
              <a:gd name="connsiteY2889" fmla="*/ 300611 h 4321138"/>
              <a:gd name="connsiteX2890" fmla="*/ 643630 w 3340100"/>
              <a:gd name="connsiteY2890" fmla="*/ 291991 h 4321138"/>
              <a:gd name="connsiteX2891" fmla="*/ 648759 w 3340100"/>
              <a:gd name="connsiteY2891" fmla="*/ 304413 h 4321138"/>
              <a:gd name="connsiteX2892" fmla="*/ 651608 w 3340100"/>
              <a:gd name="connsiteY2892" fmla="*/ 328043 h 4321138"/>
              <a:gd name="connsiteX2893" fmla="*/ 651323 w 3340100"/>
              <a:gd name="connsiteY2893" fmla="*/ 328346 h 4321138"/>
              <a:gd name="connsiteX2894" fmla="*/ 643630 w 3340100"/>
              <a:gd name="connsiteY2894" fmla="*/ 291991 h 4321138"/>
              <a:gd name="connsiteX2895" fmla="*/ 480616 w 3340100"/>
              <a:gd name="connsiteY2895" fmla="*/ 260948 h 4321138"/>
              <a:gd name="connsiteX2896" fmla="*/ 486173 w 3340100"/>
              <a:gd name="connsiteY2896" fmla="*/ 270156 h 4321138"/>
              <a:gd name="connsiteX2897" fmla="*/ 487284 w 3340100"/>
              <a:gd name="connsiteY2897" fmla="*/ 288570 h 4321138"/>
              <a:gd name="connsiteX2898" fmla="*/ 487006 w 3340100"/>
              <a:gd name="connsiteY2898" fmla="*/ 288570 h 4321138"/>
              <a:gd name="connsiteX2899" fmla="*/ 480616 w 3340100"/>
              <a:gd name="connsiteY2899" fmla="*/ 260948 h 4321138"/>
              <a:gd name="connsiteX2900" fmla="*/ 661670 w 3340100"/>
              <a:gd name="connsiteY2900" fmla="*/ 255173 h 4321138"/>
              <a:gd name="connsiteX2901" fmla="*/ 666115 w 3340100"/>
              <a:gd name="connsiteY2901" fmla="*/ 265756 h 4321138"/>
              <a:gd name="connsiteX2902" fmla="*/ 669290 w 3340100"/>
              <a:gd name="connsiteY2902" fmla="*/ 285411 h 4321138"/>
              <a:gd name="connsiteX2903" fmla="*/ 668973 w 3340100"/>
              <a:gd name="connsiteY2903" fmla="*/ 285713 h 4321138"/>
              <a:gd name="connsiteX2904" fmla="*/ 661670 w 3340100"/>
              <a:gd name="connsiteY2904" fmla="*/ 255173 h 4321138"/>
              <a:gd name="connsiteX2905" fmla="*/ 515437 w 3340100"/>
              <a:gd name="connsiteY2905" fmla="*/ 223038 h 4321138"/>
              <a:gd name="connsiteX2906" fmla="*/ 522121 w 3340100"/>
              <a:gd name="connsiteY2906" fmla="*/ 231484 h 4321138"/>
              <a:gd name="connsiteX2907" fmla="*/ 523792 w 3340100"/>
              <a:gd name="connsiteY2907" fmla="*/ 248979 h 4321138"/>
              <a:gd name="connsiteX2908" fmla="*/ 523458 w 3340100"/>
              <a:gd name="connsiteY2908" fmla="*/ 249280 h 4321138"/>
              <a:gd name="connsiteX2909" fmla="*/ 515437 w 3340100"/>
              <a:gd name="connsiteY2909" fmla="*/ 223038 h 4321138"/>
              <a:gd name="connsiteX2910" fmla="*/ 674688 w 3340100"/>
              <a:gd name="connsiteY2910" fmla="*/ 219038 h 4321138"/>
              <a:gd name="connsiteX2911" fmla="*/ 677863 w 3340100"/>
              <a:gd name="connsiteY2911" fmla="*/ 227711 h 4321138"/>
              <a:gd name="connsiteX2912" fmla="*/ 680721 w 3340100"/>
              <a:gd name="connsiteY2912" fmla="*/ 244128 h 4321138"/>
              <a:gd name="connsiteX2913" fmla="*/ 680403 w 3340100"/>
              <a:gd name="connsiteY2913" fmla="*/ 244438 h 4321138"/>
              <a:gd name="connsiteX2914" fmla="*/ 674688 w 3340100"/>
              <a:gd name="connsiteY2914" fmla="*/ 219038 h 4321138"/>
              <a:gd name="connsiteX2915" fmla="*/ 683746 w 3340100"/>
              <a:gd name="connsiteY2915" fmla="*/ 184113 h 4321138"/>
              <a:gd name="connsiteX2916" fmla="*/ 686360 w 3340100"/>
              <a:gd name="connsiteY2916" fmla="*/ 190225 h 4321138"/>
              <a:gd name="connsiteX2917" fmla="*/ 688975 w 3340100"/>
              <a:gd name="connsiteY2917" fmla="*/ 201285 h 4321138"/>
              <a:gd name="connsiteX2918" fmla="*/ 688602 w 3340100"/>
              <a:gd name="connsiteY2918" fmla="*/ 201576 h 4321138"/>
              <a:gd name="connsiteX2919" fmla="*/ 683746 w 3340100"/>
              <a:gd name="connsiteY2919" fmla="*/ 184113 h 4321138"/>
              <a:gd name="connsiteX2920" fmla="*/ 546736 w 3340100"/>
              <a:gd name="connsiteY2920" fmla="*/ 183137 h 4321138"/>
              <a:gd name="connsiteX2921" fmla="*/ 552451 w 3340100"/>
              <a:gd name="connsiteY2921" fmla="*/ 191620 h 4321138"/>
              <a:gd name="connsiteX2922" fmla="*/ 554356 w 3340100"/>
              <a:gd name="connsiteY2922" fmla="*/ 208901 h 4321138"/>
              <a:gd name="connsiteX2923" fmla="*/ 554038 w 3340100"/>
              <a:gd name="connsiteY2923" fmla="*/ 209215 h 4321138"/>
              <a:gd name="connsiteX2924" fmla="*/ 546736 w 3340100"/>
              <a:gd name="connsiteY2924" fmla="*/ 183137 h 4321138"/>
              <a:gd name="connsiteX2925" fmla="*/ 688975 w 3340100"/>
              <a:gd name="connsiteY2925" fmla="*/ 153950 h 4321138"/>
              <a:gd name="connsiteX2926" fmla="*/ 690563 w 3340100"/>
              <a:gd name="connsiteY2926" fmla="*/ 158713 h 4321138"/>
              <a:gd name="connsiteX2927" fmla="*/ 688975 w 3340100"/>
              <a:gd name="connsiteY2927" fmla="*/ 155538 h 4321138"/>
              <a:gd name="connsiteX2928" fmla="*/ 573405 w 3340100"/>
              <a:gd name="connsiteY2928" fmla="*/ 145860 h 4321138"/>
              <a:gd name="connsiteX2929" fmla="*/ 577850 w 3340100"/>
              <a:gd name="connsiteY2929" fmla="*/ 153319 h 4321138"/>
              <a:gd name="connsiteX2930" fmla="*/ 580072 w 3340100"/>
              <a:gd name="connsiteY2930" fmla="*/ 167664 h 4321138"/>
              <a:gd name="connsiteX2931" fmla="*/ 579755 w 3340100"/>
              <a:gd name="connsiteY2931" fmla="*/ 167951 h 4321138"/>
              <a:gd name="connsiteX2932" fmla="*/ 573405 w 3340100"/>
              <a:gd name="connsiteY2932" fmla="*/ 145860 h 4321138"/>
              <a:gd name="connsiteX2933" fmla="*/ 595251 w 3340100"/>
              <a:gd name="connsiteY2933" fmla="*/ 107264 h 4321138"/>
              <a:gd name="connsiteX2934" fmla="*/ 598915 w 3340100"/>
              <a:gd name="connsiteY2934" fmla="*/ 114464 h 4321138"/>
              <a:gd name="connsiteX2935" fmla="*/ 601052 w 3340100"/>
              <a:gd name="connsiteY2935" fmla="*/ 128237 h 4321138"/>
              <a:gd name="connsiteX2936" fmla="*/ 600747 w 3340100"/>
              <a:gd name="connsiteY2936" fmla="*/ 128550 h 4321138"/>
              <a:gd name="connsiteX2937" fmla="*/ 595251 w 3340100"/>
              <a:gd name="connsiteY2937" fmla="*/ 107264 h 4321138"/>
              <a:gd name="connsiteX2938" fmla="*/ 613304 w 3340100"/>
              <a:gd name="connsiteY2938" fmla="*/ 70425 h 4321138"/>
              <a:gd name="connsiteX2939" fmla="*/ 615686 w 3340100"/>
              <a:gd name="connsiteY2939" fmla="*/ 76246 h 4321138"/>
              <a:gd name="connsiteX2940" fmla="*/ 617273 w 3340100"/>
              <a:gd name="connsiteY2940" fmla="*/ 86662 h 4321138"/>
              <a:gd name="connsiteX2941" fmla="*/ 617273 w 3340100"/>
              <a:gd name="connsiteY2941" fmla="*/ 86969 h 4321138"/>
              <a:gd name="connsiteX2942" fmla="*/ 613304 w 3340100"/>
              <a:gd name="connsiteY2942" fmla="*/ 70425 h 4321138"/>
              <a:gd name="connsiteX2943" fmla="*/ 626208 w 3340100"/>
              <a:gd name="connsiteY2943" fmla="*/ 34887 h 4321138"/>
              <a:gd name="connsiteX2944" fmla="*/ 628406 w 3340100"/>
              <a:gd name="connsiteY2944" fmla="*/ 38792 h 4321138"/>
              <a:gd name="connsiteX2945" fmla="*/ 629872 w 3340100"/>
              <a:gd name="connsiteY2945" fmla="*/ 46000 h 4321138"/>
              <a:gd name="connsiteX2946" fmla="*/ 626208 w 3340100"/>
              <a:gd name="connsiteY2946" fmla="*/ 34887 h 4321138"/>
              <a:gd name="connsiteX2947" fmla="*/ 635000 w 3340100"/>
              <a:gd name="connsiteY2947" fmla="*/ 0 h 4321138"/>
              <a:gd name="connsiteX2948" fmla="*/ 636589 w 3340100"/>
              <a:gd name="connsiteY2948" fmla="*/ 1588 h 4321138"/>
              <a:gd name="connsiteX2949" fmla="*/ 636589 w 3340100"/>
              <a:gd name="connsiteY2949" fmla="*/ 3176 h 432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</a:cxnLst>
            <a:rect l="l" t="t" r="r" b="b"/>
            <a:pathLst>
              <a:path w="3340100" h="4321138">
                <a:moveTo>
                  <a:pt x="2190750" y="4319550"/>
                </a:moveTo>
                <a:lnTo>
                  <a:pt x="2192338" y="4319550"/>
                </a:lnTo>
                <a:lnTo>
                  <a:pt x="2192338" y="4321138"/>
                </a:lnTo>
                <a:lnTo>
                  <a:pt x="2190750" y="4321138"/>
                </a:lnTo>
                <a:close/>
                <a:moveTo>
                  <a:pt x="1946276" y="4252875"/>
                </a:moveTo>
                <a:lnTo>
                  <a:pt x="1951038" y="4254463"/>
                </a:lnTo>
                <a:lnTo>
                  <a:pt x="1949451" y="4259225"/>
                </a:lnTo>
                <a:lnTo>
                  <a:pt x="1944688" y="4257638"/>
                </a:lnTo>
                <a:close/>
                <a:moveTo>
                  <a:pt x="2327275" y="4235413"/>
                </a:moveTo>
                <a:lnTo>
                  <a:pt x="2333625" y="4237001"/>
                </a:lnTo>
                <a:lnTo>
                  <a:pt x="2333625" y="4241763"/>
                </a:lnTo>
                <a:lnTo>
                  <a:pt x="2327275" y="4240176"/>
                </a:lnTo>
                <a:close/>
                <a:moveTo>
                  <a:pt x="1574800" y="4222713"/>
                </a:moveTo>
                <a:lnTo>
                  <a:pt x="1576388" y="4222713"/>
                </a:lnTo>
                <a:lnTo>
                  <a:pt x="1576388" y="4224301"/>
                </a:lnTo>
                <a:close/>
                <a:moveTo>
                  <a:pt x="2088158" y="4172278"/>
                </a:moveTo>
                <a:cubicBezTo>
                  <a:pt x="2090465" y="4171857"/>
                  <a:pt x="2093070" y="4172776"/>
                  <a:pt x="2094707" y="4175227"/>
                </a:cubicBezTo>
                <a:cubicBezTo>
                  <a:pt x="2096195" y="4177678"/>
                  <a:pt x="2097088" y="4182580"/>
                  <a:pt x="2092921" y="4185337"/>
                </a:cubicBezTo>
                <a:cubicBezTo>
                  <a:pt x="2087860" y="4187788"/>
                  <a:pt x="2082800" y="4182886"/>
                  <a:pt x="2083395" y="4177372"/>
                </a:cubicBezTo>
                <a:cubicBezTo>
                  <a:pt x="2083842" y="4174461"/>
                  <a:pt x="2085851" y="4172700"/>
                  <a:pt x="2088158" y="4172278"/>
                </a:cubicBezTo>
                <a:close/>
                <a:moveTo>
                  <a:pt x="2728913" y="4152863"/>
                </a:moveTo>
                <a:lnTo>
                  <a:pt x="2733676" y="4152863"/>
                </a:lnTo>
                <a:lnTo>
                  <a:pt x="2735263" y="4154451"/>
                </a:lnTo>
                <a:lnTo>
                  <a:pt x="2728913" y="4156038"/>
                </a:lnTo>
                <a:close/>
                <a:moveTo>
                  <a:pt x="2455219" y="4150184"/>
                </a:moveTo>
                <a:cubicBezTo>
                  <a:pt x="2457465" y="4149514"/>
                  <a:pt x="2460385" y="4149886"/>
                  <a:pt x="2462782" y="4151672"/>
                </a:cubicBezTo>
                <a:cubicBezTo>
                  <a:pt x="2465178" y="4153161"/>
                  <a:pt x="2466975" y="4157030"/>
                  <a:pt x="2463680" y="4159412"/>
                </a:cubicBezTo>
                <a:cubicBezTo>
                  <a:pt x="2458588" y="4162388"/>
                  <a:pt x="2452298" y="4158816"/>
                  <a:pt x="2451699" y="4154947"/>
                </a:cubicBezTo>
                <a:cubicBezTo>
                  <a:pt x="2451400" y="4152565"/>
                  <a:pt x="2452972" y="4150854"/>
                  <a:pt x="2455219" y="4150184"/>
                </a:cubicBezTo>
                <a:close/>
                <a:moveTo>
                  <a:pt x="1725613" y="4149688"/>
                </a:moveTo>
                <a:lnTo>
                  <a:pt x="1730376" y="4151276"/>
                </a:lnTo>
                <a:lnTo>
                  <a:pt x="1728789" y="4157626"/>
                </a:lnTo>
                <a:lnTo>
                  <a:pt x="1722438" y="4156039"/>
                </a:lnTo>
                <a:close/>
                <a:moveTo>
                  <a:pt x="2222495" y="4089892"/>
                </a:moveTo>
                <a:cubicBezTo>
                  <a:pt x="2225652" y="4089578"/>
                  <a:pt x="2229195" y="4091225"/>
                  <a:pt x="2231505" y="4094674"/>
                </a:cubicBezTo>
                <a:cubicBezTo>
                  <a:pt x="2233969" y="4098123"/>
                  <a:pt x="2235201" y="4105336"/>
                  <a:pt x="2229965" y="4109099"/>
                </a:cubicBezTo>
                <a:cubicBezTo>
                  <a:pt x="2222264" y="4113175"/>
                  <a:pt x="2214563" y="4105022"/>
                  <a:pt x="2215795" y="4096869"/>
                </a:cubicBezTo>
                <a:cubicBezTo>
                  <a:pt x="2216565" y="4092479"/>
                  <a:pt x="2219338" y="4090205"/>
                  <a:pt x="2222495" y="4089892"/>
                </a:cubicBezTo>
                <a:close/>
                <a:moveTo>
                  <a:pt x="1871744" y="4072023"/>
                </a:moveTo>
                <a:cubicBezTo>
                  <a:pt x="1874488" y="4072094"/>
                  <a:pt x="1877314" y="4073732"/>
                  <a:pt x="1878928" y="4076867"/>
                </a:cubicBezTo>
                <a:cubicBezTo>
                  <a:pt x="1881188" y="4081141"/>
                  <a:pt x="1880542" y="4086840"/>
                  <a:pt x="1875699" y="4089119"/>
                </a:cubicBezTo>
                <a:cubicBezTo>
                  <a:pt x="1867627" y="4092538"/>
                  <a:pt x="1862138" y="4082850"/>
                  <a:pt x="1865044" y="4076582"/>
                </a:cubicBezTo>
                <a:cubicBezTo>
                  <a:pt x="1866336" y="4073448"/>
                  <a:pt x="1868999" y="4071952"/>
                  <a:pt x="1871744" y="4072023"/>
                </a:cubicBezTo>
                <a:close/>
                <a:moveTo>
                  <a:pt x="2572148" y="4065303"/>
                </a:moveTo>
                <a:cubicBezTo>
                  <a:pt x="2574879" y="4064327"/>
                  <a:pt x="2578521" y="4064717"/>
                  <a:pt x="2581556" y="4067060"/>
                </a:cubicBezTo>
                <a:cubicBezTo>
                  <a:pt x="2584591" y="4069246"/>
                  <a:pt x="2587626" y="4073930"/>
                  <a:pt x="2583074" y="4077678"/>
                </a:cubicBezTo>
                <a:cubicBezTo>
                  <a:pt x="2577611" y="4081425"/>
                  <a:pt x="2569113" y="4077053"/>
                  <a:pt x="2568202" y="4071744"/>
                </a:cubicBezTo>
                <a:cubicBezTo>
                  <a:pt x="2567595" y="4068621"/>
                  <a:pt x="2569416" y="4066279"/>
                  <a:pt x="2572148" y="4065303"/>
                </a:cubicBezTo>
                <a:close/>
                <a:moveTo>
                  <a:pt x="2840038" y="4063963"/>
                </a:moveTo>
                <a:lnTo>
                  <a:pt x="2847976" y="4063963"/>
                </a:lnTo>
                <a:lnTo>
                  <a:pt x="2849563" y="4067139"/>
                </a:lnTo>
                <a:lnTo>
                  <a:pt x="2841626" y="4068726"/>
                </a:lnTo>
                <a:close/>
                <a:moveTo>
                  <a:pt x="1512888" y="4021100"/>
                </a:moveTo>
                <a:lnTo>
                  <a:pt x="1519238" y="4024275"/>
                </a:lnTo>
                <a:lnTo>
                  <a:pt x="1516063" y="4032213"/>
                </a:lnTo>
                <a:lnTo>
                  <a:pt x="1511300" y="4029038"/>
                </a:lnTo>
                <a:close/>
                <a:moveTo>
                  <a:pt x="2346437" y="4006435"/>
                </a:moveTo>
                <a:cubicBezTo>
                  <a:pt x="2350023" y="4006057"/>
                  <a:pt x="2354132" y="4007872"/>
                  <a:pt x="2357120" y="4012105"/>
                </a:cubicBezTo>
                <a:cubicBezTo>
                  <a:pt x="2360407" y="4016641"/>
                  <a:pt x="2362200" y="4025410"/>
                  <a:pt x="2355925" y="4029945"/>
                </a:cubicBezTo>
                <a:cubicBezTo>
                  <a:pt x="2346960" y="4035388"/>
                  <a:pt x="2336800" y="4024200"/>
                  <a:pt x="2338892" y="4013919"/>
                </a:cubicBezTo>
                <a:cubicBezTo>
                  <a:pt x="2339788" y="4009384"/>
                  <a:pt x="2342851" y="4006813"/>
                  <a:pt x="2346437" y="4006435"/>
                </a:cubicBezTo>
                <a:close/>
                <a:moveTo>
                  <a:pt x="2011089" y="3991797"/>
                </a:moveTo>
                <a:cubicBezTo>
                  <a:pt x="2014734" y="3991797"/>
                  <a:pt x="2018575" y="3994244"/>
                  <a:pt x="2020927" y="3999138"/>
                </a:cubicBezTo>
                <a:cubicBezTo>
                  <a:pt x="2023436" y="4004337"/>
                  <a:pt x="2024063" y="4013513"/>
                  <a:pt x="2016851" y="4018100"/>
                </a:cubicBezTo>
                <a:cubicBezTo>
                  <a:pt x="2007130" y="4022688"/>
                  <a:pt x="1998663" y="4009231"/>
                  <a:pt x="2002426" y="3999138"/>
                </a:cubicBezTo>
                <a:cubicBezTo>
                  <a:pt x="2003994" y="3994244"/>
                  <a:pt x="2007443" y="3991797"/>
                  <a:pt x="2011089" y="3991797"/>
                </a:cubicBezTo>
                <a:close/>
                <a:moveTo>
                  <a:pt x="2679149" y="3979187"/>
                </a:moveTo>
                <a:cubicBezTo>
                  <a:pt x="2682241" y="3978341"/>
                  <a:pt x="2686339" y="3979066"/>
                  <a:pt x="2689741" y="3981482"/>
                </a:cubicBezTo>
                <a:cubicBezTo>
                  <a:pt x="2693761" y="3984059"/>
                  <a:pt x="2697163" y="3989856"/>
                  <a:pt x="2692833" y="3994044"/>
                </a:cubicBezTo>
                <a:cubicBezTo>
                  <a:pt x="2686030" y="3998875"/>
                  <a:pt x="2675824" y="3993400"/>
                  <a:pt x="2674587" y="3986313"/>
                </a:cubicBezTo>
                <a:cubicBezTo>
                  <a:pt x="2673969" y="3982448"/>
                  <a:pt x="2676056" y="3980032"/>
                  <a:pt x="2679149" y="3979187"/>
                </a:cubicBezTo>
                <a:close/>
                <a:moveTo>
                  <a:pt x="2948752" y="3974428"/>
                </a:moveTo>
                <a:cubicBezTo>
                  <a:pt x="2951104" y="3974745"/>
                  <a:pt x="2954338" y="3976333"/>
                  <a:pt x="2952280" y="3978556"/>
                </a:cubicBezTo>
                <a:cubicBezTo>
                  <a:pt x="2949046" y="3981413"/>
                  <a:pt x="2941991" y="3980778"/>
                  <a:pt x="2940521" y="3978238"/>
                </a:cubicBezTo>
                <a:cubicBezTo>
                  <a:pt x="2938463" y="3975698"/>
                  <a:pt x="2943461" y="3973475"/>
                  <a:pt x="2948752" y="3974428"/>
                </a:cubicBezTo>
                <a:close/>
                <a:moveTo>
                  <a:pt x="1663505" y="3947055"/>
                </a:moveTo>
                <a:cubicBezTo>
                  <a:pt x="1666005" y="3947244"/>
                  <a:pt x="1668540" y="3949285"/>
                  <a:pt x="1669948" y="3953065"/>
                </a:cubicBezTo>
                <a:cubicBezTo>
                  <a:pt x="1671638" y="3956995"/>
                  <a:pt x="1671356" y="3964253"/>
                  <a:pt x="1666568" y="3967276"/>
                </a:cubicBezTo>
                <a:cubicBezTo>
                  <a:pt x="1659527" y="3970300"/>
                  <a:pt x="1654175" y="3959717"/>
                  <a:pt x="1657273" y="3952157"/>
                </a:cubicBezTo>
                <a:cubicBezTo>
                  <a:pt x="1658541" y="3948529"/>
                  <a:pt x="1661005" y="3946866"/>
                  <a:pt x="1663505" y="3947055"/>
                </a:cubicBezTo>
                <a:close/>
                <a:moveTo>
                  <a:pt x="2459214" y="3924181"/>
                </a:moveTo>
                <a:cubicBezTo>
                  <a:pt x="2463124" y="3923729"/>
                  <a:pt x="2467711" y="3925765"/>
                  <a:pt x="2471170" y="3930443"/>
                </a:cubicBezTo>
                <a:cubicBezTo>
                  <a:pt x="2474779" y="3935271"/>
                  <a:pt x="2478088" y="3945531"/>
                  <a:pt x="2471170" y="3951264"/>
                </a:cubicBezTo>
                <a:cubicBezTo>
                  <a:pt x="2461244" y="3957601"/>
                  <a:pt x="2449513" y="3944626"/>
                  <a:pt x="2451318" y="3932857"/>
                </a:cubicBezTo>
                <a:cubicBezTo>
                  <a:pt x="2452070" y="3927576"/>
                  <a:pt x="2455303" y="3924634"/>
                  <a:pt x="2459214" y="3924181"/>
                </a:cubicBezTo>
                <a:close/>
                <a:moveTo>
                  <a:pt x="2142075" y="3909941"/>
                </a:moveTo>
                <a:cubicBezTo>
                  <a:pt x="2146065" y="3910165"/>
                  <a:pt x="2150238" y="3913231"/>
                  <a:pt x="2153020" y="3919063"/>
                </a:cubicBezTo>
                <a:cubicBezTo>
                  <a:pt x="2155949" y="3925045"/>
                  <a:pt x="2157413" y="3937009"/>
                  <a:pt x="2149213" y="3942692"/>
                </a:cubicBezTo>
                <a:cubicBezTo>
                  <a:pt x="2148921" y="3942991"/>
                  <a:pt x="2148628" y="3943290"/>
                  <a:pt x="2148042" y="3943290"/>
                </a:cubicBezTo>
                <a:cubicBezTo>
                  <a:pt x="2137500" y="3948075"/>
                  <a:pt x="2127250" y="3931326"/>
                  <a:pt x="2132228" y="3917867"/>
                </a:cubicBezTo>
                <a:cubicBezTo>
                  <a:pt x="2134278" y="3912333"/>
                  <a:pt x="2138085" y="3909716"/>
                  <a:pt x="2142075" y="3909941"/>
                </a:cubicBezTo>
                <a:close/>
                <a:moveTo>
                  <a:pt x="2775918" y="3894055"/>
                </a:moveTo>
                <a:cubicBezTo>
                  <a:pt x="2778947" y="3892986"/>
                  <a:pt x="2783180" y="3893520"/>
                  <a:pt x="2787121" y="3896115"/>
                </a:cubicBezTo>
                <a:cubicBezTo>
                  <a:pt x="2790917" y="3898558"/>
                  <a:pt x="2795588" y="3904664"/>
                  <a:pt x="2791209" y="3909243"/>
                </a:cubicBezTo>
                <a:cubicBezTo>
                  <a:pt x="2784786" y="3914738"/>
                  <a:pt x="2773400" y="3909243"/>
                  <a:pt x="2771940" y="3901611"/>
                </a:cubicBezTo>
                <a:cubicBezTo>
                  <a:pt x="2771064" y="3897795"/>
                  <a:pt x="2772889" y="3895123"/>
                  <a:pt x="2775918" y="3894055"/>
                </a:cubicBezTo>
                <a:close/>
                <a:moveTo>
                  <a:pt x="1300163" y="3886163"/>
                </a:moveTo>
                <a:lnTo>
                  <a:pt x="1304925" y="3887751"/>
                </a:lnTo>
                <a:lnTo>
                  <a:pt x="1303338" y="3894101"/>
                </a:lnTo>
                <a:lnTo>
                  <a:pt x="1298575" y="3890926"/>
                </a:lnTo>
                <a:close/>
                <a:moveTo>
                  <a:pt x="3040933" y="3885396"/>
                </a:moveTo>
                <a:cubicBezTo>
                  <a:pt x="3044006" y="3885670"/>
                  <a:pt x="3048000" y="3887312"/>
                  <a:pt x="3045542" y="3889502"/>
                </a:cubicBezTo>
                <a:cubicBezTo>
                  <a:pt x="3042162" y="3892513"/>
                  <a:pt x="3033252" y="3891966"/>
                  <a:pt x="3031101" y="3889502"/>
                </a:cubicBezTo>
                <a:cubicBezTo>
                  <a:pt x="3028950" y="3887312"/>
                  <a:pt x="3034174" y="3884575"/>
                  <a:pt x="3040933" y="3885396"/>
                </a:cubicBezTo>
                <a:close/>
                <a:moveTo>
                  <a:pt x="1806995" y="3871743"/>
                </a:moveTo>
                <a:cubicBezTo>
                  <a:pt x="1810710" y="3872199"/>
                  <a:pt x="1814424" y="3875090"/>
                  <a:pt x="1816547" y="3880263"/>
                </a:cubicBezTo>
                <a:cubicBezTo>
                  <a:pt x="1818973" y="3886348"/>
                  <a:pt x="1819276" y="3896694"/>
                  <a:pt x="1811695" y="3901258"/>
                </a:cubicBezTo>
                <a:cubicBezTo>
                  <a:pt x="1811392" y="3901258"/>
                  <a:pt x="1810786" y="3901562"/>
                  <a:pt x="1810482" y="3901866"/>
                </a:cubicBezTo>
                <a:cubicBezTo>
                  <a:pt x="1800779" y="3905213"/>
                  <a:pt x="1792288" y="3889391"/>
                  <a:pt x="1797443" y="3877828"/>
                </a:cubicBezTo>
                <a:cubicBezTo>
                  <a:pt x="1799566" y="3873264"/>
                  <a:pt x="1803280" y="3871287"/>
                  <a:pt x="1806995" y="3871743"/>
                </a:cubicBezTo>
                <a:close/>
                <a:moveTo>
                  <a:pt x="2563513" y="3840679"/>
                </a:moveTo>
                <a:cubicBezTo>
                  <a:pt x="2567539" y="3840038"/>
                  <a:pt x="2572444" y="3842223"/>
                  <a:pt x="2576544" y="3847495"/>
                </a:cubicBezTo>
                <a:cubicBezTo>
                  <a:pt x="2580351" y="3852918"/>
                  <a:pt x="2584451" y="3864065"/>
                  <a:pt x="2577423" y="3870693"/>
                </a:cubicBezTo>
                <a:cubicBezTo>
                  <a:pt x="2567466" y="3878225"/>
                  <a:pt x="2554288" y="3863764"/>
                  <a:pt x="2555752" y="3850809"/>
                </a:cubicBezTo>
                <a:cubicBezTo>
                  <a:pt x="2556338" y="3844784"/>
                  <a:pt x="2559486" y="3841319"/>
                  <a:pt x="2563513" y="3840679"/>
                </a:cubicBezTo>
                <a:close/>
                <a:moveTo>
                  <a:pt x="2262903" y="3827964"/>
                </a:moveTo>
                <a:cubicBezTo>
                  <a:pt x="2267572" y="3828226"/>
                  <a:pt x="2272583" y="3831752"/>
                  <a:pt x="2276075" y="3838354"/>
                </a:cubicBezTo>
                <a:cubicBezTo>
                  <a:pt x="2279720" y="3846156"/>
                  <a:pt x="2281238" y="3859960"/>
                  <a:pt x="2272735" y="3866862"/>
                </a:cubicBezTo>
                <a:cubicBezTo>
                  <a:pt x="2272431" y="3866862"/>
                  <a:pt x="2271824" y="3867162"/>
                  <a:pt x="2271520" y="3867462"/>
                </a:cubicBezTo>
                <a:cubicBezTo>
                  <a:pt x="2259068" y="3873463"/>
                  <a:pt x="2246313" y="3853658"/>
                  <a:pt x="2251780" y="3837154"/>
                </a:cubicBezTo>
                <a:cubicBezTo>
                  <a:pt x="2253905" y="3830702"/>
                  <a:pt x="2258233" y="3827701"/>
                  <a:pt x="2262903" y="3827964"/>
                </a:cubicBezTo>
                <a:close/>
                <a:moveTo>
                  <a:pt x="1453071" y="3815173"/>
                </a:moveTo>
                <a:cubicBezTo>
                  <a:pt x="1455842" y="3815399"/>
                  <a:pt x="1458653" y="3817358"/>
                  <a:pt x="1460214" y="3820975"/>
                </a:cubicBezTo>
                <a:cubicBezTo>
                  <a:pt x="1461776" y="3824593"/>
                  <a:pt x="1462088" y="3831526"/>
                  <a:pt x="1456467" y="3834238"/>
                </a:cubicBezTo>
                <a:cubicBezTo>
                  <a:pt x="1448972" y="3836951"/>
                  <a:pt x="1443038" y="3826703"/>
                  <a:pt x="1446161" y="3819770"/>
                </a:cubicBezTo>
                <a:cubicBezTo>
                  <a:pt x="1447566" y="3816454"/>
                  <a:pt x="1450299" y="3814947"/>
                  <a:pt x="1453071" y="3815173"/>
                </a:cubicBezTo>
                <a:close/>
                <a:moveTo>
                  <a:pt x="2862943" y="3808062"/>
                </a:moveTo>
                <a:cubicBezTo>
                  <a:pt x="2865891" y="3807108"/>
                  <a:pt x="2870049" y="3807642"/>
                  <a:pt x="2874131" y="3810085"/>
                </a:cubicBezTo>
                <a:cubicBezTo>
                  <a:pt x="2878364" y="3812833"/>
                  <a:pt x="2882900" y="3818328"/>
                  <a:pt x="2878969" y="3823213"/>
                </a:cubicBezTo>
                <a:cubicBezTo>
                  <a:pt x="2872922" y="3829013"/>
                  <a:pt x="2860222" y="3822602"/>
                  <a:pt x="2859012" y="3814970"/>
                </a:cubicBezTo>
                <a:cubicBezTo>
                  <a:pt x="2858256" y="3811459"/>
                  <a:pt x="2859995" y="3809016"/>
                  <a:pt x="2862943" y="3808062"/>
                </a:cubicBezTo>
                <a:close/>
                <a:moveTo>
                  <a:pt x="3121468" y="3794769"/>
                </a:moveTo>
                <a:cubicBezTo>
                  <a:pt x="3124903" y="3795109"/>
                  <a:pt x="3128963" y="3797150"/>
                  <a:pt x="3127089" y="3799871"/>
                </a:cubicBezTo>
                <a:cubicBezTo>
                  <a:pt x="3123654" y="3803613"/>
                  <a:pt x="3113973" y="3802933"/>
                  <a:pt x="3112099" y="3799871"/>
                </a:cubicBezTo>
                <a:cubicBezTo>
                  <a:pt x="3109913" y="3796810"/>
                  <a:pt x="3115535" y="3794088"/>
                  <a:pt x="3121468" y="3794769"/>
                </a:cubicBezTo>
                <a:close/>
                <a:moveTo>
                  <a:pt x="1944050" y="3791685"/>
                </a:moveTo>
                <a:cubicBezTo>
                  <a:pt x="1948719" y="3792149"/>
                  <a:pt x="1953426" y="3795940"/>
                  <a:pt x="1956311" y="3802905"/>
                </a:cubicBezTo>
                <a:cubicBezTo>
                  <a:pt x="1959348" y="3810333"/>
                  <a:pt x="1960563" y="3824571"/>
                  <a:pt x="1950541" y="3831380"/>
                </a:cubicBezTo>
                <a:cubicBezTo>
                  <a:pt x="1950237" y="3831380"/>
                  <a:pt x="1949630" y="3831689"/>
                  <a:pt x="1949326" y="3831999"/>
                </a:cubicBezTo>
                <a:cubicBezTo>
                  <a:pt x="1936875" y="3836951"/>
                  <a:pt x="1925638" y="3815904"/>
                  <a:pt x="1932016" y="3800428"/>
                </a:cubicBezTo>
                <a:cubicBezTo>
                  <a:pt x="1934749" y="3794083"/>
                  <a:pt x="1939380" y="3791220"/>
                  <a:pt x="1944050" y="3791685"/>
                </a:cubicBezTo>
                <a:close/>
                <a:moveTo>
                  <a:pt x="2657740" y="3756258"/>
                </a:moveTo>
                <a:cubicBezTo>
                  <a:pt x="2661784" y="3755875"/>
                  <a:pt x="2666698" y="3758324"/>
                  <a:pt x="2670931" y="3763835"/>
                </a:cubicBezTo>
                <a:cubicBezTo>
                  <a:pt x="2675769" y="3769958"/>
                  <a:pt x="2679700" y="3781899"/>
                  <a:pt x="2673653" y="3788634"/>
                </a:cubicBezTo>
                <a:cubicBezTo>
                  <a:pt x="2673350" y="3788634"/>
                  <a:pt x="2672745" y="3789247"/>
                  <a:pt x="2672443" y="3789247"/>
                </a:cubicBezTo>
                <a:cubicBezTo>
                  <a:pt x="2663069" y="3795676"/>
                  <a:pt x="2647950" y="3780062"/>
                  <a:pt x="2649764" y="3765672"/>
                </a:cubicBezTo>
                <a:cubicBezTo>
                  <a:pt x="2650520" y="3759855"/>
                  <a:pt x="2653695" y="3756640"/>
                  <a:pt x="2657740" y="3756258"/>
                </a:cubicBezTo>
                <a:close/>
                <a:moveTo>
                  <a:pt x="1077913" y="3754400"/>
                </a:moveTo>
                <a:lnTo>
                  <a:pt x="1079501" y="3755988"/>
                </a:lnTo>
                <a:lnTo>
                  <a:pt x="1079501" y="3757575"/>
                </a:lnTo>
                <a:lnTo>
                  <a:pt x="1077913" y="3755988"/>
                </a:lnTo>
                <a:close/>
                <a:moveTo>
                  <a:pt x="2375344" y="3745882"/>
                </a:moveTo>
                <a:cubicBezTo>
                  <a:pt x="2380032" y="3746405"/>
                  <a:pt x="2385053" y="3750363"/>
                  <a:pt x="2388745" y="3757533"/>
                </a:cubicBezTo>
                <a:cubicBezTo>
                  <a:pt x="2392585" y="3765598"/>
                  <a:pt x="2395538" y="3781431"/>
                  <a:pt x="2386087" y="3789496"/>
                </a:cubicBezTo>
                <a:cubicBezTo>
                  <a:pt x="2385792" y="3789795"/>
                  <a:pt x="2385201" y="3790094"/>
                  <a:pt x="2384906" y="3790393"/>
                </a:cubicBezTo>
                <a:cubicBezTo>
                  <a:pt x="2371910" y="3797263"/>
                  <a:pt x="2357438" y="3772768"/>
                  <a:pt x="2363936" y="3754844"/>
                </a:cubicBezTo>
                <a:cubicBezTo>
                  <a:pt x="2366299" y="3748272"/>
                  <a:pt x="2370655" y="3745360"/>
                  <a:pt x="2375344" y="3745882"/>
                </a:cubicBezTo>
                <a:close/>
                <a:moveTo>
                  <a:pt x="1597632" y="3743018"/>
                </a:moveTo>
                <a:cubicBezTo>
                  <a:pt x="1601567" y="3743282"/>
                  <a:pt x="1605616" y="3746149"/>
                  <a:pt x="1608015" y="3751580"/>
                </a:cubicBezTo>
                <a:cubicBezTo>
                  <a:pt x="1610414" y="3757012"/>
                  <a:pt x="1611313" y="3767573"/>
                  <a:pt x="1603217" y="3772100"/>
                </a:cubicBezTo>
                <a:cubicBezTo>
                  <a:pt x="1591822" y="3776626"/>
                  <a:pt x="1584325" y="3760331"/>
                  <a:pt x="1587924" y="3750071"/>
                </a:cubicBezTo>
                <a:cubicBezTo>
                  <a:pt x="1589873" y="3745092"/>
                  <a:pt x="1593696" y="3742754"/>
                  <a:pt x="1597632" y="3743018"/>
                </a:cubicBezTo>
                <a:close/>
                <a:moveTo>
                  <a:pt x="2940491" y="3723805"/>
                </a:moveTo>
                <a:cubicBezTo>
                  <a:pt x="2943245" y="3722891"/>
                  <a:pt x="2947223" y="3723403"/>
                  <a:pt x="2951201" y="3725742"/>
                </a:cubicBezTo>
                <a:cubicBezTo>
                  <a:pt x="2955486" y="3728082"/>
                  <a:pt x="2960688" y="3733345"/>
                  <a:pt x="2957322" y="3737732"/>
                </a:cubicBezTo>
                <a:cubicBezTo>
                  <a:pt x="2951813" y="3743288"/>
                  <a:pt x="2938960" y="3737440"/>
                  <a:pt x="2937124" y="3730421"/>
                </a:cubicBezTo>
                <a:cubicBezTo>
                  <a:pt x="2936206" y="3727058"/>
                  <a:pt x="2937736" y="3724719"/>
                  <a:pt x="2940491" y="3723805"/>
                </a:cubicBezTo>
                <a:close/>
                <a:moveTo>
                  <a:pt x="2072184" y="3711495"/>
                </a:moveTo>
                <a:cubicBezTo>
                  <a:pt x="2077726" y="3712020"/>
                  <a:pt x="2083459" y="3716515"/>
                  <a:pt x="2087128" y="3724756"/>
                </a:cubicBezTo>
                <a:cubicBezTo>
                  <a:pt x="2091102" y="3734346"/>
                  <a:pt x="2092325" y="3750829"/>
                  <a:pt x="2081318" y="3758621"/>
                </a:cubicBezTo>
                <a:cubicBezTo>
                  <a:pt x="2081013" y="3758920"/>
                  <a:pt x="2080401" y="3759220"/>
                  <a:pt x="2079790" y="3759520"/>
                </a:cubicBezTo>
                <a:cubicBezTo>
                  <a:pt x="2065420" y="3765513"/>
                  <a:pt x="2051050" y="3740640"/>
                  <a:pt x="2058388" y="3722059"/>
                </a:cubicBezTo>
                <a:cubicBezTo>
                  <a:pt x="2061292" y="3714417"/>
                  <a:pt x="2066643" y="3710971"/>
                  <a:pt x="2072184" y="3711495"/>
                </a:cubicBezTo>
                <a:close/>
                <a:moveTo>
                  <a:pt x="3191000" y="3705879"/>
                </a:moveTo>
                <a:cubicBezTo>
                  <a:pt x="3193801" y="3706224"/>
                  <a:pt x="3197225" y="3707604"/>
                  <a:pt x="3195980" y="3710020"/>
                </a:cubicBezTo>
                <a:cubicBezTo>
                  <a:pt x="3193490" y="3713126"/>
                  <a:pt x="3185708" y="3712781"/>
                  <a:pt x="3183218" y="3710365"/>
                </a:cubicBezTo>
                <a:cubicBezTo>
                  <a:pt x="3181350" y="3707604"/>
                  <a:pt x="3185708" y="3705188"/>
                  <a:pt x="3191000" y="3705879"/>
                </a:cubicBezTo>
                <a:close/>
                <a:moveTo>
                  <a:pt x="1230321" y="3687895"/>
                </a:moveTo>
                <a:cubicBezTo>
                  <a:pt x="1232536" y="3687856"/>
                  <a:pt x="1234965" y="3689261"/>
                  <a:pt x="1236537" y="3692384"/>
                </a:cubicBezTo>
                <a:cubicBezTo>
                  <a:pt x="1238251" y="3696132"/>
                  <a:pt x="1237965" y="3701128"/>
                  <a:pt x="1234250" y="3703002"/>
                </a:cubicBezTo>
                <a:cubicBezTo>
                  <a:pt x="1228250" y="3705188"/>
                  <a:pt x="1223963" y="3697381"/>
                  <a:pt x="1225392" y="3692072"/>
                </a:cubicBezTo>
                <a:cubicBezTo>
                  <a:pt x="1226106" y="3689417"/>
                  <a:pt x="1228107" y="3687934"/>
                  <a:pt x="1230321" y="3687895"/>
                </a:cubicBezTo>
                <a:close/>
                <a:moveTo>
                  <a:pt x="2742292" y="3674541"/>
                </a:moveTo>
                <a:cubicBezTo>
                  <a:pt x="2746187" y="3674430"/>
                  <a:pt x="2750938" y="3676862"/>
                  <a:pt x="2755144" y="3681874"/>
                </a:cubicBezTo>
                <a:cubicBezTo>
                  <a:pt x="2760129" y="3687476"/>
                  <a:pt x="2765426" y="3698974"/>
                  <a:pt x="2759195" y="3706344"/>
                </a:cubicBezTo>
                <a:cubicBezTo>
                  <a:pt x="2758883" y="3706344"/>
                  <a:pt x="2758572" y="3706934"/>
                  <a:pt x="2758260" y="3706934"/>
                </a:cubicBezTo>
                <a:cubicBezTo>
                  <a:pt x="2749536" y="3713125"/>
                  <a:pt x="2732088" y="3697795"/>
                  <a:pt x="2734581" y="3682464"/>
                </a:cubicBezTo>
                <a:cubicBezTo>
                  <a:pt x="2735360" y="3677304"/>
                  <a:pt x="2738397" y="3674651"/>
                  <a:pt x="2742292" y="3674541"/>
                </a:cubicBezTo>
                <a:close/>
                <a:moveTo>
                  <a:pt x="1738920" y="3667868"/>
                </a:moveTo>
                <a:cubicBezTo>
                  <a:pt x="1744195" y="3668096"/>
                  <a:pt x="1749731" y="3671974"/>
                  <a:pt x="1753173" y="3679427"/>
                </a:cubicBezTo>
                <a:cubicBezTo>
                  <a:pt x="1756765" y="3687336"/>
                  <a:pt x="1757363" y="3702241"/>
                  <a:pt x="1747487" y="3708325"/>
                </a:cubicBezTo>
                <a:cubicBezTo>
                  <a:pt x="1733121" y="3714713"/>
                  <a:pt x="1720850" y="3693724"/>
                  <a:pt x="1726237" y="3678210"/>
                </a:cubicBezTo>
                <a:cubicBezTo>
                  <a:pt x="1728632" y="3671062"/>
                  <a:pt x="1733645" y="3667640"/>
                  <a:pt x="1738920" y="3667868"/>
                </a:cubicBezTo>
                <a:close/>
                <a:moveTo>
                  <a:pt x="2476572" y="3663606"/>
                </a:moveTo>
                <a:cubicBezTo>
                  <a:pt x="2481382" y="3664177"/>
                  <a:pt x="2486608" y="3668443"/>
                  <a:pt x="2490546" y="3676212"/>
                </a:cubicBezTo>
                <a:cubicBezTo>
                  <a:pt x="2495091" y="3684743"/>
                  <a:pt x="2498726" y="3702109"/>
                  <a:pt x="2489334" y="3710944"/>
                </a:cubicBezTo>
                <a:cubicBezTo>
                  <a:pt x="2489031" y="3711249"/>
                  <a:pt x="2488425" y="3711554"/>
                  <a:pt x="2488122" y="3711858"/>
                </a:cubicBezTo>
                <a:cubicBezTo>
                  <a:pt x="2475095" y="3719475"/>
                  <a:pt x="2459038" y="3692359"/>
                  <a:pt x="2465097" y="3673165"/>
                </a:cubicBezTo>
                <a:cubicBezTo>
                  <a:pt x="2467370" y="3666158"/>
                  <a:pt x="2471763" y="3663035"/>
                  <a:pt x="2476572" y="3663606"/>
                </a:cubicBezTo>
                <a:close/>
                <a:moveTo>
                  <a:pt x="3008248" y="3638228"/>
                </a:moveTo>
                <a:cubicBezTo>
                  <a:pt x="3010651" y="3637264"/>
                  <a:pt x="3014309" y="3637709"/>
                  <a:pt x="3018182" y="3640080"/>
                </a:cubicBezTo>
                <a:cubicBezTo>
                  <a:pt x="3022199" y="3642154"/>
                  <a:pt x="3027363" y="3647488"/>
                  <a:pt x="3024781" y="3651933"/>
                </a:cubicBezTo>
                <a:cubicBezTo>
                  <a:pt x="3019904" y="3657563"/>
                  <a:pt x="3008141" y="3652229"/>
                  <a:pt x="3005845" y="3644821"/>
                </a:cubicBezTo>
                <a:cubicBezTo>
                  <a:pt x="3004698" y="3641561"/>
                  <a:pt x="3005845" y="3639191"/>
                  <a:pt x="3008248" y="3638228"/>
                </a:cubicBezTo>
                <a:close/>
                <a:moveTo>
                  <a:pt x="2192355" y="3629762"/>
                </a:moveTo>
                <a:cubicBezTo>
                  <a:pt x="2198110" y="3630748"/>
                  <a:pt x="2204058" y="3635906"/>
                  <a:pt x="2208075" y="3644856"/>
                </a:cubicBezTo>
                <a:cubicBezTo>
                  <a:pt x="2212709" y="3655778"/>
                  <a:pt x="2214563" y="3674892"/>
                  <a:pt x="2203131" y="3683690"/>
                </a:cubicBezTo>
                <a:cubicBezTo>
                  <a:pt x="2202822" y="3683993"/>
                  <a:pt x="2201895" y="3684297"/>
                  <a:pt x="2201586" y="3684600"/>
                </a:cubicBezTo>
                <a:cubicBezTo>
                  <a:pt x="2184901" y="3692488"/>
                  <a:pt x="2168525" y="3661239"/>
                  <a:pt x="2177795" y="3639698"/>
                </a:cubicBezTo>
                <a:cubicBezTo>
                  <a:pt x="2181039" y="3631962"/>
                  <a:pt x="2186601" y="3628776"/>
                  <a:pt x="2192355" y="3629762"/>
                </a:cubicBezTo>
                <a:close/>
                <a:moveTo>
                  <a:pt x="1376799" y="3620380"/>
                </a:moveTo>
                <a:cubicBezTo>
                  <a:pt x="1380967" y="3620418"/>
                  <a:pt x="1385571" y="3622962"/>
                  <a:pt x="1388428" y="3628048"/>
                </a:cubicBezTo>
                <a:cubicBezTo>
                  <a:pt x="1391603" y="3632980"/>
                  <a:pt x="1392238" y="3642227"/>
                  <a:pt x="1384618" y="3645926"/>
                </a:cubicBezTo>
                <a:cubicBezTo>
                  <a:pt x="1374458" y="3649625"/>
                  <a:pt x="1365250" y="3637603"/>
                  <a:pt x="1367790" y="3627739"/>
                </a:cubicBezTo>
                <a:cubicBezTo>
                  <a:pt x="1368901" y="3622807"/>
                  <a:pt x="1372632" y="3620341"/>
                  <a:pt x="1376799" y="3620380"/>
                </a:cubicBezTo>
                <a:close/>
                <a:moveTo>
                  <a:pt x="3251201" y="3617875"/>
                </a:moveTo>
                <a:lnTo>
                  <a:pt x="3255963" y="3621051"/>
                </a:lnTo>
                <a:lnTo>
                  <a:pt x="3249613" y="3622638"/>
                </a:lnTo>
                <a:lnTo>
                  <a:pt x="3244850" y="3619463"/>
                </a:lnTo>
                <a:close/>
                <a:moveTo>
                  <a:pt x="2817717" y="3590449"/>
                </a:moveTo>
                <a:cubicBezTo>
                  <a:pt x="2821262" y="3590297"/>
                  <a:pt x="2825711" y="3592729"/>
                  <a:pt x="2829783" y="3597745"/>
                </a:cubicBezTo>
                <a:cubicBezTo>
                  <a:pt x="2834609" y="3603521"/>
                  <a:pt x="2840038" y="3615377"/>
                  <a:pt x="2834910" y="3622672"/>
                </a:cubicBezTo>
                <a:cubicBezTo>
                  <a:pt x="2834910" y="3622976"/>
                  <a:pt x="2834609" y="3623280"/>
                  <a:pt x="2834307" y="3623584"/>
                </a:cubicBezTo>
                <a:cubicBezTo>
                  <a:pt x="2825862" y="3630576"/>
                  <a:pt x="2809875" y="3613553"/>
                  <a:pt x="2811082" y="3598657"/>
                </a:cubicBezTo>
                <a:cubicBezTo>
                  <a:pt x="2811534" y="3593337"/>
                  <a:pt x="2814173" y="3590601"/>
                  <a:pt x="2817717" y="3590449"/>
                </a:cubicBezTo>
                <a:close/>
                <a:moveTo>
                  <a:pt x="1873435" y="3589404"/>
                </a:moveTo>
                <a:cubicBezTo>
                  <a:pt x="1879473" y="3589979"/>
                  <a:pt x="1885696" y="3594653"/>
                  <a:pt x="1889548" y="3603235"/>
                </a:cubicBezTo>
                <a:cubicBezTo>
                  <a:pt x="1894290" y="3613349"/>
                  <a:pt x="1895475" y="3631126"/>
                  <a:pt x="1883622" y="3639402"/>
                </a:cubicBezTo>
                <a:cubicBezTo>
                  <a:pt x="1883029" y="3639402"/>
                  <a:pt x="1882436" y="3640015"/>
                  <a:pt x="1881844" y="3640015"/>
                </a:cubicBezTo>
                <a:cubicBezTo>
                  <a:pt x="1866434" y="3646451"/>
                  <a:pt x="1851025" y="3619786"/>
                  <a:pt x="1858433" y="3600170"/>
                </a:cubicBezTo>
                <a:cubicBezTo>
                  <a:pt x="1861545" y="3592354"/>
                  <a:pt x="1867398" y="3588829"/>
                  <a:pt x="1873435" y="3589404"/>
                </a:cubicBezTo>
                <a:close/>
                <a:moveTo>
                  <a:pt x="2570138" y="3582772"/>
                </a:moveTo>
                <a:cubicBezTo>
                  <a:pt x="2574691" y="3583659"/>
                  <a:pt x="2579652" y="3587947"/>
                  <a:pt x="2583503" y="3595339"/>
                </a:cubicBezTo>
                <a:cubicBezTo>
                  <a:pt x="2588242" y="3604507"/>
                  <a:pt x="2592388" y="3621953"/>
                  <a:pt x="2583799" y="3631120"/>
                </a:cubicBezTo>
                <a:cubicBezTo>
                  <a:pt x="2583207" y="3631712"/>
                  <a:pt x="2582022" y="3632303"/>
                  <a:pt x="2581429" y="3632895"/>
                </a:cubicBezTo>
                <a:cubicBezTo>
                  <a:pt x="2567805" y="3638513"/>
                  <a:pt x="2552700" y="3609534"/>
                  <a:pt x="2559216" y="3590608"/>
                </a:cubicBezTo>
                <a:cubicBezTo>
                  <a:pt x="2561437" y="3584398"/>
                  <a:pt x="2565584" y="3581885"/>
                  <a:pt x="2570138" y="3582772"/>
                </a:cubicBezTo>
                <a:close/>
                <a:moveTo>
                  <a:pt x="990600" y="3576600"/>
                </a:moveTo>
                <a:lnTo>
                  <a:pt x="996950" y="3579775"/>
                </a:lnTo>
                <a:lnTo>
                  <a:pt x="996950" y="3584538"/>
                </a:lnTo>
                <a:lnTo>
                  <a:pt x="990600" y="3581363"/>
                </a:lnTo>
                <a:close/>
                <a:moveTo>
                  <a:pt x="3066418" y="3553476"/>
                </a:moveTo>
                <a:cubicBezTo>
                  <a:pt x="3068595" y="3552718"/>
                  <a:pt x="3071899" y="3553173"/>
                  <a:pt x="3075503" y="3555146"/>
                </a:cubicBezTo>
                <a:cubicBezTo>
                  <a:pt x="3079408" y="3557270"/>
                  <a:pt x="3084513" y="3562126"/>
                  <a:pt x="3082411" y="3566375"/>
                </a:cubicBezTo>
                <a:cubicBezTo>
                  <a:pt x="3078506" y="3571838"/>
                  <a:pt x="3066193" y="3565768"/>
                  <a:pt x="3064090" y="3559091"/>
                </a:cubicBezTo>
                <a:cubicBezTo>
                  <a:pt x="3063189" y="3556208"/>
                  <a:pt x="3064241" y="3554235"/>
                  <a:pt x="3066418" y="3553476"/>
                </a:cubicBezTo>
                <a:close/>
                <a:moveTo>
                  <a:pt x="1519674" y="3550067"/>
                </a:moveTo>
                <a:cubicBezTo>
                  <a:pt x="1524987" y="3550294"/>
                  <a:pt x="1530748" y="3553695"/>
                  <a:pt x="1534489" y="3560045"/>
                </a:cubicBezTo>
                <a:cubicBezTo>
                  <a:pt x="1538679" y="3567303"/>
                  <a:pt x="1539876" y="3580003"/>
                  <a:pt x="1530299" y="3585445"/>
                </a:cubicBezTo>
                <a:cubicBezTo>
                  <a:pt x="1516532" y="3590888"/>
                  <a:pt x="1503363" y="3572745"/>
                  <a:pt x="1507553" y="3559138"/>
                </a:cubicBezTo>
                <a:cubicBezTo>
                  <a:pt x="1509499" y="3552788"/>
                  <a:pt x="1514362" y="3549840"/>
                  <a:pt x="1519674" y="3550067"/>
                </a:cubicBezTo>
                <a:close/>
                <a:moveTo>
                  <a:pt x="2302374" y="3549140"/>
                </a:moveTo>
                <a:cubicBezTo>
                  <a:pt x="2308129" y="3550163"/>
                  <a:pt x="2314179" y="3555699"/>
                  <a:pt x="2318310" y="3565405"/>
                </a:cubicBezTo>
                <a:cubicBezTo>
                  <a:pt x="2323327" y="3577233"/>
                  <a:pt x="2325688" y="3598161"/>
                  <a:pt x="2314769" y="3608170"/>
                </a:cubicBezTo>
                <a:cubicBezTo>
                  <a:pt x="2314179" y="3608474"/>
                  <a:pt x="2313588" y="3608777"/>
                  <a:pt x="2312998" y="3609080"/>
                </a:cubicBezTo>
                <a:cubicBezTo>
                  <a:pt x="2296767" y="3617876"/>
                  <a:pt x="2279650" y="3583906"/>
                  <a:pt x="2288208" y="3559945"/>
                </a:cubicBezTo>
                <a:cubicBezTo>
                  <a:pt x="2291160" y="3551604"/>
                  <a:pt x="2296619" y="3548116"/>
                  <a:pt x="2302374" y="3549140"/>
                </a:cubicBezTo>
                <a:close/>
                <a:moveTo>
                  <a:pt x="3300413" y="3528975"/>
                </a:moveTo>
                <a:lnTo>
                  <a:pt x="3303588" y="3530563"/>
                </a:lnTo>
                <a:lnTo>
                  <a:pt x="3298825" y="3532150"/>
                </a:lnTo>
                <a:lnTo>
                  <a:pt x="3295650" y="3530563"/>
                </a:lnTo>
                <a:close/>
                <a:moveTo>
                  <a:pt x="1138184" y="3513472"/>
                </a:moveTo>
                <a:cubicBezTo>
                  <a:pt x="1141638" y="3513393"/>
                  <a:pt x="1145617" y="3515116"/>
                  <a:pt x="1148320" y="3518720"/>
                </a:cubicBezTo>
                <a:cubicBezTo>
                  <a:pt x="1151023" y="3522480"/>
                  <a:pt x="1152525" y="3529373"/>
                  <a:pt x="1146518" y="3532193"/>
                </a:cubicBezTo>
                <a:cubicBezTo>
                  <a:pt x="1138109" y="3535326"/>
                  <a:pt x="1130300" y="3525613"/>
                  <a:pt x="1131201" y="3519033"/>
                </a:cubicBezTo>
                <a:cubicBezTo>
                  <a:pt x="1131802" y="3515430"/>
                  <a:pt x="1134730" y="3513550"/>
                  <a:pt x="1138184" y="3513472"/>
                </a:cubicBezTo>
                <a:close/>
                <a:moveTo>
                  <a:pt x="1999765" y="3509328"/>
                </a:moveTo>
                <a:cubicBezTo>
                  <a:pt x="2006779" y="3509942"/>
                  <a:pt x="2014219" y="3515388"/>
                  <a:pt x="2019178" y="3525360"/>
                </a:cubicBezTo>
                <a:cubicBezTo>
                  <a:pt x="2025068" y="3537326"/>
                  <a:pt x="2027238" y="3558497"/>
                  <a:pt x="2013599" y="3568009"/>
                </a:cubicBezTo>
                <a:cubicBezTo>
                  <a:pt x="2013289" y="3568316"/>
                  <a:pt x="2012359" y="3568623"/>
                  <a:pt x="2011739" y="3568930"/>
                </a:cubicBezTo>
                <a:cubicBezTo>
                  <a:pt x="1994069" y="3576600"/>
                  <a:pt x="1974850" y="3545611"/>
                  <a:pt x="1982910" y="3522292"/>
                </a:cubicBezTo>
                <a:cubicBezTo>
                  <a:pt x="1986165" y="3512933"/>
                  <a:pt x="1992752" y="3508715"/>
                  <a:pt x="1999765" y="3509328"/>
                </a:cubicBezTo>
                <a:close/>
                <a:moveTo>
                  <a:pt x="2882829" y="3508359"/>
                </a:moveTo>
                <a:cubicBezTo>
                  <a:pt x="2886059" y="3508628"/>
                  <a:pt x="2890011" y="3511169"/>
                  <a:pt x="2893506" y="3515328"/>
                </a:cubicBezTo>
                <a:cubicBezTo>
                  <a:pt x="2898370" y="3521488"/>
                  <a:pt x="2903538" y="3532885"/>
                  <a:pt x="2899586" y="3539662"/>
                </a:cubicBezTo>
                <a:cubicBezTo>
                  <a:pt x="2899282" y="3540278"/>
                  <a:pt x="2898674" y="3540894"/>
                  <a:pt x="2898066" y="3541202"/>
                </a:cubicBezTo>
                <a:cubicBezTo>
                  <a:pt x="2889859" y="3546438"/>
                  <a:pt x="2874963" y="3528573"/>
                  <a:pt x="2876483" y="3515020"/>
                </a:cubicBezTo>
                <a:cubicBezTo>
                  <a:pt x="2877091" y="3510091"/>
                  <a:pt x="2879599" y="3508089"/>
                  <a:pt x="2882829" y="3508359"/>
                </a:cubicBezTo>
                <a:close/>
                <a:moveTo>
                  <a:pt x="2652270" y="3500332"/>
                </a:moveTo>
                <a:cubicBezTo>
                  <a:pt x="2656627" y="3501210"/>
                  <a:pt x="2661500" y="3505713"/>
                  <a:pt x="2665487" y="3513650"/>
                </a:cubicBezTo>
                <a:cubicBezTo>
                  <a:pt x="2670213" y="3523114"/>
                  <a:pt x="2674938" y="3541432"/>
                  <a:pt x="2667259" y="3551201"/>
                </a:cubicBezTo>
                <a:cubicBezTo>
                  <a:pt x="2666373" y="3551811"/>
                  <a:pt x="2665487" y="3552422"/>
                  <a:pt x="2664896" y="3553032"/>
                </a:cubicBezTo>
                <a:cubicBezTo>
                  <a:pt x="2652492" y="3559138"/>
                  <a:pt x="2636838" y="3528609"/>
                  <a:pt x="2642154" y="3508766"/>
                </a:cubicBezTo>
                <a:cubicBezTo>
                  <a:pt x="2644074" y="3502202"/>
                  <a:pt x="2647914" y="3499454"/>
                  <a:pt x="2652270" y="3500332"/>
                </a:cubicBezTo>
                <a:close/>
                <a:moveTo>
                  <a:pt x="738188" y="3489288"/>
                </a:moveTo>
                <a:lnTo>
                  <a:pt x="741363" y="3489288"/>
                </a:lnTo>
                <a:lnTo>
                  <a:pt x="739776" y="3490876"/>
                </a:lnTo>
                <a:close/>
                <a:moveTo>
                  <a:pt x="1655236" y="3476059"/>
                </a:moveTo>
                <a:cubicBezTo>
                  <a:pt x="1662067" y="3476210"/>
                  <a:pt x="1669623" y="3480443"/>
                  <a:pt x="1674813" y="3488759"/>
                </a:cubicBezTo>
                <a:cubicBezTo>
                  <a:pt x="1680308" y="3497830"/>
                  <a:pt x="1682750" y="3513856"/>
                  <a:pt x="1670539" y="3521416"/>
                </a:cubicBezTo>
                <a:cubicBezTo>
                  <a:pt x="1652832" y="3528975"/>
                  <a:pt x="1635125" y="3505692"/>
                  <a:pt x="1640010" y="3487851"/>
                </a:cubicBezTo>
                <a:cubicBezTo>
                  <a:pt x="1642299" y="3479838"/>
                  <a:pt x="1648405" y="3475907"/>
                  <a:pt x="1655236" y="3476059"/>
                </a:cubicBezTo>
                <a:close/>
                <a:moveTo>
                  <a:pt x="3114586" y="3470238"/>
                </a:moveTo>
                <a:cubicBezTo>
                  <a:pt x="3116243" y="3469732"/>
                  <a:pt x="3118727" y="3470093"/>
                  <a:pt x="3121436" y="3471536"/>
                </a:cubicBezTo>
                <a:cubicBezTo>
                  <a:pt x="3125049" y="3472980"/>
                  <a:pt x="3128963" y="3476732"/>
                  <a:pt x="3127759" y="3479907"/>
                </a:cubicBezTo>
                <a:cubicBezTo>
                  <a:pt x="3124748" y="3484525"/>
                  <a:pt x="3114511" y="3479330"/>
                  <a:pt x="3112705" y="3474134"/>
                </a:cubicBezTo>
                <a:cubicBezTo>
                  <a:pt x="3112103" y="3472114"/>
                  <a:pt x="3112931" y="3470743"/>
                  <a:pt x="3114586" y="3470238"/>
                </a:cubicBezTo>
                <a:close/>
                <a:moveTo>
                  <a:pt x="2403032" y="3468413"/>
                </a:moveTo>
                <a:cubicBezTo>
                  <a:pt x="2408578" y="3469800"/>
                  <a:pt x="2414421" y="3475500"/>
                  <a:pt x="2418710" y="3485100"/>
                </a:cubicBezTo>
                <a:cubicBezTo>
                  <a:pt x="2424330" y="3497700"/>
                  <a:pt x="2427288" y="3519900"/>
                  <a:pt x="2416639" y="3530400"/>
                </a:cubicBezTo>
                <a:cubicBezTo>
                  <a:pt x="2415456" y="3531300"/>
                  <a:pt x="2414273" y="3531900"/>
                  <a:pt x="2413385" y="3532500"/>
                </a:cubicBezTo>
                <a:cubicBezTo>
                  <a:pt x="2396524" y="3538500"/>
                  <a:pt x="2379663" y="3500400"/>
                  <a:pt x="2389129" y="3477600"/>
                </a:cubicBezTo>
                <a:cubicBezTo>
                  <a:pt x="2392235" y="3469950"/>
                  <a:pt x="2397485" y="3467025"/>
                  <a:pt x="2403032" y="3468413"/>
                </a:cubicBezTo>
                <a:close/>
                <a:moveTo>
                  <a:pt x="1278517" y="3447799"/>
                </a:moveTo>
                <a:cubicBezTo>
                  <a:pt x="1283832" y="3447571"/>
                  <a:pt x="1290058" y="3450001"/>
                  <a:pt x="1294461" y="3455164"/>
                </a:cubicBezTo>
                <a:cubicBezTo>
                  <a:pt x="1299321" y="3460934"/>
                  <a:pt x="1301750" y="3470652"/>
                  <a:pt x="1292639" y="3475512"/>
                </a:cubicBezTo>
                <a:cubicBezTo>
                  <a:pt x="1280491" y="3479763"/>
                  <a:pt x="1266825" y="3467008"/>
                  <a:pt x="1268040" y="3456379"/>
                </a:cubicBezTo>
                <a:cubicBezTo>
                  <a:pt x="1268799" y="3450912"/>
                  <a:pt x="1273203" y="3448027"/>
                  <a:pt x="1278517" y="3447799"/>
                </a:cubicBezTo>
                <a:close/>
                <a:moveTo>
                  <a:pt x="3340100" y="3441663"/>
                </a:moveTo>
                <a:lnTo>
                  <a:pt x="3340100" y="3443251"/>
                </a:lnTo>
                <a:lnTo>
                  <a:pt x="3338513" y="3443251"/>
                </a:lnTo>
                <a:lnTo>
                  <a:pt x="3336925" y="3443251"/>
                </a:lnTo>
                <a:close/>
                <a:moveTo>
                  <a:pt x="879072" y="3433763"/>
                </a:moveTo>
                <a:cubicBezTo>
                  <a:pt x="881446" y="3433393"/>
                  <a:pt x="884494" y="3434058"/>
                  <a:pt x="886903" y="3435978"/>
                </a:cubicBezTo>
                <a:cubicBezTo>
                  <a:pt x="889171" y="3438045"/>
                  <a:pt x="890588" y="3441294"/>
                  <a:pt x="886903" y="3443066"/>
                </a:cubicBezTo>
                <a:cubicBezTo>
                  <a:pt x="881801" y="3444838"/>
                  <a:pt x="875847" y="3440999"/>
                  <a:pt x="875280" y="3437750"/>
                </a:cubicBezTo>
                <a:cubicBezTo>
                  <a:pt x="874997" y="3435535"/>
                  <a:pt x="876698" y="3434132"/>
                  <a:pt x="879072" y="3433763"/>
                </a:cubicBezTo>
                <a:close/>
                <a:moveTo>
                  <a:pt x="2117591" y="3429200"/>
                </a:moveTo>
                <a:cubicBezTo>
                  <a:pt x="2124536" y="3430305"/>
                  <a:pt x="2131890" y="3436473"/>
                  <a:pt x="2137090" y="3447287"/>
                </a:cubicBezTo>
                <a:cubicBezTo>
                  <a:pt x="2143627" y="3460385"/>
                  <a:pt x="2146301" y="3483840"/>
                  <a:pt x="2132930" y="3494806"/>
                </a:cubicBezTo>
                <a:cubicBezTo>
                  <a:pt x="2132336" y="3495111"/>
                  <a:pt x="2131742" y="3495720"/>
                  <a:pt x="2131148" y="3496025"/>
                </a:cubicBezTo>
                <a:cubicBezTo>
                  <a:pt x="2112131" y="3505163"/>
                  <a:pt x="2090738" y="3466782"/>
                  <a:pt x="2100543" y="3441499"/>
                </a:cubicBezTo>
                <a:cubicBezTo>
                  <a:pt x="2104109" y="3432056"/>
                  <a:pt x="2110646" y="3428096"/>
                  <a:pt x="2117591" y="3429200"/>
                </a:cubicBezTo>
                <a:close/>
                <a:moveTo>
                  <a:pt x="2937977" y="3426349"/>
                </a:moveTo>
                <a:cubicBezTo>
                  <a:pt x="2940868" y="3426388"/>
                  <a:pt x="2944643" y="3428575"/>
                  <a:pt x="2948499" y="3432950"/>
                </a:cubicBezTo>
                <a:cubicBezTo>
                  <a:pt x="2953318" y="3438263"/>
                  <a:pt x="2959101" y="3449200"/>
                  <a:pt x="2955567" y="3456076"/>
                </a:cubicBezTo>
                <a:cubicBezTo>
                  <a:pt x="2955567" y="3456076"/>
                  <a:pt x="2955246" y="3456388"/>
                  <a:pt x="2955246" y="3456701"/>
                </a:cubicBezTo>
                <a:cubicBezTo>
                  <a:pt x="2948499" y="3463888"/>
                  <a:pt x="2932113" y="3446388"/>
                  <a:pt x="2932756" y="3432638"/>
                </a:cubicBezTo>
                <a:cubicBezTo>
                  <a:pt x="2933077" y="3428419"/>
                  <a:pt x="2935085" y="3426309"/>
                  <a:pt x="2937977" y="3426349"/>
                </a:cubicBezTo>
                <a:close/>
                <a:moveTo>
                  <a:pt x="2726238" y="3419430"/>
                </a:moveTo>
                <a:cubicBezTo>
                  <a:pt x="2730072" y="3420657"/>
                  <a:pt x="2734380" y="3425105"/>
                  <a:pt x="2738032" y="3432467"/>
                </a:cubicBezTo>
                <a:cubicBezTo>
                  <a:pt x="2742705" y="3441670"/>
                  <a:pt x="2747963" y="3460076"/>
                  <a:pt x="2741245" y="3469893"/>
                </a:cubicBezTo>
                <a:cubicBezTo>
                  <a:pt x="2740661" y="3470506"/>
                  <a:pt x="2739784" y="3471426"/>
                  <a:pt x="2739200" y="3471733"/>
                </a:cubicBezTo>
                <a:cubicBezTo>
                  <a:pt x="2727224" y="3478175"/>
                  <a:pt x="2711450" y="3445045"/>
                  <a:pt x="2717292" y="3425719"/>
                </a:cubicBezTo>
                <a:cubicBezTo>
                  <a:pt x="2719045" y="3420197"/>
                  <a:pt x="2722404" y="3418203"/>
                  <a:pt x="2726238" y="3419430"/>
                </a:cubicBezTo>
                <a:close/>
                <a:moveTo>
                  <a:pt x="1785574" y="3399131"/>
                </a:moveTo>
                <a:cubicBezTo>
                  <a:pt x="1793544" y="3399093"/>
                  <a:pt x="1802577" y="3403995"/>
                  <a:pt x="1808953" y="3413952"/>
                </a:cubicBezTo>
                <a:cubicBezTo>
                  <a:pt x="1815936" y="3424980"/>
                  <a:pt x="1819276" y="3444587"/>
                  <a:pt x="1805309" y="3454085"/>
                </a:cubicBezTo>
                <a:cubicBezTo>
                  <a:pt x="1784967" y="3463888"/>
                  <a:pt x="1763713" y="3435703"/>
                  <a:pt x="1768571" y="3413952"/>
                </a:cubicBezTo>
                <a:cubicBezTo>
                  <a:pt x="1770697" y="3404148"/>
                  <a:pt x="1777604" y="3399170"/>
                  <a:pt x="1785574" y="3399131"/>
                </a:cubicBezTo>
                <a:close/>
                <a:moveTo>
                  <a:pt x="615950" y="3390863"/>
                </a:moveTo>
                <a:lnTo>
                  <a:pt x="620714" y="3392451"/>
                </a:lnTo>
                <a:lnTo>
                  <a:pt x="620714" y="3394038"/>
                </a:lnTo>
                <a:lnTo>
                  <a:pt x="615950" y="3394038"/>
                </a:lnTo>
                <a:close/>
                <a:moveTo>
                  <a:pt x="3152279" y="3387092"/>
                </a:moveTo>
                <a:cubicBezTo>
                  <a:pt x="3153638" y="3386735"/>
                  <a:pt x="3155657" y="3387053"/>
                  <a:pt x="3157676" y="3388005"/>
                </a:cubicBezTo>
                <a:cubicBezTo>
                  <a:pt x="3160161" y="3389275"/>
                  <a:pt x="3163888" y="3392450"/>
                  <a:pt x="3162956" y="3395308"/>
                </a:cubicBezTo>
                <a:cubicBezTo>
                  <a:pt x="3161403" y="3398800"/>
                  <a:pt x="3152706" y="3394673"/>
                  <a:pt x="3150843" y="3390228"/>
                </a:cubicBezTo>
                <a:cubicBezTo>
                  <a:pt x="3150221" y="3388481"/>
                  <a:pt x="3150920" y="3387449"/>
                  <a:pt x="3152279" y="3387092"/>
                </a:cubicBezTo>
                <a:close/>
                <a:moveTo>
                  <a:pt x="2493467" y="3386463"/>
                </a:moveTo>
                <a:cubicBezTo>
                  <a:pt x="2498974" y="3387959"/>
                  <a:pt x="2504927" y="3394173"/>
                  <a:pt x="2509540" y="3404607"/>
                </a:cubicBezTo>
                <a:cubicBezTo>
                  <a:pt x="2515494" y="3418110"/>
                  <a:pt x="2519363" y="3442046"/>
                  <a:pt x="2509243" y="3453401"/>
                </a:cubicBezTo>
                <a:cubicBezTo>
                  <a:pt x="2508350" y="3454014"/>
                  <a:pt x="2507159" y="3454935"/>
                  <a:pt x="2505969" y="3455549"/>
                </a:cubicBezTo>
                <a:cubicBezTo>
                  <a:pt x="2489598" y="3462300"/>
                  <a:pt x="2471738" y="3421485"/>
                  <a:pt x="2480073" y="3396628"/>
                </a:cubicBezTo>
                <a:cubicBezTo>
                  <a:pt x="2482900" y="3388189"/>
                  <a:pt x="2487960" y="3384967"/>
                  <a:pt x="2493467" y="3386463"/>
                </a:cubicBezTo>
                <a:close/>
                <a:moveTo>
                  <a:pt x="1413166" y="3380881"/>
                </a:moveTo>
                <a:cubicBezTo>
                  <a:pt x="1420264" y="3380394"/>
                  <a:pt x="1428812" y="3383464"/>
                  <a:pt x="1435223" y="3390353"/>
                </a:cubicBezTo>
                <a:cubicBezTo>
                  <a:pt x="1441939" y="3397842"/>
                  <a:pt x="1446213" y="3411021"/>
                  <a:pt x="1434307" y="3417611"/>
                </a:cubicBezTo>
                <a:cubicBezTo>
                  <a:pt x="1417211" y="3424200"/>
                  <a:pt x="1398588" y="3405929"/>
                  <a:pt x="1399809" y="3392750"/>
                </a:cubicBezTo>
                <a:cubicBezTo>
                  <a:pt x="1400420" y="3385411"/>
                  <a:pt x="1406068" y="3381368"/>
                  <a:pt x="1413166" y="3380881"/>
                </a:cubicBezTo>
                <a:close/>
                <a:moveTo>
                  <a:pt x="1013612" y="3374529"/>
                </a:moveTo>
                <a:cubicBezTo>
                  <a:pt x="1018364" y="3373971"/>
                  <a:pt x="1024517" y="3375236"/>
                  <a:pt x="1029502" y="3378659"/>
                </a:cubicBezTo>
                <a:cubicBezTo>
                  <a:pt x="1034487" y="3382231"/>
                  <a:pt x="1038226" y="3388780"/>
                  <a:pt x="1030748" y="3392054"/>
                </a:cubicBezTo>
                <a:cubicBezTo>
                  <a:pt x="1020155" y="3395626"/>
                  <a:pt x="1007381" y="3387589"/>
                  <a:pt x="1006134" y="3381338"/>
                </a:cubicBezTo>
                <a:cubicBezTo>
                  <a:pt x="1005511" y="3377469"/>
                  <a:pt x="1008861" y="3375087"/>
                  <a:pt x="1013612" y="3374529"/>
                </a:cubicBezTo>
                <a:close/>
                <a:moveTo>
                  <a:pt x="2225210" y="3348681"/>
                </a:moveTo>
                <a:cubicBezTo>
                  <a:pt x="2232552" y="3349828"/>
                  <a:pt x="2240494" y="3356477"/>
                  <a:pt x="2246338" y="3368246"/>
                </a:cubicBezTo>
                <a:cubicBezTo>
                  <a:pt x="2253530" y="3382920"/>
                  <a:pt x="2257426" y="3408905"/>
                  <a:pt x="2243641" y="3420827"/>
                </a:cubicBezTo>
                <a:cubicBezTo>
                  <a:pt x="2243341" y="3421439"/>
                  <a:pt x="2242442" y="3421744"/>
                  <a:pt x="2241843" y="3422050"/>
                </a:cubicBezTo>
                <a:cubicBezTo>
                  <a:pt x="2222663" y="3432138"/>
                  <a:pt x="2198688" y="3390257"/>
                  <a:pt x="2207679" y="3362132"/>
                </a:cubicBezTo>
                <a:cubicBezTo>
                  <a:pt x="2211125" y="3351891"/>
                  <a:pt x="2217868" y="3347535"/>
                  <a:pt x="2225210" y="3348681"/>
                </a:cubicBezTo>
                <a:close/>
                <a:moveTo>
                  <a:pt x="2984330" y="3346813"/>
                </a:moveTo>
                <a:cubicBezTo>
                  <a:pt x="2986606" y="3347043"/>
                  <a:pt x="2989616" y="3348954"/>
                  <a:pt x="2992703" y="3352471"/>
                </a:cubicBezTo>
                <a:cubicBezTo>
                  <a:pt x="2996716" y="3356753"/>
                  <a:pt x="3001963" y="3366235"/>
                  <a:pt x="2999802" y="3372046"/>
                </a:cubicBezTo>
                <a:cubicBezTo>
                  <a:pt x="2999494" y="3372352"/>
                  <a:pt x="2999185" y="3372964"/>
                  <a:pt x="2998876" y="3373269"/>
                </a:cubicBezTo>
                <a:cubicBezTo>
                  <a:pt x="2993012" y="3378163"/>
                  <a:pt x="2979738" y="3361953"/>
                  <a:pt x="2980355" y="3351248"/>
                </a:cubicBezTo>
                <a:cubicBezTo>
                  <a:pt x="2980510" y="3348037"/>
                  <a:pt x="2982053" y="3346584"/>
                  <a:pt x="2984330" y="3346813"/>
                </a:cubicBezTo>
                <a:close/>
                <a:moveTo>
                  <a:pt x="746680" y="3340878"/>
                </a:moveTo>
                <a:cubicBezTo>
                  <a:pt x="749462" y="3340106"/>
                  <a:pt x="753053" y="3340363"/>
                  <a:pt x="755728" y="3342251"/>
                </a:cubicBezTo>
                <a:cubicBezTo>
                  <a:pt x="758264" y="3343967"/>
                  <a:pt x="758827" y="3346713"/>
                  <a:pt x="754883" y="3348772"/>
                </a:cubicBezTo>
                <a:cubicBezTo>
                  <a:pt x="749531" y="3351175"/>
                  <a:pt x="743617" y="3349116"/>
                  <a:pt x="742490" y="3345683"/>
                </a:cubicBezTo>
                <a:cubicBezTo>
                  <a:pt x="741927" y="3343452"/>
                  <a:pt x="743899" y="3341650"/>
                  <a:pt x="746680" y="3340878"/>
                </a:cubicBezTo>
                <a:close/>
                <a:moveTo>
                  <a:pt x="2789252" y="3338426"/>
                </a:moveTo>
                <a:cubicBezTo>
                  <a:pt x="2792928" y="3339613"/>
                  <a:pt x="2797217" y="3343981"/>
                  <a:pt x="2801047" y="3351184"/>
                </a:cubicBezTo>
                <a:cubicBezTo>
                  <a:pt x="2805949" y="3360072"/>
                  <a:pt x="2811463" y="3378156"/>
                  <a:pt x="2805642" y="3387351"/>
                </a:cubicBezTo>
                <a:cubicBezTo>
                  <a:pt x="2805336" y="3387964"/>
                  <a:pt x="2804723" y="3388883"/>
                  <a:pt x="2803804" y="3389190"/>
                </a:cubicBezTo>
                <a:cubicBezTo>
                  <a:pt x="2793082" y="3395626"/>
                  <a:pt x="2776538" y="3363444"/>
                  <a:pt x="2781134" y="3344747"/>
                </a:cubicBezTo>
                <a:cubicBezTo>
                  <a:pt x="2782512" y="3339230"/>
                  <a:pt x="2785576" y="3337238"/>
                  <a:pt x="2789252" y="3338426"/>
                </a:cubicBezTo>
                <a:close/>
                <a:moveTo>
                  <a:pt x="1908383" y="3322066"/>
                </a:moveTo>
                <a:cubicBezTo>
                  <a:pt x="1917174" y="3321952"/>
                  <a:pt x="1927329" y="3327503"/>
                  <a:pt x="1934756" y="3338755"/>
                </a:cubicBezTo>
                <a:cubicBezTo>
                  <a:pt x="1944153" y="3353048"/>
                  <a:pt x="1946275" y="3374641"/>
                  <a:pt x="1932634" y="3384373"/>
                </a:cubicBezTo>
                <a:cubicBezTo>
                  <a:pt x="1910808" y="3395625"/>
                  <a:pt x="1885950" y="3363997"/>
                  <a:pt x="1890194" y="3339363"/>
                </a:cubicBezTo>
                <a:cubicBezTo>
                  <a:pt x="1892165" y="3327959"/>
                  <a:pt x="1899591" y="3322180"/>
                  <a:pt x="1908383" y="3322066"/>
                </a:cubicBezTo>
                <a:close/>
                <a:moveTo>
                  <a:pt x="1144586" y="3314575"/>
                </a:moveTo>
                <a:cubicBezTo>
                  <a:pt x="1151255" y="3313914"/>
                  <a:pt x="1159921" y="3315751"/>
                  <a:pt x="1166552" y="3320014"/>
                </a:cubicBezTo>
                <a:cubicBezTo>
                  <a:pt x="1173786" y="3324423"/>
                  <a:pt x="1179513" y="3333537"/>
                  <a:pt x="1169566" y="3338534"/>
                </a:cubicBezTo>
                <a:cubicBezTo>
                  <a:pt x="1156605" y="3343238"/>
                  <a:pt x="1137012" y="3333831"/>
                  <a:pt x="1134601" y="3324129"/>
                </a:cubicBezTo>
                <a:cubicBezTo>
                  <a:pt x="1133245" y="3318397"/>
                  <a:pt x="1137917" y="3315236"/>
                  <a:pt x="1144586" y="3314575"/>
                </a:cubicBezTo>
                <a:close/>
                <a:moveTo>
                  <a:pt x="1543033" y="3310588"/>
                </a:moveTo>
                <a:cubicBezTo>
                  <a:pt x="1551486" y="3309831"/>
                  <a:pt x="1561884" y="3313464"/>
                  <a:pt x="1569963" y="3321791"/>
                </a:cubicBezTo>
                <a:cubicBezTo>
                  <a:pt x="1578341" y="3330874"/>
                  <a:pt x="1584325" y="3347224"/>
                  <a:pt x="1570262" y="3355701"/>
                </a:cubicBezTo>
                <a:cubicBezTo>
                  <a:pt x="1551711" y="3363876"/>
                  <a:pt x="1527175" y="3343590"/>
                  <a:pt x="1527774" y="3325727"/>
                </a:cubicBezTo>
                <a:cubicBezTo>
                  <a:pt x="1528073" y="3316492"/>
                  <a:pt x="1534581" y="3311345"/>
                  <a:pt x="1543033" y="3310588"/>
                </a:cubicBezTo>
                <a:close/>
                <a:moveTo>
                  <a:pt x="2575140" y="3307142"/>
                </a:moveTo>
                <a:cubicBezTo>
                  <a:pt x="2580557" y="3309049"/>
                  <a:pt x="2586437" y="3315180"/>
                  <a:pt x="2591080" y="3324901"/>
                </a:cubicBezTo>
                <a:cubicBezTo>
                  <a:pt x="2597270" y="3338360"/>
                  <a:pt x="2601913" y="3362288"/>
                  <a:pt x="2592318" y="3373952"/>
                </a:cubicBezTo>
                <a:cubicBezTo>
                  <a:pt x="2591390" y="3374550"/>
                  <a:pt x="2590152" y="3375448"/>
                  <a:pt x="2589223" y="3376046"/>
                </a:cubicBezTo>
                <a:cubicBezTo>
                  <a:pt x="2572509" y="3382925"/>
                  <a:pt x="2552700" y="3338360"/>
                  <a:pt x="2561986" y="3314732"/>
                </a:cubicBezTo>
                <a:cubicBezTo>
                  <a:pt x="2564771" y="3307553"/>
                  <a:pt x="2569724" y="3305235"/>
                  <a:pt x="2575140" y="3307142"/>
                </a:cubicBezTo>
                <a:close/>
                <a:moveTo>
                  <a:pt x="3184987" y="3304968"/>
                </a:moveTo>
                <a:cubicBezTo>
                  <a:pt x="3186830" y="3305818"/>
                  <a:pt x="3189288" y="3307803"/>
                  <a:pt x="3188981" y="3309504"/>
                </a:cubicBezTo>
                <a:cubicBezTo>
                  <a:pt x="3187752" y="3311488"/>
                  <a:pt x="3181607" y="3308937"/>
                  <a:pt x="3180685" y="3306102"/>
                </a:cubicBezTo>
                <a:cubicBezTo>
                  <a:pt x="3179763" y="3304401"/>
                  <a:pt x="3181914" y="3303550"/>
                  <a:pt x="3184987" y="3304968"/>
                </a:cubicBezTo>
                <a:close/>
                <a:moveTo>
                  <a:pt x="522288" y="3297200"/>
                </a:moveTo>
                <a:lnTo>
                  <a:pt x="527052" y="3298788"/>
                </a:lnTo>
                <a:lnTo>
                  <a:pt x="527052" y="3303550"/>
                </a:lnTo>
                <a:lnTo>
                  <a:pt x="522288" y="3301963"/>
                </a:lnTo>
                <a:close/>
                <a:moveTo>
                  <a:pt x="871237" y="3288170"/>
                </a:moveTo>
                <a:cubicBezTo>
                  <a:pt x="875978" y="3286842"/>
                  <a:pt x="882298" y="3286998"/>
                  <a:pt x="887296" y="3289497"/>
                </a:cubicBezTo>
                <a:cubicBezTo>
                  <a:pt x="891999" y="3291995"/>
                  <a:pt x="893763" y="3296367"/>
                  <a:pt x="887002" y="3299803"/>
                </a:cubicBezTo>
                <a:cubicBezTo>
                  <a:pt x="877595" y="3303550"/>
                  <a:pt x="866717" y="3300739"/>
                  <a:pt x="864660" y="3295743"/>
                </a:cubicBezTo>
                <a:cubicBezTo>
                  <a:pt x="863336" y="3292308"/>
                  <a:pt x="866497" y="3289497"/>
                  <a:pt x="871237" y="3288170"/>
                </a:cubicBezTo>
                <a:close/>
                <a:moveTo>
                  <a:pt x="2322568" y="3269731"/>
                </a:moveTo>
                <a:cubicBezTo>
                  <a:pt x="2330032" y="3270872"/>
                  <a:pt x="2338299" y="3277795"/>
                  <a:pt x="2344577" y="3289968"/>
                </a:cubicBezTo>
                <a:cubicBezTo>
                  <a:pt x="2352539" y="3305183"/>
                  <a:pt x="2357438" y="3332267"/>
                  <a:pt x="2344271" y="3345353"/>
                </a:cubicBezTo>
                <a:cubicBezTo>
                  <a:pt x="2343658" y="3345657"/>
                  <a:pt x="2342740" y="3346266"/>
                  <a:pt x="2342127" y="3346570"/>
                </a:cubicBezTo>
                <a:cubicBezTo>
                  <a:pt x="2322835" y="3357525"/>
                  <a:pt x="2297113" y="3313704"/>
                  <a:pt x="2305381" y="3284186"/>
                </a:cubicBezTo>
                <a:cubicBezTo>
                  <a:pt x="2308443" y="3273230"/>
                  <a:pt x="2315103" y="3268590"/>
                  <a:pt x="2322568" y="3269731"/>
                </a:cubicBezTo>
                <a:close/>
                <a:moveTo>
                  <a:pt x="3022054" y="3265969"/>
                </a:moveTo>
                <a:cubicBezTo>
                  <a:pt x="3023928" y="3266420"/>
                  <a:pt x="3026270" y="3268074"/>
                  <a:pt x="3028456" y="3270480"/>
                </a:cubicBezTo>
                <a:cubicBezTo>
                  <a:pt x="3031892" y="3274391"/>
                  <a:pt x="3036888" y="3282211"/>
                  <a:pt x="3035327" y="3287024"/>
                </a:cubicBezTo>
                <a:cubicBezTo>
                  <a:pt x="3035327" y="3287325"/>
                  <a:pt x="3035014" y="3287926"/>
                  <a:pt x="3034702" y="3288227"/>
                </a:cubicBezTo>
                <a:cubicBezTo>
                  <a:pt x="3030330" y="3292438"/>
                  <a:pt x="3017838" y="3277399"/>
                  <a:pt x="3018463" y="3268676"/>
                </a:cubicBezTo>
                <a:cubicBezTo>
                  <a:pt x="3018775" y="3266270"/>
                  <a:pt x="3020180" y="3265518"/>
                  <a:pt x="3022054" y="3265969"/>
                </a:cubicBezTo>
                <a:close/>
                <a:moveTo>
                  <a:pt x="2844597" y="3260067"/>
                </a:moveTo>
                <a:cubicBezTo>
                  <a:pt x="2847525" y="3261321"/>
                  <a:pt x="2850966" y="3265197"/>
                  <a:pt x="2854187" y="3271429"/>
                </a:cubicBezTo>
                <a:cubicBezTo>
                  <a:pt x="2858580" y="3279940"/>
                  <a:pt x="2863851" y="3296356"/>
                  <a:pt x="2859751" y="3305171"/>
                </a:cubicBezTo>
                <a:cubicBezTo>
                  <a:pt x="2859458" y="3305779"/>
                  <a:pt x="2858873" y="3306387"/>
                  <a:pt x="2858287" y="3306691"/>
                </a:cubicBezTo>
                <a:cubicBezTo>
                  <a:pt x="2849502" y="3313075"/>
                  <a:pt x="2833688" y="3280244"/>
                  <a:pt x="2838081" y="3264437"/>
                </a:cubicBezTo>
                <a:cubicBezTo>
                  <a:pt x="2839252" y="3260181"/>
                  <a:pt x="2841668" y="3258813"/>
                  <a:pt x="2844597" y="3260067"/>
                </a:cubicBezTo>
                <a:close/>
                <a:moveTo>
                  <a:pt x="1271422" y="3251003"/>
                </a:moveTo>
                <a:cubicBezTo>
                  <a:pt x="1279970" y="3249947"/>
                  <a:pt x="1291136" y="3251833"/>
                  <a:pt x="1300377" y="3257267"/>
                </a:cubicBezTo>
                <a:cubicBezTo>
                  <a:pt x="1312082" y="3264209"/>
                  <a:pt x="1317626" y="3275378"/>
                  <a:pt x="1306229" y="3281717"/>
                </a:cubicBezTo>
                <a:cubicBezTo>
                  <a:pt x="1287440" y="3289263"/>
                  <a:pt x="1260333" y="3274472"/>
                  <a:pt x="1258177" y="3262398"/>
                </a:cubicBezTo>
                <a:cubicBezTo>
                  <a:pt x="1256945" y="3256059"/>
                  <a:pt x="1262875" y="3252060"/>
                  <a:pt x="1271422" y="3251003"/>
                </a:cubicBezTo>
                <a:close/>
                <a:moveTo>
                  <a:pt x="644107" y="3249634"/>
                </a:moveTo>
                <a:cubicBezTo>
                  <a:pt x="647418" y="3249519"/>
                  <a:pt x="651422" y="3250898"/>
                  <a:pt x="654194" y="3253502"/>
                </a:cubicBezTo>
                <a:cubicBezTo>
                  <a:pt x="657274" y="3255953"/>
                  <a:pt x="658815" y="3260855"/>
                  <a:pt x="653578" y="3263306"/>
                </a:cubicBezTo>
                <a:cubicBezTo>
                  <a:pt x="646494" y="3265450"/>
                  <a:pt x="638177" y="3259935"/>
                  <a:pt x="638177" y="3254727"/>
                </a:cubicBezTo>
                <a:cubicBezTo>
                  <a:pt x="638177" y="3251357"/>
                  <a:pt x="640794" y="3249749"/>
                  <a:pt x="644107" y="3249634"/>
                </a:cubicBezTo>
                <a:close/>
                <a:moveTo>
                  <a:pt x="2022072" y="3243057"/>
                </a:moveTo>
                <a:cubicBezTo>
                  <a:pt x="2031207" y="3243399"/>
                  <a:pt x="2041732" y="3249467"/>
                  <a:pt x="2049701" y="3261148"/>
                </a:cubicBezTo>
                <a:cubicBezTo>
                  <a:pt x="2059324" y="3274802"/>
                  <a:pt x="2065338" y="3299682"/>
                  <a:pt x="2049701" y="3312122"/>
                </a:cubicBezTo>
                <a:cubicBezTo>
                  <a:pt x="2026545" y="3325775"/>
                  <a:pt x="1997075" y="3286635"/>
                  <a:pt x="2002789" y="3259328"/>
                </a:cubicBezTo>
                <a:cubicBezTo>
                  <a:pt x="2005195" y="3248101"/>
                  <a:pt x="2012938" y="3242716"/>
                  <a:pt x="2022072" y="3243057"/>
                </a:cubicBezTo>
                <a:close/>
                <a:moveTo>
                  <a:pt x="1667083" y="3237274"/>
                </a:moveTo>
                <a:cubicBezTo>
                  <a:pt x="1676975" y="3236168"/>
                  <a:pt x="1689435" y="3240133"/>
                  <a:pt x="1699251" y="3249742"/>
                </a:cubicBezTo>
                <a:cubicBezTo>
                  <a:pt x="1709823" y="3260112"/>
                  <a:pt x="1717676" y="3279329"/>
                  <a:pt x="1701970" y="3289699"/>
                </a:cubicBezTo>
                <a:cubicBezTo>
                  <a:pt x="1679920" y="3300375"/>
                  <a:pt x="1651225" y="3274448"/>
                  <a:pt x="1650319" y="3255232"/>
                </a:cubicBezTo>
                <a:cubicBezTo>
                  <a:pt x="1649866" y="3244556"/>
                  <a:pt x="1657191" y="3238379"/>
                  <a:pt x="1667083" y="3237274"/>
                </a:cubicBezTo>
                <a:close/>
                <a:moveTo>
                  <a:pt x="992355" y="3233452"/>
                </a:moveTo>
                <a:cubicBezTo>
                  <a:pt x="999076" y="3231769"/>
                  <a:pt x="1008063" y="3231998"/>
                  <a:pt x="1015437" y="3235059"/>
                </a:cubicBezTo>
                <a:cubicBezTo>
                  <a:pt x="1021890" y="3237813"/>
                  <a:pt x="1027113" y="3243627"/>
                  <a:pt x="1016359" y="3248830"/>
                </a:cubicBezTo>
                <a:cubicBezTo>
                  <a:pt x="1002532" y="3254338"/>
                  <a:pt x="985326" y="3250360"/>
                  <a:pt x="982868" y="3243321"/>
                </a:cubicBezTo>
                <a:cubicBezTo>
                  <a:pt x="981178" y="3238731"/>
                  <a:pt x="985633" y="3235135"/>
                  <a:pt x="992355" y="3233452"/>
                </a:cubicBezTo>
                <a:close/>
                <a:moveTo>
                  <a:pt x="2646611" y="3226144"/>
                </a:moveTo>
                <a:cubicBezTo>
                  <a:pt x="2651560" y="3228056"/>
                  <a:pt x="2657084" y="3234252"/>
                  <a:pt x="2661688" y="3244196"/>
                </a:cubicBezTo>
                <a:cubicBezTo>
                  <a:pt x="2668133" y="3257658"/>
                  <a:pt x="2673351" y="3282440"/>
                  <a:pt x="2664757" y="3294066"/>
                </a:cubicBezTo>
                <a:cubicBezTo>
                  <a:pt x="2664144" y="3294984"/>
                  <a:pt x="2662916" y="3295902"/>
                  <a:pt x="2661995" y="3296208"/>
                </a:cubicBezTo>
                <a:cubicBezTo>
                  <a:pt x="2646956" y="3303551"/>
                  <a:pt x="2627313" y="3257964"/>
                  <a:pt x="2634986" y="3233793"/>
                </a:cubicBezTo>
                <a:cubicBezTo>
                  <a:pt x="2637288" y="3226603"/>
                  <a:pt x="2641662" y="3224232"/>
                  <a:pt x="2646611" y="3226144"/>
                </a:cubicBezTo>
                <a:close/>
                <a:moveTo>
                  <a:pt x="3200400" y="3224175"/>
                </a:moveTo>
                <a:lnTo>
                  <a:pt x="3201988" y="3224175"/>
                </a:lnTo>
                <a:lnTo>
                  <a:pt x="3203575" y="3224175"/>
                </a:lnTo>
                <a:lnTo>
                  <a:pt x="3201988" y="3225763"/>
                </a:lnTo>
                <a:close/>
                <a:moveTo>
                  <a:pt x="761664" y="3197123"/>
                </a:moveTo>
                <a:cubicBezTo>
                  <a:pt x="766750" y="3196624"/>
                  <a:pt x="773280" y="3198467"/>
                  <a:pt x="778594" y="3202923"/>
                </a:cubicBezTo>
                <a:cubicBezTo>
                  <a:pt x="783150" y="3206917"/>
                  <a:pt x="787401" y="3214598"/>
                  <a:pt x="778898" y="3218593"/>
                </a:cubicBezTo>
                <a:cubicBezTo>
                  <a:pt x="767965" y="3222587"/>
                  <a:pt x="753995" y="3213984"/>
                  <a:pt x="753388" y="3205381"/>
                </a:cubicBezTo>
                <a:cubicBezTo>
                  <a:pt x="752932" y="3200465"/>
                  <a:pt x="756576" y="3197622"/>
                  <a:pt x="761664" y="3197123"/>
                </a:cubicBezTo>
                <a:close/>
                <a:moveTo>
                  <a:pt x="2412234" y="3190410"/>
                </a:moveTo>
                <a:cubicBezTo>
                  <a:pt x="2419434" y="3192033"/>
                  <a:pt x="2427442" y="3199053"/>
                  <a:pt x="2433757" y="3210978"/>
                </a:cubicBezTo>
                <a:cubicBezTo>
                  <a:pt x="2442074" y="3226376"/>
                  <a:pt x="2447926" y="3254455"/>
                  <a:pt x="2435297" y="3267739"/>
                </a:cubicBezTo>
                <a:cubicBezTo>
                  <a:pt x="2434681" y="3268343"/>
                  <a:pt x="2434065" y="3268947"/>
                  <a:pt x="2433449" y="3269248"/>
                </a:cubicBezTo>
                <a:cubicBezTo>
                  <a:pt x="2414043" y="3281325"/>
                  <a:pt x="2386013" y="3231811"/>
                  <a:pt x="2395562" y="3202223"/>
                </a:cubicBezTo>
                <a:cubicBezTo>
                  <a:pt x="2398642" y="3192561"/>
                  <a:pt x="2405034" y="3188787"/>
                  <a:pt x="2412234" y="3190410"/>
                </a:cubicBezTo>
                <a:close/>
                <a:moveTo>
                  <a:pt x="3047021" y="3189162"/>
                </a:moveTo>
                <a:cubicBezTo>
                  <a:pt x="3047325" y="3186075"/>
                  <a:pt x="3050365" y="3187001"/>
                  <a:pt x="3054013" y="3191014"/>
                </a:cubicBezTo>
                <a:cubicBezTo>
                  <a:pt x="3056749" y="3194410"/>
                  <a:pt x="3060701" y="3200583"/>
                  <a:pt x="3060093" y="3204596"/>
                </a:cubicBezTo>
                <a:cubicBezTo>
                  <a:pt x="3059789" y="3205213"/>
                  <a:pt x="3059789" y="3205522"/>
                  <a:pt x="3059485" y="3205831"/>
                </a:cubicBezTo>
                <a:cubicBezTo>
                  <a:pt x="3055837" y="3208300"/>
                  <a:pt x="3046413" y="3195336"/>
                  <a:pt x="3047021" y="3189162"/>
                </a:cubicBezTo>
                <a:close/>
                <a:moveTo>
                  <a:pt x="1392296" y="3185630"/>
                </a:moveTo>
                <a:cubicBezTo>
                  <a:pt x="1402509" y="3184116"/>
                  <a:pt x="1416303" y="3186236"/>
                  <a:pt x="1428363" y="3192746"/>
                </a:cubicBezTo>
                <a:cubicBezTo>
                  <a:pt x="1443439" y="3200923"/>
                  <a:pt x="1450976" y="3214550"/>
                  <a:pt x="1437710" y="3222726"/>
                </a:cubicBezTo>
                <a:cubicBezTo>
                  <a:pt x="1416605" y="3232113"/>
                  <a:pt x="1381932" y="3214852"/>
                  <a:pt x="1377711" y="3200317"/>
                </a:cubicBezTo>
                <a:cubicBezTo>
                  <a:pt x="1375449" y="3192292"/>
                  <a:pt x="1382083" y="3187144"/>
                  <a:pt x="1392296" y="3185630"/>
                </a:cubicBezTo>
                <a:close/>
                <a:moveTo>
                  <a:pt x="2889259" y="3181785"/>
                </a:moveTo>
                <a:cubicBezTo>
                  <a:pt x="2891679" y="3183148"/>
                  <a:pt x="2894539" y="3186537"/>
                  <a:pt x="2897326" y="3191694"/>
                </a:cubicBezTo>
                <a:cubicBezTo>
                  <a:pt x="2901433" y="3199061"/>
                  <a:pt x="2906713" y="3214090"/>
                  <a:pt x="2903486" y="3222047"/>
                </a:cubicBezTo>
                <a:cubicBezTo>
                  <a:pt x="2903193" y="3222636"/>
                  <a:pt x="2902606" y="3223520"/>
                  <a:pt x="2901726" y="3223815"/>
                </a:cubicBezTo>
                <a:cubicBezTo>
                  <a:pt x="2893806" y="3227351"/>
                  <a:pt x="2879725" y="3196409"/>
                  <a:pt x="2883832" y="3184032"/>
                </a:cubicBezTo>
                <a:cubicBezTo>
                  <a:pt x="2884859" y="3181085"/>
                  <a:pt x="2886839" y="3180422"/>
                  <a:pt x="2889259" y="3181785"/>
                </a:cubicBezTo>
                <a:close/>
                <a:moveTo>
                  <a:pt x="1109392" y="3176134"/>
                </a:moveTo>
                <a:cubicBezTo>
                  <a:pt x="1117455" y="3173829"/>
                  <a:pt x="1128580" y="3173829"/>
                  <a:pt x="1138285" y="3177457"/>
                </a:cubicBezTo>
                <a:cubicBezTo>
                  <a:pt x="1146349" y="3180783"/>
                  <a:pt x="1154113" y="3187738"/>
                  <a:pt x="1141272" y="3194391"/>
                </a:cubicBezTo>
                <a:cubicBezTo>
                  <a:pt x="1124548" y="3201950"/>
                  <a:pt x="1102747" y="3197414"/>
                  <a:pt x="1098865" y="3188645"/>
                </a:cubicBezTo>
                <a:cubicBezTo>
                  <a:pt x="1096327" y="3183051"/>
                  <a:pt x="1101329" y="3178440"/>
                  <a:pt x="1109392" y="3176134"/>
                </a:cubicBezTo>
                <a:close/>
                <a:moveTo>
                  <a:pt x="425996" y="3167359"/>
                </a:moveTo>
                <a:cubicBezTo>
                  <a:pt x="426269" y="3163850"/>
                  <a:pt x="430623" y="3164727"/>
                  <a:pt x="433072" y="3167652"/>
                </a:cubicBezTo>
                <a:cubicBezTo>
                  <a:pt x="434161" y="3169699"/>
                  <a:pt x="434977" y="3172916"/>
                  <a:pt x="432528" y="3173793"/>
                </a:cubicBezTo>
                <a:cubicBezTo>
                  <a:pt x="429262" y="3174963"/>
                  <a:pt x="425453" y="3170576"/>
                  <a:pt x="425996" y="3167359"/>
                </a:cubicBezTo>
                <a:close/>
                <a:moveTo>
                  <a:pt x="2126821" y="3164361"/>
                </a:moveTo>
                <a:cubicBezTo>
                  <a:pt x="2136415" y="3164629"/>
                  <a:pt x="2147806" y="3171298"/>
                  <a:pt x="2156800" y="3184176"/>
                </a:cubicBezTo>
                <a:cubicBezTo>
                  <a:pt x="2169091" y="3201653"/>
                  <a:pt x="2173288" y="3228329"/>
                  <a:pt x="2159198" y="3240901"/>
                </a:cubicBezTo>
                <a:cubicBezTo>
                  <a:pt x="2135815" y="3255925"/>
                  <a:pt x="2103438" y="3212692"/>
                  <a:pt x="2107635" y="3182950"/>
                </a:cubicBezTo>
                <a:cubicBezTo>
                  <a:pt x="2109434" y="3170225"/>
                  <a:pt x="2117228" y="3164092"/>
                  <a:pt x="2126821" y="3164361"/>
                </a:cubicBezTo>
                <a:close/>
                <a:moveTo>
                  <a:pt x="1785993" y="3162579"/>
                </a:moveTo>
                <a:cubicBezTo>
                  <a:pt x="1796673" y="3161659"/>
                  <a:pt x="1810061" y="3166026"/>
                  <a:pt x="1821043" y="3176140"/>
                </a:cubicBezTo>
                <a:cubicBezTo>
                  <a:pt x="1835183" y="3189625"/>
                  <a:pt x="1841501" y="3210771"/>
                  <a:pt x="1826458" y="3221804"/>
                </a:cubicBezTo>
                <a:cubicBezTo>
                  <a:pt x="1801487" y="3235288"/>
                  <a:pt x="1766888" y="3203109"/>
                  <a:pt x="1767189" y="3180737"/>
                </a:cubicBezTo>
                <a:cubicBezTo>
                  <a:pt x="1767339" y="3169704"/>
                  <a:pt x="1775312" y="3163498"/>
                  <a:pt x="1785993" y="3162579"/>
                </a:cubicBezTo>
                <a:close/>
                <a:moveTo>
                  <a:pt x="2710374" y="3148035"/>
                </a:moveTo>
                <a:cubicBezTo>
                  <a:pt x="2714592" y="3150171"/>
                  <a:pt x="2719304" y="3156019"/>
                  <a:pt x="2723407" y="3165014"/>
                </a:cubicBezTo>
                <a:cubicBezTo>
                  <a:pt x="2729791" y="3178208"/>
                  <a:pt x="2735263" y="3201598"/>
                  <a:pt x="2728575" y="3212993"/>
                </a:cubicBezTo>
                <a:cubicBezTo>
                  <a:pt x="2727967" y="3213592"/>
                  <a:pt x="2727055" y="3214492"/>
                  <a:pt x="2726143" y="3215092"/>
                </a:cubicBezTo>
                <a:cubicBezTo>
                  <a:pt x="2712464" y="3222588"/>
                  <a:pt x="2692400" y="3174610"/>
                  <a:pt x="2700304" y="3153320"/>
                </a:cubicBezTo>
                <a:cubicBezTo>
                  <a:pt x="2702432" y="3147473"/>
                  <a:pt x="2706156" y="3145898"/>
                  <a:pt x="2710374" y="3148035"/>
                </a:cubicBezTo>
                <a:close/>
                <a:moveTo>
                  <a:pt x="875811" y="3144487"/>
                </a:moveTo>
                <a:cubicBezTo>
                  <a:pt x="882484" y="3143629"/>
                  <a:pt x="891205" y="3145815"/>
                  <a:pt x="898486" y="3151592"/>
                </a:cubicBezTo>
                <a:cubicBezTo>
                  <a:pt x="905159" y="3156901"/>
                  <a:pt x="911226" y="3166582"/>
                  <a:pt x="900306" y="3172516"/>
                </a:cubicBezTo>
                <a:cubicBezTo>
                  <a:pt x="886050" y="3178137"/>
                  <a:pt x="866938" y="3167207"/>
                  <a:pt x="865422" y="3155652"/>
                </a:cubicBezTo>
                <a:cubicBezTo>
                  <a:pt x="864511" y="3149250"/>
                  <a:pt x="869137" y="3145346"/>
                  <a:pt x="875811" y="3144487"/>
                </a:cubicBezTo>
                <a:close/>
                <a:moveTo>
                  <a:pt x="541843" y="3118420"/>
                </a:moveTo>
                <a:cubicBezTo>
                  <a:pt x="545329" y="3118606"/>
                  <a:pt x="549559" y="3120690"/>
                  <a:pt x="552848" y="3124560"/>
                </a:cubicBezTo>
                <a:cubicBezTo>
                  <a:pt x="556295" y="3128429"/>
                  <a:pt x="558801" y="3135276"/>
                  <a:pt x="553161" y="3137657"/>
                </a:cubicBezTo>
                <a:cubicBezTo>
                  <a:pt x="544388" y="3140038"/>
                  <a:pt x="534988" y="3130215"/>
                  <a:pt x="535302" y="3123667"/>
                </a:cubicBezTo>
                <a:cubicBezTo>
                  <a:pt x="535616" y="3119946"/>
                  <a:pt x="538357" y="3118234"/>
                  <a:pt x="541843" y="3118420"/>
                </a:cubicBezTo>
                <a:close/>
                <a:moveTo>
                  <a:pt x="1507991" y="3117702"/>
                </a:moveTo>
                <a:cubicBezTo>
                  <a:pt x="1520073" y="3115827"/>
                  <a:pt x="1536381" y="3118047"/>
                  <a:pt x="1549548" y="3124631"/>
                </a:cubicBezTo>
                <a:cubicBezTo>
                  <a:pt x="1567802" y="3133817"/>
                  <a:pt x="1577976" y="3150047"/>
                  <a:pt x="1563014" y="3160152"/>
                </a:cubicBezTo>
                <a:cubicBezTo>
                  <a:pt x="1539374" y="3171788"/>
                  <a:pt x="1498078" y="3151884"/>
                  <a:pt x="1491794" y="3135348"/>
                </a:cubicBezTo>
                <a:cubicBezTo>
                  <a:pt x="1488054" y="3125549"/>
                  <a:pt x="1495909" y="3119578"/>
                  <a:pt x="1507991" y="3117702"/>
                </a:cubicBezTo>
                <a:close/>
                <a:moveTo>
                  <a:pt x="1221110" y="3117225"/>
                </a:moveTo>
                <a:cubicBezTo>
                  <a:pt x="1230947" y="3114225"/>
                  <a:pt x="1244870" y="3113925"/>
                  <a:pt x="1257431" y="3117975"/>
                </a:cubicBezTo>
                <a:cubicBezTo>
                  <a:pt x="1266511" y="3120975"/>
                  <a:pt x="1279526" y="3129075"/>
                  <a:pt x="1263484" y="3138075"/>
                </a:cubicBezTo>
                <a:cubicBezTo>
                  <a:pt x="1242902" y="3147975"/>
                  <a:pt x="1215056" y="3143175"/>
                  <a:pt x="1209305" y="3132675"/>
                </a:cubicBezTo>
                <a:cubicBezTo>
                  <a:pt x="1205522" y="3125925"/>
                  <a:pt x="1211273" y="3120225"/>
                  <a:pt x="1221110" y="3117225"/>
                </a:cubicBezTo>
                <a:close/>
                <a:moveTo>
                  <a:pt x="3065463" y="3112003"/>
                </a:moveTo>
                <a:cubicBezTo>
                  <a:pt x="3065463" y="3109875"/>
                  <a:pt x="3067434" y="3110483"/>
                  <a:pt x="3070062" y="3112915"/>
                </a:cubicBezTo>
                <a:cubicBezTo>
                  <a:pt x="3072032" y="3115043"/>
                  <a:pt x="3074988" y="3118995"/>
                  <a:pt x="3074660" y="3121731"/>
                </a:cubicBezTo>
                <a:cubicBezTo>
                  <a:pt x="3074660" y="3122035"/>
                  <a:pt x="3074660" y="3122339"/>
                  <a:pt x="3074331" y="3122643"/>
                </a:cubicBezTo>
                <a:cubicBezTo>
                  <a:pt x="3072361" y="3124163"/>
                  <a:pt x="3065463" y="3115955"/>
                  <a:pt x="3065463" y="3112003"/>
                </a:cubicBezTo>
                <a:close/>
                <a:moveTo>
                  <a:pt x="2493724" y="3111307"/>
                </a:moveTo>
                <a:cubicBezTo>
                  <a:pt x="2500317" y="3113449"/>
                  <a:pt x="2507668" y="3120517"/>
                  <a:pt x="2513731" y="3131795"/>
                </a:cubicBezTo>
                <a:cubicBezTo>
                  <a:pt x="2521916" y="3147433"/>
                  <a:pt x="2528888" y="3175703"/>
                  <a:pt x="2517369" y="3189537"/>
                </a:cubicBezTo>
                <a:cubicBezTo>
                  <a:pt x="2516459" y="3190439"/>
                  <a:pt x="2514944" y="3191642"/>
                  <a:pt x="2513731" y="3192243"/>
                </a:cubicBezTo>
                <a:cubicBezTo>
                  <a:pt x="2494633" y="3200363"/>
                  <a:pt x="2468563" y="3147433"/>
                  <a:pt x="2478264" y="3120367"/>
                </a:cubicBezTo>
                <a:cubicBezTo>
                  <a:pt x="2481295" y="3111946"/>
                  <a:pt x="2487130" y="3109164"/>
                  <a:pt x="2493724" y="3111307"/>
                </a:cubicBezTo>
                <a:close/>
                <a:moveTo>
                  <a:pt x="2924938" y="3102346"/>
                </a:moveTo>
                <a:cubicBezTo>
                  <a:pt x="2927103" y="3103641"/>
                  <a:pt x="2929732" y="3106843"/>
                  <a:pt x="2932360" y="3111568"/>
                </a:cubicBezTo>
                <a:cubicBezTo>
                  <a:pt x="2936381" y="3118581"/>
                  <a:pt x="2941638" y="3132606"/>
                  <a:pt x="2939473" y="3139923"/>
                </a:cubicBezTo>
                <a:cubicBezTo>
                  <a:pt x="2939164" y="3140533"/>
                  <a:pt x="2938855" y="3141142"/>
                  <a:pt x="2937927" y="3141752"/>
                </a:cubicBezTo>
                <a:cubicBezTo>
                  <a:pt x="2931433" y="3144801"/>
                  <a:pt x="2917825" y="3116142"/>
                  <a:pt x="2920299" y="3104556"/>
                </a:cubicBezTo>
                <a:cubicBezTo>
                  <a:pt x="2921072" y="3101660"/>
                  <a:pt x="2922773" y="3101050"/>
                  <a:pt x="2924938" y="3102346"/>
                </a:cubicBezTo>
                <a:close/>
                <a:moveTo>
                  <a:pt x="983628" y="3089967"/>
                </a:moveTo>
                <a:cubicBezTo>
                  <a:pt x="991858" y="3088763"/>
                  <a:pt x="1002957" y="3091245"/>
                  <a:pt x="1012772" y="3098016"/>
                </a:cubicBezTo>
                <a:cubicBezTo>
                  <a:pt x="1021833" y="3104034"/>
                  <a:pt x="1030289" y="3115769"/>
                  <a:pt x="1017000" y="3122991"/>
                </a:cubicBezTo>
                <a:cubicBezTo>
                  <a:pt x="999182" y="3130513"/>
                  <a:pt x="974718" y="3117875"/>
                  <a:pt x="971698" y="3104034"/>
                </a:cubicBezTo>
                <a:cubicBezTo>
                  <a:pt x="970037" y="3096060"/>
                  <a:pt x="975398" y="3091170"/>
                  <a:pt x="983628" y="3089967"/>
                </a:cubicBezTo>
                <a:close/>
                <a:moveTo>
                  <a:pt x="1892754" y="3087304"/>
                </a:moveTo>
                <a:cubicBezTo>
                  <a:pt x="1904529" y="3086133"/>
                  <a:pt x="1919675" y="3090740"/>
                  <a:pt x="1932246" y="3101768"/>
                </a:cubicBezTo>
                <a:cubicBezTo>
                  <a:pt x="1949209" y="3115968"/>
                  <a:pt x="1957388" y="3139533"/>
                  <a:pt x="1941637" y="3151920"/>
                </a:cubicBezTo>
                <a:cubicBezTo>
                  <a:pt x="1915283" y="3167026"/>
                  <a:pt x="1874995" y="3131980"/>
                  <a:pt x="1873481" y="3107508"/>
                </a:cubicBezTo>
                <a:cubicBezTo>
                  <a:pt x="1872572" y="3095424"/>
                  <a:pt x="1880978" y="3088475"/>
                  <a:pt x="1892754" y="3087304"/>
                </a:cubicBezTo>
                <a:close/>
                <a:moveTo>
                  <a:pt x="2222748" y="3086792"/>
                </a:moveTo>
                <a:cubicBezTo>
                  <a:pt x="2232301" y="3087546"/>
                  <a:pt x="2243583" y="3094323"/>
                  <a:pt x="2252759" y="3106825"/>
                </a:cubicBezTo>
                <a:cubicBezTo>
                  <a:pt x="2265997" y="3124598"/>
                  <a:pt x="2271713" y="3152614"/>
                  <a:pt x="2257874" y="3165869"/>
                </a:cubicBezTo>
                <a:cubicBezTo>
                  <a:pt x="2257272" y="3166170"/>
                  <a:pt x="2256369" y="3167074"/>
                  <a:pt x="2255768" y="3167375"/>
                </a:cubicBezTo>
                <a:cubicBezTo>
                  <a:pt x="2233805" y="3179726"/>
                  <a:pt x="2197100" y="3134540"/>
                  <a:pt x="2203117" y="3102909"/>
                </a:cubicBezTo>
                <a:cubicBezTo>
                  <a:pt x="2205374" y="3091311"/>
                  <a:pt x="2213196" y="3086039"/>
                  <a:pt x="2222748" y="3086792"/>
                </a:cubicBezTo>
                <a:close/>
                <a:moveTo>
                  <a:pt x="2764000" y="3069864"/>
                </a:moveTo>
                <a:cubicBezTo>
                  <a:pt x="2767653" y="3072205"/>
                  <a:pt x="2771807" y="3077655"/>
                  <a:pt x="2775652" y="3085639"/>
                </a:cubicBezTo>
                <a:cubicBezTo>
                  <a:pt x="2781190" y="3097614"/>
                  <a:pt x="2787651" y="3120642"/>
                  <a:pt x="2781806" y="3132003"/>
                </a:cubicBezTo>
                <a:cubicBezTo>
                  <a:pt x="2781190" y="3132924"/>
                  <a:pt x="2780267" y="3134152"/>
                  <a:pt x="2778729" y="3134459"/>
                </a:cubicBezTo>
                <a:cubicBezTo>
                  <a:pt x="2766115" y="3138451"/>
                  <a:pt x="2747963" y="3090244"/>
                  <a:pt x="2755347" y="3072743"/>
                </a:cubicBezTo>
                <a:cubicBezTo>
                  <a:pt x="2757193" y="3068290"/>
                  <a:pt x="2760346" y="3067523"/>
                  <a:pt x="2764000" y="3069864"/>
                </a:cubicBezTo>
                <a:close/>
                <a:moveTo>
                  <a:pt x="652125" y="3068609"/>
                </a:moveTo>
                <a:cubicBezTo>
                  <a:pt x="657212" y="3068800"/>
                  <a:pt x="663590" y="3071869"/>
                  <a:pt x="668753" y="3077698"/>
                </a:cubicBezTo>
                <a:cubicBezTo>
                  <a:pt x="673915" y="3083835"/>
                  <a:pt x="677864" y="3093960"/>
                  <a:pt x="669967" y="3097949"/>
                </a:cubicBezTo>
                <a:cubicBezTo>
                  <a:pt x="658123" y="3101938"/>
                  <a:pt x="642938" y="3088131"/>
                  <a:pt x="643242" y="3076778"/>
                </a:cubicBezTo>
                <a:cubicBezTo>
                  <a:pt x="643242" y="3071102"/>
                  <a:pt x="647038" y="3068417"/>
                  <a:pt x="652125" y="3068609"/>
                </a:cubicBezTo>
                <a:close/>
                <a:moveTo>
                  <a:pt x="1327849" y="3054329"/>
                </a:moveTo>
                <a:cubicBezTo>
                  <a:pt x="1339046" y="3050942"/>
                  <a:pt x="1354784" y="3050485"/>
                  <a:pt x="1369461" y="3054595"/>
                </a:cubicBezTo>
                <a:cubicBezTo>
                  <a:pt x="1380659" y="3057944"/>
                  <a:pt x="1397001" y="3066773"/>
                  <a:pt x="1379146" y="3078038"/>
                </a:cubicBezTo>
                <a:cubicBezTo>
                  <a:pt x="1354632" y="3090825"/>
                  <a:pt x="1319829" y="3085041"/>
                  <a:pt x="1313474" y="3071645"/>
                </a:cubicBezTo>
                <a:cubicBezTo>
                  <a:pt x="1309993" y="3064033"/>
                  <a:pt x="1316651" y="3057716"/>
                  <a:pt x="1327849" y="3054329"/>
                </a:cubicBezTo>
                <a:close/>
                <a:moveTo>
                  <a:pt x="1616791" y="3047778"/>
                </a:moveTo>
                <a:cubicBezTo>
                  <a:pt x="1630474" y="3045952"/>
                  <a:pt x="1648744" y="3048311"/>
                  <a:pt x="1663754" y="3055009"/>
                </a:cubicBezTo>
                <a:cubicBezTo>
                  <a:pt x="1685586" y="3064751"/>
                  <a:pt x="1698625" y="3082714"/>
                  <a:pt x="1682857" y="3094283"/>
                </a:cubicBezTo>
                <a:cubicBezTo>
                  <a:pt x="1655870" y="3108288"/>
                  <a:pt x="1604017" y="3084845"/>
                  <a:pt x="1597346" y="3065665"/>
                </a:cubicBezTo>
                <a:cubicBezTo>
                  <a:pt x="1594011" y="3055618"/>
                  <a:pt x="1603108" y="3049605"/>
                  <a:pt x="1616791" y="3047778"/>
                </a:cubicBezTo>
                <a:close/>
                <a:moveTo>
                  <a:pt x="3074988" y="3033675"/>
                </a:moveTo>
                <a:lnTo>
                  <a:pt x="3078164" y="3035263"/>
                </a:lnTo>
                <a:lnTo>
                  <a:pt x="3079751" y="3038438"/>
                </a:lnTo>
                <a:lnTo>
                  <a:pt x="3076576" y="3038438"/>
                </a:lnTo>
                <a:close/>
                <a:moveTo>
                  <a:pt x="2563323" y="3033228"/>
                </a:moveTo>
                <a:cubicBezTo>
                  <a:pt x="2569479" y="3035271"/>
                  <a:pt x="2576547" y="3042231"/>
                  <a:pt x="2582627" y="3053579"/>
                </a:cubicBezTo>
                <a:cubicBezTo>
                  <a:pt x="2591138" y="3069315"/>
                  <a:pt x="2598738" y="3097459"/>
                  <a:pt x="2588706" y="3111682"/>
                </a:cubicBezTo>
                <a:cubicBezTo>
                  <a:pt x="2587795" y="3112287"/>
                  <a:pt x="2586579" y="3113498"/>
                  <a:pt x="2585363" y="3114103"/>
                </a:cubicBezTo>
                <a:cubicBezTo>
                  <a:pt x="2568035" y="3122576"/>
                  <a:pt x="2541588" y="3069618"/>
                  <a:pt x="2549492" y="3042382"/>
                </a:cubicBezTo>
                <a:cubicBezTo>
                  <a:pt x="2551924" y="3034060"/>
                  <a:pt x="2557168" y="3031185"/>
                  <a:pt x="2563323" y="3033228"/>
                </a:cubicBezTo>
                <a:close/>
                <a:moveTo>
                  <a:pt x="1088699" y="3032682"/>
                </a:moveTo>
                <a:cubicBezTo>
                  <a:pt x="1098651" y="3030946"/>
                  <a:pt x="1112378" y="3033588"/>
                  <a:pt x="1124885" y="3041440"/>
                </a:cubicBezTo>
                <a:cubicBezTo>
                  <a:pt x="1136172" y="3048687"/>
                  <a:pt x="1147764" y="3062880"/>
                  <a:pt x="1132512" y="3071637"/>
                </a:cubicBezTo>
                <a:cubicBezTo>
                  <a:pt x="1111158" y="3081300"/>
                  <a:pt x="1080043" y="3067107"/>
                  <a:pt x="1075162" y="3050197"/>
                </a:cubicBezTo>
                <a:cubicBezTo>
                  <a:pt x="1072569" y="3040534"/>
                  <a:pt x="1078746" y="3034419"/>
                  <a:pt x="1088699" y="3032682"/>
                </a:cubicBezTo>
                <a:close/>
                <a:moveTo>
                  <a:pt x="2948551" y="3027416"/>
                </a:moveTo>
                <a:cubicBezTo>
                  <a:pt x="2949473" y="3024150"/>
                  <a:pt x="2953160" y="3026822"/>
                  <a:pt x="2957461" y="3033946"/>
                </a:cubicBezTo>
                <a:cubicBezTo>
                  <a:pt x="2960534" y="3039587"/>
                  <a:pt x="2965450" y="3050867"/>
                  <a:pt x="2964221" y="3056804"/>
                </a:cubicBezTo>
                <a:cubicBezTo>
                  <a:pt x="2963914" y="3057398"/>
                  <a:pt x="2963914" y="3057991"/>
                  <a:pt x="2963299" y="3058288"/>
                </a:cubicBezTo>
                <a:cubicBezTo>
                  <a:pt x="2958383" y="3060663"/>
                  <a:pt x="2946400" y="3035431"/>
                  <a:pt x="2948551" y="3027416"/>
                </a:cubicBezTo>
                <a:close/>
                <a:moveTo>
                  <a:pt x="758851" y="3018499"/>
                </a:moveTo>
                <a:cubicBezTo>
                  <a:pt x="765326" y="3018904"/>
                  <a:pt x="773362" y="3022593"/>
                  <a:pt x="780059" y="3029381"/>
                </a:cubicBezTo>
                <a:cubicBezTo>
                  <a:pt x="786906" y="3036464"/>
                  <a:pt x="793752" y="3049449"/>
                  <a:pt x="783036" y="3055351"/>
                </a:cubicBezTo>
                <a:cubicBezTo>
                  <a:pt x="767855" y="3060663"/>
                  <a:pt x="746127" y="3041481"/>
                  <a:pt x="747019" y="3027315"/>
                </a:cubicBezTo>
                <a:cubicBezTo>
                  <a:pt x="747466" y="3020970"/>
                  <a:pt x="752377" y="3018093"/>
                  <a:pt x="758851" y="3018499"/>
                </a:cubicBezTo>
                <a:close/>
                <a:moveTo>
                  <a:pt x="1991206" y="3013382"/>
                </a:moveTo>
                <a:cubicBezTo>
                  <a:pt x="2003608" y="3011952"/>
                  <a:pt x="2020094" y="3016695"/>
                  <a:pt x="2034442" y="3028290"/>
                </a:cubicBezTo>
                <a:cubicBezTo>
                  <a:pt x="2053370" y="3043650"/>
                  <a:pt x="2063750" y="3068646"/>
                  <a:pt x="2047875" y="3082500"/>
                </a:cubicBezTo>
                <a:cubicBezTo>
                  <a:pt x="2021315" y="3098763"/>
                  <a:pt x="1976132" y="3061720"/>
                  <a:pt x="1972469" y="3035518"/>
                </a:cubicBezTo>
                <a:cubicBezTo>
                  <a:pt x="1970485" y="3022417"/>
                  <a:pt x="1978804" y="3014813"/>
                  <a:pt x="1991206" y="3013382"/>
                </a:cubicBezTo>
                <a:close/>
                <a:moveTo>
                  <a:pt x="2309150" y="3009071"/>
                </a:moveTo>
                <a:cubicBezTo>
                  <a:pt x="2318541" y="3009755"/>
                  <a:pt x="2329961" y="3016673"/>
                  <a:pt x="2339577" y="3029597"/>
                </a:cubicBezTo>
                <a:cubicBezTo>
                  <a:pt x="2353701" y="3048146"/>
                  <a:pt x="2360613" y="3077034"/>
                  <a:pt x="2347992" y="3091022"/>
                </a:cubicBezTo>
                <a:cubicBezTo>
                  <a:pt x="2323650" y="3109875"/>
                  <a:pt x="2287588" y="3054532"/>
                  <a:pt x="2290894" y="3025948"/>
                </a:cubicBezTo>
                <a:cubicBezTo>
                  <a:pt x="2292396" y="3013936"/>
                  <a:pt x="2299759" y="3008387"/>
                  <a:pt x="2309150" y="3009071"/>
                </a:cubicBezTo>
                <a:close/>
                <a:moveTo>
                  <a:pt x="329156" y="3005424"/>
                </a:moveTo>
                <a:cubicBezTo>
                  <a:pt x="329698" y="3001925"/>
                  <a:pt x="334035" y="3002217"/>
                  <a:pt x="337017" y="3007174"/>
                </a:cubicBezTo>
                <a:cubicBezTo>
                  <a:pt x="338642" y="3009798"/>
                  <a:pt x="339727" y="3013880"/>
                  <a:pt x="337017" y="3015047"/>
                </a:cubicBezTo>
                <a:cubicBezTo>
                  <a:pt x="333221" y="3016213"/>
                  <a:pt x="328614" y="3009507"/>
                  <a:pt x="329156" y="3005424"/>
                </a:cubicBezTo>
                <a:close/>
                <a:moveTo>
                  <a:pt x="2807718" y="2993047"/>
                </a:moveTo>
                <a:cubicBezTo>
                  <a:pt x="2810769" y="2995181"/>
                  <a:pt x="2814341" y="3000133"/>
                  <a:pt x="2817615" y="3007447"/>
                </a:cubicBezTo>
                <a:cubicBezTo>
                  <a:pt x="2822973" y="3019027"/>
                  <a:pt x="2828926" y="3040054"/>
                  <a:pt x="2824759" y="3050111"/>
                </a:cubicBezTo>
                <a:cubicBezTo>
                  <a:pt x="2824164" y="3051025"/>
                  <a:pt x="2823568" y="3052244"/>
                  <a:pt x="2822675" y="3052549"/>
                </a:cubicBezTo>
                <a:cubicBezTo>
                  <a:pt x="2812555" y="3055901"/>
                  <a:pt x="2795588" y="3011713"/>
                  <a:pt x="2800946" y="2995562"/>
                </a:cubicBezTo>
                <a:cubicBezTo>
                  <a:pt x="2802137" y="2991600"/>
                  <a:pt x="2804667" y="2990914"/>
                  <a:pt x="2807718" y="2993047"/>
                </a:cubicBezTo>
                <a:close/>
                <a:moveTo>
                  <a:pt x="1449764" y="2988385"/>
                </a:moveTo>
                <a:cubicBezTo>
                  <a:pt x="1457807" y="2988237"/>
                  <a:pt x="1466506" y="2989087"/>
                  <a:pt x="1475130" y="2991158"/>
                </a:cubicBezTo>
                <a:cubicBezTo>
                  <a:pt x="1489228" y="2994707"/>
                  <a:pt x="1508126" y="3003877"/>
                  <a:pt x="1489828" y="3016006"/>
                </a:cubicBezTo>
                <a:cubicBezTo>
                  <a:pt x="1463731" y="3030500"/>
                  <a:pt x="1423536" y="3025176"/>
                  <a:pt x="1414837" y="3010681"/>
                </a:cubicBezTo>
                <a:cubicBezTo>
                  <a:pt x="1407413" y="2998257"/>
                  <a:pt x="1425636" y="2988828"/>
                  <a:pt x="1449764" y="2988385"/>
                </a:cubicBezTo>
                <a:close/>
                <a:moveTo>
                  <a:pt x="1741783" y="2978741"/>
                </a:moveTo>
                <a:cubicBezTo>
                  <a:pt x="1750853" y="2979833"/>
                  <a:pt x="1760224" y="2982075"/>
                  <a:pt x="1768804" y="2985513"/>
                </a:cubicBezTo>
                <a:cubicBezTo>
                  <a:pt x="1793794" y="2995675"/>
                  <a:pt x="1809751" y="3014805"/>
                  <a:pt x="1793794" y="3027658"/>
                </a:cubicBezTo>
                <a:cubicBezTo>
                  <a:pt x="1766396" y="3043201"/>
                  <a:pt x="1707083" y="3018691"/>
                  <a:pt x="1697750" y="2998664"/>
                </a:cubicBezTo>
                <a:cubicBezTo>
                  <a:pt x="1690072" y="2982524"/>
                  <a:pt x="1714573" y="2975462"/>
                  <a:pt x="1741783" y="2978741"/>
                </a:cubicBezTo>
                <a:close/>
                <a:moveTo>
                  <a:pt x="1189103" y="2971121"/>
                </a:moveTo>
                <a:cubicBezTo>
                  <a:pt x="1200384" y="2969402"/>
                  <a:pt x="1215958" y="2972534"/>
                  <a:pt x="1230696" y="2981243"/>
                </a:cubicBezTo>
                <a:cubicBezTo>
                  <a:pt x="1242851" y="2988271"/>
                  <a:pt x="1260476" y="3004773"/>
                  <a:pt x="1242547" y="3016690"/>
                </a:cubicBezTo>
                <a:cubicBezTo>
                  <a:pt x="1217325" y="3028913"/>
                  <a:pt x="1177821" y="3010884"/>
                  <a:pt x="1173263" y="2990105"/>
                </a:cubicBezTo>
                <a:cubicBezTo>
                  <a:pt x="1170832" y="2979410"/>
                  <a:pt x="1177821" y="2972840"/>
                  <a:pt x="1189103" y="2971121"/>
                </a:cubicBezTo>
                <a:close/>
                <a:moveTo>
                  <a:pt x="860657" y="2965203"/>
                </a:moveTo>
                <a:cubicBezTo>
                  <a:pt x="868798" y="2965536"/>
                  <a:pt x="879152" y="2969978"/>
                  <a:pt x="888156" y="2978417"/>
                </a:cubicBezTo>
                <a:cubicBezTo>
                  <a:pt x="896859" y="2987004"/>
                  <a:pt x="906463" y="3002994"/>
                  <a:pt x="893558" y="3010397"/>
                </a:cubicBezTo>
                <a:cubicBezTo>
                  <a:pt x="874351" y="3017800"/>
                  <a:pt x="846139" y="2994703"/>
                  <a:pt x="846438" y="2976640"/>
                </a:cubicBezTo>
                <a:cubicBezTo>
                  <a:pt x="846589" y="2968645"/>
                  <a:pt x="852516" y="2964870"/>
                  <a:pt x="860657" y="2965203"/>
                </a:cubicBezTo>
                <a:close/>
                <a:moveTo>
                  <a:pt x="438332" y="2959003"/>
                </a:moveTo>
                <a:cubicBezTo>
                  <a:pt x="441501" y="2959839"/>
                  <a:pt x="445213" y="2962575"/>
                  <a:pt x="448150" y="2966831"/>
                </a:cubicBezTo>
                <a:cubicBezTo>
                  <a:pt x="451553" y="2971695"/>
                  <a:pt x="454027" y="2979294"/>
                  <a:pt x="448769" y="2981726"/>
                </a:cubicBezTo>
                <a:cubicBezTo>
                  <a:pt x="440109" y="2984462"/>
                  <a:pt x="430213" y="2969871"/>
                  <a:pt x="431760" y="2962575"/>
                </a:cubicBezTo>
                <a:cubicBezTo>
                  <a:pt x="432533" y="2959231"/>
                  <a:pt x="435162" y="2958167"/>
                  <a:pt x="438332" y="2959003"/>
                </a:cubicBezTo>
                <a:close/>
                <a:moveTo>
                  <a:pt x="2625710" y="2955301"/>
                </a:moveTo>
                <a:cubicBezTo>
                  <a:pt x="2631161" y="2957726"/>
                  <a:pt x="2637412" y="2964318"/>
                  <a:pt x="2642901" y="2974321"/>
                </a:cubicBezTo>
                <a:cubicBezTo>
                  <a:pt x="2651135" y="2989477"/>
                  <a:pt x="2659063" y="3016758"/>
                  <a:pt x="2650830" y="3030398"/>
                </a:cubicBezTo>
                <a:cubicBezTo>
                  <a:pt x="2650220" y="3031307"/>
                  <a:pt x="2649000" y="3032520"/>
                  <a:pt x="2648085" y="3032823"/>
                </a:cubicBezTo>
                <a:cubicBezTo>
                  <a:pt x="2632533" y="3041613"/>
                  <a:pt x="2605088" y="2985233"/>
                  <a:pt x="2613322" y="2961287"/>
                </a:cubicBezTo>
                <a:cubicBezTo>
                  <a:pt x="2615609" y="2954619"/>
                  <a:pt x="2620259" y="2952876"/>
                  <a:pt x="2625710" y="2955301"/>
                </a:cubicBezTo>
                <a:close/>
                <a:moveTo>
                  <a:pt x="2967107" y="2951343"/>
                </a:moveTo>
                <a:cubicBezTo>
                  <a:pt x="2967659" y="2949538"/>
                  <a:pt x="2969868" y="2951644"/>
                  <a:pt x="2972352" y="2956757"/>
                </a:cubicBezTo>
                <a:cubicBezTo>
                  <a:pt x="2974837" y="2961570"/>
                  <a:pt x="2978150" y="2970293"/>
                  <a:pt x="2977874" y="2974804"/>
                </a:cubicBezTo>
                <a:cubicBezTo>
                  <a:pt x="2977874" y="2975406"/>
                  <a:pt x="2977598" y="2975707"/>
                  <a:pt x="2977322" y="2976008"/>
                </a:cubicBezTo>
                <a:cubicBezTo>
                  <a:pt x="2974561" y="2978113"/>
                  <a:pt x="2965450" y="2956456"/>
                  <a:pt x="2967107" y="2951343"/>
                </a:cubicBezTo>
                <a:close/>
                <a:moveTo>
                  <a:pt x="1596728" y="2947950"/>
                </a:moveTo>
                <a:cubicBezTo>
                  <a:pt x="1597026" y="2950927"/>
                  <a:pt x="1596728" y="2950927"/>
                  <a:pt x="1594049" y="2953606"/>
                </a:cubicBezTo>
                <a:cubicBezTo>
                  <a:pt x="1589584" y="2955987"/>
                  <a:pt x="1589287" y="2955987"/>
                  <a:pt x="1582738" y="2957475"/>
                </a:cubicBezTo>
                <a:cubicBezTo>
                  <a:pt x="1587501" y="2954499"/>
                  <a:pt x="1592263" y="2951224"/>
                  <a:pt x="1596728" y="2947950"/>
                </a:cubicBezTo>
                <a:close/>
                <a:moveTo>
                  <a:pt x="2083093" y="2937975"/>
                </a:moveTo>
                <a:cubicBezTo>
                  <a:pt x="2095748" y="2936959"/>
                  <a:pt x="2112417" y="2941926"/>
                  <a:pt x="2127250" y="2953364"/>
                </a:cubicBezTo>
                <a:cubicBezTo>
                  <a:pt x="2147742" y="2969015"/>
                  <a:pt x="2160588" y="2995503"/>
                  <a:pt x="2144990" y="3010252"/>
                </a:cubicBezTo>
                <a:cubicBezTo>
                  <a:pt x="2117769" y="3028913"/>
                  <a:pt x="2066080" y="2985570"/>
                  <a:pt x="2063022" y="2958481"/>
                </a:cubicBezTo>
                <a:cubicBezTo>
                  <a:pt x="2061798" y="2945989"/>
                  <a:pt x="2070439" y="2938991"/>
                  <a:pt x="2083093" y="2937975"/>
                </a:cubicBezTo>
                <a:close/>
                <a:moveTo>
                  <a:pt x="2386936" y="2932855"/>
                </a:moveTo>
                <a:cubicBezTo>
                  <a:pt x="2395851" y="2933981"/>
                  <a:pt x="2406638" y="2940736"/>
                  <a:pt x="2415927" y="2952744"/>
                </a:cubicBezTo>
                <a:cubicBezTo>
                  <a:pt x="2430311" y="2971358"/>
                  <a:pt x="2438401" y="3000178"/>
                  <a:pt x="2427014" y="3014589"/>
                </a:cubicBezTo>
                <a:cubicBezTo>
                  <a:pt x="2426415" y="3015189"/>
                  <a:pt x="2425516" y="3015790"/>
                  <a:pt x="2424917" y="3016390"/>
                </a:cubicBezTo>
                <a:cubicBezTo>
                  <a:pt x="2404840" y="3030500"/>
                  <a:pt x="2363788" y="2978863"/>
                  <a:pt x="2369182" y="2946740"/>
                </a:cubicBezTo>
                <a:cubicBezTo>
                  <a:pt x="2370980" y="2936233"/>
                  <a:pt x="2378022" y="2931729"/>
                  <a:pt x="2386936" y="2932855"/>
                </a:cubicBezTo>
                <a:close/>
                <a:moveTo>
                  <a:pt x="1543233" y="2923736"/>
                </a:moveTo>
                <a:cubicBezTo>
                  <a:pt x="1552304" y="2923439"/>
                  <a:pt x="1562305" y="2924236"/>
                  <a:pt x="1572476" y="2926386"/>
                </a:cubicBezTo>
                <a:cubicBezTo>
                  <a:pt x="1584924" y="2929054"/>
                  <a:pt x="1604963" y="2935279"/>
                  <a:pt x="1597373" y="2947435"/>
                </a:cubicBezTo>
                <a:cubicBezTo>
                  <a:pt x="1592818" y="2950696"/>
                  <a:pt x="1587960" y="2953957"/>
                  <a:pt x="1583102" y="2956921"/>
                </a:cubicBezTo>
                <a:cubicBezTo>
                  <a:pt x="1559724" y="2967001"/>
                  <a:pt x="1519039" y="2964926"/>
                  <a:pt x="1507197" y="2948917"/>
                </a:cubicBezTo>
                <a:cubicBezTo>
                  <a:pt x="1497178" y="2935354"/>
                  <a:pt x="1516021" y="2924625"/>
                  <a:pt x="1543233" y="2923736"/>
                </a:cubicBezTo>
                <a:close/>
                <a:moveTo>
                  <a:pt x="2842263" y="2916419"/>
                </a:moveTo>
                <a:cubicBezTo>
                  <a:pt x="2844694" y="2918641"/>
                  <a:pt x="2847566" y="2923085"/>
                  <a:pt x="2850365" y="2929215"/>
                </a:cubicBezTo>
                <a:cubicBezTo>
                  <a:pt x="2855078" y="2939943"/>
                  <a:pt x="2860675" y="2958946"/>
                  <a:pt x="2858024" y="2967834"/>
                </a:cubicBezTo>
                <a:cubicBezTo>
                  <a:pt x="2857729" y="2968754"/>
                  <a:pt x="2857435" y="2969673"/>
                  <a:pt x="2856551" y="2969980"/>
                </a:cubicBezTo>
                <a:cubicBezTo>
                  <a:pt x="2848302" y="2973351"/>
                  <a:pt x="2832100" y="2929828"/>
                  <a:pt x="2836814" y="2916955"/>
                </a:cubicBezTo>
                <a:cubicBezTo>
                  <a:pt x="2837845" y="2914197"/>
                  <a:pt x="2839833" y="2914197"/>
                  <a:pt x="2842263" y="2916419"/>
                </a:cubicBezTo>
                <a:close/>
                <a:moveTo>
                  <a:pt x="1282050" y="2911714"/>
                </a:moveTo>
                <a:cubicBezTo>
                  <a:pt x="1294469" y="2909604"/>
                  <a:pt x="1312070" y="2912694"/>
                  <a:pt x="1329289" y="2921887"/>
                </a:cubicBezTo>
                <a:cubicBezTo>
                  <a:pt x="1343613" y="2929423"/>
                  <a:pt x="1365251" y="2947207"/>
                  <a:pt x="1346356" y="2960470"/>
                </a:cubicBezTo>
                <a:cubicBezTo>
                  <a:pt x="1319232" y="2974938"/>
                  <a:pt x="1273212" y="2955647"/>
                  <a:pt x="1265898" y="2932738"/>
                </a:cubicBezTo>
                <a:cubicBezTo>
                  <a:pt x="1262393" y="2921134"/>
                  <a:pt x="1269631" y="2913824"/>
                  <a:pt x="1282050" y="2911714"/>
                </a:cubicBezTo>
                <a:close/>
                <a:moveTo>
                  <a:pt x="541974" y="2911045"/>
                </a:moveTo>
                <a:cubicBezTo>
                  <a:pt x="546687" y="2912147"/>
                  <a:pt x="552374" y="2916099"/>
                  <a:pt x="557162" y="2922483"/>
                </a:cubicBezTo>
                <a:cubicBezTo>
                  <a:pt x="562549" y="2929779"/>
                  <a:pt x="566739" y="2941634"/>
                  <a:pt x="558958" y="2945586"/>
                </a:cubicBezTo>
                <a:cubicBezTo>
                  <a:pt x="546986" y="2949538"/>
                  <a:pt x="530228" y="2928867"/>
                  <a:pt x="532621" y="2916707"/>
                </a:cubicBezTo>
                <a:cubicBezTo>
                  <a:pt x="533519" y="2911691"/>
                  <a:pt x="537260" y="2909943"/>
                  <a:pt x="541974" y="2911045"/>
                </a:cubicBezTo>
                <a:close/>
                <a:moveTo>
                  <a:pt x="958380" y="2908838"/>
                </a:moveTo>
                <a:cubicBezTo>
                  <a:pt x="968122" y="2909067"/>
                  <a:pt x="980809" y="2914328"/>
                  <a:pt x="992137" y="2924547"/>
                </a:cubicBezTo>
                <a:cubicBezTo>
                  <a:pt x="1003616" y="2934612"/>
                  <a:pt x="1016001" y="2954134"/>
                  <a:pt x="1001199" y="2963589"/>
                </a:cubicBezTo>
                <a:cubicBezTo>
                  <a:pt x="978544" y="2973350"/>
                  <a:pt x="943503" y="2945593"/>
                  <a:pt x="942294" y="2923327"/>
                </a:cubicBezTo>
                <a:cubicBezTo>
                  <a:pt x="941841" y="2913413"/>
                  <a:pt x="948638" y="2908609"/>
                  <a:pt x="958380" y="2908838"/>
                </a:cubicBezTo>
                <a:close/>
                <a:moveTo>
                  <a:pt x="1835328" y="2907859"/>
                </a:moveTo>
                <a:cubicBezTo>
                  <a:pt x="1845029" y="2908819"/>
                  <a:pt x="1855224" y="2910994"/>
                  <a:pt x="1864944" y="2914551"/>
                </a:cubicBezTo>
                <a:cubicBezTo>
                  <a:pt x="1893498" y="2924842"/>
                  <a:pt x="1912938" y="2945727"/>
                  <a:pt x="1896535" y="2960255"/>
                </a:cubicBezTo>
                <a:cubicBezTo>
                  <a:pt x="1867678" y="2978113"/>
                  <a:pt x="1796295" y="2949359"/>
                  <a:pt x="1787486" y="2927566"/>
                </a:cubicBezTo>
                <a:cubicBezTo>
                  <a:pt x="1781563" y="2913038"/>
                  <a:pt x="1806224" y="2904979"/>
                  <a:pt x="1835328" y="2907859"/>
                </a:cubicBezTo>
                <a:close/>
                <a:moveTo>
                  <a:pt x="2677156" y="2878848"/>
                </a:moveTo>
                <a:cubicBezTo>
                  <a:pt x="2682123" y="2881163"/>
                  <a:pt x="2688008" y="2887540"/>
                  <a:pt x="2693357" y="2897257"/>
                </a:cubicBezTo>
                <a:cubicBezTo>
                  <a:pt x="2701304" y="2911832"/>
                  <a:pt x="2709863" y="2938553"/>
                  <a:pt x="2703138" y="2951610"/>
                </a:cubicBezTo>
                <a:cubicBezTo>
                  <a:pt x="2702527" y="2952521"/>
                  <a:pt x="2701610" y="2953736"/>
                  <a:pt x="2700999" y="2954040"/>
                </a:cubicBezTo>
                <a:cubicBezTo>
                  <a:pt x="2687549" y="2962238"/>
                  <a:pt x="2660650" y="2907885"/>
                  <a:pt x="2666458" y="2884807"/>
                </a:cubicBezTo>
                <a:cubicBezTo>
                  <a:pt x="2668139" y="2878279"/>
                  <a:pt x="2672189" y="2876533"/>
                  <a:pt x="2677156" y="2878848"/>
                </a:cubicBezTo>
                <a:close/>
                <a:moveTo>
                  <a:pt x="2974430" y="2876122"/>
                </a:moveTo>
                <a:cubicBezTo>
                  <a:pt x="2974777" y="2874925"/>
                  <a:pt x="2976514" y="2876421"/>
                  <a:pt x="2978945" y="2880309"/>
                </a:cubicBezTo>
                <a:cubicBezTo>
                  <a:pt x="2981028" y="2883599"/>
                  <a:pt x="2984154" y="2889880"/>
                  <a:pt x="2984501" y="2892871"/>
                </a:cubicBezTo>
                <a:cubicBezTo>
                  <a:pt x="2984154" y="2893170"/>
                  <a:pt x="2984501" y="2893469"/>
                  <a:pt x="2984154" y="2893769"/>
                </a:cubicBezTo>
                <a:cubicBezTo>
                  <a:pt x="2982070" y="2895563"/>
                  <a:pt x="2973388" y="2880010"/>
                  <a:pt x="2974430" y="2876122"/>
                </a:cubicBezTo>
                <a:close/>
                <a:moveTo>
                  <a:pt x="640954" y="2863131"/>
                </a:moveTo>
                <a:cubicBezTo>
                  <a:pt x="647207" y="2864520"/>
                  <a:pt x="654919" y="2869626"/>
                  <a:pt x="661510" y="2877885"/>
                </a:cubicBezTo>
                <a:cubicBezTo>
                  <a:pt x="670495" y="2888397"/>
                  <a:pt x="674689" y="2902814"/>
                  <a:pt x="665403" y="2907919"/>
                </a:cubicBezTo>
                <a:cubicBezTo>
                  <a:pt x="650127" y="2913025"/>
                  <a:pt x="627064" y="2886895"/>
                  <a:pt x="629160" y="2870677"/>
                </a:cubicBezTo>
                <a:cubicBezTo>
                  <a:pt x="629909" y="2864070"/>
                  <a:pt x="634701" y="2861742"/>
                  <a:pt x="640954" y="2863131"/>
                </a:cubicBezTo>
                <a:close/>
                <a:moveTo>
                  <a:pt x="2165829" y="2862479"/>
                </a:moveTo>
                <a:cubicBezTo>
                  <a:pt x="2178275" y="2861178"/>
                  <a:pt x="2195172" y="2866077"/>
                  <a:pt x="2210710" y="2877865"/>
                </a:cubicBezTo>
                <a:cubicBezTo>
                  <a:pt x="2232434" y="2894400"/>
                  <a:pt x="2246313" y="2922264"/>
                  <a:pt x="2232434" y="2937880"/>
                </a:cubicBezTo>
                <a:cubicBezTo>
                  <a:pt x="2207090" y="2957476"/>
                  <a:pt x="2152478" y="2912772"/>
                  <a:pt x="2147651" y="2884295"/>
                </a:cubicBezTo>
                <a:cubicBezTo>
                  <a:pt x="2145388" y="2871282"/>
                  <a:pt x="2153384" y="2863780"/>
                  <a:pt x="2165829" y="2862479"/>
                </a:cubicBezTo>
                <a:close/>
                <a:moveTo>
                  <a:pt x="1630271" y="2858562"/>
                </a:moveTo>
                <a:cubicBezTo>
                  <a:pt x="1639821" y="2858187"/>
                  <a:pt x="1650432" y="2858916"/>
                  <a:pt x="1661423" y="2860989"/>
                </a:cubicBezTo>
                <a:cubicBezTo>
                  <a:pt x="1672034" y="2862984"/>
                  <a:pt x="1680144" y="2865747"/>
                  <a:pt x="1685336" y="2869047"/>
                </a:cubicBezTo>
                <a:lnTo>
                  <a:pt x="1691594" y="2880069"/>
                </a:lnTo>
                <a:lnTo>
                  <a:pt x="1692075" y="2879688"/>
                </a:lnTo>
                <a:cubicBezTo>
                  <a:pt x="1697038" y="2884862"/>
                  <a:pt x="1694556" y="2887449"/>
                  <a:pt x="1692075" y="2890360"/>
                </a:cubicBezTo>
                <a:cubicBezTo>
                  <a:pt x="1687732" y="2892624"/>
                  <a:pt x="1684009" y="2895211"/>
                  <a:pt x="1670050" y="2897151"/>
                </a:cubicBezTo>
                <a:lnTo>
                  <a:pt x="1675286" y="2893000"/>
                </a:lnTo>
                <a:lnTo>
                  <a:pt x="1670215" y="2896905"/>
                </a:lnTo>
                <a:cubicBezTo>
                  <a:pt x="1637168" y="2908263"/>
                  <a:pt x="1600786" y="2899975"/>
                  <a:pt x="1591387" y="2885240"/>
                </a:cubicBezTo>
                <a:cubicBezTo>
                  <a:pt x="1582519" y="2870735"/>
                  <a:pt x="1601620" y="2859684"/>
                  <a:pt x="1630271" y="2858562"/>
                </a:cubicBezTo>
                <a:close/>
                <a:moveTo>
                  <a:pt x="2455986" y="2855130"/>
                </a:moveTo>
                <a:cubicBezTo>
                  <a:pt x="2464353" y="2856190"/>
                  <a:pt x="2474783" y="2862928"/>
                  <a:pt x="2484238" y="2874889"/>
                </a:cubicBezTo>
                <a:cubicBezTo>
                  <a:pt x="2498646" y="2893361"/>
                  <a:pt x="2508251" y="2922431"/>
                  <a:pt x="2498046" y="2936967"/>
                </a:cubicBezTo>
                <a:cubicBezTo>
                  <a:pt x="2497445" y="2937269"/>
                  <a:pt x="2496845" y="2938178"/>
                  <a:pt x="2496245" y="2938481"/>
                </a:cubicBezTo>
                <a:cubicBezTo>
                  <a:pt x="2478235" y="2952713"/>
                  <a:pt x="2436813" y="2901537"/>
                  <a:pt x="2440115" y="2869438"/>
                </a:cubicBezTo>
                <a:cubicBezTo>
                  <a:pt x="2441316" y="2858688"/>
                  <a:pt x="2447619" y="2854070"/>
                  <a:pt x="2455986" y="2855130"/>
                </a:cubicBezTo>
                <a:close/>
                <a:moveTo>
                  <a:pt x="1051670" y="2852138"/>
                </a:moveTo>
                <a:cubicBezTo>
                  <a:pt x="1062905" y="2852138"/>
                  <a:pt x="1078037" y="2857926"/>
                  <a:pt x="1092405" y="2869501"/>
                </a:cubicBezTo>
                <a:cubicBezTo>
                  <a:pt x="1106773" y="2881227"/>
                  <a:pt x="1122364" y="2902875"/>
                  <a:pt x="1105856" y="2913999"/>
                </a:cubicBezTo>
                <a:cubicBezTo>
                  <a:pt x="1080177" y="2925725"/>
                  <a:pt x="1037073" y="2895058"/>
                  <a:pt x="1034322" y="2869501"/>
                </a:cubicBezTo>
                <a:cubicBezTo>
                  <a:pt x="1033099" y="2857926"/>
                  <a:pt x="1040436" y="2852138"/>
                  <a:pt x="1051670" y="2852138"/>
                </a:cubicBezTo>
                <a:close/>
                <a:moveTo>
                  <a:pt x="1368169" y="2849426"/>
                </a:moveTo>
                <a:cubicBezTo>
                  <a:pt x="1381361" y="2846869"/>
                  <a:pt x="1400754" y="2850075"/>
                  <a:pt x="1420597" y="2860149"/>
                </a:cubicBezTo>
                <a:cubicBezTo>
                  <a:pt x="1436533" y="2868087"/>
                  <a:pt x="1462089" y="2887625"/>
                  <a:pt x="1443448" y="2902584"/>
                </a:cubicBezTo>
                <a:cubicBezTo>
                  <a:pt x="1415186" y="2919375"/>
                  <a:pt x="1362870" y="2898921"/>
                  <a:pt x="1352948" y="2873277"/>
                </a:cubicBezTo>
                <a:cubicBezTo>
                  <a:pt x="1347987" y="2860302"/>
                  <a:pt x="1354978" y="2851983"/>
                  <a:pt x="1368169" y="2849426"/>
                </a:cubicBezTo>
                <a:close/>
                <a:moveTo>
                  <a:pt x="2867608" y="2842626"/>
                </a:moveTo>
                <a:cubicBezTo>
                  <a:pt x="2869605" y="2844464"/>
                  <a:pt x="2872112" y="2848217"/>
                  <a:pt x="2874775" y="2853425"/>
                </a:cubicBezTo>
                <a:cubicBezTo>
                  <a:pt x="2878848" y="2862616"/>
                  <a:pt x="2884488" y="2878853"/>
                  <a:pt x="2882921" y="2886512"/>
                </a:cubicBezTo>
                <a:cubicBezTo>
                  <a:pt x="2882608" y="2887125"/>
                  <a:pt x="2882295" y="2888044"/>
                  <a:pt x="2881668" y="2888350"/>
                </a:cubicBezTo>
                <a:cubicBezTo>
                  <a:pt x="2875715" y="2890801"/>
                  <a:pt x="2860675" y="2853425"/>
                  <a:pt x="2863495" y="2843315"/>
                </a:cubicBezTo>
                <a:cubicBezTo>
                  <a:pt x="2864122" y="2840864"/>
                  <a:pt x="2865610" y="2840787"/>
                  <a:pt x="2867608" y="2842626"/>
                </a:cubicBezTo>
                <a:close/>
                <a:moveTo>
                  <a:pt x="1921711" y="2837550"/>
                </a:moveTo>
                <a:cubicBezTo>
                  <a:pt x="1932044" y="2838463"/>
                  <a:pt x="1942798" y="2840565"/>
                  <a:pt x="1952776" y="2843928"/>
                </a:cubicBezTo>
                <a:cubicBezTo>
                  <a:pt x="1983922" y="2854323"/>
                  <a:pt x="2006600" y="2876336"/>
                  <a:pt x="1990574" y="2891929"/>
                </a:cubicBezTo>
                <a:cubicBezTo>
                  <a:pt x="1960941" y="2913025"/>
                  <a:pt x="1882926" y="2879394"/>
                  <a:pt x="1872343" y="2859520"/>
                </a:cubicBezTo>
                <a:cubicBezTo>
                  <a:pt x="1863498" y="2842781"/>
                  <a:pt x="1890713" y="2834813"/>
                  <a:pt x="1921711" y="2837550"/>
                </a:cubicBezTo>
                <a:close/>
                <a:moveTo>
                  <a:pt x="231141" y="2823114"/>
                </a:moveTo>
                <a:cubicBezTo>
                  <a:pt x="232093" y="2819362"/>
                  <a:pt x="236856" y="2821094"/>
                  <a:pt x="239713" y="2826001"/>
                </a:cubicBezTo>
                <a:cubicBezTo>
                  <a:pt x="241619" y="2828310"/>
                  <a:pt x="242888" y="2832928"/>
                  <a:pt x="240031" y="2834083"/>
                </a:cubicBezTo>
                <a:cubicBezTo>
                  <a:pt x="235586" y="2835237"/>
                  <a:pt x="230189" y="2827444"/>
                  <a:pt x="231141" y="2823114"/>
                </a:cubicBezTo>
                <a:close/>
                <a:moveTo>
                  <a:pt x="1777485" y="2813013"/>
                </a:moveTo>
                <a:cubicBezTo>
                  <a:pt x="1787526" y="2819117"/>
                  <a:pt x="1783875" y="2822896"/>
                  <a:pt x="1781441" y="2825512"/>
                </a:cubicBezTo>
                <a:cubicBezTo>
                  <a:pt x="1777181" y="2828128"/>
                  <a:pt x="1772008" y="2831326"/>
                  <a:pt x="1751013" y="2833651"/>
                </a:cubicBezTo>
                <a:cubicBezTo>
                  <a:pt x="1760141" y="2826675"/>
                  <a:pt x="1768965" y="2819989"/>
                  <a:pt x="1777485" y="2813013"/>
                </a:cubicBezTo>
                <a:close/>
                <a:moveTo>
                  <a:pt x="737234" y="2811765"/>
                </a:moveTo>
                <a:cubicBezTo>
                  <a:pt x="745355" y="2813315"/>
                  <a:pt x="755495" y="2819438"/>
                  <a:pt x="764340" y="2829568"/>
                </a:cubicBezTo>
                <a:cubicBezTo>
                  <a:pt x="775930" y="2842873"/>
                  <a:pt x="782639" y="2860713"/>
                  <a:pt x="771355" y="2867668"/>
                </a:cubicBezTo>
                <a:cubicBezTo>
                  <a:pt x="751530" y="2874925"/>
                  <a:pt x="720726" y="2841966"/>
                  <a:pt x="722251" y="2821404"/>
                </a:cubicBezTo>
                <a:cubicBezTo>
                  <a:pt x="723014" y="2813239"/>
                  <a:pt x="729113" y="2810216"/>
                  <a:pt x="737234" y="2811765"/>
                </a:cubicBezTo>
                <a:close/>
                <a:moveTo>
                  <a:pt x="2973762" y="2804017"/>
                </a:moveTo>
                <a:cubicBezTo>
                  <a:pt x="2974135" y="2803488"/>
                  <a:pt x="2975256" y="2804811"/>
                  <a:pt x="2976376" y="2806134"/>
                </a:cubicBezTo>
                <a:cubicBezTo>
                  <a:pt x="2977497" y="2807721"/>
                  <a:pt x="2979365" y="2810632"/>
                  <a:pt x="2979738" y="2812219"/>
                </a:cubicBezTo>
                <a:cubicBezTo>
                  <a:pt x="2979738" y="2812484"/>
                  <a:pt x="2979738" y="2812749"/>
                  <a:pt x="2979738" y="2812749"/>
                </a:cubicBezTo>
                <a:cubicBezTo>
                  <a:pt x="2978618" y="2813013"/>
                  <a:pt x="2973388" y="2805076"/>
                  <a:pt x="2973762" y="2804017"/>
                </a:cubicBezTo>
                <a:close/>
                <a:moveTo>
                  <a:pt x="2721644" y="2803390"/>
                </a:moveTo>
                <a:cubicBezTo>
                  <a:pt x="2725716" y="2805800"/>
                  <a:pt x="2730588" y="2811449"/>
                  <a:pt x="2735307" y="2819734"/>
                </a:cubicBezTo>
                <a:cubicBezTo>
                  <a:pt x="2742613" y="2833291"/>
                  <a:pt x="2751138" y="2857695"/>
                  <a:pt x="2746267" y="2869746"/>
                </a:cubicBezTo>
                <a:cubicBezTo>
                  <a:pt x="2745658" y="2870349"/>
                  <a:pt x="2745049" y="2871554"/>
                  <a:pt x="2744440" y="2871855"/>
                </a:cubicBezTo>
                <a:cubicBezTo>
                  <a:pt x="2733175" y="2879688"/>
                  <a:pt x="2706688" y="2825458"/>
                  <a:pt x="2712777" y="2806478"/>
                </a:cubicBezTo>
                <a:cubicBezTo>
                  <a:pt x="2714299" y="2801808"/>
                  <a:pt x="2717572" y="2800979"/>
                  <a:pt x="2721644" y="2803390"/>
                </a:cubicBezTo>
                <a:close/>
                <a:moveTo>
                  <a:pt x="1707890" y="2793382"/>
                </a:moveTo>
                <a:cubicBezTo>
                  <a:pt x="1718124" y="2792772"/>
                  <a:pt x="1729631" y="2793283"/>
                  <a:pt x="1741704" y="2795173"/>
                </a:cubicBezTo>
                <a:cubicBezTo>
                  <a:pt x="1763435" y="2798801"/>
                  <a:pt x="1775809" y="2804849"/>
                  <a:pt x="1776413" y="2812408"/>
                </a:cubicBezTo>
                <a:cubicBezTo>
                  <a:pt x="1767962" y="2819666"/>
                  <a:pt x="1759209" y="2826620"/>
                  <a:pt x="1750155" y="2833877"/>
                </a:cubicBezTo>
                <a:cubicBezTo>
                  <a:pt x="1717256" y="2844763"/>
                  <a:pt x="1680434" y="2836599"/>
                  <a:pt x="1669266" y="2822085"/>
                </a:cubicBezTo>
                <a:cubicBezTo>
                  <a:pt x="1657948" y="2807117"/>
                  <a:pt x="1677189" y="2795210"/>
                  <a:pt x="1707890" y="2793382"/>
                </a:cubicBezTo>
                <a:close/>
                <a:moveTo>
                  <a:pt x="1139649" y="2792712"/>
                </a:moveTo>
                <a:cubicBezTo>
                  <a:pt x="1151872" y="2792598"/>
                  <a:pt x="1168745" y="2799017"/>
                  <a:pt x="1185093" y="2812010"/>
                </a:cubicBezTo>
                <a:cubicBezTo>
                  <a:pt x="1201891" y="2825155"/>
                  <a:pt x="1220789" y="2849611"/>
                  <a:pt x="1203991" y="2862451"/>
                </a:cubicBezTo>
                <a:cubicBezTo>
                  <a:pt x="1176694" y="2876513"/>
                  <a:pt x="1127200" y="2841969"/>
                  <a:pt x="1122101" y="2812621"/>
                </a:cubicBezTo>
                <a:cubicBezTo>
                  <a:pt x="1119851" y="2799476"/>
                  <a:pt x="1127425" y="2792827"/>
                  <a:pt x="1139649" y="2792712"/>
                </a:cubicBezTo>
                <a:close/>
                <a:moveTo>
                  <a:pt x="2239604" y="2788223"/>
                </a:moveTo>
                <a:cubicBezTo>
                  <a:pt x="2251904" y="2787391"/>
                  <a:pt x="2268455" y="2792308"/>
                  <a:pt x="2283944" y="2803353"/>
                </a:cubicBezTo>
                <a:cubicBezTo>
                  <a:pt x="2306721" y="2819391"/>
                  <a:pt x="2322513" y="2847533"/>
                  <a:pt x="2309758" y="2863571"/>
                </a:cubicBezTo>
                <a:cubicBezTo>
                  <a:pt x="2285159" y="2884451"/>
                  <a:pt x="2224723" y="2835429"/>
                  <a:pt x="2220775" y="2807590"/>
                </a:cubicBezTo>
                <a:cubicBezTo>
                  <a:pt x="2219257" y="2795637"/>
                  <a:pt x="2227305" y="2789055"/>
                  <a:pt x="2239604" y="2788223"/>
                </a:cubicBezTo>
                <a:close/>
                <a:moveTo>
                  <a:pt x="1448466" y="2787049"/>
                </a:moveTo>
                <a:cubicBezTo>
                  <a:pt x="1462553" y="2784722"/>
                  <a:pt x="1483119" y="2788154"/>
                  <a:pt x="1504664" y="2798222"/>
                </a:cubicBezTo>
                <a:cubicBezTo>
                  <a:pt x="1524251" y="2807374"/>
                  <a:pt x="1552576" y="2827509"/>
                  <a:pt x="1533894" y="2843983"/>
                </a:cubicBezTo>
                <a:cubicBezTo>
                  <a:pt x="1503158" y="2863812"/>
                  <a:pt x="1441084" y="2839406"/>
                  <a:pt x="1431140" y="2810425"/>
                </a:cubicBezTo>
                <a:cubicBezTo>
                  <a:pt x="1426770" y="2797459"/>
                  <a:pt x="1434379" y="2789375"/>
                  <a:pt x="1448466" y="2787049"/>
                </a:cubicBezTo>
                <a:close/>
                <a:moveTo>
                  <a:pt x="2516332" y="2780440"/>
                </a:moveTo>
                <a:cubicBezTo>
                  <a:pt x="2524009" y="2782000"/>
                  <a:pt x="2533569" y="2788545"/>
                  <a:pt x="2542300" y="2799503"/>
                </a:cubicBezTo>
                <a:cubicBezTo>
                  <a:pt x="2556751" y="2817462"/>
                  <a:pt x="2566988" y="2845770"/>
                  <a:pt x="2558558" y="2860076"/>
                </a:cubicBezTo>
                <a:cubicBezTo>
                  <a:pt x="2557956" y="2860685"/>
                  <a:pt x="2557354" y="2861294"/>
                  <a:pt x="2557053" y="2861902"/>
                </a:cubicBezTo>
                <a:cubicBezTo>
                  <a:pt x="2540493" y="2876513"/>
                  <a:pt x="2497138" y="2821114"/>
                  <a:pt x="2501654" y="2791284"/>
                </a:cubicBezTo>
                <a:cubicBezTo>
                  <a:pt x="2502859" y="2782305"/>
                  <a:pt x="2508654" y="2778880"/>
                  <a:pt x="2516332" y="2780440"/>
                </a:cubicBezTo>
                <a:close/>
                <a:moveTo>
                  <a:pt x="334101" y="2778264"/>
                </a:moveTo>
                <a:cubicBezTo>
                  <a:pt x="337027" y="2779254"/>
                  <a:pt x="340509" y="2782224"/>
                  <a:pt x="343325" y="2786795"/>
                </a:cubicBezTo>
                <a:cubicBezTo>
                  <a:pt x="346288" y="2791669"/>
                  <a:pt x="349251" y="2800505"/>
                  <a:pt x="344510" y="2802942"/>
                </a:cubicBezTo>
                <a:cubicBezTo>
                  <a:pt x="336509" y="2805075"/>
                  <a:pt x="327026" y="2789232"/>
                  <a:pt x="328212" y="2781615"/>
                </a:cubicBezTo>
                <a:cubicBezTo>
                  <a:pt x="328804" y="2778264"/>
                  <a:pt x="331175" y="2777273"/>
                  <a:pt x="334101" y="2778264"/>
                </a:cubicBezTo>
                <a:close/>
                <a:moveTo>
                  <a:pt x="2882183" y="2768067"/>
                </a:moveTo>
                <a:cubicBezTo>
                  <a:pt x="2883105" y="2765388"/>
                  <a:pt x="2886485" y="2768960"/>
                  <a:pt x="2890479" y="2776997"/>
                </a:cubicBezTo>
                <a:cubicBezTo>
                  <a:pt x="2893859" y="2784141"/>
                  <a:pt x="2898775" y="2797833"/>
                  <a:pt x="2898161" y="2804382"/>
                </a:cubicBezTo>
                <a:cubicBezTo>
                  <a:pt x="2898161" y="2804977"/>
                  <a:pt x="2897853" y="2805572"/>
                  <a:pt x="2897546" y="2805870"/>
                </a:cubicBezTo>
                <a:cubicBezTo>
                  <a:pt x="2893244" y="2808251"/>
                  <a:pt x="2879725" y="2774913"/>
                  <a:pt x="2882183" y="2768067"/>
                </a:cubicBezTo>
                <a:close/>
                <a:moveTo>
                  <a:pt x="1997875" y="2767839"/>
                </a:moveTo>
                <a:cubicBezTo>
                  <a:pt x="2008434" y="2768579"/>
                  <a:pt x="2019662" y="2770506"/>
                  <a:pt x="2030586" y="2773800"/>
                </a:cubicBezTo>
                <a:cubicBezTo>
                  <a:pt x="2063358" y="2783381"/>
                  <a:pt x="2089151" y="2805539"/>
                  <a:pt x="2074586" y="2821708"/>
                </a:cubicBezTo>
                <a:cubicBezTo>
                  <a:pt x="2044241" y="2844763"/>
                  <a:pt x="1955938" y="2808533"/>
                  <a:pt x="1947138" y="2788472"/>
                </a:cubicBezTo>
                <a:cubicBezTo>
                  <a:pt x="1940538" y="2774099"/>
                  <a:pt x="1966198" y="2765622"/>
                  <a:pt x="1997875" y="2767839"/>
                </a:cubicBezTo>
                <a:close/>
                <a:moveTo>
                  <a:pt x="828394" y="2758896"/>
                </a:moveTo>
                <a:cubicBezTo>
                  <a:pt x="837797" y="2760515"/>
                  <a:pt x="849879" y="2767670"/>
                  <a:pt x="861056" y="2779721"/>
                </a:cubicBezTo>
                <a:cubicBezTo>
                  <a:pt x="872535" y="2792074"/>
                  <a:pt x="885826" y="2815573"/>
                  <a:pt x="871629" y="2824612"/>
                </a:cubicBezTo>
                <a:cubicBezTo>
                  <a:pt x="849275" y="2833650"/>
                  <a:pt x="811213" y="2795689"/>
                  <a:pt x="811818" y="2771286"/>
                </a:cubicBezTo>
                <a:cubicBezTo>
                  <a:pt x="812271" y="2761193"/>
                  <a:pt x="818992" y="2757276"/>
                  <a:pt x="828394" y="2758896"/>
                </a:cubicBezTo>
                <a:close/>
                <a:moveTo>
                  <a:pt x="1220220" y="2734333"/>
                </a:moveTo>
                <a:cubicBezTo>
                  <a:pt x="1233573" y="2734637"/>
                  <a:pt x="1251909" y="2741531"/>
                  <a:pt x="1270322" y="2754866"/>
                </a:cubicBezTo>
                <a:cubicBezTo>
                  <a:pt x="1287365" y="2767292"/>
                  <a:pt x="1314451" y="2794569"/>
                  <a:pt x="1295582" y="2810025"/>
                </a:cubicBezTo>
                <a:cubicBezTo>
                  <a:pt x="1264539" y="2827300"/>
                  <a:pt x="1203976" y="2786083"/>
                  <a:pt x="1200020" y="2753351"/>
                </a:cubicBezTo>
                <a:cubicBezTo>
                  <a:pt x="1198498" y="2740319"/>
                  <a:pt x="1206867" y="2734030"/>
                  <a:pt x="1220220" y="2734333"/>
                </a:cubicBezTo>
                <a:close/>
                <a:moveTo>
                  <a:pt x="429623" y="2733906"/>
                </a:moveTo>
                <a:cubicBezTo>
                  <a:pt x="434101" y="2735354"/>
                  <a:pt x="439549" y="2739851"/>
                  <a:pt x="444176" y="2746863"/>
                </a:cubicBezTo>
                <a:cubicBezTo>
                  <a:pt x="449549" y="2754791"/>
                  <a:pt x="454026" y="2767596"/>
                  <a:pt x="447160" y="2771559"/>
                </a:cubicBezTo>
                <a:cubicBezTo>
                  <a:pt x="435817" y="2774913"/>
                  <a:pt x="419101" y="2751742"/>
                  <a:pt x="420892" y="2739241"/>
                </a:cubicBezTo>
                <a:cubicBezTo>
                  <a:pt x="421638" y="2734058"/>
                  <a:pt x="425146" y="2732458"/>
                  <a:pt x="429623" y="2733906"/>
                </a:cubicBezTo>
                <a:close/>
                <a:moveTo>
                  <a:pt x="2755512" y="2729777"/>
                </a:moveTo>
                <a:cubicBezTo>
                  <a:pt x="2758889" y="2731967"/>
                  <a:pt x="2763045" y="2737102"/>
                  <a:pt x="2767052" y="2744654"/>
                </a:cubicBezTo>
                <a:cubicBezTo>
                  <a:pt x="2773583" y="2756737"/>
                  <a:pt x="2781301" y="2778487"/>
                  <a:pt x="2778333" y="2789362"/>
                </a:cubicBezTo>
                <a:cubicBezTo>
                  <a:pt x="2777739" y="2789966"/>
                  <a:pt x="2777442" y="2790872"/>
                  <a:pt x="2776848" y="2791476"/>
                </a:cubicBezTo>
                <a:cubicBezTo>
                  <a:pt x="2768536" y="2798726"/>
                  <a:pt x="2744788" y="2749790"/>
                  <a:pt x="2748647" y="2732571"/>
                </a:cubicBezTo>
                <a:cubicBezTo>
                  <a:pt x="2749538" y="2728342"/>
                  <a:pt x="2752135" y="2727587"/>
                  <a:pt x="2755512" y="2729777"/>
                </a:cubicBezTo>
                <a:close/>
                <a:moveTo>
                  <a:pt x="1779272" y="2729286"/>
                </a:moveTo>
                <a:cubicBezTo>
                  <a:pt x="1789759" y="2728669"/>
                  <a:pt x="1801646" y="2729083"/>
                  <a:pt x="1814331" y="2730740"/>
                </a:cubicBezTo>
                <a:cubicBezTo>
                  <a:pt x="1830738" y="2732849"/>
                  <a:pt x="1840004" y="2735936"/>
                  <a:pt x="1845321" y="2738835"/>
                </a:cubicBezTo>
                <a:lnTo>
                  <a:pt x="1852238" y="2745443"/>
                </a:lnTo>
                <a:lnTo>
                  <a:pt x="1852984" y="2744750"/>
                </a:lnTo>
                <a:cubicBezTo>
                  <a:pt x="1868488" y="2751483"/>
                  <a:pt x="1863624" y="2757297"/>
                  <a:pt x="1861496" y="2760051"/>
                </a:cubicBezTo>
                <a:cubicBezTo>
                  <a:pt x="1859672" y="2761275"/>
                  <a:pt x="1857088" y="2763188"/>
                  <a:pt x="1851769" y="2765101"/>
                </a:cubicBezTo>
                <a:lnTo>
                  <a:pt x="1826078" y="2770063"/>
                </a:lnTo>
                <a:lnTo>
                  <a:pt x="1825269" y="2770802"/>
                </a:lnTo>
                <a:cubicBezTo>
                  <a:pt x="1785771" y="2782851"/>
                  <a:pt x="1748400" y="2771104"/>
                  <a:pt x="1738982" y="2756946"/>
                </a:cubicBezTo>
                <a:cubicBezTo>
                  <a:pt x="1728955" y="2742262"/>
                  <a:pt x="1747812" y="2731135"/>
                  <a:pt x="1779272" y="2729286"/>
                </a:cubicBezTo>
                <a:close/>
                <a:moveTo>
                  <a:pt x="1519532" y="2725881"/>
                </a:moveTo>
                <a:cubicBezTo>
                  <a:pt x="1533961" y="2723206"/>
                  <a:pt x="1555831" y="2726569"/>
                  <a:pt x="1579729" y="2736963"/>
                </a:cubicBezTo>
                <a:cubicBezTo>
                  <a:pt x="1601674" y="2746440"/>
                  <a:pt x="1633539" y="2766922"/>
                  <a:pt x="1615803" y="2784653"/>
                </a:cubicBezTo>
                <a:cubicBezTo>
                  <a:pt x="1584840" y="2806663"/>
                  <a:pt x="1516901" y="2781901"/>
                  <a:pt x="1503975" y="2751025"/>
                </a:cubicBezTo>
                <a:cubicBezTo>
                  <a:pt x="1498113" y="2737269"/>
                  <a:pt x="1505102" y="2728556"/>
                  <a:pt x="1519532" y="2725881"/>
                </a:cubicBezTo>
                <a:close/>
                <a:moveTo>
                  <a:pt x="2306053" y="2715120"/>
                </a:moveTo>
                <a:cubicBezTo>
                  <a:pt x="2317833" y="2714170"/>
                  <a:pt x="2334091" y="2718733"/>
                  <a:pt x="2349446" y="2729227"/>
                </a:cubicBezTo>
                <a:cubicBezTo>
                  <a:pt x="2372027" y="2745045"/>
                  <a:pt x="2389188" y="2772727"/>
                  <a:pt x="2378048" y="2788849"/>
                </a:cubicBezTo>
                <a:cubicBezTo>
                  <a:pt x="2356371" y="2809838"/>
                  <a:pt x="2295252" y="2761776"/>
                  <a:pt x="2289531" y="2734094"/>
                </a:cubicBezTo>
                <a:cubicBezTo>
                  <a:pt x="2286972" y="2722535"/>
                  <a:pt x="2294273" y="2716071"/>
                  <a:pt x="2306053" y="2715120"/>
                </a:cubicBezTo>
                <a:close/>
                <a:moveTo>
                  <a:pt x="2567284" y="2705392"/>
                </a:moveTo>
                <a:cubicBezTo>
                  <a:pt x="2574196" y="2706834"/>
                  <a:pt x="2583083" y="2712981"/>
                  <a:pt x="2591590" y="2723302"/>
                </a:cubicBezTo>
                <a:cubicBezTo>
                  <a:pt x="2605566" y="2739998"/>
                  <a:pt x="2616200" y="2766712"/>
                  <a:pt x="2609516" y="2780373"/>
                </a:cubicBezTo>
                <a:cubicBezTo>
                  <a:pt x="2609212" y="2780980"/>
                  <a:pt x="2608604" y="2781587"/>
                  <a:pt x="2608301" y="2781891"/>
                </a:cubicBezTo>
                <a:cubicBezTo>
                  <a:pt x="2594932" y="2795551"/>
                  <a:pt x="2552700" y="2743641"/>
                  <a:pt x="2554827" y="2715713"/>
                </a:cubicBezTo>
                <a:cubicBezTo>
                  <a:pt x="2555435" y="2707213"/>
                  <a:pt x="2560372" y="2703950"/>
                  <a:pt x="2567284" y="2705392"/>
                </a:cubicBezTo>
                <a:close/>
                <a:moveTo>
                  <a:pt x="915353" y="2704069"/>
                </a:moveTo>
                <a:cubicBezTo>
                  <a:pt x="926118" y="2705699"/>
                  <a:pt x="940295" y="2713586"/>
                  <a:pt x="953647" y="2727085"/>
                </a:cubicBezTo>
                <a:cubicBezTo>
                  <a:pt x="968349" y="2741949"/>
                  <a:pt x="984251" y="2768340"/>
                  <a:pt x="968649" y="2779260"/>
                </a:cubicBezTo>
                <a:cubicBezTo>
                  <a:pt x="943445" y="2790787"/>
                  <a:pt x="897838" y="2747106"/>
                  <a:pt x="897538" y="2718591"/>
                </a:cubicBezTo>
                <a:cubicBezTo>
                  <a:pt x="897238" y="2707064"/>
                  <a:pt x="904589" y="2702438"/>
                  <a:pt x="915353" y="2704069"/>
                </a:cubicBezTo>
                <a:close/>
                <a:moveTo>
                  <a:pt x="2066367" y="2697848"/>
                </a:moveTo>
                <a:cubicBezTo>
                  <a:pt x="2077309" y="2698352"/>
                  <a:pt x="2089044" y="2700048"/>
                  <a:pt x="2100568" y="2703139"/>
                </a:cubicBezTo>
                <a:cubicBezTo>
                  <a:pt x="2134761" y="2712488"/>
                  <a:pt x="2163763" y="2734503"/>
                  <a:pt x="2150025" y="2751692"/>
                </a:cubicBezTo>
                <a:cubicBezTo>
                  <a:pt x="2122244" y="2774913"/>
                  <a:pt x="2028215" y="2739931"/>
                  <a:pt x="2016309" y="2720027"/>
                </a:cubicBezTo>
                <a:cubicBezTo>
                  <a:pt x="2007837" y="2705552"/>
                  <a:pt x="2033539" y="2696335"/>
                  <a:pt x="2066367" y="2697848"/>
                </a:cubicBezTo>
                <a:close/>
                <a:moveTo>
                  <a:pt x="2891074" y="2695160"/>
                </a:moveTo>
                <a:cubicBezTo>
                  <a:pt x="2891682" y="2693950"/>
                  <a:pt x="2894114" y="2697276"/>
                  <a:pt x="2896850" y="2703022"/>
                </a:cubicBezTo>
                <a:cubicBezTo>
                  <a:pt x="2899282" y="2708464"/>
                  <a:pt x="2903538" y="2719048"/>
                  <a:pt x="2903538" y="2724188"/>
                </a:cubicBezTo>
                <a:cubicBezTo>
                  <a:pt x="2903538" y="2725095"/>
                  <a:pt x="2903538" y="2725398"/>
                  <a:pt x="2902930" y="2725398"/>
                </a:cubicBezTo>
                <a:cubicBezTo>
                  <a:pt x="2899890" y="2725700"/>
                  <a:pt x="2889250" y="2698788"/>
                  <a:pt x="2891074" y="2695160"/>
                </a:cubicBezTo>
                <a:close/>
                <a:moveTo>
                  <a:pt x="523266" y="2687703"/>
                </a:moveTo>
                <a:cubicBezTo>
                  <a:pt x="529266" y="2689804"/>
                  <a:pt x="536557" y="2695506"/>
                  <a:pt x="542936" y="2704060"/>
                </a:cubicBezTo>
                <a:cubicBezTo>
                  <a:pt x="550531" y="2714264"/>
                  <a:pt x="557214" y="2731071"/>
                  <a:pt x="548101" y="2736473"/>
                </a:cubicBezTo>
                <a:cubicBezTo>
                  <a:pt x="532304" y="2741575"/>
                  <a:pt x="508001" y="2709162"/>
                  <a:pt x="511343" y="2692955"/>
                </a:cubicBezTo>
                <a:cubicBezTo>
                  <a:pt x="512558" y="2687103"/>
                  <a:pt x="517267" y="2685602"/>
                  <a:pt x="523266" y="2687703"/>
                </a:cubicBezTo>
                <a:close/>
                <a:moveTo>
                  <a:pt x="1293874" y="2674399"/>
                </a:moveTo>
                <a:cubicBezTo>
                  <a:pt x="1308154" y="2674514"/>
                  <a:pt x="1328402" y="2681913"/>
                  <a:pt x="1349405" y="2696559"/>
                </a:cubicBezTo>
                <a:cubicBezTo>
                  <a:pt x="1368746" y="2709984"/>
                  <a:pt x="1400176" y="2739886"/>
                  <a:pt x="1381439" y="2756972"/>
                </a:cubicBezTo>
                <a:cubicBezTo>
                  <a:pt x="1349707" y="2776500"/>
                  <a:pt x="1281106" y="2731953"/>
                  <a:pt x="1274155" y="2695949"/>
                </a:cubicBezTo>
                <a:cubicBezTo>
                  <a:pt x="1271284" y="2681455"/>
                  <a:pt x="1279595" y="2674285"/>
                  <a:pt x="1293874" y="2674399"/>
                </a:cubicBezTo>
                <a:close/>
                <a:moveTo>
                  <a:pt x="1586206" y="2664763"/>
                </a:moveTo>
                <a:cubicBezTo>
                  <a:pt x="1601151" y="2662422"/>
                  <a:pt x="1623550" y="2665821"/>
                  <a:pt x="1648522" y="2675791"/>
                </a:cubicBezTo>
                <a:cubicBezTo>
                  <a:pt x="1672434" y="2685158"/>
                  <a:pt x="1708151" y="2706005"/>
                  <a:pt x="1691503" y="2724436"/>
                </a:cubicBezTo>
                <a:cubicBezTo>
                  <a:pt x="1658813" y="2749513"/>
                  <a:pt x="1581022" y="2721414"/>
                  <a:pt x="1568612" y="2688179"/>
                </a:cubicBezTo>
                <a:cubicBezTo>
                  <a:pt x="1563769" y="2675187"/>
                  <a:pt x="1571261" y="2667105"/>
                  <a:pt x="1586206" y="2664763"/>
                </a:cubicBezTo>
                <a:close/>
                <a:moveTo>
                  <a:pt x="1842747" y="2663926"/>
                </a:moveTo>
                <a:cubicBezTo>
                  <a:pt x="1853332" y="2663042"/>
                  <a:pt x="1865451" y="2663177"/>
                  <a:pt x="1878514" y="2664561"/>
                </a:cubicBezTo>
                <a:cubicBezTo>
                  <a:pt x="1894220" y="2666098"/>
                  <a:pt x="1913852" y="2670096"/>
                  <a:pt x="1919288" y="2678707"/>
                </a:cubicBezTo>
                <a:lnTo>
                  <a:pt x="1896061" y="2702907"/>
                </a:lnTo>
                <a:lnTo>
                  <a:pt x="1919487" y="2679663"/>
                </a:lnTo>
                <a:cubicBezTo>
                  <a:pt x="1936751" y="2686302"/>
                  <a:pt x="1932882" y="2691497"/>
                  <a:pt x="1930798" y="2694384"/>
                </a:cubicBezTo>
                <a:cubicBezTo>
                  <a:pt x="1927896" y="2696765"/>
                  <a:pt x="1923989" y="2699796"/>
                  <a:pt x="1910664" y="2702501"/>
                </a:cubicBezTo>
                <a:lnTo>
                  <a:pt x="1894010" y="2705045"/>
                </a:lnTo>
                <a:lnTo>
                  <a:pt x="1893314" y="2705770"/>
                </a:lnTo>
                <a:cubicBezTo>
                  <a:pt x="1858580" y="2717763"/>
                  <a:pt x="1817202" y="2708845"/>
                  <a:pt x="1804819" y="2693161"/>
                </a:cubicBezTo>
                <a:cubicBezTo>
                  <a:pt x="1793040" y="2678399"/>
                  <a:pt x="1810992" y="2666579"/>
                  <a:pt x="1842747" y="2663926"/>
                </a:cubicBezTo>
                <a:close/>
                <a:moveTo>
                  <a:pt x="2780798" y="2655987"/>
                </a:moveTo>
                <a:cubicBezTo>
                  <a:pt x="2783532" y="2658152"/>
                  <a:pt x="2786901" y="2662633"/>
                  <a:pt x="2790346" y="2669014"/>
                </a:cubicBezTo>
                <a:cubicBezTo>
                  <a:pt x="2796037" y="2679648"/>
                  <a:pt x="2803525" y="2699397"/>
                  <a:pt x="2801728" y="2709119"/>
                </a:cubicBezTo>
                <a:cubicBezTo>
                  <a:pt x="2801428" y="2710031"/>
                  <a:pt x="2801129" y="2710942"/>
                  <a:pt x="2800230" y="2711246"/>
                </a:cubicBezTo>
                <a:cubicBezTo>
                  <a:pt x="2792742" y="2714588"/>
                  <a:pt x="2771775" y="2669318"/>
                  <a:pt x="2775070" y="2656861"/>
                </a:cubicBezTo>
                <a:cubicBezTo>
                  <a:pt x="2775969" y="2653974"/>
                  <a:pt x="2778065" y="2653823"/>
                  <a:pt x="2780798" y="2655987"/>
                </a:cubicBezTo>
                <a:close/>
                <a:moveTo>
                  <a:pt x="998117" y="2648074"/>
                </a:moveTo>
                <a:cubicBezTo>
                  <a:pt x="1010030" y="2650373"/>
                  <a:pt x="1025615" y="2659193"/>
                  <a:pt x="1040750" y="2673667"/>
                </a:cubicBezTo>
                <a:cubicBezTo>
                  <a:pt x="1058133" y="2690251"/>
                  <a:pt x="1077913" y="2719500"/>
                  <a:pt x="1061429" y="2732165"/>
                </a:cubicBezTo>
                <a:cubicBezTo>
                  <a:pt x="1032658" y="2746337"/>
                  <a:pt x="976313" y="2692362"/>
                  <a:pt x="977512" y="2661605"/>
                </a:cubicBezTo>
                <a:cubicBezTo>
                  <a:pt x="977962" y="2649996"/>
                  <a:pt x="986203" y="2645775"/>
                  <a:pt x="998117" y="2648074"/>
                </a:cubicBezTo>
                <a:close/>
                <a:moveTo>
                  <a:pt x="2365587" y="2642496"/>
                </a:moveTo>
                <a:cubicBezTo>
                  <a:pt x="2376465" y="2641964"/>
                  <a:pt x="2391346" y="2646369"/>
                  <a:pt x="2405849" y="2655938"/>
                </a:cubicBezTo>
                <a:cubicBezTo>
                  <a:pt x="2428511" y="2670824"/>
                  <a:pt x="2446338" y="2697556"/>
                  <a:pt x="2437274" y="2713049"/>
                </a:cubicBezTo>
                <a:cubicBezTo>
                  <a:pt x="2417331" y="2735225"/>
                  <a:pt x="2352973" y="2683279"/>
                  <a:pt x="2349347" y="2658672"/>
                </a:cubicBezTo>
                <a:cubicBezTo>
                  <a:pt x="2347836" y="2648496"/>
                  <a:pt x="2354710" y="2643028"/>
                  <a:pt x="2365587" y="2642496"/>
                </a:cubicBezTo>
                <a:close/>
                <a:moveTo>
                  <a:pt x="601991" y="2638925"/>
                </a:moveTo>
                <a:cubicBezTo>
                  <a:pt x="610083" y="2635829"/>
                  <a:pt x="625630" y="2644794"/>
                  <a:pt x="637190" y="2659137"/>
                </a:cubicBezTo>
                <a:cubicBezTo>
                  <a:pt x="647671" y="2671987"/>
                  <a:pt x="657227" y="2692904"/>
                  <a:pt x="645821" y="2699777"/>
                </a:cubicBezTo>
                <a:cubicBezTo>
                  <a:pt x="626093" y="2706650"/>
                  <a:pt x="593727" y="2666608"/>
                  <a:pt x="596809" y="2646288"/>
                </a:cubicBezTo>
                <a:cubicBezTo>
                  <a:pt x="597425" y="2642328"/>
                  <a:pt x="599294" y="2639956"/>
                  <a:pt x="601991" y="2638925"/>
                </a:cubicBezTo>
                <a:close/>
                <a:moveTo>
                  <a:pt x="140460" y="2634154"/>
                </a:moveTo>
                <a:lnTo>
                  <a:pt x="140977" y="2635664"/>
                </a:lnTo>
                <a:lnTo>
                  <a:pt x="142241" y="2635212"/>
                </a:lnTo>
                <a:cubicBezTo>
                  <a:pt x="142241" y="2635552"/>
                  <a:pt x="142876" y="2638614"/>
                  <a:pt x="140971" y="2639635"/>
                </a:cubicBezTo>
                <a:lnTo>
                  <a:pt x="137700" y="2637883"/>
                </a:lnTo>
                <a:lnTo>
                  <a:pt x="136319" y="2638387"/>
                </a:lnTo>
                <a:cubicBezTo>
                  <a:pt x="135766" y="2637178"/>
                  <a:pt x="134938" y="2636270"/>
                  <a:pt x="135214" y="2635061"/>
                </a:cubicBezTo>
                <a:cubicBezTo>
                  <a:pt x="135490" y="2632037"/>
                  <a:pt x="138803" y="2632037"/>
                  <a:pt x="140460" y="2634154"/>
                </a:cubicBezTo>
                <a:close/>
                <a:moveTo>
                  <a:pt x="2610926" y="2631697"/>
                </a:moveTo>
                <a:cubicBezTo>
                  <a:pt x="2616906" y="2633370"/>
                  <a:pt x="2624551" y="2638922"/>
                  <a:pt x="2631969" y="2647897"/>
                </a:cubicBezTo>
                <a:cubicBezTo>
                  <a:pt x="2644988" y="2663412"/>
                  <a:pt x="2655888" y="2688055"/>
                  <a:pt x="2651044" y="2701136"/>
                </a:cubicBezTo>
                <a:cubicBezTo>
                  <a:pt x="2650438" y="2701745"/>
                  <a:pt x="2649530" y="2702962"/>
                  <a:pt x="2648924" y="2703570"/>
                </a:cubicBezTo>
                <a:cubicBezTo>
                  <a:pt x="2635602" y="2713001"/>
                  <a:pt x="2597150" y="2662195"/>
                  <a:pt x="2599875" y="2638770"/>
                </a:cubicBezTo>
                <a:cubicBezTo>
                  <a:pt x="2600632" y="2632229"/>
                  <a:pt x="2604947" y="2630023"/>
                  <a:pt x="2610926" y="2631697"/>
                </a:cubicBezTo>
                <a:close/>
                <a:moveTo>
                  <a:pt x="2126980" y="2629276"/>
                </a:moveTo>
                <a:cubicBezTo>
                  <a:pt x="2137774" y="2629605"/>
                  <a:pt x="2149469" y="2631091"/>
                  <a:pt x="2161089" y="2633950"/>
                </a:cubicBezTo>
                <a:cubicBezTo>
                  <a:pt x="2195495" y="2642378"/>
                  <a:pt x="2225675" y="2663446"/>
                  <a:pt x="2214207" y="2680602"/>
                </a:cubicBezTo>
                <a:cubicBezTo>
                  <a:pt x="2189760" y="2703476"/>
                  <a:pt x="2094389" y="2670971"/>
                  <a:pt x="2080506" y="2651708"/>
                </a:cubicBezTo>
                <a:cubicBezTo>
                  <a:pt x="2070320" y="2637713"/>
                  <a:pt x="2094597" y="2628288"/>
                  <a:pt x="2126980" y="2629276"/>
                </a:cubicBezTo>
                <a:close/>
                <a:moveTo>
                  <a:pt x="2890172" y="2623426"/>
                </a:moveTo>
                <a:cubicBezTo>
                  <a:pt x="2890479" y="2622513"/>
                  <a:pt x="2891708" y="2624644"/>
                  <a:pt x="2893552" y="2628602"/>
                </a:cubicBezTo>
                <a:cubicBezTo>
                  <a:pt x="2895395" y="2632256"/>
                  <a:pt x="2898161" y="2639562"/>
                  <a:pt x="2898775" y="2642911"/>
                </a:cubicBezTo>
                <a:cubicBezTo>
                  <a:pt x="2898775" y="2643216"/>
                  <a:pt x="2898775" y="2643520"/>
                  <a:pt x="2898468" y="2643520"/>
                </a:cubicBezTo>
                <a:cubicBezTo>
                  <a:pt x="2897239" y="2644738"/>
                  <a:pt x="2889250" y="2625862"/>
                  <a:pt x="2890172" y="2623426"/>
                </a:cubicBezTo>
                <a:close/>
                <a:moveTo>
                  <a:pt x="1359487" y="2615865"/>
                </a:moveTo>
                <a:cubicBezTo>
                  <a:pt x="1374637" y="2615865"/>
                  <a:pt x="1396757" y="2623505"/>
                  <a:pt x="1420392" y="2638786"/>
                </a:cubicBezTo>
                <a:cubicBezTo>
                  <a:pt x="1441905" y="2652704"/>
                  <a:pt x="1477963" y="2684173"/>
                  <a:pt x="1459783" y="2702630"/>
                </a:cubicBezTo>
                <a:cubicBezTo>
                  <a:pt x="1427664" y="2724113"/>
                  <a:pt x="1351003" y="2677516"/>
                  <a:pt x="1340397" y="2638786"/>
                </a:cubicBezTo>
                <a:cubicBezTo>
                  <a:pt x="1336155" y="2623505"/>
                  <a:pt x="1344337" y="2615865"/>
                  <a:pt x="1359487" y="2615865"/>
                </a:cubicBezTo>
                <a:close/>
                <a:moveTo>
                  <a:pt x="1643767" y="2603151"/>
                </a:moveTo>
                <a:cubicBezTo>
                  <a:pt x="1658631" y="2600535"/>
                  <a:pt x="1681568" y="2603644"/>
                  <a:pt x="1707825" y="2613351"/>
                </a:cubicBezTo>
                <a:cubicBezTo>
                  <a:pt x="1714767" y="2615778"/>
                  <a:pt x="1774826" y="2638832"/>
                  <a:pt x="1756416" y="2662493"/>
                </a:cubicBezTo>
                <a:cubicBezTo>
                  <a:pt x="1725632" y="2689187"/>
                  <a:pt x="1643842" y="2661583"/>
                  <a:pt x="1628148" y="2627305"/>
                </a:cubicBezTo>
                <a:cubicBezTo>
                  <a:pt x="1622112" y="2614109"/>
                  <a:pt x="1628903" y="2605768"/>
                  <a:pt x="1643767" y="2603151"/>
                </a:cubicBezTo>
                <a:close/>
                <a:moveTo>
                  <a:pt x="1934938" y="2600109"/>
                </a:moveTo>
                <a:cubicBezTo>
                  <a:pt x="1951020" y="2601332"/>
                  <a:pt x="1971654" y="2604694"/>
                  <a:pt x="1978026" y="2612945"/>
                </a:cubicBezTo>
                <a:lnTo>
                  <a:pt x="1977814" y="2613198"/>
                </a:lnTo>
                <a:lnTo>
                  <a:pt x="1988189" y="2617566"/>
                </a:lnTo>
                <a:cubicBezTo>
                  <a:pt x="1995499" y="2621965"/>
                  <a:pt x="1993276" y="2625732"/>
                  <a:pt x="1991908" y="2627981"/>
                </a:cubicBezTo>
                <a:cubicBezTo>
                  <a:pt x="1988944" y="2630680"/>
                  <a:pt x="1985296" y="2633716"/>
                  <a:pt x="1971602" y="2636837"/>
                </a:cubicBezTo>
                <a:lnTo>
                  <a:pt x="1955568" y="2639732"/>
                </a:lnTo>
                <a:lnTo>
                  <a:pt x="1954965" y="2640451"/>
                </a:lnTo>
                <a:cubicBezTo>
                  <a:pt x="1921587" y="2652675"/>
                  <a:pt x="1877892" y="2644729"/>
                  <a:pt x="1863933" y="2629754"/>
                </a:cubicBezTo>
                <a:cubicBezTo>
                  <a:pt x="1847851" y="2612640"/>
                  <a:pt x="1877285" y="2595525"/>
                  <a:pt x="1934938" y="2600109"/>
                </a:cubicBezTo>
                <a:close/>
                <a:moveTo>
                  <a:pt x="229844" y="2594247"/>
                </a:moveTo>
                <a:cubicBezTo>
                  <a:pt x="232121" y="2593899"/>
                  <a:pt x="234813" y="2594983"/>
                  <a:pt x="236746" y="2597616"/>
                </a:cubicBezTo>
                <a:cubicBezTo>
                  <a:pt x="237574" y="2598545"/>
                  <a:pt x="237850" y="2599784"/>
                  <a:pt x="238126" y="2600404"/>
                </a:cubicBezTo>
                <a:lnTo>
                  <a:pt x="227971" y="2604676"/>
                </a:lnTo>
                <a:lnTo>
                  <a:pt x="239225" y="2600287"/>
                </a:lnTo>
                <a:cubicBezTo>
                  <a:pt x="240751" y="2603780"/>
                  <a:pt x="242888" y="2611083"/>
                  <a:pt x="238919" y="2613305"/>
                </a:cubicBezTo>
                <a:cubicBezTo>
                  <a:pt x="234340" y="2614575"/>
                  <a:pt x="229456" y="2608542"/>
                  <a:pt x="227013" y="2605050"/>
                </a:cubicBezTo>
                <a:lnTo>
                  <a:pt x="227075" y="2605026"/>
                </a:lnTo>
                <a:lnTo>
                  <a:pt x="225426" y="2599475"/>
                </a:lnTo>
                <a:cubicBezTo>
                  <a:pt x="225702" y="2596377"/>
                  <a:pt x="227566" y="2594596"/>
                  <a:pt x="229844" y="2594247"/>
                </a:cubicBezTo>
                <a:close/>
                <a:moveTo>
                  <a:pt x="1072887" y="2591512"/>
                </a:moveTo>
                <a:cubicBezTo>
                  <a:pt x="1086002" y="2593854"/>
                  <a:pt x="1103541" y="2603297"/>
                  <a:pt x="1121079" y="2619011"/>
                </a:cubicBezTo>
                <a:cubicBezTo>
                  <a:pt x="1141338" y="2637445"/>
                  <a:pt x="1165226" y="2669477"/>
                  <a:pt x="1148293" y="2683982"/>
                </a:cubicBezTo>
                <a:cubicBezTo>
                  <a:pt x="1117752" y="2700300"/>
                  <a:pt x="1052136" y="2641373"/>
                  <a:pt x="1051229" y="2606621"/>
                </a:cubicBezTo>
                <a:cubicBezTo>
                  <a:pt x="1051077" y="2593929"/>
                  <a:pt x="1059771" y="2589170"/>
                  <a:pt x="1072887" y="2591512"/>
                </a:cubicBezTo>
                <a:close/>
                <a:moveTo>
                  <a:pt x="697143" y="2588714"/>
                </a:moveTo>
                <a:cubicBezTo>
                  <a:pt x="706170" y="2591456"/>
                  <a:pt x="717646" y="2599606"/>
                  <a:pt x="728357" y="2612250"/>
                </a:cubicBezTo>
                <a:cubicBezTo>
                  <a:pt x="739986" y="2626265"/>
                  <a:pt x="754063" y="2652162"/>
                  <a:pt x="740598" y="2660998"/>
                </a:cubicBezTo>
                <a:cubicBezTo>
                  <a:pt x="717646" y="2670138"/>
                  <a:pt x="677864" y="2622304"/>
                  <a:pt x="680618" y="2597626"/>
                </a:cubicBezTo>
                <a:cubicBezTo>
                  <a:pt x="681536" y="2588638"/>
                  <a:pt x="688115" y="2585972"/>
                  <a:pt x="697143" y="2588714"/>
                </a:cubicBezTo>
                <a:close/>
                <a:moveTo>
                  <a:pt x="2794199" y="2582943"/>
                </a:moveTo>
                <a:cubicBezTo>
                  <a:pt x="2795425" y="2579650"/>
                  <a:pt x="2800332" y="2584141"/>
                  <a:pt x="2805853" y="2593720"/>
                </a:cubicBezTo>
                <a:cubicBezTo>
                  <a:pt x="2810759" y="2602701"/>
                  <a:pt x="2817813" y="2619465"/>
                  <a:pt x="2817200" y="2627248"/>
                </a:cubicBezTo>
                <a:cubicBezTo>
                  <a:pt x="2816893" y="2628146"/>
                  <a:pt x="2816893" y="2628745"/>
                  <a:pt x="2816280" y="2629045"/>
                </a:cubicBezTo>
                <a:cubicBezTo>
                  <a:pt x="2810453" y="2632038"/>
                  <a:pt x="2790825" y="2591325"/>
                  <a:pt x="2794199" y="2582943"/>
                </a:cubicBezTo>
                <a:close/>
                <a:moveTo>
                  <a:pt x="2413866" y="2570891"/>
                </a:moveTo>
                <a:cubicBezTo>
                  <a:pt x="2423922" y="2570285"/>
                  <a:pt x="2438038" y="2574298"/>
                  <a:pt x="2452002" y="2583233"/>
                </a:cubicBezTo>
                <a:cubicBezTo>
                  <a:pt x="2473859" y="2596862"/>
                  <a:pt x="2492376" y="2621698"/>
                  <a:pt x="2485091" y="2636842"/>
                </a:cubicBezTo>
                <a:cubicBezTo>
                  <a:pt x="2469001" y="2657438"/>
                  <a:pt x="2405556" y="2609280"/>
                  <a:pt x="2400092" y="2586262"/>
                </a:cubicBezTo>
                <a:cubicBezTo>
                  <a:pt x="2397815" y="2576721"/>
                  <a:pt x="2403810" y="2571496"/>
                  <a:pt x="2413866" y="2570891"/>
                </a:cubicBezTo>
                <a:close/>
                <a:moveTo>
                  <a:pt x="333258" y="2563775"/>
                </a:moveTo>
                <a:cubicBezTo>
                  <a:pt x="336199" y="2568951"/>
                  <a:pt x="339726" y="2580520"/>
                  <a:pt x="334140" y="2583869"/>
                </a:cubicBezTo>
                <a:cubicBezTo>
                  <a:pt x="326497" y="2586000"/>
                  <a:pt x="317971" y="2574431"/>
                  <a:pt x="315913" y="2571386"/>
                </a:cubicBezTo>
                <a:cubicBezTo>
                  <a:pt x="321793" y="2568951"/>
                  <a:pt x="327673" y="2566211"/>
                  <a:pt x="333258" y="2563775"/>
                </a:cubicBezTo>
                <a:close/>
                <a:moveTo>
                  <a:pt x="2182027" y="2559984"/>
                </a:moveTo>
                <a:cubicBezTo>
                  <a:pt x="2192213" y="2560165"/>
                  <a:pt x="2203191" y="2561348"/>
                  <a:pt x="2214092" y="2563714"/>
                </a:cubicBezTo>
                <a:cubicBezTo>
                  <a:pt x="2248244" y="2571346"/>
                  <a:pt x="2279651" y="2591801"/>
                  <a:pt x="2270503" y="2608591"/>
                </a:cubicBezTo>
                <a:cubicBezTo>
                  <a:pt x="2247329" y="2633625"/>
                  <a:pt x="2144874" y="2597601"/>
                  <a:pt x="2135116" y="2580505"/>
                </a:cubicBezTo>
                <a:cubicBezTo>
                  <a:pt x="2128026" y="2567912"/>
                  <a:pt x="2151468" y="2559440"/>
                  <a:pt x="2182027" y="2559984"/>
                </a:cubicBezTo>
                <a:close/>
                <a:moveTo>
                  <a:pt x="2644869" y="2559689"/>
                </a:moveTo>
                <a:cubicBezTo>
                  <a:pt x="2649979" y="2561179"/>
                  <a:pt x="2656742" y="2566172"/>
                  <a:pt x="2663506" y="2574219"/>
                </a:cubicBezTo>
                <a:cubicBezTo>
                  <a:pt x="2675229" y="2587928"/>
                  <a:pt x="2686050" y="2609983"/>
                  <a:pt x="2682744" y="2621309"/>
                </a:cubicBezTo>
                <a:cubicBezTo>
                  <a:pt x="2682443" y="2622203"/>
                  <a:pt x="2681842" y="2623097"/>
                  <a:pt x="2681241" y="2623693"/>
                </a:cubicBezTo>
                <a:cubicBezTo>
                  <a:pt x="2671321" y="2632038"/>
                  <a:pt x="2635250" y="2586140"/>
                  <a:pt x="2636152" y="2566172"/>
                </a:cubicBezTo>
                <a:cubicBezTo>
                  <a:pt x="2636302" y="2560211"/>
                  <a:pt x="2639759" y="2558199"/>
                  <a:pt x="2644869" y="2559689"/>
                </a:cubicBezTo>
                <a:close/>
                <a:moveTo>
                  <a:pt x="1421114" y="2556037"/>
                </a:moveTo>
                <a:cubicBezTo>
                  <a:pt x="1436701" y="2556604"/>
                  <a:pt x="1459196" y="2564551"/>
                  <a:pt x="1483803" y="2579689"/>
                </a:cubicBezTo>
                <a:cubicBezTo>
                  <a:pt x="1509166" y="2595432"/>
                  <a:pt x="1547814" y="2626918"/>
                  <a:pt x="1530604" y="2646597"/>
                </a:cubicBezTo>
                <a:cubicBezTo>
                  <a:pt x="1497089" y="2671725"/>
                  <a:pt x="1408319" y="2617533"/>
                  <a:pt x="1399865" y="2576661"/>
                </a:cubicBezTo>
                <a:cubicBezTo>
                  <a:pt x="1396846" y="2562281"/>
                  <a:pt x="1405526" y="2555469"/>
                  <a:pt x="1421114" y="2556037"/>
                </a:cubicBezTo>
                <a:close/>
                <a:moveTo>
                  <a:pt x="319757" y="2555489"/>
                </a:moveTo>
                <a:cubicBezTo>
                  <a:pt x="323436" y="2554881"/>
                  <a:pt x="327913" y="2556241"/>
                  <a:pt x="331251" y="2559819"/>
                </a:cubicBezTo>
                <a:cubicBezTo>
                  <a:pt x="332162" y="2560678"/>
                  <a:pt x="332769" y="2562109"/>
                  <a:pt x="333376" y="2562968"/>
                </a:cubicBezTo>
                <a:cubicBezTo>
                  <a:pt x="327610" y="2565258"/>
                  <a:pt x="321540" y="2567835"/>
                  <a:pt x="315469" y="2570125"/>
                </a:cubicBezTo>
                <a:cubicBezTo>
                  <a:pt x="314256" y="2567835"/>
                  <a:pt x="312738" y="2566117"/>
                  <a:pt x="313041" y="2562968"/>
                </a:cubicBezTo>
                <a:cubicBezTo>
                  <a:pt x="313193" y="2558674"/>
                  <a:pt x="316077" y="2556097"/>
                  <a:pt x="319757" y="2555489"/>
                </a:cubicBezTo>
                <a:close/>
                <a:moveTo>
                  <a:pt x="2880023" y="2554250"/>
                </a:moveTo>
                <a:cubicBezTo>
                  <a:pt x="2880321" y="2554250"/>
                  <a:pt x="2880916" y="2555838"/>
                  <a:pt x="2881511" y="2557108"/>
                </a:cubicBezTo>
                <a:cubicBezTo>
                  <a:pt x="2882404" y="2559013"/>
                  <a:pt x="2883893" y="2563141"/>
                  <a:pt x="2884488" y="2564728"/>
                </a:cubicBezTo>
                <a:cubicBezTo>
                  <a:pt x="2884488" y="2565046"/>
                  <a:pt x="2884488" y="2565046"/>
                  <a:pt x="2884488" y="2565363"/>
                </a:cubicBezTo>
                <a:cubicBezTo>
                  <a:pt x="2883595" y="2564728"/>
                  <a:pt x="2879725" y="2554885"/>
                  <a:pt x="2880023" y="2554250"/>
                </a:cubicBezTo>
                <a:close/>
                <a:moveTo>
                  <a:pt x="2028180" y="2547900"/>
                </a:moveTo>
                <a:cubicBezTo>
                  <a:pt x="2046288" y="2553041"/>
                  <a:pt x="2043616" y="2558786"/>
                  <a:pt x="2042429" y="2561507"/>
                </a:cubicBezTo>
                <a:cubicBezTo>
                  <a:pt x="2039460" y="2564229"/>
                  <a:pt x="2034711" y="2569067"/>
                  <a:pt x="2009775" y="2573300"/>
                </a:cubicBezTo>
                <a:cubicBezTo>
                  <a:pt x="2016009" y="2564833"/>
                  <a:pt x="2022243" y="2556367"/>
                  <a:pt x="2028180" y="2547900"/>
                </a:cubicBezTo>
                <a:close/>
                <a:moveTo>
                  <a:pt x="1696899" y="2544575"/>
                </a:moveTo>
                <a:cubicBezTo>
                  <a:pt x="1711019" y="2541729"/>
                  <a:pt x="1733611" y="2544462"/>
                  <a:pt x="1760421" y="2553723"/>
                </a:cubicBezTo>
                <a:cubicBezTo>
                  <a:pt x="1767651" y="2556152"/>
                  <a:pt x="1828801" y="2578015"/>
                  <a:pt x="1813137" y="2601092"/>
                </a:cubicBezTo>
                <a:cubicBezTo>
                  <a:pt x="1788135" y="2625688"/>
                  <a:pt x="1703789" y="2604433"/>
                  <a:pt x="1684209" y="2568905"/>
                </a:cubicBezTo>
                <a:cubicBezTo>
                  <a:pt x="1677130" y="2555848"/>
                  <a:pt x="1682778" y="2547422"/>
                  <a:pt x="1696899" y="2544575"/>
                </a:cubicBezTo>
                <a:close/>
                <a:moveTo>
                  <a:pt x="778698" y="2537391"/>
                </a:moveTo>
                <a:cubicBezTo>
                  <a:pt x="788934" y="2540312"/>
                  <a:pt x="802182" y="2549417"/>
                  <a:pt x="814827" y="2563681"/>
                </a:cubicBezTo>
                <a:cubicBezTo>
                  <a:pt x="828978" y="2579767"/>
                  <a:pt x="846139" y="2608902"/>
                  <a:pt x="831387" y="2619524"/>
                </a:cubicBezTo>
                <a:cubicBezTo>
                  <a:pt x="806397" y="2630450"/>
                  <a:pt x="758826" y="2576732"/>
                  <a:pt x="760633" y="2548203"/>
                </a:cubicBezTo>
                <a:cubicBezTo>
                  <a:pt x="761235" y="2537733"/>
                  <a:pt x="768461" y="2534470"/>
                  <a:pt x="778698" y="2537391"/>
                </a:cubicBezTo>
                <a:close/>
                <a:moveTo>
                  <a:pt x="1982486" y="2536594"/>
                </a:moveTo>
                <a:cubicBezTo>
                  <a:pt x="2005769" y="2537787"/>
                  <a:pt x="2020888" y="2541664"/>
                  <a:pt x="2027238" y="2548224"/>
                </a:cubicBezTo>
                <a:cubicBezTo>
                  <a:pt x="2021191" y="2556574"/>
                  <a:pt x="2014841" y="2564924"/>
                  <a:pt x="2008491" y="2573273"/>
                </a:cubicBezTo>
                <a:cubicBezTo>
                  <a:pt x="1971298" y="2587587"/>
                  <a:pt x="1926545" y="2577448"/>
                  <a:pt x="1914752" y="2563433"/>
                </a:cubicBezTo>
                <a:cubicBezTo>
                  <a:pt x="1900238" y="2546435"/>
                  <a:pt x="1932593" y="2533612"/>
                  <a:pt x="1982486" y="2536594"/>
                </a:cubicBezTo>
                <a:close/>
                <a:moveTo>
                  <a:pt x="1140554" y="2535175"/>
                </a:moveTo>
                <a:cubicBezTo>
                  <a:pt x="1154883" y="2537634"/>
                  <a:pt x="1174546" y="2547852"/>
                  <a:pt x="1194667" y="2564956"/>
                </a:cubicBezTo>
                <a:cubicBezTo>
                  <a:pt x="1217836" y="2584634"/>
                  <a:pt x="1246188" y="2619448"/>
                  <a:pt x="1229116" y="2635493"/>
                </a:cubicBezTo>
                <a:cubicBezTo>
                  <a:pt x="1196801" y="2654262"/>
                  <a:pt x="1122415" y="2591294"/>
                  <a:pt x="1118452" y="2551939"/>
                </a:cubicBezTo>
                <a:cubicBezTo>
                  <a:pt x="1117233" y="2538013"/>
                  <a:pt x="1126226" y="2532715"/>
                  <a:pt x="1140554" y="2535175"/>
                </a:cubicBezTo>
                <a:close/>
                <a:moveTo>
                  <a:pt x="424671" y="2524087"/>
                </a:moveTo>
                <a:cubicBezTo>
                  <a:pt x="429824" y="2532313"/>
                  <a:pt x="434976" y="2547243"/>
                  <a:pt x="427400" y="2551508"/>
                </a:cubicBezTo>
                <a:cubicBezTo>
                  <a:pt x="418610" y="2554250"/>
                  <a:pt x="407093" y="2542368"/>
                  <a:pt x="401639" y="2534446"/>
                </a:cubicBezTo>
                <a:cubicBezTo>
                  <a:pt x="409215" y="2531095"/>
                  <a:pt x="417095" y="2527439"/>
                  <a:pt x="424671" y="2524087"/>
                </a:cubicBezTo>
                <a:close/>
                <a:moveTo>
                  <a:pt x="88901" y="2514562"/>
                </a:moveTo>
                <a:lnTo>
                  <a:pt x="92076" y="2517737"/>
                </a:lnTo>
                <a:lnTo>
                  <a:pt x="90489" y="2520912"/>
                </a:lnTo>
                <a:lnTo>
                  <a:pt x="87313" y="2519325"/>
                </a:lnTo>
                <a:close/>
                <a:moveTo>
                  <a:pt x="407165" y="2513990"/>
                </a:moveTo>
                <a:cubicBezTo>
                  <a:pt x="412034" y="2513034"/>
                  <a:pt x="418091" y="2514798"/>
                  <a:pt x="422691" y="2519796"/>
                </a:cubicBezTo>
                <a:cubicBezTo>
                  <a:pt x="423611" y="2520972"/>
                  <a:pt x="424838" y="2522442"/>
                  <a:pt x="425451" y="2523618"/>
                </a:cubicBezTo>
                <a:cubicBezTo>
                  <a:pt x="417784" y="2526851"/>
                  <a:pt x="409810" y="2530379"/>
                  <a:pt x="402143" y="2533613"/>
                </a:cubicBezTo>
                <a:cubicBezTo>
                  <a:pt x="400610" y="2531555"/>
                  <a:pt x="398770" y="2528615"/>
                  <a:pt x="398770" y="2524500"/>
                </a:cubicBezTo>
                <a:cubicBezTo>
                  <a:pt x="398616" y="2518620"/>
                  <a:pt x="402297" y="2514945"/>
                  <a:pt x="407165" y="2513990"/>
                </a:cubicBezTo>
                <a:close/>
                <a:moveTo>
                  <a:pt x="2803404" y="2512193"/>
                </a:moveTo>
                <a:cubicBezTo>
                  <a:pt x="2803990" y="2509800"/>
                  <a:pt x="2807214" y="2513389"/>
                  <a:pt x="2811317" y="2520867"/>
                </a:cubicBezTo>
                <a:cubicBezTo>
                  <a:pt x="2816006" y="2529241"/>
                  <a:pt x="2820695" y="2541504"/>
                  <a:pt x="2820988" y="2547187"/>
                </a:cubicBezTo>
                <a:cubicBezTo>
                  <a:pt x="2820988" y="2547785"/>
                  <a:pt x="2820695" y="2548383"/>
                  <a:pt x="2820402" y="2548682"/>
                </a:cubicBezTo>
                <a:cubicBezTo>
                  <a:pt x="2817178" y="2551075"/>
                  <a:pt x="2801938" y="2518474"/>
                  <a:pt x="2803404" y="2512193"/>
                </a:cubicBezTo>
                <a:close/>
                <a:moveTo>
                  <a:pt x="2457439" y="2499664"/>
                </a:moveTo>
                <a:cubicBezTo>
                  <a:pt x="2466406" y="2499473"/>
                  <a:pt x="2478821" y="2503129"/>
                  <a:pt x="2491237" y="2510744"/>
                </a:cubicBezTo>
                <a:cubicBezTo>
                  <a:pt x="2512082" y="2523233"/>
                  <a:pt x="2530475" y="2546383"/>
                  <a:pt x="2525570" y="2560396"/>
                </a:cubicBezTo>
                <a:cubicBezTo>
                  <a:pt x="2524957" y="2560700"/>
                  <a:pt x="2524651" y="2561614"/>
                  <a:pt x="2524344" y="2561919"/>
                </a:cubicBezTo>
                <a:cubicBezTo>
                  <a:pt x="2510243" y="2578063"/>
                  <a:pt x="2447706" y="2532676"/>
                  <a:pt x="2444334" y="2511658"/>
                </a:cubicBezTo>
                <a:cubicBezTo>
                  <a:pt x="2442955" y="2503890"/>
                  <a:pt x="2448473" y="2499854"/>
                  <a:pt x="2457439" y="2499664"/>
                </a:cubicBezTo>
                <a:close/>
                <a:moveTo>
                  <a:pt x="1474616" y="2498688"/>
                </a:moveTo>
                <a:cubicBezTo>
                  <a:pt x="1490504" y="2499029"/>
                  <a:pt x="1514015" y="2506853"/>
                  <a:pt x="1540256" y="2522044"/>
                </a:cubicBezTo>
                <a:cubicBezTo>
                  <a:pt x="1567559" y="2538147"/>
                  <a:pt x="1609726" y="2570353"/>
                  <a:pt x="1594255" y="2591013"/>
                </a:cubicBezTo>
                <a:cubicBezTo>
                  <a:pt x="1562098" y="2617750"/>
                  <a:pt x="1466842" y="2562757"/>
                  <a:pt x="1454707" y="2520221"/>
                </a:cubicBezTo>
                <a:cubicBezTo>
                  <a:pt x="1450460" y="2505486"/>
                  <a:pt x="1458727" y="2498346"/>
                  <a:pt x="1474616" y="2498688"/>
                </a:cubicBezTo>
                <a:close/>
                <a:moveTo>
                  <a:pt x="2227719" y="2491218"/>
                </a:moveTo>
                <a:cubicBezTo>
                  <a:pt x="2237359" y="2491218"/>
                  <a:pt x="2247859" y="2492150"/>
                  <a:pt x="2258415" y="2494203"/>
                </a:cubicBezTo>
                <a:cubicBezTo>
                  <a:pt x="2291224" y="2500897"/>
                  <a:pt x="2322513" y="2519154"/>
                  <a:pt x="2315526" y="2535280"/>
                </a:cubicBezTo>
                <a:cubicBezTo>
                  <a:pt x="2296692" y="2559013"/>
                  <a:pt x="2197051" y="2527065"/>
                  <a:pt x="2185811" y="2511243"/>
                </a:cubicBezTo>
                <a:cubicBezTo>
                  <a:pt x="2177609" y="2499604"/>
                  <a:pt x="2198798" y="2491218"/>
                  <a:pt x="2227719" y="2491218"/>
                </a:cubicBezTo>
                <a:close/>
                <a:moveTo>
                  <a:pt x="2670922" y="2487743"/>
                </a:moveTo>
                <a:cubicBezTo>
                  <a:pt x="2675043" y="2489361"/>
                  <a:pt x="2680489" y="2493802"/>
                  <a:pt x="2686082" y="2500577"/>
                </a:cubicBezTo>
                <a:cubicBezTo>
                  <a:pt x="2696680" y="2512921"/>
                  <a:pt x="2706688" y="2532491"/>
                  <a:pt x="2704922" y="2543029"/>
                </a:cubicBezTo>
                <a:cubicBezTo>
                  <a:pt x="2704628" y="2543631"/>
                  <a:pt x="2704333" y="2544534"/>
                  <a:pt x="2703744" y="2545136"/>
                </a:cubicBezTo>
                <a:cubicBezTo>
                  <a:pt x="2696091" y="2552663"/>
                  <a:pt x="2662238" y="2507803"/>
                  <a:pt x="2663710" y="2491845"/>
                </a:cubicBezTo>
                <a:cubicBezTo>
                  <a:pt x="2664004" y="2487329"/>
                  <a:pt x="2666801" y="2486125"/>
                  <a:pt x="2670922" y="2487743"/>
                </a:cubicBezTo>
                <a:close/>
                <a:moveTo>
                  <a:pt x="1745631" y="2485819"/>
                </a:moveTo>
                <a:cubicBezTo>
                  <a:pt x="1759103" y="2483507"/>
                  <a:pt x="1780202" y="2485932"/>
                  <a:pt x="1805248" y="2493815"/>
                </a:cubicBezTo>
                <a:cubicBezTo>
                  <a:pt x="1812230" y="2495937"/>
                  <a:pt x="1873251" y="2515946"/>
                  <a:pt x="1860804" y="2538381"/>
                </a:cubicBezTo>
                <a:cubicBezTo>
                  <a:pt x="1836214" y="2565363"/>
                  <a:pt x="1747567" y="2538381"/>
                  <a:pt x="1731780" y="2506245"/>
                </a:cubicBezTo>
                <a:cubicBezTo>
                  <a:pt x="1726316" y="2495179"/>
                  <a:pt x="1732160" y="2488131"/>
                  <a:pt x="1745631" y="2485819"/>
                </a:cubicBezTo>
                <a:close/>
                <a:moveTo>
                  <a:pt x="853176" y="2484424"/>
                </a:moveTo>
                <a:cubicBezTo>
                  <a:pt x="864882" y="2487585"/>
                  <a:pt x="880414" y="2497669"/>
                  <a:pt x="895567" y="2513622"/>
                </a:cubicBezTo>
                <a:cubicBezTo>
                  <a:pt x="912236" y="2531382"/>
                  <a:pt x="933451" y="2564191"/>
                  <a:pt x="917995" y="2576533"/>
                </a:cubicBezTo>
                <a:cubicBezTo>
                  <a:pt x="890718" y="2589175"/>
                  <a:pt x="833741" y="2528974"/>
                  <a:pt x="833741" y="2496766"/>
                </a:cubicBezTo>
                <a:cubicBezTo>
                  <a:pt x="833590" y="2485026"/>
                  <a:pt x="841470" y="2481264"/>
                  <a:pt x="853176" y="2484424"/>
                </a:cubicBezTo>
                <a:close/>
                <a:moveTo>
                  <a:pt x="1201193" y="2477149"/>
                </a:moveTo>
                <a:cubicBezTo>
                  <a:pt x="1216318" y="2479645"/>
                  <a:pt x="1237818" y="2490613"/>
                  <a:pt x="1260752" y="2509219"/>
                </a:cubicBezTo>
                <a:cubicBezTo>
                  <a:pt x="1283082" y="2527372"/>
                  <a:pt x="1320801" y="2566702"/>
                  <a:pt x="1302696" y="2585763"/>
                </a:cubicBezTo>
                <a:cubicBezTo>
                  <a:pt x="1270106" y="2606638"/>
                  <a:pt x="1186821" y="2539171"/>
                  <a:pt x="1179881" y="2495907"/>
                </a:cubicBezTo>
                <a:cubicBezTo>
                  <a:pt x="1177316" y="2480629"/>
                  <a:pt x="1186067" y="2474653"/>
                  <a:pt x="1201193" y="2477149"/>
                </a:cubicBezTo>
                <a:close/>
                <a:moveTo>
                  <a:pt x="179847" y="2476993"/>
                </a:moveTo>
                <a:cubicBezTo>
                  <a:pt x="181968" y="2477416"/>
                  <a:pt x="184201" y="2479341"/>
                  <a:pt x="185540" y="2482576"/>
                </a:cubicBezTo>
                <a:cubicBezTo>
                  <a:pt x="187326" y="2486580"/>
                  <a:pt x="187028" y="2491817"/>
                  <a:pt x="183456" y="2493665"/>
                </a:cubicBezTo>
                <a:cubicBezTo>
                  <a:pt x="177205" y="2495513"/>
                  <a:pt x="173038" y="2485964"/>
                  <a:pt x="174824" y="2480420"/>
                </a:cubicBezTo>
                <a:cubicBezTo>
                  <a:pt x="175717" y="2477647"/>
                  <a:pt x="177726" y="2476569"/>
                  <a:pt x="179847" y="2476993"/>
                </a:cubicBezTo>
                <a:close/>
                <a:moveTo>
                  <a:pt x="2024048" y="2473210"/>
                </a:moveTo>
                <a:cubicBezTo>
                  <a:pt x="2036095" y="2473662"/>
                  <a:pt x="2046312" y="2474946"/>
                  <a:pt x="2054166" y="2476908"/>
                </a:cubicBezTo>
                <a:lnTo>
                  <a:pt x="2069727" y="2484500"/>
                </a:lnTo>
                <a:lnTo>
                  <a:pt x="2069790" y="2484400"/>
                </a:lnTo>
                <a:cubicBezTo>
                  <a:pt x="2084388" y="2488662"/>
                  <a:pt x="2084388" y="2491707"/>
                  <a:pt x="2083146" y="2495665"/>
                </a:cubicBezTo>
                <a:cubicBezTo>
                  <a:pt x="2081437" y="2497492"/>
                  <a:pt x="2079574" y="2499166"/>
                  <a:pt x="2075653" y="2500917"/>
                </a:cubicBezTo>
                <a:lnTo>
                  <a:pt x="2056574" y="2506406"/>
                </a:lnTo>
                <a:lnTo>
                  <a:pt x="2056377" y="2506723"/>
                </a:lnTo>
                <a:cubicBezTo>
                  <a:pt x="2026488" y="2520913"/>
                  <a:pt x="1977080" y="2515177"/>
                  <a:pt x="1962135" y="2500383"/>
                </a:cubicBezTo>
                <a:cubicBezTo>
                  <a:pt x="1946276" y="2484683"/>
                  <a:pt x="1975860" y="2471700"/>
                  <a:pt x="2024048" y="2473210"/>
                </a:cubicBezTo>
                <a:close/>
                <a:moveTo>
                  <a:pt x="489863" y="2470992"/>
                </a:moveTo>
                <a:cubicBezTo>
                  <a:pt x="495720" y="2469630"/>
                  <a:pt x="503153" y="2471887"/>
                  <a:pt x="509160" y="2478424"/>
                </a:cubicBezTo>
                <a:lnTo>
                  <a:pt x="512752" y="2483078"/>
                </a:lnTo>
                <a:lnTo>
                  <a:pt x="513310" y="2482812"/>
                </a:lnTo>
                <a:cubicBezTo>
                  <a:pt x="519442" y="2492350"/>
                  <a:pt x="528638" y="2512347"/>
                  <a:pt x="518522" y="2518808"/>
                </a:cubicBezTo>
                <a:cubicBezTo>
                  <a:pt x="513004" y="2520654"/>
                  <a:pt x="506413" y="2517885"/>
                  <a:pt x="500206" y="2513270"/>
                </a:cubicBezTo>
                <a:lnTo>
                  <a:pt x="484492" y="2496972"/>
                </a:lnTo>
                <a:lnTo>
                  <a:pt x="484232" y="2497100"/>
                </a:lnTo>
                <a:cubicBezTo>
                  <a:pt x="482730" y="2494921"/>
                  <a:pt x="480027" y="2490875"/>
                  <a:pt x="480027" y="2485272"/>
                </a:cubicBezTo>
                <a:cubicBezTo>
                  <a:pt x="479726" y="2477334"/>
                  <a:pt x="484006" y="2472354"/>
                  <a:pt x="489863" y="2470992"/>
                </a:cubicBezTo>
                <a:close/>
                <a:moveTo>
                  <a:pt x="1526281" y="2442912"/>
                </a:moveTo>
                <a:cubicBezTo>
                  <a:pt x="1541483" y="2443779"/>
                  <a:pt x="1563718" y="2451316"/>
                  <a:pt x="1589130" y="2465334"/>
                </a:cubicBezTo>
                <a:cubicBezTo>
                  <a:pt x="1616963" y="2480408"/>
                  <a:pt x="1660526" y="2511761"/>
                  <a:pt x="1647215" y="2531960"/>
                </a:cubicBezTo>
                <a:cubicBezTo>
                  <a:pt x="1616055" y="2560600"/>
                  <a:pt x="1514709" y="2501813"/>
                  <a:pt x="1505634" y="2460511"/>
                </a:cubicBezTo>
                <a:cubicBezTo>
                  <a:pt x="1502911" y="2447849"/>
                  <a:pt x="1511079" y="2442046"/>
                  <a:pt x="1526281" y="2442912"/>
                </a:cubicBezTo>
                <a:close/>
                <a:moveTo>
                  <a:pt x="2803059" y="2441171"/>
                </a:moveTo>
                <a:cubicBezTo>
                  <a:pt x="2803339" y="2439950"/>
                  <a:pt x="2805580" y="2442698"/>
                  <a:pt x="2808382" y="2448193"/>
                </a:cubicBezTo>
                <a:cubicBezTo>
                  <a:pt x="2811183" y="2453688"/>
                  <a:pt x="2815386" y="2464068"/>
                  <a:pt x="2815946" y="2468953"/>
                </a:cubicBezTo>
                <a:cubicBezTo>
                  <a:pt x="2815946" y="2469258"/>
                  <a:pt x="2816226" y="2469868"/>
                  <a:pt x="2815946" y="2470174"/>
                </a:cubicBezTo>
                <a:cubicBezTo>
                  <a:pt x="2813985" y="2471700"/>
                  <a:pt x="2801938" y="2444835"/>
                  <a:pt x="2803059" y="2441171"/>
                </a:cubicBezTo>
                <a:close/>
                <a:moveTo>
                  <a:pt x="267326" y="2438269"/>
                </a:moveTo>
                <a:cubicBezTo>
                  <a:pt x="270511" y="2438813"/>
                  <a:pt x="273919" y="2441568"/>
                  <a:pt x="276141" y="2446208"/>
                </a:cubicBezTo>
                <a:cubicBezTo>
                  <a:pt x="278512" y="2451429"/>
                  <a:pt x="279401" y="2459840"/>
                  <a:pt x="273771" y="2462450"/>
                </a:cubicBezTo>
                <a:cubicBezTo>
                  <a:pt x="265177" y="2465350"/>
                  <a:pt x="257176" y="2452299"/>
                  <a:pt x="259843" y="2443598"/>
                </a:cubicBezTo>
                <a:cubicBezTo>
                  <a:pt x="261177" y="2439392"/>
                  <a:pt x="264140" y="2437725"/>
                  <a:pt x="267326" y="2438269"/>
                </a:cubicBezTo>
                <a:close/>
                <a:moveTo>
                  <a:pt x="909410" y="2430768"/>
                </a:moveTo>
                <a:cubicBezTo>
                  <a:pt x="921232" y="2425972"/>
                  <a:pt x="946392" y="2438027"/>
                  <a:pt x="970866" y="2462477"/>
                </a:cubicBezTo>
                <a:cubicBezTo>
                  <a:pt x="990689" y="2482097"/>
                  <a:pt x="1016001" y="2518319"/>
                  <a:pt x="1000143" y="2532204"/>
                </a:cubicBezTo>
                <a:cubicBezTo>
                  <a:pt x="969036" y="2547900"/>
                  <a:pt x="900113" y="2475758"/>
                  <a:pt x="902553" y="2441347"/>
                </a:cubicBezTo>
                <a:cubicBezTo>
                  <a:pt x="903010" y="2435838"/>
                  <a:pt x="905469" y="2432367"/>
                  <a:pt x="909410" y="2430768"/>
                </a:cubicBezTo>
                <a:close/>
                <a:moveTo>
                  <a:pt x="2490449" y="2429470"/>
                </a:moveTo>
                <a:cubicBezTo>
                  <a:pt x="2498181" y="2429241"/>
                  <a:pt x="2509249" y="2432515"/>
                  <a:pt x="2520772" y="2439368"/>
                </a:cubicBezTo>
                <a:cubicBezTo>
                  <a:pt x="2539572" y="2450636"/>
                  <a:pt x="2557463" y="2471040"/>
                  <a:pt x="2554128" y="2483831"/>
                </a:cubicBezTo>
                <a:cubicBezTo>
                  <a:pt x="2553824" y="2484440"/>
                  <a:pt x="2553521" y="2485049"/>
                  <a:pt x="2553218" y="2485354"/>
                </a:cubicBezTo>
                <a:cubicBezTo>
                  <a:pt x="2542605" y="2500276"/>
                  <a:pt x="2484991" y="2459772"/>
                  <a:pt x="2480139" y="2440586"/>
                </a:cubicBezTo>
                <a:cubicBezTo>
                  <a:pt x="2478319" y="2433429"/>
                  <a:pt x="2482716" y="2429698"/>
                  <a:pt x="2490449" y="2429470"/>
                </a:cubicBezTo>
                <a:close/>
                <a:moveTo>
                  <a:pt x="1811463" y="2427893"/>
                </a:moveTo>
                <a:cubicBezTo>
                  <a:pt x="1820809" y="2428917"/>
                  <a:pt x="1831593" y="2431086"/>
                  <a:pt x="1843398" y="2434481"/>
                </a:cubicBezTo>
                <a:cubicBezTo>
                  <a:pt x="1849755" y="2436594"/>
                  <a:pt x="1908176" y="2454099"/>
                  <a:pt x="1898490" y="2474923"/>
                </a:cubicBezTo>
                <a:cubicBezTo>
                  <a:pt x="1878511" y="2500275"/>
                  <a:pt x="1794663" y="2476734"/>
                  <a:pt x="1777409" y="2447459"/>
                </a:cubicBezTo>
                <a:cubicBezTo>
                  <a:pt x="1768328" y="2432067"/>
                  <a:pt x="1783425" y="2424824"/>
                  <a:pt x="1811463" y="2427893"/>
                </a:cubicBezTo>
                <a:close/>
                <a:moveTo>
                  <a:pt x="571242" y="2426279"/>
                </a:moveTo>
                <a:cubicBezTo>
                  <a:pt x="578111" y="2424508"/>
                  <a:pt x="587041" y="2427027"/>
                  <a:pt x="594520" y="2434741"/>
                </a:cubicBezTo>
                <a:cubicBezTo>
                  <a:pt x="595742" y="2436315"/>
                  <a:pt x="597573" y="2438205"/>
                  <a:pt x="598489" y="2439779"/>
                </a:cubicBezTo>
                <a:lnTo>
                  <a:pt x="597648" y="2440233"/>
                </a:lnTo>
                <a:lnTo>
                  <a:pt x="609677" y="2464135"/>
                </a:lnTo>
                <a:cubicBezTo>
                  <a:pt x="611642" y="2471771"/>
                  <a:pt x="610962" y="2478315"/>
                  <a:pt x="605973" y="2481775"/>
                </a:cubicBezTo>
                <a:cubicBezTo>
                  <a:pt x="594482" y="2485988"/>
                  <a:pt x="576642" y="2471846"/>
                  <a:pt x="565151" y="2456801"/>
                </a:cubicBezTo>
                <a:lnTo>
                  <a:pt x="565507" y="2456615"/>
                </a:lnTo>
                <a:lnTo>
                  <a:pt x="560327" y="2443558"/>
                </a:lnTo>
                <a:cubicBezTo>
                  <a:pt x="559564" y="2434111"/>
                  <a:pt x="564373" y="2428050"/>
                  <a:pt x="571242" y="2426279"/>
                </a:cubicBezTo>
                <a:close/>
                <a:moveTo>
                  <a:pt x="2266054" y="2423987"/>
                </a:moveTo>
                <a:cubicBezTo>
                  <a:pt x="2274935" y="2423863"/>
                  <a:pt x="2284693" y="2424589"/>
                  <a:pt x="2294601" y="2426348"/>
                </a:cubicBezTo>
                <a:cubicBezTo>
                  <a:pt x="2325827" y="2432159"/>
                  <a:pt x="2355851" y="2448369"/>
                  <a:pt x="2350747" y="2463661"/>
                </a:cubicBezTo>
                <a:cubicBezTo>
                  <a:pt x="2335735" y="2485988"/>
                  <a:pt x="2241157" y="2457850"/>
                  <a:pt x="2229448" y="2443169"/>
                </a:cubicBezTo>
                <a:cubicBezTo>
                  <a:pt x="2220665" y="2432388"/>
                  <a:pt x="2239412" y="2424360"/>
                  <a:pt x="2266054" y="2423987"/>
                </a:cubicBezTo>
                <a:close/>
                <a:moveTo>
                  <a:pt x="1260583" y="2422003"/>
                </a:moveTo>
                <a:cubicBezTo>
                  <a:pt x="1277102" y="2426050"/>
                  <a:pt x="1299327" y="2438075"/>
                  <a:pt x="1320801" y="2454714"/>
                </a:cubicBezTo>
                <a:cubicBezTo>
                  <a:pt x="1345429" y="2474076"/>
                  <a:pt x="1387476" y="2515826"/>
                  <a:pt x="1370657" y="2536095"/>
                </a:cubicBezTo>
                <a:cubicBezTo>
                  <a:pt x="1336719" y="2560600"/>
                  <a:pt x="1238809" y="2480732"/>
                  <a:pt x="1234604" y="2437168"/>
                </a:cubicBezTo>
                <a:cubicBezTo>
                  <a:pt x="1233253" y="2421890"/>
                  <a:pt x="1244065" y="2417957"/>
                  <a:pt x="1260583" y="2422003"/>
                </a:cubicBezTo>
                <a:close/>
                <a:moveTo>
                  <a:pt x="2103668" y="2420900"/>
                </a:moveTo>
                <a:cubicBezTo>
                  <a:pt x="2109020" y="2423008"/>
                  <a:pt x="2109583" y="2423309"/>
                  <a:pt x="2112118" y="2425718"/>
                </a:cubicBezTo>
                <a:cubicBezTo>
                  <a:pt x="2112963" y="2426320"/>
                  <a:pt x="2112963" y="2428427"/>
                  <a:pt x="2112681" y="2429632"/>
                </a:cubicBezTo>
                <a:cubicBezTo>
                  <a:pt x="2110147" y="2432944"/>
                  <a:pt x="2107612" y="2434750"/>
                  <a:pt x="2095500" y="2438363"/>
                </a:cubicBezTo>
                <a:cubicBezTo>
                  <a:pt x="2098317" y="2432642"/>
                  <a:pt x="2101133" y="2426922"/>
                  <a:pt x="2103668" y="2420900"/>
                </a:cubicBezTo>
                <a:close/>
                <a:moveTo>
                  <a:pt x="2687786" y="2416970"/>
                </a:moveTo>
                <a:cubicBezTo>
                  <a:pt x="2691185" y="2418557"/>
                  <a:pt x="2695638" y="2422186"/>
                  <a:pt x="2700325" y="2427477"/>
                </a:cubicBezTo>
                <a:cubicBezTo>
                  <a:pt x="2709701" y="2438061"/>
                  <a:pt x="2719388" y="2454692"/>
                  <a:pt x="2718763" y="2463763"/>
                </a:cubicBezTo>
                <a:cubicBezTo>
                  <a:pt x="2718763" y="2464368"/>
                  <a:pt x="2718451" y="2465275"/>
                  <a:pt x="2717513" y="2465880"/>
                </a:cubicBezTo>
                <a:cubicBezTo>
                  <a:pt x="2710013" y="2470113"/>
                  <a:pt x="2679700" y="2430199"/>
                  <a:pt x="2681575" y="2418708"/>
                </a:cubicBezTo>
                <a:cubicBezTo>
                  <a:pt x="2682044" y="2415836"/>
                  <a:pt x="2684388" y="2415382"/>
                  <a:pt x="2687786" y="2416970"/>
                </a:cubicBezTo>
                <a:close/>
                <a:moveTo>
                  <a:pt x="2056994" y="2410083"/>
                </a:moveTo>
                <a:cubicBezTo>
                  <a:pt x="2092883" y="2410674"/>
                  <a:pt x="2100724" y="2418360"/>
                  <a:pt x="2103438" y="2420725"/>
                </a:cubicBezTo>
                <a:cubicBezTo>
                  <a:pt x="2100724" y="2426637"/>
                  <a:pt x="2097708" y="2432253"/>
                  <a:pt x="2094692" y="2437870"/>
                </a:cubicBezTo>
                <a:cubicBezTo>
                  <a:pt x="2069661" y="2452650"/>
                  <a:pt x="2015677" y="2449990"/>
                  <a:pt x="2000900" y="2433731"/>
                </a:cubicBezTo>
                <a:cubicBezTo>
                  <a:pt x="1989138" y="2420429"/>
                  <a:pt x="2014773" y="2409787"/>
                  <a:pt x="2056994" y="2410083"/>
                </a:cubicBezTo>
                <a:close/>
                <a:moveTo>
                  <a:pt x="352768" y="2398017"/>
                </a:moveTo>
                <a:cubicBezTo>
                  <a:pt x="356970" y="2398958"/>
                  <a:pt x="361484" y="2402649"/>
                  <a:pt x="364597" y="2408675"/>
                </a:cubicBezTo>
                <a:cubicBezTo>
                  <a:pt x="368020" y="2415002"/>
                  <a:pt x="369888" y="2426450"/>
                  <a:pt x="361795" y="2430969"/>
                </a:cubicBezTo>
                <a:cubicBezTo>
                  <a:pt x="349344" y="2435187"/>
                  <a:pt x="338138" y="2415905"/>
                  <a:pt x="342807" y="2403854"/>
                </a:cubicBezTo>
                <a:cubicBezTo>
                  <a:pt x="344675" y="2398883"/>
                  <a:pt x="348566" y="2397076"/>
                  <a:pt x="352768" y="2398017"/>
                </a:cubicBezTo>
                <a:close/>
                <a:moveTo>
                  <a:pt x="679315" y="2395500"/>
                </a:moveTo>
                <a:cubicBezTo>
                  <a:pt x="693563" y="2414325"/>
                  <a:pt x="703264" y="2437096"/>
                  <a:pt x="692047" y="2445598"/>
                </a:cubicBezTo>
                <a:cubicBezTo>
                  <a:pt x="678709" y="2451063"/>
                  <a:pt x="657186" y="2434060"/>
                  <a:pt x="642938" y="2416146"/>
                </a:cubicBezTo>
                <a:cubicBezTo>
                  <a:pt x="649001" y="2412807"/>
                  <a:pt x="655064" y="2409467"/>
                  <a:pt x="661127" y="2405823"/>
                </a:cubicBezTo>
                <a:cubicBezTo>
                  <a:pt x="667190" y="2402483"/>
                  <a:pt x="673253" y="2398840"/>
                  <a:pt x="679315" y="2395500"/>
                </a:cubicBezTo>
                <a:close/>
                <a:moveTo>
                  <a:pt x="1571085" y="2389746"/>
                </a:moveTo>
                <a:cubicBezTo>
                  <a:pt x="1585215" y="2390350"/>
                  <a:pt x="1606371" y="2397145"/>
                  <a:pt x="1630852" y="2409979"/>
                </a:cubicBezTo>
                <a:cubicBezTo>
                  <a:pt x="1633875" y="2411489"/>
                  <a:pt x="1703389" y="2448332"/>
                  <a:pt x="1690393" y="2472492"/>
                </a:cubicBezTo>
                <a:cubicBezTo>
                  <a:pt x="1663796" y="2500275"/>
                  <a:pt x="1564965" y="2445615"/>
                  <a:pt x="1553480" y="2406658"/>
                </a:cubicBezTo>
                <a:cubicBezTo>
                  <a:pt x="1549853" y="2394729"/>
                  <a:pt x="1556956" y="2389142"/>
                  <a:pt x="1571085" y="2389746"/>
                </a:cubicBezTo>
                <a:close/>
                <a:moveTo>
                  <a:pt x="649294" y="2379520"/>
                </a:moveTo>
                <a:cubicBezTo>
                  <a:pt x="656843" y="2378286"/>
                  <a:pt x="666269" y="2381447"/>
                  <a:pt x="674546" y="2389619"/>
                </a:cubicBezTo>
                <a:cubicBezTo>
                  <a:pt x="676386" y="2391160"/>
                  <a:pt x="678225" y="2393319"/>
                  <a:pt x="679451" y="2395169"/>
                </a:cubicBezTo>
                <a:cubicBezTo>
                  <a:pt x="673320" y="2398561"/>
                  <a:pt x="667189" y="2402262"/>
                  <a:pt x="661058" y="2405654"/>
                </a:cubicBezTo>
                <a:cubicBezTo>
                  <a:pt x="654927" y="2409354"/>
                  <a:pt x="648796" y="2412746"/>
                  <a:pt x="642665" y="2416138"/>
                </a:cubicBezTo>
                <a:cubicBezTo>
                  <a:pt x="637147" y="2409662"/>
                  <a:pt x="635001" y="2402878"/>
                  <a:pt x="635308" y="2395786"/>
                </a:cubicBezTo>
                <a:cubicBezTo>
                  <a:pt x="636074" y="2386381"/>
                  <a:pt x="641745" y="2380753"/>
                  <a:pt x="649294" y="2379520"/>
                </a:cubicBezTo>
                <a:close/>
                <a:moveTo>
                  <a:pt x="971824" y="2376423"/>
                </a:moveTo>
                <a:cubicBezTo>
                  <a:pt x="983721" y="2370837"/>
                  <a:pt x="1010772" y="2383889"/>
                  <a:pt x="1038833" y="2411476"/>
                </a:cubicBezTo>
                <a:cubicBezTo>
                  <a:pt x="1062179" y="2433668"/>
                  <a:pt x="1090614" y="2472882"/>
                  <a:pt x="1074750" y="2488690"/>
                </a:cubicBezTo>
                <a:cubicBezTo>
                  <a:pt x="1043322" y="2506625"/>
                  <a:pt x="965201" y="2426980"/>
                  <a:pt x="965500" y="2388373"/>
                </a:cubicBezTo>
                <a:cubicBezTo>
                  <a:pt x="965575" y="2382218"/>
                  <a:pt x="967858" y="2378285"/>
                  <a:pt x="971824" y="2376423"/>
                </a:cubicBezTo>
                <a:close/>
                <a:moveTo>
                  <a:pt x="2793394" y="2373275"/>
                </a:moveTo>
                <a:cubicBezTo>
                  <a:pt x="2794047" y="2373587"/>
                  <a:pt x="2796009" y="2376398"/>
                  <a:pt x="2796989" y="2377960"/>
                </a:cubicBezTo>
                <a:cubicBezTo>
                  <a:pt x="2798950" y="2381707"/>
                  <a:pt x="2802546" y="2388578"/>
                  <a:pt x="2803199" y="2391701"/>
                </a:cubicBezTo>
                <a:cubicBezTo>
                  <a:pt x="2803199" y="2392013"/>
                  <a:pt x="2803526" y="2392325"/>
                  <a:pt x="2803199" y="2392325"/>
                </a:cubicBezTo>
                <a:cubicBezTo>
                  <a:pt x="2801892" y="2392013"/>
                  <a:pt x="2792413" y="2374837"/>
                  <a:pt x="2793394" y="2373275"/>
                </a:cubicBezTo>
                <a:close/>
                <a:moveTo>
                  <a:pt x="1845673" y="2370834"/>
                </a:moveTo>
                <a:cubicBezTo>
                  <a:pt x="1853975" y="2371670"/>
                  <a:pt x="1863537" y="2373408"/>
                  <a:pt x="1874030" y="2376098"/>
                </a:cubicBezTo>
                <a:cubicBezTo>
                  <a:pt x="1876463" y="2376994"/>
                  <a:pt x="1935163" y="2392537"/>
                  <a:pt x="1928776" y="2411966"/>
                </a:cubicBezTo>
                <a:cubicBezTo>
                  <a:pt x="1911744" y="2436775"/>
                  <a:pt x="1827799" y="2413162"/>
                  <a:pt x="1813808" y="2386260"/>
                </a:cubicBezTo>
                <a:cubicBezTo>
                  <a:pt x="1807193" y="2373931"/>
                  <a:pt x="1820766" y="2368326"/>
                  <a:pt x="1845673" y="2370834"/>
                </a:cubicBezTo>
                <a:close/>
                <a:moveTo>
                  <a:pt x="42863" y="2365337"/>
                </a:moveTo>
                <a:lnTo>
                  <a:pt x="46038" y="2368512"/>
                </a:lnTo>
                <a:lnTo>
                  <a:pt x="46038" y="2371687"/>
                </a:lnTo>
                <a:lnTo>
                  <a:pt x="42863" y="2368512"/>
                </a:lnTo>
                <a:close/>
                <a:moveTo>
                  <a:pt x="1307647" y="2365299"/>
                </a:moveTo>
                <a:cubicBezTo>
                  <a:pt x="1324083" y="2368512"/>
                  <a:pt x="1347681" y="2380305"/>
                  <a:pt x="1373917" y="2399809"/>
                </a:cubicBezTo>
                <a:cubicBezTo>
                  <a:pt x="1401058" y="2419766"/>
                  <a:pt x="1447801" y="2463309"/>
                  <a:pt x="1432120" y="2485080"/>
                </a:cubicBezTo>
                <a:cubicBezTo>
                  <a:pt x="1398646" y="2511387"/>
                  <a:pt x="1291890" y="2428232"/>
                  <a:pt x="1284351" y="2382270"/>
                </a:cubicBezTo>
                <a:cubicBezTo>
                  <a:pt x="1281939" y="2367454"/>
                  <a:pt x="1291212" y="2362086"/>
                  <a:pt x="1307647" y="2365299"/>
                </a:cubicBezTo>
                <a:close/>
                <a:moveTo>
                  <a:pt x="2517991" y="2360122"/>
                </a:moveTo>
                <a:cubicBezTo>
                  <a:pt x="2524502" y="2360197"/>
                  <a:pt x="2533610" y="2362994"/>
                  <a:pt x="2543094" y="2368588"/>
                </a:cubicBezTo>
                <a:cubicBezTo>
                  <a:pt x="2559653" y="2377962"/>
                  <a:pt x="2576513" y="2395500"/>
                  <a:pt x="2574707" y="2407293"/>
                </a:cubicBezTo>
                <a:cubicBezTo>
                  <a:pt x="2574707" y="2407595"/>
                  <a:pt x="2574406" y="2408200"/>
                  <a:pt x="2574406" y="2408503"/>
                </a:cubicBezTo>
                <a:cubicBezTo>
                  <a:pt x="2567180" y="2420900"/>
                  <a:pt x="2511781" y="2386731"/>
                  <a:pt x="2508470" y="2367983"/>
                </a:cubicBezTo>
                <a:cubicBezTo>
                  <a:pt x="2507566" y="2362692"/>
                  <a:pt x="2511480" y="2360046"/>
                  <a:pt x="2517991" y="2360122"/>
                </a:cubicBezTo>
                <a:close/>
                <a:moveTo>
                  <a:pt x="2298315" y="2357949"/>
                </a:moveTo>
                <a:cubicBezTo>
                  <a:pt x="2305918" y="2357819"/>
                  <a:pt x="2314254" y="2358377"/>
                  <a:pt x="2322759" y="2359761"/>
                </a:cubicBezTo>
                <a:cubicBezTo>
                  <a:pt x="2351362" y="2364066"/>
                  <a:pt x="2379663" y="2378212"/>
                  <a:pt x="2376953" y="2391744"/>
                </a:cubicBezTo>
                <a:cubicBezTo>
                  <a:pt x="2365211" y="2412963"/>
                  <a:pt x="2273683" y="2388053"/>
                  <a:pt x="2264952" y="2373907"/>
                </a:cubicBezTo>
                <a:cubicBezTo>
                  <a:pt x="2259307" y="2364912"/>
                  <a:pt x="2275509" y="2358338"/>
                  <a:pt x="2298315" y="2357949"/>
                </a:cubicBezTo>
                <a:close/>
                <a:moveTo>
                  <a:pt x="434971" y="2354485"/>
                </a:moveTo>
                <a:cubicBezTo>
                  <a:pt x="440160" y="2355564"/>
                  <a:pt x="445840" y="2360178"/>
                  <a:pt x="449930" y="2367917"/>
                </a:cubicBezTo>
                <a:cubicBezTo>
                  <a:pt x="454171" y="2375954"/>
                  <a:pt x="457201" y="2390539"/>
                  <a:pt x="447203" y="2396195"/>
                </a:cubicBezTo>
                <a:cubicBezTo>
                  <a:pt x="432055" y="2401850"/>
                  <a:pt x="417513" y="2377740"/>
                  <a:pt x="422966" y="2362261"/>
                </a:cubicBezTo>
                <a:cubicBezTo>
                  <a:pt x="425087" y="2355862"/>
                  <a:pt x="429783" y="2353406"/>
                  <a:pt x="434971" y="2354485"/>
                </a:cubicBezTo>
                <a:close/>
                <a:moveTo>
                  <a:pt x="2695686" y="2347926"/>
                </a:moveTo>
                <a:cubicBezTo>
                  <a:pt x="2698358" y="2349232"/>
                  <a:pt x="2701973" y="2352228"/>
                  <a:pt x="2705902" y="2356683"/>
                </a:cubicBezTo>
                <a:cubicBezTo>
                  <a:pt x="2713447" y="2365286"/>
                  <a:pt x="2722249" y="2379420"/>
                  <a:pt x="2722563" y="2386794"/>
                </a:cubicBezTo>
                <a:cubicBezTo>
                  <a:pt x="2722563" y="2387409"/>
                  <a:pt x="2722249" y="2388331"/>
                  <a:pt x="2721620" y="2388638"/>
                </a:cubicBezTo>
                <a:cubicBezTo>
                  <a:pt x="2716590" y="2392325"/>
                  <a:pt x="2690813" y="2359141"/>
                  <a:pt x="2691127" y="2349309"/>
                </a:cubicBezTo>
                <a:cubicBezTo>
                  <a:pt x="2691285" y="2347005"/>
                  <a:pt x="2693014" y="2346620"/>
                  <a:pt x="2695686" y="2347926"/>
                </a:cubicBezTo>
                <a:close/>
                <a:moveTo>
                  <a:pt x="2083386" y="2347875"/>
                </a:moveTo>
                <a:cubicBezTo>
                  <a:pt x="2090171" y="2347875"/>
                  <a:pt x="2109337" y="2348216"/>
                  <a:pt x="2121422" y="2352860"/>
                </a:cubicBezTo>
                <a:lnTo>
                  <a:pt x="2130405" y="2359070"/>
                </a:lnTo>
                <a:lnTo>
                  <a:pt x="2134420" y="2361541"/>
                </a:lnTo>
                <a:cubicBezTo>
                  <a:pt x="2134958" y="2362367"/>
                  <a:pt x="2134881" y="2363193"/>
                  <a:pt x="2134881" y="2364094"/>
                </a:cubicBezTo>
                <a:cubicBezTo>
                  <a:pt x="2134113" y="2365145"/>
                  <a:pt x="2133498" y="2366046"/>
                  <a:pt x="2132231" y="2366985"/>
                </a:cubicBezTo>
                <a:lnTo>
                  <a:pt x="2126056" y="2369914"/>
                </a:lnTo>
                <a:lnTo>
                  <a:pt x="2125903" y="2370294"/>
                </a:lnTo>
                <a:cubicBezTo>
                  <a:pt x="2103288" y="2387563"/>
                  <a:pt x="2049916" y="2385442"/>
                  <a:pt x="2034839" y="2370900"/>
                </a:cubicBezTo>
                <a:cubicBezTo>
                  <a:pt x="2022476" y="2359085"/>
                  <a:pt x="2045091" y="2348178"/>
                  <a:pt x="2083386" y="2347875"/>
                </a:cubicBezTo>
                <a:close/>
                <a:moveTo>
                  <a:pt x="1610570" y="2336567"/>
                </a:moveTo>
                <a:cubicBezTo>
                  <a:pt x="1623419" y="2336911"/>
                  <a:pt x="1643171" y="2342950"/>
                  <a:pt x="1666506" y="2354571"/>
                </a:cubicBezTo>
                <a:cubicBezTo>
                  <a:pt x="1669251" y="2356100"/>
                  <a:pt x="1735139" y="2389433"/>
                  <a:pt x="1725378" y="2412063"/>
                </a:cubicBezTo>
                <a:cubicBezTo>
                  <a:pt x="1703720" y="2438362"/>
                  <a:pt x="1609769" y="2388821"/>
                  <a:pt x="1596042" y="2352736"/>
                </a:cubicBezTo>
                <a:cubicBezTo>
                  <a:pt x="1591772" y="2341574"/>
                  <a:pt x="1597720" y="2336223"/>
                  <a:pt x="1610570" y="2336567"/>
                </a:cubicBezTo>
                <a:close/>
                <a:moveTo>
                  <a:pt x="722268" y="2332481"/>
                </a:moveTo>
                <a:cubicBezTo>
                  <a:pt x="730332" y="2331069"/>
                  <a:pt x="740731" y="2334503"/>
                  <a:pt x="750225" y="2343357"/>
                </a:cubicBezTo>
                <a:cubicBezTo>
                  <a:pt x="752034" y="2344883"/>
                  <a:pt x="754144" y="2347326"/>
                  <a:pt x="755651" y="2349463"/>
                </a:cubicBezTo>
                <a:lnTo>
                  <a:pt x="755032" y="2349845"/>
                </a:lnTo>
                <a:lnTo>
                  <a:pt x="774556" y="2381652"/>
                </a:lnTo>
                <a:cubicBezTo>
                  <a:pt x="778310" y="2391784"/>
                  <a:pt x="778462" y="2400458"/>
                  <a:pt x="772697" y="2405094"/>
                </a:cubicBezTo>
                <a:cubicBezTo>
                  <a:pt x="758438" y="2411375"/>
                  <a:pt x="733256" y="2392831"/>
                  <a:pt x="715963" y="2372792"/>
                </a:cubicBezTo>
                <a:lnTo>
                  <a:pt x="716709" y="2372344"/>
                </a:lnTo>
                <a:lnTo>
                  <a:pt x="708328" y="2350684"/>
                </a:lnTo>
                <a:cubicBezTo>
                  <a:pt x="708478" y="2340151"/>
                  <a:pt x="714206" y="2333893"/>
                  <a:pt x="722268" y="2332481"/>
                </a:cubicBezTo>
                <a:close/>
                <a:moveTo>
                  <a:pt x="132537" y="2328269"/>
                </a:moveTo>
                <a:cubicBezTo>
                  <a:pt x="134205" y="2329143"/>
                  <a:pt x="135833" y="2331206"/>
                  <a:pt x="136810" y="2333905"/>
                </a:cubicBezTo>
                <a:cubicBezTo>
                  <a:pt x="138113" y="2337398"/>
                  <a:pt x="138113" y="2343431"/>
                  <a:pt x="134857" y="2345018"/>
                </a:cubicBezTo>
                <a:cubicBezTo>
                  <a:pt x="129321" y="2346288"/>
                  <a:pt x="125413" y="2335175"/>
                  <a:pt x="128018" y="2329778"/>
                </a:cubicBezTo>
                <a:cubicBezTo>
                  <a:pt x="129158" y="2327714"/>
                  <a:pt x="130868" y="2327396"/>
                  <a:pt x="132537" y="2328269"/>
                </a:cubicBezTo>
                <a:close/>
                <a:moveTo>
                  <a:pt x="1026516" y="2323489"/>
                </a:moveTo>
                <a:cubicBezTo>
                  <a:pt x="1038736" y="2317269"/>
                  <a:pt x="1068475" y="2331078"/>
                  <a:pt x="1100607" y="2360293"/>
                </a:cubicBezTo>
                <a:cubicBezTo>
                  <a:pt x="1126737" y="2384639"/>
                  <a:pt x="1160464" y="2426636"/>
                  <a:pt x="1144664" y="2443678"/>
                </a:cubicBezTo>
                <a:cubicBezTo>
                  <a:pt x="1112153" y="2463763"/>
                  <a:pt x="1023126" y="2378248"/>
                  <a:pt x="1020695" y="2336556"/>
                </a:cubicBezTo>
                <a:cubicBezTo>
                  <a:pt x="1020316" y="2329860"/>
                  <a:pt x="1022443" y="2325562"/>
                  <a:pt x="1026516" y="2323489"/>
                </a:cubicBezTo>
                <a:close/>
                <a:moveTo>
                  <a:pt x="1872645" y="2313087"/>
                </a:moveTo>
                <a:cubicBezTo>
                  <a:pt x="1880053" y="2313743"/>
                  <a:pt x="1888663" y="2315217"/>
                  <a:pt x="1898201" y="2317561"/>
                </a:cubicBezTo>
                <a:cubicBezTo>
                  <a:pt x="1900320" y="2317863"/>
                  <a:pt x="1954213" y="2331470"/>
                  <a:pt x="1950277" y="2349311"/>
                </a:cubicBezTo>
                <a:cubicBezTo>
                  <a:pt x="1937864" y="2371687"/>
                  <a:pt x="1860354" y="2351428"/>
                  <a:pt x="1845821" y="2327842"/>
                </a:cubicBezTo>
                <a:cubicBezTo>
                  <a:pt x="1839009" y="2316503"/>
                  <a:pt x="1850420" y="2311116"/>
                  <a:pt x="1872645" y="2313087"/>
                </a:cubicBezTo>
                <a:close/>
                <a:moveTo>
                  <a:pt x="1354651" y="2312858"/>
                </a:moveTo>
                <a:cubicBezTo>
                  <a:pt x="1371593" y="2316775"/>
                  <a:pt x="1395363" y="2329021"/>
                  <a:pt x="1419058" y="2346059"/>
                </a:cubicBezTo>
                <a:cubicBezTo>
                  <a:pt x="1446527" y="2365835"/>
                  <a:pt x="1495426" y="2408734"/>
                  <a:pt x="1481843" y="2430639"/>
                </a:cubicBezTo>
                <a:cubicBezTo>
                  <a:pt x="1451658" y="2457413"/>
                  <a:pt x="1341785" y="2375571"/>
                  <a:pt x="1331220" y="2329630"/>
                </a:cubicBezTo>
                <a:cubicBezTo>
                  <a:pt x="1327598" y="2313352"/>
                  <a:pt x="1337710" y="2308941"/>
                  <a:pt x="1354651" y="2312858"/>
                </a:cubicBezTo>
                <a:close/>
                <a:moveTo>
                  <a:pt x="513519" y="2309651"/>
                </a:moveTo>
                <a:cubicBezTo>
                  <a:pt x="519739" y="2310912"/>
                  <a:pt x="526684" y="2316565"/>
                  <a:pt x="531874" y="2326038"/>
                </a:cubicBezTo>
                <a:cubicBezTo>
                  <a:pt x="537064" y="2335511"/>
                  <a:pt x="541338" y="2353845"/>
                  <a:pt x="529737" y="2360874"/>
                </a:cubicBezTo>
                <a:cubicBezTo>
                  <a:pt x="511725" y="2368513"/>
                  <a:pt x="493713" y="2339178"/>
                  <a:pt x="499513" y="2319621"/>
                </a:cubicBezTo>
                <a:cubicBezTo>
                  <a:pt x="501803" y="2311523"/>
                  <a:pt x="507298" y="2308391"/>
                  <a:pt x="513519" y="2309651"/>
                </a:cubicBezTo>
                <a:close/>
                <a:moveTo>
                  <a:pt x="2774950" y="2306600"/>
                </a:moveTo>
                <a:lnTo>
                  <a:pt x="2776538" y="2308188"/>
                </a:lnTo>
                <a:lnTo>
                  <a:pt x="2779713" y="2314538"/>
                </a:lnTo>
                <a:lnTo>
                  <a:pt x="2778125" y="2311363"/>
                </a:lnTo>
                <a:close/>
                <a:moveTo>
                  <a:pt x="2343477" y="2293314"/>
                </a:moveTo>
                <a:cubicBezTo>
                  <a:pt x="2369056" y="2296893"/>
                  <a:pt x="2395538" y="2308525"/>
                  <a:pt x="2394334" y="2320157"/>
                </a:cubicBezTo>
                <a:cubicBezTo>
                  <a:pt x="2385908" y="2338351"/>
                  <a:pt x="2302852" y="2318666"/>
                  <a:pt x="2293824" y="2306437"/>
                </a:cubicBezTo>
                <a:cubicBezTo>
                  <a:pt x="2286000" y="2296296"/>
                  <a:pt x="2313084" y="2289138"/>
                  <a:pt x="2343477" y="2293314"/>
                </a:cubicBezTo>
                <a:close/>
                <a:moveTo>
                  <a:pt x="2535270" y="2291475"/>
                </a:moveTo>
                <a:cubicBezTo>
                  <a:pt x="2540570" y="2291475"/>
                  <a:pt x="2548260" y="2293812"/>
                  <a:pt x="2556473" y="2298486"/>
                </a:cubicBezTo>
                <a:cubicBezTo>
                  <a:pt x="2570808" y="2306627"/>
                  <a:pt x="2586038" y="2322006"/>
                  <a:pt x="2585739" y="2331655"/>
                </a:cubicBezTo>
                <a:cubicBezTo>
                  <a:pt x="2585739" y="2331956"/>
                  <a:pt x="2585739" y="2332559"/>
                  <a:pt x="2585441" y="2332861"/>
                </a:cubicBezTo>
                <a:cubicBezTo>
                  <a:pt x="2580663" y="2343113"/>
                  <a:pt x="2532582" y="2314467"/>
                  <a:pt x="2528401" y="2298486"/>
                </a:cubicBezTo>
                <a:cubicBezTo>
                  <a:pt x="2527057" y="2293812"/>
                  <a:pt x="2529969" y="2291475"/>
                  <a:pt x="2535270" y="2291475"/>
                </a:cubicBezTo>
                <a:close/>
                <a:moveTo>
                  <a:pt x="218898" y="2289512"/>
                </a:moveTo>
                <a:cubicBezTo>
                  <a:pt x="221516" y="2290670"/>
                  <a:pt x="224135" y="2293833"/>
                  <a:pt x="225829" y="2298618"/>
                </a:cubicBezTo>
                <a:cubicBezTo>
                  <a:pt x="227985" y="2304483"/>
                  <a:pt x="228601" y="2314052"/>
                  <a:pt x="223365" y="2316831"/>
                </a:cubicBezTo>
                <a:cubicBezTo>
                  <a:pt x="214740" y="2319300"/>
                  <a:pt x="207963" y="2300779"/>
                  <a:pt x="211967" y="2292445"/>
                </a:cubicBezTo>
                <a:cubicBezTo>
                  <a:pt x="213662" y="2289203"/>
                  <a:pt x="216280" y="2288354"/>
                  <a:pt x="218898" y="2289512"/>
                </a:cubicBezTo>
                <a:close/>
                <a:moveTo>
                  <a:pt x="2101131" y="2285872"/>
                </a:moveTo>
                <a:cubicBezTo>
                  <a:pt x="2103247" y="2285872"/>
                  <a:pt x="2149476" y="2284375"/>
                  <a:pt x="2147663" y="2299639"/>
                </a:cubicBezTo>
                <a:cubicBezTo>
                  <a:pt x="2139203" y="2319990"/>
                  <a:pt x="2072427" y="2320888"/>
                  <a:pt x="2058226" y="2305624"/>
                </a:cubicBezTo>
                <a:cubicBezTo>
                  <a:pt x="2049463" y="2295748"/>
                  <a:pt x="2068499" y="2286769"/>
                  <a:pt x="2101131" y="2285872"/>
                </a:cubicBezTo>
                <a:close/>
                <a:moveTo>
                  <a:pt x="1649085" y="2285506"/>
                </a:moveTo>
                <a:cubicBezTo>
                  <a:pt x="1661116" y="2286683"/>
                  <a:pt x="1678193" y="2292303"/>
                  <a:pt x="1695498" y="2300505"/>
                </a:cubicBezTo>
                <a:cubicBezTo>
                  <a:pt x="1697927" y="2301720"/>
                  <a:pt x="1758951" y="2331187"/>
                  <a:pt x="1752272" y="2351844"/>
                </a:cubicBezTo>
                <a:cubicBezTo>
                  <a:pt x="1734967" y="2376450"/>
                  <a:pt x="1641761" y="2326934"/>
                  <a:pt x="1632957" y="2297163"/>
                </a:cubicBezTo>
                <a:cubicBezTo>
                  <a:pt x="1630072" y="2287594"/>
                  <a:pt x="1637055" y="2284329"/>
                  <a:pt x="1649085" y="2285506"/>
                </a:cubicBezTo>
                <a:close/>
                <a:moveTo>
                  <a:pt x="788087" y="2284225"/>
                </a:moveTo>
                <a:cubicBezTo>
                  <a:pt x="796780" y="2282529"/>
                  <a:pt x="808345" y="2286307"/>
                  <a:pt x="819374" y="2296177"/>
                </a:cubicBezTo>
                <a:lnTo>
                  <a:pt x="824983" y="2302105"/>
                </a:lnTo>
                <a:lnTo>
                  <a:pt x="825367" y="2301837"/>
                </a:lnTo>
                <a:cubicBezTo>
                  <a:pt x="845444" y="2325752"/>
                  <a:pt x="860426" y="2354572"/>
                  <a:pt x="848740" y="2365610"/>
                </a:cubicBezTo>
                <a:cubicBezTo>
                  <a:pt x="841249" y="2369443"/>
                  <a:pt x="830611" y="2366300"/>
                  <a:pt x="819299" y="2359248"/>
                </a:cubicBezTo>
                <a:lnTo>
                  <a:pt x="786109" y="2329694"/>
                </a:lnTo>
                <a:lnTo>
                  <a:pt x="785061" y="2330412"/>
                </a:lnTo>
                <a:cubicBezTo>
                  <a:pt x="776177" y="2320542"/>
                  <a:pt x="774032" y="2311290"/>
                  <a:pt x="774032" y="2305121"/>
                </a:cubicBezTo>
                <a:cubicBezTo>
                  <a:pt x="773573" y="2293092"/>
                  <a:pt x="779394" y="2285921"/>
                  <a:pt x="788087" y="2284225"/>
                </a:cubicBezTo>
                <a:close/>
                <a:moveTo>
                  <a:pt x="2693271" y="2279154"/>
                </a:moveTo>
                <a:cubicBezTo>
                  <a:pt x="2693562" y="2276438"/>
                  <a:pt x="2697627" y="2279154"/>
                  <a:pt x="2703145" y="2285491"/>
                </a:cubicBezTo>
                <a:cubicBezTo>
                  <a:pt x="2708953" y="2292431"/>
                  <a:pt x="2715342" y="2302993"/>
                  <a:pt x="2716213" y="2308726"/>
                </a:cubicBezTo>
                <a:cubicBezTo>
                  <a:pt x="2716213" y="2309330"/>
                  <a:pt x="2716213" y="2309934"/>
                  <a:pt x="2715923" y="2310235"/>
                </a:cubicBezTo>
                <a:cubicBezTo>
                  <a:pt x="2713019" y="2312951"/>
                  <a:pt x="2692400" y="2285189"/>
                  <a:pt x="2693271" y="2279154"/>
                </a:cubicBezTo>
                <a:close/>
                <a:moveTo>
                  <a:pt x="1091462" y="2269013"/>
                </a:moveTo>
                <a:cubicBezTo>
                  <a:pt x="1108059" y="2272718"/>
                  <a:pt x="1133117" y="2287831"/>
                  <a:pt x="1157030" y="2308591"/>
                </a:cubicBezTo>
                <a:cubicBezTo>
                  <a:pt x="1185974" y="2334305"/>
                  <a:pt x="1223963" y="2378776"/>
                  <a:pt x="1208888" y="2397532"/>
                </a:cubicBezTo>
                <a:cubicBezTo>
                  <a:pt x="1176929" y="2419313"/>
                  <a:pt x="1078338" y="2328860"/>
                  <a:pt x="1072609" y="2283785"/>
                </a:cubicBezTo>
                <a:cubicBezTo>
                  <a:pt x="1071554" y="2275995"/>
                  <a:pt x="1073646" y="2271344"/>
                  <a:pt x="1078041" y="2269325"/>
                </a:cubicBezTo>
                <a:cubicBezTo>
                  <a:pt x="1081337" y="2267811"/>
                  <a:pt x="1085930" y="2267779"/>
                  <a:pt x="1091462" y="2269013"/>
                </a:cubicBezTo>
                <a:close/>
                <a:moveTo>
                  <a:pt x="1382234" y="2264547"/>
                </a:moveTo>
                <a:cubicBezTo>
                  <a:pt x="1394632" y="2259317"/>
                  <a:pt x="1426740" y="2273016"/>
                  <a:pt x="1458505" y="2294389"/>
                </a:cubicBezTo>
                <a:cubicBezTo>
                  <a:pt x="1484709" y="2312578"/>
                  <a:pt x="1531938" y="2351686"/>
                  <a:pt x="1521578" y="2371694"/>
                </a:cubicBezTo>
                <a:cubicBezTo>
                  <a:pt x="1494460" y="2398675"/>
                  <a:pt x="1382939" y="2315913"/>
                  <a:pt x="1377149" y="2276502"/>
                </a:cubicBezTo>
                <a:cubicBezTo>
                  <a:pt x="1376159" y="2270136"/>
                  <a:pt x="1378102" y="2266290"/>
                  <a:pt x="1382234" y="2264547"/>
                </a:cubicBezTo>
                <a:close/>
                <a:moveTo>
                  <a:pt x="588902" y="2264076"/>
                </a:moveTo>
                <a:cubicBezTo>
                  <a:pt x="595711" y="2265338"/>
                  <a:pt x="603450" y="2271606"/>
                  <a:pt x="609403" y="2282462"/>
                </a:cubicBezTo>
                <a:cubicBezTo>
                  <a:pt x="615952" y="2294082"/>
                  <a:pt x="620714" y="2314264"/>
                  <a:pt x="608510" y="2322826"/>
                </a:cubicBezTo>
                <a:cubicBezTo>
                  <a:pt x="588865" y="2332000"/>
                  <a:pt x="568326" y="2298669"/>
                  <a:pt x="573982" y="2275735"/>
                </a:cubicBezTo>
                <a:cubicBezTo>
                  <a:pt x="576214" y="2266561"/>
                  <a:pt x="582093" y="2262815"/>
                  <a:pt x="588902" y="2264076"/>
                </a:cubicBezTo>
                <a:close/>
                <a:moveTo>
                  <a:pt x="1880294" y="2257326"/>
                </a:moveTo>
                <a:cubicBezTo>
                  <a:pt x="1889069" y="2256140"/>
                  <a:pt x="1902157" y="2257326"/>
                  <a:pt x="1916077" y="2260440"/>
                </a:cubicBezTo>
                <a:cubicBezTo>
                  <a:pt x="1918195" y="2261033"/>
                  <a:pt x="1966914" y="2271710"/>
                  <a:pt x="1965099" y="2287428"/>
                </a:cubicBezTo>
                <a:cubicBezTo>
                  <a:pt x="1956020" y="2308187"/>
                  <a:pt x="1880975" y="2288317"/>
                  <a:pt x="1870383" y="2268447"/>
                </a:cubicBezTo>
                <a:cubicBezTo>
                  <a:pt x="1867055" y="2262071"/>
                  <a:pt x="1871518" y="2258512"/>
                  <a:pt x="1880294" y="2257326"/>
                </a:cubicBezTo>
                <a:close/>
                <a:moveTo>
                  <a:pt x="301626" y="2249690"/>
                </a:moveTo>
                <a:cubicBezTo>
                  <a:pt x="305236" y="2251307"/>
                  <a:pt x="309000" y="2255670"/>
                  <a:pt x="311611" y="2262139"/>
                </a:cubicBezTo>
                <a:cubicBezTo>
                  <a:pt x="314377" y="2269662"/>
                  <a:pt x="315913" y="2282902"/>
                  <a:pt x="308539" y="2286813"/>
                </a:cubicBezTo>
                <a:cubicBezTo>
                  <a:pt x="296863" y="2290725"/>
                  <a:pt x="287338" y="2265750"/>
                  <a:pt x="292561" y="2253714"/>
                </a:cubicBezTo>
                <a:cubicBezTo>
                  <a:pt x="294559" y="2249201"/>
                  <a:pt x="298015" y="2248072"/>
                  <a:pt x="301626" y="2249690"/>
                </a:cubicBezTo>
                <a:close/>
                <a:moveTo>
                  <a:pt x="849407" y="2235892"/>
                </a:moveTo>
                <a:cubicBezTo>
                  <a:pt x="858499" y="2233962"/>
                  <a:pt x="871029" y="2237974"/>
                  <a:pt x="883559" y="2248722"/>
                </a:cubicBezTo>
                <a:cubicBezTo>
                  <a:pt x="885698" y="2250539"/>
                  <a:pt x="888449" y="2253264"/>
                  <a:pt x="890588" y="2255383"/>
                </a:cubicBezTo>
                <a:lnTo>
                  <a:pt x="890001" y="2255815"/>
                </a:lnTo>
                <a:lnTo>
                  <a:pt x="917282" y="2294694"/>
                </a:lnTo>
                <a:cubicBezTo>
                  <a:pt x="923489" y="2307456"/>
                  <a:pt x="925433" y="2318851"/>
                  <a:pt x="919002" y="2325384"/>
                </a:cubicBezTo>
                <a:cubicBezTo>
                  <a:pt x="903748" y="2333588"/>
                  <a:pt x="872942" y="2311710"/>
                  <a:pt x="849313" y="2286490"/>
                </a:cubicBezTo>
                <a:lnTo>
                  <a:pt x="888754" y="2256733"/>
                </a:lnTo>
                <a:lnTo>
                  <a:pt x="849024" y="2285963"/>
                </a:lnTo>
                <a:cubicBezTo>
                  <a:pt x="839245" y="2275669"/>
                  <a:pt x="836494" y="2265375"/>
                  <a:pt x="835883" y="2258714"/>
                </a:cubicBezTo>
                <a:cubicBezTo>
                  <a:pt x="834661" y="2245694"/>
                  <a:pt x="840315" y="2237822"/>
                  <a:pt x="849407" y="2235892"/>
                </a:cubicBezTo>
                <a:close/>
                <a:moveTo>
                  <a:pt x="1676741" y="2233473"/>
                </a:moveTo>
                <a:cubicBezTo>
                  <a:pt x="1687175" y="2234344"/>
                  <a:pt x="1702277" y="2239039"/>
                  <a:pt x="1717758" y="2246006"/>
                </a:cubicBezTo>
                <a:cubicBezTo>
                  <a:pt x="1737793" y="2255093"/>
                  <a:pt x="1774826" y="2275994"/>
                  <a:pt x="1771791" y="2290837"/>
                </a:cubicBezTo>
                <a:cubicBezTo>
                  <a:pt x="1758738" y="2312950"/>
                  <a:pt x="1673743" y="2270239"/>
                  <a:pt x="1663726" y="2243885"/>
                </a:cubicBezTo>
                <a:cubicBezTo>
                  <a:pt x="1660538" y="2235555"/>
                  <a:pt x="1666306" y="2232602"/>
                  <a:pt x="1676741" y="2233473"/>
                </a:cubicBezTo>
                <a:close/>
                <a:moveTo>
                  <a:pt x="2356727" y="2227316"/>
                </a:moveTo>
                <a:cubicBezTo>
                  <a:pt x="2379191" y="2229989"/>
                  <a:pt x="2403476" y="2239194"/>
                  <a:pt x="2403476" y="2249290"/>
                </a:cubicBezTo>
                <a:cubicBezTo>
                  <a:pt x="2398315" y="2265325"/>
                  <a:pt x="2323941" y="2249587"/>
                  <a:pt x="2314531" y="2239194"/>
                </a:cubicBezTo>
                <a:cubicBezTo>
                  <a:pt x="2306638" y="2230583"/>
                  <a:pt x="2329102" y="2224050"/>
                  <a:pt x="2356727" y="2227316"/>
                </a:cubicBezTo>
                <a:close/>
                <a:moveTo>
                  <a:pt x="2120483" y="2225720"/>
                </a:moveTo>
                <a:cubicBezTo>
                  <a:pt x="2132690" y="2225816"/>
                  <a:pt x="2155599" y="2227181"/>
                  <a:pt x="2155826" y="2236575"/>
                </a:cubicBezTo>
                <a:cubicBezTo>
                  <a:pt x="2150369" y="2253761"/>
                  <a:pt x="2091554" y="2255800"/>
                  <a:pt x="2077305" y="2243275"/>
                </a:cubicBezTo>
                <a:cubicBezTo>
                  <a:pt x="2068513" y="2235119"/>
                  <a:pt x="2084884" y="2227254"/>
                  <a:pt x="2113079" y="2225798"/>
                </a:cubicBezTo>
                <a:cubicBezTo>
                  <a:pt x="2113534" y="2225798"/>
                  <a:pt x="2116414" y="2225689"/>
                  <a:pt x="2120483" y="2225720"/>
                </a:cubicBezTo>
                <a:close/>
                <a:moveTo>
                  <a:pt x="2544484" y="2224415"/>
                </a:moveTo>
                <a:cubicBezTo>
                  <a:pt x="2548697" y="2224415"/>
                  <a:pt x="2555054" y="2226367"/>
                  <a:pt x="2562253" y="2230272"/>
                </a:cubicBezTo>
                <a:cubicBezTo>
                  <a:pt x="2574814" y="2236579"/>
                  <a:pt x="2588294" y="2248893"/>
                  <a:pt x="2589213" y="2257002"/>
                </a:cubicBezTo>
                <a:cubicBezTo>
                  <a:pt x="2588907" y="2257302"/>
                  <a:pt x="2588907" y="2257903"/>
                  <a:pt x="2588907" y="2258203"/>
                </a:cubicBezTo>
                <a:cubicBezTo>
                  <a:pt x="2586150" y="2266913"/>
                  <a:pt x="2544484" y="2243487"/>
                  <a:pt x="2539582" y="2230272"/>
                </a:cubicBezTo>
                <a:cubicBezTo>
                  <a:pt x="2538204" y="2226367"/>
                  <a:pt x="2540272" y="2224415"/>
                  <a:pt x="2544484" y="2224415"/>
                </a:cubicBezTo>
                <a:close/>
                <a:moveTo>
                  <a:pt x="1421655" y="2218307"/>
                </a:moveTo>
                <a:cubicBezTo>
                  <a:pt x="1432115" y="2213462"/>
                  <a:pt x="1461030" y="2225022"/>
                  <a:pt x="1490286" y="2244061"/>
                </a:cubicBezTo>
                <a:cubicBezTo>
                  <a:pt x="1514779" y="2260078"/>
                  <a:pt x="1558926" y="2295134"/>
                  <a:pt x="1551367" y="2313871"/>
                </a:cubicBezTo>
                <a:cubicBezTo>
                  <a:pt x="1529595" y="2338350"/>
                  <a:pt x="1426181" y="2264611"/>
                  <a:pt x="1418017" y="2228951"/>
                </a:cubicBezTo>
                <a:cubicBezTo>
                  <a:pt x="1416732" y="2223360"/>
                  <a:pt x="1418168" y="2219922"/>
                  <a:pt x="1421655" y="2218307"/>
                </a:cubicBezTo>
                <a:close/>
                <a:moveTo>
                  <a:pt x="660591" y="2217389"/>
                </a:moveTo>
                <a:cubicBezTo>
                  <a:pt x="667871" y="2219219"/>
                  <a:pt x="676158" y="2226236"/>
                  <a:pt x="682877" y="2237829"/>
                </a:cubicBezTo>
                <a:cubicBezTo>
                  <a:pt x="690343" y="2250947"/>
                  <a:pt x="696913" y="2274132"/>
                  <a:pt x="683773" y="2283894"/>
                </a:cubicBezTo>
                <a:cubicBezTo>
                  <a:pt x="661375" y="2295487"/>
                  <a:pt x="636588" y="2253692"/>
                  <a:pt x="644353" y="2228066"/>
                </a:cubicBezTo>
                <a:cubicBezTo>
                  <a:pt x="647041" y="2218914"/>
                  <a:pt x="653312" y="2215558"/>
                  <a:pt x="660591" y="2217389"/>
                </a:cubicBezTo>
                <a:close/>
                <a:moveTo>
                  <a:pt x="1124601" y="2215715"/>
                </a:moveTo>
                <a:cubicBezTo>
                  <a:pt x="1139439" y="2211649"/>
                  <a:pt x="1174208" y="2230187"/>
                  <a:pt x="1206757" y="2257256"/>
                </a:cubicBezTo>
                <a:cubicBezTo>
                  <a:pt x="1238624" y="2284249"/>
                  <a:pt x="1281113" y="2331260"/>
                  <a:pt x="1267152" y="2350974"/>
                </a:cubicBezTo>
                <a:cubicBezTo>
                  <a:pt x="1233465" y="2376450"/>
                  <a:pt x="1119048" y="2271208"/>
                  <a:pt x="1117227" y="2227837"/>
                </a:cubicBezTo>
                <a:cubicBezTo>
                  <a:pt x="1116924" y="2220937"/>
                  <a:pt x="1119655" y="2217070"/>
                  <a:pt x="1124601" y="2215715"/>
                </a:cubicBezTo>
                <a:close/>
                <a:moveTo>
                  <a:pt x="2685322" y="2211018"/>
                </a:moveTo>
                <a:cubicBezTo>
                  <a:pt x="2685608" y="2209763"/>
                  <a:pt x="2688185" y="2211960"/>
                  <a:pt x="2691906" y="2216353"/>
                </a:cubicBezTo>
                <a:cubicBezTo>
                  <a:pt x="2695914" y="2221374"/>
                  <a:pt x="2700781" y="2229220"/>
                  <a:pt x="2701926" y="2233613"/>
                </a:cubicBezTo>
                <a:cubicBezTo>
                  <a:pt x="2701926" y="2233927"/>
                  <a:pt x="2701926" y="2234241"/>
                  <a:pt x="2701640" y="2234554"/>
                </a:cubicBezTo>
                <a:cubicBezTo>
                  <a:pt x="2699922" y="2236751"/>
                  <a:pt x="2684463" y="2214784"/>
                  <a:pt x="2685322" y="2211018"/>
                </a:cubicBezTo>
                <a:close/>
                <a:moveTo>
                  <a:pt x="381373" y="2206418"/>
                </a:moveTo>
                <a:cubicBezTo>
                  <a:pt x="385937" y="2208403"/>
                  <a:pt x="390693" y="2213873"/>
                  <a:pt x="393914" y="2222114"/>
                </a:cubicBezTo>
                <a:cubicBezTo>
                  <a:pt x="397596" y="2231404"/>
                  <a:pt x="400051" y="2248187"/>
                  <a:pt x="390846" y="2253581"/>
                </a:cubicBezTo>
                <a:cubicBezTo>
                  <a:pt x="376425" y="2258975"/>
                  <a:pt x="363538" y="2227508"/>
                  <a:pt x="369981" y="2211625"/>
                </a:cubicBezTo>
                <a:cubicBezTo>
                  <a:pt x="372436" y="2205931"/>
                  <a:pt x="376809" y="2204433"/>
                  <a:pt x="381373" y="2206418"/>
                </a:cubicBezTo>
                <a:close/>
                <a:moveTo>
                  <a:pt x="1895671" y="2201415"/>
                </a:moveTo>
                <a:cubicBezTo>
                  <a:pt x="1903122" y="2200294"/>
                  <a:pt x="1914510" y="2201191"/>
                  <a:pt x="1926738" y="2203732"/>
                </a:cubicBezTo>
                <a:cubicBezTo>
                  <a:pt x="1942329" y="2206722"/>
                  <a:pt x="1971676" y="2215391"/>
                  <a:pt x="1971676" y="2226452"/>
                </a:cubicBezTo>
                <a:cubicBezTo>
                  <a:pt x="1965868" y="2244688"/>
                  <a:pt x="1899530" y="2228545"/>
                  <a:pt x="1888219" y="2211206"/>
                </a:cubicBezTo>
                <a:cubicBezTo>
                  <a:pt x="1884704" y="2205675"/>
                  <a:pt x="1888219" y="2202536"/>
                  <a:pt x="1895671" y="2201415"/>
                </a:cubicBezTo>
                <a:close/>
                <a:moveTo>
                  <a:pt x="0" y="2190712"/>
                </a:moveTo>
                <a:lnTo>
                  <a:pt x="1588" y="2192300"/>
                </a:lnTo>
                <a:lnTo>
                  <a:pt x="1588" y="2193887"/>
                </a:lnTo>
                <a:lnTo>
                  <a:pt x="0" y="2192300"/>
                </a:lnTo>
                <a:close/>
                <a:moveTo>
                  <a:pt x="903859" y="2187492"/>
                </a:moveTo>
                <a:cubicBezTo>
                  <a:pt x="913029" y="2185310"/>
                  <a:pt x="926215" y="2189599"/>
                  <a:pt x="940160" y="2201185"/>
                </a:cubicBezTo>
                <a:lnTo>
                  <a:pt x="947668" y="2208341"/>
                </a:lnTo>
                <a:lnTo>
                  <a:pt x="947873" y="2208175"/>
                </a:lnTo>
                <a:cubicBezTo>
                  <a:pt x="972719" y="2233782"/>
                  <a:pt x="996951" y="2268840"/>
                  <a:pt x="984375" y="2282863"/>
                </a:cubicBezTo>
                <a:cubicBezTo>
                  <a:pt x="968424" y="2292313"/>
                  <a:pt x="933763" y="2269145"/>
                  <a:pt x="906463" y="2241708"/>
                </a:cubicBezTo>
                <a:lnTo>
                  <a:pt x="906775" y="2241456"/>
                </a:lnTo>
                <a:lnTo>
                  <a:pt x="895598" y="2225712"/>
                </a:lnTo>
                <a:cubicBezTo>
                  <a:pt x="893249" y="2220747"/>
                  <a:pt x="892112" y="2216233"/>
                  <a:pt x="891657" y="2212621"/>
                </a:cubicBezTo>
                <a:cubicBezTo>
                  <a:pt x="889535" y="2198326"/>
                  <a:pt x="894689" y="2189674"/>
                  <a:pt x="903859" y="2187492"/>
                </a:cubicBezTo>
                <a:close/>
                <a:moveTo>
                  <a:pt x="1699026" y="2181841"/>
                </a:moveTo>
                <a:cubicBezTo>
                  <a:pt x="1708093" y="2182864"/>
                  <a:pt x="1720840" y="2186879"/>
                  <a:pt x="1733738" y="2192485"/>
                </a:cubicBezTo>
                <a:cubicBezTo>
                  <a:pt x="1751948" y="2200363"/>
                  <a:pt x="1785939" y="2218543"/>
                  <a:pt x="1784422" y="2231876"/>
                </a:cubicBezTo>
                <a:cubicBezTo>
                  <a:pt x="1784422" y="2232179"/>
                  <a:pt x="1784118" y="2232785"/>
                  <a:pt x="1783815" y="2233088"/>
                </a:cubicBezTo>
                <a:cubicBezTo>
                  <a:pt x="1772585" y="2249450"/>
                  <a:pt x="1693373" y="2213695"/>
                  <a:pt x="1686393" y="2189151"/>
                </a:cubicBezTo>
                <a:cubicBezTo>
                  <a:pt x="1684572" y="2182788"/>
                  <a:pt x="1689959" y="2180819"/>
                  <a:pt x="1699026" y="2181841"/>
                </a:cubicBezTo>
                <a:close/>
                <a:moveTo>
                  <a:pt x="1456419" y="2169911"/>
                </a:moveTo>
                <a:cubicBezTo>
                  <a:pt x="1465094" y="2165284"/>
                  <a:pt x="1491117" y="2175819"/>
                  <a:pt x="1517651" y="2192676"/>
                </a:cubicBezTo>
                <a:cubicBezTo>
                  <a:pt x="1540027" y="2206952"/>
                  <a:pt x="1581151" y="2238540"/>
                  <a:pt x="1576313" y="2255245"/>
                </a:cubicBezTo>
                <a:cubicBezTo>
                  <a:pt x="1559380" y="2278025"/>
                  <a:pt x="1463827" y="2212115"/>
                  <a:pt x="1454151" y="2179920"/>
                </a:cubicBezTo>
                <a:cubicBezTo>
                  <a:pt x="1452564" y="2174680"/>
                  <a:pt x="1453528" y="2171453"/>
                  <a:pt x="1456419" y="2169911"/>
                </a:cubicBezTo>
                <a:close/>
                <a:moveTo>
                  <a:pt x="725623" y="2169120"/>
                </a:moveTo>
                <a:cubicBezTo>
                  <a:pt x="733430" y="2171167"/>
                  <a:pt x="742556" y="2179054"/>
                  <a:pt x="750551" y="2192098"/>
                </a:cubicBezTo>
                <a:cubicBezTo>
                  <a:pt x="758094" y="2204232"/>
                  <a:pt x="768351" y="2230926"/>
                  <a:pt x="753870" y="2242453"/>
                </a:cubicBezTo>
                <a:cubicBezTo>
                  <a:pt x="730338" y="2255800"/>
                  <a:pt x="701676" y="2209692"/>
                  <a:pt x="708615" y="2181178"/>
                </a:cubicBezTo>
                <a:cubicBezTo>
                  <a:pt x="711331" y="2170864"/>
                  <a:pt x="717817" y="2167072"/>
                  <a:pt x="725623" y="2169120"/>
                </a:cubicBezTo>
                <a:close/>
                <a:moveTo>
                  <a:pt x="1166614" y="2167765"/>
                </a:moveTo>
                <a:cubicBezTo>
                  <a:pt x="1180639" y="2163653"/>
                  <a:pt x="1215379" y="2181628"/>
                  <a:pt x="1248412" y="2208081"/>
                </a:cubicBezTo>
                <a:cubicBezTo>
                  <a:pt x="1281216" y="2234308"/>
                  <a:pt x="1325563" y="2280431"/>
                  <a:pt x="1313717" y="2300026"/>
                </a:cubicBezTo>
                <a:cubicBezTo>
                  <a:pt x="1283039" y="2325650"/>
                  <a:pt x="1165186" y="2222852"/>
                  <a:pt x="1160326" y="2179744"/>
                </a:cubicBezTo>
                <a:cubicBezTo>
                  <a:pt x="1159566" y="2172961"/>
                  <a:pt x="1161939" y="2169136"/>
                  <a:pt x="1166614" y="2167765"/>
                </a:cubicBezTo>
                <a:close/>
                <a:moveTo>
                  <a:pt x="2118219" y="2164678"/>
                </a:moveTo>
                <a:cubicBezTo>
                  <a:pt x="2130855" y="2163725"/>
                  <a:pt x="2154924" y="2164360"/>
                  <a:pt x="2155826" y="2173885"/>
                </a:cubicBezTo>
                <a:cubicBezTo>
                  <a:pt x="2153419" y="2189443"/>
                  <a:pt x="2102574" y="2192300"/>
                  <a:pt x="2089938" y="2181505"/>
                </a:cubicBezTo>
                <a:cubicBezTo>
                  <a:pt x="2081213" y="2174203"/>
                  <a:pt x="2094451" y="2166265"/>
                  <a:pt x="2118219" y="2164678"/>
                </a:cubicBezTo>
                <a:close/>
                <a:moveTo>
                  <a:pt x="458101" y="2163317"/>
                </a:moveTo>
                <a:cubicBezTo>
                  <a:pt x="463382" y="2165625"/>
                  <a:pt x="469006" y="2172285"/>
                  <a:pt x="473110" y="2182425"/>
                </a:cubicBezTo>
                <a:cubicBezTo>
                  <a:pt x="477670" y="2193625"/>
                  <a:pt x="481014" y="2213906"/>
                  <a:pt x="470374" y="2220566"/>
                </a:cubicBezTo>
                <a:cubicBezTo>
                  <a:pt x="453655" y="2227225"/>
                  <a:pt x="438151" y="2189690"/>
                  <a:pt x="445143" y="2170317"/>
                </a:cubicBezTo>
                <a:cubicBezTo>
                  <a:pt x="447879" y="2163052"/>
                  <a:pt x="452819" y="2161009"/>
                  <a:pt x="458101" y="2163317"/>
                </a:cubicBezTo>
                <a:close/>
                <a:moveTo>
                  <a:pt x="2362088" y="2161165"/>
                </a:moveTo>
                <a:cubicBezTo>
                  <a:pt x="2381121" y="2163052"/>
                  <a:pt x="2402268" y="2170914"/>
                  <a:pt x="2403476" y="2179721"/>
                </a:cubicBezTo>
                <a:cubicBezTo>
                  <a:pt x="2403476" y="2180035"/>
                  <a:pt x="2403174" y="2180664"/>
                  <a:pt x="2403174" y="2180979"/>
                </a:cubicBezTo>
                <a:cubicBezTo>
                  <a:pt x="2399247" y="2192301"/>
                  <a:pt x="2335201" y="2183809"/>
                  <a:pt x="2327045" y="2170914"/>
                </a:cubicBezTo>
                <a:cubicBezTo>
                  <a:pt x="2322513" y="2163995"/>
                  <a:pt x="2340337" y="2158963"/>
                  <a:pt x="2362088" y="2161165"/>
                </a:cubicBezTo>
                <a:close/>
                <a:moveTo>
                  <a:pt x="2545574" y="2157307"/>
                </a:moveTo>
                <a:cubicBezTo>
                  <a:pt x="2548737" y="2157459"/>
                  <a:pt x="2553407" y="2158977"/>
                  <a:pt x="2558679" y="2161862"/>
                </a:cubicBezTo>
                <a:cubicBezTo>
                  <a:pt x="2568621" y="2167025"/>
                  <a:pt x="2580070" y="2176743"/>
                  <a:pt x="2581275" y="2183424"/>
                </a:cubicBezTo>
                <a:cubicBezTo>
                  <a:pt x="2581275" y="2183728"/>
                  <a:pt x="2581275" y="2184336"/>
                  <a:pt x="2580974" y="2184943"/>
                </a:cubicBezTo>
                <a:cubicBezTo>
                  <a:pt x="2577660" y="2190713"/>
                  <a:pt x="2544519" y="2170973"/>
                  <a:pt x="2541507" y="2160951"/>
                </a:cubicBezTo>
                <a:cubicBezTo>
                  <a:pt x="2540753" y="2158370"/>
                  <a:pt x="2542410" y="2157155"/>
                  <a:pt x="2545574" y="2157307"/>
                </a:cubicBezTo>
                <a:close/>
                <a:moveTo>
                  <a:pt x="85229" y="2155210"/>
                </a:moveTo>
                <a:cubicBezTo>
                  <a:pt x="86717" y="2152612"/>
                  <a:pt x="89694" y="2154633"/>
                  <a:pt x="90884" y="2158962"/>
                </a:cubicBezTo>
                <a:cubicBezTo>
                  <a:pt x="91777" y="2161848"/>
                  <a:pt x="92075" y="2166755"/>
                  <a:pt x="89396" y="2167910"/>
                </a:cubicBezTo>
                <a:cubicBezTo>
                  <a:pt x="89396" y="2167910"/>
                  <a:pt x="89396" y="2167910"/>
                  <a:pt x="89098" y="2167910"/>
                </a:cubicBezTo>
                <a:cubicBezTo>
                  <a:pt x="85527" y="2168487"/>
                  <a:pt x="82550" y="2158962"/>
                  <a:pt x="85229" y="2155210"/>
                </a:cubicBezTo>
                <a:close/>
                <a:moveTo>
                  <a:pt x="2668860" y="2145587"/>
                </a:moveTo>
                <a:cubicBezTo>
                  <a:pt x="2668860" y="2144675"/>
                  <a:pt x="2670221" y="2145891"/>
                  <a:pt x="2672126" y="2148323"/>
                </a:cubicBezTo>
                <a:cubicBezTo>
                  <a:pt x="2674303" y="2151059"/>
                  <a:pt x="2677025" y="2155315"/>
                  <a:pt x="2677841" y="2157747"/>
                </a:cubicBezTo>
                <a:cubicBezTo>
                  <a:pt x="2677841" y="2157747"/>
                  <a:pt x="2678113" y="2158355"/>
                  <a:pt x="2677841" y="2158355"/>
                </a:cubicBezTo>
                <a:cubicBezTo>
                  <a:pt x="2676752" y="2158963"/>
                  <a:pt x="2668588" y="2147411"/>
                  <a:pt x="2668860" y="2145587"/>
                </a:cubicBezTo>
                <a:close/>
                <a:moveTo>
                  <a:pt x="1905963" y="2145487"/>
                </a:moveTo>
                <a:cubicBezTo>
                  <a:pt x="1911963" y="2144383"/>
                  <a:pt x="1921338" y="2144916"/>
                  <a:pt x="1931388" y="2146745"/>
                </a:cubicBezTo>
                <a:cubicBezTo>
                  <a:pt x="1944288" y="2149183"/>
                  <a:pt x="1968888" y="2156194"/>
                  <a:pt x="1970088" y="2165642"/>
                </a:cubicBezTo>
                <a:cubicBezTo>
                  <a:pt x="1967088" y="2181187"/>
                  <a:pt x="1911588" y="2168386"/>
                  <a:pt x="1900788" y="2154060"/>
                </a:cubicBezTo>
                <a:cubicBezTo>
                  <a:pt x="1897338" y="2149336"/>
                  <a:pt x="1899963" y="2146592"/>
                  <a:pt x="1905963" y="2145487"/>
                </a:cubicBezTo>
                <a:close/>
                <a:moveTo>
                  <a:pt x="957675" y="2139094"/>
                </a:moveTo>
                <a:cubicBezTo>
                  <a:pt x="966614" y="2138077"/>
                  <a:pt x="978882" y="2142823"/>
                  <a:pt x="992047" y="2153671"/>
                </a:cubicBezTo>
                <a:lnTo>
                  <a:pt x="999996" y="2160787"/>
                </a:lnTo>
                <a:lnTo>
                  <a:pt x="1000253" y="2160550"/>
                </a:lnTo>
                <a:cubicBezTo>
                  <a:pt x="1027818" y="2188063"/>
                  <a:pt x="1055688" y="2225359"/>
                  <a:pt x="1043744" y="2240339"/>
                </a:cubicBezTo>
                <a:cubicBezTo>
                  <a:pt x="1027818" y="2251038"/>
                  <a:pt x="990453" y="2226276"/>
                  <a:pt x="960438" y="2197234"/>
                </a:cubicBezTo>
                <a:lnTo>
                  <a:pt x="961002" y="2196715"/>
                </a:lnTo>
                <a:lnTo>
                  <a:pt x="946080" y="2173785"/>
                </a:lnTo>
                <a:cubicBezTo>
                  <a:pt x="943649" y="2166930"/>
                  <a:pt x="943275" y="2161506"/>
                  <a:pt x="943275" y="2159095"/>
                </a:cubicBezTo>
                <a:cubicBezTo>
                  <a:pt x="943126" y="2146891"/>
                  <a:pt x="948736" y="2140111"/>
                  <a:pt x="957675" y="2139094"/>
                </a:cubicBezTo>
                <a:close/>
                <a:moveTo>
                  <a:pt x="1714257" y="2130031"/>
                </a:moveTo>
                <a:cubicBezTo>
                  <a:pt x="1721924" y="2130759"/>
                  <a:pt x="1733007" y="2134054"/>
                  <a:pt x="1744546" y="2138805"/>
                </a:cubicBezTo>
                <a:cubicBezTo>
                  <a:pt x="1760336" y="2145548"/>
                  <a:pt x="1790397" y="2160873"/>
                  <a:pt x="1790701" y="2172520"/>
                </a:cubicBezTo>
                <a:cubicBezTo>
                  <a:pt x="1790397" y="2172826"/>
                  <a:pt x="1790397" y="2173439"/>
                  <a:pt x="1790094" y="2173746"/>
                </a:cubicBezTo>
                <a:cubicBezTo>
                  <a:pt x="1782806" y="2187538"/>
                  <a:pt x="1712359" y="2156888"/>
                  <a:pt x="1704464" y="2136659"/>
                </a:cubicBezTo>
                <a:cubicBezTo>
                  <a:pt x="1702339" y="2131142"/>
                  <a:pt x="1706590" y="2129303"/>
                  <a:pt x="1714257" y="2130031"/>
                </a:cubicBezTo>
                <a:close/>
                <a:moveTo>
                  <a:pt x="1209504" y="2123882"/>
                </a:moveTo>
                <a:cubicBezTo>
                  <a:pt x="1221740" y="2119847"/>
                  <a:pt x="1253953" y="2136271"/>
                  <a:pt x="1285142" y="2160367"/>
                </a:cubicBezTo>
                <a:cubicBezTo>
                  <a:pt x="1316102" y="2184615"/>
                  <a:pt x="1358901" y="2227048"/>
                  <a:pt x="1349491" y="2245537"/>
                </a:cubicBezTo>
                <a:cubicBezTo>
                  <a:pt x="1323994" y="2270088"/>
                  <a:pt x="1211989" y="2175522"/>
                  <a:pt x="1204704" y="2135210"/>
                </a:cubicBezTo>
                <a:cubicBezTo>
                  <a:pt x="1203566" y="2128845"/>
                  <a:pt x="1205425" y="2125227"/>
                  <a:pt x="1209504" y="2123882"/>
                </a:cubicBezTo>
                <a:close/>
                <a:moveTo>
                  <a:pt x="1485865" y="2122832"/>
                </a:moveTo>
                <a:cubicBezTo>
                  <a:pt x="1494217" y="2120078"/>
                  <a:pt x="1516243" y="2129201"/>
                  <a:pt x="1538440" y="2142972"/>
                </a:cubicBezTo>
                <a:cubicBezTo>
                  <a:pt x="1558975" y="2155519"/>
                  <a:pt x="1597026" y="2183368"/>
                  <a:pt x="1594006" y="2198669"/>
                </a:cubicBezTo>
                <a:cubicBezTo>
                  <a:pt x="1593704" y="2198975"/>
                  <a:pt x="1593402" y="2199893"/>
                  <a:pt x="1593100" y="2200199"/>
                </a:cubicBezTo>
                <a:cubicBezTo>
                  <a:pt x="1578907" y="2216112"/>
                  <a:pt x="1488007" y="2157968"/>
                  <a:pt x="1482571" y="2129813"/>
                </a:cubicBezTo>
                <a:cubicBezTo>
                  <a:pt x="1481816" y="2125988"/>
                  <a:pt x="1483081" y="2123750"/>
                  <a:pt x="1485865" y="2122832"/>
                </a:cubicBezTo>
                <a:close/>
                <a:moveTo>
                  <a:pt x="784087" y="2122215"/>
                </a:moveTo>
                <a:cubicBezTo>
                  <a:pt x="792408" y="2124347"/>
                  <a:pt x="802364" y="2132875"/>
                  <a:pt x="811180" y="2147038"/>
                </a:cubicBezTo>
                <a:cubicBezTo>
                  <a:pt x="819692" y="2160744"/>
                  <a:pt x="831851" y="2189679"/>
                  <a:pt x="817260" y="2202776"/>
                </a:cubicBezTo>
                <a:cubicBezTo>
                  <a:pt x="792940" y="2217700"/>
                  <a:pt x="760413" y="2167445"/>
                  <a:pt x="766797" y="2135769"/>
                </a:cubicBezTo>
                <a:cubicBezTo>
                  <a:pt x="769077" y="2124347"/>
                  <a:pt x="775765" y="2120083"/>
                  <a:pt x="784087" y="2122215"/>
                </a:cubicBezTo>
                <a:close/>
                <a:moveTo>
                  <a:pt x="532682" y="2118209"/>
                </a:moveTo>
                <a:cubicBezTo>
                  <a:pt x="538465" y="2121154"/>
                  <a:pt x="544588" y="2128631"/>
                  <a:pt x="549124" y="2139658"/>
                </a:cubicBezTo>
                <a:cubicBezTo>
                  <a:pt x="554567" y="2152648"/>
                  <a:pt x="558800" y="2176212"/>
                  <a:pt x="547007" y="2184369"/>
                </a:cubicBezTo>
                <a:cubicBezTo>
                  <a:pt x="546705" y="2184671"/>
                  <a:pt x="546100" y="2184973"/>
                  <a:pt x="545495" y="2184973"/>
                </a:cubicBezTo>
                <a:cubicBezTo>
                  <a:pt x="527957" y="2190713"/>
                  <a:pt x="508000" y="2146304"/>
                  <a:pt x="518281" y="2123949"/>
                </a:cubicBezTo>
                <a:cubicBezTo>
                  <a:pt x="521456" y="2116850"/>
                  <a:pt x="526899" y="2115263"/>
                  <a:pt x="532682" y="2118209"/>
                </a:cubicBezTo>
                <a:close/>
                <a:moveTo>
                  <a:pt x="171959" y="2115649"/>
                </a:moveTo>
                <a:cubicBezTo>
                  <a:pt x="174027" y="2117290"/>
                  <a:pt x="176018" y="2120649"/>
                  <a:pt x="177243" y="2124770"/>
                </a:cubicBezTo>
                <a:cubicBezTo>
                  <a:pt x="179082" y="2130265"/>
                  <a:pt x="179388" y="2139424"/>
                  <a:pt x="174792" y="2141866"/>
                </a:cubicBezTo>
                <a:cubicBezTo>
                  <a:pt x="174792" y="2141866"/>
                  <a:pt x="174486" y="2142171"/>
                  <a:pt x="174180" y="2142171"/>
                </a:cubicBezTo>
                <a:cubicBezTo>
                  <a:pt x="167746" y="2143087"/>
                  <a:pt x="161925" y="2124770"/>
                  <a:pt x="166214" y="2116832"/>
                </a:cubicBezTo>
                <a:cubicBezTo>
                  <a:pt x="167746" y="2114085"/>
                  <a:pt x="169891" y="2114009"/>
                  <a:pt x="171959" y="2115649"/>
                </a:cubicBezTo>
                <a:close/>
                <a:moveTo>
                  <a:pt x="2115255" y="2106172"/>
                </a:moveTo>
                <a:cubicBezTo>
                  <a:pt x="2127455" y="2104987"/>
                  <a:pt x="2146059" y="2105876"/>
                  <a:pt x="2147889" y="2112692"/>
                </a:cubicBezTo>
                <a:cubicBezTo>
                  <a:pt x="2147279" y="2125138"/>
                  <a:pt x="2100921" y="2127212"/>
                  <a:pt x="2091771" y="2118915"/>
                </a:cubicBezTo>
                <a:cubicBezTo>
                  <a:pt x="2085976" y="2113581"/>
                  <a:pt x="2096651" y="2107950"/>
                  <a:pt x="2115255" y="2106172"/>
                </a:cubicBezTo>
                <a:close/>
                <a:moveTo>
                  <a:pt x="2358491" y="2098226"/>
                </a:moveTo>
                <a:cubicBezTo>
                  <a:pt x="2374251" y="2099696"/>
                  <a:pt x="2392132" y="2104988"/>
                  <a:pt x="2393950" y="2111750"/>
                </a:cubicBezTo>
                <a:cubicBezTo>
                  <a:pt x="2393950" y="2112043"/>
                  <a:pt x="2393950" y="2112337"/>
                  <a:pt x="2393950" y="2112631"/>
                </a:cubicBezTo>
                <a:cubicBezTo>
                  <a:pt x="2391526" y="2120863"/>
                  <a:pt x="2339095" y="2115571"/>
                  <a:pt x="2331518" y="2106164"/>
                </a:cubicBezTo>
                <a:cubicBezTo>
                  <a:pt x="2327275" y="2100872"/>
                  <a:pt x="2340913" y="2097050"/>
                  <a:pt x="2358491" y="2098226"/>
                </a:cubicBezTo>
                <a:close/>
                <a:moveTo>
                  <a:pt x="2538933" y="2091924"/>
                </a:moveTo>
                <a:cubicBezTo>
                  <a:pt x="2541120" y="2092154"/>
                  <a:pt x="2544287" y="2093301"/>
                  <a:pt x="2547907" y="2095290"/>
                </a:cubicBezTo>
                <a:cubicBezTo>
                  <a:pt x="2555447" y="2099269"/>
                  <a:pt x="2563893" y="2106001"/>
                  <a:pt x="2565401" y="2110898"/>
                </a:cubicBezTo>
                <a:cubicBezTo>
                  <a:pt x="2565401" y="2111204"/>
                  <a:pt x="2565401" y="2111816"/>
                  <a:pt x="2565099" y="2112428"/>
                </a:cubicBezTo>
                <a:cubicBezTo>
                  <a:pt x="2561782" y="2116100"/>
                  <a:pt x="2537350" y="2100799"/>
                  <a:pt x="2535841" y="2094066"/>
                </a:cubicBezTo>
                <a:cubicBezTo>
                  <a:pt x="2535540" y="2092383"/>
                  <a:pt x="2536746" y="2091695"/>
                  <a:pt x="2538933" y="2091924"/>
                </a:cubicBezTo>
                <a:close/>
                <a:moveTo>
                  <a:pt x="1002185" y="2091783"/>
                </a:moveTo>
                <a:cubicBezTo>
                  <a:pt x="1010981" y="2090646"/>
                  <a:pt x="1023504" y="2095576"/>
                  <a:pt x="1037517" y="2106801"/>
                </a:cubicBezTo>
                <a:cubicBezTo>
                  <a:pt x="1040201" y="2108925"/>
                  <a:pt x="1043481" y="2111959"/>
                  <a:pt x="1046164" y="2114386"/>
                </a:cubicBezTo>
                <a:lnTo>
                  <a:pt x="1021347" y="2140466"/>
                </a:lnTo>
                <a:lnTo>
                  <a:pt x="1046803" y="2114512"/>
                </a:lnTo>
                <a:cubicBezTo>
                  <a:pt x="1076037" y="2142170"/>
                  <a:pt x="1106489" y="2180048"/>
                  <a:pt x="1095831" y="2195681"/>
                </a:cubicBezTo>
                <a:cubicBezTo>
                  <a:pt x="1089284" y="2200341"/>
                  <a:pt x="1077331" y="2198311"/>
                  <a:pt x="1062219" y="2190720"/>
                </a:cubicBezTo>
                <a:lnTo>
                  <a:pt x="1009857" y="2152541"/>
                </a:lnTo>
                <a:lnTo>
                  <a:pt x="1009788" y="2152613"/>
                </a:lnTo>
                <a:cubicBezTo>
                  <a:pt x="992197" y="2135927"/>
                  <a:pt x="989513" y="2118027"/>
                  <a:pt x="989215" y="2113172"/>
                </a:cubicBezTo>
                <a:cubicBezTo>
                  <a:pt x="988321" y="2100127"/>
                  <a:pt x="993389" y="2092921"/>
                  <a:pt x="1002185" y="2091783"/>
                </a:cubicBezTo>
                <a:close/>
                <a:moveTo>
                  <a:pt x="1908591" y="2091498"/>
                </a:moveTo>
                <a:cubicBezTo>
                  <a:pt x="1913165" y="2090497"/>
                  <a:pt x="1920498" y="2090651"/>
                  <a:pt x="1929569" y="2092190"/>
                </a:cubicBezTo>
                <a:cubicBezTo>
                  <a:pt x="1942269" y="2094344"/>
                  <a:pt x="1961621" y="2100192"/>
                  <a:pt x="1963738" y="2107579"/>
                </a:cubicBezTo>
                <a:cubicBezTo>
                  <a:pt x="1963436" y="2107887"/>
                  <a:pt x="1963738" y="2108195"/>
                  <a:pt x="1963436" y="2108503"/>
                </a:cubicBezTo>
                <a:cubicBezTo>
                  <a:pt x="1961017" y="2119275"/>
                  <a:pt x="1912031" y="2110042"/>
                  <a:pt x="1904169" y="2097730"/>
                </a:cubicBezTo>
                <a:cubicBezTo>
                  <a:pt x="1902204" y="2094652"/>
                  <a:pt x="1904018" y="2092498"/>
                  <a:pt x="1908591" y="2091498"/>
                </a:cubicBezTo>
                <a:close/>
                <a:moveTo>
                  <a:pt x="2643188" y="2081175"/>
                </a:moveTo>
                <a:lnTo>
                  <a:pt x="2644776" y="2084350"/>
                </a:lnTo>
                <a:lnTo>
                  <a:pt x="2646363" y="2085938"/>
                </a:lnTo>
                <a:lnTo>
                  <a:pt x="2643188" y="2082763"/>
                </a:lnTo>
                <a:close/>
                <a:moveTo>
                  <a:pt x="1249215" y="2080853"/>
                </a:moveTo>
                <a:cubicBezTo>
                  <a:pt x="1259710" y="2078410"/>
                  <a:pt x="1285521" y="2090328"/>
                  <a:pt x="1315926" y="2112922"/>
                </a:cubicBezTo>
                <a:cubicBezTo>
                  <a:pt x="1344365" y="2134311"/>
                  <a:pt x="1384301" y="2171968"/>
                  <a:pt x="1377645" y="2188838"/>
                </a:cubicBezTo>
                <a:cubicBezTo>
                  <a:pt x="1355862" y="2212938"/>
                  <a:pt x="1246039" y="2118646"/>
                  <a:pt x="1244223" y="2088219"/>
                </a:cubicBezTo>
                <a:cubicBezTo>
                  <a:pt x="1243921" y="2084077"/>
                  <a:pt x="1245717" y="2081667"/>
                  <a:pt x="1249215" y="2080853"/>
                </a:cubicBezTo>
                <a:close/>
                <a:moveTo>
                  <a:pt x="1723055" y="2079852"/>
                </a:moveTo>
                <a:cubicBezTo>
                  <a:pt x="1729335" y="2080343"/>
                  <a:pt x="1738567" y="2082913"/>
                  <a:pt x="1748253" y="2086693"/>
                </a:cubicBezTo>
                <a:cubicBezTo>
                  <a:pt x="1763992" y="2093043"/>
                  <a:pt x="1787903" y="2105441"/>
                  <a:pt x="1789114" y="2114512"/>
                </a:cubicBezTo>
                <a:cubicBezTo>
                  <a:pt x="1789114" y="2114815"/>
                  <a:pt x="1789114" y="2115419"/>
                  <a:pt x="1789114" y="2115419"/>
                </a:cubicBezTo>
                <a:cubicBezTo>
                  <a:pt x="1784271" y="2127212"/>
                  <a:pt x="1723736" y="2102417"/>
                  <a:pt x="1715564" y="2085484"/>
                </a:cubicBezTo>
                <a:cubicBezTo>
                  <a:pt x="1713445" y="2080948"/>
                  <a:pt x="1716774" y="2079360"/>
                  <a:pt x="1723055" y="2079852"/>
                </a:cubicBezTo>
                <a:close/>
                <a:moveTo>
                  <a:pt x="1507815" y="2077008"/>
                </a:moveTo>
                <a:cubicBezTo>
                  <a:pt x="1514511" y="2074577"/>
                  <a:pt x="1533757" y="2082052"/>
                  <a:pt x="1553859" y="2093741"/>
                </a:cubicBezTo>
                <a:cubicBezTo>
                  <a:pt x="1575180" y="2106031"/>
                  <a:pt x="1606551" y="2128811"/>
                  <a:pt x="1605333" y="2140800"/>
                </a:cubicBezTo>
                <a:cubicBezTo>
                  <a:pt x="1605333" y="2141100"/>
                  <a:pt x="1605028" y="2141699"/>
                  <a:pt x="1604724" y="2142299"/>
                </a:cubicBezTo>
                <a:cubicBezTo>
                  <a:pt x="1594368" y="2155787"/>
                  <a:pt x="1512741" y="2106930"/>
                  <a:pt x="1505736" y="2082951"/>
                </a:cubicBezTo>
                <a:cubicBezTo>
                  <a:pt x="1504746" y="2079729"/>
                  <a:pt x="1505583" y="2077818"/>
                  <a:pt x="1507815" y="2077008"/>
                </a:cubicBezTo>
                <a:close/>
                <a:moveTo>
                  <a:pt x="252781" y="2075186"/>
                </a:moveTo>
                <a:cubicBezTo>
                  <a:pt x="255613" y="2077191"/>
                  <a:pt x="258444" y="2081646"/>
                  <a:pt x="260332" y="2087883"/>
                </a:cubicBezTo>
                <a:cubicBezTo>
                  <a:pt x="262655" y="2096200"/>
                  <a:pt x="263526" y="2109269"/>
                  <a:pt x="257428" y="2112833"/>
                </a:cubicBezTo>
                <a:cubicBezTo>
                  <a:pt x="247263" y="2116100"/>
                  <a:pt x="239713" y="2087883"/>
                  <a:pt x="245231" y="2077191"/>
                </a:cubicBezTo>
                <a:cubicBezTo>
                  <a:pt x="247118" y="2073626"/>
                  <a:pt x="249950" y="2073181"/>
                  <a:pt x="252781" y="2075186"/>
                </a:cubicBezTo>
                <a:close/>
                <a:moveTo>
                  <a:pt x="840290" y="2075178"/>
                </a:moveTo>
                <a:cubicBezTo>
                  <a:pt x="848422" y="2077963"/>
                  <a:pt x="858211" y="2086964"/>
                  <a:pt x="867397" y="2101304"/>
                </a:cubicBezTo>
                <a:cubicBezTo>
                  <a:pt x="877336" y="2116865"/>
                  <a:pt x="890588" y="2147072"/>
                  <a:pt x="876734" y="2160803"/>
                </a:cubicBezTo>
                <a:cubicBezTo>
                  <a:pt x="876131" y="2161413"/>
                  <a:pt x="875228" y="2162023"/>
                  <a:pt x="874625" y="2162328"/>
                </a:cubicBezTo>
                <a:cubicBezTo>
                  <a:pt x="851434" y="2174838"/>
                  <a:pt x="814388" y="2120222"/>
                  <a:pt x="823122" y="2086353"/>
                </a:cubicBezTo>
                <a:cubicBezTo>
                  <a:pt x="825683" y="2075827"/>
                  <a:pt x="832158" y="2072394"/>
                  <a:pt x="840290" y="2075178"/>
                </a:cubicBezTo>
                <a:close/>
                <a:moveTo>
                  <a:pt x="601553" y="2071648"/>
                </a:moveTo>
                <a:cubicBezTo>
                  <a:pt x="607819" y="2074947"/>
                  <a:pt x="614614" y="2083419"/>
                  <a:pt x="620049" y="2096016"/>
                </a:cubicBezTo>
                <a:cubicBezTo>
                  <a:pt x="626692" y="2111312"/>
                  <a:pt x="631826" y="2137405"/>
                  <a:pt x="619747" y="2146702"/>
                </a:cubicBezTo>
                <a:cubicBezTo>
                  <a:pt x="619143" y="2147002"/>
                  <a:pt x="618539" y="2147302"/>
                  <a:pt x="617935" y="2147602"/>
                </a:cubicBezTo>
                <a:cubicBezTo>
                  <a:pt x="599213" y="2154200"/>
                  <a:pt x="576263" y="2103814"/>
                  <a:pt x="586228" y="2078321"/>
                </a:cubicBezTo>
                <a:cubicBezTo>
                  <a:pt x="589550" y="2070223"/>
                  <a:pt x="595287" y="2068348"/>
                  <a:pt x="601553" y="2071648"/>
                </a:cubicBezTo>
                <a:close/>
                <a:moveTo>
                  <a:pt x="2121393" y="2047401"/>
                </a:moveTo>
                <a:cubicBezTo>
                  <a:pt x="2126354" y="2048076"/>
                  <a:pt x="2130396" y="2049584"/>
                  <a:pt x="2131425" y="2052283"/>
                </a:cubicBezTo>
                <a:cubicBezTo>
                  <a:pt x="2132013" y="2062760"/>
                  <a:pt x="2097323" y="2065300"/>
                  <a:pt x="2089386" y="2058315"/>
                </a:cubicBezTo>
                <a:cubicBezTo>
                  <a:pt x="2084388" y="2054188"/>
                  <a:pt x="2092032" y="2049108"/>
                  <a:pt x="2105849" y="2047520"/>
                </a:cubicBezTo>
                <a:cubicBezTo>
                  <a:pt x="2110552" y="2046885"/>
                  <a:pt x="2116432" y="2046726"/>
                  <a:pt x="2121393" y="2047401"/>
                </a:cubicBezTo>
                <a:close/>
                <a:moveTo>
                  <a:pt x="1041389" y="2045708"/>
                </a:moveTo>
                <a:cubicBezTo>
                  <a:pt x="1049165" y="2043685"/>
                  <a:pt x="1061295" y="2047654"/>
                  <a:pt x="1077219" y="2060171"/>
                </a:cubicBezTo>
                <a:lnTo>
                  <a:pt x="1085742" y="2067707"/>
                </a:lnTo>
                <a:lnTo>
                  <a:pt x="1086419" y="2066887"/>
                </a:lnTo>
                <a:cubicBezTo>
                  <a:pt x="1116044" y="2094602"/>
                  <a:pt x="1147764" y="2133095"/>
                  <a:pt x="1138488" y="2149108"/>
                </a:cubicBezTo>
                <a:cubicBezTo>
                  <a:pt x="1132652" y="2154035"/>
                  <a:pt x="1121281" y="2152110"/>
                  <a:pt x="1106506" y="2144527"/>
                </a:cubicBezTo>
                <a:lnTo>
                  <a:pt x="1054153" y="2106034"/>
                </a:lnTo>
                <a:lnTo>
                  <a:pt x="1053704" y="2106575"/>
                </a:lnTo>
                <a:cubicBezTo>
                  <a:pt x="1035845" y="2090089"/>
                  <a:pt x="1032571" y="2072077"/>
                  <a:pt x="1031678" y="2067193"/>
                </a:cubicBezTo>
                <a:cubicBezTo>
                  <a:pt x="1030189" y="2055744"/>
                  <a:pt x="1033612" y="2047730"/>
                  <a:pt x="1041389" y="2045708"/>
                </a:cubicBezTo>
                <a:close/>
                <a:moveTo>
                  <a:pt x="1280761" y="2037145"/>
                </a:moveTo>
                <a:cubicBezTo>
                  <a:pt x="1289742" y="2034835"/>
                  <a:pt x="1313010" y="2045494"/>
                  <a:pt x="1341067" y="2065678"/>
                </a:cubicBezTo>
                <a:cubicBezTo>
                  <a:pt x="1367224" y="2084728"/>
                  <a:pt x="1404938" y="2118594"/>
                  <a:pt x="1400680" y="2133713"/>
                </a:cubicBezTo>
                <a:cubicBezTo>
                  <a:pt x="1383344" y="2155787"/>
                  <a:pt x="1280846" y="2071423"/>
                  <a:pt x="1276892" y="2043906"/>
                </a:cubicBezTo>
                <a:cubicBezTo>
                  <a:pt x="1276360" y="2040126"/>
                  <a:pt x="1277767" y="2037915"/>
                  <a:pt x="1280761" y="2037145"/>
                </a:cubicBezTo>
                <a:close/>
                <a:moveTo>
                  <a:pt x="1903527" y="2036989"/>
                </a:moveTo>
                <a:cubicBezTo>
                  <a:pt x="1906966" y="2036174"/>
                  <a:pt x="1912636" y="2036174"/>
                  <a:pt x="1919742" y="2037211"/>
                </a:cubicBezTo>
                <a:cubicBezTo>
                  <a:pt x="1929720" y="2038693"/>
                  <a:pt x="1945444" y="2042842"/>
                  <a:pt x="1947863" y="2048472"/>
                </a:cubicBezTo>
                <a:cubicBezTo>
                  <a:pt x="1947863" y="2048768"/>
                  <a:pt x="1947863" y="2049065"/>
                  <a:pt x="1947863" y="2049361"/>
                </a:cubicBezTo>
                <a:cubicBezTo>
                  <a:pt x="1946956" y="2057362"/>
                  <a:pt x="1908251" y="2051139"/>
                  <a:pt x="1900692" y="2041656"/>
                </a:cubicBezTo>
                <a:cubicBezTo>
                  <a:pt x="1898877" y="2039434"/>
                  <a:pt x="1900087" y="2037804"/>
                  <a:pt x="1903527" y="2036989"/>
                </a:cubicBezTo>
                <a:close/>
                <a:moveTo>
                  <a:pt x="2349611" y="2034487"/>
                </a:moveTo>
                <a:cubicBezTo>
                  <a:pt x="2361724" y="2035424"/>
                  <a:pt x="2375956" y="2039484"/>
                  <a:pt x="2378076" y="2044793"/>
                </a:cubicBezTo>
                <a:cubicBezTo>
                  <a:pt x="2378076" y="2045105"/>
                  <a:pt x="2378076" y="2045417"/>
                  <a:pt x="2378076" y="2045417"/>
                </a:cubicBezTo>
                <a:cubicBezTo>
                  <a:pt x="2376865" y="2052600"/>
                  <a:pt x="2336892" y="2049165"/>
                  <a:pt x="2329625" y="2041358"/>
                </a:cubicBezTo>
                <a:cubicBezTo>
                  <a:pt x="2325688" y="2036985"/>
                  <a:pt x="2335681" y="2033550"/>
                  <a:pt x="2349611" y="2034487"/>
                </a:cubicBezTo>
                <a:close/>
                <a:moveTo>
                  <a:pt x="331585" y="2033789"/>
                </a:moveTo>
                <a:cubicBezTo>
                  <a:pt x="335292" y="2036312"/>
                  <a:pt x="339036" y="2042111"/>
                  <a:pt x="341582" y="2050394"/>
                </a:cubicBezTo>
                <a:cubicBezTo>
                  <a:pt x="344877" y="2060937"/>
                  <a:pt x="346075" y="2078106"/>
                  <a:pt x="338287" y="2082926"/>
                </a:cubicBezTo>
                <a:cubicBezTo>
                  <a:pt x="337988" y="2082926"/>
                  <a:pt x="337688" y="2083227"/>
                  <a:pt x="337389" y="2083227"/>
                </a:cubicBezTo>
                <a:cubicBezTo>
                  <a:pt x="326007" y="2085938"/>
                  <a:pt x="314325" y="2051599"/>
                  <a:pt x="321813" y="2036839"/>
                </a:cubicBezTo>
                <a:cubicBezTo>
                  <a:pt x="324209" y="2032020"/>
                  <a:pt x="327879" y="2031267"/>
                  <a:pt x="331585" y="2033789"/>
                </a:cubicBezTo>
                <a:close/>
                <a:moveTo>
                  <a:pt x="1532887" y="2030612"/>
                </a:moveTo>
                <a:cubicBezTo>
                  <a:pt x="1540245" y="2032506"/>
                  <a:pt x="1550864" y="2037126"/>
                  <a:pt x="1563304" y="2044096"/>
                </a:cubicBezTo>
                <a:cubicBezTo>
                  <a:pt x="1581812" y="2054701"/>
                  <a:pt x="1609423" y="2074396"/>
                  <a:pt x="1609726" y="2085002"/>
                </a:cubicBezTo>
                <a:cubicBezTo>
                  <a:pt x="1609726" y="2085305"/>
                  <a:pt x="1609423" y="2085911"/>
                  <a:pt x="1609423" y="2086214"/>
                </a:cubicBezTo>
                <a:cubicBezTo>
                  <a:pt x="1601534" y="2098637"/>
                  <a:pt x="1524770" y="2052580"/>
                  <a:pt x="1522040" y="2033490"/>
                </a:cubicBezTo>
                <a:cubicBezTo>
                  <a:pt x="1521433" y="2029551"/>
                  <a:pt x="1525529" y="2028718"/>
                  <a:pt x="1532887" y="2030612"/>
                </a:cubicBezTo>
                <a:close/>
                <a:moveTo>
                  <a:pt x="1725614" y="2030591"/>
                </a:moveTo>
                <a:cubicBezTo>
                  <a:pt x="1730269" y="2030892"/>
                  <a:pt x="1737367" y="2032696"/>
                  <a:pt x="1746068" y="2036003"/>
                </a:cubicBezTo>
                <a:cubicBezTo>
                  <a:pt x="1757364" y="2040212"/>
                  <a:pt x="1779344" y="2050134"/>
                  <a:pt x="1781176" y="2058252"/>
                </a:cubicBezTo>
                <a:cubicBezTo>
                  <a:pt x="1781176" y="2058252"/>
                  <a:pt x="1781176" y="2058854"/>
                  <a:pt x="1781176" y="2058854"/>
                </a:cubicBezTo>
                <a:cubicBezTo>
                  <a:pt x="1778429" y="2068475"/>
                  <a:pt x="1724392" y="2046827"/>
                  <a:pt x="1719813" y="2034199"/>
                </a:cubicBezTo>
                <a:cubicBezTo>
                  <a:pt x="1718745" y="2031493"/>
                  <a:pt x="1720958" y="2030290"/>
                  <a:pt x="1725614" y="2030591"/>
                </a:cubicBezTo>
                <a:close/>
                <a:moveTo>
                  <a:pt x="888948" y="2029328"/>
                </a:moveTo>
                <a:cubicBezTo>
                  <a:pt x="897272" y="2032155"/>
                  <a:pt x="907563" y="2041429"/>
                  <a:pt x="917551" y="2056357"/>
                </a:cubicBezTo>
                <a:cubicBezTo>
                  <a:pt x="928145" y="2072642"/>
                  <a:pt x="942976" y="2104007"/>
                  <a:pt x="929961" y="2118483"/>
                </a:cubicBezTo>
                <a:cubicBezTo>
                  <a:pt x="929356" y="2119086"/>
                  <a:pt x="928448" y="2119689"/>
                  <a:pt x="927842" y="2119991"/>
                </a:cubicBezTo>
                <a:cubicBezTo>
                  <a:pt x="905141" y="2133562"/>
                  <a:pt x="865188" y="2076865"/>
                  <a:pt x="872150" y="2040976"/>
                </a:cubicBezTo>
                <a:cubicBezTo>
                  <a:pt x="874268" y="2030119"/>
                  <a:pt x="880625" y="2026500"/>
                  <a:pt x="888948" y="2029328"/>
                </a:cubicBezTo>
                <a:close/>
                <a:moveTo>
                  <a:pt x="2521566" y="2028997"/>
                </a:moveTo>
                <a:cubicBezTo>
                  <a:pt x="2520950" y="2027200"/>
                  <a:pt x="2524338" y="2027500"/>
                  <a:pt x="2529267" y="2029896"/>
                </a:cubicBezTo>
                <a:cubicBezTo>
                  <a:pt x="2534195" y="2032292"/>
                  <a:pt x="2540048" y="2036785"/>
                  <a:pt x="2541588" y="2039481"/>
                </a:cubicBezTo>
                <a:cubicBezTo>
                  <a:pt x="2541588" y="2039780"/>
                  <a:pt x="2541588" y="2040080"/>
                  <a:pt x="2541588" y="2040379"/>
                </a:cubicBezTo>
                <a:cubicBezTo>
                  <a:pt x="2539740" y="2043075"/>
                  <a:pt x="2523106" y="2033191"/>
                  <a:pt x="2521566" y="2028997"/>
                </a:cubicBezTo>
                <a:close/>
                <a:moveTo>
                  <a:pt x="655201" y="2024014"/>
                </a:moveTo>
                <a:cubicBezTo>
                  <a:pt x="663676" y="2020348"/>
                  <a:pt x="676329" y="2030896"/>
                  <a:pt x="685848" y="2052105"/>
                </a:cubicBezTo>
                <a:cubicBezTo>
                  <a:pt x="693278" y="2069253"/>
                  <a:pt x="700088" y="2098434"/>
                  <a:pt x="687086" y="2108964"/>
                </a:cubicBezTo>
                <a:cubicBezTo>
                  <a:pt x="686777" y="2109265"/>
                  <a:pt x="685848" y="2109565"/>
                  <a:pt x="685229" y="2109866"/>
                </a:cubicBezTo>
                <a:cubicBezTo>
                  <a:pt x="665107" y="2117688"/>
                  <a:pt x="638175" y="2061431"/>
                  <a:pt x="648391" y="2032551"/>
                </a:cubicBezTo>
                <a:cubicBezTo>
                  <a:pt x="650016" y="2028038"/>
                  <a:pt x="652377" y="2025236"/>
                  <a:pt x="655201" y="2024014"/>
                </a:cubicBezTo>
                <a:close/>
                <a:moveTo>
                  <a:pt x="1120467" y="2022437"/>
                </a:moveTo>
                <a:cubicBezTo>
                  <a:pt x="1149571" y="2047679"/>
                  <a:pt x="1181101" y="2082536"/>
                  <a:pt x="1174128" y="2097560"/>
                </a:cubicBezTo>
                <a:cubicBezTo>
                  <a:pt x="1164124" y="2106575"/>
                  <a:pt x="1131684" y="2091250"/>
                  <a:pt x="1093788" y="2058797"/>
                </a:cubicBezTo>
                <a:cubicBezTo>
                  <a:pt x="1103186" y="2046777"/>
                  <a:pt x="1112282" y="2034757"/>
                  <a:pt x="1120467" y="2022437"/>
                </a:cubicBezTo>
                <a:close/>
                <a:moveTo>
                  <a:pt x="1078122" y="2002056"/>
                </a:moveTo>
                <a:cubicBezTo>
                  <a:pt x="1084930" y="2000115"/>
                  <a:pt x="1095955" y="2003692"/>
                  <a:pt x="1110902" y="2015109"/>
                </a:cubicBezTo>
                <a:cubicBezTo>
                  <a:pt x="1113566" y="2017240"/>
                  <a:pt x="1116821" y="2019980"/>
                  <a:pt x="1119189" y="2022111"/>
                </a:cubicBezTo>
                <a:cubicBezTo>
                  <a:pt x="1111198" y="2034594"/>
                  <a:pt x="1102318" y="2046772"/>
                  <a:pt x="1093143" y="2058950"/>
                </a:cubicBezTo>
                <a:cubicBezTo>
                  <a:pt x="1075976" y="2043728"/>
                  <a:pt x="1071537" y="2026983"/>
                  <a:pt x="1070649" y="2022111"/>
                </a:cubicBezTo>
                <a:cubicBezTo>
                  <a:pt x="1068725" y="2011456"/>
                  <a:pt x="1071315" y="2003997"/>
                  <a:pt x="1078122" y="2002056"/>
                </a:cubicBezTo>
                <a:close/>
                <a:moveTo>
                  <a:pt x="1308282" y="1993139"/>
                </a:moveTo>
                <a:cubicBezTo>
                  <a:pt x="1316662" y="1991462"/>
                  <a:pt x="1338972" y="2002831"/>
                  <a:pt x="1360942" y="2018294"/>
                </a:cubicBezTo>
                <a:cubicBezTo>
                  <a:pt x="1384799" y="2035272"/>
                  <a:pt x="1419226" y="2065287"/>
                  <a:pt x="1416810" y="2078930"/>
                </a:cubicBezTo>
                <a:cubicBezTo>
                  <a:pt x="1403825" y="2098637"/>
                  <a:pt x="1310811" y="2024054"/>
                  <a:pt x="1305073" y="1999496"/>
                </a:cubicBezTo>
                <a:cubicBezTo>
                  <a:pt x="1304243" y="1995707"/>
                  <a:pt x="1305488" y="1993698"/>
                  <a:pt x="1308282" y="1993139"/>
                </a:cubicBezTo>
                <a:close/>
                <a:moveTo>
                  <a:pt x="2101550" y="1989854"/>
                </a:moveTo>
                <a:cubicBezTo>
                  <a:pt x="2105380" y="1990291"/>
                  <a:pt x="2108551" y="1991323"/>
                  <a:pt x="2109480" y="1993228"/>
                </a:cubicBezTo>
                <a:cubicBezTo>
                  <a:pt x="2109480" y="1993228"/>
                  <a:pt x="2109480" y="1993545"/>
                  <a:pt x="2109480" y="1993863"/>
                </a:cubicBezTo>
                <a:cubicBezTo>
                  <a:pt x="2109789" y="1999896"/>
                  <a:pt x="2085035" y="2003388"/>
                  <a:pt x="2077918" y="1998308"/>
                </a:cubicBezTo>
                <a:cubicBezTo>
                  <a:pt x="2073276" y="1994815"/>
                  <a:pt x="2080393" y="1991323"/>
                  <a:pt x="2089676" y="1990053"/>
                </a:cubicBezTo>
                <a:cubicBezTo>
                  <a:pt x="2093235" y="1989576"/>
                  <a:pt x="2097721" y="1989418"/>
                  <a:pt x="2101550" y="1989854"/>
                </a:cubicBezTo>
                <a:close/>
                <a:moveTo>
                  <a:pt x="407000" y="1989222"/>
                </a:moveTo>
                <a:cubicBezTo>
                  <a:pt x="411350" y="1992287"/>
                  <a:pt x="415850" y="1999324"/>
                  <a:pt x="419150" y="2009314"/>
                </a:cubicBezTo>
                <a:cubicBezTo>
                  <a:pt x="422750" y="2021119"/>
                  <a:pt x="425450" y="2042308"/>
                  <a:pt x="416150" y="2048362"/>
                </a:cubicBezTo>
                <a:cubicBezTo>
                  <a:pt x="415550" y="2048665"/>
                  <a:pt x="415250" y="2048968"/>
                  <a:pt x="414650" y="2048968"/>
                </a:cubicBezTo>
                <a:cubicBezTo>
                  <a:pt x="401450" y="2052600"/>
                  <a:pt x="387350" y="2011130"/>
                  <a:pt x="395750" y="1992968"/>
                </a:cubicBezTo>
                <a:cubicBezTo>
                  <a:pt x="398450" y="1987065"/>
                  <a:pt x="402650" y="1986157"/>
                  <a:pt x="407000" y="1989222"/>
                </a:cubicBezTo>
                <a:close/>
                <a:moveTo>
                  <a:pt x="1893393" y="1984036"/>
                </a:moveTo>
                <a:cubicBezTo>
                  <a:pt x="1895805" y="1983485"/>
                  <a:pt x="1899665" y="1983485"/>
                  <a:pt x="1904563" y="1984220"/>
                </a:cubicBezTo>
                <a:cubicBezTo>
                  <a:pt x="1911390" y="1985102"/>
                  <a:pt x="1923561" y="1988042"/>
                  <a:pt x="1925639" y="1991864"/>
                </a:cubicBezTo>
                <a:cubicBezTo>
                  <a:pt x="1925639" y="1992452"/>
                  <a:pt x="1925639" y="1992745"/>
                  <a:pt x="1925639" y="1993039"/>
                </a:cubicBezTo>
                <a:cubicBezTo>
                  <a:pt x="1923561" y="1998625"/>
                  <a:pt x="1895063" y="1993627"/>
                  <a:pt x="1890907" y="1987160"/>
                </a:cubicBezTo>
                <a:cubicBezTo>
                  <a:pt x="1890017" y="1985690"/>
                  <a:pt x="1890981" y="1984588"/>
                  <a:pt x="1893393" y="1984036"/>
                </a:cubicBezTo>
                <a:close/>
                <a:moveTo>
                  <a:pt x="1542269" y="1983644"/>
                </a:moveTo>
                <a:cubicBezTo>
                  <a:pt x="1548422" y="1985175"/>
                  <a:pt x="1557462" y="1988982"/>
                  <a:pt x="1568097" y="1994806"/>
                </a:cubicBezTo>
                <a:cubicBezTo>
                  <a:pt x="1584202" y="2003466"/>
                  <a:pt x="1608511" y="2019593"/>
                  <a:pt x="1609726" y="2028552"/>
                </a:cubicBezTo>
                <a:cubicBezTo>
                  <a:pt x="1609726" y="2028850"/>
                  <a:pt x="1609726" y="2029448"/>
                  <a:pt x="1609422" y="2029746"/>
                </a:cubicBezTo>
                <a:cubicBezTo>
                  <a:pt x="1604257" y="2039900"/>
                  <a:pt x="1537711" y="2001973"/>
                  <a:pt x="1533761" y="1986145"/>
                </a:cubicBezTo>
                <a:cubicBezTo>
                  <a:pt x="1532850" y="1982860"/>
                  <a:pt x="1536116" y="1982114"/>
                  <a:pt x="1542269" y="1983644"/>
                </a:cubicBezTo>
                <a:close/>
                <a:moveTo>
                  <a:pt x="923979" y="1981700"/>
                </a:moveTo>
                <a:cubicBezTo>
                  <a:pt x="933125" y="1977957"/>
                  <a:pt x="948443" y="1990931"/>
                  <a:pt x="961704" y="2010593"/>
                </a:cubicBezTo>
                <a:cubicBezTo>
                  <a:pt x="962924" y="2012422"/>
                  <a:pt x="992189" y="2056013"/>
                  <a:pt x="977252" y="2074913"/>
                </a:cubicBezTo>
                <a:cubicBezTo>
                  <a:pt x="976642" y="2075522"/>
                  <a:pt x="976032" y="2076132"/>
                  <a:pt x="975422" y="2076437"/>
                </a:cubicBezTo>
                <a:cubicBezTo>
                  <a:pt x="952254" y="2092288"/>
                  <a:pt x="908051" y="2027664"/>
                  <a:pt x="917197" y="1991388"/>
                </a:cubicBezTo>
                <a:cubicBezTo>
                  <a:pt x="918568" y="1986054"/>
                  <a:pt x="920931" y="1982948"/>
                  <a:pt x="923979" y="1981700"/>
                </a:cubicBezTo>
                <a:close/>
                <a:moveTo>
                  <a:pt x="1722363" y="1980949"/>
                </a:moveTo>
                <a:cubicBezTo>
                  <a:pt x="1725933" y="1981102"/>
                  <a:pt x="1731418" y="1982475"/>
                  <a:pt x="1738031" y="1985070"/>
                </a:cubicBezTo>
                <a:cubicBezTo>
                  <a:pt x="1747951" y="1988734"/>
                  <a:pt x="1764483" y="1996671"/>
                  <a:pt x="1766588" y="2002472"/>
                </a:cubicBezTo>
                <a:cubicBezTo>
                  <a:pt x="1766588" y="2002777"/>
                  <a:pt x="1766888" y="2003082"/>
                  <a:pt x="1766888" y="2003082"/>
                </a:cubicBezTo>
                <a:cubicBezTo>
                  <a:pt x="1765385" y="2011325"/>
                  <a:pt x="1723302" y="1994840"/>
                  <a:pt x="1718192" y="1984154"/>
                </a:cubicBezTo>
                <a:cubicBezTo>
                  <a:pt x="1717140" y="1981865"/>
                  <a:pt x="1718794" y="1980796"/>
                  <a:pt x="1722363" y="1980949"/>
                </a:cubicBezTo>
                <a:close/>
                <a:moveTo>
                  <a:pt x="1147850" y="1977987"/>
                </a:moveTo>
                <a:cubicBezTo>
                  <a:pt x="1174880" y="2000725"/>
                  <a:pt x="1204914" y="2032140"/>
                  <a:pt x="1199808" y="2046201"/>
                </a:cubicBezTo>
                <a:cubicBezTo>
                  <a:pt x="1190498" y="2055775"/>
                  <a:pt x="1156559" y="2035730"/>
                  <a:pt x="1127126" y="2011795"/>
                </a:cubicBezTo>
                <a:cubicBezTo>
                  <a:pt x="1134635" y="2000426"/>
                  <a:pt x="1141542" y="1989356"/>
                  <a:pt x="1147850" y="1977987"/>
                </a:cubicBezTo>
                <a:close/>
                <a:moveTo>
                  <a:pt x="715081" y="1975958"/>
                </a:moveTo>
                <a:cubicBezTo>
                  <a:pt x="723478" y="1973674"/>
                  <a:pt x="735807" y="1985568"/>
                  <a:pt x="745715" y="2007631"/>
                </a:cubicBezTo>
                <a:cubicBezTo>
                  <a:pt x="754011" y="2026630"/>
                  <a:pt x="762000" y="2058805"/>
                  <a:pt x="749402" y="2070450"/>
                </a:cubicBezTo>
                <a:cubicBezTo>
                  <a:pt x="748788" y="2070756"/>
                  <a:pt x="748173" y="2071369"/>
                  <a:pt x="747559" y="2071676"/>
                </a:cubicBezTo>
                <a:cubicBezTo>
                  <a:pt x="725436" y="2081175"/>
                  <a:pt x="695325" y="2013453"/>
                  <a:pt x="708230" y="1983116"/>
                </a:cubicBezTo>
                <a:cubicBezTo>
                  <a:pt x="709920" y="1979056"/>
                  <a:pt x="712282" y="1976719"/>
                  <a:pt x="715081" y="1975958"/>
                </a:cubicBezTo>
                <a:close/>
                <a:moveTo>
                  <a:pt x="2330902" y="1972258"/>
                </a:moveTo>
                <a:cubicBezTo>
                  <a:pt x="2339214" y="1972567"/>
                  <a:pt x="2349307" y="1975355"/>
                  <a:pt x="2351088" y="1978763"/>
                </a:cubicBezTo>
                <a:cubicBezTo>
                  <a:pt x="2351088" y="1978763"/>
                  <a:pt x="2351088" y="1979072"/>
                  <a:pt x="2351088" y="1979382"/>
                </a:cubicBezTo>
                <a:cubicBezTo>
                  <a:pt x="2351088" y="1984338"/>
                  <a:pt x="2323481" y="1982480"/>
                  <a:pt x="2317841" y="1976904"/>
                </a:cubicBezTo>
                <a:cubicBezTo>
                  <a:pt x="2314575" y="1973806"/>
                  <a:pt x="2322293" y="1971638"/>
                  <a:pt x="2330902" y="1972258"/>
                </a:cubicBezTo>
                <a:close/>
                <a:moveTo>
                  <a:pt x="2499005" y="1964582"/>
                </a:moveTo>
                <a:cubicBezTo>
                  <a:pt x="2498725" y="1963700"/>
                  <a:pt x="2500126" y="1963994"/>
                  <a:pt x="2502087" y="1965170"/>
                </a:cubicBezTo>
                <a:cubicBezTo>
                  <a:pt x="2504328" y="1966346"/>
                  <a:pt x="2507410" y="1968404"/>
                  <a:pt x="2507970" y="1969874"/>
                </a:cubicBezTo>
                <a:cubicBezTo>
                  <a:pt x="2508250" y="1970168"/>
                  <a:pt x="2508250" y="1970168"/>
                  <a:pt x="2508250" y="1970462"/>
                </a:cubicBezTo>
                <a:cubicBezTo>
                  <a:pt x="2507690" y="1971638"/>
                  <a:pt x="2499285" y="1966346"/>
                  <a:pt x="2499005" y="1964582"/>
                </a:cubicBezTo>
                <a:close/>
                <a:moveTo>
                  <a:pt x="42718" y="1959623"/>
                </a:moveTo>
                <a:cubicBezTo>
                  <a:pt x="43873" y="1957350"/>
                  <a:pt x="45893" y="1959623"/>
                  <a:pt x="46759" y="1963520"/>
                </a:cubicBezTo>
                <a:cubicBezTo>
                  <a:pt x="47336" y="1965793"/>
                  <a:pt x="47625" y="1970014"/>
                  <a:pt x="45893" y="1970989"/>
                </a:cubicBezTo>
                <a:cubicBezTo>
                  <a:pt x="43007" y="1971638"/>
                  <a:pt x="41275" y="1963195"/>
                  <a:pt x="42718" y="1959623"/>
                </a:cubicBezTo>
                <a:close/>
                <a:moveTo>
                  <a:pt x="1112359" y="1958545"/>
                </a:moveTo>
                <a:cubicBezTo>
                  <a:pt x="1118876" y="1958355"/>
                  <a:pt x="1128404" y="1962383"/>
                  <a:pt x="1139837" y="1970591"/>
                </a:cubicBezTo>
                <a:cubicBezTo>
                  <a:pt x="1142276" y="1972414"/>
                  <a:pt x="1145630" y="1975150"/>
                  <a:pt x="1147764" y="1976974"/>
                </a:cubicBezTo>
                <a:cubicBezTo>
                  <a:pt x="1141361" y="1988526"/>
                  <a:pt x="1134349" y="1999774"/>
                  <a:pt x="1126727" y="2011325"/>
                </a:cubicBezTo>
                <a:cubicBezTo>
                  <a:pt x="1109043" y="1996430"/>
                  <a:pt x="1103555" y="1979406"/>
                  <a:pt x="1102946" y="1971807"/>
                </a:cubicBezTo>
                <a:cubicBezTo>
                  <a:pt x="1102336" y="1963143"/>
                  <a:pt x="1105842" y="1958735"/>
                  <a:pt x="1112359" y="1958545"/>
                </a:cubicBezTo>
                <a:close/>
                <a:moveTo>
                  <a:pt x="1329494" y="1950008"/>
                </a:moveTo>
                <a:cubicBezTo>
                  <a:pt x="1336381" y="1949207"/>
                  <a:pt x="1353321" y="1957159"/>
                  <a:pt x="1374538" y="1971803"/>
                </a:cubicBezTo>
                <a:cubicBezTo>
                  <a:pt x="1395831" y="1986448"/>
                  <a:pt x="1427163" y="2012685"/>
                  <a:pt x="1426251" y="2024584"/>
                </a:cubicBezTo>
                <a:cubicBezTo>
                  <a:pt x="1426251" y="2024889"/>
                  <a:pt x="1425946" y="2025499"/>
                  <a:pt x="1425642" y="2025804"/>
                </a:cubicBezTo>
                <a:cubicBezTo>
                  <a:pt x="1414995" y="2038313"/>
                  <a:pt x="1327692" y="1975159"/>
                  <a:pt x="1326172" y="1953803"/>
                </a:cubicBezTo>
                <a:cubicBezTo>
                  <a:pt x="1326020" y="1951515"/>
                  <a:pt x="1327198" y="1950275"/>
                  <a:pt x="1329494" y="1950008"/>
                </a:cubicBezTo>
                <a:close/>
                <a:moveTo>
                  <a:pt x="479928" y="1945754"/>
                </a:moveTo>
                <a:cubicBezTo>
                  <a:pt x="484806" y="1949499"/>
                  <a:pt x="489761" y="1957444"/>
                  <a:pt x="493419" y="1968491"/>
                </a:cubicBezTo>
                <a:cubicBezTo>
                  <a:pt x="497992" y="1982716"/>
                  <a:pt x="501651" y="2007836"/>
                  <a:pt x="490980" y="2015402"/>
                </a:cubicBezTo>
                <a:cubicBezTo>
                  <a:pt x="490370" y="2015705"/>
                  <a:pt x="489760" y="2016008"/>
                  <a:pt x="489456" y="2016008"/>
                </a:cubicBezTo>
                <a:cubicBezTo>
                  <a:pt x="472992" y="2020850"/>
                  <a:pt x="455613" y="1968188"/>
                  <a:pt x="466894" y="1948213"/>
                </a:cubicBezTo>
                <a:cubicBezTo>
                  <a:pt x="470248" y="1942463"/>
                  <a:pt x="475050" y="1942009"/>
                  <a:pt x="479928" y="1945754"/>
                </a:cubicBezTo>
                <a:close/>
                <a:moveTo>
                  <a:pt x="963604" y="1938368"/>
                </a:moveTo>
                <a:cubicBezTo>
                  <a:pt x="971798" y="1934817"/>
                  <a:pt x="986511" y="1947332"/>
                  <a:pt x="999689" y="1966273"/>
                </a:cubicBezTo>
                <a:cubicBezTo>
                  <a:pt x="1002719" y="1970783"/>
                  <a:pt x="1030288" y="2011072"/>
                  <a:pt x="1017867" y="2029112"/>
                </a:cubicBezTo>
                <a:cubicBezTo>
                  <a:pt x="1017261" y="2029714"/>
                  <a:pt x="1016655" y="2030315"/>
                  <a:pt x="1016049" y="2030616"/>
                </a:cubicBezTo>
                <a:cubicBezTo>
                  <a:pt x="995145" y="2046250"/>
                  <a:pt x="950913" y="1983411"/>
                  <a:pt x="957881" y="1947632"/>
                </a:cubicBezTo>
                <a:cubicBezTo>
                  <a:pt x="958866" y="1942521"/>
                  <a:pt x="960873" y="1939552"/>
                  <a:pt x="963604" y="1938368"/>
                </a:cubicBezTo>
                <a:close/>
                <a:moveTo>
                  <a:pt x="1544898" y="1937043"/>
                </a:moveTo>
                <a:cubicBezTo>
                  <a:pt x="1549683" y="1938290"/>
                  <a:pt x="1556879" y="1941484"/>
                  <a:pt x="1565484" y="1946315"/>
                </a:cubicBezTo>
                <a:cubicBezTo>
                  <a:pt x="1578540" y="1953483"/>
                  <a:pt x="1598421" y="1967196"/>
                  <a:pt x="1600201" y="1974987"/>
                </a:cubicBezTo>
                <a:cubicBezTo>
                  <a:pt x="1600201" y="1975299"/>
                  <a:pt x="1600201" y="1975611"/>
                  <a:pt x="1600201" y="1975611"/>
                </a:cubicBezTo>
                <a:cubicBezTo>
                  <a:pt x="1597234" y="1984337"/>
                  <a:pt x="1543526" y="1952548"/>
                  <a:pt x="1538778" y="1939459"/>
                </a:cubicBezTo>
                <a:cubicBezTo>
                  <a:pt x="1537740" y="1936498"/>
                  <a:pt x="1540114" y="1935797"/>
                  <a:pt x="1544898" y="1937043"/>
                </a:cubicBezTo>
                <a:close/>
                <a:moveTo>
                  <a:pt x="2073085" y="1934093"/>
                </a:moveTo>
                <a:cubicBezTo>
                  <a:pt x="2075709" y="1934252"/>
                  <a:pt x="2078059" y="1934807"/>
                  <a:pt x="2078999" y="1936077"/>
                </a:cubicBezTo>
                <a:cubicBezTo>
                  <a:pt x="2078999" y="1936395"/>
                  <a:pt x="2078999" y="1936395"/>
                  <a:pt x="2078999" y="1936395"/>
                </a:cubicBezTo>
                <a:cubicBezTo>
                  <a:pt x="2079626" y="1940522"/>
                  <a:pt x="2062393" y="1943062"/>
                  <a:pt x="2058006" y="1939570"/>
                </a:cubicBezTo>
                <a:cubicBezTo>
                  <a:pt x="2055813" y="1937665"/>
                  <a:pt x="2059260" y="1935442"/>
                  <a:pt x="2065526" y="1934490"/>
                </a:cubicBezTo>
                <a:cubicBezTo>
                  <a:pt x="2067563" y="1934172"/>
                  <a:pt x="2070461" y="1933934"/>
                  <a:pt x="2073085" y="1934093"/>
                </a:cubicBezTo>
                <a:close/>
                <a:moveTo>
                  <a:pt x="1712314" y="1931238"/>
                </a:moveTo>
                <a:cubicBezTo>
                  <a:pt x="1714796" y="1931428"/>
                  <a:pt x="1718521" y="1932341"/>
                  <a:pt x="1723048" y="1934016"/>
                </a:cubicBezTo>
                <a:cubicBezTo>
                  <a:pt x="1730935" y="1936756"/>
                  <a:pt x="1742619" y="1942540"/>
                  <a:pt x="1744664" y="1946803"/>
                </a:cubicBezTo>
                <a:cubicBezTo>
                  <a:pt x="1744664" y="1946803"/>
                  <a:pt x="1744664" y="1947411"/>
                  <a:pt x="1744664" y="1947716"/>
                </a:cubicBezTo>
                <a:cubicBezTo>
                  <a:pt x="1742327" y="1952587"/>
                  <a:pt x="1711072" y="1939496"/>
                  <a:pt x="1709027" y="1932798"/>
                </a:cubicBezTo>
                <a:cubicBezTo>
                  <a:pt x="1708589" y="1931580"/>
                  <a:pt x="1709831" y="1931047"/>
                  <a:pt x="1712314" y="1931238"/>
                </a:cubicBezTo>
                <a:close/>
                <a:moveTo>
                  <a:pt x="1882369" y="1930957"/>
                </a:moveTo>
                <a:cubicBezTo>
                  <a:pt x="1886643" y="1931553"/>
                  <a:pt x="1893767" y="1933339"/>
                  <a:pt x="1895476" y="1935720"/>
                </a:cubicBezTo>
                <a:cubicBezTo>
                  <a:pt x="1895476" y="1936018"/>
                  <a:pt x="1895476" y="1936315"/>
                  <a:pt x="1895476" y="1936315"/>
                </a:cubicBezTo>
                <a:cubicBezTo>
                  <a:pt x="1894906" y="1939887"/>
                  <a:pt x="1877810" y="1936911"/>
                  <a:pt x="1874676" y="1933041"/>
                </a:cubicBezTo>
                <a:cubicBezTo>
                  <a:pt x="1873251" y="1931255"/>
                  <a:pt x="1876670" y="1930362"/>
                  <a:pt x="1882369" y="1930957"/>
                </a:cubicBezTo>
                <a:close/>
                <a:moveTo>
                  <a:pt x="768294" y="1930494"/>
                </a:moveTo>
                <a:cubicBezTo>
                  <a:pt x="776994" y="1928490"/>
                  <a:pt x="789679" y="1943336"/>
                  <a:pt x="799278" y="1964111"/>
                </a:cubicBezTo>
                <a:cubicBezTo>
                  <a:pt x="808421" y="1983982"/>
                  <a:pt x="817563" y="2018004"/>
                  <a:pt x="805373" y="2030047"/>
                </a:cubicBezTo>
                <a:cubicBezTo>
                  <a:pt x="805068" y="2030649"/>
                  <a:pt x="804154" y="2030950"/>
                  <a:pt x="803545" y="2031251"/>
                </a:cubicBezTo>
                <a:cubicBezTo>
                  <a:pt x="782213" y="2041488"/>
                  <a:pt x="749300" y="1970434"/>
                  <a:pt x="761185" y="1938519"/>
                </a:cubicBezTo>
                <a:cubicBezTo>
                  <a:pt x="762938" y="1933702"/>
                  <a:pt x="765395" y="1931162"/>
                  <a:pt x="768294" y="1930494"/>
                </a:cubicBezTo>
                <a:close/>
                <a:moveTo>
                  <a:pt x="127239" y="1920923"/>
                </a:moveTo>
                <a:cubicBezTo>
                  <a:pt x="128906" y="1922243"/>
                  <a:pt x="130493" y="1925116"/>
                  <a:pt x="131446" y="1929154"/>
                </a:cubicBezTo>
                <a:cubicBezTo>
                  <a:pt x="133033" y="1934434"/>
                  <a:pt x="133351" y="1942821"/>
                  <a:pt x="129541" y="1944684"/>
                </a:cubicBezTo>
                <a:cubicBezTo>
                  <a:pt x="123508" y="1946237"/>
                  <a:pt x="119063" y="1928222"/>
                  <a:pt x="122556" y="1922010"/>
                </a:cubicBezTo>
                <a:cubicBezTo>
                  <a:pt x="123826" y="1919836"/>
                  <a:pt x="125572" y="1919603"/>
                  <a:pt x="127239" y="1920923"/>
                </a:cubicBezTo>
                <a:close/>
                <a:moveTo>
                  <a:pt x="1139709" y="1916897"/>
                </a:moveTo>
                <a:cubicBezTo>
                  <a:pt x="1145248" y="1916635"/>
                  <a:pt x="1153670" y="1920072"/>
                  <a:pt x="1163989" y="1927244"/>
                </a:cubicBezTo>
                <a:cubicBezTo>
                  <a:pt x="1166417" y="1929037"/>
                  <a:pt x="1169452" y="1931128"/>
                  <a:pt x="1171576" y="1932921"/>
                </a:cubicBezTo>
                <a:lnTo>
                  <a:pt x="1171171" y="1933728"/>
                </a:lnTo>
                <a:lnTo>
                  <a:pt x="1207160" y="1967940"/>
                </a:lnTo>
                <a:cubicBezTo>
                  <a:pt x="1216629" y="1978984"/>
                  <a:pt x="1222317" y="1988761"/>
                  <a:pt x="1220671" y="1994731"/>
                </a:cubicBezTo>
                <a:cubicBezTo>
                  <a:pt x="1213485" y="2003387"/>
                  <a:pt x="1182946" y="1985775"/>
                  <a:pt x="1155701" y="1964283"/>
                </a:cubicBezTo>
                <a:lnTo>
                  <a:pt x="1156029" y="1963623"/>
                </a:lnTo>
                <a:lnTo>
                  <a:pt x="1138609" y="1943978"/>
                </a:lnTo>
                <a:cubicBezTo>
                  <a:pt x="1134929" y="1937703"/>
                  <a:pt x="1133184" y="1932174"/>
                  <a:pt x="1132729" y="1928738"/>
                </a:cubicBezTo>
                <a:cubicBezTo>
                  <a:pt x="1131515" y="1921118"/>
                  <a:pt x="1134171" y="1917159"/>
                  <a:pt x="1139709" y="1916897"/>
                </a:cubicBezTo>
                <a:close/>
                <a:moveTo>
                  <a:pt x="2305556" y="1911674"/>
                </a:moveTo>
                <a:cubicBezTo>
                  <a:pt x="2309308" y="1911674"/>
                  <a:pt x="2316188" y="1913117"/>
                  <a:pt x="2317751" y="1915643"/>
                </a:cubicBezTo>
                <a:cubicBezTo>
                  <a:pt x="2317751" y="1915643"/>
                  <a:pt x="2317751" y="1916004"/>
                  <a:pt x="2317751" y="1916365"/>
                </a:cubicBezTo>
                <a:cubicBezTo>
                  <a:pt x="2317126" y="1919251"/>
                  <a:pt x="2300865" y="1917808"/>
                  <a:pt x="2298364" y="1914560"/>
                </a:cubicBezTo>
                <a:cubicBezTo>
                  <a:pt x="2297113" y="1912756"/>
                  <a:pt x="2300240" y="1911313"/>
                  <a:pt x="2305556" y="1911674"/>
                </a:cubicBezTo>
                <a:close/>
                <a:moveTo>
                  <a:pt x="1353564" y="1909576"/>
                </a:moveTo>
                <a:cubicBezTo>
                  <a:pt x="1360885" y="1912245"/>
                  <a:pt x="1371472" y="1917957"/>
                  <a:pt x="1383786" y="1926226"/>
                </a:cubicBezTo>
                <a:cubicBezTo>
                  <a:pt x="1401506" y="1937951"/>
                  <a:pt x="1430038" y="1960802"/>
                  <a:pt x="1430338" y="1971024"/>
                </a:cubicBezTo>
                <a:cubicBezTo>
                  <a:pt x="1430038" y="1971325"/>
                  <a:pt x="1430038" y="1971626"/>
                  <a:pt x="1429737" y="1971926"/>
                </a:cubicBezTo>
                <a:cubicBezTo>
                  <a:pt x="1422229" y="1982750"/>
                  <a:pt x="1345943" y="1929232"/>
                  <a:pt x="1342940" y="1911192"/>
                </a:cubicBezTo>
                <a:cubicBezTo>
                  <a:pt x="1342189" y="1907284"/>
                  <a:pt x="1346244" y="1906908"/>
                  <a:pt x="1353564" y="1909576"/>
                </a:cubicBezTo>
                <a:close/>
                <a:moveTo>
                  <a:pt x="548188" y="1900843"/>
                </a:moveTo>
                <a:cubicBezTo>
                  <a:pt x="553538" y="1905114"/>
                  <a:pt x="559079" y="1914110"/>
                  <a:pt x="563236" y="1926658"/>
                </a:cubicBezTo>
                <a:cubicBezTo>
                  <a:pt x="568778" y="1942382"/>
                  <a:pt x="573088" y="1970806"/>
                  <a:pt x="562004" y="1979575"/>
                </a:cubicBezTo>
                <a:cubicBezTo>
                  <a:pt x="561389" y="1979878"/>
                  <a:pt x="560773" y="1980180"/>
                  <a:pt x="560157" y="1980180"/>
                </a:cubicBezTo>
                <a:cubicBezTo>
                  <a:pt x="542300" y="1985925"/>
                  <a:pt x="522288" y="1926356"/>
                  <a:pt x="534295" y="1903375"/>
                </a:cubicBezTo>
                <a:cubicBezTo>
                  <a:pt x="537682" y="1897025"/>
                  <a:pt x="542839" y="1896572"/>
                  <a:pt x="548188" y="1900843"/>
                </a:cubicBezTo>
                <a:close/>
                <a:moveTo>
                  <a:pt x="999284" y="1895261"/>
                </a:moveTo>
                <a:cubicBezTo>
                  <a:pt x="1001453" y="1893847"/>
                  <a:pt x="1004350" y="1893970"/>
                  <a:pt x="1007797" y="1895552"/>
                </a:cubicBezTo>
                <a:cubicBezTo>
                  <a:pt x="1014690" y="1898714"/>
                  <a:pt x="1023781" y="1907705"/>
                  <a:pt x="1033628" y="1921879"/>
                </a:cubicBezTo>
                <a:cubicBezTo>
                  <a:pt x="1036658" y="1926146"/>
                  <a:pt x="1063626" y="1965770"/>
                  <a:pt x="1053627" y="1983143"/>
                </a:cubicBezTo>
                <a:cubicBezTo>
                  <a:pt x="1053324" y="1983753"/>
                  <a:pt x="1052718" y="1984363"/>
                  <a:pt x="1052112" y="1984667"/>
                </a:cubicBezTo>
                <a:cubicBezTo>
                  <a:pt x="1033931" y="2000212"/>
                  <a:pt x="990601" y="1939252"/>
                  <a:pt x="995146" y="1904200"/>
                </a:cubicBezTo>
                <a:cubicBezTo>
                  <a:pt x="995677" y="1899628"/>
                  <a:pt x="997116" y="1896675"/>
                  <a:pt x="999284" y="1895261"/>
                </a:cubicBezTo>
                <a:close/>
                <a:moveTo>
                  <a:pt x="1541470" y="1891602"/>
                </a:moveTo>
                <a:cubicBezTo>
                  <a:pt x="1545300" y="1892669"/>
                  <a:pt x="1550891" y="1895031"/>
                  <a:pt x="1557478" y="1898536"/>
                </a:cubicBezTo>
                <a:cubicBezTo>
                  <a:pt x="1568200" y="1904022"/>
                  <a:pt x="1585050" y="1914690"/>
                  <a:pt x="1587501" y="1920482"/>
                </a:cubicBezTo>
                <a:cubicBezTo>
                  <a:pt x="1587501" y="1921091"/>
                  <a:pt x="1587501" y="1921396"/>
                  <a:pt x="1587195" y="1921701"/>
                </a:cubicBezTo>
                <a:cubicBezTo>
                  <a:pt x="1582599" y="1927187"/>
                  <a:pt x="1537564" y="1901584"/>
                  <a:pt x="1536032" y="1892440"/>
                </a:cubicBezTo>
                <a:cubicBezTo>
                  <a:pt x="1535573" y="1890764"/>
                  <a:pt x="1537641" y="1890535"/>
                  <a:pt x="1541470" y="1891602"/>
                </a:cubicBezTo>
                <a:close/>
                <a:moveTo>
                  <a:pt x="1693162" y="1884523"/>
                </a:moveTo>
                <a:cubicBezTo>
                  <a:pt x="1692276" y="1882737"/>
                  <a:pt x="1696116" y="1883035"/>
                  <a:pt x="1702318" y="1885118"/>
                </a:cubicBezTo>
                <a:cubicBezTo>
                  <a:pt x="1707044" y="1886904"/>
                  <a:pt x="1715609" y="1890476"/>
                  <a:pt x="1717381" y="1893453"/>
                </a:cubicBezTo>
                <a:cubicBezTo>
                  <a:pt x="1717381" y="1893453"/>
                  <a:pt x="1717676" y="1893751"/>
                  <a:pt x="1717381" y="1894048"/>
                </a:cubicBezTo>
                <a:cubicBezTo>
                  <a:pt x="1716495" y="1897025"/>
                  <a:pt x="1695230" y="1888690"/>
                  <a:pt x="1693162" y="1884523"/>
                </a:cubicBezTo>
                <a:close/>
                <a:moveTo>
                  <a:pt x="817597" y="1883418"/>
                </a:moveTo>
                <a:cubicBezTo>
                  <a:pt x="826260" y="1883116"/>
                  <a:pt x="838344" y="1898805"/>
                  <a:pt x="847692" y="1919493"/>
                </a:cubicBezTo>
                <a:cubicBezTo>
                  <a:pt x="855900" y="1937577"/>
                  <a:pt x="868363" y="1975582"/>
                  <a:pt x="856507" y="1989681"/>
                </a:cubicBezTo>
                <a:cubicBezTo>
                  <a:pt x="855292" y="1990294"/>
                  <a:pt x="853771" y="1991214"/>
                  <a:pt x="852556" y="1991520"/>
                </a:cubicBezTo>
                <a:cubicBezTo>
                  <a:pt x="829452" y="1997037"/>
                  <a:pt x="796925" y="1918880"/>
                  <a:pt x="810301" y="1889456"/>
                </a:cubicBezTo>
                <a:cubicBezTo>
                  <a:pt x="812201" y="1885395"/>
                  <a:pt x="814709" y="1883518"/>
                  <a:pt x="817597" y="1883418"/>
                </a:cubicBezTo>
                <a:close/>
                <a:moveTo>
                  <a:pt x="207451" y="1881167"/>
                </a:moveTo>
                <a:cubicBezTo>
                  <a:pt x="209695" y="1883292"/>
                  <a:pt x="211863" y="1887465"/>
                  <a:pt x="213209" y="1893079"/>
                </a:cubicBezTo>
                <a:cubicBezTo>
                  <a:pt x="215303" y="1900970"/>
                  <a:pt x="215901" y="1913110"/>
                  <a:pt x="210816" y="1916145"/>
                </a:cubicBezTo>
                <a:cubicBezTo>
                  <a:pt x="210517" y="1916145"/>
                  <a:pt x="210218" y="1916448"/>
                  <a:pt x="209919" y="1916448"/>
                </a:cubicBezTo>
                <a:cubicBezTo>
                  <a:pt x="202142" y="1917662"/>
                  <a:pt x="195263" y="1890651"/>
                  <a:pt x="201245" y="1881547"/>
                </a:cubicBezTo>
                <a:cubicBezTo>
                  <a:pt x="202890" y="1878967"/>
                  <a:pt x="205208" y="1879043"/>
                  <a:pt x="207451" y="1881167"/>
                </a:cubicBezTo>
                <a:close/>
                <a:moveTo>
                  <a:pt x="1853825" y="1879880"/>
                </a:moveTo>
                <a:cubicBezTo>
                  <a:pt x="1855872" y="1879880"/>
                  <a:pt x="1859674" y="1880832"/>
                  <a:pt x="1860551" y="1882102"/>
                </a:cubicBezTo>
                <a:cubicBezTo>
                  <a:pt x="1860551" y="1882102"/>
                  <a:pt x="1860551" y="1882420"/>
                  <a:pt x="1860551" y="1882420"/>
                </a:cubicBezTo>
                <a:cubicBezTo>
                  <a:pt x="1860551" y="1884325"/>
                  <a:pt x="1852070" y="1882737"/>
                  <a:pt x="1850315" y="1880832"/>
                </a:cubicBezTo>
                <a:cubicBezTo>
                  <a:pt x="1849438" y="1879880"/>
                  <a:pt x="1850900" y="1879562"/>
                  <a:pt x="1853825" y="1879880"/>
                </a:cubicBezTo>
                <a:close/>
                <a:moveTo>
                  <a:pt x="2035176" y="1879562"/>
                </a:moveTo>
                <a:lnTo>
                  <a:pt x="2039939" y="1879562"/>
                </a:lnTo>
                <a:lnTo>
                  <a:pt x="2036764" y="1881150"/>
                </a:lnTo>
                <a:lnTo>
                  <a:pt x="2032001" y="1881150"/>
                </a:lnTo>
                <a:close/>
                <a:moveTo>
                  <a:pt x="1160580" y="1875107"/>
                </a:moveTo>
                <a:cubicBezTo>
                  <a:pt x="1165260" y="1874811"/>
                  <a:pt x="1172624" y="1877700"/>
                  <a:pt x="1181982" y="1883775"/>
                </a:cubicBezTo>
                <a:cubicBezTo>
                  <a:pt x="1184130" y="1885256"/>
                  <a:pt x="1187198" y="1887331"/>
                  <a:pt x="1189039" y="1889109"/>
                </a:cubicBezTo>
                <a:lnTo>
                  <a:pt x="1188942" y="1889353"/>
                </a:lnTo>
                <a:lnTo>
                  <a:pt x="1222634" y="1919367"/>
                </a:lnTo>
                <a:cubicBezTo>
                  <a:pt x="1231667" y="1929135"/>
                  <a:pt x="1237333" y="1937776"/>
                  <a:pt x="1236414" y="1942885"/>
                </a:cubicBezTo>
                <a:cubicBezTo>
                  <a:pt x="1230902" y="1951000"/>
                  <a:pt x="1203036" y="1935372"/>
                  <a:pt x="1177926" y="1916437"/>
                </a:cubicBezTo>
                <a:lnTo>
                  <a:pt x="1178135" y="1915904"/>
                </a:lnTo>
                <a:lnTo>
                  <a:pt x="1161731" y="1898925"/>
                </a:lnTo>
                <a:cubicBezTo>
                  <a:pt x="1158049" y="1893480"/>
                  <a:pt x="1156055" y="1888664"/>
                  <a:pt x="1155288" y="1885553"/>
                </a:cubicBezTo>
                <a:cubicBezTo>
                  <a:pt x="1153907" y="1878885"/>
                  <a:pt x="1155901" y="1875404"/>
                  <a:pt x="1160580" y="1875107"/>
                </a:cubicBezTo>
                <a:close/>
                <a:moveTo>
                  <a:pt x="1361103" y="1865869"/>
                </a:moveTo>
                <a:cubicBezTo>
                  <a:pt x="1367156" y="1868088"/>
                  <a:pt x="1376085" y="1872910"/>
                  <a:pt x="1386679" y="1879797"/>
                </a:cubicBezTo>
                <a:cubicBezTo>
                  <a:pt x="1402418" y="1890205"/>
                  <a:pt x="1427238" y="1909490"/>
                  <a:pt x="1428751" y="1918367"/>
                </a:cubicBezTo>
                <a:cubicBezTo>
                  <a:pt x="1428448" y="1918673"/>
                  <a:pt x="1428448" y="1918980"/>
                  <a:pt x="1428448" y="1919286"/>
                </a:cubicBezTo>
                <a:cubicBezTo>
                  <a:pt x="1423303" y="1928775"/>
                  <a:pt x="1356714" y="1883164"/>
                  <a:pt x="1352779" y="1867553"/>
                </a:cubicBezTo>
                <a:cubicBezTo>
                  <a:pt x="1351871" y="1864032"/>
                  <a:pt x="1355049" y="1863650"/>
                  <a:pt x="1361103" y="1865869"/>
                </a:cubicBezTo>
                <a:close/>
                <a:moveTo>
                  <a:pt x="1031952" y="1853810"/>
                </a:moveTo>
                <a:cubicBezTo>
                  <a:pt x="1038497" y="1852108"/>
                  <a:pt x="1050382" y="1863853"/>
                  <a:pt x="1060921" y="1878831"/>
                </a:cubicBezTo>
                <a:cubicBezTo>
                  <a:pt x="1063911" y="1883068"/>
                  <a:pt x="1089026" y="1919380"/>
                  <a:pt x="1081551" y="1935721"/>
                </a:cubicBezTo>
                <a:cubicBezTo>
                  <a:pt x="1080953" y="1936629"/>
                  <a:pt x="1080056" y="1937537"/>
                  <a:pt x="1079159" y="1938142"/>
                </a:cubicBezTo>
                <a:cubicBezTo>
                  <a:pt x="1061519" y="1947825"/>
                  <a:pt x="1022351" y="1888817"/>
                  <a:pt x="1027434" y="1860373"/>
                </a:cubicBezTo>
                <a:cubicBezTo>
                  <a:pt x="1028181" y="1856439"/>
                  <a:pt x="1029770" y="1854377"/>
                  <a:pt x="1031952" y="1853810"/>
                </a:cubicBezTo>
                <a:close/>
                <a:moveTo>
                  <a:pt x="2271713" y="1852575"/>
                </a:moveTo>
                <a:lnTo>
                  <a:pt x="2273301" y="1852575"/>
                </a:lnTo>
                <a:lnTo>
                  <a:pt x="2276476" y="1854163"/>
                </a:lnTo>
                <a:lnTo>
                  <a:pt x="2273301" y="1854163"/>
                </a:lnTo>
                <a:close/>
                <a:moveTo>
                  <a:pt x="602616" y="1851093"/>
                </a:moveTo>
                <a:cubicBezTo>
                  <a:pt x="610177" y="1850224"/>
                  <a:pt x="620183" y="1864192"/>
                  <a:pt x="626587" y="1883122"/>
                </a:cubicBezTo>
                <a:cubicBezTo>
                  <a:pt x="632686" y="1900759"/>
                  <a:pt x="638175" y="1932383"/>
                  <a:pt x="626892" y="1942114"/>
                </a:cubicBezTo>
                <a:cubicBezTo>
                  <a:pt x="626282" y="1942418"/>
                  <a:pt x="625672" y="1943026"/>
                  <a:pt x="625062" y="1943026"/>
                </a:cubicBezTo>
                <a:cubicBezTo>
                  <a:pt x="606766" y="1949412"/>
                  <a:pt x="584200" y="1882818"/>
                  <a:pt x="596093" y="1857275"/>
                </a:cubicBezTo>
                <a:cubicBezTo>
                  <a:pt x="597846" y="1853322"/>
                  <a:pt x="600095" y="1851383"/>
                  <a:pt x="602616" y="1851093"/>
                </a:cubicBezTo>
                <a:close/>
                <a:moveTo>
                  <a:pt x="1532370" y="1848425"/>
                </a:moveTo>
                <a:cubicBezTo>
                  <a:pt x="1535315" y="1849232"/>
                  <a:pt x="1539424" y="1850919"/>
                  <a:pt x="1543609" y="1852972"/>
                </a:cubicBezTo>
                <a:cubicBezTo>
                  <a:pt x="1551361" y="1856786"/>
                  <a:pt x="1564694" y="1864119"/>
                  <a:pt x="1566864" y="1868520"/>
                </a:cubicBezTo>
                <a:cubicBezTo>
                  <a:pt x="1566864" y="1868813"/>
                  <a:pt x="1566864" y="1869106"/>
                  <a:pt x="1566864" y="1869400"/>
                </a:cubicBezTo>
                <a:cubicBezTo>
                  <a:pt x="1564384" y="1873213"/>
                  <a:pt x="1530277" y="1855319"/>
                  <a:pt x="1528106" y="1849159"/>
                </a:cubicBezTo>
                <a:cubicBezTo>
                  <a:pt x="1527641" y="1847692"/>
                  <a:pt x="1529424" y="1847619"/>
                  <a:pt x="1532370" y="1848425"/>
                </a:cubicBezTo>
                <a:close/>
                <a:moveTo>
                  <a:pt x="1202080" y="1844637"/>
                </a:moveTo>
                <a:cubicBezTo>
                  <a:pt x="1223982" y="1861923"/>
                  <a:pt x="1246188" y="1883531"/>
                  <a:pt x="1245580" y="1893100"/>
                </a:cubicBezTo>
                <a:cubicBezTo>
                  <a:pt x="1241625" y="1900200"/>
                  <a:pt x="1216986" y="1886001"/>
                  <a:pt x="1195388" y="1869640"/>
                </a:cubicBezTo>
                <a:cubicBezTo>
                  <a:pt x="1197822" y="1861306"/>
                  <a:pt x="1199951" y="1852972"/>
                  <a:pt x="1202080" y="1844637"/>
                </a:cubicBezTo>
                <a:close/>
                <a:moveTo>
                  <a:pt x="285556" y="1840046"/>
                </a:moveTo>
                <a:cubicBezTo>
                  <a:pt x="288485" y="1842863"/>
                  <a:pt x="291377" y="1848496"/>
                  <a:pt x="293304" y="1856059"/>
                </a:cubicBezTo>
                <a:cubicBezTo>
                  <a:pt x="295677" y="1865320"/>
                  <a:pt x="296863" y="1882297"/>
                  <a:pt x="290338" y="1886619"/>
                </a:cubicBezTo>
                <a:cubicBezTo>
                  <a:pt x="290042" y="1886619"/>
                  <a:pt x="289449" y="1886927"/>
                  <a:pt x="289152" y="1886927"/>
                </a:cubicBezTo>
                <a:cubicBezTo>
                  <a:pt x="279069" y="1889088"/>
                  <a:pt x="269875" y="1853281"/>
                  <a:pt x="277586" y="1840934"/>
                </a:cubicBezTo>
                <a:cubicBezTo>
                  <a:pt x="279662" y="1837229"/>
                  <a:pt x="282628" y="1837229"/>
                  <a:pt x="285556" y="1840046"/>
                </a:cubicBezTo>
                <a:close/>
                <a:moveTo>
                  <a:pt x="861176" y="1839047"/>
                </a:moveTo>
                <a:cubicBezTo>
                  <a:pt x="868691" y="1838049"/>
                  <a:pt x="880276" y="1851336"/>
                  <a:pt x="891022" y="1875060"/>
                </a:cubicBezTo>
                <a:cubicBezTo>
                  <a:pt x="899679" y="1893613"/>
                  <a:pt x="912813" y="1932544"/>
                  <a:pt x="902067" y="1946534"/>
                </a:cubicBezTo>
                <a:cubicBezTo>
                  <a:pt x="901470" y="1947143"/>
                  <a:pt x="901171" y="1947751"/>
                  <a:pt x="900574" y="1948055"/>
                </a:cubicBezTo>
                <a:cubicBezTo>
                  <a:pt x="879978" y="1960525"/>
                  <a:pt x="842963" y="1876885"/>
                  <a:pt x="855202" y="1844949"/>
                </a:cubicBezTo>
                <a:cubicBezTo>
                  <a:pt x="856620" y="1841299"/>
                  <a:pt x="858672" y="1839380"/>
                  <a:pt x="861176" y="1839047"/>
                </a:cubicBezTo>
                <a:close/>
                <a:moveTo>
                  <a:pt x="1670628" y="1837494"/>
                </a:moveTo>
                <a:cubicBezTo>
                  <a:pt x="1670051" y="1836700"/>
                  <a:pt x="1671783" y="1836965"/>
                  <a:pt x="1674958" y="1837758"/>
                </a:cubicBezTo>
                <a:cubicBezTo>
                  <a:pt x="1677267" y="1838552"/>
                  <a:pt x="1681597" y="1840140"/>
                  <a:pt x="1682751" y="1841463"/>
                </a:cubicBezTo>
                <a:cubicBezTo>
                  <a:pt x="1682751" y="1841463"/>
                  <a:pt x="1682751" y="1841463"/>
                  <a:pt x="1682751" y="1841727"/>
                </a:cubicBezTo>
                <a:cubicBezTo>
                  <a:pt x="1682462" y="1843050"/>
                  <a:pt x="1671783" y="1839346"/>
                  <a:pt x="1670628" y="1837494"/>
                </a:cubicBezTo>
                <a:close/>
                <a:moveTo>
                  <a:pt x="1179117" y="1833315"/>
                </a:moveTo>
                <a:cubicBezTo>
                  <a:pt x="1183426" y="1834073"/>
                  <a:pt x="1189274" y="1837108"/>
                  <a:pt x="1194968" y="1840902"/>
                </a:cubicBezTo>
                <a:cubicBezTo>
                  <a:pt x="1197122" y="1842116"/>
                  <a:pt x="1199585" y="1844240"/>
                  <a:pt x="1201739" y="1845454"/>
                </a:cubicBezTo>
                <a:cubicBezTo>
                  <a:pt x="1199585" y="1853649"/>
                  <a:pt x="1197430" y="1861843"/>
                  <a:pt x="1194968" y="1870037"/>
                </a:cubicBezTo>
                <a:cubicBezTo>
                  <a:pt x="1179271" y="1858504"/>
                  <a:pt x="1172807" y="1845151"/>
                  <a:pt x="1172499" y="1839384"/>
                </a:cubicBezTo>
                <a:cubicBezTo>
                  <a:pt x="1172038" y="1834073"/>
                  <a:pt x="1174808" y="1832556"/>
                  <a:pt x="1179117" y="1833315"/>
                </a:cubicBezTo>
                <a:close/>
                <a:moveTo>
                  <a:pt x="1357617" y="1824808"/>
                </a:moveTo>
                <a:cubicBezTo>
                  <a:pt x="1357313" y="1820825"/>
                  <a:pt x="1368859" y="1825421"/>
                  <a:pt x="1384961" y="1835531"/>
                </a:cubicBezTo>
                <a:cubicBezTo>
                  <a:pt x="1398026" y="1843802"/>
                  <a:pt x="1418990" y="1859733"/>
                  <a:pt x="1420813" y="1867086"/>
                </a:cubicBezTo>
                <a:cubicBezTo>
                  <a:pt x="1420813" y="1867392"/>
                  <a:pt x="1420813" y="1868005"/>
                  <a:pt x="1420509" y="1868311"/>
                </a:cubicBezTo>
                <a:cubicBezTo>
                  <a:pt x="1413521" y="1873213"/>
                  <a:pt x="1358225" y="1835224"/>
                  <a:pt x="1357617" y="1824808"/>
                </a:cubicBezTo>
                <a:close/>
                <a:moveTo>
                  <a:pt x="1057290" y="1813314"/>
                </a:moveTo>
                <a:cubicBezTo>
                  <a:pt x="1062670" y="1811816"/>
                  <a:pt x="1073402" y="1822600"/>
                  <a:pt x="1083292" y="1836294"/>
                </a:cubicBezTo>
                <a:cubicBezTo>
                  <a:pt x="1085989" y="1840250"/>
                  <a:pt x="1109664" y="1874029"/>
                  <a:pt x="1104270" y="1888941"/>
                </a:cubicBezTo>
                <a:cubicBezTo>
                  <a:pt x="1103670" y="1889853"/>
                  <a:pt x="1103071" y="1890766"/>
                  <a:pt x="1102472" y="1891375"/>
                </a:cubicBezTo>
                <a:cubicBezTo>
                  <a:pt x="1087787" y="1900200"/>
                  <a:pt x="1050926" y="1846032"/>
                  <a:pt x="1053923" y="1819253"/>
                </a:cubicBezTo>
                <a:cubicBezTo>
                  <a:pt x="1054298" y="1815677"/>
                  <a:pt x="1055496" y="1813813"/>
                  <a:pt x="1057290" y="1813314"/>
                </a:cubicBezTo>
                <a:close/>
                <a:moveTo>
                  <a:pt x="660566" y="1804827"/>
                </a:moveTo>
                <a:cubicBezTo>
                  <a:pt x="667966" y="1804785"/>
                  <a:pt x="677775" y="1817890"/>
                  <a:pt x="685346" y="1839676"/>
                </a:cubicBezTo>
                <a:cubicBezTo>
                  <a:pt x="692077" y="1859041"/>
                  <a:pt x="698501" y="1893838"/>
                  <a:pt x="687182" y="1904428"/>
                </a:cubicBezTo>
                <a:cubicBezTo>
                  <a:pt x="686570" y="1904730"/>
                  <a:pt x="685958" y="1905336"/>
                  <a:pt x="685652" y="1905336"/>
                </a:cubicBezTo>
                <a:cubicBezTo>
                  <a:pt x="665767" y="1912900"/>
                  <a:pt x="639763" y="1833927"/>
                  <a:pt x="654142" y="1809418"/>
                </a:cubicBezTo>
                <a:cubicBezTo>
                  <a:pt x="655901" y="1806317"/>
                  <a:pt x="658100" y="1804841"/>
                  <a:pt x="660566" y="1804827"/>
                </a:cubicBezTo>
                <a:close/>
                <a:moveTo>
                  <a:pt x="1514771" y="1804546"/>
                </a:moveTo>
                <a:cubicBezTo>
                  <a:pt x="1514476" y="1803362"/>
                  <a:pt x="1518316" y="1804250"/>
                  <a:pt x="1524223" y="1807210"/>
                </a:cubicBezTo>
                <a:cubicBezTo>
                  <a:pt x="1529244" y="1809874"/>
                  <a:pt x="1538104" y="1814905"/>
                  <a:pt x="1539876" y="1817569"/>
                </a:cubicBezTo>
                <a:cubicBezTo>
                  <a:pt x="1539876" y="1817865"/>
                  <a:pt x="1539876" y="1818161"/>
                  <a:pt x="1539876" y="1818161"/>
                </a:cubicBezTo>
                <a:cubicBezTo>
                  <a:pt x="1538695" y="1820825"/>
                  <a:pt x="1515067" y="1807802"/>
                  <a:pt x="1514771" y="1804546"/>
                </a:cubicBezTo>
                <a:close/>
                <a:moveTo>
                  <a:pt x="360084" y="1796999"/>
                </a:moveTo>
                <a:cubicBezTo>
                  <a:pt x="363689" y="1800460"/>
                  <a:pt x="367293" y="1807384"/>
                  <a:pt x="369845" y="1816769"/>
                </a:cubicBezTo>
                <a:cubicBezTo>
                  <a:pt x="373450" y="1829693"/>
                  <a:pt x="374651" y="1850309"/>
                  <a:pt x="366842" y="1855540"/>
                </a:cubicBezTo>
                <a:cubicBezTo>
                  <a:pt x="366542" y="1855848"/>
                  <a:pt x="365941" y="1856156"/>
                  <a:pt x="365641" y="1856156"/>
                </a:cubicBezTo>
                <a:cubicBezTo>
                  <a:pt x="353026" y="1858925"/>
                  <a:pt x="341313" y="1814000"/>
                  <a:pt x="350323" y="1797999"/>
                </a:cubicBezTo>
                <a:cubicBezTo>
                  <a:pt x="352876" y="1793537"/>
                  <a:pt x="356480" y="1793537"/>
                  <a:pt x="360084" y="1796999"/>
                </a:cubicBezTo>
                <a:close/>
                <a:moveTo>
                  <a:pt x="899863" y="1796177"/>
                </a:moveTo>
                <a:cubicBezTo>
                  <a:pt x="906766" y="1795088"/>
                  <a:pt x="917878" y="1808266"/>
                  <a:pt x="928991" y="1832101"/>
                </a:cubicBezTo>
                <a:cubicBezTo>
                  <a:pt x="930200" y="1834240"/>
                  <a:pt x="954088" y="1885882"/>
                  <a:pt x="942295" y="1903606"/>
                </a:cubicBezTo>
                <a:cubicBezTo>
                  <a:pt x="941993" y="1903911"/>
                  <a:pt x="941388" y="1904522"/>
                  <a:pt x="941086" y="1904828"/>
                </a:cubicBezTo>
                <a:cubicBezTo>
                  <a:pt x="922036" y="1917662"/>
                  <a:pt x="884238" y="1834240"/>
                  <a:pt x="894519" y="1802155"/>
                </a:cubicBezTo>
                <a:cubicBezTo>
                  <a:pt x="895729" y="1798488"/>
                  <a:pt x="897562" y="1796540"/>
                  <a:pt x="899863" y="1796177"/>
                </a:cubicBezTo>
                <a:close/>
                <a:moveTo>
                  <a:pt x="1190664" y="1791219"/>
                </a:moveTo>
                <a:cubicBezTo>
                  <a:pt x="1194179" y="1791816"/>
                  <a:pt x="1199093" y="1794353"/>
                  <a:pt x="1203931" y="1797636"/>
                </a:cubicBezTo>
                <a:cubicBezTo>
                  <a:pt x="1205745" y="1798532"/>
                  <a:pt x="1208164" y="1800323"/>
                  <a:pt x="1209676" y="1801517"/>
                </a:cubicBezTo>
                <a:lnTo>
                  <a:pt x="1209633" y="1801815"/>
                </a:lnTo>
                <a:lnTo>
                  <a:pt x="1236760" y="1824042"/>
                </a:lnTo>
                <a:cubicBezTo>
                  <a:pt x="1244199" y="1831264"/>
                  <a:pt x="1249210" y="1837733"/>
                  <a:pt x="1249364" y="1841795"/>
                </a:cubicBezTo>
                <a:cubicBezTo>
                  <a:pt x="1246897" y="1847813"/>
                  <a:pt x="1225312" y="1836379"/>
                  <a:pt x="1206501" y="1822838"/>
                </a:cubicBezTo>
                <a:lnTo>
                  <a:pt x="1206575" y="1822336"/>
                </a:lnTo>
                <a:lnTo>
                  <a:pt x="1190664" y="1806629"/>
                </a:lnTo>
                <a:cubicBezTo>
                  <a:pt x="1187451" y="1801890"/>
                  <a:pt x="1186091" y="1798084"/>
                  <a:pt x="1185788" y="1796442"/>
                </a:cubicBezTo>
                <a:cubicBezTo>
                  <a:pt x="1185032" y="1791965"/>
                  <a:pt x="1187149" y="1790622"/>
                  <a:pt x="1190664" y="1791219"/>
                </a:cubicBezTo>
                <a:close/>
                <a:moveTo>
                  <a:pt x="1361776" y="1782799"/>
                </a:moveTo>
                <a:cubicBezTo>
                  <a:pt x="1365495" y="1784289"/>
                  <a:pt x="1370906" y="1787194"/>
                  <a:pt x="1377369" y="1791168"/>
                </a:cubicBezTo>
                <a:cubicBezTo>
                  <a:pt x="1387589" y="1797589"/>
                  <a:pt x="1404422" y="1810124"/>
                  <a:pt x="1406526" y="1815933"/>
                </a:cubicBezTo>
                <a:cubicBezTo>
                  <a:pt x="1406526" y="1816239"/>
                  <a:pt x="1406526" y="1816545"/>
                  <a:pt x="1406526" y="1816850"/>
                </a:cubicBezTo>
                <a:cubicBezTo>
                  <a:pt x="1402318" y="1820825"/>
                  <a:pt x="1357830" y="1790557"/>
                  <a:pt x="1356327" y="1782913"/>
                </a:cubicBezTo>
                <a:cubicBezTo>
                  <a:pt x="1356027" y="1781232"/>
                  <a:pt x="1358056" y="1781308"/>
                  <a:pt x="1361776" y="1782799"/>
                </a:cubicBezTo>
                <a:close/>
                <a:moveTo>
                  <a:pt x="1084405" y="1775500"/>
                </a:moveTo>
                <a:cubicBezTo>
                  <a:pt x="1089120" y="1778968"/>
                  <a:pt x="1095024" y="1785598"/>
                  <a:pt x="1100697" y="1793372"/>
                </a:cubicBezTo>
                <a:cubicBezTo>
                  <a:pt x="1103151" y="1796725"/>
                  <a:pt x="1125538" y="1827210"/>
                  <a:pt x="1121858" y="1840623"/>
                </a:cubicBezTo>
                <a:cubicBezTo>
                  <a:pt x="1121551" y="1841233"/>
                  <a:pt x="1120938" y="1842148"/>
                  <a:pt x="1120325" y="1842757"/>
                </a:cubicBezTo>
                <a:cubicBezTo>
                  <a:pt x="1108364" y="1850988"/>
                  <a:pt x="1071563" y="1797335"/>
                  <a:pt x="1075243" y="1776605"/>
                </a:cubicBezTo>
                <a:cubicBezTo>
                  <a:pt x="1076163" y="1771728"/>
                  <a:pt x="1079690" y="1772033"/>
                  <a:pt x="1084405" y="1775500"/>
                </a:cubicBezTo>
                <a:close/>
                <a:moveTo>
                  <a:pt x="1494149" y="1761029"/>
                </a:moveTo>
                <a:cubicBezTo>
                  <a:pt x="1493838" y="1760500"/>
                  <a:pt x="1496012" y="1761029"/>
                  <a:pt x="1499118" y="1762352"/>
                </a:cubicBezTo>
                <a:cubicBezTo>
                  <a:pt x="1502846" y="1763675"/>
                  <a:pt x="1507194" y="1766057"/>
                  <a:pt x="1508126" y="1767115"/>
                </a:cubicBezTo>
                <a:cubicBezTo>
                  <a:pt x="1508126" y="1767115"/>
                  <a:pt x="1508126" y="1767380"/>
                  <a:pt x="1508126" y="1767380"/>
                </a:cubicBezTo>
                <a:cubicBezTo>
                  <a:pt x="1507816" y="1768438"/>
                  <a:pt x="1494459" y="1762617"/>
                  <a:pt x="1494149" y="1761029"/>
                </a:cubicBezTo>
                <a:close/>
                <a:moveTo>
                  <a:pt x="713728" y="1759332"/>
                </a:moveTo>
                <a:cubicBezTo>
                  <a:pt x="721082" y="1759262"/>
                  <a:pt x="731137" y="1773249"/>
                  <a:pt x="739134" y="1796579"/>
                </a:cubicBezTo>
                <a:cubicBezTo>
                  <a:pt x="746751" y="1818022"/>
                  <a:pt x="754063" y="1853961"/>
                  <a:pt x="743095" y="1865438"/>
                </a:cubicBezTo>
                <a:cubicBezTo>
                  <a:pt x="742486" y="1865740"/>
                  <a:pt x="741876" y="1866344"/>
                  <a:pt x="741572" y="1866646"/>
                </a:cubicBezTo>
                <a:cubicBezTo>
                  <a:pt x="721768" y="1874800"/>
                  <a:pt x="693738" y="1790539"/>
                  <a:pt x="707448" y="1764264"/>
                </a:cubicBezTo>
                <a:cubicBezTo>
                  <a:pt x="709124" y="1760942"/>
                  <a:pt x="711276" y="1759356"/>
                  <a:pt x="713728" y="1759332"/>
                </a:cubicBezTo>
                <a:close/>
                <a:moveTo>
                  <a:pt x="935104" y="1754552"/>
                </a:moveTo>
                <a:cubicBezTo>
                  <a:pt x="941998" y="1755915"/>
                  <a:pt x="952475" y="1771016"/>
                  <a:pt x="961225" y="1789389"/>
                </a:cubicBezTo>
                <a:cubicBezTo>
                  <a:pt x="969821" y="1807456"/>
                  <a:pt x="984251" y="1845121"/>
                  <a:pt x="976576" y="1858900"/>
                </a:cubicBezTo>
                <a:cubicBezTo>
                  <a:pt x="975962" y="1859513"/>
                  <a:pt x="974734" y="1860432"/>
                  <a:pt x="973812" y="1860738"/>
                </a:cubicBezTo>
                <a:cubicBezTo>
                  <a:pt x="955391" y="1866862"/>
                  <a:pt x="919163" y="1782652"/>
                  <a:pt x="929602" y="1758155"/>
                </a:cubicBezTo>
                <a:cubicBezTo>
                  <a:pt x="930907" y="1755169"/>
                  <a:pt x="932806" y="1754097"/>
                  <a:pt x="935104" y="1754552"/>
                </a:cubicBezTo>
                <a:close/>
                <a:moveTo>
                  <a:pt x="431289" y="1752332"/>
                </a:moveTo>
                <a:cubicBezTo>
                  <a:pt x="435525" y="1756315"/>
                  <a:pt x="439799" y="1764433"/>
                  <a:pt x="442852" y="1775511"/>
                </a:cubicBezTo>
                <a:cubicBezTo>
                  <a:pt x="446821" y="1789472"/>
                  <a:pt x="449263" y="1814358"/>
                  <a:pt x="439799" y="1821338"/>
                </a:cubicBezTo>
                <a:cubicBezTo>
                  <a:pt x="439494" y="1821338"/>
                  <a:pt x="438883" y="1821642"/>
                  <a:pt x="438578" y="1821642"/>
                </a:cubicBezTo>
                <a:cubicBezTo>
                  <a:pt x="424229" y="1825587"/>
                  <a:pt x="409575" y="1772779"/>
                  <a:pt x="419955" y="1753963"/>
                </a:cubicBezTo>
                <a:cubicBezTo>
                  <a:pt x="422855" y="1748500"/>
                  <a:pt x="427053" y="1748348"/>
                  <a:pt x="431289" y="1752332"/>
                </a:cubicBezTo>
                <a:close/>
                <a:moveTo>
                  <a:pt x="3175" y="1750975"/>
                </a:moveTo>
                <a:lnTo>
                  <a:pt x="4763" y="1752563"/>
                </a:lnTo>
                <a:lnTo>
                  <a:pt x="3175" y="1755738"/>
                </a:lnTo>
                <a:lnTo>
                  <a:pt x="1588" y="1754150"/>
                </a:lnTo>
                <a:close/>
                <a:moveTo>
                  <a:pt x="1196182" y="1750789"/>
                </a:moveTo>
                <a:cubicBezTo>
                  <a:pt x="1199078" y="1751226"/>
                  <a:pt x="1203304" y="1753194"/>
                  <a:pt x="1207530" y="1755673"/>
                </a:cubicBezTo>
                <a:cubicBezTo>
                  <a:pt x="1209095" y="1756548"/>
                  <a:pt x="1211286" y="1758005"/>
                  <a:pt x="1212851" y="1759172"/>
                </a:cubicBezTo>
                <a:lnTo>
                  <a:pt x="1212832" y="1759687"/>
                </a:lnTo>
                <a:lnTo>
                  <a:pt x="1234559" y="1777106"/>
                </a:lnTo>
                <a:cubicBezTo>
                  <a:pt x="1240995" y="1783097"/>
                  <a:pt x="1245586" y="1788529"/>
                  <a:pt x="1246188" y="1791952"/>
                </a:cubicBezTo>
                <a:cubicBezTo>
                  <a:pt x="1244683" y="1797012"/>
                  <a:pt x="1227220" y="1787487"/>
                  <a:pt x="1211263" y="1776474"/>
                </a:cubicBezTo>
                <a:lnTo>
                  <a:pt x="1211295" y="1775546"/>
                </a:lnTo>
                <a:lnTo>
                  <a:pt x="1197708" y="1763436"/>
                </a:lnTo>
                <a:cubicBezTo>
                  <a:pt x="1194617" y="1759609"/>
                  <a:pt x="1193130" y="1756548"/>
                  <a:pt x="1192817" y="1755090"/>
                </a:cubicBezTo>
                <a:cubicBezTo>
                  <a:pt x="1191722" y="1751445"/>
                  <a:pt x="1193287" y="1750351"/>
                  <a:pt x="1196182" y="1750789"/>
                </a:cubicBezTo>
                <a:close/>
                <a:moveTo>
                  <a:pt x="1349976" y="1741924"/>
                </a:moveTo>
                <a:cubicBezTo>
                  <a:pt x="1349376" y="1739862"/>
                  <a:pt x="1355676" y="1742219"/>
                  <a:pt x="1365276" y="1747816"/>
                </a:cubicBezTo>
                <a:cubicBezTo>
                  <a:pt x="1372776" y="1752235"/>
                  <a:pt x="1385376" y="1761072"/>
                  <a:pt x="1387476" y="1765197"/>
                </a:cubicBezTo>
                <a:cubicBezTo>
                  <a:pt x="1387476" y="1765197"/>
                  <a:pt x="1387476" y="1765491"/>
                  <a:pt x="1387176" y="1765786"/>
                </a:cubicBezTo>
                <a:cubicBezTo>
                  <a:pt x="1385076" y="1768437"/>
                  <a:pt x="1351776" y="1747521"/>
                  <a:pt x="1349976" y="1741924"/>
                </a:cubicBezTo>
                <a:close/>
                <a:moveTo>
                  <a:pt x="1099440" y="1736388"/>
                </a:moveTo>
                <a:cubicBezTo>
                  <a:pt x="1103522" y="1739406"/>
                  <a:pt x="1108811" y="1745144"/>
                  <a:pt x="1113943" y="1751701"/>
                </a:cubicBezTo>
                <a:cubicBezTo>
                  <a:pt x="1116432" y="1754681"/>
                  <a:pt x="1136651" y="1781209"/>
                  <a:pt x="1134785" y="1792833"/>
                </a:cubicBezTo>
                <a:cubicBezTo>
                  <a:pt x="1134474" y="1793429"/>
                  <a:pt x="1134163" y="1794324"/>
                  <a:pt x="1133540" y="1794622"/>
                </a:cubicBezTo>
                <a:cubicBezTo>
                  <a:pt x="1124519" y="1801775"/>
                  <a:pt x="1090613" y="1755278"/>
                  <a:pt x="1092168" y="1737394"/>
                </a:cubicBezTo>
                <a:cubicBezTo>
                  <a:pt x="1092480" y="1733072"/>
                  <a:pt x="1095357" y="1733370"/>
                  <a:pt x="1099440" y="1736388"/>
                </a:cubicBezTo>
                <a:close/>
                <a:moveTo>
                  <a:pt x="960988" y="1718324"/>
                </a:moveTo>
                <a:cubicBezTo>
                  <a:pt x="964323" y="1708112"/>
                  <a:pt x="976145" y="1720126"/>
                  <a:pt x="989180" y="1746856"/>
                </a:cubicBezTo>
                <a:cubicBezTo>
                  <a:pt x="990090" y="1748958"/>
                  <a:pt x="1012825" y="1795510"/>
                  <a:pt x="1005247" y="1811428"/>
                </a:cubicBezTo>
                <a:cubicBezTo>
                  <a:pt x="1004640" y="1812029"/>
                  <a:pt x="1004034" y="1812930"/>
                  <a:pt x="1003125" y="1813230"/>
                </a:cubicBezTo>
                <a:cubicBezTo>
                  <a:pt x="987058" y="1819237"/>
                  <a:pt x="952500" y="1741750"/>
                  <a:pt x="960988" y="1718324"/>
                </a:cubicBezTo>
                <a:close/>
                <a:moveTo>
                  <a:pt x="760730" y="1716477"/>
                </a:moveTo>
                <a:cubicBezTo>
                  <a:pt x="767655" y="1716519"/>
                  <a:pt x="777489" y="1730705"/>
                  <a:pt x="785805" y="1754349"/>
                </a:cubicBezTo>
                <a:cubicBezTo>
                  <a:pt x="793597" y="1776266"/>
                  <a:pt x="801688" y="1813495"/>
                  <a:pt x="791499" y="1825204"/>
                </a:cubicBezTo>
                <a:cubicBezTo>
                  <a:pt x="791199" y="1825505"/>
                  <a:pt x="790600" y="1826105"/>
                  <a:pt x="790000" y="1826405"/>
                </a:cubicBezTo>
                <a:cubicBezTo>
                  <a:pt x="771720" y="1835112"/>
                  <a:pt x="742950" y="1748944"/>
                  <a:pt x="754938" y="1721323"/>
                </a:cubicBezTo>
                <a:cubicBezTo>
                  <a:pt x="756436" y="1718020"/>
                  <a:pt x="758421" y="1716463"/>
                  <a:pt x="760730" y="1716477"/>
                </a:cubicBezTo>
                <a:close/>
                <a:moveTo>
                  <a:pt x="82448" y="1713966"/>
                </a:moveTo>
                <a:cubicBezTo>
                  <a:pt x="83984" y="1711287"/>
                  <a:pt x="86749" y="1714859"/>
                  <a:pt x="87978" y="1719324"/>
                </a:cubicBezTo>
                <a:cubicBezTo>
                  <a:pt x="88593" y="1722896"/>
                  <a:pt x="88900" y="1728551"/>
                  <a:pt x="86442" y="1729742"/>
                </a:cubicBezTo>
                <a:cubicBezTo>
                  <a:pt x="86442" y="1729742"/>
                  <a:pt x="86135" y="1729742"/>
                  <a:pt x="86135" y="1729742"/>
                </a:cubicBezTo>
                <a:cubicBezTo>
                  <a:pt x="82448" y="1730337"/>
                  <a:pt x="79375" y="1717836"/>
                  <a:pt x="82448" y="1713966"/>
                </a:cubicBezTo>
                <a:close/>
                <a:moveTo>
                  <a:pt x="1198581" y="1710010"/>
                </a:moveTo>
                <a:cubicBezTo>
                  <a:pt x="1201102" y="1710939"/>
                  <a:pt x="1204038" y="1712720"/>
                  <a:pt x="1205543" y="1713650"/>
                </a:cubicBezTo>
                <a:lnTo>
                  <a:pt x="1209715" y="1716511"/>
                </a:lnTo>
                <a:lnTo>
                  <a:pt x="1209676" y="1716050"/>
                </a:lnTo>
                <a:cubicBezTo>
                  <a:pt x="1219416" y="1722703"/>
                  <a:pt x="1238268" y="1736914"/>
                  <a:pt x="1239839" y="1743264"/>
                </a:cubicBezTo>
                <a:cubicBezTo>
                  <a:pt x="1239525" y="1745532"/>
                  <a:pt x="1235126" y="1744323"/>
                  <a:pt x="1229392" y="1741601"/>
                </a:cubicBezTo>
                <a:lnTo>
                  <a:pt x="1211192" y="1731018"/>
                </a:lnTo>
                <a:lnTo>
                  <a:pt x="1211264" y="1731925"/>
                </a:lnTo>
                <a:cubicBezTo>
                  <a:pt x="1198619" y="1722942"/>
                  <a:pt x="1194102" y="1713959"/>
                  <a:pt x="1194102" y="1711481"/>
                </a:cubicBezTo>
                <a:cubicBezTo>
                  <a:pt x="1193952" y="1709003"/>
                  <a:pt x="1196059" y="1709081"/>
                  <a:pt x="1198581" y="1710010"/>
                </a:cubicBezTo>
                <a:close/>
                <a:moveTo>
                  <a:pt x="497976" y="1708969"/>
                </a:moveTo>
                <a:cubicBezTo>
                  <a:pt x="502716" y="1713440"/>
                  <a:pt x="507612" y="1722533"/>
                  <a:pt x="511342" y="1734961"/>
                </a:cubicBezTo>
                <a:cubicBezTo>
                  <a:pt x="515694" y="1751026"/>
                  <a:pt x="519113" y="1779216"/>
                  <a:pt x="509166" y="1787097"/>
                </a:cubicBezTo>
                <a:cubicBezTo>
                  <a:pt x="508544" y="1787400"/>
                  <a:pt x="507923" y="1787703"/>
                  <a:pt x="507612" y="1787703"/>
                </a:cubicBezTo>
                <a:cubicBezTo>
                  <a:pt x="491759" y="1792250"/>
                  <a:pt x="474663" y="1732536"/>
                  <a:pt x="485542" y="1710712"/>
                </a:cubicBezTo>
                <a:cubicBezTo>
                  <a:pt x="488651" y="1704650"/>
                  <a:pt x="493236" y="1704498"/>
                  <a:pt x="497976" y="1708969"/>
                </a:cubicBezTo>
                <a:close/>
                <a:moveTo>
                  <a:pt x="1337297" y="1700800"/>
                </a:moveTo>
                <a:cubicBezTo>
                  <a:pt x="1338537" y="1700175"/>
                  <a:pt x="1345362" y="1704235"/>
                  <a:pt x="1347533" y="1705484"/>
                </a:cubicBezTo>
                <a:cubicBezTo>
                  <a:pt x="1352807" y="1708607"/>
                  <a:pt x="1361803" y="1714541"/>
                  <a:pt x="1363664" y="1717664"/>
                </a:cubicBezTo>
                <a:cubicBezTo>
                  <a:pt x="1363664" y="1717664"/>
                  <a:pt x="1363664" y="1717976"/>
                  <a:pt x="1363354" y="1718288"/>
                </a:cubicBezTo>
                <a:cubicBezTo>
                  <a:pt x="1360872" y="1719225"/>
                  <a:pt x="1336676" y="1703298"/>
                  <a:pt x="1337297" y="1700800"/>
                </a:cubicBezTo>
                <a:close/>
                <a:moveTo>
                  <a:pt x="1103914" y="1696745"/>
                </a:moveTo>
                <a:cubicBezTo>
                  <a:pt x="1104539" y="1692237"/>
                  <a:pt x="1111414" y="1697346"/>
                  <a:pt x="1121726" y="1710270"/>
                </a:cubicBezTo>
                <a:cubicBezTo>
                  <a:pt x="1123601" y="1712975"/>
                  <a:pt x="1141414" y="1735817"/>
                  <a:pt x="1141102" y="1746035"/>
                </a:cubicBezTo>
                <a:cubicBezTo>
                  <a:pt x="1140789" y="1746636"/>
                  <a:pt x="1140477" y="1747238"/>
                  <a:pt x="1140164" y="1747538"/>
                </a:cubicBezTo>
                <a:cubicBezTo>
                  <a:pt x="1133289" y="1754150"/>
                  <a:pt x="1101726" y="1709969"/>
                  <a:pt x="1103914" y="1696745"/>
                </a:cubicBezTo>
                <a:close/>
                <a:moveTo>
                  <a:pt x="988873" y="1675815"/>
                </a:moveTo>
                <a:cubicBezTo>
                  <a:pt x="993842" y="1677056"/>
                  <a:pt x="1002408" y="1690311"/>
                  <a:pt x="1009946" y="1705428"/>
                </a:cubicBezTo>
                <a:cubicBezTo>
                  <a:pt x="1010860" y="1707233"/>
                  <a:pt x="1031876" y="1749953"/>
                  <a:pt x="1026394" y="1764694"/>
                </a:cubicBezTo>
                <a:cubicBezTo>
                  <a:pt x="1026089" y="1765295"/>
                  <a:pt x="1025480" y="1765897"/>
                  <a:pt x="1024871" y="1766198"/>
                </a:cubicBezTo>
                <a:cubicBezTo>
                  <a:pt x="1011774" y="1771613"/>
                  <a:pt x="979488" y="1700615"/>
                  <a:pt x="985275" y="1678955"/>
                </a:cubicBezTo>
                <a:cubicBezTo>
                  <a:pt x="985961" y="1676322"/>
                  <a:pt x="987217" y="1675401"/>
                  <a:pt x="988873" y="1675815"/>
                </a:cubicBezTo>
                <a:close/>
                <a:moveTo>
                  <a:pt x="799219" y="1675192"/>
                </a:moveTo>
                <a:cubicBezTo>
                  <a:pt x="805312" y="1665250"/>
                  <a:pt x="818108" y="1680615"/>
                  <a:pt x="829076" y="1711346"/>
                </a:cubicBezTo>
                <a:cubicBezTo>
                  <a:pt x="837303" y="1734243"/>
                  <a:pt x="846138" y="1772505"/>
                  <a:pt x="836998" y="1784857"/>
                </a:cubicBezTo>
                <a:cubicBezTo>
                  <a:pt x="836084" y="1785460"/>
                  <a:pt x="835170" y="1786062"/>
                  <a:pt x="833951" y="1786364"/>
                </a:cubicBezTo>
                <a:cubicBezTo>
                  <a:pt x="814452" y="1789075"/>
                  <a:pt x="785813" y="1697788"/>
                  <a:pt x="799219" y="1675192"/>
                </a:cubicBezTo>
                <a:close/>
                <a:moveTo>
                  <a:pt x="1203326" y="1674775"/>
                </a:moveTo>
                <a:cubicBezTo>
                  <a:pt x="1211408" y="1680431"/>
                  <a:pt x="1223819" y="1690551"/>
                  <a:pt x="1225551" y="1695314"/>
                </a:cubicBezTo>
                <a:cubicBezTo>
                  <a:pt x="1225551" y="1698588"/>
                  <a:pt x="1213428" y="1691742"/>
                  <a:pt x="1205924" y="1686384"/>
                </a:cubicBezTo>
                <a:cubicBezTo>
                  <a:pt x="1205058" y="1682514"/>
                  <a:pt x="1204192" y="1678645"/>
                  <a:pt x="1203326" y="1674775"/>
                </a:cubicBezTo>
                <a:close/>
                <a:moveTo>
                  <a:pt x="165056" y="1673954"/>
                </a:moveTo>
                <a:cubicBezTo>
                  <a:pt x="166746" y="1675719"/>
                  <a:pt x="168363" y="1679173"/>
                  <a:pt x="169392" y="1683828"/>
                </a:cubicBezTo>
                <a:cubicBezTo>
                  <a:pt x="170568" y="1689534"/>
                  <a:pt x="171450" y="1699746"/>
                  <a:pt x="167334" y="1702449"/>
                </a:cubicBezTo>
                <a:cubicBezTo>
                  <a:pt x="167040" y="1702449"/>
                  <a:pt x="167040" y="1702449"/>
                  <a:pt x="166746" y="1702449"/>
                </a:cubicBezTo>
                <a:cubicBezTo>
                  <a:pt x="160867" y="1703350"/>
                  <a:pt x="155575" y="1681425"/>
                  <a:pt x="160279" y="1674217"/>
                </a:cubicBezTo>
                <a:cubicBezTo>
                  <a:pt x="161602" y="1672115"/>
                  <a:pt x="163365" y="1672190"/>
                  <a:pt x="165056" y="1673954"/>
                </a:cubicBezTo>
                <a:close/>
                <a:moveTo>
                  <a:pt x="1192968" y="1669734"/>
                </a:moveTo>
                <a:cubicBezTo>
                  <a:pt x="1194952" y="1670489"/>
                  <a:pt x="1197287" y="1671917"/>
                  <a:pt x="1198376" y="1672552"/>
                </a:cubicBezTo>
                <a:cubicBezTo>
                  <a:pt x="1199310" y="1673187"/>
                  <a:pt x="1201178" y="1674457"/>
                  <a:pt x="1202112" y="1675092"/>
                </a:cubicBezTo>
                <a:cubicBezTo>
                  <a:pt x="1203045" y="1679220"/>
                  <a:pt x="1203979" y="1683348"/>
                  <a:pt x="1204913" y="1687475"/>
                </a:cubicBezTo>
                <a:cubicBezTo>
                  <a:pt x="1193396" y="1679537"/>
                  <a:pt x="1189972" y="1672552"/>
                  <a:pt x="1189661" y="1670965"/>
                </a:cubicBezTo>
                <a:cubicBezTo>
                  <a:pt x="1189349" y="1668901"/>
                  <a:pt x="1190984" y="1668980"/>
                  <a:pt x="1192968" y="1669734"/>
                </a:cubicBezTo>
                <a:close/>
                <a:moveTo>
                  <a:pt x="547810" y="1664327"/>
                </a:moveTo>
                <a:cubicBezTo>
                  <a:pt x="554526" y="1654137"/>
                  <a:pt x="566127" y="1667024"/>
                  <a:pt x="573454" y="1692799"/>
                </a:cubicBezTo>
                <a:cubicBezTo>
                  <a:pt x="578339" y="1710182"/>
                  <a:pt x="582613" y="1741052"/>
                  <a:pt x="572538" y="1750043"/>
                </a:cubicBezTo>
                <a:cubicBezTo>
                  <a:pt x="572233" y="1750043"/>
                  <a:pt x="571623" y="1750342"/>
                  <a:pt x="571012" y="1750642"/>
                </a:cubicBezTo>
                <a:cubicBezTo>
                  <a:pt x="553916" y="1755737"/>
                  <a:pt x="534988" y="1684707"/>
                  <a:pt x="547810" y="1664327"/>
                </a:cubicBezTo>
                <a:close/>
                <a:moveTo>
                  <a:pt x="1319213" y="1661161"/>
                </a:moveTo>
                <a:cubicBezTo>
                  <a:pt x="1319765" y="1660487"/>
                  <a:pt x="1323354" y="1663181"/>
                  <a:pt x="1324183" y="1663518"/>
                </a:cubicBezTo>
                <a:cubicBezTo>
                  <a:pt x="1326667" y="1665538"/>
                  <a:pt x="1330809" y="1668906"/>
                  <a:pt x="1331913" y="1670590"/>
                </a:cubicBezTo>
                <a:cubicBezTo>
                  <a:pt x="1331913" y="1670590"/>
                  <a:pt x="1331913" y="1670590"/>
                  <a:pt x="1331913" y="1670927"/>
                </a:cubicBezTo>
                <a:cubicBezTo>
                  <a:pt x="1331085" y="1671600"/>
                  <a:pt x="1319213" y="1662508"/>
                  <a:pt x="1319213" y="1661161"/>
                </a:cubicBezTo>
                <a:close/>
                <a:moveTo>
                  <a:pt x="1109968" y="1658007"/>
                </a:moveTo>
                <a:cubicBezTo>
                  <a:pt x="1110274" y="1654137"/>
                  <a:pt x="1115769" y="1658602"/>
                  <a:pt x="1124012" y="1669615"/>
                </a:cubicBezTo>
                <a:cubicBezTo>
                  <a:pt x="1124928" y="1670211"/>
                  <a:pt x="1141108" y="1691047"/>
                  <a:pt x="1141413" y="1699977"/>
                </a:cubicBezTo>
                <a:cubicBezTo>
                  <a:pt x="1141413" y="1700274"/>
                  <a:pt x="1141413" y="1700870"/>
                  <a:pt x="1141108" y="1701167"/>
                </a:cubicBezTo>
                <a:cubicBezTo>
                  <a:pt x="1136529" y="1706525"/>
                  <a:pt x="1109663" y="1669020"/>
                  <a:pt x="1109968" y="1658007"/>
                </a:cubicBezTo>
                <a:close/>
                <a:moveTo>
                  <a:pt x="1007393" y="1638970"/>
                </a:moveTo>
                <a:cubicBezTo>
                  <a:pt x="1009785" y="1633500"/>
                  <a:pt x="1017856" y="1643832"/>
                  <a:pt x="1028021" y="1664496"/>
                </a:cubicBezTo>
                <a:cubicBezTo>
                  <a:pt x="1028618" y="1666015"/>
                  <a:pt x="1047751" y="1705519"/>
                  <a:pt x="1044463" y="1718890"/>
                </a:cubicBezTo>
                <a:cubicBezTo>
                  <a:pt x="1044164" y="1719498"/>
                  <a:pt x="1043566" y="1720409"/>
                  <a:pt x="1042968" y="1720409"/>
                </a:cubicBezTo>
                <a:cubicBezTo>
                  <a:pt x="1032804" y="1725575"/>
                  <a:pt x="1001713" y="1653860"/>
                  <a:pt x="1007393" y="1638970"/>
                </a:cubicBezTo>
                <a:close/>
                <a:moveTo>
                  <a:pt x="241504" y="1632805"/>
                </a:moveTo>
                <a:cubicBezTo>
                  <a:pt x="243880" y="1635327"/>
                  <a:pt x="246146" y="1640294"/>
                  <a:pt x="247608" y="1647019"/>
                </a:cubicBezTo>
                <a:cubicBezTo>
                  <a:pt x="249655" y="1655578"/>
                  <a:pt x="250825" y="1670861"/>
                  <a:pt x="245269" y="1674835"/>
                </a:cubicBezTo>
                <a:cubicBezTo>
                  <a:pt x="244976" y="1674835"/>
                  <a:pt x="244684" y="1674835"/>
                  <a:pt x="244391" y="1674835"/>
                </a:cubicBezTo>
                <a:cubicBezTo>
                  <a:pt x="236203" y="1676363"/>
                  <a:pt x="228600" y="1643656"/>
                  <a:pt x="234741" y="1633264"/>
                </a:cubicBezTo>
                <a:cubicBezTo>
                  <a:pt x="236642" y="1630207"/>
                  <a:pt x="239128" y="1630283"/>
                  <a:pt x="241504" y="1632805"/>
                </a:cubicBezTo>
                <a:close/>
                <a:moveTo>
                  <a:pt x="1181101" y="1631912"/>
                </a:moveTo>
                <a:cubicBezTo>
                  <a:pt x="1184683" y="1634615"/>
                  <a:pt x="1188591" y="1637018"/>
                  <a:pt x="1192499" y="1639421"/>
                </a:cubicBezTo>
                <a:lnTo>
                  <a:pt x="1193647" y="1642598"/>
                </a:lnTo>
                <a:lnTo>
                  <a:pt x="1192630" y="1639215"/>
                </a:lnTo>
                <a:cubicBezTo>
                  <a:pt x="1192058" y="1637310"/>
                  <a:pt x="1191485" y="1635405"/>
                  <a:pt x="1190626" y="1633500"/>
                </a:cubicBezTo>
                <a:cubicBezTo>
                  <a:pt x="1194634" y="1636675"/>
                  <a:pt x="1206085" y="1645565"/>
                  <a:pt x="1207803" y="1649693"/>
                </a:cubicBezTo>
                <a:cubicBezTo>
                  <a:pt x="1208089" y="1652550"/>
                  <a:pt x="1198356" y="1646200"/>
                  <a:pt x="1193775" y="1643025"/>
                </a:cubicBezTo>
                <a:lnTo>
                  <a:pt x="1193766" y="1642994"/>
                </a:lnTo>
                <a:close/>
                <a:moveTo>
                  <a:pt x="842155" y="1629632"/>
                </a:moveTo>
                <a:cubicBezTo>
                  <a:pt x="848122" y="1631143"/>
                  <a:pt x="857023" y="1645661"/>
                  <a:pt x="865414" y="1668483"/>
                </a:cubicBezTo>
                <a:cubicBezTo>
                  <a:pt x="873579" y="1691078"/>
                  <a:pt x="882650" y="1729341"/>
                  <a:pt x="874788" y="1741392"/>
                </a:cubicBezTo>
                <a:cubicBezTo>
                  <a:pt x="874183" y="1741994"/>
                  <a:pt x="873276" y="1742898"/>
                  <a:pt x="872369" y="1743199"/>
                </a:cubicBezTo>
                <a:cubicBezTo>
                  <a:pt x="854529" y="1746212"/>
                  <a:pt x="825500" y="1655226"/>
                  <a:pt x="837293" y="1632631"/>
                </a:cubicBezTo>
                <a:cubicBezTo>
                  <a:pt x="838503" y="1630070"/>
                  <a:pt x="840166" y="1629128"/>
                  <a:pt x="842155" y="1629632"/>
                </a:cubicBezTo>
                <a:close/>
                <a:moveTo>
                  <a:pt x="1112464" y="1619007"/>
                </a:moveTo>
                <a:cubicBezTo>
                  <a:pt x="1112767" y="1616037"/>
                  <a:pt x="1120651" y="1625836"/>
                  <a:pt x="1123077" y="1628806"/>
                </a:cubicBezTo>
                <a:cubicBezTo>
                  <a:pt x="1123684" y="1629696"/>
                  <a:pt x="1137026" y="1646919"/>
                  <a:pt x="1138239" y="1653749"/>
                </a:cubicBezTo>
                <a:cubicBezTo>
                  <a:pt x="1138239" y="1654343"/>
                  <a:pt x="1138239" y="1654937"/>
                  <a:pt x="1137936" y="1655234"/>
                </a:cubicBezTo>
                <a:cubicBezTo>
                  <a:pt x="1133691" y="1657312"/>
                  <a:pt x="1111251" y="1625539"/>
                  <a:pt x="1112464" y="1619007"/>
                </a:cubicBezTo>
                <a:close/>
                <a:moveTo>
                  <a:pt x="610449" y="1614153"/>
                </a:moveTo>
                <a:cubicBezTo>
                  <a:pt x="616782" y="1614726"/>
                  <a:pt x="625170" y="1628364"/>
                  <a:pt x="631210" y="1649909"/>
                </a:cubicBezTo>
                <a:cubicBezTo>
                  <a:pt x="636579" y="1669469"/>
                  <a:pt x="641351" y="1704003"/>
                  <a:pt x="631508" y="1713783"/>
                </a:cubicBezTo>
                <a:cubicBezTo>
                  <a:pt x="630912" y="1714089"/>
                  <a:pt x="630315" y="1714394"/>
                  <a:pt x="630017" y="1714700"/>
                </a:cubicBezTo>
                <a:cubicBezTo>
                  <a:pt x="613016" y="1720812"/>
                  <a:pt x="592138" y="1641352"/>
                  <a:pt x="604963" y="1618125"/>
                </a:cubicBezTo>
                <a:cubicBezTo>
                  <a:pt x="606455" y="1615222"/>
                  <a:pt x="608337" y="1613962"/>
                  <a:pt x="610449" y="1614153"/>
                </a:cubicBezTo>
                <a:close/>
                <a:moveTo>
                  <a:pt x="1023114" y="1600274"/>
                </a:moveTo>
                <a:cubicBezTo>
                  <a:pt x="1024628" y="1595400"/>
                  <a:pt x="1031294" y="1604234"/>
                  <a:pt x="1040685" y="1623120"/>
                </a:cubicBezTo>
                <a:cubicBezTo>
                  <a:pt x="1041291" y="1624643"/>
                  <a:pt x="1058863" y="1660283"/>
                  <a:pt x="1057045" y="1671858"/>
                </a:cubicBezTo>
                <a:cubicBezTo>
                  <a:pt x="1056742" y="1672467"/>
                  <a:pt x="1056439" y="1673076"/>
                  <a:pt x="1055834" y="1673381"/>
                </a:cubicBezTo>
                <a:cubicBezTo>
                  <a:pt x="1047654" y="1677950"/>
                  <a:pt x="1019175" y="1614591"/>
                  <a:pt x="1023114" y="1600274"/>
                </a:cubicBezTo>
                <a:close/>
                <a:moveTo>
                  <a:pt x="1173163" y="1593812"/>
                </a:moveTo>
                <a:cubicBezTo>
                  <a:pt x="1177550" y="1597180"/>
                  <a:pt x="1182814" y="1601894"/>
                  <a:pt x="1183984" y="1603915"/>
                </a:cubicBezTo>
                <a:cubicBezTo>
                  <a:pt x="1184276" y="1604252"/>
                  <a:pt x="1184276" y="1604252"/>
                  <a:pt x="1183984" y="1604588"/>
                </a:cubicBezTo>
                <a:cubicBezTo>
                  <a:pt x="1183106" y="1604925"/>
                  <a:pt x="1178135" y="1601558"/>
                  <a:pt x="1176088" y="1600211"/>
                </a:cubicBezTo>
                <a:cubicBezTo>
                  <a:pt x="1175210" y="1597853"/>
                  <a:pt x="1174333" y="1595833"/>
                  <a:pt x="1173163" y="1593812"/>
                </a:cubicBezTo>
                <a:close/>
                <a:moveTo>
                  <a:pt x="315145" y="1589906"/>
                </a:moveTo>
                <a:cubicBezTo>
                  <a:pt x="318251" y="1593070"/>
                  <a:pt x="321279" y="1599322"/>
                  <a:pt x="323298" y="1607709"/>
                </a:cubicBezTo>
                <a:cubicBezTo>
                  <a:pt x="326093" y="1619299"/>
                  <a:pt x="327025" y="1637598"/>
                  <a:pt x="320192" y="1642173"/>
                </a:cubicBezTo>
                <a:cubicBezTo>
                  <a:pt x="319881" y="1642173"/>
                  <a:pt x="319571" y="1642478"/>
                  <a:pt x="319260" y="1642478"/>
                </a:cubicBezTo>
                <a:cubicBezTo>
                  <a:pt x="308389" y="1644613"/>
                  <a:pt x="298450" y="1604354"/>
                  <a:pt x="306525" y="1590630"/>
                </a:cubicBezTo>
                <a:cubicBezTo>
                  <a:pt x="308855" y="1586665"/>
                  <a:pt x="312039" y="1586741"/>
                  <a:pt x="315145" y="1589906"/>
                </a:cubicBezTo>
                <a:close/>
                <a:moveTo>
                  <a:pt x="876469" y="1589317"/>
                </a:moveTo>
                <a:cubicBezTo>
                  <a:pt x="882273" y="1591478"/>
                  <a:pt x="890906" y="1607533"/>
                  <a:pt x="897996" y="1626618"/>
                </a:cubicBezTo>
                <a:cubicBezTo>
                  <a:pt x="904705" y="1645778"/>
                  <a:pt x="915988" y="1684697"/>
                  <a:pt x="908974" y="1697271"/>
                </a:cubicBezTo>
                <a:cubicBezTo>
                  <a:pt x="908365" y="1697870"/>
                  <a:pt x="907450" y="1698768"/>
                  <a:pt x="906840" y="1698768"/>
                </a:cubicBezTo>
                <a:cubicBezTo>
                  <a:pt x="890983" y="1701762"/>
                  <a:pt x="862013" y="1614044"/>
                  <a:pt x="871771" y="1592189"/>
                </a:cubicBezTo>
                <a:cubicBezTo>
                  <a:pt x="872915" y="1589420"/>
                  <a:pt x="874535" y="1588597"/>
                  <a:pt x="876469" y="1589317"/>
                </a:cubicBezTo>
                <a:close/>
                <a:moveTo>
                  <a:pt x="1108562" y="1581112"/>
                </a:moveTo>
                <a:cubicBezTo>
                  <a:pt x="1109451" y="1581112"/>
                  <a:pt x="1112118" y="1583763"/>
                  <a:pt x="1116267" y="1589066"/>
                </a:cubicBezTo>
                <a:cubicBezTo>
                  <a:pt x="1116563" y="1589655"/>
                  <a:pt x="1126935" y="1603206"/>
                  <a:pt x="1128713" y="1608803"/>
                </a:cubicBezTo>
                <a:cubicBezTo>
                  <a:pt x="1128713" y="1609393"/>
                  <a:pt x="1128713" y="1609687"/>
                  <a:pt x="1128120" y="1609687"/>
                </a:cubicBezTo>
                <a:cubicBezTo>
                  <a:pt x="1124564" y="1609687"/>
                  <a:pt x="1106488" y="1583469"/>
                  <a:pt x="1108562" y="1581112"/>
                </a:cubicBezTo>
                <a:close/>
                <a:moveTo>
                  <a:pt x="662186" y="1570020"/>
                </a:moveTo>
                <a:cubicBezTo>
                  <a:pt x="668621" y="1570588"/>
                  <a:pt x="677182" y="1584798"/>
                  <a:pt x="683532" y="1607533"/>
                </a:cubicBezTo>
                <a:cubicBezTo>
                  <a:pt x="689580" y="1628147"/>
                  <a:pt x="695325" y="1664827"/>
                  <a:pt x="685649" y="1675437"/>
                </a:cubicBezTo>
                <a:cubicBezTo>
                  <a:pt x="685044" y="1675740"/>
                  <a:pt x="684742" y="1676043"/>
                  <a:pt x="684137" y="1676346"/>
                </a:cubicBezTo>
                <a:cubicBezTo>
                  <a:pt x="667204" y="1682712"/>
                  <a:pt x="644525" y="1598742"/>
                  <a:pt x="656620" y="1574188"/>
                </a:cubicBezTo>
                <a:cubicBezTo>
                  <a:pt x="658132" y="1571157"/>
                  <a:pt x="660041" y="1569830"/>
                  <a:pt x="662186" y="1570020"/>
                </a:cubicBezTo>
                <a:close/>
                <a:moveTo>
                  <a:pt x="1033256" y="1561611"/>
                </a:moveTo>
                <a:cubicBezTo>
                  <a:pt x="1034774" y="1558887"/>
                  <a:pt x="1041759" y="1570390"/>
                  <a:pt x="1047529" y="1582195"/>
                </a:cubicBezTo>
                <a:cubicBezTo>
                  <a:pt x="1048137" y="1583709"/>
                  <a:pt x="1063625" y="1614887"/>
                  <a:pt x="1063018" y="1624876"/>
                </a:cubicBezTo>
                <a:cubicBezTo>
                  <a:pt x="1063018" y="1625482"/>
                  <a:pt x="1062714" y="1626087"/>
                  <a:pt x="1062410" y="1626087"/>
                </a:cubicBezTo>
                <a:cubicBezTo>
                  <a:pt x="1056033" y="1630325"/>
                  <a:pt x="1028700" y="1570087"/>
                  <a:pt x="1033256" y="1561611"/>
                </a:cubicBezTo>
                <a:close/>
                <a:moveTo>
                  <a:pt x="1150938" y="1555712"/>
                </a:moveTo>
                <a:cubicBezTo>
                  <a:pt x="1151891" y="1556392"/>
                  <a:pt x="1154749" y="1557753"/>
                  <a:pt x="1155384" y="1558434"/>
                </a:cubicBezTo>
                <a:cubicBezTo>
                  <a:pt x="1155701" y="1558434"/>
                  <a:pt x="1155701" y="1558660"/>
                  <a:pt x="1155701" y="1558660"/>
                </a:cubicBezTo>
                <a:cubicBezTo>
                  <a:pt x="1155384" y="1558660"/>
                  <a:pt x="1155384" y="1558887"/>
                  <a:pt x="1152526" y="1557753"/>
                </a:cubicBezTo>
                <a:cubicBezTo>
                  <a:pt x="1152208" y="1557073"/>
                  <a:pt x="1151573" y="1556392"/>
                  <a:pt x="1150938" y="1555712"/>
                </a:cubicBezTo>
                <a:close/>
                <a:moveTo>
                  <a:pt x="901958" y="1550342"/>
                </a:moveTo>
                <a:cubicBezTo>
                  <a:pt x="905516" y="1544600"/>
                  <a:pt x="914706" y="1558803"/>
                  <a:pt x="924193" y="1585092"/>
                </a:cubicBezTo>
                <a:cubicBezTo>
                  <a:pt x="930715" y="1603525"/>
                  <a:pt x="941388" y="1640995"/>
                  <a:pt x="936052" y="1653083"/>
                </a:cubicBezTo>
                <a:cubicBezTo>
                  <a:pt x="935755" y="1653687"/>
                  <a:pt x="934866" y="1654291"/>
                  <a:pt x="934273" y="1654594"/>
                </a:cubicBezTo>
                <a:cubicBezTo>
                  <a:pt x="920636" y="1657313"/>
                  <a:pt x="892175" y="1566055"/>
                  <a:pt x="901958" y="1550342"/>
                </a:cubicBezTo>
                <a:close/>
                <a:moveTo>
                  <a:pt x="385446" y="1546663"/>
                </a:moveTo>
                <a:cubicBezTo>
                  <a:pt x="389068" y="1550356"/>
                  <a:pt x="392729" y="1557741"/>
                  <a:pt x="395378" y="1567791"/>
                </a:cubicBezTo>
                <a:cubicBezTo>
                  <a:pt x="398805" y="1581800"/>
                  <a:pt x="400051" y="1603727"/>
                  <a:pt x="392262" y="1609513"/>
                </a:cubicBezTo>
                <a:cubicBezTo>
                  <a:pt x="391950" y="1609513"/>
                  <a:pt x="391639" y="1609818"/>
                  <a:pt x="391015" y="1609818"/>
                </a:cubicBezTo>
                <a:cubicBezTo>
                  <a:pt x="378553" y="1612863"/>
                  <a:pt x="366713" y="1564441"/>
                  <a:pt x="375748" y="1547691"/>
                </a:cubicBezTo>
                <a:cubicBezTo>
                  <a:pt x="378241" y="1542971"/>
                  <a:pt x="381824" y="1542971"/>
                  <a:pt x="385446" y="1546663"/>
                </a:cubicBezTo>
                <a:close/>
                <a:moveTo>
                  <a:pt x="1098551" y="1546187"/>
                </a:moveTo>
                <a:cubicBezTo>
                  <a:pt x="1103735" y="1552442"/>
                  <a:pt x="1108918" y="1558698"/>
                  <a:pt x="1114426" y="1564668"/>
                </a:cubicBezTo>
                <a:cubicBezTo>
                  <a:pt x="1112806" y="1565237"/>
                  <a:pt x="1102439" y="1553011"/>
                  <a:pt x="1098551" y="1546187"/>
                </a:cubicBezTo>
                <a:close/>
                <a:moveTo>
                  <a:pt x="704999" y="1529545"/>
                </a:moveTo>
                <a:cubicBezTo>
                  <a:pt x="710976" y="1520787"/>
                  <a:pt x="722033" y="1536793"/>
                  <a:pt x="730399" y="1566086"/>
                </a:cubicBezTo>
                <a:cubicBezTo>
                  <a:pt x="736675" y="1587527"/>
                  <a:pt x="742950" y="1625276"/>
                  <a:pt x="733985" y="1636148"/>
                </a:cubicBezTo>
                <a:cubicBezTo>
                  <a:pt x="733388" y="1636752"/>
                  <a:pt x="732192" y="1637356"/>
                  <a:pt x="731296" y="1637356"/>
                </a:cubicBezTo>
                <a:cubicBezTo>
                  <a:pt x="713665" y="1638262"/>
                  <a:pt x="692150" y="1549476"/>
                  <a:pt x="704999" y="1529545"/>
                </a:cubicBezTo>
                <a:close/>
                <a:moveTo>
                  <a:pt x="1039912" y="1524273"/>
                </a:moveTo>
                <a:cubicBezTo>
                  <a:pt x="1041996" y="1523962"/>
                  <a:pt x="1047056" y="1533901"/>
                  <a:pt x="1051223" y="1542598"/>
                </a:cubicBezTo>
                <a:cubicBezTo>
                  <a:pt x="1051521" y="1543530"/>
                  <a:pt x="1064618" y="1571173"/>
                  <a:pt x="1065213" y="1579870"/>
                </a:cubicBezTo>
                <a:cubicBezTo>
                  <a:pt x="1064915" y="1580491"/>
                  <a:pt x="1064915" y="1581112"/>
                  <a:pt x="1064320" y="1581112"/>
                </a:cubicBezTo>
                <a:cubicBezTo>
                  <a:pt x="1058962" y="1581112"/>
                  <a:pt x="1036638" y="1529553"/>
                  <a:pt x="1039912" y="1524273"/>
                </a:cubicBezTo>
                <a:close/>
                <a:moveTo>
                  <a:pt x="926503" y="1511935"/>
                </a:moveTo>
                <a:cubicBezTo>
                  <a:pt x="929439" y="1506500"/>
                  <a:pt x="937365" y="1519786"/>
                  <a:pt x="945879" y="1544243"/>
                </a:cubicBezTo>
                <a:cubicBezTo>
                  <a:pt x="951751" y="1561152"/>
                  <a:pt x="962026" y="1596178"/>
                  <a:pt x="958503" y="1607350"/>
                </a:cubicBezTo>
                <a:cubicBezTo>
                  <a:pt x="957916" y="1607652"/>
                  <a:pt x="957622" y="1608558"/>
                  <a:pt x="957035" y="1608558"/>
                </a:cubicBezTo>
                <a:cubicBezTo>
                  <a:pt x="945879" y="1611275"/>
                  <a:pt x="919163" y="1526429"/>
                  <a:pt x="926503" y="1511935"/>
                </a:cubicBezTo>
                <a:close/>
                <a:moveTo>
                  <a:pt x="442784" y="1502008"/>
                </a:moveTo>
                <a:cubicBezTo>
                  <a:pt x="448127" y="1493800"/>
                  <a:pt x="457329" y="1505048"/>
                  <a:pt x="462673" y="1526935"/>
                </a:cubicBezTo>
                <a:cubicBezTo>
                  <a:pt x="466532" y="1543046"/>
                  <a:pt x="468313" y="1568582"/>
                  <a:pt x="460298" y="1575269"/>
                </a:cubicBezTo>
                <a:cubicBezTo>
                  <a:pt x="460001" y="1575573"/>
                  <a:pt x="459407" y="1575877"/>
                  <a:pt x="459110" y="1575877"/>
                </a:cubicBezTo>
                <a:cubicBezTo>
                  <a:pt x="445455" y="1579525"/>
                  <a:pt x="431800" y="1518727"/>
                  <a:pt x="442784" y="1502008"/>
                </a:cubicBezTo>
                <a:close/>
                <a:moveTo>
                  <a:pt x="42863" y="1495387"/>
                </a:moveTo>
                <a:lnTo>
                  <a:pt x="46038" y="1500150"/>
                </a:lnTo>
                <a:lnTo>
                  <a:pt x="46038" y="1504912"/>
                </a:lnTo>
                <a:lnTo>
                  <a:pt x="42863" y="1501737"/>
                </a:lnTo>
                <a:close/>
                <a:moveTo>
                  <a:pt x="1039443" y="1489037"/>
                </a:moveTo>
                <a:cubicBezTo>
                  <a:pt x="1040965" y="1489958"/>
                  <a:pt x="1043705" y="1494869"/>
                  <a:pt x="1048272" y="1503769"/>
                </a:cubicBezTo>
                <a:cubicBezTo>
                  <a:pt x="1048576" y="1504690"/>
                  <a:pt x="1059537" y="1527095"/>
                  <a:pt x="1060450" y="1534154"/>
                </a:cubicBezTo>
                <a:cubicBezTo>
                  <a:pt x="1060450" y="1534461"/>
                  <a:pt x="1060450" y="1534768"/>
                  <a:pt x="1060450" y="1535075"/>
                </a:cubicBezTo>
                <a:cubicBezTo>
                  <a:pt x="1060450" y="1535075"/>
                  <a:pt x="1060450" y="1535075"/>
                  <a:pt x="1060146" y="1535075"/>
                </a:cubicBezTo>
                <a:cubicBezTo>
                  <a:pt x="1058928" y="1535075"/>
                  <a:pt x="1053143" y="1525254"/>
                  <a:pt x="1048272" y="1514205"/>
                </a:cubicBezTo>
                <a:cubicBezTo>
                  <a:pt x="1044314" y="1505304"/>
                  <a:pt x="1038225" y="1490572"/>
                  <a:pt x="1039443" y="1489037"/>
                </a:cubicBezTo>
                <a:close/>
                <a:moveTo>
                  <a:pt x="746948" y="1485778"/>
                </a:moveTo>
                <a:cubicBezTo>
                  <a:pt x="752456" y="1476337"/>
                  <a:pt x="763473" y="1492479"/>
                  <a:pt x="772348" y="1522934"/>
                </a:cubicBezTo>
                <a:cubicBezTo>
                  <a:pt x="778775" y="1544862"/>
                  <a:pt x="785813" y="1583846"/>
                  <a:pt x="777550" y="1595114"/>
                </a:cubicBezTo>
                <a:cubicBezTo>
                  <a:pt x="777244" y="1595419"/>
                  <a:pt x="776632" y="1595723"/>
                  <a:pt x="776326" y="1596028"/>
                </a:cubicBezTo>
                <a:cubicBezTo>
                  <a:pt x="760719" y="1603337"/>
                  <a:pt x="735013" y="1506488"/>
                  <a:pt x="746948" y="1485778"/>
                </a:cubicBezTo>
                <a:close/>
                <a:moveTo>
                  <a:pt x="945155" y="1473593"/>
                </a:moveTo>
                <a:cubicBezTo>
                  <a:pt x="947360" y="1468400"/>
                  <a:pt x="954604" y="1480314"/>
                  <a:pt x="963109" y="1503225"/>
                </a:cubicBezTo>
                <a:cubicBezTo>
                  <a:pt x="969094" y="1518805"/>
                  <a:pt x="979488" y="1551491"/>
                  <a:pt x="976968" y="1561572"/>
                </a:cubicBezTo>
                <a:cubicBezTo>
                  <a:pt x="976653" y="1561878"/>
                  <a:pt x="976338" y="1562489"/>
                  <a:pt x="975708" y="1562794"/>
                </a:cubicBezTo>
                <a:cubicBezTo>
                  <a:pt x="966259" y="1565238"/>
                  <a:pt x="939800" y="1486729"/>
                  <a:pt x="945155" y="1473593"/>
                </a:cubicBezTo>
                <a:close/>
                <a:moveTo>
                  <a:pt x="503464" y="1458627"/>
                </a:moveTo>
                <a:cubicBezTo>
                  <a:pt x="508836" y="1449350"/>
                  <a:pt x="518683" y="1461619"/>
                  <a:pt x="524651" y="1485559"/>
                </a:cubicBezTo>
                <a:cubicBezTo>
                  <a:pt x="528531" y="1501718"/>
                  <a:pt x="531813" y="1530445"/>
                  <a:pt x="523159" y="1538225"/>
                </a:cubicBezTo>
                <a:cubicBezTo>
                  <a:pt x="522562" y="1538225"/>
                  <a:pt x="522264" y="1538524"/>
                  <a:pt x="521966" y="1538524"/>
                </a:cubicBezTo>
                <a:cubicBezTo>
                  <a:pt x="507344" y="1543013"/>
                  <a:pt x="492125" y="1477180"/>
                  <a:pt x="503464" y="1458627"/>
                </a:cubicBezTo>
                <a:close/>
                <a:moveTo>
                  <a:pt x="122608" y="1457174"/>
                </a:moveTo>
                <a:cubicBezTo>
                  <a:pt x="123847" y="1458497"/>
                  <a:pt x="125049" y="1461067"/>
                  <a:pt x="125800" y="1464393"/>
                </a:cubicBezTo>
                <a:cubicBezTo>
                  <a:pt x="126701" y="1469231"/>
                  <a:pt x="127001" y="1477093"/>
                  <a:pt x="123997" y="1478605"/>
                </a:cubicBezTo>
                <a:cubicBezTo>
                  <a:pt x="123997" y="1478605"/>
                  <a:pt x="123997" y="1478907"/>
                  <a:pt x="123697" y="1478907"/>
                </a:cubicBezTo>
                <a:cubicBezTo>
                  <a:pt x="119492" y="1479512"/>
                  <a:pt x="115888" y="1462881"/>
                  <a:pt x="119192" y="1457438"/>
                </a:cubicBezTo>
                <a:cubicBezTo>
                  <a:pt x="120093" y="1455775"/>
                  <a:pt x="121370" y="1455851"/>
                  <a:pt x="122608" y="1457174"/>
                </a:cubicBezTo>
                <a:close/>
                <a:moveTo>
                  <a:pt x="1035953" y="1454112"/>
                </a:moveTo>
                <a:cubicBezTo>
                  <a:pt x="1036254" y="1454413"/>
                  <a:pt x="1037158" y="1455015"/>
                  <a:pt x="1042276" y="1465252"/>
                </a:cubicBezTo>
                <a:cubicBezTo>
                  <a:pt x="1043782" y="1468263"/>
                  <a:pt x="1051008" y="1483618"/>
                  <a:pt x="1052513" y="1488435"/>
                </a:cubicBezTo>
                <a:cubicBezTo>
                  <a:pt x="1052513" y="1488435"/>
                  <a:pt x="1052513" y="1488736"/>
                  <a:pt x="1052513" y="1489037"/>
                </a:cubicBezTo>
                <a:cubicBezTo>
                  <a:pt x="1049803" y="1487532"/>
                  <a:pt x="1035050" y="1456220"/>
                  <a:pt x="1035953" y="1454112"/>
                </a:cubicBezTo>
                <a:close/>
                <a:moveTo>
                  <a:pt x="785014" y="1444221"/>
                </a:moveTo>
                <a:cubicBezTo>
                  <a:pt x="789564" y="1435062"/>
                  <a:pt x="799574" y="1450937"/>
                  <a:pt x="808371" y="1481466"/>
                </a:cubicBezTo>
                <a:cubicBezTo>
                  <a:pt x="815045" y="1504363"/>
                  <a:pt x="822325" y="1542524"/>
                  <a:pt x="815348" y="1553514"/>
                </a:cubicBezTo>
                <a:cubicBezTo>
                  <a:pt x="815045" y="1553819"/>
                  <a:pt x="814741" y="1554430"/>
                  <a:pt x="814135" y="1554430"/>
                </a:cubicBezTo>
                <a:cubicBezTo>
                  <a:pt x="800484" y="1562062"/>
                  <a:pt x="774700" y="1464980"/>
                  <a:pt x="785014" y="1444221"/>
                </a:cubicBezTo>
                <a:close/>
                <a:moveTo>
                  <a:pt x="961628" y="1436650"/>
                </a:moveTo>
                <a:cubicBezTo>
                  <a:pt x="964903" y="1437247"/>
                  <a:pt x="971451" y="1453957"/>
                  <a:pt x="975023" y="1463805"/>
                </a:cubicBezTo>
                <a:cubicBezTo>
                  <a:pt x="980083" y="1477531"/>
                  <a:pt x="989013" y="1505879"/>
                  <a:pt x="987525" y="1514533"/>
                </a:cubicBezTo>
                <a:cubicBezTo>
                  <a:pt x="987525" y="1515130"/>
                  <a:pt x="987227" y="1516025"/>
                  <a:pt x="986334" y="1515727"/>
                </a:cubicBezTo>
                <a:cubicBezTo>
                  <a:pt x="978297" y="1513340"/>
                  <a:pt x="955675" y="1440828"/>
                  <a:pt x="961628" y="1436650"/>
                </a:cubicBezTo>
                <a:close/>
                <a:moveTo>
                  <a:pt x="1027113" y="1420775"/>
                </a:moveTo>
                <a:cubicBezTo>
                  <a:pt x="1030817" y="1428812"/>
                  <a:pt x="1034522" y="1436551"/>
                  <a:pt x="1038226" y="1444588"/>
                </a:cubicBezTo>
                <a:cubicBezTo>
                  <a:pt x="1037371" y="1443993"/>
                  <a:pt x="1029963" y="1427919"/>
                  <a:pt x="1027113" y="1420775"/>
                </a:cubicBezTo>
                <a:close/>
                <a:moveTo>
                  <a:pt x="199406" y="1415862"/>
                </a:moveTo>
                <a:cubicBezTo>
                  <a:pt x="201321" y="1417917"/>
                  <a:pt x="203159" y="1421947"/>
                  <a:pt x="204231" y="1427373"/>
                </a:cubicBezTo>
                <a:cubicBezTo>
                  <a:pt x="206070" y="1434815"/>
                  <a:pt x="206376" y="1446907"/>
                  <a:pt x="202087" y="1449698"/>
                </a:cubicBezTo>
                <a:cubicBezTo>
                  <a:pt x="201780" y="1449698"/>
                  <a:pt x="201780" y="1449698"/>
                  <a:pt x="201474" y="1450008"/>
                </a:cubicBezTo>
                <a:cubicBezTo>
                  <a:pt x="194734" y="1450938"/>
                  <a:pt x="188913" y="1424583"/>
                  <a:pt x="194121" y="1416211"/>
                </a:cubicBezTo>
                <a:cubicBezTo>
                  <a:pt x="195500" y="1413731"/>
                  <a:pt x="197491" y="1413808"/>
                  <a:pt x="199406" y="1415862"/>
                </a:cubicBezTo>
                <a:close/>
                <a:moveTo>
                  <a:pt x="559098" y="1413668"/>
                </a:moveTo>
                <a:cubicBezTo>
                  <a:pt x="564956" y="1403312"/>
                  <a:pt x="575441" y="1417018"/>
                  <a:pt x="582225" y="1443516"/>
                </a:cubicBezTo>
                <a:cubicBezTo>
                  <a:pt x="586851" y="1461791"/>
                  <a:pt x="590551" y="1493772"/>
                  <a:pt x="581608" y="1502605"/>
                </a:cubicBezTo>
                <a:cubicBezTo>
                  <a:pt x="581300" y="1502605"/>
                  <a:pt x="580683" y="1502909"/>
                  <a:pt x="580375" y="1503214"/>
                </a:cubicBezTo>
                <a:cubicBezTo>
                  <a:pt x="565265" y="1508087"/>
                  <a:pt x="547688" y="1434379"/>
                  <a:pt x="559098" y="1413668"/>
                </a:cubicBezTo>
                <a:close/>
                <a:moveTo>
                  <a:pt x="818780" y="1402452"/>
                </a:moveTo>
                <a:cubicBezTo>
                  <a:pt x="823077" y="1396962"/>
                  <a:pt x="831978" y="1412820"/>
                  <a:pt x="839958" y="1440268"/>
                </a:cubicBezTo>
                <a:cubicBezTo>
                  <a:pt x="846710" y="1462530"/>
                  <a:pt x="854076" y="1499736"/>
                  <a:pt x="848245" y="1510410"/>
                </a:cubicBezTo>
                <a:cubicBezTo>
                  <a:pt x="847938" y="1511020"/>
                  <a:pt x="847017" y="1511630"/>
                  <a:pt x="846403" y="1511630"/>
                </a:cubicBezTo>
                <a:cubicBezTo>
                  <a:pt x="831978" y="1512850"/>
                  <a:pt x="808038" y="1416785"/>
                  <a:pt x="818780" y="1402452"/>
                </a:cubicBezTo>
                <a:close/>
                <a:moveTo>
                  <a:pt x="971044" y="1400137"/>
                </a:moveTo>
                <a:cubicBezTo>
                  <a:pt x="973780" y="1400739"/>
                  <a:pt x="979252" y="1415191"/>
                  <a:pt x="982596" y="1423922"/>
                </a:cubicBezTo>
                <a:cubicBezTo>
                  <a:pt x="986851" y="1436266"/>
                  <a:pt x="995363" y="1461256"/>
                  <a:pt x="995059" y="1468783"/>
                </a:cubicBezTo>
                <a:cubicBezTo>
                  <a:pt x="994755" y="1469084"/>
                  <a:pt x="994755" y="1469686"/>
                  <a:pt x="994451" y="1469987"/>
                </a:cubicBezTo>
                <a:cubicBezTo>
                  <a:pt x="988371" y="1469385"/>
                  <a:pt x="966788" y="1404051"/>
                  <a:pt x="971044" y="1400137"/>
                </a:cubicBezTo>
                <a:close/>
                <a:moveTo>
                  <a:pt x="271843" y="1375651"/>
                </a:moveTo>
                <a:cubicBezTo>
                  <a:pt x="274274" y="1378202"/>
                  <a:pt x="276666" y="1383168"/>
                  <a:pt x="278210" y="1389838"/>
                </a:cubicBezTo>
                <a:cubicBezTo>
                  <a:pt x="280371" y="1399029"/>
                  <a:pt x="280988" y="1413852"/>
                  <a:pt x="275740" y="1417409"/>
                </a:cubicBezTo>
                <a:cubicBezTo>
                  <a:pt x="275432" y="1417409"/>
                  <a:pt x="275123" y="1417706"/>
                  <a:pt x="274814" y="1417706"/>
                </a:cubicBezTo>
                <a:cubicBezTo>
                  <a:pt x="266480" y="1419188"/>
                  <a:pt x="258763" y="1386874"/>
                  <a:pt x="265245" y="1375911"/>
                </a:cubicBezTo>
                <a:cubicBezTo>
                  <a:pt x="266943" y="1372946"/>
                  <a:pt x="269412" y="1373094"/>
                  <a:pt x="271843" y="1375651"/>
                </a:cubicBezTo>
                <a:close/>
                <a:moveTo>
                  <a:pt x="611627" y="1368050"/>
                </a:moveTo>
                <a:cubicBezTo>
                  <a:pt x="617403" y="1360458"/>
                  <a:pt x="627130" y="1375035"/>
                  <a:pt x="633514" y="1401753"/>
                </a:cubicBezTo>
                <a:cubicBezTo>
                  <a:pt x="638378" y="1420886"/>
                  <a:pt x="642938" y="1455203"/>
                  <a:pt x="634426" y="1464314"/>
                </a:cubicBezTo>
                <a:cubicBezTo>
                  <a:pt x="633818" y="1464921"/>
                  <a:pt x="632602" y="1465225"/>
                  <a:pt x="631994" y="1465225"/>
                </a:cubicBezTo>
                <a:cubicBezTo>
                  <a:pt x="616795" y="1464921"/>
                  <a:pt x="600075" y="1384138"/>
                  <a:pt x="611627" y="1368050"/>
                </a:cubicBezTo>
                <a:close/>
                <a:moveTo>
                  <a:pt x="977476" y="1363635"/>
                </a:moveTo>
                <a:cubicBezTo>
                  <a:pt x="978929" y="1365166"/>
                  <a:pt x="981836" y="1372209"/>
                  <a:pt x="985905" y="1384142"/>
                </a:cubicBezTo>
                <a:cubicBezTo>
                  <a:pt x="986487" y="1385367"/>
                  <a:pt x="996660" y="1415070"/>
                  <a:pt x="996951" y="1423031"/>
                </a:cubicBezTo>
                <a:cubicBezTo>
                  <a:pt x="996951" y="1423338"/>
                  <a:pt x="996951" y="1423644"/>
                  <a:pt x="996951" y="1423644"/>
                </a:cubicBezTo>
                <a:cubicBezTo>
                  <a:pt x="996660" y="1423644"/>
                  <a:pt x="996370" y="1423950"/>
                  <a:pt x="996370" y="1423950"/>
                </a:cubicBezTo>
                <a:cubicBezTo>
                  <a:pt x="992010" y="1419969"/>
                  <a:pt x="976313" y="1370984"/>
                  <a:pt x="977185" y="1363942"/>
                </a:cubicBezTo>
                <a:cubicBezTo>
                  <a:pt x="977185" y="1363635"/>
                  <a:pt x="977476" y="1363635"/>
                  <a:pt x="977476" y="1363635"/>
                </a:cubicBezTo>
                <a:close/>
                <a:moveTo>
                  <a:pt x="848589" y="1362779"/>
                </a:moveTo>
                <a:cubicBezTo>
                  <a:pt x="851928" y="1357284"/>
                  <a:pt x="859819" y="1372243"/>
                  <a:pt x="867406" y="1399100"/>
                </a:cubicBezTo>
                <a:cubicBezTo>
                  <a:pt x="873476" y="1420470"/>
                  <a:pt x="881063" y="1455883"/>
                  <a:pt x="876511" y="1466263"/>
                </a:cubicBezTo>
                <a:cubicBezTo>
                  <a:pt x="876207" y="1466874"/>
                  <a:pt x="875600" y="1467484"/>
                  <a:pt x="874993" y="1467484"/>
                </a:cubicBezTo>
                <a:cubicBezTo>
                  <a:pt x="862854" y="1468400"/>
                  <a:pt x="839788" y="1376517"/>
                  <a:pt x="848589" y="1362779"/>
                </a:cubicBezTo>
                <a:close/>
                <a:moveTo>
                  <a:pt x="335212" y="1331513"/>
                </a:moveTo>
                <a:cubicBezTo>
                  <a:pt x="339761" y="1325532"/>
                  <a:pt x="346432" y="1333906"/>
                  <a:pt x="350071" y="1349758"/>
                </a:cubicBezTo>
                <a:cubicBezTo>
                  <a:pt x="352800" y="1361722"/>
                  <a:pt x="354013" y="1380260"/>
                  <a:pt x="347645" y="1385045"/>
                </a:cubicBezTo>
                <a:cubicBezTo>
                  <a:pt x="347342" y="1385045"/>
                  <a:pt x="347039" y="1385344"/>
                  <a:pt x="346735" y="1385344"/>
                </a:cubicBezTo>
                <a:cubicBezTo>
                  <a:pt x="336425" y="1387438"/>
                  <a:pt x="327025" y="1342879"/>
                  <a:pt x="335212" y="1331513"/>
                </a:cubicBezTo>
                <a:close/>
                <a:moveTo>
                  <a:pt x="978189" y="1330297"/>
                </a:moveTo>
                <a:cubicBezTo>
                  <a:pt x="979055" y="1331503"/>
                  <a:pt x="981075" y="1336929"/>
                  <a:pt x="984250" y="1346574"/>
                </a:cubicBezTo>
                <a:cubicBezTo>
                  <a:pt x="984827" y="1347478"/>
                  <a:pt x="992909" y="1370989"/>
                  <a:pt x="993775" y="1377319"/>
                </a:cubicBezTo>
                <a:cubicBezTo>
                  <a:pt x="993775" y="1377319"/>
                  <a:pt x="993775" y="1377621"/>
                  <a:pt x="993775" y="1377621"/>
                </a:cubicBezTo>
                <a:cubicBezTo>
                  <a:pt x="993775" y="1377922"/>
                  <a:pt x="993486" y="1377922"/>
                  <a:pt x="993486" y="1377922"/>
                </a:cubicBezTo>
                <a:cubicBezTo>
                  <a:pt x="990600" y="1374305"/>
                  <a:pt x="977900" y="1336326"/>
                  <a:pt x="977900" y="1330599"/>
                </a:cubicBezTo>
                <a:cubicBezTo>
                  <a:pt x="977900" y="1330599"/>
                  <a:pt x="977900" y="1330297"/>
                  <a:pt x="978189" y="1330297"/>
                </a:cubicBezTo>
                <a:close/>
                <a:moveTo>
                  <a:pt x="657925" y="1325737"/>
                </a:moveTo>
                <a:cubicBezTo>
                  <a:pt x="663520" y="1317594"/>
                  <a:pt x="673156" y="1332975"/>
                  <a:pt x="680305" y="1360419"/>
                </a:cubicBezTo>
                <a:cubicBezTo>
                  <a:pt x="685279" y="1380618"/>
                  <a:pt x="690563" y="1415903"/>
                  <a:pt x="682481" y="1425554"/>
                </a:cubicBezTo>
                <a:cubicBezTo>
                  <a:pt x="682170" y="1425855"/>
                  <a:pt x="681549" y="1426157"/>
                  <a:pt x="681238" y="1426157"/>
                </a:cubicBezTo>
                <a:cubicBezTo>
                  <a:pt x="666318" y="1431887"/>
                  <a:pt x="646113" y="1343531"/>
                  <a:pt x="657925" y="1325737"/>
                </a:cubicBezTo>
                <a:close/>
                <a:moveTo>
                  <a:pt x="872129" y="1325566"/>
                </a:moveTo>
                <a:cubicBezTo>
                  <a:pt x="874543" y="1320771"/>
                  <a:pt x="881483" y="1334257"/>
                  <a:pt x="888725" y="1358833"/>
                </a:cubicBezTo>
                <a:cubicBezTo>
                  <a:pt x="894459" y="1378305"/>
                  <a:pt x="901701" y="1410973"/>
                  <a:pt x="898382" y="1420264"/>
                </a:cubicBezTo>
                <a:cubicBezTo>
                  <a:pt x="898080" y="1420864"/>
                  <a:pt x="897476" y="1421463"/>
                  <a:pt x="897175" y="1421463"/>
                </a:cubicBezTo>
                <a:cubicBezTo>
                  <a:pt x="887217" y="1422362"/>
                  <a:pt x="865188" y="1338154"/>
                  <a:pt x="872129" y="1325566"/>
                </a:cubicBezTo>
                <a:close/>
                <a:moveTo>
                  <a:pt x="973138" y="1295372"/>
                </a:moveTo>
                <a:cubicBezTo>
                  <a:pt x="973427" y="1295677"/>
                  <a:pt x="973715" y="1296896"/>
                  <a:pt x="977756" y="1308479"/>
                </a:cubicBezTo>
                <a:cubicBezTo>
                  <a:pt x="979488" y="1313050"/>
                  <a:pt x="984684" y="1328900"/>
                  <a:pt x="985838" y="1333167"/>
                </a:cubicBezTo>
                <a:cubicBezTo>
                  <a:pt x="985838" y="1333167"/>
                  <a:pt x="985838" y="1333472"/>
                  <a:pt x="985838" y="1333472"/>
                </a:cubicBezTo>
                <a:cubicBezTo>
                  <a:pt x="984106" y="1331034"/>
                  <a:pt x="973138" y="1298115"/>
                  <a:pt x="973138" y="1295372"/>
                </a:cubicBezTo>
                <a:close/>
                <a:moveTo>
                  <a:pt x="399783" y="1288264"/>
                </a:moveTo>
                <a:cubicBezTo>
                  <a:pt x="404561" y="1281081"/>
                  <a:pt x="412027" y="1290958"/>
                  <a:pt x="416208" y="1309813"/>
                </a:cubicBezTo>
                <a:cubicBezTo>
                  <a:pt x="419493" y="1323579"/>
                  <a:pt x="420688" y="1345427"/>
                  <a:pt x="414118" y="1350814"/>
                </a:cubicBezTo>
                <a:cubicBezTo>
                  <a:pt x="413819" y="1350814"/>
                  <a:pt x="413222" y="1351113"/>
                  <a:pt x="412923" y="1351413"/>
                </a:cubicBezTo>
                <a:cubicBezTo>
                  <a:pt x="401575" y="1354106"/>
                  <a:pt x="390525" y="1302330"/>
                  <a:pt x="399783" y="1288264"/>
                </a:cubicBezTo>
                <a:close/>
                <a:moveTo>
                  <a:pt x="890710" y="1287265"/>
                </a:moveTo>
                <a:cubicBezTo>
                  <a:pt x="892541" y="1282671"/>
                  <a:pt x="898647" y="1295534"/>
                  <a:pt x="905058" y="1318505"/>
                </a:cubicBezTo>
                <a:cubicBezTo>
                  <a:pt x="910553" y="1336881"/>
                  <a:pt x="917575" y="1367201"/>
                  <a:pt x="915438" y="1376083"/>
                </a:cubicBezTo>
                <a:cubicBezTo>
                  <a:pt x="915133" y="1376389"/>
                  <a:pt x="914828" y="1377002"/>
                  <a:pt x="914522" y="1377002"/>
                </a:cubicBezTo>
                <a:cubicBezTo>
                  <a:pt x="906585" y="1377921"/>
                  <a:pt x="885825" y="1298903"/>
                  <a:pt x="890710" y="1287265"/>
                </a:cubicBezTo>
                <a:close/>
                <a:moveTo>
                  <a:pt x="971235" y="1283946"/>
                </a:moveTo>
                <a:lnTo>
                  <a:pt x="973138" y="1289022"/>
                </a:lnTo>
                <a:cubicBezTo>
                  <a:pt x="972481" y="1288082"/>
                  <a:pt x="972153" y="1286827"/>
                  <a:pt x="971824" y="1285573"/>
                </a:cubicBezTo>
                <a:close/>
                <a:moveTo>
                  <a:pt x="699691" y="1282907"/>
                </a:moveTo>
                <a:cubicBezTo>
                  <a:pt x="704283" y="1274732"/>
                  <a:pt x="713774" y="1290477"/>
                  <a:pt x="720816" y="1318634"/>
                </a:cubicBezTo>
                <a:cubicBezTo>
                  <a:pt x="726021" y="1339223"/>
                  <a:pt x="731838" y="1375555"/>
                  <a:pt x="724490" y="1385539"/>
                </a:cubicBezTo>
                <a:cubicBezTo>
                  <a:pt x="724184" y="1385842"/>
                  <a:pt x="723878" y="1386145"/>
                  <a:pt x="723265" y="1386447"/>
                </a:cubicBezTo>
                <a:cubicBezTo>
                  <a:pt x="709794" y="1392200"/>
                  <a:pt x="688975" y="1301376"/>
                  <a:pt x="699691" y="1282907"/>
                </a:cubicBezTo>
                <a:close/>
                <a:moveTo>
                  <a:pt x="963613" y="1263622"/>
                </a:moveTo>
                <a:cubicBezTo>
                  <a:pt x="965255" y="1268325"/>
                  <a:pt x="966898" y="1272716"/>
                  <a:pt x="968868" y="1277419"/>
                </a:cubicBezTo>
                <a:lnTo>
                  <a:pt x="971235" y="1283946"/>
                </a:lnTo>
                <a:close/>
                <a:moveTo>
                  <a:pt x="906742" y="1250920"/>
                </a:moveTo>
                <a:cubicBezTo>
                  <a:pt x="909708" y="1252128"/>
                  <a:pt x="915342" y="1270840"/>
                  <a:pt x="917418" y="1278989"/>
                </a:cubicBezTo>
                <a:cubicBezTo>
                  <a:pt x="921570" y="1292872"/>
                  <a:pt x="928688" y="1321242"/>
                  <a:pt x="927502" y="1329390"/>
                </a:cubicBezTo>
                <a:cubicBezTo>
                  <a:pt x="927205" y="1329692"/>
                  <a:pt x="926909" y="1329994"/>
                  <a:pt x="926612" y="1330296"/>
                </a:cubicBezTo>
                <a:cubicBezTo>
                  <a:pt x="920384" y="1327881"/>
                  <a:pt x="901700" y="1253939"/>
                  <a:pt x="906742" y="1250920"/>
                </a:cubicBezTo>
                <a:close/>
                <a:moveTo>
                  <a:pt x="460245" y="1244464"/>
                </a:moveTo>
                <a:cubicBezTo>
                  <a:pt x="465094" y="1236631"/>
                  <a:pt x="473277" y="1247477"/>
                  <a:pt x="478126" y="1268566"/>
                </a:cubicBezTo>
                <a:cubicBezTo>
                  <a:pt x="481460" y="1283028"/>
                  <a:pt x="484188" y="1308637"/>
                  <a:pt x="476611" y="1315265"/>
                </a:cubicBezTo>
                <a:cubicBezTo>
                  <a:pt x="476308" y="1315566"/>
                  <a:pt x="476005" y="1315867"/>
                  <a:pt x="475702" y="1315867"/>
                </a:cubicBezTo>
                <a:cubicBezTo>
                  <a:pt x="463882" y="1319181"/>
                  <a:pt x="450850" y="1259829"/>
                  <a:pt x="460245" y="1244464"/>
                </a:cubicBezTo>
                <a:close/>
                <a:moveTo>
                  <a:pt x="737752" y="1241370"/>
                </a:moveTo>
                <a:cubicBezTo>
                  <a:pt x="741691" y="1233458"/>
                  <a:pt x="750476" y="1248978"/>
                  <a:pt x="757444" y="1277283"/>
                </a:cubicBezTo>
                <a:cubicBezTo>
                  <a:pt x="762595" y="1297977"/>
                  <a:pt x="768351" y="1334498"/>
                  <a:pt x="762292" y="1344541"/>
                </a:cubicBezTo>
                <a:cubicBezTo>
                  <a:pt x="761989" y="1344541"/>
                  <a:pt x="761686" y="1345150"/>
                  <a:pt x="761383" y="1345150"/>
                </a:cubicBezTo>
                <a:cubicBezTo>
                  <a:pt x="749265" y="1350932"/>
                  <a:pt x="728663" y="1259935"/>
                  <a:pt x="737752" y="1241370"/>
                </a:cubicBezTo>
                <a:close/>
                <a:moveTo>
                  <a:pt x="81280" y="1237170"/>
                </a:moveTo>
                <a:cubicBezTo>
                  <a:pt x="82232" y="1235042"/>
                  <a:pt x="84137" y="1237778"/>
                  <a:pt x="85090" y="1241426"/>
                </a:cubicBezTo>
                <a:cubicBezTo>
                  <a:pt x="85725" y="1244162"/>
                  <a:pt x="85408" y="1248114"/>
                  <a:pt x="84137" y="1249026"/>
                </a:cubicBezTo>
                <a:cubicBezTo>
                  <a:pt x="83820" y="1249026"/>
                  <a:pt x="83820" y="1249026"/>
                  <a:pt x="83820" y="1249026"/>
                </a:cubicBezTo>
                <a:cubicBezTo>
                  <a:pt x="81280" y="1249330"/>
                  <a:pt x="79375" y="1240210"/>
                  <a:pt x="81280" y="1237170"/>
                </a:cubicBezTo>
                <a:close/>
                <a:moveTo>
                  <a:pt x="916322" y="1215996"/>
                </a:moveTo>
                <a:cubicBezTo>
                  <a:pt x="918369" y="1217211"/>
                  <a:pt x="922756" y="1232092"/>
                  <a:pt x="925095" y="1240899"/>
                </a:cubicBezTo>
                <a:cubicBezTo>
                  <a:pt x="928605" y="1253047"/>
                  <a:pt x="935038" y="1277949"/>
                  <a:pt x="934453" y="1285238"/>
                </a:cubicBezTo>
                <a:cubicBezTo>
                  <a:pt x="934453" y="1285238"/>
                  <a:pt x="934161" y="1285542"/>
                  <a:pt x="934161" y="1285846"/>
                </a:cubicBezTo>
                <a:cubicBezTo>
                  <a:pt x="931236" y="1284631"/>
                  <a:pt x="912813" y="1222677"/>
                  <a:pt x="916322" y="1215996"/>
                </a:cubicBezTo>
                <a:close/>
                <a:moveTo>
                  <a:pt x="771449" y="1201779"/>
                </a:moveTo>
                <a:cubicBezTo>
                  <a:pt x="775107" y="1196944"/>
                  <a:pt x="782422" y="1212053"/>
                  <a:pt x="788822" y="1237435"/>
                </a:cubicBezTo>
                <a:cubicBezTo>
                  <a:pt x="794004" y="1257378"/>
                  <a:pt x="800100" y="1292732"/>
                  <a:pt x="794918" y="1302400"/>
                </a:cubicBezTo>
                <a:cubicBezTo>
                  <a:pt x="794309" y="1302702"/>
                  <a:pt x="793699" y="1303307"/>
                  <a:pt x="793090" y="1303307"/>
                </a:cubicBezTo>
                <a:cubicBezTo>
                  <a:pt x="781202" y="1303307"/>
                  <a:pt x="762000" y="1213866"/>
                  <a:pt x="771449" y="1201779"/>
                </a:cubicBezTo>
                <a:close/>
                <a:moveTo>
                  <a:pt x="516047" y="1201267"/>
                </a:moveTo>
                <a:cubicBezTo>
                  <a:pt x="520564" y="1192181"/>
                  <a:pt x="529295" y="1204599"/>
                  <a:pt x="534714" y="1227921"/>
                </a:cubicBezTo>
                <a:cubicBezTo>
                  <a:pt x="538327" y="1243973"/>
                  <a:pt x="541338" y="1272444"/>
                  <a:pt x="533811" y="1279713"/>
                </a:cubicBezTo>
                <a:cubicBezTo>
                  <a:pt x="533510" y="1280016"/>
                  <a:pt x="533209" y="1280319"/>
                  <a:pt x="532908" y="1280319"/>
                </a:cubicBezTo>
                <a:cubicBezTo>
                  <a:pt x="520263" y="1284256"/>
                  <a:pt x="506413" y="1219138"/>
                  <a:pt x="516047" y="1201267"/>
                </a:cubicBezTo>
                <a:close/>
                <a:moveTo>
                  <a:pt x="154489" y="1198275"/>
                </a:moveTo>
                <a:cubicBezTo>
                  <a:pt x="156829" y="1195355"/>
                  <a:pt x="160171" y="1198858"/>
                  <a:pt x="162176" y="1205866"/>
                </a:cubicBezTo>
                <a:cubicBezTo>
                  <a:pt x="163179" y="1210537"/>
                  <a:pt x="163513" y="1218128"/>
                  <a:pt x="160505" y="1219879"/>
                </a:cubicBezTo>
                <a:cubicBezTo>
                  <a:pt x="160171" y="1219879"/>
                  <a:pt x="160171" y="1220171"/>
                  <a:pt x="159837" y="1220171"/>
                </a:cubicBezTo>
                <a:cubicBezTo>
                  <a:pt x="155158" y="1220755"/>
                  <a:pt x="150813" y="1203822"/>
                  <a:pt x="154489" y="1198275"/>
                </a:cubicBezTo>
                <a:close/>
                <a:moveTo>
                  <a:pt x="921586" y="1181070"/>
                </a:moveTo>
                <a:cubicBezTo>
                  <a:pt x="921586" y="1181070"/>
                  <a:pt x="921586" y="1181070"/>
                  <a:pt x="921864" y="1181070"/>
                </a:cubicBezTo>
                <a:cubicBezTo>
                  <a:pt x="923257" y="1183480"/>
                  <a:pt x="926042" y="1193722"/>
                  <a:pt x="928270" y="1201855"/>
                </a:cubicBezTo>
                <a:cubicBezTo>
                  <a:pt x="928270" y="1202156"/>
                  <a:pt x="936347" y="1231977"/>
                  <a:pt x="936625" y="1239206"/>
                </a:cubicBezTo>
                <a:cubicBezTo>
                  <a:pt x="936625" y="1239507"/>
                  <a:pt x="936625" y="1239507"/>
                  <a:pt x="936347" y="1239808"/>
                </a:cubicBezTo>
                <a:cubicBezTo>
                  <a:pt x="936347" y="1239808"/>
                  <a:pt x="936347" y="1239808"/>
                  <a:pt x="936068" y="1239808"/>
                </a:cubicBezTo>
                <a:cubicBezTo>
                  <a:pt x="932726" y="1234688"/>
                  <a:pt x="920750" y="1186793"/>
                  <a:pt x="921586" y="1181070"/>
                </a:cubicBezTo>
                <a:close/>
                <a:moveTo>
                  <a:pt x="799605" y="1161806"/>
                </a:moveTo>
                <a:cubicBezTo>
                  <a:pt x="802284" y="1157257"/>
                  <a:pt x="808832" y="1171511"/>
                  <a:pt x="814785" y="1195774"/>
                </a:cubicBezTo>
                <a:cubicBezTo>
                  <a:pt x="819548" y="1215185"/>
                  <a:pt x="825501" y="1248849"/>
                  <a:pt x="821631" y="1258251"/>
                </a:cubicBezTo>
                <a:cubicBezTo>
                  <a:pt x="821334" y="1258554"/>
                  <a:pt x="820738" y="1258858"/>
                  <a:pt x="820143" y="1258858"/>
                </a:cubicBezTo>
                <a:cubicBezTo>
                  <a:pt x="810320" y="1258858"/>
                  <a:pt x="792163" y="1173330"/>
                  <a:pt x="799605" y="1161806"/>
                </a:cubicBezTo>
                <a:close/>
                <a:moveTo>
                  <a:pt x="567572" y="1157216"/>
                </a:moveTo>
                <a:cubicBezTo>
                  <a:pt x="572308" y="1150906"/>
                  <a:pt x="580003" y="1163525"/>
                  <a:pt x="585331" y="1186662"/>
                </a:cubicBezTo>
                <a:cubicBezTo>
                  <a:pt x="589474" y="1204691"/>
                  <a:pt x="592138" y="1233837"/>
                  <a:pt x="585626" y="1241349"/>
                </a:cubicBezTo>
                <a:cubicBezTo>
                  <a:pt x="585331" y="1241349"/>
                  <a:pt x="584739" y="1241649"/>
                  <a:pt x="584443" y="1241949"/>
                </a:cubicBezTo>
                <a:cubicBezTo>
                  <a:pt x="572012" y="1246156"/>
                  <a:pt x="557213" y="1171639"/>
                  <a:pt x="567572" y="1157216"/>
                </a:cubicBezTo>
                <a:close/>
                <a:moveTo>
                  <a:pt x="230903" y="1157032"/>
                </a:moveTo>
                <a:cubicBezTo>
                  <a:pt x="232808" y="1159063"/>
                  <a:pt x="234633" y="1162976"/>
                  <a:pt x="235903" y="1168145"/>
                </a:cubicBezTo>
                <a:cubicBezTo>
                  <a:pt x="237491" y="1175233"/>
                  <a:pt x="238126" y="1186457"/>
                  <a:pt x="233681" y="1189410"/>
                </a:cubicBezTo>
                <a:cubicBezTo>
                  <a:pt x="233681" y="1189410"/>
                  <a:pt x="233363" y="1189410"/>
                  <a:pt x="233046" y="1189410"/>
                </a:cubicBezTo>
                <a:cubicBezTo>
                  <a:pt x="226696" y="1190591"/>
                  <a:pt x="220663" y="1165487"/>
                  <a:pt x="225426" y="1157218"/>
                </a:cubicBezTo>
                <a:cubicBezTo>
                  <a:pt x="227013" y="1154855"/>
                  <a:pt x="228998" y="1155003"/>
                  <a:pt x="230903" y="1157032"/>
                </a:cubicBezTo>
                <a:close/>
                <a:moveTo>
                  <a:pt x="921578" y="1147733"/>
                </a:moveTo>
                <a:cubicBezTo>
                  <a:pt x="922407" y="1149218"/>
                  <a:pt x="923787" y="1154862"/>
                  <a:pt x="926272" y="1164069"/>
                </a:cubicBezTo>
                <a:cubicBezTo>
                  <a:pt x="926548" y="1165256"/>
                  <a:pt x="932622" y="1187830"/>
                  <a:pt x="933450" y="1193474"/>
                </a:cubicBezTo>
                <a:cubicBezTo>
                  <a:pt x="933450" y="1193474"/>
                  <a:pt x="933174" y="1193771"/>
                  <a:pt x="933174" y="1193771"/>
                </a:cubicBezTo>
                <a:cubicBezTo>
                  <a:pt x="931518" y="1190504"/>
                  <a:pt x="920750" y="1149812"/>
                  <a:pt x="921578" y="1147733"/>
                </a:cubicBezTo>
                <a:close/>
                <a:moveTo>
                  <a:pt x="823047" y="1123434"/>
                </a:moveTo>
                <a:cubicBezTo>
                  <a:pt x="825180" y="1119158"/>
                  <a:pt x="830969" y="1132293"/>
                  <a:pt x="836758" y="1156121"/>
                </a:cubicBezTo>
                <a:cubicBezTo>
                  <a:pt x="841633" y="1175059"/>
                  <a:pt x="847726" y="1206526"/>
                  <a:pt x="844679" y="1215079"/>
                </a:cubicBezTo>
                <a:cubicBezTo>
                  <a:pt x="844375" y="1215690"/>
                  <a:pt x="843765" y="1215996"/>
                  <a:pt x="843461" y="1215996"/>
                </a:cubicBezTo>
                <a:cubicBezTo>
                  <a:pt x="835539" y="1215996"/>
                  <a:pt x="817563" y="1133820"/>
                  <a:pt x="823047" y="1123434"/>
                </a:cubicBezTo>
                <a:close/>
                <a:moveTo>
                  <a:pt x="915988" y="1114396"/>
                </a:moveTo>
                <a:cubicBezTo>
                  <a:pt x="917335" y="1118504"/>
                  <a:pt x="918682" y="1122613"/>
                  <a:pt x="920029" y="1126722"/>
                </a:cubicBezTo>
                <a:cubicBezTo>
                  <a:pt x="922387" y="1134059"/>
                  <a:pt x="925081" y="1141396"/>
                  <a:pt x="927101" y="1149026"/>
                </a:cubicBezTo>
                <a:cubicBezTo>
                  <a:pt x="927101" y="1149026"/>
                  <a:pt x="927101" y="1149026"/>
                  <a:pt x="927101" y="1149319"/>
                </a:cubicBezTo>
                <a:cubicBezTo>
                  <a:pt x="925754" y="1146091"/>
                  <a:pt x="915988" y="1116450"/>
                  <a:pt x="915988" y="1114396"/>
                </a:cubicBezTo>
                <a:close/>
                <a:moveTo>
                  <a:pt x="293912" y="1114373"/>
                </a:moveTo>
                <a:cubicBezTo>
                  <a:pt x="297668" y="1109630"/>
                  <a:pt x="303302" y="1116449"/>
                  <a:pt x="306120" y="1129196"/>
                </a:cubicBezTo>
                <a:cubicBezTo>
                  <a:pt x="308311" y="1137794"/>
                  <a:pt x="309563" y="1152618"/>
                  <a:pt x="303928" y="1156767"/>
                </a:cubicBezTo>
                <a:cubicBezTo>
                  <a:pt x="303615" y="1156767"/>
                  <a:pt x="303302" y="1156767"/>
                  <a:pt x="303302" y="1157064"/>
                </a:cubicBezTo>
                <a:cubicBezTo>
                  <a:pt x="294851" y="1158843"/>
                  <a:pt x="287338" y="1123267"/>
                  <a:pt x="293912" y="1114373"/>
                </a:cubicBezTo>
                <a:close/>
                <a:moveTo>
                  <a:pt x="614523" y="1113453"/>
                </a:moveTo>
                <a:cubicBezTo>
                  <a:pt x="618925" y="1106456"/>
                  <a:pt x="626556" y="1120145"/>
                  <a:pt x="631839" y="1144783"/>
                </a:cubicBezTo>
                <a:cubicBezTo>
                  <a:pt x="635948" y="1162731"/>
                  <a:pt x="639763" y="1194367"/>
                  <a:pt x="633306" y="1202885"/>
                </a:cubicBezTo>
                <a:cubicBezTo>
                  <a:pt x="633013" y="1203189"/>
                  <a:pt x="632719" y="1203493"/>
                  <a:pt x="632132" y="1203493"/>
                </a:cubicBezTo>
                <a:cubicBezTo>
                  <a:pt x="620393" y="1208056"/>
                  <a:pt x="604838" y="1128966"/>
                  <a:pt x="614523" y="1113453"/>
                </a:cubicBezTo>
                <a:close/>
                <a:moveTo>
                  <a:pt x="842678" y="1085819"/>
                </a:moveTo>
                <a:cubicBezTo>
                  <a:pt x="846317" y="1087635"/>
                  <a:pt x="852078" y="1109124"/>
                  <a:pt x="853594" y="1115783"/>
                </a:cubicBezTo>
                <a:cubicBezTo>
                  <a:pt x="857840" y="1132428"/>
                  <a:pt x="863601" y="1161180"/>
                  <a:pt x="861478" y="1169049"/>
                </a:cubicBezTo>
                <a:cubicBezTo>
                  <a:pt x="861175" y="1169654"/>
                  <a:pt x="860872" y="1169957"/>
                  <a:pt x="860266" y="1169654"/>
                </a:cubicBezTo>
                <a:cubicBezTo>
                  <a:pt x="852685" y="1164508"/>
                  <a:pt x="836613" y="1087635"/>
                  <a:pt x="842678" y="1085819"/>
                </a:cubicBezTo>
                <a:close/>
                <a:moveTo>
                  <a:pt x="908050" y="1082645"/>
                </a:moveTo>
                <a:cubicBezTo>
                  <a:pt x="909562" y="1087211"/>
                  <a:pt x="914098" y="1103348"/>
                  <a:pt x="914400" y="1104870"/>
                </a:cubicBezTo>
                <a:cubicBezTo>
                  <a:pt x="912283" y="1097563"/>
                  <a:pt x="910167" y="1090256"/>
                  <a:pt x="908050" y="1082645"/>
                </a:cubicBezTo>
                <a:close/>
                <a:moveTo>
                  <a:pt x="655241" y="1072401"/>
                </a:moveTo>
                <a:cubicBezTo>
                  <a:pt x="659648" y="1065181"/>
                  <a:pt x="667517" y="1079019"/>
                  <a:pt x="673498" y="1103989"/>
                </a:cubicBezTo>
                <a:cubicBezTo>
                  <a:pt x="677905" y="1122341"/>
                  <a:pt x="682626" y="1154530"/>
                  <a:pt x="676016" y="1163254"/>
                </a:cubicBezTo>
                <a:cubicBezTo>
                  <a:pt x="675701" y="1163254"/>
                  <a:pt x="675386" y="1163855"/>
                  <a:pt x="675072" y="1163855"/>
                </a:cubicBezTo>
                <a:cubicBezTo>
                  <a:pt x="663425" y="1168368"/>
                  <a:pt x="646113" y="1088045"/>
                  <a:pt x="655241" y="1072401"/>
                </a:cubicBezTo>
                <a:close/>
                <a:moveTo>
                  <a:pt x="358582" y="1070969"/>
                </a:moveTo>
                <a:cubicBezTo>
                  <a:pt x="362299" y="1065180"/>
                  <a:pt x="368804" y="1073405"/>
                  <a:pt x="372211" y="1088944"/>
                </a:cubicBezTo>
                <a:cubicBezTo>
                  <a:pt x="374689" y="1099303"/>
                  <a:pt x="376238" y="1117888"/>
                  <a:pt x="370353" y="1122763"/>
                </a:cubicBezTo>
                <a:cubicBezTo>
                  <a:pt x="370043" y="1122763"/>
                  <a:pt x="369733" y="1123067"/>
                  <a:pt x="369423" y="1123067"/>
                </a:cubicBezTo>
                <a:cubicBezTo>
                  <a:pt x="359821" y="1125505"/>
                  <a:pt x="350838" y="1082546"/>
                  <a:pt x="358582" y="1070969"/>
                </a:cubicBezTo>
                <a:close/>
                <a:moveTo>
                  <a:pt x="856933" y="1050894"/>
                </a:moveTo>
                <a:cubicBezTo>
                  <a:pt x="859600" y="1052404"/>
                  <a:pt x="864045" y="1069925"/>
                  <a:pt x="865823" y="1077476"/>
                </a:cubicBezTo>
                <a:cubicBezTo>
                  <a:pt x="869379" y="1092279"/>
                  <a:pt x="874713" y="1117955"/>
                  <a:pt x="873528" y="1124903"/>
                </a:cubicBezTo>
                <a:cubicBezTo>
                  <a:pt x="873528" y="1124903"/>
                  <a:pt x="873232" y="1125205"/>
                  <a:pt x="872935" y="1125507"/>
                </a:cubicBezTo>
                <a:cubicBezTo>
                  <a:pt x="869675" y="1123393"/>
                  <a:pt x="852488" y="1056935"/>
                  <a:pt x="856933" y="1050894"/>
                </a:cubicBezTo>
                <a:close/>
                <a:moveTo>
                  <a:pt x="693441" y="1029759"/>
                </a:moveTo>
                <a:cubicBezTo>
                  <a:pt x="697012" y="1025493"/>
                  <a:pt x="703561" y="1039510"/>
                  <a:pt x="708919" y="1062974"/>
                </a:cubicBezTo>
                <a:cubicBezTo>
                  <a:pt x="713086" y="1081561"/>
                  <a:pt x="717551" y="1114167"/>
                  <a:pt x="712491" y="1123003"/>
                </a:cubicBezTo>
                <a:cubicBezTo>
                  <a:pt x="711896" y="1123308"/>
                  <a:pt x="711300" y="1123918"/>
                  <a:pt x="710705" y="1123614"/>
                </a:cubicBezTo>
                <a:cubicBezTo>
                  <a:pt x="699394" y="1123003"/>
                  <a:pt x="684213" y="1040424"/>
                  <a:pt x="693441" y="1029759"/>
                </a:cubicBezTo>
                <a:close/>
                <a:moveTo>
                  <a:pt x="419047" y="1028962"/>
                </a:moveTo>
                <a:cubicBezTo>
                  <a:pt x="422989" y="1022317"/>
                  <a:pt x="429660" y="1031680"/>
                  <a:pt x="433602" y="1049199"/>
                </a:cubicBezTo>
                <a:cubicBezTo>
                  <a:pt x="436028" y="1060979"/>
                  <a:pt x="438151" y="1081820"/>
                  <a:pt x="432086" y="1087257"/>
                </a:cubicBezTo>
                <a:cubicBezTo>
                  <a:pt x="431783" y="1087559"/>
                  <a:pt x="431480" y="1087559"/>
                  <a:pt x="431177" y="1087861"/>
                </a:cubicBezTo>
                <a:cubicBezTo>
                  <a:pt x="421170" y="1090580"/>
                  <a:pt x="411163" y="1041950"/>
                  <a:pt x="419047" y="1028962"/>
                </a:cubicBezTo>
                <a:close/>
                <a:moveTo>
                  <a:pt x="865136" y="1015969"/>
                </a:moveTo>
                <a:cubicBezTo>
                  <a:pt x="867010" y="1017476"/>
                  <a:pt x="871070" y="1032843"/>
                  <a:pt x="872631" y="1039473"/>
                </a:cubicBezTo>
                <a:cubicBezTo>
                  <a:pt x="876066" y="1052731"/>
                  <a:pt x="881063" y="1074427"/>
                  <a:pt x="880438" y="1080453"/>
                </a:cubicBezTo>
                <a:cubicBezTo>
                  <a:pt x="880438" y="1080453"/>
                  <a:pt x="880126" y="1080755"/>
                  <a:pt x="880126" y="1081057"/>
                </a:cubicBezTo>
                <a:cubicBezTo>
                  <a:pt x="877628" y="1079249"/>
                  <a:pt x="862013" y="1021092"/>
                  <a:pt x="865136" y="1015969"/>
                </a:cubicBezTo>
                <a:close/>
                <a:moveTo>
                  <a:pt x="726306" y="991296"/>
                </a:moveTo>
                <a:cubicBezTo>
                  <a:pt x="729591" y="987393"/>
                  <a:pt x="735563" y="1000602"/>
                  <a:pt x="740640" y="1023117"/>
                </a:cubicBezTo>
                <a:cubicBezTo>
                  <a:pt x="744523" y="1040829"/>
                  <a:pt x="749301" y="1072050"/>
                  <a:pt x="745120" y="1080155"/>
                </a:cubicBezTo>
                <a:cubicBezTo>
                  <a:pt x="744523" y="1080455"/>
                  <a:pt x="744224" y="1081056"/>
                  <a:pt x="743627" y="1081056"/>
                </a:cubicBezTo>
                <a:cubicBezTo>
                  <a:pt x="734369" y="1080455"/>
                  <a:pt x="719138" y="1000902"/>
                  <a:pt x="726306" y="991296"/>
                </a:cubicBezTo>
                <a:close/>
                <a:moveTo>
                  <a:pt x="474564" y="984549"/>
                </a:moveTo>
                <a:cubicBezTo>
                  <a:pt x="478963" y="979455"/>
                  <a:pt x="485561" y="989943"/>
                  <a:pt x="489960" y="1007921"/>
                </a:cubicBezTo>
                <a:cubicBezTo>
                  <a:pt x="493102" y="1022305"/>
                  <a:pt x="495301" y="1044779"/>
                  <a:pt x="489017" y="1050472"/>
                </a:cubicBezTo>
                <a:cubicBezTo>
                  <a:pt x="488703" y="1050771"/>
                  <a:pt x="488389" y="1051071"/>
                  <a:pt x="488074" y="1051071"/>
                </a:cubicBezTo>
                <a:cubicBezTo>
                  <a:pt x="477078" y="1054067"/>
                  <a:pt x="465138" y="995936"/>
                  <a:pt x="474564" y="984549"/>
                </a:cubicBezTo>
                <a:close/>
                <a:moveTo>
                  <a:pt x="116417" y="982484"/>
                </a:moveTo>
                <a:cubicBezTo>
                  <a:pt x="117324" y="981041"/>
                  <a:pt x="119138" y="982772"/>
                  <a:pt x="119743" y="986236"/>
                </a:cubicBezTo>
                <a:cubicBezTo>
                  <a:pt x="120348" y="988545"/>
                  <a:pt x="120650" y="992586"/>
                  <a:pt x="119138" y="993452"/>
                </a:cubicBezTo>
                <a:cubicBezTo>
                  <a:pt x="119138" y="993452"/>
                  <a:pt x="119138" y="993452"/>
                  <a:pt x="118836" y="993452"/>
                </a:cubicBezTo>
                <a:cubicBezTo>
                  <a:pt x="116719" y="993741"/>
                  <a:pt x="114300" y="985659"/>
                  <a:pt x="116417" y="982484"/>
                </a:cubicBezTo>
                <a:close/>
                <a:moveTo>
                  <a:pt x="870527" y="981045"/>
                </a:moveTo>
                <a:cubicBezTo>
                  <a:pt x="870527" y="981045"/>
                  <a:pt x="870527" y="981045"/>
                  <a:pt x="870816" y="981045"/>
                </a:cubicBezTo>
                <a:cubicBezTo>
                  <a:pt x="871971" y="983774"/>
                  <a:pt x="874568" y="994386"/>
                  <a:pt x="876011" y="1000451"/>
                </a:cubicBezTo>
                <a:cubicBezTo>
                  <a:pt x="877743" y="1008335"/>
                  <a:pt x="882362" y="1029258"/>
                  <a:pt x="882650" y="1034715"/>
                </a:cubicBezTo>
                <a:cubicBezTo>
                  <a:pt x="882650" y="1034715"/>
                  <a:pt x="882650" y="1035019"/>
                  <a:pt x="882650" y="1035019"/>
                </a:cubicBezTo>
                <a:cubicBezTo>
                  <a:pt x="882362" y="1035019"/>
                  <a:pt x="882362" y="1035019"/>
                  <a:pt x="882362" y="1035019"/>
                </a:cubicBezTo>
                <a:cubicBezTo>
                  <a:pt x="879475" y="1029561"/>
                  <a:pt x="869950" y="985896"/>
                  <a:pt x="870527" y="981045"/>
                </a:cubicBezTo>
                <a:close/>
                <a:moveTo>
                  <a:pt x="753807" y="951901"/>
                </a:moveTo>
                <a:cubicBezTo>
                  <a:pt x="756419" y="947706"/>
                  <a:pt x="762223" y="963887"/>
                  <a:pt x="766285" y="982463"/>
                </a:cubicBezTo>
                <a:cubicBezTo>
                  <a:pt x="769768" y="999542"/>
                  <a:pt x="774701" y="1029504"/>
                  <a:pt x="771219" y="1037295"/>
                </a:cubicBezTo>
                <a:cubicBezTo>
                  <a:pt x="770929" y="1037594"/>
                  <a:pt x="770638" y="1038194"/>
                  <a:pt x="770058" y="1038194"/>
                </a:cubicBezTo>
                <a:cubicBezTo>
                  <a:pt x="761933" y="1037295"/>
                  <a:pt x="747713" y="961789"/>
                  <a:pt x="753807" y="951901"/>
                </a:cubicBezTo>
                <a:close/>
                <a:moveTo>
                  <a:pt x="870604" y="947708"/>
                </a:moveTo>
                <a:cubicBezTo>
                  <a:pt x="871257" y="949866"/>
                  <a:pt x="873546" y="958192"/>
                  <a:pt x="874853" y="963126"/>
                </a:cubicBezTo>
                <a:cubicBezTo>
                  <a:pt x="876814" y="970835"/>
                  <a:pt x="880736" y="986562"/>
                  <a:pt x="881063" y="990570"/>
                </a:cubicBezTo>
                <a:cubicBezTo>
                  <a:pt x="879429" y="986870"/>
                  <a:pt x="869950" y="949250"/>
                  <a:pt x="870604" y="947708"/>
                </a:cubicBezTo>
                <a:close/>
                <a:moveTo>
                  <a:pt x="524864" y="942050"/>
                </a:moveTo>
                <a:cubicBezTo>
                  <a:pt x="528865" y="936592"/>
                  <a:pt x="535944" y="947812"/>
                  <a:pt x="540253" y="967219"/>
                </a:cubicBezTo>
                <a:cubicBezTo>
                  <a:pt x="543639" y="982683"/>
                  <a:pt x="546101" y="1007245"/>
                  <a:pt x="540253" y="1013613"/>
                </a:cubicBezTo>
                <a:cubicBezTo>
                  <a:pt x="539945" y="1013916"/>
                  <a:pt x="539637" y="1013916"/>
                  <a:pt x="539330" y="1014219"/>
                </a:cubicBezTo>
                <a:cubicBezTo>
                  <a:pt x="528557" y="1017555"/>
                  <a:pt x="515938" y="954179"/>
                  <a:pt x="524864" y="942050"/>
                </a:cubicBezTo>
                <a:close/>
                <a:moveTo>
                  <a:pt x="189277" y="941548"/>
                </a:moveTo>
                <a:cubicBezTo>
                  <a:pt x="190435" y="942980"/>
                  <a:pt x="191515" y="945613"/>
                  <a:pt x="192132" y="948711"/>
                </a:cubicBezTo>
                <a:cubicBezTo>
                  <a:pt x="193367" y="953357"/>
                  <a:pt x="193676" y="960791"/>
                  <a:pt x="190898" y="962650"/>
                </a:cubicBezTo>
                <a:cubicBezTo>
                  <a:pt x="190898" y="962650"/>
                  <a:pt x="190898" y="962650"/>
                  <a:pt x="190589" y="962650"/>
                </a:cubicBezTo>
                <a:cubicBezTo>
                  <a:pt x="186267" y="963579"/>
                  <a:pt x="182563" y="947162"/>
                  <a:pt x="185959" y="941586"/>
                </a:cubicBezTo>
                <a:cubicBezTo>
                  <a:pt x="186885" y="939883"/>
                  <a:pt x="188119" y="940115"/>
                  <a:pt x="189277" y="941548"/>
                </a:cubicBezTo>
                <a:close/>
                <a:moveTo>
                  <a:pt x="868472" y="929106"/>
                </a:moveTo>
                <a:lnTo>
                  <a:pt x="873126" y="945819"/>
                </a:lnTo>
                <a:cubicBezTo>
                  <a:pt x="873126" y="945819"/>
                  <a:pt x="873126" y="945819"/>
                  <a:pt x="873126" y="946120"/>
                </a:cubicBezTo>
                <a:cubicBezTo>
                  <a:pt x="872465" y="944010"/>
                  <a:pt x="870563" y="937072"/>
                  <a:pt x="868785" y="930361"/>
                </a:cubicBezTo>
                <a:close/>
                <a:moveTo>
                  <a:pt x="865188" y="915957"/>
                </a:moveTo>
                <a:lnTo>
                  <a:pt x="868472" y="929106"/>
                </a:lnTo>
                <a:lnTo>
                  <a:pt x="867834" y="926817"/>
                </a:lnTo>
                <a:cubicBezTo>
                  <a:pt x="867173" y="923197"/>
                  <a:pt x="866180" y="919577"/>
                  <a:pt x="865188" y="915957"/>
                </a:cubicBezTo>
                <a:close/>
                <a:moveTo>
                  <a:pt x="776728" y="913287"/>
                </a:moveTo>
                <a:cubicBezTo>
                  <a:pt x="778870" y="909606"/>
                  <a:pt x="783766" y="921876"/>
                  <a:pt x="788356" y="942428"/>
                </a:cubicBezTo>
                <a:cubicBezTo>
                  <a:pt x="792029" y="958991"/>
                  <a:pt x="796925" y="987518"/>
                  <a:pt x="794171" y="995186"/>
                </a:cubicBezTo>
                <a:cubicBezTo>
                  <a:pt x="794171" y="995493"/>
                  <a:pt x="793865" y="995799"/>
                  <a:pt x="793865" y="995799"/>
                </a:cubicBezTo>
                <a:cubicBezTo>
                  <a:pt x="787438" y="1000094"/>
                  <a:pt x="771525" y="923103"/>
                  <a:pt x="776728" y="913287"/>
                </a:cubicBezTo>
                <a:close/>
                <a:moveTo>
                  <a:pt x="571600" y="900979"/>
                </a:moveTo>
                <a:cubicBezTo>
                  <a:pt x="575469" y="895316"/>
                  <a:pt x="581720" y="906641"/>
                  <a:pt x="586185" y="926609"/>
                </a:cubicBezTo>
                <a:cubicBezTo>
                  <a:pt x="589757" y="942403"/>
                  <a:pt x="592138" y="967436"/>
                  <a:pt x="587078" y="973992"/>
                </a:cubicBezTo>
                <a:cubicBezTo>
                  <a:pt x="586780" y="973992"/>
                  <a:pt x="586482" y="974291"/>
                  <a:pt x="586185" y="974291"/>
                </a:cubicBezTo>
                <a:cubicBezTo>
                  <a:pt x="576362" y="977867"/>
                  <a:pt x="563563" y="913496"/>
                  <a:pt x="571600" y="900979"/>
                </a:cubicBezTo>
                <a:close/>
                <a:moveTo>
                  <a:pt x="254218" y="900187"/>
                </a:moveTo>
                <a:cubicBezTo>
                  <a:pt x="256709" y="896903"/>
                  <a:pt x="260755" y="901679"/>
                  <a:pt x="262934" y="910635"/>
                </a:cubicBezTo>
                <a:cubicBezTo>
                  <a:pt x="264491" y="916605"/>
                  <a:pt x="265113" y="927351"/>
                  <a:pt x="261378" y="930336"/>
                </a:cubicBezTo>
                <a:cubicBezTo>
                  <a:pt x="261378" y="930336"/>
                  <a:pt x="261066" y="930336"/>
                  <a:pt x="260755" y="930336"/>
                </a:cubicBezTo>
                <a:cubicBezTo>
                  <a:pt x="254841" y="931829"/>
                  <a:pt x="249238" y="907052"/>
                  <a:pt x="254218" y="900187"/>
                </a:cubicBezTo>
                <a:close/>
                <a:moveTo>
                  <a:pt x="857250" y="885793"/>
                </a:moveTo>
                <a:cubicBezTo>
                  <a:pt x="857983" y="889027"/>
                  <a:pt x="860181" y="899905"/>
                  <a:pt x="860425" y="901669"/>
                </a:cubicBezTo>
                <a:cubicBezTo>
                  <a:pt x="859448" y="896377"/>
                  <a:pt x="858471" y="891085"/>
                  <a:pt x="857250" y="885793"/>
                </a:cubicBezTo>
                <a:close/>
                <a:moveTo>
                  <a:pt x="795823" y="876267"/>
                </a:moveTo>
                <a:cubicBezTo>
                  <a:pt x="798910" y="878079"/>
                  <a:pt x="803540" y="897111"/>
                  <a:pt x="804774" y="902850"/>
                </a:cubicBezTo>
                <a:cubicBezTo>
                  <a:pt x="808170" y="917653"/>
                  <a:pt x="812800" y="943631"/>
                  <a:pt x="811257" y="950277"/>
                </a:cubicBezTo>
                <a:cubicBezTo>
                  <a:pt x="810948" y="950579"/>
                  <a:pt x="810639" y="950881"/>
                  <a:pt x="810331" y="950881"/>
                </a:cubicBezTo>
                <a:cubicBezTo>
                  <a:pt x="804157" y="947558"/>
                  <a:pt x="790575" y="877777"/>
                  <a:pt x="795823" y="876267"/>
                </a:cubicBezTo>
                <a:close/>
                <a:moveTo>
                  <a:pt x="612358" y="858580"/>
                </a:moveTo>
                <a:cubicBezTo>
                  <a:pt x="615666" y="852453"/>
                  <a:pt x="621983" y="864401"/>
                  <a:pt x="626495" y="885541"/>
                </a:cubicBezTo>
                <a:cubicBezTo>
                  <a:pt x="629803" y="901166"/>
                  <a:pt x="633413" y="928433"/>
                  <a:pt x="628300" y="935479"/>
                </a:cubicBezTo>
                <a:cubicBezTo>
                  <a:pt x="627999" y="935785"/>
                  <a:pt x="627698" y="936092"/>
                  <a:pt x="627397" y="936092"/>
                </a:cubicBezTo>
                <a:cubicBezTo>
                  <a:pt x="618373" y="939768"/>
                  <a:pt x="604838" y="871754"/>
                  <a:pt x="612358" y="858580"/>
                </a:cubicBezTo>
                <a:close/>
                <a:moveTo>
                  <a:pt x="318453" y="858207"/>
                </a:moveTo>
                <a:cubicBezTo>
                  <a:pt x="321310" y="854039"/>
                  <a:pt x="326073" y="859993"/>
                  <a:pt x="328930" y="870709"/>
                </a:cubicBezTo>
                <a:cubicBezTo>
                  <a:pt x="330835" y="878448"/>
                  <a:pt x="331788" y="891545"/>
                  <a:pt x="327343" y="895117"/>
                </a:cubicBezTo>
                <a:cubicBezTo>
                  <a:pt x="327343" y="895117"/>
                  <a:pt x="327025" y="895117"/>
                  <a:pt x="326708" y="895117"/>
                </a:cubicBezTo>
                <a:cubicBezTo>
                  <a:pt x="319723" y="896903"/>
                  <a:pt x="312738" y="866244"/>
                  <a:pt x="318453" y="858207"/>
                </a:cubicBezTo>
                <a:close/>
                <a:moveTo>
                  <a:pt x="810172" y="841341"/>
                </a:moveTo>
                <a:cubicBezTo>
                  <a:pt x="812462" y="842834"/>
                  <a:pt x="816184" y="859553"/>
                  <a:pt x="817042" y="864630"/>
                </a:cubicBezTo>
                <a:cubicBezTo>
                  <a:pt x="819905" y="877468"/>
                  <a:pt x="823913" y="900160"/>
                  <a:pt x="823054" y="905834"/>
                </a:cubicBezTo>
                <a:cubicBezTo>
                  <a:pt x="823054" y="906132"/>
                  <a:pt x="822768" y="906431"/>
                  <a:pt x="822482" y="906431"/>
                </a:cubicBezTo>
                <a:cubicBezTo>
                  <a:pt x="819905" y="904639"/>
                  <a:pt x="806450" y="846416"/>
                  <a:pt x="810172" y="841341"/>
                </a:cubicBezTo>
                <a:close/>
                <a:moveTo>
                  <a:pt x="649992" y="817677"/>
                </a:moveTo>
                <a:cubicBezTo>
                  <a:pt x="653059" y="814354"/>
                  <a:pt x="658579" y="826135"/>
                  <a:pt x="663179" y="845469"/>
                </a:cubicBezTo>
                <a:cubicBezTo>
                  <a:pt x="666859" y="861783"/>
                  <a:pt x="669926" y="887764"/>
                  <a:pt x="665633" y="894713"/>
                </a:cubicBezTo>
                <a:cubicBezTo>
                  <a:pt x="665326" y="894713"/>
                  <a:pt x="664713" y="895317"/>
                  <a:pt x="664406" y="895317"/>
                </a:cubicBezTo>
                <a:cubicBezTo>
                  <a:pt x="655512" y="894411"/>
                  <a:pt x="642938" y="825833"/>
                  <a:pt x="649992" y="817677"/>
                </a:cubicBezTo>
                <a:close/>
                <a:moveTo>
                  <a:pt x="377328" y="814798"/>
                </a:moveTo>
                <a:cubicBezTo>
                  <a:pt x="380408" y="809590"/>
                  <a:pt x="385644" y="816636"/>
                  <a:pt x="388725" y="829810"/>
                </a:cubicBezTo>
                <a:cubicBezTo>
                  <a:pt x="391189" y="839613"/>
                  <a:pt x="392113" y="855544"/>
                  <a:pt x="387801" y="859526"/>
                </a:cubicBezTo>
                <a:cubicBezTo>
                  <a:pt x="387492" y="859526"/>
                  <a:pt x="387184" y="859833"/>
                  <a:pt x="387184" y="859833"/>
                </a:cubicBezTo>
                <a:cubicBezTo>
                  <a:pt x="379484" y="861977"/>
                  <a:pt x="371475" y="824295"/>
                  <a:pt x="377328" y="814798"/>
                </a:cubicBezTo>
                <a:close/>
                <a:moveTo>
                  <a:pt x="818356" y="806417"/>
                </a:moveTo>
                <a:cubicBezTo>
                  <a:pt x="819845" y="807612"/>
                  <a:pt x="822821" y="820756"/>
                  <a:pt x="824012" y="826431"/>
                </a:cubicBezTo>
                <a:cubicBezTo>
                  <a:pt x="826691" y="837185"/>
                  <a:pt x="830263" y="856601"/>
                  <a:pt x="829965" y="861382"/>
                </a:cubicBezTo>
                <a:cubicBezTo>
                  <a:pt x="829965" y="861382"/>
                  <a:pt x="829668" y="861680"/>
                  <a:pt x="829668" y="861979"/>
                </a:cubicBezTo>
                <a:cubicBezTo>
                  <a:pt x="827882" y="860186"/>
                  <a:pt x="815975" y="810300"/>
                  <a:pt x="818356" y="806417"/>
                </a:cubicBezTo>
                <a:close/>
                <a:moveTo>
                  <a:pt x="682396" y="777986"/>
                </a:moveTo>
                <a:cubicBezTo>
                  <a:pt x="685150" y="774666"/>
                  <a:pt x="690046" y="785833"/>
                  <a:pt x="694331" y="805148"/>
                </a:cubicBezTo>
                <a:cubicBezTo>
                  <a:pt x="697697" y="819937"/>
                  <a:pt x="701675" y="846193"/>
                  <a:pt x="698003" y="853135"/>
                </a:cubicBezTo>
                <a:cubicBezTo>
                  <a:pt x="697697" y="853437"/>
                  <a:pt x="697085" y="854040"/>
                  <a:pt x="696779" y="854040"/>
                </a:cubicBezTo>
                <a:cubicBezTo>
                  <a:pt x="688822" y="853437"/>
                  <a:pt x="676275" y="785833"/>
                  <a:pt x="682396" y="777986"/>
                </a:cubicBezTo>
                <a:close/>
                <a:moveTo>
                  <a:pt x="432903" y="773971"/>
                </a:moveTo>
                <a:cubicBezTo>
                  <a:pt x="435990" y="768315"/>
                  <a:pt x="441855" y="775756"/>
                  <a:pt x="445250" y="790341"/>
                </a:cubicBezTo>
                <a:cubicBezTo>
                  <a:pt x="447720" y="801057"/>
                  <a:pt x="449263" y="818619"/>
                  <a:pt x="444633" y="823083"/>
                </a:cubicBezTo>
                <a:cubicBezTo>
                  <a:pt x="444324" y="823083"/>
                  <a:pt x="444324" y="823381"/>
                  <a:pt x="444015" y="823381"/>
                </a:cubicBezTo>
                <a:cubicBezTo>
                  <a:pt x="435990" y="825464"/>
                  <a:pt x="427038" y="784389"/>
                  <a:pt x="432903" y="773971"/>
                </a:cubicBezTo>
                <a:close/>
                <a:moveTo>
                  <a:pt x="822662" y="771492"/>
                </a:moveTo>
                <a:cubicBezTo>
                  <a:pt x="823335" y="771792"/>
                  <a:pt x="825693" y="780820"/>
                  <a:pt x="827376" y="788042"/>
                </a:cubicBezTo>
                <a:cubicBezTo>
                  <a:pt x="830070" y="797971"/>
                  <a:pt x="833438" y="813618"/>
                  <a:pt x="833438" y="817228"/>
                </a:cubicBezTo>
                <a:cubicBezTo>
                  <a:pt x="833438" y="817530"/>
                  <a:pt x="833438" y="817530"/>
                  <a:pt x="833438" y="817530"/>
                </a:cubicBezTo>
                <a:cubicBezTo>
                  <a:pt x="831418" y="816627"/>
                  <a:pt x="822325" y="773900"/>
                  <a:pt x="822662" y="771492"/>
                </a:cubicBezTo>
                <a:close/>
                <a:moveTo>
                  <a:pt x="823913" y="739742"/>
                </a:moveTo>
                <a:cubicBezTo>
                  <a:pt x="824971" y="743612"/>
                  <a:pt x="825765" y="747779"/>
                  <a:pt x="826559" y="751648"/>
                </a:cubicBezTo>
                <a:cubicBezTo>
                  <a:pt x="827617" y="757602"/>
                  <a:pt x="829998" y="769806"/>
                  <a:pt x="830263" y="772783"/>
                </a:cubicBezTo>
                <a:cubicBezTo>
                  <a:pt x="830263" y="772783"/>
                  <a:pt x="830263" y="773080"/>
                  <a:pt x="830263" y="773080"/>
                </a:cubicBezTo>
                <a:cubicBezTo>
                  <a:pt x="829469" y="770401"/>
                  <a:pt x="823913" y="742421"/>
                  <a:pt x="823913" y="739742"/>
                </a:cubicBezTo>
                <a:close/>
                <a:moveTo>
                  <a:pt x="709656" y="739550"/>
                </a:moveTo>
                <a:cubicBezTo>
                  <a:pt x="711758" y="736566"/>
                  <a:pt x="716263" y="747310"/>
                  <a:pt x="720167" y="764919"/>
                </a:cubicBezTo>
                <a:cubicBezTo>
                  <a:pt x="723471" y="780140"/>
                  <a:pt x="727075" y="804314"/>
                  <a:pt x="724372" y="810582"/>
                </a:cubicBezTo>
                <a:cubicBezTo>
                  <a:pt x="724072" y="810582"/>
                  <a:pt x="723471" y="811179"/>
                  <a:pt x="723171" y="810880"/>
                </a:cubicBezTo>
                <a:cubicBezTo>
                  <a:pt x="716864" y="810283"/>
                  <a:pt x="704850" y="747011"/>
                  <a:pt x="709656" y="739550"/>
                </a:cubicBezTo>
                <a:close/>
                <a:moveTo>
                  <a:pt x="146050" y="734977"/>
                </a:moveTo>
                <a:lnTo>
                  <a:pt x="149225" y="738152"/>
                </a:lnTo>
                <a:lnTo>
                  <a:pt x="149225" y="744502"/>
                </a:lnTo>
                <a:lnTo>
                  <a:pt x="146050" y="739740"/>
                </a:lnTo>
                <a:close/>
                <a:moveTo>
                  <a:pt x="483363" y="730010"/>
                </a:moveTo>
                <a:cubicBezTo>
                  <a:pt x="486456" y="725453"/>
                  <a:pt x="492022" y="734264"/>
                  <a:pt x="495424" y="749455"/>
                </a:cubicBezTo>
                <a:cubicBezTo>
                  <a:pt x="498207" y="761305"/>
                  <a:pt x="500063" y="780750"/>
                  <a:pt x="495424" y="785611"/>
                </a:cubicBezTo>
                <a:cubicBezTo>
                  <a:pt x="495424" y="785915"/>
                  <a:pt x="495115" y="785915"/>
                  <a:pt x="494806" y="786219"/>
                </a:cubicBezTo>
                <a:cubicBezTo>
                  <a:pt x="486456" y="788953"/>
                  <a:pt x="476250" y="739429"/>
                  <a:pt x="483363" y="730010"/>
                </a:cubicBezTo>
                <a:close/>
                <a:moveTo>
                  <a:pt x="819150" y="706405"/>
                </a:moveTo>
                <a:cubicBezTo>
                  <a:pt x="819745" y="709189"/>
                  <a:pt x="820341" y="711972"/>
                  <a:pt x="820936" y="715064"/>
                </a:cubicBezTo>
                <a:cubicBezTo>
                  <a:pt x="821829" y="720012"/>
                  <a:pt x="823020" y="724960"/>
                  <a:pt x="823913" y="729909"/>
                </a:cubicBezTo>
                <a:cubicBezTo>
                  <a:pt x="823913" y="729909"/>
                  <a:pt x="823913" y="730218"/>
                  <a:pt x="823913" y="730218"/>
                </a:cubicBezTo>
                <a:cubicBezTo>
                  <a:pt x="822425" y="722177"/>
                  <a:pt x="820936" y="714446"/>
                  <a:pt x="819150" y="706405"/>
                </a:cubicBezTo>
                <a:close/>
                <a:moveTo>
                  <a:pt x="733041" y="701471"/>
                </a:moveTo>
                <a:cubicBezTo>
                  <a:pt x="734604" y="698466"/>
                  <a:pt x="738669" y="708984"/>
                  <a:pt x="742422" y="725212"/>
                </a:cubicBezTo>
                <a:cubicBezTo>
                  <a:pt x="745549" y="739336"/>
                  <a:pt x="749301" y="761874"/>
                  <a:pt x="747112" y="767885"/>
                </a:cubicBezTo>
                <a:cubicBezTo>
                  <a:pt x="747112" y="767885"/>
                  <a:pt x="746799" y="768185"/>
                  <a:pt x="746799" y="768185"/>
                </a:cubicBezTo>
                <a:cubicBezTo>
                  <a:pt x="741484" y="771490"/>
                  <a:pt x="728663" y="709285"/>
                  <a:pt x="733041" y="701471"/>
                </a:cubicBezTo>
                <a:close/>
                <a:moveTo>
                  <a:pt x="213766" y="694495"/>
                </a:moveTo>
                <a:cubicBezTo>
                  <a:pt x="215079" y="692114"/>
                  <a:pt x="217707" y="693900"/>
                  <a:pt x="219349" y="699555"/>
                </a:cubicBezTo>
                <a:cubicBezTo>
                  <a:pt x="220006" y="702830"/>
                  <a:pt x="220663" y="708783"/>
                  <a:pt x="218364" y="710271"/>
                </a:cubicBezTo>
                <a:cubicBezTo>
                  <a:pt x="218364" y="710271"/>
                  <a:pt x="218035" y="710271"/>
                  <a:pt x="218035" y="710569"/>
                </a:cubicBezTo>
                <a:cubicBezTo>
                  <a:pt x="214751" y="711164"/>
                  <a:pt x="211138" y="698663"/>
                  <a:pt x="213766" y="694495"/>
                </a:cubicBezTo>
                <a:close/>
                <a:moveTo>
                  <a:pt x="528782" y="688766"/>
                </a:moveTo>
                <a:cubicBezTo>
                  <a:pt x="531875" y="684178"/>
                  <a:pt x="537132" y="693048"/>
                  <a:pt x="540844" y="709258"/>
                </a:cubicBezTo>
                <a:cubicBezTo>
                  <a:pt x="543936" y="721797"/>
                  <a:pt x="546101" y="742289"/>
                  <a:pt x="541771" y="747488"/>
                </a:cubicBezTo>
                <a:cubicBezTo>
                  <a:pt x="541462" y="747488"/>
                  <a:pt x="541462" y="747794"/>
                  <a:pt x="541153" y="747794"/>
                </a:cubicBezTo>
                <a:cubicBezTo>
                  <a:pt x="533112" y="750853"/>
                  <a:pt x="522288" y="698859"/>
                  <a:pt x="528782" y="688766"/>
                </a:cubicBezTo>
                <a:close/>
                <a:moveTo>
                  <a:pt x="809625" y="681005"/>
                </a:moveTo>
                <a:cubicBezTo>
                  <a:pt x="811213" y="682064"/>
                  <a:pt x="811213" y="682064"/>
                  <a:pt x="811213" y="682064"/>
                </a:cubicBezTo>
                <a:cubicBezTo>
                  <a:pt x="811213" y="682593"/>
                  <a:pt x="811213" y="682593"/>
                  <a:pt x="811213" y="682593"/>
                </a:cubicBezTo>
                <a:cubicBezTo>
                  <a:pt x="811213" y="682064"/>
                  <a:pt x="809625" y="681535"/>
                  <a:pt x="809625" y="681005"/>
                </a:cubicBezTo>
                <a:close/>
                <a:moveTo>
                  <a:pt x="751696" y="663540"/>
                </a:moveTo>
                <a:cubicBezTo>
                  <a:pt x="754147" y="665088"/>
                  <a:pt x="757823" y="681186"/>
                  <a:pt x="758742" y="686139"/>
                </a:cubicBezTo>
                <a:cubicBezTo>
                  <a:pt x="761500" y="698213"/>
                  <a:pt x="765176" y="719263"/>
                  <a:pt x="763644" y="724835"/>
                </a:cubicBezTo>
                <a:cubicBezTo>
                  <a:pt x="763644" y="725144"/>
                  <a:pt x="763338" y="725454"/>
                  <a:pt x="763031" y="725454"/>
                </a:cubicBezTo>
                <a:cubicBezTo>
                  <a:pt x="758130" y="722668"/>
                  <a:pt x="747713" y="664779"/>
                  <a:pt x="751696" y="663540"/>
                </a:cubicBezTo>
                <a:close/>
                <a:moveTo>
                  <a:pt x="276860" y="653568"/>
                </a:moveTo>
                <a:cubicBezTo>
                  <a:pt x="278765" y="650839"/>
                  <a:pt x="281940" y="654478"/>
                  <a:pt x="283845" y="661149"/>
                </a:cubicBezTo>
                <a:cubicBezTo>
                  <a:pt x="285115" y="666001"/>
                  <a:pt x="285750" y="674188"/>
                  <a:pt x="282892" y="676614"/>
                </a:cubicBezTo>
                <a:cubicBezTo>
                  <a:pt x="282892" y="676614"/>
                  <a:pt x="282575" y="676614"/>
                  <a:pt x="282575" y="676614"/>
                </a:cubicBezTo>
                <a:cubicBezTo>
                  <a:pt x="277812" y="677827"/>
                  <a:pt x="273050" y="658723"/>
                  <a:pt x="276860" y="653568"/>
                </a:cubicBezTo>
                <a:close/>
                <a:moveTo>
                  <a:pt x="569830" y="648955"/>
                </a:moveTo>
                <a:cubicBezTo>
                  <a:pt x="572336" y="644490"/>
                  <a:pt x="577976" y="653420"/>
                  <a:pt x="581736" y="669195"/>
                </a:cubicBezTo>
                <a:cubicBezTo>
                  <a:pt x="584869" y="681995"/>
                  <a:pt x="587376" y="702533"/>
                  <a:pt x="583303" y="707891"/>
                </a:cubicBezTo>
                <a:cubicBezTo>
                  <a:pt x="582989" y="707891"/>
                  <a:pt x="582676" y="708189"/>
                  <a:pt x="582676" y="708189"/>
                </a:cubicBezTo>
                <a:cubicBezTo>
                  <a:pt x="574843" y="711165"/>
                  <a:pt x="563563" y="659075"/>
                  <a:pt x="569830" y="648955"/>
                </a:cubicBezTo>
                <a:close/>
                <a:moveTo>
                  <a:pt x="765274" y="628616"/>
                </a:moveTo>
                <a:cubicBezTo>
                  <a:pt x="767061" y="629813"/>
                  <a:pt x="770037" y="643285"/>
                  <a:pt x="770930" y="647475"/>
                </a:cubicBezTo>
                <a:cubicBezTo>
                  <a:pt x="773014" y="657654"/>
                  <a:pt x="776288" y="675615"/>
                  <a:pt x="775693" y="680405"/>
                </a:cubicBezTo>
                <a:cubicBezTo>
                  <a:pt x="775395" y="680704"/>
                  <a:pt x="775395" y="680704"/>
                  <a:pt x="775097" y="681004"/>
                </a:cubicBezTo>
                <a:cubicBezTo>
                  <a:pt x="773014" y="679208"/>
                  <a:pt x="762000" y="632208"/>
                  <a:pt x="765274" y="628616"/>
                </a:cubicBezTo>
                <a:close/>
                <a:moveTo>
                  <a:pt x="335658" y="611590"/>
                </a:moveTo>
                <a:cubicBezTo>
                  <a:pt x="338039" y="607977"/>
                  <a:pt x="341611" y="613697"/>
                  <a:pt x="343695" y="621526"/>
                </a:cubicBezTo>
                <a:cubicBezTo>
                  <a:pt x="345183" y="628149"/>
                  <a:pt x="346076" y="638386"/>
                  <a:pt x="343099" y="641397"/>
                </a:cubicBezTo>
                <a:cubicBezTo>
                  <a:pt x="342802" y="641397"/>
                  <a:pt x="342802" y="641397"/>
                  <a:pt x="342504" y="641397"/>
                </a:cubicBezTo>
                <a:cubicBezTo>
                  <a:pt x="337444" y="642902"/>
                  <a:pt x="331788" y="618213"/>
                  <a:pt x="335658" y="611590"/>
                </a:cubicBezTo>
                <a:close/>
                <a:moveTo>
                  <a:pt x="607219" y="607511"/>
                </a:moveTo>
                <a:cubicBezTo>
                  <a:pt x="609997" y="604803"/>
                  <a:pt x="614628" y="613832"/>
                  <a:pt x="618023" y="628878"/>
                </a:cubicBezTo>
                <a:cubicBezTo>
                  <a:pt x="621110" y="641820"/>
                  <a:pt x="623888" y="662284"/>
                  <a:pt x="620184" y="667701"/>
                </a:cubicBezTo>
                <a:cubicBezTo>
                  <a:pt x="619875" y="668002"/>
                  <a:pt x="619566" y="668303"/>
                  <a:pt x="619258" y="668303"/>
                </a:cubicBezTo>
                <a:cubicBezTo>
                  <a:pt x="612158" y="667701"/>
                  <a:pt x="601663" y="613832"/>
                  <a:pt x="607219" y="607511"/>
                </a:cubicBezTo>
                <a:close/>
                <a:moveTo>
                  <a:pt x="773327" y="593692"/>
                </a:moveTo>
                <a:cubicBezTo>
                  <a:pt x="774529" y="594909"/>
                  <a:pt x="777232" y="606478"/>
                  <a:pt x="777832" y="609827"/>
                </a:cubicBezTo>
                <a:cubicBezTo>
                  <a:pt x="779635" y="618656"/>
                  <a:pt x="782638" y="633878"/>
                  <a:pt x="782338" y="637836"/>
                </a:cubicBezTo>
                <a:cubicBezTo>
                  <a:pt x="782338" y="637836"/>
                  <a:pt x="782037" y="638141"/>
                  <a:pt x="782037" y="638141"/>
                </a:cubicBezTo>
                <a:cubicBezTo>
                  <a:pt x="780536" y="636923"/>
                  <a:pt x="771525" y="597041"/>
                  <a:pt x="773327" y="593692"/>
                </a:cubicBezTo>
                <a:close/>
                <a:moveTo>
                  <a:pt x="389956" y="570581"/>
                </a:moveTo>
                <a:cubicBezTo>
                  <a:pt x="392053" y="566702"/>
                  <a:pt x="395947" y="571775"/>
                  <a:pt x="398643" y="581622"/>
                </a:cubicBezTo>
                <a:cubicBezTo>
                  <a:pt x="400440" y="589082"/>
                  <a:pt x="401638" y="601019"/>
                  <a:pt x="398343" y="604301"/>
                </a:cubicBezTo>
                <a:cubicBezTo>
                  <a:pt x="398044" y="604301"/>
                  <a:pt x="398044" y="604600"/>
                  <a:pt x="397744" y="604600"/>
                </a:cubicBezTo>
                <a:cubicBezTo>
                  <a:pt x="392353" y="606390"/>
                  <a:pt x="385763" y="578340"/>
                  <a:pt x="389956" y="570581"/>
                </a:cubicBezTo>
                <a:close/>
                <a:moveTo>
                  <a:pt x="638650" y="567846"/>
                </a:moveTo>
                <a:cubicBezTo>
                  <a:pt x="640806" y="565115"/>
                  <a:pt x="644810" y="574220"/>
                  <a:pt x="648198" y="588787"/>
                </a:cubicBezTo>
                <a:cubicBezTo>
                  <a:pt x="650971" y="601231"/>
                  <a:pt x="654051" y="621262"/>
                  <a:pt x="651279" y="626421"/>
                </a:cubicBezTo>
                <a:cubicBezTo>
                  <a:pt x="650971" y="626724"/>
                  <a:pt x="650663" y="627028"/>
                  <a:pt x="650047" y="627028"/>
                </a:cubicBezTo>
                <a:cubicBezTo>
                  <a:pt x="643578" y="626421"/>
                  <a:pt x="633413" y="574523"/>
                  <a:pt x="638650" y="567846"/>
                </a:cubicBezTo>
                <a:close/>
                <a:moveTo>
                  <a:pt x="778206" y="558766"/>
                </a:moveTo>
                <a:cubicBezTo>
                  <a:pt x="778867" y="559075"/>
                  <a:pt x="780521" y="565874"/>
                  <a:pt x="781513" y="571747"/>
                </a:cubicBezTo>
                <a:cubicBezTo>
                  <a:pt x="783167" y="578547"/>
                  <a:pt x="785813" y="590292"/>
                  <a:pt x="785813" y="593382"/>
                </a:cubicBezTo>
                <a:cubicBezTo>
                  <a:pt x="785813" y="593382"/>
                  <a:pt x="785813" y="593691"/>
                  <a:pt x="785813" y="593691"/>
                </a:cubicBezTo>
                <a:cubicBezTo>
                  <a:pt x="784159" y="593074"/>
                  <a:pt x="777875" y="560929"/>
                  <a:pt x="778206" y="558766"/>
                </a:cubicBezTo>
                <a:close/>
                <a:moveTo>
                  <a:pt x="665836" y="529437"/>
                </a:moveTo>
                <a:cubicBezTo>
                  <a:pt x="667316" y="527015"/>
                  <a:pt x="670868" y="535492"/>
                  <a:pt x="674123" y="549420"/>
                </a:cubicBezTo>
                <a:cubicBezTo>
                  <a:pt x="676787" y="561228"/>
                  <a:pt x="679451" y="580304"/>
                  <a:pt x="677379" y="585147"/>
                </a:cubicBezTo>
                <a:cubicBezTo>
                  <a:pt x="677083" y="585451"/>
                  <a:pt x="676787" y="585753"/>
                  <a:pt x="676491" y="585753"/>
                </a:cubicBezTo>
                <a:cubicBezTo>
                  <a:pt x="671460" y="585451"/>
                  <a:pt x="661988" y="535492"/>
                  <a:pt x="665836" y="529437"/>
                </a:cubicBezTo>
                <a:close/>
                <a:moveTo>
                  <a:pt x="439792" y="528488"/>
                </a:moveTo>
                <a:cubicBezTo>
                  <a:pt x="442201" y="525427"/>
                  <a:pt x="446115" y="531244"/>
                  <a:pt x="448825" y="541960"/>
                </a:cubicBezTo>
                <a:cubicBezTo>
                  <a:pt x="450933" y="550532"/>
                  <a:pt x="452438" y="564004"/>
                  <a:pt x="448825" y="567984"/>
                </a:cubicBezTo>
                <a:cubicBezTo>
                  <a:pt x="448524" y="567984"/>
                  <a:pt x="448223" y="568290"/>
                  <a:pt x="447922" y="568290"/>
                </a:cubicBezTo>
                <a:cubicBezTo>
                  <a:pt x="441900" y="567984"/>
                  <a:pt x="434975" y="534918"/>
                  <a:pt x="439792" y="528488"/>
                </a:cubicBezTo>
                <a:close/>
                <a:moveTo>
                  <a:pt x="778140" y="525428"/>
                </a:moveTo>
                <a:cubicBezTo>
                  <a:pt x="778934" y="528564"/>
                  <a:pt x="779463" y="531700"/>
                  <a:pt x="779992" y="534522"/>
                </a:cubicBezTo>
                <a:cubicBezTo>
                  <a:pt x="780786" y="539540"/>
                  <a:pt x="782373" y="548320"/>
                  <a:pt x="782638" y="550515"/>
                </a:cubicBezTo>
                <a:cubicBezTo>
                  <a:pt x="782638" y="550829"/>
                  <a:pt x="782638" y="550829"/>
                  <a:pt x="782638" y="550829"/>
                </a:cubicBezTo>
                <a:cubicBezTo>
                  <a:pt x="781844" y="548320"/>
                  <a:pt x="777875" y="526056"/>
                  <a:pt x="778140" y="525428"/>
                </a:cubicBezTo>
                <a:close/>
                <a:moveTo>
                  <a:pt x="171450" y="503201"/>
                </a:moveTo>
                <a:lnTo>
                  <a:pt x="173038" y="504788"/>
                </a:lnTo>
                <a:lnTo>
                  <a:pt x="173038" y="507964"/>
                </a:lnTo>
                <a:lnTo>
                  <a:pt x="171450" y="506376"/>
                </a:lnTo>
                <a:close/>
                <a:moveTo>
                  <a:pt x="773113" y="493679"/>
                </a:moveTo>
                <a:cubicBezTo>
                  <a:pt x="773466" y="495583"/>
                  <a:pt x="773819" y="497171"/>
                  <a:pt x="774524" y="499076"/>
                </a:cubicBezTo>
                <a:cubicBezTo>
                  <a:pt x="775230" y="501934"/>
                  <a:pt x="775583" y="504791"/>
                  <a:pt x="776288" y="507649"/>
                </a:cubicBezTo>
                <a:cubicBezTo>
                  <a:pt x="776288" y="507649"/>
                  <a:pt x="776288" y="507649"/>
                  <a:pt x="776288" y="507967"/>
                </a:cubicBezTo>
                <a:cubicBezTo>
                  <a:pt x="775230" y="503204"/>
                  <a:pt x="774524" y="498441"/>
                  <a:pt x="773113" y="493679"/>
                </a:cubicBezTo>
                <a:close/>
                <a:moveTo>
                  <a:pt x="689158" y="492892"/>
                </a:moveTo>
                <a:cubicBezTo>
                  <a:pt x="690380" y="490503"/>
                  <a:pt x="693432" y="497970"/>
                  <a:pt x="696485" y="510517"/>
                </a:cubicBezTo>
                <a:cubicBezTo>
                  <a:pt x="698927" y="521271"/>
                  <a:pt x="701675" y="538598"/>
                  <a:pt x="700149" y="543078"/>
                </a:cubicBezTo>
                <a:cubicBezTo>
                  <a:pt x="700149" y="543078"/>
                  <a:pt x="699843" y="543377"/>
                  <a:pt x="699843" y="543377"/>
                </a:cubicBezTo>
                <a:cubicBezTo>
                  <a:pt x="695875" y="546065"/>
                  <a:pt x="685800" y="498568"/>
                  <a:pt x="689158" y="492892"/>
                </a:cubicBezTo>
                <a:close/>
                <a:moveTo>
                  <a:pt x="485749" y="487510"/>
                </a:moveTo>
                <a:cubicBezTo>
                  <a:pt x="487821" y="484152"/>
                  <a:pt x="491964" y="490562"/>
                  <a:pt x="494628" y="501553"/>
                </a:cubicBezTo>
                <a:cubicBezTo>
                  <a:pt x="496700" y="510406"/>
                  <a:pt x="498476" y="525060"/>
                  <a:pt x="495516" y="529029"/>
                </a:cubicBezTo>
                <a:cubicBezTo>
                  <a:pt x="495220" y="529029"/>
                  <a:pt x="495220" y="529335"/>
                  <a:pt x="494924" y="529335"/>
                </a:cubicBezTo>
                <a:cubicBezTo>
                  <a:pt x="489004" y="531777"/>
                  <a:pt x="481013" y="494837"/>
                  <a:pt x="485749" y="487510"/>
                </a:cubicBezTo>
                <a:close/>
                <a:moveTo>
                  <a:pt x="234554" y="462286"/>
                </a:moveTo>
                <a:cubicBezTo>
                  <a:pt x="235268" y="460338"/>
                  <a:pt x="236459" y="462286"/>
                  <a:pt x="237412" y="466183"/>
                </a:cubicBezTo>
                <a:cubicBezTo>
                  <a:pt x="237888" y="469106"/>
                  <a:pt x="238126" y="473002"/>
                  <a:pt x="237173" y="473976"/>
                </a:cubicBezTo>
                <a:cubicBezTo>
                  <a:pt x="236935" y="473976"/>
                  <a:pt x="236935" y="473976"/>
                  <a:pt x="236935" y="474301"/>
                </a:cubicBezTo>
                <a:cubicBezTo>
                  <a:pt x="235268" y="474626"/>
                  <a:pt x="233363" y="465534"/>
                  <a:pt x="234554" y="462286"/>
                </a:cubicBezTo>
                <a:close/>
                <a:moveTo>
                  <a:pt x="706680" y="453990"/>
                </a:moveTo>
                <a:cubicBezTo>
                  <a:pt x="708543" y="455219"/>
                  <a:pt x="711649" y="467202"/>
                  <a:pt x="712271" y="470889"/>
                </a:cubicBezTo>
                <a:cubicBezTo>
                  <a:pt x="714756" y="481028"/>
                  <a:pt x="717551" y="497006"/>
                  <a:pt x="716309" y="501000"/>
                </a:cubicBezTo>
                <a:cubicBezTo>
                  <a:pt x="716309" y="501307"/>
                  <a:pt x="715998" y="501307"/>
                  <a:pt x="715998" y="501614"/>
                </a:cubicBezTo>
                <a:cubicBezTo>
                  <a:pt x="711960" y="499464"/>
                  <a:pt x="703263" y="454911"/>
                  <a:pt x="706680" y="453990"/>
                </a:cubicBezTo>
                <a:close/>
                <a:moveTo>
                  <a:pt x="526577" y="447738"/>
                </a:moveTo>
                <a:cubicBezTo>
                  <a:pt x="528722" y="444464"/>
                  <a:pt x="532704" y="450714"/>
                  <a:pt x="535462" y="462025"/>
                </a:cubicBezTo>
                <a:cubicBezTo>
                  <a:pt x="537913" y="470955"/>
                  <a:pt x="539751" y="485540"/>
                  <a:pt x="536994" y="489410"/>
                </a:cubicBezTo>
                <a:cubicBezTo>
                  <a:pt x="536687" y="489707"/>
                  <a:pt x="536687" y="489707"/>
                  <a:pt x="536381" y="489707"/>
                </a:cubicBezTo>
                <a:cubicBezTo>
                  <a:pt x="531173" y="492089"/>
                  <a:pt x="522288" y="455179"/>
                  <a:pt x="526577" y="447738"/>
                </a:cubicBezTo>
                <a:close/>
                <a:moveTo>
                  <a:pt x="292865" y="422427"/>
                </a:moveTo>
                <a:cubicBezTo>
                  <a:pt x="294041" y="420651"/>
                  <a:pt x="295805" y="422723"/>
                  <a:pt x="296981" y="427163"/>
                </a:cubicBezTo>
                <a:cubicBezTo>
                  <a:pt x="298157" y="430418"/>
                  <a:pt x="298451" y="435746"/>
                  <a:pt x="296981" y="437226"/>
                </a:cubicBezTo>
                <a:cubicBezTo>
                  <a:pt x="296981" y="437226"/>
                  <a:pt x="296687" y="437226"/>
                  <a:pt x="296687" y="437226"/>
                </a:cubicBezTo>
                <a:cubicBezTo>
                  <a:pt x="293747" y="438114"/>
                  <a:pt x="290513" y="425683"/>
                  <a:pt x="292865" y="422427"/>
                </a:cubicBezTo>
                <a:close/>
                <a:moveTo>
                  <a:pt x="719953" y="419065"/>
                </a:moveTo>
                <a:cubicBezTo>
                  <a:pt x="721455" y="419973"/>
                  <a:pt x="723857" y="429971"/>
                  <a:pt x="724458" y="433304"/>
                </a:cubicBezTo>
                <a:cubicBezTo>
                  <a:pt x="726260" y="440878"/>
                  <a:pt x="728663" y="454814"/>
                  <a:pt x="728062" y="458449"/>
                </a:cubicBezTo>
                <a:cubicBezTo>
                  <a:pt x="728062" y="458449"/>
                  <a:pt x="727762" y="458449"/>
                  <a:pt x="727762" y="458752"/>
                </a:cubicBezTo>
                <a:cubicBezTo>
                  <a:pt x="725960" y="457541"/>
                  <a:pt x="717550" y="421791"/>
                  <a:pt x="719953" y="419065"/>
                </a:cubicBezTo>
                <a:close/>
                <a:moveTo>
                  <a:pt x="562328" y="408051"/>
                </a:moveTo>
                <a:cubicBezTo>
                  <a:pt x="564092" y="404777"/>
                  <a:pt x="567619" y="411027"/>
                  <a:pt x="570559" y="422338"/>
                </a:cubicBezTo>
                <a:cubicBezTo>
                  <a:pt x="572617" y="431268"/>
                  <a:pt x="574675" y="445853"/>
                  <a:pt x="572323" y="449723"/>
                </a:cubicBezTo>
                <a:cubicBezTo>
                  <a:pt x="572323" y="449723"/>
                  <a:pt x="572029" y="450020"/>
                  <a:pt x="572029" y="450020"/>
                </a:cubicBezTo>
                <a:cubicBezTo>
                  <a:pt x="567325" y="452402"/>
                  <a:pt x="558800" y="415492"/>
                  <a:pt x="562328" y="408051"/>
                </a:cubicBezTo>
                <a:close/>
                <a:moveTo>
                  <a:pt x="729884" y="384140"/>
                </a:moveTo>
                <a:cubicBezTo>
                  <a:pt x="730495" y="385064"/>
                  <a:pt x="732632" y="393079"/>
                  <a:pt x="732937" y="395545"/>
                </a:cubicBezTo>
                <a:cubicBezTo>
                  <a:pt x="734464" y="401710"/>
                  <a:pt x="736601" y="412807"/>
                  <a:pt x="736296" y="415581"/>
                </a:cubicBezTo>
                <a:cubicBezTo>
                  <a:pt x="736296" y="415581"/>
                  <a:pt x="736296" y="415581"/>
                  <a:pt x="736296" y="415890"/>
                </a:cubicBezTo>
                <a:cubicBezTo>
                  <a:pt x="735075" y="414965"/>
                  <a:pt x="728663" y="386297"/>
                  <a:pt x="729884" y="384140"/>
                </a:cubicBezTo>
                <a:close/>
                <a:moveTo>
                  <a:pt x="345758" y="381787"/>
                </a:moveTo>
                <a:cubicBezTo>
                  <a:pt x="347345" y="379376"/>
                  <a:pt x="349885" y="382390"/>
                  <a:pt x="351790" y="388419"/>
                </a:cubicBezTo>
                <a:cubicBezTo>
                  <a:pt x="353061" y="392639"/>
                  <a:pt x="354013" y="399873"/>
                  <a:pt x="351790" y="401983"/>
                </a:cubicBezTo>
                <a:cubicBezTo>
                  <a:pt x="351790" y="401983"/>
                  <a:pt x="351473" y="401983"/>
                  <a:pt x="351473" y="401983"/>
                </a:cubicBezTo>
                <a:cubicBezTo>
                  <a:pt x="347663" y="403189"/>
                  <a:pt x="342900" y="386610"/>
                  <a:pt x="345758" y="381787"/>
                </a:cubicBezTo>
                <a:close/>
                <a:moveTo>
                  <a:pt x="594444" y="366942"/>
                </a:moveTo>
                <a:cubicBezTo>
                  <a:pt x="595941" y="365089"/>
                  <a:pt x="599236" y="371577"/>
                  <a:pt x="601932" y="382083"/>
                </a:cubicBezTo>
                <a:cubicBezTo>
                  <a:pt x="604029" y="391352"/>
                  <a:pt x="606425" y="406492"/>
                  <a:pt x="604328" y="410509"/>
                </a:cubicBezTo>
                <a:cubicBezTo>
                  <a:pt x="604029" y="410818"/>
                  <a:pt x="603729" y="411127"/>
                  <a:pt x="603729" y="411127"/>
                </a:cubicBezTo>
                <a:cubicBezTo>
                  <a:pt x="598637" y="410818"/>
                  <a:pt x="590550" y="372195"/>
                  <a:pt x="594444" y="366942"/>
                </a:cubicBezTo>
                <a:close/>
                <a:moveTo>
                  <a:pt x="733705" y="349215"/>
                </a:moveTo>
                <a:cubicBezTo>
                  <a:pt x="733985" y="349215"/>
                  <a:pt x="734826" y="353720"/>
                  <a:pt x="735666" y="357324"/>
                </a:cubicBezTo>
                <a:cubicBezTo>
                  <a:pt x="736507" y="361829"/>
                  <a:pt x="737908" y="369337"/>
                  <a:pt x="738188" y="371439"/>
                </a:cubicBezTo>
                <a:cubicBezTo>
                  <a:pt x="737067" y="371139"/>
                  <a:pt x="733425" y="350416"/>
                  <a:pt x="733705" y="349215"/>
                </a:cubicBezTo>
                <a:close/>
                <a:moveTo>
                  <a:pt x="394891" y="342315"/>
                </a:moveTo>
                <a:cubicBezTo>
                  <a:pt x="396126" y="339688"/>
                  <a:pt x="398904" y="342899"/>
                  <a:pt x="401065" y="349322"/>
                </a:cubicBezTo>
                <a:cubicBezTo>
                  <a:pt x="402609" y="354577"/>
                  <a:pt x="403226" y="361292"/>
                  <a:pt x="401374" y="363336"/>
                </a:cubicBezTo>
                <a:cubicBezTo>
                  <a:pt x="401065" y="363336"/>
                  <a:pt x="401065" y="363628"/>
                  <a:pt x="401065" y="363628"/>
                </a:cubicBezTo>
                <a:cubicBezTo>
                  <a:pt x="397361" y="365088"/>
                  <a:pt x="392113" y="347278"/>
                  <a:pt x="394891" y="342315"/>
                </a:cubicBezTo>
                <a:close/>
                <a:moveTo>
                  <a:pt x="620713" y="330686"/>
                </a:moveTo>
                <a:cubicBezTo>
                  <a:pt x="621983" y="328576"/>
                  <a:pt x="624841" y="334301"/>
                  <a:pt x="627381" y="343941"/>
                </a:cubicBezTo>
                <a:cubicBezTo>
                  <a:pt x="629603" y="352377"/>
                  <a:pt x="631826" y="365634"/>
                  <a:pt x="630238" y="369249"/>
                </a:cubicBezTo>
                <a:cubicBezTo>
                  <a:pt x="629921" y="369550"/>
                  <a:pt x="629921" y="369852"/>
                  <a:pt x="629603" y="369852"/>
                </a:cubicBezTo>
                <a:cubicBezTo>
                  <a:pt x="625476" y="369550"/>
                  <a:pt x="617538" y="335204"/>
                  <a:pt x="620713" y="330686"/>
                </a:cubicBezTo>
                <a:close/>
                <a:moveTo>
                  <a:pt x="733425" y="315877"/>
                </a:moveTo>
                <a:cubicBezTo>
                  <a:pt x="734131" y="317539"/>
                  <a:pt x="734484" y="319200"/>
                  <a:pt x="734836" y="320862"/>
                </a:cubicBezTo>
                <a:cubicBezTo>
                  <a:pt x="735542" y="323852"/>
                  <a:pt x="736247" y="326842"/>
                  <a:pt x="736600" y="329833"/>
                </a:cubicBezTo>
                <a:cubicBezTo>
                  <a:pt x="736600" y="329833"/>
                  <a:pt x="736600" y="330166"/>
                  <a:pt x="736600" y="330166"/>
                </a:cubicBezTo>
                <a:cubicBezTo>
                  <a:pt x="736247" y="329501"/>
                  <a:pt x="733425" y="317206"/>
                  <a:pt x="733425" y="315877"/>
                </a:cubicBezTo>
                <a:close/>
                <a:moveTo>
                  <a:pt x="439494" y="300611"/>
                </a:moveTo>
                <a:cubicBezTo>
                  <a:pt x="441122" y="298413"/>
                  <a:pt x="444053" y="302181"/>
                  <a:pt x="446332" y="309089"/>
                </a:cubicBezTo>
                <a:cubicBezTo>
                  <a:pt x="448286" y="315683"/>
                  <a:pt x="449263" y="324161"/>
                  <a:pt x="447309" y="326674"/>
                </a:cubicBezTo>
                <a:cubicBezTo>
                  <a:pt x="446984" y="326674"/>
                  <a:pt x="446658" y="326988"/>
                  <a:pt x="446332" y="326988"/>
                </a:cubicBezTo>
                <a:cubicBezTo>
                  <a:pt x="442099" y="326988"/>
                  <a:pt x="436563" y="305007"/>
                  <a:pt x="439494" y="300611"/>
                </a:cubicBezTo>
                <a:close/>
                <a:moveTo>
                  <a:pt x="643630" y="291991"/>
                </a:moveTo>
                <a:cubicBezTo>
                  <a:pt x="644484" y="290476"/>
                  <a:pt x="646479" y="295627"/>
                  <a:pt x="648759" y="304413"/>
                </a:cubicBezTo>
                <a:cubicBezTo>
                  <a:pt x="650468" y="312289"/>
                  <a:pt x="652463" y="324711"/>
                  <a:pt x="651608" y="328043"/>
                </a:cubicBezTo>
                <a:cubicBezTo>
                  <a:pt x="651323" y="328043"/>
                  <a:pt x="651323" y="328043"/>
                  <a:pt x="651323" y="328346"/>
                </a:cubicBezTo>
                <a:cubicBezTo>
                  <a:pt x="648474" y="330164"/>
                  <a:pt x="641350" y="296535"/>
                  <a:pt x="643630" y="291991"/>
                </a:cubicBezTo>
                <a:close/>
                <a:moveTo>
                  <a:pt x="480616" y="260948"/>
                </a:moveTo>
                <a:cubicBezTo>
                  <a:pt x="481728" y="258725"/>
                  <a:pt x="484228" y="262535"/>
                  <a:pt x="486173" y="270156"/>
                </a:cubicBezTo>
                <a:cubicBezTo>
                  <a:pt x="487840" y="275870"/>
                  <a:pt x="488951" y="285713"/>
                  <a:pt x="487284" y="288570"/>
                </a:cubicBezTo>
                <a:cubicBezTo>
                  <a:pt x="487284" y="288570"/>
                  <a:pt x="487006" y="288570"/>
                  <a:pt x="487006" y="288570"/>
                </a:cubicBezTo>
                <a:cubicBezTo>
                  <a:pt x="483672" y="290475"/>
                  <a:pt x="477838" y="266028"/>
                  <a:pt x="480616" y="260948"/>
                </a:cubicBezTo>
                <a:close/>
                <a:moveTo>
                  <a:pt x="661670" y="255173"/>
                </a:moveTo>
                <a:cubicBezTo>
                  <a:pt x="662305" y="253963"/>
                  <a:pt x="664210" y="258499"/>
                  <a:pt x="666115" y="265756"/>
                </a:cubicBezTo>
                <a:cubicBezTo>
                  <a:pt x="668020" y="272106"/>
                  <a:pt x="669925" y="282387"/>
                  <a:pt x="669290" y="285411"/>
                </a:cubicBezTo>
                <a:cubicBezTo>
                  <a:pt x="668973" y="285411"/>
                  <a:pt x="668973" y="285713"/>
                  <a:pt x="668973" y="285713"/>
                </a:cubicBezTo>
                <a:cubicBezTo>
                  <a:pt x="665798" y="284504"/>
                  <a:pt x="660400" y="257894"/>
                  <a:pt x="661670" y="255173"/>
                </a:cubicBezTo>
                <a:close/>
                <a:moveTo>
                  <a:pt x="515437" y="223038"/>
                </a:moveTo>
                <a:cubicBezTo>
                  <a:pt x="516773" y="220625"/>
                  <a:pt x="519781" y="224547"/>
                  <a:pt x="522121" y="231484"/>
                </a:cubicBezTo>
                <a:cubicBezTo>
                  <a:pt x="523792" y="237215"/>
                  <a:pt x="525463" y="246264"/>
                  <a:pt x="523792" y="248979"/>
                </a:cubicBezTo>
                <a:cubicBezTo>
                  <a:pt x="523792" y="248979"/>
                  <a:pt x="523458" y="249280"/>
                  <a:pt x="523458" y="249280"/>
                </a:cubicBezTo>
                <a:cubicBezTo>
                  <a:pt x="519781" y="250788"/>
                  <a:pt x="512763" y="227865"/>
                  <a:pt x="515437" y="223038"/>
                </a:cubicBezTo>
                <a:close/>
                <a:moveTo>
                  <a:pt x="674688" y="219038"/>
                </a:moveTo>
                <a:cubicBezTo>
                  <a:pt x="675640" y="219348"/>
                  <a:pt x="677228" y="225853"/>
                  <a:pt x="677863" y="227711"/>
                </a:cubicBezTo>
                <a:cubicBezTo>
                  <a:pt x="679133" y="232667"/>
                  <a:pt x="681038" y="241650"/>
                  <a:pt x="680721" y="244128"/>
                </a:cubicBezTo>
                <a:cubicBezTo>
                  <a:pt x="680403" y="244128"/>
                  <a:pt x="680403" y="244128"/>
                  <a:pt x="680403" y="244438"/>
                </a:cubicBezTo>
                <a:cubicBezTo>
                  <a:pt x="679133" y="243819"/>
                  <a:pt x="673100" y="220897"/>
                  <a:pt x="674688" y="219038"/>
                </a:cubicBezTo>
                <a:close/>
                <a:moveTo>
                  <a:pt x="683746" y="184113"/>
                </a:moveTo>
                <a:cubicBezTo>
                  <a:pt x="684493" y="184695"/>
                  <a:pt x="685987" y="189352"/>
                  <a:pt x="686360" y="190225"/>
                </a:cubicBezTo>
                <a:cubicBezTo>
                  <a:pt x="687481" y="194009"/>
                  <a:pt x="688975" y="199830"/>
                  <a:pt x="688975" y="201285"/>
                </a:cubicBezTo>
                <a:cubicBezTo>
                  <a:pt x="688975" y="201576"/>
                  <a:pt x="688602" y="201576"/>
                  <a:pt x="688602" y="201576"/>
                </a:cubicBezTo>
                <a:cubicBezTo>
                  <a:pt x="687855" y="200994"/>
                  <a:pt x="682625" y="185568"/>
                  <a:pt x="683746" y="184113"/>
                </a:cubicBezTo>
                <a:close/>
                <a:moveTo>
                  <a:pt x="546736" y="183137"/>
                </a:moveTo>
                <a:cubicBezTo>
                  <a:pt x="547688" y="180937"/>
                  <a:pt x="550228" y="184708"/>
                  <a:pt x="552451" y="191620"/>
                </a:cubicBezTo>
                <a:cubicBezTo>
                  <a:pt x="554356" y="198218"/>
                  <a:pt x="555626" y="206702"/>
                  <a:pt x="554356" y="208901"/>
                </a:cubicBezTo>
                <a:cubicBezTo>
                  <a:pt x="554356" y="209215"/>
                  <a:pt x="554038" y="209215"/>
                  <a:pt x="554038" y="209215"/>
                </a:cubicBezTo>
                <a:cubicBezTo>
                  <a:pt x="550863" y="211100"/>
                  <a:pt x="544513" y="188164"/>
                  <a:pt x="546736" y="183137"/>
                </a:cubicBezTo>
                <a:close/>
                <a:moveTo>
                  <a:pt x="688975" y="153950"/>
                </a:moveTo>
                <a:lnTo>
                  <a:pt x="690563" y="158713"/>
                </a:lnTo>
                <a:lnTo>
                  <a:pt x="688975" y="155538"/>
                </a:lnTo>
                <a:close/>
                <a:moveTo>
                  <a:pt x="573405" y="145860"/>
                </a:moveTo>
                <a:cubicBezTo>
                  <a:pt x="574040" y="144425"/>
                  <a:pt x="576262" y="147868"/>
                  <a:pt x="577850" y="153319"/>
                </a:cubicBezTo>
                <a:cubicBezTo>
                  <a:pt x="579438" y="157910"/>
                  <a:pt x="581025" y="165656"/>
                  <a:pt x="580072" y="167664"/>
                </a:cubicBezTo>
                <a:cubicBezTo>
                  <a:pt x="580072" y="167951"/>
                  <a:pt x="579755" y="167951"/>
                  <a:pt x="579755" y="167951"/>
                </a:cubicBezTo>
                <a:cubicBezTo>
                  <a:pt x="577215" y="168238"/>
                  <a:pt x="571500" y="148442"/>
                  <a:pt x="573405" y="145860"/>
                </a:cubicBezTo>
                <a:close/>
                <a:moveTo>
                  <a:pt x="595251" y="107264"/>
                </a:moveTo>
                <a:cubicBezTo>
                  <a:pt x="595862" y="106325"/>
                  <a:pt x="597389" y="109143"/>
                  <a:pt x="598915" y="114464"/>
                </a:cubicBezTo>
                <a:cubicBezTo>
                  <a:pt x="600442" y="119472"/>
                  <a:pt x="601663" y="126359"/>
                  <a:pt x="601052" y="128237"/>
                </a:cubicBezTo>
                <a:cubicBezTo>
                  <a:pt x="600747" y="128237"/>
                  <a:pt x="600747" y="128550"/>
                  <a:pt x="600747" y="128550"/>
                </a:cubicBezTo>
                <a:cubicBezTo>
                  <a:pt x="598610" y="128550"/>
                  <a:pt x="593725" y="110082"/>
                  <a:pt x="595251" y="107264"/>
                </a:cubicBezTo>
                <a:close/>
                <a:moveTo>
                  <a:pt x="613304" y="70425"/>
                </a:moveTo>
                <a:cubicBezTo>
                  <a:pt x="613569" y="69812"/>
                  <a:pt x="614627" y="71957"/>
                  <a:pt x="615686" y="76246"/>
                </a:cubicBezTo>
                <a:cubicBezTo>
                  <a:pt x="616744" y="80229"/>
                  <a:pt x="617538" y="85131"/>
                  <a:pt x="617273" y="86662"/>
                </a:cubicBezTo>
                <a:cubicBezTo>
                  <a:pt x="617273" y="86662"/>
                  <a:pt x="617273" y="86969"/>
                  <a:pt x="617273" y="86969"/>
                </a:cubicBezTo>
                <a:cubicBezTo>
                  <a:pt x="615950" y="87275"/>
                  <a:pt x="612775" y="72569"/>
                  <a:pt x="613304" y="70425"/>
                </a:cubicBezTo>
                <a:close/>
                <a:moveTo>
                  <a:pt x="626208" y="34887"/>
                </a:moveTo>
                <a:cubicBezTo>
                  <a:pt x="626940" y="35187"/>
                  <a:pt x="628040" y="37891"/>
                  <a:pt x="628406" y="38792"/>
                </a:cubicBezTo>
                <a:cubicBezTo>
                  <a:pt x="629505" y="41495"/>
                  <a:pt x="630238" y="45099"/>
                  <a:pt x="629872" y="46000"/>
                </a:cubicBezTo>
                <a:cubicBezTo>
                  <a:pt x="628772" y="45700"/>
                  <a:pt x="625475" y="35187"/>
                  <a:pt x="626208" y="34887"/>
                </a:cubicBezTo>
                <a:close/>
                <a:moveTo>
                  <a:pt x="635000" y="0"/>
                </a:moveTo>
                <a:lnTo>
                  <a:pt x="636589" y="1588"/>
                </a:lnTo>
                <a:lnTo>
                  <a:pt x="636589" y="3176"/>
                </a:lnTo>
                <a:close/>
              </a:path>
            </a:pathLst>
          </a:custGeom>
          <a:gradFill flip="none" rotWithShape="1">
            <a:gsLst>
              <a:gs pos="80000">
                <a:schemeClr val="accent1">
                  <a:alpha val="20000"/>
                </a:schemeClr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085948-F288-992F-B425-8186E74ACB8E}"/>
              </a:ext>
            </a:extLst>
          </p:cNvPr>
          <p:cNvSpPr txBox="1"/>
          <p:nvPr userDrawn="1"/>
        </p:nvSpPr>
        <p:spPr>
          <a:xfrm>
            <a:off x="10494407" y="374081"/>
            <a:ext cx="72936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9549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68687DF3-A352-EC96-AB7B-CFE189F8AB8E}"/>
              </a:ext>
            </a:extLst>
          </p:cNvPr>
          <p:cNvGrpSpPr/>
          <p:nvPr userDrawn="1"/>
        </p:nvGrpSpPr>
        <p:grpSpPr>
          <a:xfrm>
            <a:off x="560600" y="329571"/>
            <a:ext cx="377047" cy="377047"/>
            <a:chOff x="640515" y="-6117"/>
            <a:chExt cx="582652" cy="582652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008B56D-DBB9-FF3F-21C9-E56599B419C1}"/>
                </a:ext>
              </a:extLst>
            </p:cNvPr>
            <p:cNvSpPr/>
            <p:nvPr/>
          </p:nvSpPr>
          <p:spPr>
            <a:xfrm>
              <a:off x="775113" y="-6117"/>
              <a:ext cx="313455" cy="582652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2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7C68317-54C0-0D08-ADF3-733977FFD03F}"/>
                </a:ext>
              </a:extLst>
            </p:cNvPr>
            <p:cNvSpPr/>
            <p:nvPr/>
          </p:nvSpPr>
          <p:spPr>
            <a:xfrm rot="9000000">
              <a:off x="775113" y="-6117"/>
              <a:ext cx="313455" cy="582652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2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1F5D2AF7-D8BF-B226-78D6-7895A23A3422}"/>
                </a:ext>
              </a:extLst>
            </p:cNvPr>
            <p:cNvSpPr/>
            <p:nvPr/>
          </p:nvSpPr>
          <p:spPr>
            <a:xfrm rot="7200000">
              <a:off x="775113" y="-6117"/>
              <a:ext cx="313455" cy="582652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2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809A188-D32F-028C-7EB0-7BC1D73CF1C7}"/>
                </a:ext>
              </a:extLst>
            </p:cNvPr>
            <p:cNvSpPr/>
            <p:nvPr/>
          </p:nvSpPr>
          <p:spPr>
            <a:xfrm rot="5400000">
              <a:off x="775113" y="-6117"/>
              <a:ext cx="313455" cy="582652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2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E19B564-0D51-7967-7080-38BF29A22167}"/>
                </a:ext>
              </a:extLst>
            </p:cNvPr>
            <p:cNvSpPr/>
            <p:nvPr/>
          </p:nvSpPr>
          <p:spPr>
            <a:xfrm rot="3600000">
              <a:off x="775113" y="-6117"/>
              <a:ext cx="313455" cy="582652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2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E30ED73-E5D9-85C4-C48C-7E30B7DC3167}"/>
                </a:ext>
              </a:extLst>
            </p:cNvPr>
            <p:cNvSpPr/>
            <p:nvPr/>
          </p:nvSpPr>
          <p:spPr>
            <a:xfrm rot="1800000">
              <a:off x="775113" y="-6117"/>
              <a:ext cx="313455" cy="582652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2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6D0F146F-1CA8-7C86-AAB2-BB4C7632F1D5}"/>
              </a:ext>
            </a:extLst>
          </p:cNvPr>
          <p:cNvGrpSpPr/>
          <p:nvPr userDrawn="1"/>
        </p:nvGrpSpPr>
        <p:grpSpPr>
          <a:xfrm>
            <a:off x="-202864" y="-1025162"/>
            <a:ext cx="12801600" cy="9265920"/>
            <a:chOff x="2087880" y="-1005840"/>
            <a:chExt cx="12801600" cy="9265920"/>
          </a:xfrm>
        </p:grpSpPr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7DAA3898-712D-237A-39C4-2F9F731C25DB}"/>
                </a:ext>
              </a:extLst>
            </p:cNvPr>
            <p:cNvCxnSpPr/>
            <p:nvPr/>
          </p:nvCxnSpPr>
          <p:spPr>
            <a:xfrm>
              <a:off x="20878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9AAEAF6E-CAEB-7324-B915-5D42C6D76600}"/>
                </a:ext>
              </a:extLst>
            </p:cNvPr>
            <p:cNvCxnSpPr/>
            <p:nvPr/>
          </p:nvCxnSpPr>
          <p:spPr>
            <a:xfrm>
              <a:off x="36880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3731EFB7-2D47-749D-7730-3A4327484021}"/>
                </a:ext>
              </a:extLst>
            </p:cNvPr>
            <p:cNvCxnSpPr/>
            <p:nvPr/>
          </p:nvCxnSpPr>
          <p:spPr>
            <a:xfrm>
              <a:off x="52882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149636A7-0560-205D-E2CD-71888E2564AA}"/>
                </a:ext>
              </a:extLst>
            </p:cNvPr>
            <p:cNvCxnSpPr/>
            <p:nvPr/>
          </p:nvCxnSpPr>
          <p:spPr>
            <a:xfrm>
              <a:off x="68884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6A58F8D8-E8B2-5D52-4098-33D26BCB93FC}"/>
                </a:ext>
              </a:extLst>
            </p:cNvPr>
            <p:cNvCxnSpPr/>
            <p:nvPr/>
          </p:nvCxnSpPr>
          <p:spPr>
            <a:xfrm>
              <a:off x="84886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BDA6BB8A-261F-8065-B6D6-27DFFA979816}"/>
                </a:ext>
              </a:extLst>
            </p:cNvPr>
            <p:cNvCxnSpPr/>
            <p:nvPr/>
          </p:nvCxnSpPr>
          <p:spPr>
            <a:xfrm>
              <a:off x="100888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8ABB13F8-D741-D45E-4C5E-FF54445DF3A6}"/>
                </a:ext>
              </a:extLst>
            </p:cNvPr>
            <p:cNvCxnSpPr/>
            <p:nvPr/>
          </p:nvCxnSpPr>
          <p:spPr>
            <a:xfrm>
              <a:off x="116890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5F0EA5D1-5C98-2B0E-471F-31A730E0C57F}"/>
                </a:ext>
              </a:extLst>
            </p:cNvPr>
            <p:cNvCxnSpPr/>
            <p:nvPr/>
          </p:nvCxnSpPr>
          <p:spPr>
            <a:xfrm>
              <a:off x="132892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C037BF59-2518-54F7-E0D6-2A558A46ED9C}"/>
                </a:ext>
              </a:extLst>
            </p:cNvPr>
            <p:cNvCxnSpPr/>
            <p:nvPr/>
          </p:nvCxnSpPr>
          <p:spPr>
            <a:xfrm>
              <a:off x="14889480" y="-1005840"/>
              <a:ext cx="0" cy="9265920"/>
            </a:xfrm>
            <a:prstGeom prst="line">
              <a:avLst/>
            </a:prstGeom>
            <a:ln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86E7F7BA-1D7B-1E74-5866-3CAAA8C61FB2}"/>
              </a:ext>
            </a:extLst>
          </p:cNvPr>
          <p:cNvGrpSpPr/>
          <p:nvPr userDrawn="1"/>
        </p:nvGrpSpPr>
        <p:grpSpPr>
          <a:xfrm rot="17217314">
            <a:off x="10088365" y="4637702"/>
            <a:ext cx="8058548" cy="8058550"/>
            <a:chOff x="5415138" y="2042090"/>
            <a:chExt cx="3092500" cy="3092501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73377BBE-ADBE-BEA6-1A33-97CDCEE425E4}"/>
                </a:ext>
              </a:extLst>
            </p:cNvPr>
            <p:cNvGrpSpPr/>
            <p:nvPr/>
          </p:nvGrpSpPr>
          <p:grpSpPr>
            <a:xfrm>
              <a:off x="5415138" y="2042090"/>
              <a:ext cx="3092500" cy="3092501"/>
              <a:chOff x="3619593" y="2092300"/>
              <a:chExt cx="3092500" cy="3092501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50B05884-2BDA-099A-B3BB-7B84CF3F97C3}"/>
                  </a:ext>
                </a:extLst>
              </p:cNvPr>
              <p:cNvSpPr/>
              <p:nvPr/>
            </p:nvSpPr>
            <p:spPr>
              <a:xfrm>
                <a:off x="4333993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DB5F30C-8679-087D-3A98-9639DC44B1A7}"/>
                  </a:ext>
                </a:extLst>
              </p:cNvPr>
              <p:cNvSpPr/>
              <p:nvPr/>
            </p:nvSpPr>
            <p:spPr>
              <a:xfrm rot="9000000">
                <a:off x="4333993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3B683B0-EDFE-3E21-C0CD-FE364F16AFB4}"/>
                  </a:ext>
                </a:extLst>
              </p:cNvPr>
              <p:cNvSpPr/>
              <p:nvPr/>
            </p:nvSpPr>
            <p:spPr>
              <a:xfrm rot="7200000">
                <a:off x="4333993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0276B3C6-21B7-966B-D216-B85631B92706}"/>
                  </a:ext>
                </a:extLst>
              </p:cNvPr>
              <p:cNvSpPr/>
              <p:nvPr/>
            </p:nvSpPr>
            <p:spPr>
              <a:xfrm rot="5400000">
                <a:off x="4333993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74159C4B-DF29-53B7-EFCA-927847E9F52B}"/>
                  </a:ext>
                </a:extLst>
              </p:cNvPr>
              <p:cNvSpPr/>
              <p:nvPr/>
            </p:nvSpPr>
            <p:spPr>
              <a:xfrm rot="3600000">
                <a:off x="4333993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AB38D10-937E-50DC-1F76-336D469EEB47}"/>
                  </a:ext>
                </a:extLst>
              </p:cNvPr>
              <p:cNvSpPr/>
              <p:nvPr/>
            </p:nvSpPr>
            <p:spPr>
              <a:xfrm rot="1800000">
                <a:off x="4333993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5167453F-C217-BC87-74B8-BAE3C05F5682}"/>
                  </a:ext>
                </a:extLst>
              </p:cNvPr>
              <p:cNvSpPr/>
              <p:nvPr/>
            </p:nvSpPr>
            <p:spPr>
              <a:xfrm rot="900000">
                <a:off x="4333993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79FD6BC-4524-700D-8926-6176D792721E}"/>
                  </a:ext>
                </a:extLst>
              </p:cNvPr>
              <p:cNvSpPr/>
              <p:nvPr/>
            </p:nvSpPr>
            <p:spPr>
              <a:xfrm rot="9900000">
                <a:off x="4333993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C6F0D296-2587-7514-E9C9-88A1AD1FE208}"/>
                  </a:ext>
                </a:extLst>
              </p:cNvPr>
              <p:cNvSpPr/>
              <p:nvPr/>
            </p:nvSpPr>
            <p:spPr>
              <a:xfrm rot="8100000">
                <a:off x="4333993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4B83056-CDD9-2B9B-B62B-DA6B918E7DFD}"/>
                  </a:ext>
                </a:extLst>
              </p:cNvPr>
              <p:cNvSpPr/>
              <p:nvPr/>
            </p:nvSpPr>
            <p:spPr>
              <a:xfrm rot="6300000">
                <a:off x="4333993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7B8B54EC-9576-F163-343F-5D342F1FCF55}"/>
                  </a:ext>
                </a:extLst>
              </p:cNvPr>
              <p:cNvSpPr/>
              <p:nvPr/>
            </p:nvSpPr>
            <p:spPr>
              <a:xfrm rot="4500000">
                <a:off x="4333993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ECC01297-8ECA-D42E-AE3B-3E3C138D24E9}"/>
                  </a:ext>
                </a:extLst>
              </p:cNvPr>
              <p:cNvSpPr/>
              <p:nvPr/>
            </p:nvSpPr>
            <p:spPr>
              <a:xfrm rot="2700000">
                <a:off x="4333993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9A8435C2-9E24-65EB-F069-B91201DAE35C}"/>
                </a:ext>
              </a:extLst>
            </p:cNvPr>
            <p:cNvGrpSpPr/>
            <p:nvPr/>
          </p:nvGrpSpPr>
          <p:grpSpPr>
            <a:xfrm rot="378548">
              <a:off x="5415138" y="2042090"/>
              <a:ext cx="3092500" cy="3092501"/>
              <a:chOff x="7463500" y="2092300"/>
              <a:chExt cx="3092500" cy="3092501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C1E2D0EC-DD30-740C-56CD-DD619E615F44}"/>
                  </a:ext>
                </a:extLst>
              </p:cNvPr>
              <p:cNvSpPr/>
              <p:nvPr/>
            </p:nvSpPr>
            <p:spPr>
              <a:xfrm>
                <a:off x="8177900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5D3DEC4-77FC-FB80-49D3-EAC873CEDC22}"/>
                  </a:ext>
                </a:extLst>
              </p:cNvPr>
              <p:cNvSpPr/>
              <p:nvPr/>
            </p:nvSpPr>
            <p:spPr>
              <a:xfrm rot="9000000">
                <a:off x="8177900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9AEF639-524C-180A-F927-A23861C33E2A}"/>
                  </a:ext>
                </a:extLst>
              </p:cNvPr>
              <p:cNvSpPr/>
              <p:nvPr/>
            </p:nvSpPr>
            <p:spPr>
              <a:xfrm rot="7200000">
                <a:off x="8177900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2F36E8B-620C-2662-8940-5B5EA609DD74}"/>
                  </a:ext>
                </a:extLst>
              </p:cNvPr>
              <p:cNvSpPr/>
              <p:nvPr/>
            </p:nvSpPr>
            <p:spPr>
              <a:xfrm rot="5400000">
                <a:off x="8177900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ED06993-085A-42D5-0D09-8AE537F76B18}"/>
                  </a:ext>
                </a:extLst>
              </p:cNvPr>
              <p:cNvSpPr/>
              <p:nvPr/>
            </p:nvSpPr>
            <p:spPr>
              <a:xfrm rot="3600000">
                <a:off x="8177900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42F8702-238D-1A5E-4B5C-993079BD3DDA}"/>
                  </a:ext>
                </a:extLst>
              </p:cNvPr>
              <p:cNvSpPr/>
              <p:nvPr/>
            </p:nvSpPr>
            <p:spPr>
              <a:xfrm rot="1800000">
                <a:off x="8177900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9478072F-1F8E-ED71-A6F4-D7D05FED09EF}"/>
                  </a:ext>
                </a:extLst>
              </p:cNvPr>
              <p:cNvSpPr/>
              <p:nvPr/>
            </p:nvSpPr>
            <p:spPr>
              <a:xfrm rot="900000">
                <a:off x="8177900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3E5C51D-CC63-94B0-A13C-8940A23EAAC8}"/>
                  </a:ext>
                </a:extLst>
              </p:cNvPr>
              <p:cNvSpPr/>
              <p:nvPr/>
            </p:nvSpPr>
            <p:spPr>
              <a:xfrm rot="9900000">
                <a:off x="8177900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51DC2E3E-92E9-B354-3BCA-DC40EEEE6C91}"/>
                  </a:ext>
                </a:extLst>
              </p:cNvPr>
              <p:cNvSpPr/>
              <p:nvPr/>
            </p:nvSpPr>
            <p:spPr>
              <a:xfrm rot="8100000">
                <a:off x="8177900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CA22A2A9-0486-D2B6-44DA-54129A2755F4}"/>
                  </a:ext>
                </a:extLst>
              </p:cNvPr>
              <p:cNvSpPr/>
              <p:nvPr/>
            </p:nvSpPr>
            <p:spPr>
              <a:xfrm rot="6300000">
                <a:off x="8177900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58D67FF1-FE9E-1CAB-7D39-3BF5B982DC51}"/>
                  </a:ext>
                </a:extLst>
              </p:cNvPr>
              <p:cNvSpPr/>
              <p:nvPr/>
            </p:nvSpPr>
            <p:spPr>
              <a:xfrm rot="4500000">
                <a:off x="8177900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28C5B6D-461F-4ED0-F9A1-6B906404EADF}"/>
                  </a:ext>
                </a:extLst>
              </p:cNvPr>
              <p:cNvSpPr/>
              <p:nvPr/>
            </p:nvSpPr>
            <p:spPr>
              <a:xfrm rot="2700000">
                <a:off x="8177900" y="2092301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1">
                      <a:alpha val="0"/>
                    </a:schemeClr>
                  </a:gs>
                  <a:gs pos="10000">
                    <a:schemeClr val="accent1"/>
                  </a:gs>
                </a:gsLst>
                <a:lin ang="18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A6AD2E2E-E971-4197-34CA-3297A38CF261}"/>
              </a:ext>
            </a:extLst>
          </p:cNvPr>
          <p:cNvGrpSpPr/>
          <p:nvPr userDrawn="1"/>
        </p:nvGrpSpPr>
        <p:grpSpPr>
          <a:xfrm>
            <a:off x="125280" y="332656"/>
            <a:ext cx="642128" cy="642128"/>
            <a:chOff x="5705450" y="2092300"/>
            <a:chExt cx="3092500" cy="3092500"/>
          </a:xfrm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0C4F2A7-6CD6-7BB0-B77A-7868E7362356}"/>
                </a:ext>
              </a:extLst>
            </p:cNvPr>
            <p:cNvSpPr/>
            <p:nvPr/>
          </p:nvSpPr>
          <p:spPr>
            <a:xfrm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6AC94F2-0AF1-F707-7BD8-DB263BE99AF0}"/>
                </a:ext>
              </a:extLst>
            </p:cNvPr>
            <p:cNvSpPr/>
            <p:nvPr/>
          </p:nvSpPr>
          <p:spPr>
            <a:xfrm rot="90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FB32A23-977D-CF29-2190-96FE2EB12A9D}"/>
                </a:ext>
              </a:extLst>
            </p:cNvPr>
            <p:cNvSpPr/>
            <p:nvPr/>
          </p:nvSpPr>
          <p:spPr>
            <a:xfrm rot="72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6CF73D8-9BB1-9B58-A165-AF676C1CBDD2}"/>
                </a:ext>
              </a:extLst>
            </p:cNvPr>
            <p:cNvSpPr/>
            <p:nvPr/>
          </p:nvSpPr>
          <p:spPr>
            <a:xfrm rot="54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5956932-2D2F-67CE-E4F5-FADE5FC3C311}"/>
                </a:ext>
              </a:extLst>
            </p:cNvPr>
            <p:cNvSpPr/>
            <p:nvPr/>
          </p:nvSpPr>
          <p:spPr>
            <a:xfrm rot="36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7E389C4D-8E93-D02E-E3B6-65B658B355A8}"/>
                </a:ext>
              </a:extLst>
            </p:cNvPr>
            <p:cNvSpPr/>
            <p:nvPr/>
          </p:nvSpPr>
          <p:spPr>
            <a:xfrm rot="18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0" name="任意多边形: 形状 90">
            <a:extLst>
              <a:ext uri="{FF2B5EF4-FFF2-40B4-BE49-F238E27FC236}">
                <a16:creationId xmlns:a16="http://schemas.microsoft.com/office/drawing/2014/main" id="{509EB5D1-6970-AF07-1358-4387E74A9A0F}"/>
              </a:ext>
            </a:extLst>
          </p:cNvPr>
          <p:cNvSpPr/>
          <p:nvPr userDrawn="1"/>
        </p:nvSpPr>
        <p:spPr>
          <a:xfrm>
            <a:off x="-7424" y="6696358"/>
            <a:ext cx="8976812" cy="161642"/>
          </a:xfrm>
          <a:custGeom>
            <a:avLst/>
            <a:gdLst>
              <a:gd name="connsiteX0" fmla="*/ 0 w 8976812"/>
              <a:gd name="connsiteY0" fmla="*/ 0 h 161642"/>
              <a:gd name="connsiteX1" fmla="*/ 8936402 w 8976812"/>
              <a:gd name="connsiteY1" fmla="*/ 0 h 161642"/>
              <a:gd name="connsiteX2" fmla="*/ 8976812 w 8976812"/>
              <a:gd name="connsiteY2" fmla="*/ 161642 h 161642"/>
              <a:gd name="connsiteX3" fmla="*/ 0 w 8976812"/>
              <a:gd name="connsiteY3" fmla="*/ 161642 h 16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6812" h="161642">
                <a:moveTo>
                  <a:pt x="0" y="0"/>
                </a:moveTo>
                <a:lnTo>
                  <a:pt x="8936402" y="0"/>
                </a:lnTo>
                <a:lnTo>
                  <a:pt x="8976812" y="161642"/>
                </a:lnTo>
                <a:lnTo>
                  <a:pt x="0" y="1616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 noProof="0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26A24D-0FEE-66A6-91DF-DF41EDFC63F6}"/>
              </a:ext>
            </a:extLst>
          </p:cNvPr>
          <p:cNvSpPr txBox="1"/>
          <p:nvPr userDrawn="1"/>
        </p:nvSpPr>
        <p:spPr>
          <a:xfrm>
            <a:off x="10494407" y="374081"/>
            <a:ext cx="72936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27874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B5D356D1-8118-CEEB-4682-3A0D5DC5A9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2869832"/>
            <a:ext cx="4114801" cy="1106091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D4F012A-BA6F-0A8B-3756-13A83AA1E74B}"/>
              </a:ext>
            </a:extLst>
          </p:cNvPr>
          <p:cNvGrpSpPr/>
          <p:nvPr userDrawn="1"/>
        </p:nvGrpSpPr>
        <p:grpSpPr>
          <a:xfrm>
            <a:off x="2319" y="14749228"/>
            <a:ext cx="7725222" cy="1106091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0C3B3DC4-AF02-6CD9-5E39-A653AC2887EB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15757CDD-F868-EBC8-AB1C-8DC28E99D877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6679D84D-95A5-D8D3-EB36-CA863073D2DA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541AD753-F6FF-33F8-3166-9F070D82835A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93082836-FE27-D090-0C07-30BCBD428479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7581FBBC-B24A-7842-584D-A67262052AD4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9838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8112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  <p:sldLayoutId id="2147483652" r:id="rId5"/>
    <p:sldLayoutId id="2147483661" r:id="rId6"/>
    <p:sldLayoutId id="2147483662" r:id="rId7"/>
    <p:sldLayoutId id="2147483663" r:id="rId8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2D328E4-E42E-54C7-41A5-354C5AEE7698}"/>
              </a:ext>
            </a:extLst>
          </p:cNvPr>
          <p:cNvSpPr txBox="1"/>
          <p:nvPr/>
        </p:nvSpPr>
        <p:spPr>
          <a:xfrm>
            <a:off x="782201" y="2644601"/>
            <a:ext cx="572464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紫罗兰</a:t>
            </a:r>
            <a:endParaRPr lang="en-US" altLang="zh-CN" sz="7200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年中总结模板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916D04-7337-56BC-E42B-229D58AF4663}"/>
              </a:ext>
            </a:extLst>
          </p:cNvPr>
          <p:cNvSpPr txBox="1"/>
          <p:nvPr/>
        </p:nvSpPr>
        <p:spPr>
          <a:xfrm>
            <a:off x="1300712" y="5157192"/>
            <a:ext cx="1284006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</a:rPr>
              <a:t>XXX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9632EC2-154D-6D8B-FEBB-0A1D6939A5F1}"/>
              </a:ext>
            </a:extLst>
          </p:cNvPr>
          <p:cNvGrpSpPr/>
          <p:nvPr/>
        </p:nvGrpSpPr>
        <p:grpSpPr>
          <a:xfrm>
            <a:off x="964921" y="5164457"/>
            <a:ext cx="262468" cy="262468"/>
            <a:chOff x="5705450" y="2092300"/>
            <a:chExt cx="3092500" cy="309250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773E6D3-05CC-E8F0-023A-D438BD7B2E70}"/>
                </a:ext>
              </a:extLst>
            </p:cNvPr>
            <p:cNvSpPr/>
            <p:nvPr/>
          </p:nvSpPr>
          <p:spPr>
            <a:xfrm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449F04D-6BE1-F860-5074-D7843525AF49}"/>
                </a:ext>
              </a:extLst>
            </p:cNvPr>
            <p:cNvSpPr/>
            <p:nvPr/>
          </p:nvSpPr>
          <p:spPr>
            <a:xfrm rot="90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DF05ACE-BFAA-B8AD-AA14-232A4592CA79}"/>
                </a:ext>
              </a:extLst>
            </p:cNvPr>
            <p:cNvSpPr/>
            <p:nvPr/>
          </p:nvSpPr>
          <p:spPr>
            <a:xfrm rot="72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6749F27-4CE4-BD11-9596-7EF975DE07A5}"/>
                </a:ext>
              </a:extLst>
            </p:cNvPr>
            <p:cNvSpPr/>
            <p:nvPr/>
          </p:nvSpPr>
          <p:spPr>
            <a:xfrm rot="54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D778A08-4ACC-DD7E-DDF7-B35C1461B691}"/>
                </a:ext>
              </a:extLst>
            </p:cNvPr>
            <p:cNvSpPr/>
            <p:nvPr/>
          </p:nvSpPr>
          <p:spPr>
            <a:xfrm rot="36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7CB7FD8-648B-17D7-0D51-74967D0DD0E3}"/>
                </a:ext>
              </a:extLst>
            </p:cNvPr>
            <p:cNvSpPr/>
            <p:nvPr/>
          </p:nvSpPr>
          <p:spPr>
            <a:xfrm rot="18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A3E3B13-8735-50DF-AEE1-E45CE40CF44C}"/>
              </a:ext>
            </a:extLst>
          </p:cNvPr>
          <p:cNvGrpSpPr/>
          <p:nvPr/>
        </p:nvGrpSpPr>
        <p:grpSpPr>
          <a:xfrm>
            <a:off x="3143672" y="5157192"/>
            <a:ext cx="262468" cy="262468"/>
            <a:chOff x="5705450" y="2092300"/>
            <a:chExt cx="3092500" cy="3092500"/>
          </a:xfrm>
          <a:solidFill>
            <a:schemeClr val="accent5">
              <a:lumMod val="50000"/>
              <a:alpha val="30000"/>
            </a:schemeClr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968330F-A0B2-352F-DBCE-99E99D0D4CF1}"/>
                </a:ext>
              </a:extLst>
            </p:cNvPr>
            <p:cNvSpPr/>
            <p:nvPr/>
          </p:nvSpPr>
          <p:spPr>
            <a:xfrm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175BA2C-20DB-B23C-A1DD-A13DC002A685}"/>
                </a:ext>
              </a:extLst>
            </p:cNvPr>
            <p:cNvSpPr/>
            <p:nvPr/>
          </p:nvSpPr>
          <p:spPr>
            <a:xfrm rot="90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8B25DC-36F3-A6C0-9C93-F1523C6F380D}"/>
                </a:ext>
              </a:extLst>
            </p:cNvPr>
            <p:cNvSpPr/>
            <p:nvPr/>
          </p:nvSpPr>
          <p:spPr>
            <a:xfrm rot="72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8075DE7-C64E-28A2-EE03-B09270313F2D}"/>
                </a:ext>
              </a:extLst>
            </p:cNvPr>
            <p:cNvSpPr/>
            <p:nvPr/>
          </p:nvSpPr>
          <p:spPr>
            <a:xfrm rot="54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A472476-FE65-055A-BFC4-E50F2CADAC64}"/>
                </a:ext>
              </a:extLst>
            </p:cNvPr>
            <p:cNvSpPr/>
            <p:nvPr/>
          </p:nvSpPr>
          <p:spPr>
            <a:xfrm rot="36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5263EEC-6681-EB5C-F3AB-6045304C64C4}"/>
                </a:ext>
              </a:extLst>
            </p:cNvPr>
            <p:cNvSpPr/>
            <p:nvPr/>
          </p:nvSpPr>
          <p:spPr>
            <a:xfrm rot="18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15F5D06C-11E9-DFE2-DCE6-3ADE21CCA969}"/>
              </a:ext>
            </a:extLst>
          </p:cNvPr>
          <p:cNvSpPr txBox="1"/>
          <p:nvPr/>
        </p:nvSpPr>
        <p:spPr>
          <a:xfrm>
            <a:off x="3591792" y="5157192"/>
            <a:ext cx="1053173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单位：</a:t>
            </a:r>
            <a:r>
              <a:rPr lang="en-US" altLang="zh-CN" sz="1400" dirty="0">
                <a:solidFill>
                  <a:schemeClr val="bg1"/>
                </a:solidFill>
              </a:rPr>
              <a:t>XXX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4D587410-6AA0-53D4-FF98-CD556E7E8CFA}"/>
              </a:ext>
            </a:extLst>
          </p:cNvPr>
          <p:cNvSpPr/>
          <p:nvPr/>
        </p:nvSpPr>
        <p:spPr>
          <a:xfrm>
            <a:off x="649605" y="2116821"/>
            <a:ext cx="45720" cy="2624358"/>
          </a:xfrm>
          <a:prstGeom prst="rect">
            <a:avLst/>
          </a:prstGeom>
          <a:gradFill>
            <a:gsLst>
              <a:gs pos="200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2000">
                  <a:schemeClr val="accent1"/>
                </a:gs>
                <a:gs pos="80000">
                  <a:srgbClr val="C44CEA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ED0B732-ADE6-109B-BA9D-5AB2C6769CDC}"/>
              </a:ext>
            </a:extLst>
          </p:cNvPr>
          <p:cNvSpPr txBox="1"/>
          <p:nvPr/>
        </p:nvSpPr>
        <p:spPr>
          <a:xfrm>
            <a:off x="947202" y="1700808"/>
            <a:ext cx="2644076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zh-CN" sz="6600" dirty="0">
                <a:ln w="2540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20XX</a:t>
            </a:r>
            <a:endParaRPr lang="zh-CN" altLang="en-US" sz="6600" dirty="0">
              <a:ln w="2540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E3367E68-D4D0-3D41-943E-52CCF09822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4"/>
          <a:stretch/>
        </p:blipFill>
        <p:spPr>
          <a:xfrm>
            <a:off x="28110" y="4077072"/>
            <a:ext cx="12135780" cy="2016224"/>
          </a:xfrm>
          <a:prstGeom prst="rect">
            <a:avLst/>
          </a:prstGeom>
        </p:spPr>
      </p:pic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亮点经验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5E79CD3-240D-EC2A-1ECD-12267E831B46}"/>
              </a:ext>
            </a:extLst>
          </p:cNvPr>
          <p:cNvGrpSpPr/>
          <p:nvPr/>
        </p:nvGrpSpPr>
        <p:grpSpPr>
          <a:xfrm>
            <a:off x="538942" y="1535108"/>
            <a:ext cx="3357448" cy="2126045"/>
            <a:chOff x="538942" y="1535108"/>
            <a:chExt cx="3357448" cy="2126045"/>
          </a:xfrm>
        </p:grpSpPr>
        <p:sp>
          <p:nvSpPr>
            <p:cNvPr id="34" name="Rectangle 6">
              <a:extLst>
                <a:ext uri="{FF2B5EF4-FFF2-40B4-BE49-F238E27FC236}">
                  <a16:creationId xmlns:a16="http://schemas.microsoft.com/office/drawing/2014/main" id="{00D1C70A-814E-6E99-CA26-BAF1506B9B88}"/>
                </a:ext>
              </a:extLst>
            </p:cNvPr>
            <p:cNvSpPr/>
            <p:nvPr/>
          </p:nvSpPr>
          <p:spPr>
            <a:xfrm>
              <a:off x="1151509" y="1644929"/>
              <a:ext cx="2744881" cy="2016224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0" scaled="0"/>
            </a:gradFill>
            <a:ln w="31750" cap="flat" cmpd="sng" algn="ctr">
              <a:noFill/>
              <a:prstDash val="solid"/>
              <a:miter lim="800000"/>
            </a:ln>
            <a:effectLst>
              <a:outerShdw blurRad="165100" dist="127000" dir="2700000" sx="1000" sy="1000" algn="tl" rotWithShape="0">
                <a:schemeClr val="tx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3" name="Rectangle 6">
              <a:extLst>
                <a:ext uri="{FF2B5EF4-FFF2-40B4-BE49-F238E27FC236}">
                  <a16:creationId xmlns:a16="http://schemas.microsoft.com/office/drawing/2014/main" id="{40EC0132-52E2-CF32-FE18-F1C0A4C8C942}"/>
                </a:ext>
              </a:extLst>
            </p:cNvPr>
            <p:cNvSpPr/>
            <p:nvPr/>
          </p:nvSpPr>
          <p:spPr>
            <a:xfrm>
              <a:off x="1051986" y="1535108"/>
              <a:ext cx="2744881" cy="2016224"/>
            </a:xfrm>
            <a:prstGeom prst="rect">
              <a:avLst/>
            </a:prstGeom>
            <a:solidFill>
              <a:schemeClr val="tx1"/>
            </a:solidFill>
            <a:ln w="31750" cap="flat" cmpd="sng" algn="ctr">
              <a:gradFill>
                <a:gsLst>
                  <a:gs pos="0">
                    <a:schemeClr val="accent1"/>
                  </a:gs>
                  <a:gs pos="82000">
                    <a:schemeClr val="accent5">
                      <a:lumMod val="50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C0AC2DD-E4ED-4699-809F-F5A450CC7240}"/>
                </a:ext>
              </a:extLst>
            </p:cNvPr>
            <p:cNvGrpSpPr/>
            <p:nvPr/>
          </p:nvGrpSpPr>
          <p:grpSpPr>
            <a:xfrm>
              <a:off x="538942" y="2030407"/>
              <a:ext cx="1026088" cy="750521"/>
              <a:chOff x="10170314" y="1209033"/>
              <a:chExt cx="1026088" cy="750521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B8D93BE3-42EE-4771-D849-1D8D9FD8B813}"/>
                  </a:ext>
                </a:extLst>
              </p:cNvPr>
              <p:cNvGrpSpPr/>
              <p:nvPr/>
            </p:nvGrpSpPr>
            <p:grpSpPr>
              <a:xfrm>
                <a:off x="10308097" y="1209033"/>
                <a:ext cx="750522" cy="750521"/>
                <a:chOff x="-3400473" y="2092300"/>
                <a:chExt cx="3092503" cy="3092500"/>
              </a:xfrm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01D372AA-A905-C23E-3820-5344E95CEA6B}"/>
                    </a:ext>
                  </a:extLst>
                </p:cNvPr>
                <p:cNvSpPr/>
                <p:nvPr userDrawn="1"/>
              </p:nvSpPr>
              <p:spPr>
                <a:xfrm>
                  <a:off x="-2686072" y="2092300"/>
                  <a:ext cx="1663701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E4250552-C9BE-4F53-E680-25910F299540}"/>
                    </a:ext>
                  </a:extLst>
                </p:cNvPr>
                <p:cNvSpPr/>
                <p:nvPr userDrawn="1"/>
              </p:nvSpPr>
              <p:spPr>
                <a:xfrm rot="9000000">
                  <a:off x="-2686072" y="2092300"/>
                  <a:ext cx="1663701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E7559BE-4547-EE1E-C20D-AB27AB72BDB6}"/>
                    </a:ext>
                  </a:extLst>
                </p:cNvPr>
                <p:cNvSpPr/>
                <p:nvPr userDrawn="1"/>
              </p:nvSpPr>
              <p:spPr>
                <a:xfrm rot="7200000">
                  <a:off x="-2686072" y="2092300"/>
                  <a:ext cx="1663702" cy="3092499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F39FA9A2-B959-FC0D-6776-3A491D7F459B}"/>
                    </a:ext>
                  </a:extLst>
                </p:cNvPr>
                <p:cNvSpPr/>
                <p:nvPr userDrawn="1"/>
              </p:nvSpPr>
              <p:spPr>
                <a:xfrm rot="5400000">
                  <a:off x="-2686071" y="2092300"/>
                  <a:ext cx="1663702" cy="3092501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A139ACA0-07B6-35C1-7BBE-40DEA568B428}"/>
                    </a:ext>
                  </a:extLst>
                </p:cNvPr>
                <p:cNvSpPr/>
                <p:nvPr userDrawn="1"/>
              </p:nvSpPr>
              <p:spPr>
                <a:xfrm rot="3600000">
                  <a:off x="-2686073" y="2092300"/>
                  <a:ext cx="1663702" cy="3092501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D3FB087F-B60C-6A46-DE16-D1D58938A9AB}"/>
                    </a:ext>
                  </a:extLst>
                </p:cNvPr>
                <p:cNvSpPr/>
                <p:nvPr userDrawn="1"/>
              </p:nvSpPr>
              <p:spPr>
                <a:xfrm rot="1800000">
                  <a:off x="-2686073" y="2092300"/>
                  <a:ext cx="1663702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4392B5B7-BE5E-1A39-6734-747E1D90058A}"/>
                  </a:ext>
                </a:extLst>
              </p:cNvPr>
              <p:cNvSpPr txBox="1"/>
              <p:nvPr/>
            </p:nvSpPr>
            <p:spPr>
              <a:xfrm>
                <a:off x="10170314" y="1399627"/>
                <a:ext cx="102608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03C51789-9DE9-5DCD-40BF-4405536C2EA5}"/>
                </a:ext>
              </a:extLst>
            </p:cNvPr>
            <p:cNvGrpSpPr/>
            <p:nvPr/>
          </p:nvGrpSpPr>
          <p:grpSpPr>
            <a:xfrm>
              <a:off x="1568923" y="1835527"/>
              <a:ext cx="1711007" cy="1415386"/>
              <a:chOff x="1572377" y="1711390"/>
              <a:chExt cx="1711007" cy="1415386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DEBD7CA4-7128-AD99-15DB-5EAB4E17FE42}"/>
                  </a:ext>
                </a:extLst>
              </p:cNvPr>
              <p:cNvSpPr txBox="1"/>
              <p:nvPr/>
            </p:nvSpPr>
            <p:spPr>
              <a:xfrm>
                <a:off x="1658439" y="1711390"/>
                <a:ext cx="15388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r"/>
                <a:r>
                  <a:rPr lang="zh-CN" altLang="en-US" sz="2400" dirty="0">
                    <a:gradFill>
                      <a:gsLst>
                        <a:gs pos="0">
                          <a:schemeClr val="accent1"/>
                        </a:gs>
                        <a:gs pos="90000">
                          <a:schemeClr val="accent5">
                            <a:lumMod val="50000"/>
                          </a:schemeClr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873B80F8-8453-4737-CE93-4F7E4CB38DA1}"/>
                  </a:ext>
                </a:extLst>
              </p:cNvPr>
              <p:cNvSpPr txBox="1"/>
              <p:nvPr/>
            </p:nvSpPr>
            <p:spPr>
              <a:xfrm>
                <a:off x="1572377" y="2181837"/>
                <a:ext cx="1711007" cy="9449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b="0" dirty="0">
                    <a:solidFill>
                      <a:schemeClr val="bg1"/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7711A87-39FD-4847-21B4-86FDF448E1F1}"/>
              </a:ext>
            </a:extLst>
          </p:cNvPr>
          <p:cNvGrpSpPr/>
          <p:nvPr/>
        </p:nvGrpSpPr>
        <p:grpSpPr>
          <a:xfrm>
            <a:off x="4315778" y="1535108"/>
            <a:ext cx="3357448" cy="2126045"/>
            <a:chOff x="4315778" y="1535108"/>
            <a:chExt cx="3357448" cy="2126045"/>
          </a:xfrm>
        </p:grpSpPr>
        <p:sp>
          <p:nvSpPr>
            <p:cNvPr id="66" name="Rectangle 6">
              <a:extLst>
                <a:ext uri="{FF2B5EF4-FFF2-40B4-BE49-F238E27FC236}">
                  <a16:creationId xmlns:a16="http://schemas.microsoft.com/office/drawing/2014/main" id="{E2FF15AC-EF95-4940-5A15-D83B056ADAC7}"/>
                </a:ext>
              </a:extLst>
            </p:cNvPr>
            <p:cNvSpPr/>
            <p:nvPr/>
          </p:nvSpPr>
          <p:spPr>
            <a:xfrm>
              <a:off x="4928345" y="1644929"/>
              <a:ext cx="2744881" cy="2016224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0" scaled="0"/>
            </a:gradFill>
            <a:ln w="31750" cap="flat" cmpd="sng" algn="ctr">
              <a:noFill/>
              <a:prstDash val="solid"/>
              <a:miter lim="800000"/>
            </a:ln>
            <a:effectLst>
              <a:outerShdw blurRad="165100" dist="127000" dir="2700000" sx="1000" sy="1000" algn="tl" rotWithShape="0">
                <a:schemeClr val="tx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67" name="Rectangle 6">
              <a:extLst>
                <a:ext uri="{FF2B5EF4-FFF2-40B4-BE49-F238E27FC236}">
                  <a16:creationId xmlns:a16="http://schemas.microsoft.com/office/drawing/2014/main" id="{C4614323-A7EA-032E-9C7D-006790A9825F}"/>
                </a:ext>
              </a:extLst>
            </p:cNvPr>
            <p:cNvSpPr/>
            <p:nvPr/>
          </p:nvSpPr>
          <p:spPr>
            <a:xfrm>
              <a:off x="4828822" y="1535108"/>
              <a:ext cx="2744881" cy="2016224"/>
            </a:xfrm>
            <a:prstGeom prst="rect">
              <a:avLst/>
            </a:prstGeom>
            <a:solidFill>
              <a:schemeClr val="tx1"/>
            </a:solidFill>
            <a:ln w="31750" cap="flat" cmpd="sng" algn="ctr">
              <a:gradFill>
                <a:gsLst>
                  <a:gs pos="0">
                    <a:schemeClr val="accent1"/>
                  </a:gs>
                  <a:gs pos="82000">
                    <a:schemeClr val="accent5">
                      <a:lumMod val="50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840D37F0-305B-F97D-2AC2-F3309FDA028F}"/>
                </a:ext>
              </a:extLst>
            </p:cNvPr>
            <p:cNvGrpSpPr/>
            <p:nvPr/>
          </p:nvGrpSpPr>
          <p:grpSpPr>
            <a:xfrm>
              <a:off x="5345759" y="1835527"/>
              <a:ext cx="1711007" cy="1415386"/>
              <a:chOff x="1572377" y="1711390"/>
              <a:chExt cx="1711007" cy="1415386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BAA48D65-5804-127E-64AD-3B6CCDBBC4A5}"/>
                  </a:ext>
                </a:extLst>
              </p:cNvPr>
              <p:cNvSpPr txBox="1"/>
              <p:nvPr/>
            </p:nvSpPr>
            <p:spPr>
              <a:xfrm>
                <a:off x="1658439" y="1711390"/>
                <a:ext cx="15388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r"/>
                <a:r>
                  <a:rPr lang="zh-CN" altLang="en-US" sz="2400" dirty="0">
                    <a:gradFill>
                      <a:gsLst>
                        <a:gs pos="0">
                          <a:schemeClr val="accent1"/>
                        </a:gs>
                        <a:gs pos="90000">
                          <a:schemeClr val="accent5">
                            <a:lumMod val="50000"/>
                          </a:schemeClr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8D94D6C0-AAE6-94BE-3018-8EB251BA54A9}"/>
                  </a:ext>
                </a:extLst>
              </p:cNvPr>
              <p:cNvSpPr txBox="1"/>
              <p:nvPr/>
            </p:nvSpPr>
            <p:spPr>
              <a:xfrm>
                <a:off x="1572377" y="2181837"/>
                <a:ext cx="1711007" cy="9449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b="0" dirty="0">
                    <a:solidFill>
                      <a:schemeClr val="bg1"/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55A732FE-E7AB-606A-FBF3-D841075E94F8}"/>
                </a:ext>
              </a:extLst>
            </p:cNvPr>
            <p:cNvGrpSpPr/>
            <p:nvPr/>
          </p:nvGrpSpPr>
          <p:grpSpPr>
            <a:xfrm>
              <a:off x="4315778" y="2030407"/>
              <a:ext cx="1026088" cy="750521"/>
              <a:chOff x="10170314" y="1209033"/>
              <a:chExt cx="1026088" cy="750521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C5BC537E-97C9-BEA4-0305-1C6F880262BC}"/>
                  </a:ext>
                </a:extLst>
              </p:cNvPr>
              <p:cNvGrpSpPr/>
              <p:nvPr/>
            </p:nvGrpSpPr>
            <p:grpSpPr>
              <a:xfrm>
                <a:off x="10308097" y="1209033"/>
                <a:ext cx="750522" cy="750521"/>
                <a:chOff x="-3400473" y="2092300"/>
                <a:chExt cx="3092503" cy="3092500"/>
              </a:xfrm>
            </p:grpSpPr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A7A32210-E6E3-CA47-DD2A-6E3C3E30AA64}"/>
                    </a:ext>
                  </a:extLst>
                </p:cNvPr>
                <p:cNvSpPr/>
                <p:nvPr userDrawn="1"/>
              </p:nvSpPr>
              <p:spPr>
                <a:xfrm>
                  <a:off x="-2686072" y="2092300"/>
                  <a:ext cx="1663701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A37D236-D91F-D2AC-5A0B-5E79BB5FF222}"/>
                    </a:ext>
                  </a:extLst>
                </p:cNvPr>
                <p:cNvSpPr/>
                <p:nvPr userDrawn="1"/>
              </p:nvSpPr>
              <p:spPr>
                <a:xfrm rot="9000000">
                  <a:off x="-2686072" y="2092300"/>
                  <a:ext cx="1663701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837DA17-D64F-9FDF-086B-AE55BD2AFFED}"/>
                    </a:ext>
                  </a:extLst>
                </p:cNvPr>
                <p:cNvSpPr/>
                <p:nvPr userDrawn="1"/>
              </p:nvSpPr>
              <p:spPr>
                <a:xfrm rot="7200000">
                  <a:off x="-2686072" y="2092300"/>
                  <a:ext cx="1663702" cy="3092499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617A5C0B-E820-9D52-E041-299C57248CBD}"/>
                    </a:ext>
                  </a:extLst>
                </p:cNvPr>
                <p:cNvSpPr/>
                <p:nvPr userDrawn="1"/>
              </p:nvSpPr>
              <p:spPr>
                <a:xfrm rot="5400000">
                  <a:off x="-2686071" y="2092300"/>
                  <a:ext cx="1663702" cy="3092501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0DF1C115-844B-CBB7-9777-588A3BA963A1}"/>
                    </a:ext>
                  </a:extLst>
                </p:cNvPr>
                <p:cNvSpPr/>
                <p:nvPr userDrawn="1"/>
              </p:nvSpPr>
              <p:spPr>
                <a:xfrm rot="3600000">
                  <a:off x="-2686073" y="2092300"/>
                  <a:ext cx="1663702" cy="3092501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AB6834D5-7BEB-08FC-0ADB-EC7142D318AA}"/>
                    </a:ext>
                  </a:extLst>
                </p:cNvPr>
                <p:cNvSpPr/>
                <p:nvPr userDrawn="1"/>
              </p:nvSpPr>
              <p:spPr>
                <a:xfrm rot="1800000">
                  <a:off x="-2686073" y="2092300"/>
                  <a:ext cx="1663702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8125198E-C61C-7538-8BF0-68A1913897A1}"/>
                  </a:ext>
                </a:extLst>
              </p:cNvPr>
              <p:cNvSpPr txBox="1"/>
              <p:nvPr/>
            </p:nvSpPr>
            <p:spPr>
              <a:xfrm>
                <a:off x="10170314" y="1399627"/>
                <a:ext cx="102608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535843-9686-E9B6-B327-64D36AC4513C}"/>
              </a:ext>
            </a:extLst>
          </p:cNvPr>
          <p:cNvGrpSpPr/>
          <p:nvPr/>
        </p:nvGrpSpPr>
        <p:grpSpPr>
          <a:xfrm>
            <a:off x="8092615" y="1535108"/>
            <a:ext cx="3357448" cy="2126045"/>
            <a:chOff x="8092615" y="1535108"/>
            <a:chExt cx="3357448" cy="2126045"/>
          </a:xfrm>
        </p:grpSpPr>
        <p:sp>
          <p:nvSpPr>
            <p:cNvPr id="80" name="Rectangle 6">
              <a:extLst>
                <a:ext uri="{FF2B5EF4-FFF2-40B4-BE49-F238E27FC236}">
                  <a16:creationId xmlns:a16="http://schemas.microsoft.com/office/drawing/2014/main" id="{D1A45256-7D00-9D6F-79FB-53A7ED33A35E}"/>
                </a:ext>
              </a:extLst>
            </p:cNvPr>
            <p:cNvSpPr/>
            <p:nvPr/>
          </p:nvSpPr>
          <p:spPr>
            <a:xfrm>
              <a:off x="8705182" y="1644929"/>
              <a:ext cx="2744881" cy="2016224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0" scaled="0"/>
            </a:gradFill>
            <a:ln w="31750" cap="flat" cmpd="sng" algn="ctr">
              <a:noFill/>
              <a:prstDash val="solid"/>
              <a:miter lim="800000"/>
            </a:ln>
            <a:effectLst>
              <a:outerShdw blurRad="165100" dist="127000" dir="2700000" sx="1000" sy="1000" algn="tl" rotWithShape="0">
                <a:schemeClr val="tx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81" name="Rectangle 6">
              <a:extLst>
                <a:ext uri="{FF2B5EF4-FFF2-40B4-BE49-F238E27FC236}">
                  <a16:creationId xmlns:a16="http://schemas.microsoft.com/office/drawing/2014/main" id="{26475F13-37C7-1E6E-A1EA-17FEA93AAC85}"/>
                </a:ext>
              </a:extLst>
            </p:cNvPr>
            <p:cNvSpPr/>
            <p:nvPr/>
          </p:nvSpPr>
          <p:spPr>
            <a:xfrm>
              <a:off x="8605659" y="1535108"/>
              <a:ext cx="2744881" cy="2016224"/>
            </a:xfrm>
            <a:prstGeom prst="rect">
              <a:avLst/>
            </a:prstGeom>
            <a:solidFill>
              <a:schemeClr val="tx1"/>
            </a:solidFill>
            <a:ln w="31750" cap="flat" cmpd="sng" algn="ctr">
              <a:gradFill>
                <a:gsLst>
                  <a:gs pos="0">
                    <a:schemeClr val="accent1"/>
                  </a:gs>
                  <a:gs pos="82000">
                    <a:schemeClr val="accent5">
                      <a:lumMod val="50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C7105054-63A9-CABA-3C5F-13F6F5EFB98A}"/>
                </a:ext>
              </a:extLst>
            </p:cNvPr>
            <p:cNvGrpSpPr/>
            <p:nvPr/>
          </p:nvGrpSpPr>
          <p:grpSpPr>
            <a:xfrm>
              <a:off x="9122596" y="1835527"/>
              <a:ext cx="1711007" cy="1415386"/>
              <a:chOff x="1572377" y="1711390"/>
              <a:chExt cx="1711007" cy="1415386"/>
            </a:xfrm>
          </p:grpSpPr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3C7D9E70-B8D6-A3C3-8CBD-4B085AE0BAC3}"/>
                  </a:ext>
                </a:extLst>
              </p:cNvPr>
              <p:cNvSpPr txBox="1"/>
              <p:nvPr/>
            </p:nvSpPr>
            <p:spPr>
              <a:xfrm>
                <a:off x="1658439" y="1711390"/>
                <a:ext cx="15388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r"/>
                <a:r>
                  <a:rPr lang="zh-CN" altLang="en-US" sz="2400" dirty="0">
                    <a:gradFill>
                      <a:gsLst>
                        <a:gs pos="0">
                          <a:schemeClr val="accent1"/>
                        </a:gs>
                        <a:gs pos="90000">
                          <a:schemeClr val="accent5">
                            <a:lumMod val="50000"/>
                          </a:schemeClr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8DE6C2CC-7E21-033C-97A1-D91D61110EAF}"/>
                  </a:ext>
                </a:extLst>
              </p:cNvPr>
              <p:cNvSpPr txBox="1"/>
              <p:nvPr/>
            </p:nvSpPr>
            <p:spPr>
              <a:xfrm>
                <a:off x="1572377" y="2181837"/>
                <a:ext cx="1711007" cy="94493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b="0" dirty="0">
                    <a:solidFill>
                      <a:schemeClr val="bg1"/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68AD9ACA-23C7-F271-BE83-968A1014A22B}"/>
                </a:ext>
              </a:extLst>
            </p:cNvPr>
            <p:cNvGrpSpPr/>
            <p:nvPr/>
          </p:nvGrpSpPr>
          <p:grpSpPr>
            <a:xfrm>
              <a:off x="8092615" y="2030407"/>
              <a:ext cx="1026088" cy="750521"/>
              <a:chOff x="10170314" y="1209033"/>
              <a:chExt cx="1026088" cy="750521"/>
            </a:xfrm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C9720CF9-5DF8-F9BC-0A5E-016017B2CFFD}"/>
                  </a:ext>
                </a:extLst>
              </p:cNvPr>
              <p:cNvGrpSpPr/>
              <p:nvPr/>
            </p:nvGrpSpPr>
            <p:grpSpPr>
              <a:xfrm>
                <a:off x="10308097" y="1209033"/>
                <a:ext cx="750522" cy="750521"/>
                <a:chOff x="-3400473" y="2092300"/>
                <a:chExt cx="3092503" cy="3092500"/>
              </a:xfrm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BB203875-4B34-D126-6F34-D21E15602228}"/>
                    </a:ext>
                  </a:extLst>
                </p:cNvPr>
                <p:cNvSpPr/>
                <p:nvPr userDrawn="1"/>
              </p:nvSpPr>
              <p:spPr>
                <a:xfrm>
                  <a:off x="-2686072" y="2092300"/>
                  <a:ext cx="1663701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71430581-6459-F720-EBF1-28CD72A53496}"/>
                    </a:ext>
                  </a:extLst>
                </p:cNvPr>
                <p:cNvSpPr/>
                <p:nvPr userDrawn="1"/>
              </p:nvSpPr>
              <p:spPr>
                <a:xfrm rot="9000000">
                  <a:off x="-2686072" y="2092300"/>
                  <a:ext cx="1663701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EFC46D46-2606-ABAC-D17D-7891619502C0}"/>
                    </a:ext>
                  </a:extLst>
                </p:cNvPr>
                <p:cNvSpPr/>
                <p:nvPr userDrawn="1"/>
              </p:nvSpPr>
              <p:spPr>
                <a:xfrm rot="7200000">
                  <a:off x="-2686072" y="2092300"/>
                  <a:ext cx="1663702" cy="3092499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2AF0CFFF-97FE-92BE-498A-34D772815772}"/>
                    </a:ext>
                  </a:extLst>
                </p:cNvPr>
                <p:cNvSpPr/>
                <p:nvPr userDrawn="1"/>
              </p:nvSpPr>
              <p:spPr>
                <a:xfrm rot="5400000">
                  <a:off x="-2686071" y="2092300"/>
                  <a:ext cx="1663702" cy="3092501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CC69A543-EF58-E41A-625F-C2A1FFC1EDED}"/>
                    </a:ext>
                  </a:extLst>
                </p:cNvPr>
                <p:cNvSpPr/>
                <p:nvPr userDrawn="1"/>
              </p:nvSpPr>
              <p:spPr>
                <a:xfrm rot="3600000">
                  <a:off x="-2686073" y="2092300"/>
                  <a:ext cx="1663702" cy="3092501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2ED0F0B0-5411-83DD-2701-6AD927767FB4}"/>
                    </a:ext>
                  </a:extLst>
                </p:cNvPr>
                <p:cNvSpPr/>
                <p:nvPr userDrawn="1"/>
              </p:nvSpPr>
              <p:spPr>
                <a:xfrm rot="1800000">
                  <a:off x="-2686073" y="2092300"/>
                  <a:ext cx="1663702" cy="3092500"/>
                </a:xfrm>
                <a:custGeom>
                  <a:avLst/>
                  <a:gdLst>
                    <a:gd name="connsiteX0" fmla="*/ 831850 w 1663700"/>
                    <a:gd name="connsiteY0" fmla="*/ 0 h 3092500"/>
                    <a:gd name="connsiteX1" fmla="*/ 846201 w 1663700"/>
                    <a:gd name="connsiteY1" fmla="*/ 8719 h 3092500"/>
                    <a:gd name="connsiteX2" fmla="*/ 1663700 w 1663700"/>
                    <a:gd name="connsiteY2" fmla="*/ 1546250 h 3092500"/>
                    <a:gd name="connsiteX3" fmla="*/ 846201 w 1663700"/>
                    <a:gd name="connsiteY3" fmla="*/ 3083782 h 3092500"/>
                    <a:gd name="connsiteX4" fmla="*/ 831850 w 1663700"/>
                    <a:gd name="connsiteY4" fmla="*/ 3092500 h 3092500"/>
                    <a:gd name="connsiteX5" fmla="*/ 817500 w 1663700"/>
                    <a:gd name="connsiteY5" fmla="*/ 3083782 h 3092500"/>
                    <a:gd name="connsiteX6" fmla="*/ 0 w 1663700"/>
                    <a:gd name="connsiteY6" fmla="*/ 1546250 h 3092500"/>
                    <a:gd name="connsiteX7" fmla="*/ 817500 w 1663700"/>
                    <a:gd name="connsiteY7" fmla="*/ 8719 h 3092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3700" h="3092500">
                      <a:moveTo>
                        <a:pt x="831850" y="0"/>
                      </a:moveTo>
                      <a:lnTo>
                        <a:pt x="846201" y="8719"/>
                      </a:lnTo>
                      <a:cubicBezTo>
                        <a:pt x="1339421" y="341932"/>
                        <a:pt x="1663700" y="906221"/>
                        <a:pt x="1663700" y="1546250"/>
                      </a:cubicBezTo>
                      <a:cubicBezTo>
                        <a:pt x="1663700" y="2186279"/>
                        <a:pt x="1339421" y="2750569"/>
                        <a:pt x="846201" y="3083782"/>
                      </a:cubicBezTo>
                      <a:lnTo>
                        <a:pt x="831850" y="3092500"/>
                      </a:lnTo>
                      <a:lnTo>
                        <a:pt x="817500" y="3083782"/>
                      </a:lnTo>
                      <a:cubicBezTo>
                        <a:pt x="324279" y="2750569"/>
                        <a:pt x="0" y="2186279"/>
                        <a:pt x="0" y="1546250"/>
                      </a:cubicBezTo>
                      <a:cubicBezTo>
                        <a:pt x="0" y="906221"/>
                        <a:pt x="324279" y="341932"/>
                        <a:pt x="817500" y="8719"/>
                      </a:cubicBezTo>
                      <a:close/>
                    </a:path>
                  </a:pathLst>
                </a:custGeom>
                <a:solidFill>
                  <a:schemeClr val="accent1">
                    <a:alpha val="3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CE98B7FA-EC0B-EA54-5501-00BC247B0710}"/>
                  </a:ext>
                </a:extLst>
              </p:cNvPr>
              <p:cNvSpPr txBox="1"/>
              <p:nvPr/>
            </p:nvSpPr>
            <p:spPr>
              <a:xfrm>
                <a:off x="10170314" y="1399627"/>
                <a:ext cx="102608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9312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57F49A4-0C93-9050-BFE2-1654BD2CCCD2}"/>
              </a:ext>
            </a:extLst>
          </p:cNvPr>
          <p:cNvGrpSpPr/>
          <p:nvPr/>
        </p:nvGrpSpPr>
        <p:grpSpPr>
          <a:xfrm>
            <a:off x="6240017" y="1198782"/>
            <a:ext cx="4652597" cy="2289402"/>
            <a:chOff x="6240017" y="1198782"/>
            <a:chExt cx="4652597" cy="228940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C21F5DC-3AAA-4410-3413-36491B49E04E}"/>
                </a:ext>
              </a:extLst>
            </p:cNvPr>
            <p:cNvSpPr txBox="1"/>
            <p:nvPr/>
          </p:nvSpPr>
          <p:spPr>
            <a:xfrm>
              <a:off x="6421568" y="1584526"/>
              <a:ext cx="20936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zh-CN" altLang="en-US" dirty="0"/>
                <a:t>关键词标题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387A1E5-6203-EFCF-C4A2-92F23C19BF43}"/>
                </a:ext>
              </a:extLst>
            </p:cNvPr>
            <p:cNvSpPr txBox="1"/>
            <p:nvPr/>
          </p:nvSpPr>
          <p:spPr>
            <a:xfrm>
              <a:off x="6416805" y="2082604"/>
              <a:ext cx="4109864" cy="1194686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tx2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  <a:endParaRPr lang="en-US" altLang="zh-CN" sz="1400" dirty="0">
                <a:solidFill>
                  <a:schemeClr val="tx2"/>
                </a:solidFill>
                <a:effectLst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effectLst/>
                </a:rPr>
                <a:t>灵活调整文本框宽度，保证行数和每行的字数协调，分段后可以加项目符号</a:t>
              </a:r>
            </a:p>
          </p:txBody>
        </p:sp>
        <p:sp>
          <p:nvSpPr>
            <p:cNvPr id="25" name="矩形 39">
              <a:extLst>
                <a:ext uri="{FF2B5EF4-FFF2-40B4-BE49-F238E27FC236}">
                  <a16:creationId xmlns:a16="http://schemas.microsoft.com/office/drawing/2014/main" id="{AA820CEC-B9B8-E4B1-2FD8-ABFE8A001FF7}"/>
                </a:ext>
              </a:extLst>
            </p:cNvPr>
            <p:cNvSpPr/>
            <p:nvPr/>
          </p:nvSpPr>
          <p:spPr>
            <a:xfrm rot="16200000">
              <a:off x="7431326" y="214996"/>
              <a:ext cx="2081879" cy="4464497"/>
            </a:xfrm>
            <a:custGeom>
              <a:avLst/>
              <a:gdLst>
                <a:gd name="connsiteX0" fmla="*/ 0 w 2274382"/>
                <a:gd name="connsiteY0" fmla="*/ 0 h 3535196"/>
                <a:gd name="connsiteX1" fmla="*/ 2274382 w 2274382"/>
                <a:gd name="connsiteY1" fmla="*/ 0 h 3535196"/>
                <a:gd name="connsiteX2" fmla="*/ 2274382 w 2274382"/>
                <a:gd name="connsiteY2" fmla="*/ 3535196 h 3535196"/>
                <a:gd name="connsiteX3" fmla="*/ 0 w 2274382"/>
                <a:gd name="connsiteY3" fmla="*/ 3535196 h 3535196"/>
                <a:gd name="connsiteX4" fmla="*/ 0 w 2274382"/>
                <a:gd name="connsiteY4" fmla="*/ 0 h 3535196"/>
                <a:gd name="connsiteX0" fmla="*/ 2274382 w 2365822"/>
                <a:gd name="connsiteY0" fmla="*/ 3535196 h 3626636"/>
                <a:gd name="connsiteX1" fmla="*/ 0 w 2365822"/>
                <a:gd name="connsiteY1" fmla="*/ 3535196 h 3626636"/>
                <a:gd name="connsiteX2" fmla="*/ 0 w 2365822"/>
                <a:gd name="connsiteY2" fmla="*/ 0 h 3626636"/>
                <a:gd name="connsiteX3" fmla="*/ 2274382 w 2365822"/>
                <a:gd name="connsiteY3" fmla="*/ 0 h 3626636"/>
                <a:gd name="connsiteX4" fmla="*/ 2365822 w 2365822"/>
                <a:gd name="connsiteY4" fmla="*/ 3626636 h 3626636"/>
                <a:gd name="connsiteX0" fmla="*/ 2274382 w 2283272"/>
                <a:gd name="connsiteY0" fmla="*/ 3535196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3272"/>
                <a:gd name="connsiteY0" fmla="*/ 352567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1684"/>
                <a:gd name="connsiteY0" fmla="*/ 3525671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52132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229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1013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86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96583 w 2281684"/>
                <a:gd name="connsiteY0" fmla="*/ 3522496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76591 w 2281684"/>
                <a:gd name="connsiteY0" fmla="*/ 3520823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76591 w 2286130"/>
                <a:gd name="connsiteY0" fmla="*/ 3520823 h 3535196"/>
                <a:gd name="connsiteX1" fmla="*/ 0 w 2286130"/>
                <a:gd name="connsiteY1" fmla="*/ 3535196 h 3535196"/>
                <a:gd name="connsiteX2" fmla="*/ 0 w 2286130"/>
                <a:gd name="connsiteY2" fmla="*/ 0 h 3535196"/>
                <a:gd name="connsiteX3" fmla="*/ 2274382 w 2286130"/>
                <a:gd name="connsiteY3" fmla="*/ 0 h 3535196"/>
                <a:gd name="connsiteX4" fmla="*/ 2286130 w 2286130"/>
                <a:gd name="connsiteY4" fmla="*/ 3357471 h 3535196"/>
                <a:gd name="connsiteX0" fmla="*/ 2056600 w 2286130"/>
                <a:gd name="connsiteY0" fmla="*/ 3519150 h 3535196"/>
                <a:gd name="connsiteX1" fmla="*/ 0 w 2286130"/>
                <a:gd name="connsiteY1" fmla="*/ 3535196 h 3535196"/>
                <a:gd name="connsiteX2" fmla="*/ 0 w 2286130"/>
                <a:gd name="connsiteY2" fmla="*/ 0 h 3535196"/>
                <a:gd name="connsiteX3" fmla="*/ 2274382 w 2286130"/>
                <a:gd name="connsiteY3" fmla="*/ 0 h 3535196"/>
                <a:gd name="connsiteX4" fmla="*/ 2286130 w 2286130"/>
                <a:gd name="connsiteY4" fmla="*/ 3357471 h 3535196"/>
                <a:gd name="connsiteX0" fmla="*/ 2056600 w 2290576"/>
                <a:gd name="connsiteY0" fmla="*/ 3519150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1869297 w 2290576"/>
                <a:gd name="connsiteY0" fmla="*/ 3531721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2032320 w 2290576"/>
                <a:gd name="connsiteY0" fmla="*/ 3529207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2032320 w 2357173"/>
                <a:gd name="connsiteY0" fmla="*/ 3529207 h 3535196"/>
                <a:gd name="connsiteX1" fmla="*/ 0 w 2357173"/>
                <a:gd name="connsiteY1" fmla="*/ 3535196 h 3535196"/>
                <a:gd name="connsiteX2" fmla="*/ 0 w 2357173"/>
                <a:gd name="connsiteY2" fmla="*/ 0 h 3535196"/>
                <a:gd name="connsiteX3" fmla="*/ 2274382 w 2357173"/>
                <a:gd name="connsiteY3" fmla="*/ 0 h 3535196"/>
                <a:gd name="connsiteX4" fmla="*/ 2357173 w 2357173"/>
                <a:gd name="connsiteY4" fmla="*/ 2860348 h 3535196"/>
                <a:gd name="connsiteX0" fmla="*/ 2032320 w 2274382"/>
                <a:gd name="connsiteY0" fmla="*/ 3529207 h 3535196"/>
                <a:gd name="connsiteX1" fmla="*/ 0 w 2274382"/>
                <a:gd name="connsiteY1" fmla="*/ 3535196 h 3535196"/>
                <a:gd name="connsiteX2" fmla="*/ 0 w 2274382"/>
                <a:gd name="connsiteY2" fmla="*/ 0 h 3535196"/>
                <a:gd name="connsiteX3" fmla="*/ 2274382 w 2274382"/>
                <a:gd name="connsiteY3" fmla="*/ 0 h 3535196"/>
                <a:gd name="connsiteX0" fmla="*/ 0 w 2274382"/>
                <a:gd name="connsiteY0" fmla="*/ 3535196 h 3535196"/>
                <a:gd name="connsiteX1" fmla="*/ 0 w 2274382"/>
                <a:gd name="connsiteY1" fmla="*/ 0 h 3535196"/>
                <a:gd name="connsiteX2" fmla="*/ 2274382 w 2274382"/>
                <a:gd name="connsiteY2" fmla="*/ 0 h 353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382" h="3535196">
                  <a:moveTo>
                    <a:pt x="0" y="3535196"/>
                  </a:moveTo>
                  <a:lnTo>
                    <a:pt x="0" y="0"/>
                  </a:lnTo>
                  <a:lnTo>
                    <a:pt x="2274382" y="0"/>
                  </a:lnTo>
                </a:path>
              </a:pathLst>
            </a:cu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0E82529-02B3-E415-0EE1-462553E00110}"/>
                </a:ext>
              </a:extLst>
            </p:cNvPr>
            <p:cNvGrpSpPr/>
            <p:nvPr/>
          </p:nvGrpSpPr>
          <p:grpSpPr>
            <a:xfrm rot="16200000">
              <a:off x="10490567" y="1198784"/>
              <a:ext cx="402050" cy="402045"/>
              <a:chOff x="3863749" y="4507306"/>
              <a:chExt cx="377052" cy="377047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14D6746-E70C-B03F-AA06-47F7E9D8BA09}"/>
                  </a:ext>
                </a:extLst>
              </p:cNvPr>
              <p:cNvSpPr/>
              <p:nvPr/>
            </p:nvSpPr>
            <p:spPr>
              <a:xfrm>
                <a:off x="3950856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9FC9E7F-BA30-25CB-CB4F-23BAD70AAD15}"/>
                  </a:ext>
                </a:extLst>
              </p:cNvPr>
              <p:cNvSpPr/>
              <p:nvPr/>
            </p:nvSpPr>
            <p:spPr>
              <a:xfrm rot="9000000">
                <a:off x="3950856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374EB6E-6CE8-36B8-192C-8551EBE96D91}"/>
                  </a:ext>
                </a:extLst>
              </p:cNvPr>
              <p:cNvSpPr/>
              <p:nvPr/>
            </p:nvSpPr>
            <p:spPr>
              <a:xfrm rot="7200000">
                <a:off x="3950856" y="4507304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9BE3C83-FC38-EDE8-3725-35C363596EE7}"/>
                  </a:ext>
                </a:extLst>
              </p:cNvPr>
              <p:cNvSpPr/>
              <p:nvPr/>
            </p:nvSpPr>
            <p:spPr>
              <a:xfrm rot="5400000">
                <a:off x="3950855" y="4507304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D9396F4-F135-07C0-58CC-26A56ED9A19F}"/>
                  </a:ext>
                </a:extLst>
              </p:cNvPr>
              <p:cNvSpPr/>
              <p:nvPr/>
            </p:nvSpPr>
            <p:spPr>
              <a:xfrm rot="3600000">
                <a:off x="3950851" y="4507305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C923A6F-EAF7-A2B0-10CB-85AA336781F9}"/>
                  </a:ext>
                </a:extLst>
              </p:cNvPr>
              <p:cNvSpPr/>
              <p:nvPr/>
            </p:nvSpPr>
            <p:spPr>
              <a:xfrm rot="18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994065D1-6846-9386-F613-53A9768B53E7}"/>
                </a:ext>
              </a:extLst>
            </p:cNvPr>
            <p:cNvCxnSpPr>
              <a:cxnSpLocks/>
              <a:stCxn id="25" idx="2"/>
              <a:endCxn id="30" idx="0"/>
            </p:cNvCxnSpPr>
            <p:nvPr/>
          </p:nvCxnSpPr>
          <p:spPr>
            <a:xfrm flipV="1">
              <a:off x="6240017" y="1399804"/>
              <a:ext cx="4250546" cy="6501"/>
            </a:xfrm>
            <a:prstGeom prst="line">
              <a:avLst/>
            </a:pr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A09D8D97-B676-9DA6-2412-ADDC187E5373}"/>
                </a:ext>
              </a:extLst>
            </p:cNvPr>
            <p:cNvCxnSpPr>
              <a:cxnSpLocks/>
              <a:endCxn id="33" idx="5"/>
            </p:cNvCxnSpPr>
            <p:nvPr/>
          </p:nvCxnSpPr>
          <p:spPr>
            <a:xfrm flipH="1" flipV="1">
              <a:off x="10689719" y="1599693"/>
              <a:ext cx="14795" cy="1888491"/>
            </a:xfrm>
            <a:prstGeom prst="line">
              <a:avLst/>
            </a:pr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CF6F3D1-3563-CDB3-0137-59371F8DE6A9}"/>
              </a:ext>
            </a:extLst>
          </p:cNvPr>
          <p:cNvGrpSpPr/>
          <p:nvPr/>
        </p:nvGrpSpPr>
        <p:grpSpPr>
          <a:xfrm>
            <a:off x="1309604" y="1198782"/>
            <a:ext cx="4652591" cy="2289402"/>
            <a:chOff x="1309604" y="1198782"/>
            <a:chExt cx="4652591" cy="2289402"/>
          </a:xfrm>
        </p:grpSpPr>
        <p:sp>
          <p:nvSpPr>
            <p:cNvPr id="81" name="矩形 39">
              <a:extLst>
                <a:ext uri="{FF2B5EF4-FFF2-40B4-BE49-F238E27FC236}">
                  <a16:creationId xmlns:a16="http://schemas.microsoft.com/office/drawing/2014/main" id="{FA12EC4A-9770-1641-6174-AD6EE6BA0E48}"/>
                </a:ext>
              </a:extLst>
            </p:cNvPr>
            <p:cNvSpPr/>
            <p:nvPr/>
          </p:nvSpPr>
          <p:spPr>
            <a:xfrm rot="5400000" flipH="1">
              <a:off x="2689007" y="214996"/>
              <a:ext cx="2081879" cy="4464497"/>
            </a:xfrm>
            <a:custGeom>
              <a:avLst/>
              <a:gdLst>
                <a:gd name="connsiteX0" fmla="*/ 0 w 2274382"/>
                <a:gd name="connsiteY0" fmla="*/ 0 h 3535196"/>
                <a:gd name="connsiteX1" fmla="*/ 2274382 w 2274382"/>
                <a:gd name="connsiteY1" fmla="*/ 0 h 3535196"/>
                <a:gd name="connsiteX2" fmla="*/ 2274382 w 2274382"/>
                <a:gd name="connsiteY2" fmla="*/ 3535196 h 3535196"/>
                <a:gd name="connsiteX3" fmla="*/ 0 w 2274382"/>
                <a:gd name="connsiteY3" fmla="*/ 3535196 h 3535196"/>
                <a:gd name="connsiteX4" fmla="*/ 0 w 2274382"/>
                <a:gd name="connsiteY4" fmla="*/ 0 h 3535196"/>
                <a:gd name="connsiteX0" fmla="*/ 2274382 w 2365822"/>
                <a:gd name="connsiteY0" fmla="*/ 3535196 h 3626636"/>
                <a:gd name="connsiteX1" fmla="*/ 0 w 2365822"/>
                <a:gd name="connsiteY1" fmla="*/ 3535196 h 3626636"/>
                <a:gd name="connsiteX2" fmla="*/ 0 w 2365822"/>
                <a:gd name="connsiteY2" fmla="*/ 0 h 3626636"/>
                <a:gd name="connsiteX3" fmla="*/ 2274382 w 2365822"/>
                <a:gd name="connsiteY3" fmla="*/ 0 h 3626636"/>
                <a:gd name="connsiteX4" fmla="*/ 2365822 w 2365822"/>
                <a:gd name="connsiteY4" fmla="*/ 3626636 h 3626636"/>
                <a:gd name="connsiteX0" fmla="*/ 2274382 w 2283272"/>
                <a:gd name="connsiteY0" fmla="*/ 3535196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3272"/>
                <a:gd name="connsiteY0" fmla="*/ 352567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1684"/>
                <a:gd name="connsiteY0" fmla="*/ 3525671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52132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229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1013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86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96583 w 2281684"/>
                <a:gd name="connsiteY0" fmla="*/ 3522496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76591 w 2281684"/>
                <a:gd name="connsiteY0" fmla="*/ 3520823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76591 w 2286130"/>
                <a:gd name="connsiteY0" fmla="*/ 3520823 h 3535196"/>
                <a:gd name="connsiteX1" fmla="*/ 0 w 2286130"/>
                <a:gd name="connsiteY1" fmla="*/ 3535196 h 3535196"/>
                <a:gd name="connsiteX2" fmla="*/ 0 w 2286130"/>
                <a:gd name="connsiteY2" fmla="*/ 0 h 3535196"/>
                <a:gd name="connsiteX3" fmla="*/ 2274382 w 2286130"/>
                <a:gd name="connsiteY3" fmla="*/ 0 h 3535196"/>
                <a:gd name="connsiteX4" fmla="*/ 2286130 w 2286130"/>
                <a:gd name="connsiteY4" fmla="*/ 3357471 h 3535196"/>
                <a:gd name="connsiteX0" fmla="*/ 2056600 w 2286130"/>
                <a:gd name="connsiteY0" fmla="*/ 3519150 h 3535196"/>
                <a:gd name="connsiteX1" fmla="*/ 0 w 2286130"/>
                <a:gd name="connsiteY1" fmla="*/ 3535196 h 3535196"/>
                <a:gd name="connsiteX2" fmla="*/ 0 w 2286130"/>
                <a:gd name="connsiteY2" fmla="*/ 0 h 3535196"/>
                <a:gd name="connsiteX3" fmla="*/ 2274382 w 2286130"/>
                <a:gd name="connsiteY3" fmla="*/ 0 h 3535196"/>
                <a:gd name="connsiteX4" fmla="*/ 2286130 w 2286130"/>
                <a:gd name="connsiteY4" fmla="*/ 3357471 h 3535196"/>
                <a:gd name="connsiteX0" fmla="*/ 2056600 w 2290576"/>
                <a:gd name="connsiteY0" fmla="*/ 3519150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1869297 w 2290576"/>
                <a:gd name="connsiteY0" fmla="*/ 3531721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2032320 w 2290576"/>
                <a:gd name="connsiteY0" fmla="*/ 3529207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2032320 w 2357173"/>
                <a:gd name="connsiteY0" fmla="*/ 3529207 h 3535196"/>
                <a:gd name="connsiteX1" fmla="*/ 0 w 2357173"/>
                <a:gd name="connsiteY1" fmla="*/ 3535196 h 3535196"/>
                <a:gd name="connsiteX2" fmla="*/ 0 w 2357173"/>
                <a:gd name="connsiteY2" fmla="*/ 0 h 3535196"/>
                <a:gd name="connsiteX3" fmla="*/ 2274382 w 2357173"/>
                <a:gd name="connsiteY3" fmla="*/ 0 h 3535196"/>
                <a:gd name="connsiteX4" fmla="*/ 2357173 w 2357173"/>
                <a:gd name="connsiteY4" fmla="*/ 2860348 h 3535196"/>
                <a:gd name="connsiteX0" fmla="*/ 2032320 w 2274382"/>
                <a:gd name="connsiteY0" fmla="*/ 3529207 h 3535196"/>
                <a:gd name="connsiteX1" fmla="*/ 0 w 2274382"/>
                <a:gd name="connsiteY1" fmla="*/ 3535196 h 3535196"/>
                <a:gd name="connsiteX2" fmla="*/ 0 w 2274382"/>
                <a:gd name="connsiteY2" fmla="*/ 0 h 3535196"/>
                <a:gd name="connsiteX3" fmla="*/ 2274382 w 2274382"/>
                <a:gd name="connsiteY3" fmla="*/ 0 h 3535196"/>
                <a:gd name="connsiteX0" fmla="*/ 0 w 2274382"/>
                <a:gd name="connsiteY0" fmla="*/ 3535196 h 3535196"/>
                <a:gd name="connsiteX1" fmla="*/ 0 w 2274382"/>
                <a:gd name="connsiteY1" fmla="*/ 0 h 3535196"/>
                <a:gd name="connsiteX2" fmla="*/ 2274382 w 2274382"/>
                <a:gd name="connsiteY2" fmla="*/ 0 h 353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382" h="3535196">
                  <a:moveTo>
                    <a:pt x="0" y="3535196"/>
                  </a:moveTo>
                  <a:lnTo>
                    <a:pt x="0" y="0"/>
                  </a:lnTo>
                  <a:lnTo>
                    <a:pt x="2274382" y="0"/>
                  </a:lnTo>
                </a:path>
              </a:pathLst>
            </a:cu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C0B4B32F-3B97-D351-9AAE-D717272C26FF}"/>
                </a:ext>
              </a:extLst>
            </p:cNvPr>
            <p:cNvGrpSpPr/>
            <p:nvPr/>
          </p:nvGrpSpPr>
          <p:grpSpPr>
            <a:xfrm rot="5400000" flipH="1">
              <a:off x="1309604" y="1198782"/>
              <a:ext cx="402045" cy="402045"/>
              <a:chOff x="3863751" y="4507306"/>
              <a:chExt cx="377047" cy="377047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18DC7D2-727D-6A22-8C39-98D5BB44D0FC}"/>
                  </a:ext>
                </a:extLst>
              </p:cNvPr>
              <p:cNvSpPr/>
              <p:nvPr/>
            </p:nvSpPr>
            <p:spPr>
              <a:xfrm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92835A8-0F94-2C17-1C58-72C07CB55820}"/>
                  </a:ext>
                </a:extLst>
              </p:cNvPr>
              <p:cNvSpPr/>
              <p:nvPr/>
            </p:nvSpPr>
            <p:spPr>
              <a:xfrm rot="90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725721E-EEB0-EBBE-F82E-04458A04BF7B}"/>
                  </a:ext>
                </a:extLst>
              </p:cNvPr>
              <p:cNvSpPr/>
              <p:nvPr/>
            </p:nvSpPr>
            <p:spPr>
              <a:xfrm rot="72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236A433-E8B0-6810-28D6-51CD47C03B69}"/>
                  </a:ext>
                </a:extLst>
              </p:cNvPr>
              <p:cNvSpPr/>
              <p:nvPr/>
            </p:nvSpPr>
            <p:spPr>
              <a:xfrm rot="54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EACC040-626B-24D5-78C7-736644002D62}"/>
                  </a:ext>
                </a:extLst>
              </p:cNvPr>
              <p:cNvSpPr/>
              <p:nvPr/>
            </p:nvSpPr>
            <p:spPr>
              <a:xfrm rot="36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82BEC1D-5414-11F4-B0EB-AA9858309CFE}"/>
                  </a:ext>
                </a:extLst>
              </p:cNvPr>
              <p:cNvSpPr/>
              <p:nvPr/>
            </p:nvSpPr>
            <p:spPr>
              <a:xfrm rot="18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38722DBD-73D8-2CEF-3A8F-CBABDF8EC040}"/>
                </a:ext>
              </a:extLst>
            </p:cNvPr>
            <p:cNvCxnSpPr>
              <a:cxnSpLocks/>
              <a:stCxn id="81" idx="2"/>
              <a:endCxn id="85" idx="0"/>
            </p:cNvCxnSpPr>
            <p:nvPr/>
          </p:nvCxnSpPr>
          <p:spPr>
            <a:xfrm flipH="1" flipV="1">
              <a:off x="1711649" y="1399804"/>
              <a:ext cx="4250546" cy="6501"/>
            </a:xfrm>
            <a:prstGeom prst="line">
              <a:avLst/>
            </a:pr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5D0C7BBD-E084-6B1E-A719-0664E9D1B4F0}"/>
                </a:ext>
              </a:extLst>
            </p:cNvPr>
            <p:cNvCxnSpPr>
              <a:cxnSpLocks/>
              <a:endCxn id="88" idx="5"/>
            </p:cNvCxnSpPr>
            <p:nvPr/>
          </p:nvCxnSpPr>
          <p:spPr>
            <a:xfrm flipV="1">
              <a:off x="1497698" y="1599693"/>
              <a:ext cx="14795" cy="1888491"/>
            </a:xfrm>
            <a:prstGeom prst="line">
              <a:avLst/>
            </a:pr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F200490F-69A0-89CA-4BA9-93372315B5C7}"/>
                </a:ext>
              </a:extLst>
            </p:cNvPr>
            <p:cNvSpPr txBox="1"/>
            <p:nvPr/>
          </p:nvSpPr>
          <p:spPr>
            <a:xfrm>
              <a:off x="1694044" y="1584526"/>
              <a:ext cx="20936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关键词标题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5E951BF3-5C0F-B7D7-AFB6-FC266E7146D5}"/>
                </a:ext>
              </a:extLst>
            </p:cNvPr>
            <p:cNvSpPr txBox="1"/>
            <p:nvPr/>
          </p:nvSpPr>
          <p:spPr>
            <a:xfrm>
              <a:off x="1689281" y="2082604"/>
              <a:ext cx="4109864" cy="1194686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tx2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  <a:endParaRPr lang="en-US" altLang="zh-CN" sz="1400" dirty="0">
                <a:solidFill>
                  <a:schemeClr val="tx2"/>
                </a:solidFill>
                <a:effectLst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effectLst/>
                </a:rPr>
                <a:t>灵活调整文本框宽度，保证行数和每行的字数协调，分段后可以加项目符号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BC58DF4-F56E-5809-0545-45757FD2435D}"/>
              </a:ext>
            </a:extLst>
          </p:cNvPr>
          <p:cNvGrpSpPr/>
          <p:nvPr/>
        </p:nvGrpSpPr>
        <p:grpSpPr>
          <a:xfrm>
            <a:off x="6240017" y="3750512"/>
            <a:ext cx="4652591" cy="2289402"/>
            <a:chOff x="6240017" y="3750512"/>
            <a:chExt cx="4652591" cy="2289402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37B7EE36-BF46-70AA-57ED-5CC21503A5F4}"/>
                </a:ext>
              </a:extLst>
            </p:cNvPr>
            <p:cNvSpPr txBox="1"/>
            <p:nvPr/>
          </p:nvSpPr>
          <p:spPr>
            <a:xfrm>
              <a:off x="6421568" y="3933331"/>
              <a:ext cx="20936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zh-CN" altLang="en-US" dirty="0"/>
                <a:t>关键词标题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E83B7359-77A4-71A0-A0AB-5FC060A8C82D}"/>
                </a:ext>
              </a:extLst>
            </p:cNvPr>
            <p:cNvSpPr txBox="1"/>
            <p:nvPr/>
          </p:nvSpPr>
          <p:spPr>
            <a:xfrm>
              <a:off x="6416805" y="4431409"/>
              <a:ext cx="4109864" cy="1194686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tx2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  <a:endParaRPr lang="en-US" altLang="zh-CN" sz="1400" dirty="0">
                <a:solidFill>
                  <a:schemeClr val="tx2"/>
                </a:solidFill>
                <a:effectLst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effectLst/>
                </a:rPr>
                <a:t>灵活调整文本框宽度，保证行数和每行的字数协调，分段后可以加项目符号</a:t>
              </a:r>
            </a:p>
          </p:txBody>
        </p:sp>
        <p:sp>
          <p:nvSpPr>
            <p:cNvPr id="98" name="矩形 39">
              <a:extLst>
                <a:ext uri="{FF2B5EF4-FFF2-40B4-BE49-F238E27FC236}">
                  <a16:creationId xmlns:a16="http://schemas.microsoft.com/office/drawing/2014/main" id="{744E163C-CDA8-6D18-D2D9-CD6179FD3F49}"/>
                </a:ext>
              </a:extLst>
            </p:cNvPr>
            <p:cNvSpPr/>
            <p:nvPr/>
          </p:nvSpPr>
          <p:spPr>
            <a:xfrm rot="5400000" flipV="1">
              <a:off x="7431326" y="2559203"/>
              <a:ext cx="2081879" cy="4464497"/>
            </a:xfrm>
            <a:custGeom>
              <a:avLst/>
              <a:gdLst>
                <a:gd name="connsiteX0" fmla="*/ 0 w 2274382"/>
                <a:gd name="connsiteY0" fmla="*/ 0 h 3535196"/>
                <a:gd name="connsiteX1" fmla="*/ 2274382 w 2274382"/>
                <a:gd name="connsiteY1" fmla="*/ 0 h 3535196"/>
                <a:gd name="connsiteX2" fmla="*/ 2274382 w 2274382"/>
                <a:gd name="connsiteY2" fmla="*/ 3535196 h 3535196"/>
                <a:gd name="connsiteX3" fmla="*/ 0 w 2274382"/>
                <a:gd name="connsiteY3" fmla="*/ 3535196 h 3535196"/>
                <a:gd name="connsiteX4" fmla="*/ 0 w 2274382"/>
                <a:gd name="connsiteY4" fmla="*/ 0 h 3535196"/>
                <a:gd name="connsiteX0" fmla="*/ 2274382 w 2365822"/>
                <a:gd name="connsiteY0" fmla="*/ 3535196 h 3626636"/>
                <a:gd name="connsiteX1" fmla="*/ 0 w 2365822"/>
                <a:gd name="connsiteY1" fmla="*/ 3535196 h 3626636"/>
                <a:gd name="connsiteX2" fmla="*/ 0 w 2365822"/>
                <a:gd name="connsiteY2" fmla="*/ 0 h 3626636"/>
                <a:gd name="connsiteX3" fmla="*/ 2274382 w 2365822"/>
                <a:gd name="connsiteY3" fmla="*/ 0 h 3626636"/>
                <a:gd name="connsiteX4" fmla="*/ 2365822 w 2365822"/>
                <a:gd name="connsiteY4" fmla="*/ 3626636 h 3626636"/>
                <a:gd name="connsiteX0" fmla="*/ 2274382 w 2283272"/>
                <a:gd name="connsiteY0" fmla="*/ 3535196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3272"/>
                <a:gd name="connsiteY0" fmla="*/ 352567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1684"/>
                <a:gd name="connsiteY0" fmla="*/ 3525671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52132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229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1013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86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96583 w 2281684"/>
                <a:gd name="connsiteY0" fmla="*/ 3522496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76591 w 2281684"/>
                <a:gd name="connsiteY0" fmla="*/ 3520823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76591 w 2286130"/>
                <a:gd name="connsiteY0" fmla="*/ 3520823 h 3535196"/>
                <a:gd name="connsiteX1" fmla="*/ 0 w 2286130"/>
                <a:gd name="connsiteY1" fmla="*/ 3535196 h 3535196"/>
                <a:gd name="connsiteX2" fmla="*/ 0 w 2286130"/>
                <a:gd name="connsiteY2" fmla="*/ 0 h 3535196"/>
                <a:gd name="connsiteX3" fmla="*/ 2274382 w 2286130"/>
                <a:gd name="connsiteY3" fmla="*/ 0 h 3535196"/>
                <a:gd name="connsiteX4" fmla="*/ 2286130 w 2286130"/>
                <a:gd name="connsiteY4" fmla="*/ 3357471 h 3535196"/>
                <a:gd name="connsiteX0" fmla="*/ 2056600 w 2286130"/>
                <a:gd name="connsiteY0" fmla="*/ 3519150 h 3535196"/>
                <a:gd name="connsiteX1" fmla="*/ 0 w 2286130"/>
                <a:gd name="connsiteY1" fmla="*/ 3535196 h 3535196"/>
                <a:gd name="connsiteX2" fmla="*/ 0 w 2286130"/>
                <a:gd name="connsiteY2" fmla="*/ 0 h 3535196"/>
                <a:gd name="connsiteX3" fmla="*/ 2274382 w 2286130"/>
                <a:gd name="connsiteY3" fmla="*/ 0 h 3535196"/>
                <a:gd name="connsiteX4" fmla="*/ 2286130 w 2286130"/>
                <a:gd name="connsiteY4" fmla="*/ 3357471 h 3535196"/>
                <a:gd name="connsiteX0" fmla="*/ 2056600 w 2290576"/>
                <a:gd name="connsiteY0" fmla="*/ 3519150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1869297 w 2290576"/>
                <a:gd name="connsiteY0" fmla="*/ 3531721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2032320 w 2290576"/>
                <a:gd name="connsiteY0" fmla="*/ 3529207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2032320 w 2357173"/>
                <a:gd name="connsiteY0" fmla="*/ 3529207 h 3535196"/>
                <a:gd name="connsiteX1" fmla="*/ 0 w 2357173"/>
                <a:gd name="connsiteY1" fmla="*/ 3535196 h 3535196"/>
                <a:gd name="connsiteX2" fmla="*/ 0 w 2357173"/>
                <a:gd name="connsiteY2" fmla="*/ 0 h 3535196"/>
                <a:gd name="connsiteX3" fmla="*/ 2274382 w 2357173"/>
                <a:gd name="connsiteY3" fmla="*/ 0 h 3535196"/>
                <a:gd name="connsiteX4" fmla="*/ 2357173 w 2357173"/>
                <a:gd name="connsiteY4" fmla="*/ 2860348 h 3535196"/>
                <a:gd name="connsiteX0" fmla="*/ 2032320 w 2274382"/>
                <a:gd name="connsiteY0" fmla="*/ 3529207 h 3535196"/>
                <a:gd name="connsiteX1" fmla="*/ 0 w 2274382"/>
                <a:gd name="connsiteY1" fmla="*/ 3535196 h 3535196"/>
                <a:gd name="connsiteX2" fmla="*/ 0 w 2274382"/>
                <a:gd name="connsiteY2" fmla="*/ 0 h 3535196"/>
                <a:gd name="connsiteX3" fmla="*/ 2274382 w 2274382"/>
                <a:gd name="connsiteY3" fmla="*/ 0 h 3535196"/>
                <a:gd name="connsiteX0" fmla="*/ 0 w 2274382"/>
                <a:gd name="connsiteY0" fmla="*/ 3535196 h 3535196"/>
                <a:gd name="connsiteX1" fmla="*/ 0 w 2274382"/>
                <a:gd name="connsiteY1" fmla="*/ 0 h 3535196"/>
                <a:gd name="connsiteX2" fmla="*/ 2274382 w 2274382"/>
                <a:gd name="connsiteY2" fmla="*/ 0 h 353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382" h="3535196">
                  <a:moveTo>
                    <a:pt x="0" y="3535196"/>
                  </a:moveTo>
                  <a:lnTo>
                    <a:pt x="0" y="0"/>
                  </a:lnTo>
                  <a:lnTo>
                    <a:pt x="2274382" y="0"/>
                  </a:lnTo>
                </a:path>
              </a:pathLst>
            </a:cu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0BFE1B77-7832-4EB9-49BC-FDA0DA3D9BC1}"/>
                </a:ext>
              </a:extLst>
            </p:cNvPr>
            <p:cNvGrpSpPr/>
            <p:nvPr/>
          </p:nvGrpSpPr>
          <p:grpSpPr>
            <a:xfrm rot="5400000" flipV="1">
              <a:off x="10490563" y="5637869"/>
              <a:ext cx="402045" cy="402045"/>
              <a:chOff x="3863751" y="4507306"/>
              <a:chExt cx="377047" cy="377047"/>
            </a:xfrm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A28A780-54D6-90A3-94BC-73DB8BDEBC63}"/>
                  </a:ext>
                </a:extLst>
              </p:cNvPr>
              <p:cNvSpPr/>
              <p:nvPr/>
            </p:nvSpPr>
            <p:spPr>
              <a:xfrm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3633B95E-0912-5468-F4FB-26DE52C00916}"/>
                  </a:ext>
                </a:extLst>
              </p:cNvPr>
              <p:cNvSpPr/>
              <p:nvPr/>
            </p:nvSpPr>
            <p:spPr>
              <a:xfrm rot="90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6228DD60-44B5-5129-DC91-A5327590E841}"/>
                  </a:ext>
                </a:extLst>
              </p:cNvPr>
              <p:cNvSpPr/>
              <p:nvPr/>
            </p:nvSpPr>
            <p:spPr>
              <a:xfrm rot="72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A7BBA7B8-8195-2745-C646-BD74373982F7}"/>
                  </a:ext>
                </a:extLst>
              </p:cNvPr>
              <p:cNvSpPr/>
              <p:nvPr/>
            </p:nvSpPr>
            <p:spPr>
              <a:xfrm rot="54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F0D99B47-5C18-8D74-5DFB-B0A88A4DC440}"/>
                  </a:ext>
                </a:extLst>
              </p:cNvPr>
              <p:cNvSpPr/>
              <p:nvPr/>
            </p:nvSpPr>
            <p:spPr>
              <a:xfrm rot="36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6C38CABB-7AEC-76F5-90C5-42DC912363E8}"/>
                  </a:ext>
                </a:extLst>
              </p:cNvPr>
              <p:cNvSpPr/>
              <p:nvPr/>
            </p:nvSpPr>
            <p:spPr>
              <a:xfrm rot="18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8925C5AF-9A33-E629-6B95-B2FA6955CA14}"/>
                </a:ext>
              </a:extLst>
            </p:cNvPr>
            <p:cNvCxnSpPr>
              <a:cxnSpLocks/>
              <a:stCxn id="98" idx="2"/>
              <a:endCxn id="102" idx="0"/>
            </p:cNvCxnSpPr>
            <p:nvPr/>
          </p:nvCxnSpPr>
          <p:spPr>
            <a:xfrm>
              <a:off x="6240017" y="5832391"/>
              <a:ext cx="4250546" cy="6501"/>
            </a:xfrm>
            <a:prstGeom prst="line">
              <a:avLst/>
            </a:pr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3FC32CB0-8DF5-6133-C408-832623C4C449}"/>
                </a:ext>
              </a:extLst>
            </p:cNvPr>
            <p:cNvCxnSpPr>
              <a:cxnSpLocks/>
              <a:endCxn id="105" idx="5"/>
            </p:cNvCxnSpPr>
            <p:nvPr/>
          </p:nvCxnSpPr>
          <p:spPr>
            <a:xfrm flipH="1">
              <a:off x="10689719" y="3750512"/>
              <a:ext cx="14795" cy="1888491"/>
            </a:xfrm>
            <a:prstGeom prst="line">
              <a:avLst/>
            </a:pr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119AB89-2055-53C7-9C0D-49CF27E02B03}"/>
              </a:ext>
            </a:extLst>
          </p:cNvPr>
          <p:cNvGrpSpPr/>
          <p:nvPr/>
        </p:nvGrpSpPr>
        <p:grpSpPr>
          <a:xfrm>
            <a:off x="1309604" y="3750512"/>
            <a:ext cx="4652591" cy="2289402"/>
            <a:chOff x="1309604" y="3750512"/>
            <a:chExt cx="4652591" cy="2289402"/>
          </a:xfrm>
        </p:grpSpPr>
        <p:sp>
          <p:nvSpPr>
            <p:cNvPr id="109" name="矩形 39">
              <a:extLst>
                <a:ext uri="{FF2B5EF4-FFF2-40B4-BE49-F238E27FC236}">
                  <a16:creationId xmlns:a16="http://schemas.microsoft.com/office/drawing/2014/main" id="{59898FD3-CA19-CC9C-499A-F345CDD4912D}"/>
                </a:ext>
              </a:extLst>
            </p:cNvPr>
            <p:cNvSpPr/>
            <p:nvPr/>
          </p:nvSpPr>
          <p:spPr>
            <a:xfrm rot="16200000" flipH="1" flipV="1">
              <a:off x="2689007" y="2559203"/>
              <a:ext cx="2081879" cy="4464497"/>
            </a:xfrm>
            <a:custGeom>
              <a:avLst/>
              <a:gdLst>
                <a:gd name="connsiteX0" fmla="*/ 0 w 2274382"/>
                <a:gd name="connsiteY0" fmla="*/ 0 h 3535196"/>
                <a:gd name="connsiteX1" fmla="*/ 2274382 w 2274382"/>
                <a:gd name="connsiteY1" fmla="*/ 0 h 3535196"/>
                <a:gd name="connsiteX2" fmla="*/ 2274382 w 2274382"/>
                <a:gd name="connsiteY2" fmla="*/ 3535196 h 3535196"/>
                <a:gd name="connsiteX3" fmla="*/ 0 w 2274382"/>
                <a:gd name="connsiteY3" fmla="*/ 3535196 h 3535196"/>
                <a:gd name="connsiteX4" fmla="*/ 0 w 2274382"/>
                <a:gd name="connsiteY4" fmla="*/ 0 h 3535196"/>
                <a:gd name="connsiteX0" fmla="*/ 2274382 w 2365822"/>
                <a:gd name="connsiteY0" fmla="*/ 3535196 h 3626636"/>
                <a:gd name="connsiteX1" fmla="*/ 0 w 2365822"/>
                <a:gd name="connsiteY1" fmla="*/ 3535196 h 3626636"/>
                <a:gd name="connsiteX2" fmla="*/ 0 w 2365822"/>
                <a:gd name="connsiteY2" fmla="*/ 0 h 3626636"/>
                <a:gd name="connsiteX3" fmla="*/ 2274382 w 2365822"/>
                <a:gd name="connsiteY3" fmla="*/ 0 h 3626636"/>
                <a:gd name="connsiteX4" fmla="*/ 2365822 w 2365822"/>
                <a:gd name="connsiteY4" fmla="*/ 3626636 h 3626636"/>
                <a:gd name="connsiteX0" fmla="*/ 2274382 w 2283272"/>
                <a:gd name="connsiteY0" fmla="*/ 3535196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3272"/>
                <a:gd name="connsiteY0" fmla="*/ 352567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1684"/>
                <a:gd name="connsiteY0" fmla="*/ 3525671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52132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229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1013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86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96583 w 2281684"/>
                <a:gd name="connsiteY0" fmla="*/ 3522496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76591 w 2281684"/>
                <a:gd name="connsiteY0" fmla="*/ 3520823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76591 w 2286130"/>
                <a:gd name="connsiteY0" fmla="*/ 3520823 h 3535196"/>
                <a:gd name="connsiteX1" fmla="*/ 0 w 2286130"/>
                <a:gd name="connsiteY1" fmla="*/ 3535196 h 3535196"/>
                <a:gd name="connsiteX2" fmla="*/ 0 w 2286130"/>
                <a:gd name="connsiteY2" fmla="*/ 0 h 3535196"/>
                <a:gd name="connsiteX3" fmla="*/ 2274382 w 2286130"/>
                <a:gd name="connsiteY3" fmla="*/ 0 h 3535196"/>
                <a:gd name="connsiteX4" fmla="*/ 2286130 w 2286130"/>
                <a:gd name="connsiteY4" fmla="*/ 3357471 h 3535196"/>
                <a:gd name="connsiteX0" fmla="*/ 2056600 w 2286130"/>
                <a:gd name="connsiteY0" fmla="*/ 3519150 h 3535196"/>
                <a:gd name="connsiteX1" fmla="*/ 0 w 2286130"/>
                <a:gd name="connsiteY1" fmla="*/ 3535196 h 3535196"/>
                <a:gd name="connsiteX2" fmla="*/ 0 w 2286130"/>
                <a:gd name="connsiteY2" fmla="*/ 0 h 3535196"/>
                <a:gd name="connsiteX3" fmla="*/ 2274382 w 2286130"/>
                <a:gd name="connsiteY3" fmla="*/ 0 h 3535196"/>
                <a:gd name="connsiteX4" fmla="*/ 2286130 w 2286130"/>
                <a:gd name="connsiteY4" fmla="*/ 3357471 h 3535196"/>
                <a:gd name="connsiteX0" fmla="*/ 2056600 w 2290576"/>
                <a:gd name="connsiteY0" fmla="*/ 3519150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1869297 w 2290576"/>
                <a:gd name="connsiteY0" fmla="*/ 3531721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2032320 w 2290576"/>
                <a:gd name="connsiteY0" fmla="*/ 3529207 h 3535196"/>
                <a:gd name="connsiteX1" fmla="*/ 0 w 2290576"/>
                <a:gd name="connsiteY1" fmla="*/ 3535196 h 3535196"/>
                <a:gd name="connsiteX2" fmla="*/ 0 w 2290576"/>
                <a:gd name="connsiteY2" fmla="*/ 0 h 3535196"/>
                <a:gd name="connsiteX3" fmla="*/ 2274382 w 2290576"/>
                <a:gd name="connsiteY3" fmla="*/ 0 h 3535196"/>
                <a:gd name="connsiteX4" fmla="*/ 2290576 w 2290576"/>
                <a:gd name="connsiteY4" fmla="*/ 3359148 h 3535196"/>
                <a:gd name="connsiteX0" fmla="*/ 2032320 w 2357173"/>
                <a:gd name="connsiteY0" fmla="*/ 3529207 h 3535196"/>
                <a:gd name="connsiteX1" fmla="*/ 0 w 2357173"/>
                <a:gd name="connsiteY1" fmla="*/ 3535196 h 3535196"/>
                <a:gd name="connsiteX2" fmla="*/ 0 w 2357173"/>
                <a:gd name="connsiteY2" fmla="*/ 0 h 3535196"/>
                <a:gd name="connsiteX3" fmla="*/ 2274382 w 2357173"/>
                <a:gd name="connsiteY3" fmla="*/ 0 h 3535196"/>
                <a:gd name="connsiteX4" fmla="*/ 2357173 w 2357173"/>
                <a:gd name="connsiteY4" fmla="*/ 2860348 h 3535196"/>
                <a:gd name="connsiteX0" fmla="*/ 2032320 w 2274382"/>
                <a:gd name="connsiteY0" fmla="*/ 3529207 h 3535196"/>
                <a:gd name="connsiteX1" fmla="*/ 0 w 2274382"/>
                <a:gd name="connsiteY1" fmla="*/ 3535196 h 3535196"/>
                <a:gd name="connsiteX2" fmla="*/ 0 w 2274382"/>
                <a:gd name="connsiteY2" fmla="*/ 0 h 3535196"/>
                <a:gd name="connsiteX3" fmla="*/ 2274382 w 2274382"/>
                <a:gd name="connsiteY3" fmla="*/ 0 h 3535196"/>
                <a:gd name="connsiteX0" fmla="*/ 0 w 2274382"/>
                <a:gd name="connsiteY0" fmla="*/ 3535196 h 3535196"/>
                <a:gd name="connsiteX1" fmla="*/ 0 w 2274382"/>
                <a:gd name="connsiteY1" fmla="*/ 0 h 3535196"/>
                <a:gd name="connsiteX2" fmla="*/ 2274382 w 2274382"/>
                <a:gd name="connsiteY2" fmla="*/ 0 h 353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4382" h="3535196">
                  <a:moveTo>
                    <a:pt x="0" y="3535196"/>
                  </a:moveTo>
                  <a:lnTo>
                    <a:pt x="0" y="0"/>
                  </a:lnTo>
                  <a:lnTo>
                    <a:pt x="2274382" y="0"/>
                  </a:lnTo>
                </a:path>
              </a:pathLst>
            </a:cu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921E6221-B9E1-E2DA-CA7B-B1145DB9CD39}"/>
                </a:ext>
              </a:extLst>
            </p:cNvPr>
            <p:cNvGrpSpPr/>
            <p:nvPr/>
          </p:nvGrpSpPr>
          <p:grpSpPr>
            <a:xfrm rot="16200000" flipH="1" flipV="1">
              <a:off x="1309604" y="5637869"/>
              <a:ext cx="402045" cy="402045"/>
              <a:chOff x="3863751" y="4507306"/>
              <a:chExt cx="377047" cy="377047"/>
            </a:xfrm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7EDC913-9B2F-44D0-37B7-541EECABBAD9}"/>
                  </a:ext>
                </a:extLst>
              </p:cNvPr>
              <p:cNvSpPr/>
              <p:nvPr/>
            </p:nvSpPr>
            <p:spPr>
              <a:xfrm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36E08E2C-7791-3F35-0CF1-677911BCF842}"/>
                  </a:ext>
                </a:extLst>
              </p:cNvPr>
              <p:cNvSpPr/>
              <p:nvPr/>
            </p:nvSpPr>
            <p:spPr>
              <a:xfrm rot="90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205DA6F-8027-1256-710E-E63495193898}"/>
                  </a:ext>
                </a:extLst>
              </p:cNvPr>
              <p:cNvSpPr/>
              <p:nvPr/>
            </p:nvSpPr>
            <p:spPr>
              <a:xfrm rot="72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9A61896E-1031-6C1C-7621-92759428A1DB}"/>
                  </a:ext>
                </a:extLst>
              </p:cNvPr>
              <p:cNvSpPr/>
              <p:nvPr/>
            </p:nvSpPr>
            <p:spPr>
              <a:xfrm rot="54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72EF5FFD-18CC-6AA6-6A60-0C3F5DF3B99B}"/>
                  </a:ext>
                </a:extLst>
              </p:cNvPr>
              <p:cNvSpPr/>
              <p:nvPr/>
            </p:nvSpPr>
            <p:spPr>
              <a:xfrm rot="36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5D96397B-75FC-1AAC-B0F8-AB9C6AB1A028}"/>
                  </a:ext>
                </a:extLst>
              </p:cNvPr>
              <p:cNvSpPr/>
              <p:nvPr/>
            </p:nvSpPr>
            <p:spPr>
              <a:xfrm rot="18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F35FD40B-08E9-E54A-3C79-E34532051F77}"/>
                </a:ext>
              </a:extLst>
            </p:cNvPr>
            <p:cNvCxnSpPr>
              <a:cxnSpLocks/>
              <a:stCxn id="109" idx="2"/>
              <a:endCxn id="113" idx="0"/>
            </p:cNvCxnSpPr>
            <p:nvPr/>
          </p:nvCxnSpPr>
          <p:spPr>
            <a:xfrm flipH="1">
              <a:off x="1711649" y="5832391"/>
              <a:ext cx="4250546" cy="6501"/>
            </a:xfrm>
            <a:prstGeom prst="line">
              <a:avLst/>
            </a:pr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6B946BC2-8B93-1E5A-B557-14759A8DDB13}"/>
                </a:ext>
              </a:extLst>
            </p:cNvPr>
            <p:cNvCxnSpPr>
              <a:cxnSpLocks/>
              <a:endCxn id="116" idx="5"/>
            </p:cNvCxnSpPr>
            <p:nvPr/>
          </p:nvCxnSpPr>
          <p:spPr>
            <a:xfrm>
              <a:off x="1497698" y="3750512"/>
              <a:ext cx="14795" cy="1888491"/>
            </a:xfrm>
            <a:prstGeom prst="line">
              <a:avLst/>
            </a:pr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27130506-0FAF-BA9A-1D52-868DB3DD8CD5}"/>
                </a:ext>
              </a:extLst>
            </p:cNvPr>
            <p:cNvSpPr txBox="1"/>
            <p:nvPr/>
          </p:nvSpPr>
          <p:spPr>
            <a:xfrm>
              <a:off x="1694044" y="3933331"/>
              <a:ext cx="20936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r>
                <a:rPr lang="zh-CN" altLang="en-US" dirty="0"/>
                <a:t>关键词标题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BAF5CA02-8DBE-0B06-39A2-DDFF8D52F343}"/>
                </a:ext>
              </a:extLst>
            </p:cNvPr>
            <p:cNvSpPr txBox="1"/>
            <p:nvPr/>
          </p:nvSpPr>
          <p:spPr>
            <a:xfrm>
              <a:off x="1689281" y="4431409"/>
              <a:ext cx="4109864" cy="914609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2"/>
                  </a:solidFill>
                  <a:effectLst/>
                </a:rPr>
                <a:t>51PPT</a:t>
              </a:r>
              <a:r>
                <a:rPr lang="zh-CN" altLang="en-US" sz="1400" dirty="0">
                  <a:solidFill>
                    <a:schemeClr val="tx2"/>
                  </a:solidFill>
                  <a:effectLst/>
                </a:rPr>
                <a:t>模板网，幻灯片演示模板及素材免费 下载！</a:t>
              </a:r>
            </a:p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2"/>
                  </a:solidFill>
                  <a:effectLst/>
                </a:rPr>
                <a:t>51PPT</a:t>
              </a:r>
              <a:r>
                <a:rPr lang="zh-CN" altLang="en-US" sz="1400" dirty="0">
                  <a:solidFill>
                    <a:schemeClr val="tx2"/>
                  </a:solidFill>
                  <a:effectLst/>
                </a:rPr>
                <a:t>模板网 官网唯一网址：</a:t>
              </a:r>
              <a:r>
                <a:rPr lang="en-US" altLang="zh-CN" sz="1400" dirty="0">
                  <a:solidFill>
                    <a:schemeClr val="tx2"/>
                  </a:solidFill>
                  <a:effectLst/>
                </a:rPr>
                <a:t>www.51pptmoban.com</a:t>
              </a:r>
              <a:endParaRPr lang="zh-CN" altLang="en-US" sz="1400" dirty="0">
                <a:solidFill>
                  <a:schemeClr val="tx2"/>
                </a:solidFill>
                <a:effectLst/>
              </a:endParaRPr>
            </a:p>
          </p:txBody>
        </p:sp>
      </p:grpSp>
      <p:sp>
        <p:nvSpPr>
          <p:cNvPr id="122" name="文本占位符 14">
            <a:extLst>
              <a:ext uri="{FF2B5EF4-FFF2-40B4-BE49-F238E27FC236}">
                <a16:creationId xmlns:a16="http://schemas.microsoft.com/office/drawing/2014/main" id="{563B5A7B-CCB1-C27D-F8C9-E4054CDBF5A6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亮点经验</a:t>
            </a:r>
          </a:p>
        </p:txBody>
      </p:sp>
    </p:spTree>
    <p:extLst>
      <p:ext uri="{BB962C8B-B14F-4D97-AF65-F5344CB8AC3E}">
        <p14:creationId xmlns:p14="http://schemas.microsoft.com/office/powerpoint/2010/main" val="3357105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亮点经验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F6C6ECB7-2F68-A6E5-8497-BB5B3F2F8A6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6160" y="1635646"/>
            <a:ext cx="3672408" cy="358670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F5DDAF5-BDC2-4234-0B1D-810CA7CA5A4D}"/>
              </a:ext>
            </a:extLst>
          </p:cNvPr>
          <p:cNvSpPr txBox="1"/>
          <p:nvPr/>
        </p:nvSpPr>
        <p:spPr>
          <a:xfrm flipH="1">
            <a:off x="695325" y="2198987"/>
            <a:ext cx="5184651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solidFill>
                  <a:schemeClr val="bg1"/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CA3177-E918-A8B8-5533-7E60C41A0CF6}"/>
              </a:ext>
            </a:extLst>
          </p:cNvPr>
          <p:cNvSpPr txBox="1"/>
          <p:nvPr/>
        </p:nvSpPr>
        <p:spPr>
          <a:xfrm flipH="1">
            <a:off x="653415" y="1738831"/>
            <a:ext cx="1554301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关键词标题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580C131-775C-8638-C27D-5EF89195BD42}"/>
              </a:ext>
            </a:extLst>
          </p:cNvPr>
          <p:cNvGrpSpPr/>
          <p:nvPr/>
        </p:nvGrpSpPr>
        <p:grpSpPr>
          <a:xfrm>
            <a:off x="767408" y="3827063"/>
            <a:ext cx="1777177" cy="1292106"/>
            <a:chOff x="767408" y="3429000"/>
            <a:chExt cx="1777177" cy="129210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80ACAD9-A722-8B61-F2DF-042FB3378B21}"/>
                </a:ext>
              </a:extLst>
            </p:cNvPr>
            <p:cNvSpPr txBox="1"/>
            <p:nvPr/>
          </p:nvSpPr>
          <p:spPr>
            <a:xfrm>
              <a:off x="767408" y="3429000"/>
              <a:ext cx="128240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DBE5D78-C37C-48AE-C07B-7B1B1C69BF2A}"/>
                </a:ext>
              </a:extLst>
            </p:cNvPr>
            <p:cNvSpPr txBox="1"/>
            <p:nvPr/>
          </p:nvSpPr>
          <p:spPr>
            <a:xfrm>
              <a:off x="767408" y="3776167"/>
              <a:ext cx="1777177" cy="944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F2C2F2B-2F7A-9CA4-030C-E872EC29FB19}"/>
              </a:ext>
            </a:extLst>
          </p:cNvPr>
          <p:cNvGrpSpPr/>
          <p:nvPr/>
        </p:nvGrpSpPr>
        <p:grpSpPr>
          <a:xfrm>
            <a:off x="3015808" y="3827063"/>
            <a:ext cx="1777177" cy="1292106"/>
            <a:chOff x="767408" y="3429000"/>
            <a:chExt cx="1777177" cy="129210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4F1123F-25B8-E65A-5C1E-5AE127F1F243}"/>
                </a:ext>
              </a:extLst>
            </p:cNvPr>
            <p:cNvSpPr txBox="1"/>
            <p:nvPr/>
          </p:nvSpPr>
          <p:spPr>
            <a:xfrm>
              <a:off x="767408" y="3429000"/>
              <a:ext cx="128240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292B5E9-3DEB-6E94-46BD-47583292CE4D}"/>
                </a:ext>
              </a:extLst>
            </p:cNvPr>
            <p:cNvSpPr txBox="1"/>
            <p:nvPr/>
          </p:nvSpPr>
          <p:spPr>
            <a:xfrm>
              <a:off x="767408" y="3776167"/>
              <a:ext cx="1777177" cy="944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8716CE1-D299-781E-69C4-7E93AF05BD36}"/>
              </a:ext>
            </a:extLst>
          </p:cNvPr>
          <p:cNvGrpSpPr/>
          <p:nvPr/>
        </p:nvGrpSpPr>
        <p:grpSpPr>
          <a:xfrm>
            <a:off x="699135" y="2789685"/>
            <a:ext cx="6573155" cy="540000"/>
            <a:chOff x="699135" y="2789685"/>
            <a:chExt cx="6573155" cy="540000"/>
          </a:xfrm>
        </p:grpSpPr>
        <p:sp>
          <p:nvSpPr>
            <p:cNvPr id="6" name="箭头: 右 5">
              <a:extLst>
                <a:ext uri="{FF2B5EF4-FFF2-40B4-BE49-F238E27FC236}">
                  <a16:creationId xmlns:a16="http://schemas.microsoft.com/office/drawing/2014/main" id="{0394CBA3-720E-25F7-7ADF-039935D209D0}"/>
                </a:ext>
              </a:extLst>
            </p:cNvPr>
            <p:cNvSpPr/>
            <p:nvPr/>
          </p:nvSpPr>
          <p:spPr>
            <a:xfrm>
              <a:off x="699135" y="2956917"/>
              <a:ext cx="6573155" cy="205536"/>
            </a:xfrm>
            <a:prstGeom prst="rightArrow">
              <a:avLst/>
            </a:prstGeom>
            <a:gradFill>
              <a:gsLst>
                <a:gs pos="800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DFF817-7AA2-1904-C39B-36646FA6D84D}"/>
                </a:ext>
              </a:extLst>
            </p:cNvPr>
            <p:cNvSpPr/>
            <p:nvPr/>
          </p:nvSpPr>
          <p:spPr>
            <a:xfrm>
              <a:off x="1114108" y="2789685"/>
              <a:ext cx="540000" cy="540000"/>
            </a:xfrm>
            <a:prstGeom prst="roundRect">
              <a:avLst>
                <a:gd name="adj" fmla="val 14262"/>
              </a:avLst>
            </a:prstGeom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258D14E-715B-3BBE-4C80-7764E10DD8A6}"/>
                </a:ext>
              </a:extLst>
            </p:cNvPr>
            <p:cNvSpPr txBox="1"/>
            <p:nvPr/>
          </p:nvSpPr>
          <p:spPr>
            <a:xfrm>
              <a:off x="1222874" y="2905797"/>
              <a:ext cx="32246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2"/>
                  </a:solidFill>
                  <a:latin typeface="+mj-ea"/>
                  <a:ea typeface="+mj-ea"/>
                </a:rPr>
                <a:t>01</a:t>
              </a:r>
              <a:endParaRPr lang="zh-CN" altLang="en-US" sz="20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A9656E10-622C-FBE9-D50D-6CACC9E5E571}"/>
                </a:ext>
              </a:extLst>
            </p:cNvPr>
            <p:cNvSpPr/>
            <p:nvPr/>
          </p:nvSpPr>
          <p:spPr>
            <a:xfrm>
              <a:off x="3362508" y="2789685"/>
              <a:ext cx="540000" cy="540000"/>
            </a:xfrm>
            <a:prstGeom prst="roundRect">
              <a:avLst>
                <a:gd name="adj" fmla="val 14262"/>
              </a:avLst>
            </a:prstGeom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AC3F574-B430-F6E3-000A-D56ACC5785A1}"/>
                </a:ext>
              </a:extLst>
            </p:cNvPr>
            <p:cNvSpPr txBox="1"/>
            <p:nvPr/>
          </p:nvSpPr>
          <p:spPr>
            <a:xfrm>
              <a:off x="3471274" y="2905797"/>
              <a:ext cx="43123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2"/>
                  </a:solidFill>
                  <a:latin typeface="+mj-ea"/>
                  <a:ea typeface="+mj-ea"/>
                </a:rPr>
                <a:t>02</a:t>
              </a:r>
              <a:endParaRPr lang="zh-CN" altLang="en-US" sz="20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10135A40-22D3-E16E-45E9-E29C008B32D1}"/>
                </a:ext>
              </a:extLst>
            </p:cNvPr>
            <p:cNvSpPr/>
            <p:nvPr/>
          </p:nvSpPr>
          <p:spPr>
            <a:xfrm>
              <a:off x="5610908" y="2789685"/>
              <a:ext cx="540000" cy="540000"/>
            </a:xfrm>
            <a:prstGeom prst="roundRect">
              <a:avLst>
                <a:gd name="adj" fmla="val 14262"/>
              </a:avLst>
            </a:prstGeom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3B747BB-8400-B1E6-45DA-230303A5E19A}"/>
                </a:ext>
              </a:extLst>
            </p:cNvPr>
            <p:cNvSpPr txBox="1"/>
            <p:nvPr/>
          </p:nvSpPr>
          <p:spPr>
            <a:xfrm>
              <a:off x="5719674" y="2905797"/>
              <a:ext cx="43123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2"/>
                  </a:solidFill>
                  <a:latin typeface="+mj-ea"/>
                  <a:ea typeface="+mj-ea"/>
                </a:rPr>
                <a:t>03</a:t>
              </a:r>
              <a:endParaRPr lang="zh-CN" altLang="en-US" sz="2000" b="1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C67C301-9A17-117B-D3EE-25AE08AD1F74}"/>
              </a:ext>
            </a:extLst>
          </p:cNvPr>
          <p:cNvGrpSpPr/>
          <p:nvPr/>
        </p:nvGrpSpPr>
        <p:grpSpPr>
          <a:xfrm>
            <a:off x="5264208" y="3827063"/>
            <a:ext cx="1777177" cy="1292106"/>
            <a:chOff x="767408" y="3429000"/>
            <a:chExt cx="1777177" cy="129210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E176231-506A-129D-BFF1-C70518800B86}"/>
                </a:ext>
              </a:extLst>
            </p:cNvPr>
            <p:cNvSpPr txBox="1"/>
            <p:nvPr/>
          </p:nvSpPr>
          <p:spPr>
            <a:xfrm>
              <a:off x="767408" y="3429000"/>
              <a:ext cx="128240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E19B745-3024-D53C-1988-01266155F99B}"/>
                </a:ext>
              </a:extLst>
            </p:cNvPr>
            <p:cNvSpPr txBox="1"/>
            <p:nvPr/>
          </p:nvSpPr>
          <p:spPr>
            <a:xfrm>
              <a:off x="767408" y="3776167"/>
              <a:ext cx="1777177" cy="944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6154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264E528-D5B8-7F9B-03A0-17B637A4A5E4}"/>
              </a:ext>
            </a:extLst>
          </p:cNvPr>
          <p:cNvGrpSpPr/>
          <p:nvPr/>
        </p:nvGrpSpPr>
        <p:grpSpPr>
          <a:xfrm>
            <a:off x="995942" y="2348880"/>
            <a:ext cx="1937789" cy="1937789"/>
            <a:chOff x="995942" y="2348880"/>
            <a:chExt cx="1937789" cy="193778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3DF5024-EFDB-7C1D-263F-F901DD76D0DF}"/>
                </a:ext>
              </a:extLst>
            </p:cNvPr>
            <p:cNvGrpSpPr/>
            <p:nvPr/>
          </p:nvGrpSpPr>
          <p:grpSpPr>
            <a:xfrm>
              <a:off x="995942" y="2348880"/>
              <a:ext cx="1937789" cy="1937789"/>
              <a:chOff x="-3400474" y="2092300"/>
              <a:chExt cx="3092500" cy="3092500"/>
            </a:xfrm>
            <a:solidFill>
              <a:schemeClr val="accent5">
                <a:lumMod val="50000"/>
                <a:alpha val="30000"/>
              </a:schemeClr>
            </a:solidFill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CB6EFD9-8773-1C5C-FADA-5E47A0AF6D45}"/>
                  </a:ext>
                </a:extLst>
              </p:cNvPr>
              <p:cNvSpPr/>
              <p:nvPr userDrawn="1"/>
            </p:nvSpPr>
            <p:spPr>
              <a:xfrm>
                <a:off x="-2686074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0C30E8DD-577A-476C-E41A-21457F74BC4C}"/>
                  </a:ext>
                </a:extLst>
              </p:cNvPr>
              <p:cNvSpPr/>
              <p:nvPr userDrawn="1"/>
            </p:nvSpPr>
            <p:spPr>
              <a:xfrm rot="9000000">
                <a:off x="-2686074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F6B24B9C-9A1C-7630-708F-C7A1DA20E93E}"/>
                  </a:ext>
                </a:extLst>
              </p:cNvPr>
              <p:cNvSpPr/>
              <p:nvPr userDrawn="1"/>
            </p:nvSpPr>
            <p:spPr>
              <a:xfrm rot="7200000">
                <a:off x="-2686074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EA3A40EB-1808-7CAA-1E60-DF6D2700C8B6}"/>
                  </a:ext>
                </a:extLst>
              </p:cNvPr>
              <p:cNvSpPr/>
              <p:nvPr userDrawn="1"/>
            </p:nvSpPr>
            <p:spPr>
              <a:xfrm rot="5400000">
                <a:off x="-2686074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F289323-E095-5008-4517-D13C9B6DB5B4}"/>
                  </a:ext>
                </a:extLst>
              </p:cNvPr>
              <p:cNvSpPr/>
              <p:nvPr userDrawn="1"/>
            </p:nvSpPr>
            <p:spPr>
              <a:xfrm rot="3600000">
                <a:off x="-2686074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3480789-3A55-27F9-A89C-2B883634DDA1}"/>
                  </a:ext>
                </a:extLst>
              </p:cNvPr>
              <p:cNvSpPr/>
              <p:nvPr userDrawn="1"/>
            </p:nvSpPr>
            <p:spPr>
              <a:xfrm rot="1800000">
                <a:off x="-2686074" y="2092300"/>
                <a:ext cx="1663700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E79E5D7-DFCB-A8B7-A01E-4ACFE8AADC15}"/>
                </a:ext>
              </a:extLst>
            </p:cNvPr>
            <p:cNvSpPr txBox="1"/>
            <p:nvPr/>
          </p:nvSpPr>
          <p:spPr>
            <a:xfrm>
              <a:off x="1351528" y="2809943"/>
              <a:ext cx="1226618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6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980038-032C-BE2C-2F1A-99A696A87C0E}"/>
              </a:ext>
            </a:extLst>
          </p:cNvPr>
          <p:cNvGrpSpPr/>
          <p:nvPr/>
        </p:nvGrpSpPr>
        <p:grpSpPr>
          <a:xfrm>
            <a:off x="2927648" y="2348880"/>
            <a:ext cx="4288353" cy="2064229"/>
            <a:chOff x="2927648" y="2551837"/>
            <a:chExt cx="4288353" cy="206422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3CE9969-F132-B0D4-B804-B81491547344}"/>
                </a:ext>
              </a:extLst>
            </p:cNvPr>
            <p:cNvSpPr txBox="1"/>
            <p:nvPr/>
          </p:nvSpPr>
          <p:spPr>
            <a:xfrm>
              <a:off x="2927648" y="2551837"/>
              <a:ext cx="4288353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问题分析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2E3D29-AF9B-7F33-FB8A-1550DE582AF0}"/>
                </a:ext>
              </a:extLst>
            </p:cNvPr>
            <p:cNvSpPr txBox="1"/>
            <p:nvPr/>
          </p:nvSpPr>
          <p:spPr>
            <a:xfrm>
              <a:off x="3217830" y="4092846"/>
              <a:ext cx="3677609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PROBLEM ANALYSIS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03A9765-8AD9-89F7-A949-C9373BBDB105}"/>
                </a:ext>
              </a:extLst>
            </p:cNvPr>
            <p:cNvCxnSpPr>
              <a:cxnSpLocks/>
            </p:cNvCxnSpPr>
            <p:nvPr/>
          </p:nvCxnSpPr>
          <p:spPr>
            <a:xfrm>
              <a:off x="3143672" y="3984061"/>
              <a:ext cx="3888432" cy="0"/>
            </a:xfrm>
            <a:prstGeom prst="line">
              <a:avLst/>
            </a:prstGeom>
            <a:noFill/>
            <a:ln w="31750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D1DFDB2-DA1B-B29B-1BB6-270142E8CD4A}"/>
              </a:ext>
            </a:extLst>
          </p:cNvPr>
          <p:cNvSpPr txBox="1"/>
          <p:nvPr/>
        </p:nvSpPr>
        <p:spPr>
          <a:xfrm>
            <a:off x="3217830" y="4464602"/>
            <a:ext cx="6807200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5744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>
            <a:extLst>
              <a:ext uri="{FF2B5EF4-FFF2-40B4-BE49-F238E27FC236}">
                <a16:creationId xmlns:a16="http://schemas.microsoft.com/office/drawing/2014/main" id="{9266B761-B3B4-4E7A-54E0-E88BF7E071EB}"/>
              </a:ext>
            </a:extLst>
          </p:cNvPr>
          <p:cNvSpPr/>
          <p:nvPr/>
        </p:nvSpPr>
        <p:spPr>
          <a:xfrm>
            <a:off x="3430981" y="2331029"/>
            <a:ext cx="2095500" cy="2095500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EE901D26-CEB3-7965-A76B-9B68647D722B}"/>
              </a:ext>
            </a:extLst>
          </p:cNvPr>
          <p:cNvSpPr/>
          <p:nvPr/>
        </p:nvSpPr>
        <p:spPr>
          <a:xfrm>
            <a:off x="6792314" y="2328936"/>
            <a:ext cx="2095500" cy="2095500"/>
          </a:xfrm>
          <a:prstGeom prst="ellipse">
            <a:avLst/>
          </a:prstGeom>
          <a:solidFill>
            <a:schemeClr val="accent5">
              <a:lumMod val="50000"/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55291928-367E-4FFF-0B42-A10D750F1C9B}"/>
              </a:ext>
            </a:extLst>
          </p:cNvPr>
          <p:cNvSpPr/>
          <p:nvPr/>
        </p:nvSpPr>
        <p:spPr>
          <a:xfrm>
            <a:off x="4802141" y="2020828"/>
            <a:ext cx="2572109" cy="2572109"/>
          </a:xfrm>
          <a:prstGeom prst="ellipse">
            <a:avLst/>
          </a:prstGeom>
          <a:gradFill>
            <a:gsLst>
              <a:gs pos="74000">
                <a:schemeClr val="accent1"/>
              </a:gs>
              <a:gs pos="0">
                <a:schemeClr val="accent1"/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4F53B9D-6773-9F0B-2D4A-4B5F39824529}"/>
              </a:ext>
            </a:extLst>
          </p:cNvPr>
          <p:cNvSpPr txBox="1"/>
          <p:nvPr/>
        </p:nvSpPr>
        <p:spPr>
          <a:xfrm>
            <a:off x="7559295" y="3250446"/>
            <a:ext cx="84863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37" name="箭头: V 形 36">
            <a:extLst>
              <a:ext uri="{FF2B5EF4-FFF2-40B4-BE49-F238E27FC236}">
                <a16:creationId xmlns:a16="http://schemas.microsoft.com/office/drawing/2014/main" id="{3598EDA7-C353-04A7-2830-907D22224E87}"/>
              </a:ext>
            </a:extLst>
          </p:cNvPr>
          <p:cNvSpPr/>
          <p:nvPr/>
        </p:nvSpPr>
        <p:spPr>
          <a:xfrm>
            <a:off x="8456195" y="3295270"/>
            <a:ext cx="250544" cy="245795"/>
          </a:xfrm>
          <a:prstGeom prst="chevron">
            <a:avLst>
              <a:gd name="adj" fmla="val 69191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问题分析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76507D2-07EC-9A4A-0A1B-870A08A08EAE}"/>
              </a:ext>
            </a:extLst>
          </p:cNvPr>
          <p:cNvSpPr/>
          <p:nvPr/>
        </p:nvSpPr>
        <p:spPr>
          <a:xfrm>
            <a:off x="6492191" y="2124568"/>
            <a:ext cx="2572109" cy="2572109"/>
          </a:xfrm>
          <a:prstGeom prst="ellipse">
            <a:avLst/>
          </a:prstGeom>
          <a:noFill/>
          <a:ln w="22225">
            <a:gradFill flip="none" rotWithShape="1">
              <a:gsLst>
                <a:gs pos="65000">
                  <a:schemeClr val="accent5">
                    <a:lumMod val="50000"/>
                    <a:alpha val="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589D720-DABD-156C-3F11-4FAF648E2393}"/>
              </a:ext>
            </a:extLst>
          </p:cNvPr>
          <p:cNvSpPr/>
          <p:nvPr/>
        </p:nvSpPr>
        <p:spPr>
          <a:xfrm flipH="1">
            <a:off x="3192677" y="2092725"/>
            <a:ext cx="2572109" cy="2572109"/>
          </a:xfrm>
          <a:prstGeom prst="ellipse">
            <a:avLst/>
          </a:prstGeom>
          <a:noFill/>
          <a:ln w="22225">
            <a:gradFill flip="none" rotWithShape="1">
              <a:gsLst>
                <a:gs pos="6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745095C-1E3F-D626-3E09-1620146C9F32}"/>
              </a:ext>
            </a:extLst>
          </p:cNvPr>
          <p:cNvSpPr/>
          <p:nvPr/>
        </p:nvSpPr>
        <p:spPr>
          <a:xfrm>
            <a:off x="3120555" y="3341244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1"/>
                </a:gs>
                <a:gs pos="8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BC841C4-C157-0F06-289C-CBA9156A66D1}"/>
              </a:ext>
            </a:extLst>
          </p:cNvPr>
          <p:cNvSpPr/>
          <p:nvPr/>
        </p:nvSpPr>
        <p:spPr>
          <a:xfrm>
            <a:off x="3292587" y="2652794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1"/>
                </a:gs>
                <a:gs pos="8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D021F3F-4CA1-A076-6084-00F03AFF131D}"/>
              </a:ext>
            </a:extLst>
          </p:cNvPr>
          <p:cNvSpPr/>
          <p:nvPr/>
        </p:nvSpPr>
        <p:spPr>
          <a:xfrm>
            <a:off x="3716359" y="2197943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1"/>
                </a:gs>
                <a:gs pos="8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39768B6-99A0-BD59-4F4A-4278EE772245}"/>
              </a:ext>
            </a:extLst>
          </p:cNvPr>
          <p:cNvSpPr/>
          <p:nvPr/>
        </p:nvSpPr>
        <p:spPr>
          <a:xfrm>
            <a:off x="3289063" y="3957979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1"/>
                </a:gs>
                <a:gs pos="8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E119134-D68A-10A8-E7B2-C3B79C7FF503}"/>
              </a:ext>
            </a:extLst>
          </p:cNvPr>
          <p:cNvSpPr/>
          <p:nvPr/>
        </p:nvSpPr>
        <p:spPr>
          <a:xfrm>
            <a:off x="3716359" y="4410154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1"/>
                </a:gs>
                <a:gs pos="8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B3E747E-0FF5-7EEE-8CCE-461EE87D81DD}"/>
              </a:ext>
            </a:extLst>
          </p:cNvPr>
          <p:cNvGrpSpPr/>
          <p:nvPr/>
        </p:nvGrpSpPr>
        <p:grpSpPr>
          <a:xfrm>
            <a:off x="1210891" y="1902879"/>
            <a:ext cx="1600166" cy="3165853"/>
            <a:chOff x="-1836565" y="1564194"/>
            <a:chExt cx="1600166" cy="316585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FCFBBC7-B117-4AAA-2D8F-D2A072AA96B6}"/>
                </a:ext>
              </a:extLst>
            </p:cNvPr>
            <p:cNvGrpSpPr/>
            <p:nvPr/>
          </p:nvGrpSpPr>
          <p:grpSpPr>
            <a:xfrm>
              <a:off x="-1836565" y="1564194"/>
              <a:ext cx="1600166" cy="395142"/>
              <a:chOff x="1242565" y="2223643"/>
              <a:chExt cx="1600166" cy="395142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1E016669-127C-83FD-95C6-836FCE129108}"/>
                  </a:ext>
                </a:extLst>
              </p:cNvPr>
              <p:cNvSpPr/>
              <p:nvPr/>
            </p:nvSpPr>
            <p:spPr>
              <a:xfrm>
                <a:off x="1242565" y="2223643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3205E75-A75B-77D4-E8C4-BB922DBEF1B3}"/>
                  </a:ext>
                </a:extLst>
              </p:cNvPr>
              <p:cNvSpPr txBox="1"/>
              <p:nvPr/>
            </p:nvSpPr>
            <p:spPr>
              <a:xfrm>
                <a:off x="1561841" y="2282715"/>
                <a:ext cx="96161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58107B4-316D-AF16-5CD4-BBF0BDD9D952}"/>
                </a:ext>
              </a:extLst>
            </p:cNvPr>
            <p:cNvGrpSpPr/>
            <p:nvPr/>
          </p:nvGrpSpPr>
          <p:grpSpPr>
            <a:xfrm>
              <a:off x="-1836565" y="2256872"/>
              <a:ext cx="1600166" cy="395142"/>
              <a:chOff x="1242565" y="2913706"/>
              <a:chExt cx="1600166" cy="395142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6BD32B95-CF12-1CAE-96F7-86BB8626CBEA}"/>
                  </a:ext>
                </a:extLst>
              </p:cNvPr>
              <p:cNvSpPr/>
              <p:nvPr/>
            </p:nvSpPr>
            <p:spPr>
              <a:xfrm>
                <a:off x="1242565" y="2913706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A0E4D60-E7B5-F005-7024-C5CF3639C861}"/>
                  </a:ext>
                </a:extLst>
              </p:cNvPr>
              <p:cNvSpPr txBox="1"/>
              <p:nvPr/>
            </p:nvSpPr>
            <p:spPr>
              <a:xfrm>
                <a:off x="1532977" y="2972778"/>
                <a:ext cx="101934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133AD6D-8283-E628-E712-80F78681B82A}"/>
                </a:ext>
              </a:extLst>
            </p:cNvPr>
            <p:cNvGrpSpPr/>
            <p:nvPr/>
          </p:nvGrpSpPr>
          <p:grpSpPr>
            <a:xfrm>
              <a:off x="-1836565" y="2949550"/>
              <a:ext cx="1600166" cy="395142"/>
              <a:chOff x="1242565" y="3585872"/>
              <a:chExt cx="1600166" cy="395142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F01B23CC-D577-DBA6-042F-A7F3334444E2}"/>
                  </a:ext>
                </a:extLst>
              </p:cNvPr>
              <p:cNvSpPr/>
              <p:nvPr/>
            </p:nvSpPr>
            <p:spPr>
              <a:xfrm>
                <a:off x="1242565" y="3585872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123F647-9C3D-9F1A-6888-80B237B8C268}"/>
                  </a:ext>
                </a:extLst>
              </p:cNvPr>
              <p:cNvSpPr txBox="1"/>
              <p:nvPr/>
            </p:nvSpPr>
            <p:spPr>
              <a:xfrm>
                <a:off x="1549442" y="3644944"/>
                <a:ext cx="9876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DE22AFF-B536-09D1-E637-D5B10F4272F0}"/>
                </a:ext>
              </a:extLst>
            </p:cNvPr>
            <p:cNvGrpSpPr/>
            <p:nvPr/>
          </p:nvGrpSpPr>
          <p:grpSpPr>
            <a:xfrm>
              <a:off x="-1836565" y="3642228"/>
              <a:ext cx="1600166" cy="395142"/>
              <a:chOff x="1242565" y="4272636"/>
              <a:chExt cx="1600166" cy="395142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541AAC9C-9711-FF9E-8563-FC800CEDB77D}"/>
                  </a:ext>
                </a:extLst>
              </p:cNvPr>
              <p:cNvSpPr/>
              <p:nvPr/>
            </p:nvSpPr>
            <p:spPr>
              <a:xfrm>
                <a:off x="1242565" y="4272636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74E6B10-6DB1-E92B-37CF-97083E2EAD46}"/>
                  </a:ext>
                </a:extLst>
              </p:cNvPr>
              <p:cNvSpPr txBox="1"/>
              <p:nvPr/>
            </p:nvSpPr>
            <p:spPr>
              <a:xfrm>
                <a:off x="1549442" y="4331708"/>
                <a:ext cx="97650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1CC3028-DD4F-9DD8-FFD3-C5D2B032A41C}"/>
                </a:ext>
              </a:extLst>
            </p:cNvPr>
            <p:cNvGrpSpPr/>
            <p:nvPr/>
          </p:nvGrpSpPr>
          <p:grpSpPr>
            <a:xfrm>
              <a:off x="-1836565" y="4334905"/>
              <a:ext cx="1600166" cy="395142"/>
              <a:chOff x="1242565" y="4994354"/>
              <a:chExt cx="1600166" cy="395142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93817309-25E5-4AED-E70E-FFAB0BE251B3}"/>
                  </a:ext>
                </a:extLst>
              </p:cNvPr>
              <p:cNvSpPr/>
              <p:nvPr/>
            </p:nvSpPr>
            <p:spPr>
              <a:xfrm>
                <a:off x="1242565" y="4994354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2491039-481B-7DB8-333C-C32CCFE63826}"/>
                  </a:ext>
                </a:extLst>
              </p:cNvPr>
              <p:cNvSpPr txBox="1"/>
              <p:nvPr/>
            </p:nvSpPr>
            <p:spPr>
              <a:xfrm>
                <a:off x="1534553" y="5053426"/>
                <a:ext cx="97650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B560790A-20FD-1629-DD96-E0B5CBC8A571}"/>
              </a:ext>
            </a:extLst>
          </p:cNvPr>
          <p:cNvSpPr txBox="1"/>
          <p:nvPr/>
        </p:nvSpPr>
        <p:spPr>
          <a:xfrm>
            <a:off x="3820982" y="3244783"/>
            <a:ext cx="98539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40" name="箭头: V 形 39">
            <a:extLst>
              <a:ext uri="{FF2B5EF4-FFF2-40B4-BE49-F238E27FC236}">
                <a16:creationId xmlns:a16="http://schemas.microsoft.com/office/drawing/2014/main" id="{0CE3AF8A-6535-A419-0F42-B304AC599DDB}"/>
              </a:ext>
            </a:extLst>
          </p:cNvPr>
          <p:cNvSpPr/>
          <p:nvPr/>
        </p:nvSpPr>
        <p:spPr>
          <a:xfrm flipH="1">
            <a:off x="3568992" y="3286563"/>
            <a:ext cx="250544" cy="245795"/>
          </a:xfrm>
          <a:prstGeom prst="chevron">
            <a:avLst>
              <a:gd name="adj" fmla="val 691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E4507B6E-86EB-7466-745F-C6451F77A638}"/>
              </a:ext>
            </a:extLst>
          </p:cNvPr>
          <p:cNvSpPr/>
          <p:nvPr/>
        </p:nvSpPr>
        <p:spPr>
          <a:xfrm flipH="1">
            <a:off x="8992749" y="3343812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5">
                    <a:lumMod val="50000"/>
                  </a:schemeClr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6C5C910-FF19-7EAF-AED2-D397F9BBDC23}"/>
              </a:ext>
            </a:extLst>
          </p:cNvPr>
          <p:cNvSpPr/>
          <p:nvPr/>
        </p:nvSpPr>
        <p:spPr>
          <a:xfrm flipH="1">
            <a:off x="8820717" y="2655362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5">
                    <a:lumMod val="50000"/>
                  </a:schemeClr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7458938-E54C-69B2-01AC-E006105C0A98}"/>
              </a:ext>
            </a:extLst>
          </p:cNvPr>
          <p:cNvSpPr/>
          <p:nvPr/>
        </p:nvSpPr>
        <p:spPr>
          <a:xfrm flipH="1">
            <a:off x="8396945" y="2200511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5">
                    <a:lumMod val="50000"/>
                  </a:schemeClr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9A8BE514-A87E-8FF1-2AF4-ADEDA53F729C}"/>
              </a:ext>
            </a:extLst>
          </p:cNvPr>
          <p:cNvSpPr/>
          <p:nvPr/>
        </p:nvSpPr>
        <p:spPr>
          <a:xfrm flipH="1">
            <a:off x="8824241" y="3960547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5">
                    <a:lumMod val="50000"/>
                  </a:schemeClr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FA3CEA1C-3D63-E261-DFB9-48FB542EF1C2}"/>
              </a:ext>
            </a:extLst>
          </p:cNvPr>
          <p:cNvSpPr/>
          <p:nvPr/>
        </p:nvSpPr>
        <p:spPr>
          <a:xfrm flipH="1">
            <a:off x="8396945" y="4412722"/>
            <a:ext cx="154485" cy="154485"/>
          </a:xfrm>
          <a:prstGeom prst="ellipse">
            <a:avLst/>
          </a:prstGeom>
          <a:solidFill>
            <a:schemeClr val="tx1"/>
          </a:solidFill>
          <a:ln w="22225">
            <a:gradFill>
              <a:gsLst>
                <a:gs pos="0">
                  <a:schemeClr val="accent5">
                    <a:lumMod val="50000"/>
                  </a:schemeClr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箭头: V 形 2">
            <a:extLst>
              <a:ext uri="{FF2B5EF4-FFF2-40B4-BE49-F238E27FC236}">
                <a16:creationId xmlns:a16="http://schemas.microsoft.com/office/drawing/2014/main" id="{80755D14-039B-D917-599E-5FCFDDCD5270}"/>
              </a:ext>
            </a:extLst>
          </p:cNvPr>
          <p:cNvSpPr/>
          <p:nvPr/>
        </p:nvSpPr>
        <p:spPr>
          <a:xfrm>
            <a:off x="7030051" y="3311365"/>
            <a:ext cx="250544" cy="245795"/>
          </a:xfrm>
          <a:prstGeom prst="chevron">
            <a:avLst>
              <a:gd name="adj" fmla="val 691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id="{F0543510-444F-1309-C14F-47DB1DDCC39A}"/>
              </a:ext>
            </a:extLst>
          </p:cNvPr>
          <p:cNvSpPr/>
          <p:nvPr/>
        </p:nvSpPr>
        <p:spPr>
          <a:xfrm flipH="1">
            <a:off x="4922095" y="3291045"/>
            <a:ext cx="250544" cy="245795"/>
          </a:xfrm>
          <a:prstGeom prst="chevron">
            <a:avLst>
              <a:gd name="adj" fmla="val 691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380085D-A94D-0258-CDEC-90C581555C97}"/>
              </a:ext>
            </a:extLst>
          </p:cNvPr>
          <p:cNvSpPr txBox="1"/>
          <p:nvPr/>
        </p:nvSpPr>
        <p:spPr>
          <a:xfrm>
            <a:off x="5509787" y="3506226"/>
            <a:ext cx="1237400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  <a:p>
            <a:pPr algn="ctr"/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1C97942-F9DD-E6F3-4544-B5342BBE2581}"/>
              </a:ext>
            </a:extLst>
          </p:cNvPr>
          <p:cNvGrpSpPr/>
          <p:nvPr/>
        </p:nvGrpSpPr>
        <p:grpSpPr>
          <a:xfrm>
            <a:off x="5863377" y="2784439"/>
            <a:ext cx="530220" cy="522444"/>
            <a:chOff x="5851109" y="2741392"/>
            <a:chExt cx="530220" cy="522444"/>
          </a:xfrm>
          <a:solidFill>
            <a:schemeClr val="tx2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ADAAA40-587C-62C3-5BF0-013381D5C983}"/>
                </a:ext>
              </a:extLst>
            </p:cNvPr>
            <p:cNvSpPr/>
            <p:nvPr/>
          </p:nvSpPr>
          <p:spPr>
            <a:xfrm>
              <a:off x="5851109" y="2741392"/>
              <a:ext cx="342025" cy="522444"/>
            </a:xfrm>
            <a:custGeom>
              <a:avLst/>
              <a:gdLst>
                <a:gd name="connsiteX0" fmla="*/ 306702 w 342025"/>
                <a:gd name="connsiteY0" fmla="*/ 456374 h 522444"/>
                <a:gd name="connsiteX1" fmla="*/ 282813 w 342025"/>
                <a:gd name="connsiteY1" fmla="*/ 479950 h 522444"/>
                <a:gd name="connsiteX2" fmla="*/ 239349 w 342025"/>
                <a:gd name="connsiteY2" fmla="*/ 437061 h 522444"/>
                <a:gd name="connsiteX3" fmla="*/ 226944 w 342025"/>
                <a:gd name="connsiteY3" fmla="*/ 431961 h 522444"/>
                <a:gd name="connsiteX4" fmla="*/ 214529 w 342025"/>
                <a:gd name="connsiteY4" fmla="*/ 437061 h 522444"/>
                <a:gd name="connsiteX5" fmla="*/ 171086 w 342025"/>
                <a:gd name="connsiteY5" fmla="*/ 479950 h 522444"/>
                <a:gd name="connsiteX6" fmla="*/ 127644 w 342025"/>
                <a:gd name="connsiteY6" fmla="*/ 437061 h 522444"/>
                <a:gd name="connsiteX7" fmla="*/ 102803 w 342025"/>
                <a:gd name="connsiteY7" fmla="*/ 437061 h 522444"/>
                <a:gd name="connsiteX8" fmla="*/ 61042 w 342025"/>
                <a:gd name="connsiteY8" fmla="*/ 478320 h 522444"/>
                <a:gd name="connsiteX9" fmla="*/ 35344 w 342025"/>
                <a:gd name="connsiteY9" fmla="*/ 452945 h 522444"/>
                <a:gd name="connsiteX10" fmla="*/ 35344 w 342025"/>
                <a:gd name="connsiteY10" fmla="*/ 35323 h 522444"/>
                <a:gd name="connsiteX11" fmla="*/ 306702 w 342025"/>
                <a:gd name="connsiteY11" fmla="*/ 35323 h 522444"/>
                <a:gd name="connsiteX12" fmla="*/ 306702 w 342025"/>
                <a:gd name="connsiteY12" fmla="*/ 52420 h 522444"/>
                <a:gd name="connsiteX13" fmla="*/ 342025 w 342025"/>
                <a:gd name="connsiteY13" fmla="*/ 69872 h 522444"/>
                <a:gd name="connsiteX14" fmla="*/ 342025 w 342025"/>
                <a:gd name="connsiteY14" fmla="*/ 17661 h 522444"/>
                <a:gd name="connsiteX15" fmla="*/ 324353 w 342025"/>
                <a:gd name="connsiteY15" fmla="*/ 0 h 522444"/>
                <a:gd name="connsiteX16" fmla="*/ 17672 w 342025"/>
                <a:gd name="connsiteY16" fmla="*/ 0 h 522444"/>
                <a:gd name="connsiteX17" fmla="*/ 0 w 342025"/>
                <a:gd name="connsiteY17" fmla="*/ 17661 h 522444"/>
                <a:gd name="connsiteX18" fmla="*/ 0 w 342025"/>
                <a:gd name="connsiteY18" fmla="*/ 460323 h 522444"/>
                <a:gd name="connsiteX19" fmla="*/ 5257 w 342025"/>
                <a:gd name="connsiteY19" fmla="*/ 472885 h 522444"/>
                <a:gd name="connsiteX20" fmla="*/ 48616 w 342025"/>
                <a:gd name="connsiteY20" fmla="*/ 515712 h 522444"/>
                <a:gd name="connsiteX21" fmla="*/ 73457 w 342025"/>
                <a:gd name="connsiteY21" fmla="*/ 515712 h 522444"/>
                <a:gd name="connsiteX22" fmla="*/ 115228 w 342025"/>
                <a:gd name="connsiteY22" fmla="*/ 474453 h 522444"/>
                <a:gd name="connsiteX23" fmla="*/ 158660 w 342025"/>
                <a:gd name="connsiteY23" fmla="*/ 517342 h 522444"/>
                <a:gd name="connsiteX24" fmla="*/ 183501 w 342025"/>
                <a:gd name="connsiteY24" fmla="*/ 517342 h 522444"/>
                <a:gd name="connsiteX25" fmla="*/ 226944 w 342025"/>
                <a:gd name="connsiteY25" fmla="*/ 474453 h 522444"/>
                <a:gd name="connsiteX26" fmla="*/ 270408 w 342025"/>
                <a:gd name="connsiteY26" fmla="*/ 517342 h 522444"/>
                <a:gd name="connsiteX27" fmla="*/ 282813 w 342025"/>
                <a:gd name="connsiteY27" fmla="*/ 522442 h 522444"/>
                <a:gd name="connsiteX28" fmla="*/ 295228 w 342025"/>
                <a:gd name="connsiteY28" fmla="*/ 517342 h 522444"/>
                <a:gd name="connsiteX29" fmla="*/ 336789 w 342025"/>
                <a:gd name="connsiteY29" fmla="*/ 476313 h 522444"/>
                <a:gd name="connsiteX30" fmla="*/ 342025 w 342025"/>
                <a:gd name="connsiteY30" fmla="*/ 463761 h 522444"/>
                <a:gd name="connsiteX31" fmla="*/ 342025 w 342025"/>
                <a:gd name="connsiteY31" fmla="*/ 357345 h 522444"/>
                <a:gd name="connsiteX32" fmla="*/ 306702 w 342025"/>
                <a:gd name="connsiteY32" fmla="*/ 374818 h 522444"/>
                <a:gd name="connsiteX33" fmla="*/ 306702 w 342025"/>
                <a:gd name="connsiteY33" fmla="*/ 456373 h 52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42025" h="522444">
                  <a:moveTo>
                    <a:pt x="306702" y="456374"/>
                  </a:moveTo>
                  <a:lnTo>
                    <a:pt x="282813" y="479950"/>
                  </a:lnTo>
                  <a:lnTo>
                    <a:pt x="239349" y="437061"/>
                  </a:lnTo>
                  <a:cubicBezTo>
                    <a:pt x="236046" y="433795"/>
                    <a:pt x="231589" y="431962"/>
                    <a:pt x="226944" y="431961"/>
                  </a:cubicBezTo>
                  <a:cubicBezTo>
                    <a:pt x="222296" y="431960"/>
                    <a:pt x="217835" y="433793"/>
                    <a:pt x="214529" y="437061"/>
                  </a:cubicBezTo>
                  <a:lnTo>
                    <a:pt x="171086" y="479950"/>
                  </a:lnTo>
                  <a:lnTo>
                    <a:pt x="127644" y="437061"/>
                  </a:lnTo>
                  <a:cubicBezTo>
                    <a:pt x="120757" y="430278"/>
                    <a:pt x="109700" y="430278"/>
                    <a:pt x="102803" y="437061"/>
                  </a:cubicBezTo>
                  <a:lnTo>
                    <a:pt x="61042" y="478320"/>
                  </a:lnTo>
                  <a:lnTo>
                    <a:pt x="35344" y="452945"/>
                  </a:lnTo>
                  <a:lnTo>
                    <a:pt x="35344" y="35323"/>
                  </a:lnTo>
                  <a:lnTo>
                    <a:pt x="306702" y="35323"/>
                  </a:lnTo>
                  <a:lnTo>
                    <a:pt x="306702" y="52420"/>
                  </a:lnTo>
                  <a:cubicBezTo>
                    <a:pt x="319110" y="56856"/>
                    <a:pt x="330963" y="62713"/>
                    <a:pt x="342025" y="69872"/>
                  </a:cubicBezTo>
                  <a:lnTo>
                    <a:pt x="342025" y="17661"/>
                  </a:lnTo>
                  <a:cubicBezTo>
                    <a:pt x="342025" y="7901"/>
                    <a:pt x="334124" y="0"/>
                    <a:pt x="324353" y="0"/>
                  </a:cubicBezTo>
                  <a:lnTo>
                    <a:pt x="17672" y="0"/>
                  </a:lnTo>
                  <a:cubicBezTo>
                    <a:pt x="7922" y="0"/>
                    <a:pt x="0" y="7901"/>
                    <a:pt x="0" y="17661"/>
                  </a:cubicBezTo>
                  <a:lnTo>
                    <a:pt x="0" y="460323"/>
                  </a:lnTo>
                  <a:cubicBezTo>
                    <a:pt x="1" y="465045"/>
                    <a:pt x="1895" y="469570"/>
                    <a:pt x="5257" y="472885"/>
                  </a:cubicBezTo>
                  <a:lnTo>
                    <a:pt x="48616" y="515712"/>
                  </a:lnTo>
                  <a:cubicBezTo>
                    <a:pt x="55503" y="522515"/>
                    <a:pt x="66550" y="522515"/>
                    <a:pt x="73457" y="515712"/>
                  </a:cubicBezTo>
                  <a:lnTo>
                    <a:pt x="115228" y="474453"/>
                  </a:lnTo>
                  <a:lnTo>
                    <a:pt x="158660" y="517342"/>
                  </a:lnTo>
                  <a:cubicBezTo>
                    <a:pt x="165558" y="524134"/>
                    <a:pt x="176614" y="524155"/>
                    <a:pt x="183501" y="517342"/>
                  </a:cubicBezTo>
                  <a:lnTo>
                    <a:pt x="226944" y="474453"/>
                  </a:lnTo>
                  <a:lnTo>
                    <a:pt x="270408" y="517342"/>
                  </a:lnTo>
                  <a:cubicBezTo>
                    <a:pt x="273846" y="520749"/>
                    <a:pt x="278319" y="522442"/>
                    <a:pt x="282813" y="522442"/>
                  </a:cubicBezTo>
                  <a:cubicBezTo>
                    <a:pt x="287306" y="522442"/>
                    <a:pt x="291779" y="520749"/>
                    <a:pt x="295228" y="517342"/>
                  </a:cubicBezTo>
                  <a:lnTo>
                    <a:pt x="336789" y="476313"/>
                  </a:lnTo>
                  <a:cubicBezTo>
                    <a:pt x="340144" y="473011"/>
                    <a:pt x="342025" y="468464"/>
                    <a:pt x="342025" y="463761"/>
                  </a:cubicBezTo>
                  <a:lnTo>
                    <a:pt x="342025" y="357345"/>
                  </a:lnTo>
                  <a:cubicBezTo>
                    <a:pt x="331052" y="364441"/>
                    <a:pt x="319201" y="370345"/>
                    <a:pt x="306702" y="374818"/>
                  </a:cubicBezTo>
                  <a:lnTo>
                    <a:pt x="306702" y="456373"/>
                  </a:ln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755EF9E-CEF8-8C01-227A-594C283D4672}"/>
                </a:ext>
              </a:extLst>
            </p:cNvPr>
            <p:cNvSpPr/>
            <p:nvPr/>
          </p:nvSpPr>
          <p:spPr>
            <a:xfrm>
              <a:off x="5926040" y="2812163"/>
              <a:ext cx="455289" cy="418984"/>
            </a:xfrm>
            <a:custGeom>
              <a:avLst/>
              <a:gdLst>
                <a:gd name="connsiteX0" fmla="*/ 317299 w 455289"/>
                <a:gd name="connsiteY0" fmla="*/ 142827 h 418984"/>
                <a:gd name="connsiteX1" fmla="*/ 267095 w 455289"/>
                <a:gd name="connsiteY1" fmla="*/ 34236 h 418984"/>
                <a:gd name="connsiteX2" fmla="*/ 231772 w 455289"/>
                <a:gd name="connsiteY2" fmla="*/ 12060 h 418984"/>
                <a:gd name="connsiteX3" fmla="*/ 174420 w 455289"/>
                <a:gd name="connsiteY3" fmla="*/ 0 h 418984"/>
                <a:gd name="connsiteX4" fmla="*/ 80177 w 455289"/>
                <a:gd name="connsiteY4" fmla="*/ 35688 h 418984"/>
                <a:gd name="connsiteX5" fmla="*/ 7065 w 455289"/>
                <a:gd name="connsiteY5" fmla="*/ 35688 h 418984"/>
                <a:gd name="connsiteX6" fmla="*/ 0 w 455289"/>
                <a:gd name="connsiteY6" fmla="*/ 42763 h 418984"/>
                <a:gd name="connsiteX7" fmla="*/ 7065 w 455289"/>
                <a:gd name="connsiteY7" fmla="*/ 49828 h 418984"/>
                <a:gd name="connsiteX8" fmla="*/ 66152 w 455289"/>
                <a:gd name="connsiteY8" fmla="*/ 49828 h 418984"/>
                <a:gd name="connsiteX9" fmla="*/ 36974 w 455289"/>
                <a:gd name="connsiteY9" fmla="*/ 104369 h 418984"/>
                <a:gd name="connsiteX10" fmla="*/ 7065 w 455289"/>
                <a:gd name="connsiteY10" fmla="*/ 104369 h 418984"/>
                <a:gd name="connsiteX11" fmla="*/ 0 w 455289"/>
                <a:gd name="connsiteY11" fmla="*/ 111423 h 418984"/>
                <a:gd name="connsiteX12" fmla="*/ 5121 w 455289"/>
                <a:gd name="connsiteY12" fmla="*/ 118112 h 418984"/>
                <a:gd name="connsiteX13" fmla="*/ 7064 w 455289"/>
                <a:gd name="connsiteY13" fmla="*/ 118519 h 418984"/>
                <a:gd name="connsiteX14" fmla="*/ 33807 w 455289"/>
                <a:gd name="connsiteY14" fmla="*/ 118519 h 418984"/>
                <a:gd name="connsiteX15" fmla="*/ 31592 w 455289"/>
                <a:gd name="connsiteY15" fmla="*/ 142827 h 418984"/>
                <a:gd name="connsiteX16" fmla="*/ 35156 w 455289"/>
                <a:gd name="connsiteY16" fmla="*/ 174168 h 418984"/>
                <a:gd name="connsiteX17" fmla="*/ 7065 w 455289"/>
                <a:gd name="connsiteY17" fmla="*/ 174168 h 418984"/>
                <a:gd name="connsiteX18" fmla="*/ 6270 w 455289"/>
                <a:gd name="connsiteY18" fmla="*/ 174345 h 418984"/>
                <a:gd name="connsiteX19" fmla="*/ 0 w 455289"/>
                <a:gd name="connsiteY19" fmla="*/ 181233 h 418984"/>
                <a:gd name="connsiteX20" fmla="*/ 7047 w 455289"/>
                <a:gd name="connsiteY20" fmla="*/ 188297 h 418984"/>
                <a:gd name="connsiteX21" fmla="*/ 7065 w 455289"/>
                <a:gd name="connsiteY21" fmla="*/ 188297 h 418984"/>
                <a:gd name="connsiteX22" fmla="*/ 39096 w 455289"/>
                <a:gd name="connsiteY22" fmla="*/ 188297 h 418984"/>
                <a:gd name="connsiteX23" fmla="*/ 73561 w 455289"/>
                <a:gd name="connsiteY23" fmla="*/ 243977 h 418984"/>
                <a:gd name="connsiteX24" fmla="*/ 7065 w 455289"/>
                <a:gd name="connsiteY24" fmla="*/ 243977 h 418984"/>
                <a:gd name="connsiteX25" fmla="*/ 0 w 455289"/>
                <a:gd name="connsiteY25" fmla="*/ 251024 h 418984"/>
                <a:gd name="connsiteX26" fmla="*/ 0 w 455289"/>
                <a:gd name="connsiteY26" fmla="*/ 251041 h 418984"/>
                <a:gd name="connsiteX27" fmla="*/ 7065 w 455289"/>
                <a:gd name="connsiteY27" fmla="*/ 258107 h 418984"/>
                <a:gd name="connsiteX28" fmla="*/ 90292 w 455289"/>
                <a:gd name="connsiteY28" fmla="*/ 258107 h 418984"/>
                <a:gd name="connsiteX29" fmla="*/ 174419 w 455289"/>
                <a:gd name="connsiteY29" fmla="*/ 285675 h 418984"/>
                <a:gd name="connsiteX30" fmla="*/ 231770 w 455289"/>
                <a:gd name="connsiteY30" fmla="*/ 273616 h 418984"/>
                <a:gd name="connsiteX31" fmla="*/ 267094 w 455289"/>
                <a:gd name="connsiteY31" fmla="*/ 251439 h 418984"/>
                <a:gd name="connsiteX32" fmla="*/ 317299 w 455289"/>
                <a:gd name="connsiteY32" fmla="*/ 142827 h 418984"/>
                <a:gd name="connsiteX33" fmla="*/ 231771 w 455289"/>
                <a:gd name="connsiteY33" fmla="*/ 235868 h 418984"/>
                <a:gd name="connsiteX34" fmla="*/ 174419 w 455289"/>
                <a:gd name="connsiteY34" fmla="*/ 252264 h 418984"/>
                <a:gd name="connsiteX35" fmla="*/ 85402 w 455289"/>
                <a:gd name="connsiteY35" fmla="*/ 206220 h 418984"/>
                <a:gd name="connsiteX36" fmla="*/ 190890 w 455289"/>
                <a:gd name="connsiteY36" fmla="*/ 206220 h 418984"/>
                <a:gd name="connsiteX37" fmla="*/ 208529 w 455289"/>
                <a:gd name="connsiteY37" fmla="*/ 188548 h 418984"/>
                <a:gd name="connsiteX38" fmla="*/ 190890 w 455289"/>
                <a:gd name="connsiteY38" fmla="*/ 170887 h 418984"/>
                <a:gd name="connsiteX39" fmla="*/ 70154 w 455289"/>
                <a:gd name="connsiteY39" fmla="*/ 170887 h 418984"/>
                <a:gd name="connsiteX40" fmla="*/ 68817 w 455289"/>
                <a:gd name="connsiteY40" fmla="*/ 171033 h 418984"/>
                <a:gd name="connsiteX41" fmla="*/ 64961 w 455289"/>
                <a:gd name="connsiteY41" fmla="*/ 142827 h 418984"/>
                <a:gd name="connsiteX42" fmla="*/ 68932 w 455289"/>
                <a:gd name="connsiteY42" fmla="*/ 114203 h 418984"/>
                <a:gd name="connsiteX43" fmla="*/ 70155 w 455289"/>
                <a:gd name="connsiteY43" fmla="*/ 114329 h 418984"/>
                <a:gd name="connsiteX44" fmla="*/ 190890 w 455289"/>
                <a:gd name="connsiteY44" fmla="*/ 114329 h 418984"/>
                <a:gd name="connsiteX45" fmla="*/ 208529 w 455289"/>
                <a:gd name="connsiteY45" fmla="*/ 96667 h 418984"/>
                <a:gd name="connsiteX46" fmla="*/ 190890 w 455289"/>
                <a:gd name="connsiteY46" fmla="*/ 79006 h 418984"/>
                <a:gd name="connsiteX47" fmla="*/ 85737 w 455289"/>
                <a:gd name="connsiteY47" fmla="*/ 79006 h 418984"/>
                <a:gd name="connsiteX48" fmla="*/ 174419 w 455289"/>
                <a:gd name="connsiteY48" fmla="*/ 33358 h 418984"/>
                <a:gd name="connsiteX49" fmla="*/ 231771 w 455289"/>
                <a:gd name="connsiteY49" fmla="*/ 49787 h 418984"/>
                <a:gd name="connsiteX50" fmla="*/ 267095 w 455289"/>
                <a:gd name="connsiteY50" fmla="*/ 84869 h 418984"/>
                <a:gd name="connsiteX51" fmla="*/ 283898 w 455289"/>
                <a:gd name="connsiteY51" fmla="*/ 142827 h 418984"/>
                <a:gd name="connsiteX52" fmla="*/ 267095 w 455289"/>
                <a:gd name="connsiteY52" fmla="*/ 200817 h 418984"/>
                <a:gd name="connsiteX53" fmla="*/ 231771 w 455289"/>
                <a:gd name="connsiteY53" fmla="*/ 235868 h 418984"/>
                <a:gd name="connsiteX54" fmla="*/ 446080 w 455289"/>
                <a:gd name="connsiteY54" fmla="*/ 356007 h 418984"/>
                <a:gd name="connsiteX55" fmla="*/ 321082 w 455289"/>
                <a:gd name="connsiteY55" fmla="*/ 230936 h 418984"/>
                <a:gd name="connsiteX56" fmla="*/ 320663 w 455289"/>
                <a:gd name="connsiteY56" fmla="*/ 230518 h 418984"/>
                <a:gd name="connsiteX57" fmla="*/ 268024 w 455289"/>
                <a:gd name="connsiteY57" fmla="*/ 285488 h 418984"/>
                <a:gd name="connsiteX58" fmla="*/ 268327 w 455289"/>
                <a:gd name="connsiteY58" fmla="*/ 285801 h 418984"/>
                <a:gd name="connsiteX59" fmla="*/ 392302 w 455289"/>
                <a:gd name="connsiteY59" fmla="*/ 409807 h 418984"/>
                <a:gd name="connsiteX60" fmla="*/ 436914 w 455289"/>
                <a:gd name="connsiteY60" fmla="*/ 409744 h 418984"/>
                <a:gd name="connsiteX61" fmla="*/ 446080 w 455289"/>
                <a:gd name="connsiteY61" fmla="*/ 400631 h 418984"/>
                <a:gd name="connsiteX62" fmla="*/ 446080 w 455289"/>
                <a:gd name="connsiteY62" fmla="*/ 356008 h 41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55289" h="418984">
                  <a:moveTo>
                    <a:pt x="317299" y="142827"/>
                  </a:moveTo>
                  <a:cubicBezTo>
                    <a:pt x="317299" y="99322"/>
                    <a:pt x="297778" y="60446"/>
                    <a:pt x="267095" y="34236"/>
                  </a:cubicBezTo>
                  <a:cubicBezTo>
                    <a:pt x="256540" y="25228"/>
                    <a:pt x="244668" y="17704"/>
                    <a:pt x="231772" y="12060"/>
                  </a:cubicBezTo>
                  <a:cubicBezTo>
                    <a:pt x="214216" y="4347"/>
                    <a:pt x="194830" y="0"/>
                    <a:pt x="174420" y="0"/>
                  </a:cubicBezTo>
                  <a:cubicBezTo>
                    <a:pt x="138261" y="0"/>
                    <a:pt x="105332" y="13545"/>
                    <a:pt x="80177" y="35688"/>
                  </a:cubicBezTo>
                  <a:lnTo>
                    <a:pt x="7065" y="35688"/>
                  </a:lnTo>
                  <a:cubicBezTo>
                    <a:pt x="3156" y="35688"/>
                    <a:pt x="0" y="38855"/>
                    <a:pt x="0" y="42763"/>
                  </a:cubicBezTo>
                  <a:cubicBezTo>
                    <a:pt x="0" y="46651"/>
                    <a:pt x="3155" y="49828"/>
                    <a:pt x="7065" y="49828"/>
                  </a:cubicBezTo>
                  <a:lnTo>
                    <a:pt x="66152" y="49828"/>
                  </a:lnTo>
                  <a:cubicBezTo>
                    <a:pt x="52552" y="65654"/>
                    <a:pt x="42591" y="84272"/>
                    <a:pt x="36974" y="104369"/>
                  </a:cubicBezTo>
                  <a:lnTo>
                    <a:pt x="7065" y="104369"/>
                  </a:lnTo>
                  <a:cubicBezTo>
                    <a:pt x="3156" y="104369"/>
                    <a:pt x="0" y="107535"/>
                    <a:pt x="0" y="111423"/>
                  </a:cubicBezTo>
                  <a:cubicBezTo>
                    <a:pt x="0" y="114652"/>
                    <a:pt x="2184" y="117265"/>
                    <a:pt x="5121" y="118112"/>
                  </a:cubicBezTo>
                  <a:cubicBezTo>
                    <a:pt x="5747" y="118300"/>
                    <a:pt x="6386" y="118519"/>
                    <a:pt x="7064" y="118519"/>
                  </a:cubicBezTo>
                  <a:lnTo>
                    <a:pt x="33807" y="118519"/>
                  </a:lnTo>
                  <a:cubicBezTo>
                    <a:pt x="32448" y="126430"/>
                    <a:pt x="31592" y="134518"/>
                    <a:pt x="31592" y="142827"/>
                  </a:cubicBezTo>
                  <a:cubicBezTo>
                    <a:pt x="31592" y="153622"/>
                    <a:pt x="32888" y="164083"/>
                    <a:pt x="35156" y="174168"/>
                  </a:cubicBezTo>
                  <a:lnTo>
                    <a:pt x="7065" y="174168"/>
                  </a:lnTo>
                  <a:cubicBezTo>
                    <a:pt x="6793" y="174168"/>
                    <a:pt x="6542" y="174293"/>
                    <a:pt x="6270" y="174345"/>
                  </a:cubicBezTo>
                  <a:cubicBezTo>
                    <a:pt x="2758" y="174733"/>
                    <a:pt x="0" y="177616"/>
                    <a:pt x="0" y="181233"/>
                  </a:cubicBezTo>
                  <a:cubicBezTo>
                    <a:pt x="-5" y="185130"/>
                    <a:pt x="3150" y="188293"/>
                    <a:pt x="7047" y="188297"/>
                  </a:cubicBezTo>
                  <a:cubicBezTo>
                    <a:pt x="7053" y="188297"/>
                    <a:pt x="7059" y="188297"/>
                    <a:pt x="7065" y="188297"/>
                  </a:cubicBezTo>
                  <a:lnTo>
                    <a:pt x="39096" y="188297"/>
                  </a:lnTo>
                  <a:cubicBezTo>
                    <a:pt x="46222" y="209491"/>
                    <a:pt x="58084" y="228511"/>
                    <a:pt x="73561" y="243977"/>
                  </a:cubicBezTo>
                  <a:lnTo>
                    <a:pt x="7065" y="243977"/>
                  </a:lnTo>
                  <a:cubicBezTo>
                    <a:pt x="3168" y="243972"/>
                    <a:pt x="5" y="247127"/>
                    <a:pt x="0" y="251024"/>
                  </a:cubicBezTo>
                  <a:cubicBezTo>
                    <a:pt x="0" y="251030"/>
                    <a:pt x="0" y="251036"/>
                    <a:pt x="0" y="251041"/>
                  </a:cubicBezTo>
                  <a:cubicBezTo>
                    <a:pt x="0" y="254930"/>
                    <a:pt x="3155" y="258107"/>
                    <a:pt x="7065" y="258107"/>
                  </a:cubicBezTo>
                  <a:lnTo>
                    <a:pt x="90292" y="258107"/>
                  </a:lnTo>
                  <a:cubicBezTo>
                    <a:pt x="113910" y="275371"/>
                    <a:pt x="142932" y="285675"/>
                    <a:pt x="174419" y="285675"/>
                  </a:cubicBezTo>
                  <a:cubicBezTo>
                    <a:pt x="194829" y="285675"/>
                    <a:pt x="214215" y="281348"/>
                    <a:pt x="231770" y="273616"/>
                  </a:cubicBezTo>
                  <a:cubicBezTo>
                    <a:pt x="244667" y="267972"/>
                    <a:pt x="256538" y="260447"/>
                    <a:pt x="267094" y="251439"/>
                  </a:cubicBezTo>
                  <a:cubicBezTo>
                    <a:pt x="297777" y="225230"/>
                    <a:pt x="317299" y="186332"/>
                    <a:pt x="317299" y="142827"/>
                  </a:cubicBezTo>
                  <a:close/>
                  <a:moveTo>
                    <a:pt x="231771" y="235868"/>
                  </a:moveTo>
                  <a:cubicBezTo>
                    <a:pt x="215092" y="246194"/>
                    <a:pt x="195497" y="252234"/>
                    <a:pt x="174419" y="252264"/>
                  </a:cubicBezTo>
                  <a:cubicBezTo>
                    <a:pt x="137634" y="252202"/>
                    <a:pt x="105237" y="234029"/>
                    <a:pt x="85402" y="206220"/>
                  </a:cubicBezTo>
                  <a:lnTo>
                    <a:pt x="190890" y="206220"/>
                  </a:lnTo>
                  <a:cubicBezTo>
                    <a:pt x="200629" y="206220"/>
                    <a:pt x="208529" y="198309"/>
                    <a:pt x="208529" y="188548"/>
                  </a:cubicBezTo>
                  <a:cubicBezTo>
                    <a:pt x="208529" y="178808"/>
                    <a:pt x="200629" y="170887"/>
                    <a:pt x="190890" y="170887"/>
                  </a:cubicBezTo>
                  <a:lnTo>
                    <a:pt x="70154" y="170887"/>
                  </a:lnTo>
                  <a:cubicBezTo>
                    <a:pt x="69705" y="170887"/>
                    <a:pt x="69276" y="171012"/>
                    <a:pt x="68817" y="171033"/>
                  </a:cubicBezTo>
                  <a:cubicBezTo>
                    <a:pt x="66414" y="162025"/>
                    <a:pt x="64992" y="152598"/>
                    <a:pt x="64961" y="142827"/>
                  </a:cubicBezTo>
                  <a:cubicBezTo>
                    <a:pt x="64992" y="132910"/>
                    <a:pt x="66445" y="123338"/>
                    <a:pt x="68932" y="114203"/>
                  </a:cubicBezTo>
                  <a:cubicBezTo>
                    <a:pt x="69350" y="114245"/>
                    <a:pt x="69726" y="114329"/>
                    <a:pt x="70155" y="114329"/>
                  </a:cubicBezTo>
                  <a:lnTo>
                    <a:pt x="190890" y="114329"/>
                  </a:lnTo>
                  <a:cubicBezTo>
                    <a:pt x="200629" y="114329"/>
                    <a:pt x="208529" y="106428"/>
                    <a:pt x="208529" y="96667"/>
                  </a:cubicBezTo>
                  <a:cubicBezTo>
                    <a:pt x="208529" y="86907"/>
                    <a:pt x="200629" y="79006"/>
                    <a:pt x="190890" y="79006"/>
                  </a:cubicBezTo>
                  <a:lnTo>
                    <a:pt x="85737" y="79006"/>
                  </a:lnTo>
                  <a:cubicBezTo>
                    <a:pt x="105593" y="51458"/>
                    <a:pt x="137843" y="33452"/>
                    <a:pt x="174419" y="33358"/>
                  </a:cubicBezTo>
                  <a:cubicBezTo>
                    <a:pt x="195498" y="33420"/>
                    <a:pt x="215093" y="39482"/>
                    <a:pt x="231771" y="49787"/>
                  </a:cubicBezTo>
                  <a:cubicBezTo>
                    <a:pt x="246077" y="58621"/>
                    <a:pt x="258162" y="70624"/>
                    <a:pt x="267095" y="84869"/>
                  </a:cubicBezTo>
                  <a:cubicBezTo>
                    <a:pt x="277650" y="101684"/>
                    <a:pt x="283856" y="121498"/>
                    <a:pt x="283898" y="142827"/>
                  </a:cubicBezTo>
                  <a:cubicBezTo>
                    <a:pt x="283856" y="164167"/>
                    <a:pt x="277650" y="183992"/>
                    <a:pt x="267095" y="200817"/>
                  </a:cubicBezTo>
                  <a:cubicBezTo>
                    <a:pt x="258164" y="215055"/>
                    <a:pt x="246078" y="227048"/>
                    <a:pt x="231771" y="235868"/>
                  </a:cubicBezTo>
                  <a:close/>
                  <a:moveTo>
                    <a:pt x="446080" y="356007"/>
                  </a:moveTo>
                  <a:lnTo>
                    <a:pt x="321082" y="230936"/>
                  </a:lnTo>
                  <a:lnTo>
                    <a:pt x="320663" y="230518"/>
                  </a:lnTo>
                  <a:cubicBezTo>
                    <a:pt x="307434" y="252568"/>
                    <a:pt x="289458" y="271400"/>
                    <a:pt x="268024" y="285488"/>
                  </a:cubicBezTo>
                  <a:lnTo>
                    <a:pt x="268327" y="285801"/>
                  </a:lnTo>
                  <a:lnTo>
                    <a:pt x="392302" y="409807"/>
                  </a:lnTo>
                  <a:cubicBezTo>
                    <a:pt x="404560" y="422054"/>
                    <a:pt x="424657" y="422054"/>
                    <a:pt x="436914" y="409744"/>
                  </a:cubicBezTo>
                  <a:lnTo>
                    <a:pt x="446080" y="400631"/>
                  </a:lnTo>
                  <a:cubicBezTo>
                    <a:pt x="458360" y="388362"/>
                    <a:pt x="458360" y="368256"/>
                    <a:pt x="446080" y="356008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EE35FD65-8E85-D87A-AA88-72356A1E92FC}"/>
              </a:ext>
            </a:extLst>
          </p:cNvPr>
          <p:cNvGrpSpPr/>
          <p:nvPr/>
        </p:nvGrpSpPr>
        <p:grpSpPr>
          <a:xfrm>
            <a:off x="9445920" y="1902879"/>
            <a:ext cx="1600166" cy="3165853"/>
            <a:chOff x="-1836565" y="1564194"/>
            <a:chExt cx="1600166" cy="3165853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F3FCF9FE-C964-7CFA-28B5-C8CE80E0336A}"/>
                </a:ext>
              </a:extLst>
            </p:cNvPr>
            <p:cNvGrpSpPr/>
            <p:nvPr/>
          </p:nvGrpSpPr>
          <p:grpSpPr>
            <a:xfrm>
              <a:off x="-1836565" y="1564194"/>
              <a:ext cx="1600166" cy="395142"/>
              <a:chOff x="1242565" y="2223643"/>
              <a:chExt cx="1600166" cy="395142"/>
            </a:xfrm>
          </p:grpSpPr>
          <p:sp>
            <p:nvSpPr>
              <p:cNvPr id="93" name="矩形: 圆角 92">
                <a:extLst>
                  <a:ext uri="{FF2B5EF4-FFF2-40B4-BE49-F238E27FC236}">
                    <a16:creationId xmlns:a16="http://schemas.microsoft.com/office/drawing/2014/main" id="{1F5B9C55-6403-D350-9BE3-C711B0E178DB}"/>
                  </a:ext>
                </a:extLst>
              </p:cNvPr>
              <p:cNvSpPr/>
              <p:nvPr/>
            </p:nvSpPr>
            <p:spPr>
              <a:xfrm>
                <a:off x="1242565" y="2223643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E7952C18-9EB0-C6D5-9BAA-57286E6D1A38}"/>
                  </a:ext>
                </a:extLst>
              </p:cNvPr>
              <p:cNvSpPr txBox="1"/>
              <p:nvPr/>
            </p:nvSpPr>
            <p:spPr>
              <a:xfrm>
                <a:off x="1561841" y="2282715"/>
                <a:ext cx="96161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845E2645-6C29-7195-8A27-C6F1703FF93F}"/>
                </a:ext>
              </a:extLst>
            </p:cNvPr>
            <p:cNvGrpSpPr/>
            <p:nvPr/>
          </p:nvGrpSpPr>
          <p:grpSpPr>
            <a:xfrm>
              <a:off x="-1836565" y="2256872"/>
              <a:ext cx="1600166" cy="395142"/>
              <a:chOff x="1242565" y="2913706"/>
              <a:chExt cx="1600166" cy="395142"/>
            </a:xfrm>
          </p:grpSpPr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7B5C0A15-1E9C-4E8C-2435-555883C5FE6F}"/>
                  </a:ext>
                </a:extLst>
              </p:cNvPr>
              <p:cNvSpPr/>
              <p:nvPr/>
            </p:nvSpPr>
            <p:spPr>
              <a:xfrm>
                <a:off x="1242565" y="2913706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36B74A50-AE51-28AA-398C-0660A15514FD}"/>
                  </a:ext>
                </a:extLst>
              </p:cNvPr>
              <p:cNvSpPr txBox="1"/>
              <p:nvPr/>
            </p:nvSpPr>
            <p:spPr>
              <a:xfrm>
                <a:off x="1532977" y="2972778"/>
                <a:ext cx="101934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935E2396-5941-2B6E-D9AA-EFCBAEB205C1}"/>
                </a:ext>
              </a:extLst>
            </p:cNvPr>
            <p:cNvGrpSpPr/>
            <p:nvPr/>
          </p:nvGrpSpPr>
          <p:grpSpPr>
            <a:xfrm>
              <a:off x="-1836565" y="2949550"/>
              <a:ext cx="1600166" cy="395142"/>
              <a:chOff x="1242565" y="3585872"/>
              <a:chExt cx="1600166" cy="395142"/>
            </a:xfrm>
          </p:grpSpPr>
          <p:sp>
            <p:nvSpPr>
              <p:cNvPr id="89" name="矩形: 圆角 88">
                <a:extLst>
                  <a:ext uri="{FF2B5EF4-FFF2-40B4-BE49-F238E27FC236}">
                    <a16:creationId xmlns:a16="http://schemas.microsoft.com/office/drawing/2014/main" id="{742957A3-01A5-C58F-376C-E8D76E6A30AA}"/>
                  </a:ext>
                </a:extLst>
              </p:cNvPr>
              <p:cNvSpPr/>
              <p:nvPr/>
            </p:nvSpPr>
            <p:spPr>
              <a:xfrm>
                <a:off x="1242565" y="3585872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BE13A9EC-B4A3-2872-6844-E9CCFCE184C2}"/>
                  </a:ext>
                </a:extLst>
              </p:cNvPr>
              <p:cNvSpPr txBox="1"/>
              <p:nvPr/>
            </p:nvSpPr>
            <p:spPr>
              <a:xfrm>
                <a:off x="1549442" y="3644944"/>
                <a:ext cx="9876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53CD3CE4-B2F7-BB5C-93EC-ED752D03A70F}"/>
                </a:ext>
              </a:extLst>
            </p:cNvPr>
            <p:cNvGrpSpPr/>
            <p:nvPr/>
          </p:nvGrpSpPr>
          <p:grpSpPr>
            <a:xfrm>
              <a:off x="-1836565" y="3642228"/>
              <a:ext cx="1600166" cy="395142"/>
              <a:chOff x="1242565" y="4272636"/>
              <a:chExt cx="1600166" cy="395142"/>
            </a:xfrm>
          </p:grpSpPr>
          <p:sp>
            <p:nvSpPr>
              <p:cNvPr id="87" name="矩形: 圆角 86">
                <a:extLst>
                  <a:ext uri="{FF2B5EF4-FFF2-40B4-BE49-F238E27FC236}">
                    <a16:creationId xmlns:a16="http://schemas.microsoft.com/office/drawing/2014/main" id="{37247A42-D39A-EBF9-3BDC-A1608719FE5A}"/>
                  </a:ext>
                </a:extLst>
              </p:cNvPr>
              <p:cNvSpPr/>
              <p:nvPr/>
            </p:nvSpPr>
            <p:spPr>
              <a:xfrm>
                <a:off x="1242565" y="4272636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C3F6A0B4-8D6D-5C0A-571A-6EB3B13D0F77}"/>
                  </a:ext>
                </a:extLst>
              </p:cNvPr>
              <p:cNvSpPr txBox="1"/>
              <p:nvPr/>
            </p:nvSpPr>
            <p:spPr>
              <a:xfrm>
                <a:off x="1549442" y="4331708"/>
                <a:ext cx="97650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9412CA22-0ECF-10D2-2C8E-B19EB9182D56}"/>
                </a:ext>
              </a:extLst>
            </p:cNvPr>
            <p:cNvGrpSpPr/>
            <p:nvPr/>
          </p:nvGrpSpPr>
          <p:grpSpPr>
            <a:xfrm>
              <a:off x="-1836565" y="4334905"/>
              <a:ext cx="1600166" cy="395142"/>
              <a:chOff x="1242565" y="4994354"/>
              <a:chExt cx="1600166" cy="395142"/>
            </a:xfrm>
          </p:grpSpPr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id="{69B76E24-53E7-BB0D-E0CD-3C37A9296651}"/>
                  </a:ext>
                </a:extLst>
              </p:cNvPr>
              <p:cNvSpPr/>
              <p:nvPr/>
            </p:nvSpPr>
            <p:spPr>
              <a:xfrm>
                <a:off x="1242565" y="4994354"/>
                <a:ext cx="1600166" cy="39514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4976F701-4D9A-4176-5C8E-D8C91359BA52}"/>
                  </a:ext>
                </a:extLst>
              </p:cNvPr>
              <p:cNvSpPr txBox="1"/>
              <p:nvPr/>
            </p:nvSpPr>
            <p:spPr>
              <a:xfrm>
                <a:off x="1534553" y="5053426"/>
                <a:ext cx="97650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0498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问题分析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081EA5B-AF54-86C0-F020-14621BC04F62}"/>
              </a:ext>
            </a:extLst>
          </p:cNvPr>
          <p:cNvGrpSpPr/>
          <p:nvPr/>
        </p:nvGrpSpPr>
        <p:grpSpPr>
          <a:xfrm>
            <a:off x="1159045" y="1310843"/>
            <a:ext cx="3400255" cy="924963"/>
            <a:chOff x="1159045" y="1124744"/>
            <a:chExt cx="3400255" cy="92496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CFF1978-7095-7C80-71FF-85E947C591C5}"/>
                </a:ext>
              </a:extLst>
            </p:cNvPr>
            <p:cNvSpPr txBox="1"/>
            <p:nvPr/>
          </p:nvSpPr>
          <p:spPr>
            <a:xfrm flipH="1">
              <a:off x="1159045" y="1584900"/>
              <a:ext cx="3400255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4EF92CD-4CFF-7B71-6ADB-82133B63BB80}"/>
                </a:ext>
              </a:extLst>
            </p:cNvPr>
            <p:cNvSpPr txBox="1"/>
            <p:nvPr/>
          </p:nvSpPr>
          <p:spPr>
            <a:xfrm flipH="1">
              <a:off x="1159045" y="1124744"/>
              <a:ext cx="153888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5F50727-19F8-0863-9E20-D0969AB30915}"/>
              </a:ext>
            </a:extLst>
          </p:cNvPr>
          <p:cNvGrpSpPr/>
          <p:nvPr/>
        </p:nvGrpSpPr>
        <p:grpSpPr>
          <a:xfrm>
            <a:off x="1140571" y="3854787"/>
            <a:ext cx="4811411" cy="924963"/>
            <a:chOff x="1140571" y="3719066"/>
            <a:chExt cx="4811411" cy="92496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BD30175-CF5B-7BC3-7005-BA4154A30B24}"/>
                </a:ext>
              </a:extLst>
            </p:cNvPr>
            <p:cNvSpPr txBox="1"/>
            <p:nvPr/>
          </p:nvSpPr>
          <p:spPr>
            <a:xfrm flipH="1">
              <a:off x="1140571" y="4179222"/>
              <a:ext cx="4811411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tx2"/>
                  </a:solidFill>
                  <a:effectLst/>
                  <a:latin typeface="+mn-ea"/>
                </a:rPr>
                <a:t>51PPT</a:t>
              </a:r>
              <a:r>
                <a:rPr lang="zh-CN" altLang="en-US" sz="1200" b="0" dirty="0">
                  <a:solidFill>
                    <a:schemeClr val="tx2"/>
                  </a:solidFill>
                  <a:effectLst/>
                  <a:latin typeface="+mn-ea"/>
                </a:rPr>
                <a:t>模板网，幻灯片演示模板及素材免费下载！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tx2"/>
                  </a:solidFill>
                  <a:effectLst/>
                  <a:latin typeface="+mn-ea"/>
                </a:rPr>
                <a:t>51PPT</a:t>
              </a:r>
              <a:r>
                <a:rPr lang="zh-CN" altLang="en-US" sz="1200" b="0" dirty="0">
                  <a:solidFill>
                    <a:schemeClr val="tx2"/>
                  </a:solidFill>
                  <a:effectLst/>
                  <a:latin typeface="+mn-ea"/>
                </a:rPr>
                <a:t>模板网 官网唯一网址：</a:t>
              </a:r>
              <a:r>
                <a:rPr lang="en-US" altLang="zh-CN" sz="1200" b="0" dirty="0">
                  <a:solidFill>
                    <a:schemeClr val="tx2"/>
                  </a:solidFill>
                  <a:effectLst/>
                  <a:latin typeface="+mn-ea"/>
                </a:rPr>
                <a:t>www.51pptmoban.com</a:t>
              </a:r>
              <a:endParaRPr lang="zh-CN" altLang="en-US" sz="1200" b="0" dirty="0">
                <a:solidFill>
                  <a:schemeClr val="tx2"/>
                </a:solidFill>
                <a:effectLst/>
                <a:latin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BAEC9E1-564C-0316-9B16-F1A0BAB0A2B7}"/>
                </a:ext>
              </a:extLst>
            </p:cNvPr>
            <p:cNvSpPr txBox="1"/>
            <p:nvPr/>
          </p:nvSpPr>
          <p:spPr>
            <a:xfrm flipH="1">
              <a:off x="1140572" y="3719066"/>
              <a:ext cx="1538884" cy="369332"/>
            </a:xfrm>
            <a:prstGeom prst="rect">
              <a:avLst/>
            </a:prstGeom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32B5A28-7BEB-8DE9-AD77-FDCFF6D2B3D8}"/>
              </a:ext>
            </a:extLst>
          </p:cNvPr>
          <p:cNvGrpSpPr/>
          <p:nvPr/>
        </p:nvGrpSpPr>
        <p:grpSpPr>
          <a:xfrm>
            <a:off x="1159044" y="5126758"/>
            <a:ext cx="3400255" cy="924963"/>
            <a:chOff x="1159044" y="5016226"/>
            <a:chExt cx="3400255" cy="92496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B45F6DA-FFDF-FAEC-6344-10D79F03D133}"/>
                </a:ext>
              </a:extLst>
            </p:cNvPr>
            <p:cNvSpPr txBox="1"/>
            <p:nvPr/>
          </p:nvSpPr>
          <p:spPr>
            <a:xfrm flipH="1">
              <a:off x="1159044" y="5476382"/>
              <a:ext cx="3400255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tx2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80FC554-F373-6FE6-06A0-230458C5A084}"/>
                </a:ext>
              </a:extLst>
            </p:cNvPr>
            <p:cNvSpPr txBox="1"/>
            <p:nvPr/>
          </p:nvSpPr>
          <p:spPr>
            <a:xfrm flipH="1">
              <a:off x="1159044" y="5016226"/>
              <a:ext cx="1538884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1B2A98B0-61BB-5BE7-6CED-6E5EA31A57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6321778"/>
              </p:ext>
            </p:extLst>
          </p:nvPr>
        </p:nvGraphicFramePr>
        <p:xfrm>
          <a:off x="6240016" y="1554034"/>
          <a:ext cx="5447337" cy="3631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D39F3EC4-4647-AE68-0F90-3F8A9ECBB934}"/>
              </a:ext>
            </a:extLst>
          </p:cNvPr>
          <p:cNvGrpSpPr/>
          <p:nvPr/>
        </p:nvGrpSpPr>
        <p:grpSpPr>
          <a:xfrm>
            <a:off x="1140572" y="2582815"/>
            <a:ext cx="3400255" cy="924963"/>
            <a:chOff x="1140572" y="2421905"/>
            <a:chExt cx="3400255" cy="92496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B9F6120-DD7E-6B42-6735-EDC65765E65D}"/>
                </a:ext>
              </a:extLst>
            </p:cNvPr>
            <p:cNvSpPr txBox="1"/>
            <p:nvPr/>
          </p:nvSpPr>
          <p:spPr>
            <a:xfrm flipH="1">
              <a:off x="1140572" y="2882061"/>
              <a:ext cx="3400255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tx2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5A58DD-A9F8-E4DA-2B08-5ADD3D3B5996}"/>
                </a:ext>
              </a:extLst>
            </p:cNvPr>
            <p:cNvSpPr txBox="1"/>
            <p:nvPr/>
          </p:nvSpPr>
          <p:spPr>
            <a:xfrm flipH="1">
              <a:off x="1140572" y="2421905"/>
              <a:ext cx="1538884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80B0DC8-B354-D63C-4AF0-6BABB1D7B575}"/>
              </a:ext>
            </a:extLst>
          </p:cNvPr>
          <p:cNvCxnSpPr>
            <a:cxnSpLocks/>
          </p:cNvCxnSpPr>
          <p:nvPr/>
        </p:nvCxnSpPr>
        <p:spPr>
          <a:xfrm>
            <a:off x="6096000" y="1268760"/>
            <a:ext cx="0" cy="432048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549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问题分析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D8FF6501-3531-89E2-A956-EBF7B7D3CC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6556160"/>
              </p:ext>
            </p:extLst>
          </p:nvPr>
        </p:nvGraphicFramePr>
        <p:xfrm>
          <a:off x="313615" y="1399012"/>
          <a:ext cx="6310682" cy="405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id="{5C20E3FD-5FD3-5CED-5FF5-231BCCE6D2F0}"/>
              </a:ext>
            </a:extLst>
          </p:cNvPr>
          <p:cNvGrpSpPr/>
          <p:nvPr/>
        </p:nvGrpSpPr>
        <p:grpSpPr>
          <a:xfrm>
            <a:off x="6764217" y="955328"/>
            <a:ext cx="4465801" cy="2198486"/>
            <a:chOff x="6764217" y="955328"/>
            <a:chExt cx="4465801" cy="219848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877550FA-D344-3BD6-DDB6-D6072D42356F}"/>
                </a:ext>
              </a:extLst>
            </p:cNvPr>
            <p:cNvSpPr/>
            <p:nvPr/>
          </p:nvSpPr>
          <p:spPr>
            <a:xfrm>
              <a:off x="6764217" y="1176867"/>
              <a:ext cx="4237217" cy="1976947"/>
            </a:xfrm>
            <a:custGeom>
              <a:avLst/>
              <a:gdLst>
                <a:gd name="connsiteX0" fmla="*/ 0 w 4228327"/>
                <a:gd name="connsiteY0" fmla="*/ 149892 h 1976947"/>
                <a:gd name="connsiteX1" fmla="*/ 149892 w 4228327"/>
                <a:gd name="connsiteY1" fmla="*/ 0 h 1976947"/>
                <a:gd name="connsiteX2" fmla="*/ 4078435 w 4228327"/>
                <a:gd name="connsiteY2" fmla="*/ 0 h 1976947"/>
                <a:gd name="connsiteX3" fmla="*/ 4228327 w 4228327"/>
                <a:gd name="connsiteY3" fmla="*/ 149892 h 1976947"/>
                <a:gd name="connsiteX4" fmla="*/ 4228327 w 4228327"/>
                <a:gd name="connsiteY4" fmla="*/ 1827055 h 1976947"/>
                <a:gd name="connsiteX5" fmla="*/ 4078435 w 4228327"/>
                <a:gd name="connsiteY5" fmla="*/ 1976947 h 1976947"/>
                <a:gd name="connsiteX6" fmla="*/ 149892 w 4228327"/>
                <a:gd name="connsiteY6" fmla="*/ 1976947 h 1976947"/>
                <a:gd name="connsiteX7" fmla="*/ 0 w 4228327"/>
                <a:gd name="connsiteY7" fmla="*/ 1827055 h 1976947"/>
                <a:gd name="connsiteX8" fmla="*/ 0 w 4228327"/>
                <a:gd name="connsiteY8" fmla="*/ 149892 h 1976947"/>
                <a:gd name="connsiteX0" fmla="*/ 4228327 w 4319767"/>
                <a:gd name="connsiteY0" fmla="*/ 149892 h 1976947"/>
                <a:gd name="connsiteX1" fmla="*/ 4228327 w 4319767"/>
                <a:gd name="connsiteY1" fmla="*/ 1827055 h 1976947"/>
                <a:gd name="connsiteX2" fmla="*/ 4078435 w 4319767"/>
                <a:gd name="connsiteY2" fmla="*/ 1976947 h 1976947"/>
                <a:gd name="connsiteX3" fmla="*/ 149892 w 4319767"/>
                <a:gd name="connsiteY3" fmla="*/ 1976947 h 1976947"/>
                <a:gd name="connsiteX4" fmla="*/ 0 w 4319767"/>
                <a:gd name="connsiteY4" fmla="*/ 1827055 h 1976947"/>
                <a:gd name="connsiteX5" fmla="*/ 0 w 4319767"/>
                <a:gd name="connsiteY5" fmla="*/ 149892 h 1976947"/>
                <a:gd name="connsiteX6" fmla="*/ 149892 w 4319767"/>
                <a:gd name="connsiteY6" fmla="*/ 0 h 1976947"/>
                <a:gd name="connsiteX7" fmla="*/ 4078435 w 4319767"/>
                <a:gd name="connsiteY7" fmla="*/ 0 h 1976947"/>
                <a:gd name="connsiteX8" fmla="*/ 4319767 w 4319767"/>
                <a:gd name="connsiteY8" fmla="*/ 241332 h 1976947"/>
                <a:gd name="connsiteX0" fmla="*/ 4228327 w 4228327"/>
                <a:gd name="connsiteY0" fmla="*/ 149892 h 1976947"/>
                <a:gd name="connsiteX1" fmla="*/ 4228327 w 4228327"/>
                <a:gd name="connsiteY1" fmla="*/ 1827055 h 1976947"/>
                <a:gd name="connsiteX2" fmla="*/ 4078435 w 4228327"/>
                <a:gd name="connsiteY2" fmla="*/ 1976947 h 1976947"/>
                <a:gd name="connsiteX3" fmla="*/ 149892 w 4228327"/>
                <a:gd name="connsiteY3" fmla="*/ 1976947 h 1976947"/>
                <a:gd name="connsiteX4" fmla="*/ 0 w 4228327"/>
                <a:gd name="connsiteY4" fmla="*/ 1827055 h 1976947"/>
                <a:gd name="connsiteX5" fmla="*/ 0 w 4228327"/>
                <a:gd name="connsiteY5" fmla="*/ 149892 h 1976947"/>
                <a:gd name="connsiteX6" fmla="*/ 149892 w 4228327"/>
                <a:gd name="connsiteY6" fmla="*/ 0 h 1976947"/>
                <a:gd name="connsiteX7" fmla="*/ 4078435 w 4228327"/>
                <a:gd name="connsiteY7" fmla="*/ 0 h 1976947"/>
                <a:gd name="connsiteX0" fmla="*/ 4228327 w 4228327"/>
                <a:gd name="connsiteY0" fmla="*/ 149892 h 1976947"/>
                <a:gd name="connsiteX1" fmla="*/ 4228327 w 4228327"/>
                <a:gd name="connsiteY1" fmla="*/ 1827055 h 1976947"/>
                <a:gd name="connsiteX2" fmla="*/ 4078435 w 4228327"/>
                <a:gd name="connsiteY2" fmla="*/ 1976947 h 1976947"/>
                <a:gd name="connsiteX3" fmla="*/ 149892 w 4228327"/>
                <a:gd name="connsiteY3" fmla="*/ 1976947 h 1976947"/>
                <a:gd name="connsiteX4" fmla="*/ 0 w 4228327"/>
                <a:gd name="connsiteY4" fmla="*/ 1827055 h 1976947"/>
                <a:gd name="connsiteX5" fmla="*/ 0 w 4228327"/>
                <a:gd name="connsiteY5" fmla="*/ 149892 h 1976947"/>
                <a:gd name="connsiteX6" fmla="*/ 149892 w 4228327"/>
                <a:gd name="connsiteY6" fmla="*/ 0 h 1976947"/>
                <a:gd name="connsiteX7" fmla="*/ 3804115 w 4228327"/>
                <a:gd name="connsiteY7" fmla="*/ 5080 h 1976947"/>
                <a:gd name="connsiteX0" fmla="*/ 4243567 w 4243567"/>
                <a:gd name="connsiteY0" fmla="*/ 332772 h 1976947"/>
                <a:gd name="connsiteX1" fmla="*/ 4228327 w 4243567"/>
                <a:gd name="connsiteY1" fmla="*/ 1827055 h 1976947"/>
                <a:gd name="connsiteX2" fmla="*/ 4078435 w 4243567"/>
                <a:gd name="connsiteY2" fmla="*/ 1976947 h 1976947"/>
                <a:gd name="connsiteX3" fmla="*/ 149892 w 4243567"/>
                <a:gd name="connsiteY3" fmla="*/ 1976947 h 1976947"/>
                <a:gd name="connsiteX4" fmla="*/ 0 w 4243567"/>
                <a:gd name="connsiteY4" fmla="*/ 1827055 h 1976947"/>
                <a:gd name="connsiteX5" fmla="*/ 0 w 4243567"/>
                <a:gd name="connsiteY5" fmla="*/ 149892 h 1976947"/>
                <a:gd name="connsiteX6" fmla="*/ 149892 w 4243567"/>
                <a:gd name="connsiteY6" fmla="*/ 0 h 1976947"/>
                <a:gd name="connsiteX7" fmla="*/ 3804115 w 4243567"/>
                <a:gd name="connsiteY7" fmla="*/ 5080 h 1976947"/>
                <a:gd name="connsiteX0" fmla="*/ 4243567 w 4243567"/>
                <a:gd name="connsiteY0" fmla="*/ 332772 h 1976947"/>
                <a:gd name="connsiteX1" fmla="*/ 4228327 w 4243567"/>
                <a:gd name="connsiteY1" fmla="*/ 1827055 h 1976947"/>
                <a:gd name="connsiteX2" fmla="*/ 4078435 w 4243567"/>
                <a:gd name="connsiteY2" fmla="*/ 1976947 h 1976947"/>
                <a:gd name="connsiteX3" fmla="*/ 149892 w 4243567"/>
                <a:gd name="connsiteY3" fmla="*/ 1976947 h 1976947"/>
                <a:gd name="connsiteX4" fmla="*/ 0 w 4243567"/>
                <a:gd name="connsiteY4" fmla="*/ 1827055 h 1976947"/>
                <a:gd name="connsiteX5" fmla="*/ 0 w 4243567"/>
                <a:gd name="connsiteY5" fmla="*/ 149892 h 1976947"/>
                <a:gd name="connsiteX6" fmla="*/ 149892 w 4243567"/>
                <a:gd name="connsiteY6" fmla="*/ 0 h 1976947"/>
                <a:gd name="connsiteX7" fmla="*/ 4017475 w 4243567"/>
                <a:gd name="connsiteY7" fmla="*/ 0 h 1976947"/>
                <a:gd name="connsiteX0" fmla="*/ 4237217 w 4237217"/>
                <a:gd name="connsiteY0" fmla="*/ 253397 h 1976947"/>
                <a:gd name="connsiteX1" fmla="*/ 4228327 w 4237217"/>
                <a:gd name="connsiteY1" fmla="*/ 1827055 h 1976947"/>
                <a:gd name="connsiteX2" fmla="*/ 4078435 w 4237217"/>
                <a:gd name="connsiteY2" fmla="*/ 1976947 h 1976947"/>
                <a:gd name="connsiteX3" fmla="*/ 149892 w 4237217"/>
                <a:gd name="connsiteY3" fmla="*/ 1976947 h 1976947"/>
                <a:gd name="connsiteX4" fmla="*/ 0 w 4237217"/>
                <a:gd name="connsiteY4" fmla="*/ 1827055 h 1976947"/>
                <a:gd name="connsiteX5" fmla="*/ 0 w 4237217"/>
                <a:gd name="connsiteY5" fmla="*/ 149892 h 1976947"/>
                <a:gd name="connsiteX6" fmla="*/ 149892 w 4237217"/>
                <a:gd name="connsiteY6" fmla="*/ 0 h 1976947"/>
                <a:gd name="connsiteX7" fmla="*/ 4017475 w 4237217"/>
                <a:gd name="connsiteY7" fmla="*/ 0 h 1976947"/>
                <a:gd name="connsiteX0" fmla="*/ 4237217 w 4237217"/>
                <a:gd name="connsiteY0" fmla="*/ 227997 h 1976947"/>
                <a:gd name="connsiteX1" fmla="*/ 4228327 w 4237217"/>
                <a:gd name="connsiteY1" fmla="*/ 1827055 h 1976947"/>
                <a:gd name="connsiteX2" fmla="*/ 4078435 w 4237217"/>
                <a:gd name="connsiteY2" fmla="*/ 1976947 h 1976947"/>
                <a:gd name="connsiteX3" fmla="*/ 149892 w 4237217"/>
                <a:gd name="connsiteY3" fmla="*/ 1976947 h 1976947"/>
                <a:gd name="connsiteX4" fmla="*/ 0 w 4237217"/>
                <a:gd name="connsiteY4" fmla="*/ 1827055 h 1976947"/>
                <a:gd name="connsiteX5" fmla="*/ 0 w 4237217"/>
                <a:gd name="connsiteY5" fmla="*/ 149892 h 1976947"/>
                <a:gd name="connsiteX6" fmla="*/ 149892 w 4237217"/>
                <a:gd name="connsiteY6" fmla="*/ 0 h 1976947"/>
                <a:gd name="connsiteX7" fmla="*/ 4017475 w 4237217"/>
                <a:gd name="connsiteY7" fmla="*/ 0 h 197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37217" h="1976947">
                  <a:moveTo>
                    <a:pt x="4237217" y="227997"/>
                  </a:moveTo>
                  <a:cubicBezTo>
                    <a:pt x="4234254" y="752550"/>
                    <a:pt x="4231290" y="1302502"/>
                    <a:pt x="4228327" y="1827055"/>
                  </a:cubicBezTo>
                  <a:cubicBezTo>
                    <a:pt x="4228327" y="1909838"/>
                    <a:pt x="4161218" y="1976947"/>
                    <a:pt x="4078435" y="1976947"/>
                  </a:cubicBezTo>
                  <a:lnTo>
                    <a:pt x="149892" y="1976947"/>
                  </a:lnTo>
                  <a:cubicBezTo>
                    <a:pt x="67109" y="1976947"/>
                    <a:pt x="0" y="1909838"/>
                    <a:pt x="0" y="1827055"/>
                  </a:cubicBezTo>
                  <a:lnTo>
                    <a:pt x="0" y="149892"/>
                  </a:lnTo>
                  <a:cubicBezTo>
                    <a:pt x="0" y="67109"/>
                    <a:pt x="67109" y="0"/>
                    <a:pt x="149892" y="0"/>
                  </a:cubicBezTo>
                  <a:lnTo>
                    <a:pt x="4017475" y="0"/>
                  </a:lnTo>
                </a:path>
              </a:pathLst>
            </a:custGeom>
            <a:noFill/>
            <a:ln w="31750" cap="flat" cmpd="sng" algn="ctr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72A2C16-43A0-85E2-D469-C425B869B132}"/>
                </a:ext>
              </a:extLst>
            </p:cNvPr>
            <p:cNvSpPr txBox="1"/>
            <p:nvPr/>
          </p:nvSpPr>
          <p:spPr>
            <a:xfrm flipH="1">
              <a:off x="7248128" y="1915425"/>
              <a:ext cx="3400255" cy="118500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tx2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  </a:r>
            </a:p>
            <a:p>
              <a:pPr>
                <a:lnSpc>
                  <a:spcPct val="130000"/>
                </a:lnSpc>
              </a:pP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E0E36AE-A87D-E7F5-A1CA-E5D891DEB120}"/>
                </a:ext>
              </a:extLst>
            </p:cNvPr>
            <p:cNvSpPr txBox="1"/>
            <p:nvPr/>
          </p:nvSpPr>
          <p:spPr>
            <a:xfrm flipH="1">
              <a:off x="7248128" y="1362467"/>
              <a:ext cx="153888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gradFill>
                    <a:gsLst>
                      <a:gs pos="80000">
                        <a:schemeClr val="accent1"/>
                      </a:gs>
                      <a:gs pos="0">
                        <a:schemeClr val="accent5">
                          <a:lumMod val="50000"/>
                        </a:schemeClr>
                      </a:gs>
                    </a:gsLst>
                    <a:lin ang="13500000" scaled="0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DD5EDF1-84E7-223D-04A5-007B1881FEB7}"/>
                </a:ext>
              </a:extLst>
            </p:cNvPr>
            <p:cNvSpPr/>
            <p:nvPr/>
          </p:nvSpPr>
          <p:spPr>
            <a:xfrm>
              <a:off x="10888228" y="955328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DBD75E3-CCD4-02AB-2245-BD139AC28B0D}"/>
                </a:ext>
              </a:extLst>
            </p:cNvPr>
            <p:cNvSpPr/>
            <p:nvPr/>
          </p:nvSpPr>
          <p:spPr>
            <a:xfrm rot="9000000">
              <a:off x="10888228" y="955328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7CB7EA7-B384-0E54-0122-948DA6BD7B72}"/>
                </a:ext>
              </a:extLst>
            </p:cNvPr>
            <p:cNvSpPr/>
            <p:nvPr/>
          </p:nvSpPr>
          <p:spPr>
            <a:xfrm rot="7200000">
              <a:off x="10888228" y="955328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3890312-D4A6-28FB-AE51-10E774843DEE}"/>
                </a:ext>
              </a:extLst>
            </p:cNvPr>
            <p:cNvSpPr/>
            <p:nvPr/>
          </p:nvSpPr>
          <p:spPr>
            <a:xfrm rot="5400000">
              <a:off x="10888228" y="955328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F144F4C-DC0E-9AA0-4F0E-869A35D1F0EF}"/>
                </a:ext>
              </a:extLst>
            </p:cNvPr>
            <p:cNvSpPr/>
            <p:nvPr/>
          </p:nvSpPr>
          <p:spPr>
            <a:xfrm rot="3600000">
              <a:off x="10888228" y="955328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666CD2A-3D9A-CFD7-8A34-1911E90FA2F0}"/>
                </a:ext>
              </a:extLst>
            </p:cNvPr>
            <p:cNvSpPr/>
            <p:nvPr/>
          </p:nvSpPr>
          <p:spPr>
            <a:xfrm rot="1800000">
              <a:off x="10888228" y="955328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C8C99D0-2AF5-C163-0161-2E8A8ADF01DF}"/>
              </a:ext>
            </a:extLst>
          </p:cNvPr>
          <p:cNvGrpSpPr/>
          <p:nvPr/>
        </p:nvGrpSpPr>
        <p:grpSpPr>
          <a:xfrm>
            <a:off x="6764217" y="3429000"/>
            <a:ext cx="4465801" cy="2198486"/>
            <a:chOff x="6764217" y="3429000"/>
            <a:chExt cx="4465801" cy="2198486"/>
          </a:xfrm>
        </p:grpSpPr>
        <p:sp>
          <p:nvSpPr>
            <p:cNvPr id="46" name="矩形: 圆角 4">
              <a:extLst>
                <a:ext uri="{FF2B5EF4-FFF2-40B4-BE49-F238E27FC236}">
                  <a16:creationId xmlns:a16="http://schemas.microsoft.com/office/drawing/2014/main" id="{D0F6FE8E-59BE-34D7-41EB-9A5F8D4B0D19}"/>
                </a:ext>
              </a:extLst>
            </p:cNvPr>
            <p:cNvSpPr/>
            <p:nvPr/>
          </p:nvSpPr>
          <p:spPr>
            <a:xfrm>
              <a:off x="6764217" y="3650539"/>
              <a:ext cx="4237217" cy="1976947"/>
            </a:xfrm>
            <a:custGeom>
              <a:avLst/>
              <a:gdLst>
                <a:gd name="connsiteX0" fmla="*/ 0 w 4228327"/>
                <a:gd name="connsiteY0" fmla="*/ 149892 h 1976947"/>
                <a:gd name="connsiteX1" fmla="*/ 149892 w 4228327"/>
                <a:gd name="connsiteY1" fmla="*/ 0 h 1976947"/>
                <a:gd name="connsiteX2" fmla="*/ 4078435 w 4228327"/>
                <a:gd name="connsiteY2" fmla="*/ 0 h 1976947"/>
                <a:gd name="connsiteX3" fmla="*/ 4228327 w 4228327"/>
                <a:gd name="connsiteY3" fmla="*/ 149892 h 1976947"/>
                <a:gd name="connsiteX4" fmla="*/ 4228327 w 4228327"/>
                <a:gd name="connsiteY4" fmla="*/ 1827055 h 1976947"/>
                <a:gd name="connsiteX5" fmla="*/ 4078435 w 4228327"/>
                <a:gd name="connsiteY5" fmla="*/ 1976947 h 1976947"/>
                <a:gd name="connsiteX6" fmla="*/ 149892 w 4228327"/>
                <a:gd name="connsiteY6" fmla="*/ 1976947 h 1976947"/>
                <a:gd name="connsiteX7" fmla="*/ 0 w 4228327"/>
                <a:gd name="connsiteY7" fmla="*/ 1827055 h 1976947"/>
                <a:gd name="connsiteX8" fmla="*/ 0 w 4228327"/>
                <a:gd name="connsiteY8" fmla="*/ 149892 h 1976947"/>
                <a:gd name="connsiteX0" fmla="*/ 4228327 w 4319767"/>
                <a:gd name="connsiteY0" fmla="*/ 149892 h 1976947"/>
                <a:gd name="connsiteX1" fmla="*/ 4228327 w 4319767"/>
                <a:gd name="connsiteY1" fmla="*/ 1827055 h 1976947"/>
                <a:gd name="connsiteX2" fmla="*/ 4078435 w 4319767"/>
                <a:gd name="connsiteY2" fmla="*/ 1976947 h 1976947"/>
                <a:gd name="connsiteX3" fmla="*/ 149892 w 4319767"/>
                <a:gd name="connsiteY3" fmla="*/ 1976947 h 1976947"/>
                <a:gd name="connsiteX4" fmla="*/ 0 w 4319767"/>
                <a:gd name="connsiteY4" fmla="*/ 1827055 h 1976947"/>
                <a:gd name="connsiteX5" fmla="*/ 0 w 4319767"/>
                <a:gd name="connsiteY5" fmla="*/ 149892 h 1976947"/>
                <a:gd name="connsiteX6" fmla="*/ 149892 w 4319767"/>
                <a:gd name="connsiteY6" fmla="*/ 0 h 1976947"/>
                <a:gd name="connsiteX7" fmla="*/ 4078435 w 4319767"/>
                <a:gd name="connsiteY7" fmla="*/ 0 h 1976947"/>
                <a:gd name="connsiteX8" fmla="*/ 4319767 w 4319767"/>
                <a:gd name="connsiteY8" fmla="*/ 241332 h 1976947"/>
                <a:gd name="connsiteX0" fmla="*/ 4228327 w 4228327"/>
                <a:gd name="connsiteY0" fmla="*/ 149892 h 1976947"/>
                <a:gd name="connsiteX1" fmla="*/ 4228327 w 4228327"/>
                <a:gd name="connsiteY1" fmla="*/ 1827055 h 1976947"/>
                <a:gd name="connsiteX2" fmla="*/ 4078435 w 4228327"/>
                <a:gd name="connsiteY2" fmla="*/ 1976947 h 1976947"/>
                <a:gd name="connsiteX3" fmla="*/ 149892 w 4228327"/>
                <a:gd name="connsiteY3" fmla="*/ 1976947 h 1976947"/>
                <a:gd name="connsiteX4" fmla="*/ 0 w 4228327"/>
                <a:gd name="connsiteY4" fmla="*/ 1827055 h 1976947"/>
                <a:gd name="connsiteX5" fmla="*/ 0 w 4228327"/>
                <a:gd name="connsiteY5" fmla="*/ 149892 h 1976947"/>
                <a:gd name="connsiteX6" fmla="*/ 149892 w 4228327"/>
                <a:gd name="connsiteY6" fmla="*/ 0 h 1976947"/>
                <a:gd name="connsiteX7" fmla="*/ 4078435 w 4228327"/>
                <a:gd name="connsiteY7" fmla="*/ 0 h 1976947"/>
                <a:gd name="connsiteX0" fmla="*/ 4228327 w 4228327"/>
                <a:gd name="connsiteY0" fmla="*/ 149892 h 1976947"/>
                <a:gd name="connsiteX1" fmla="*/ 4228327 w 4228327"/>
                <a:gd name="connsiteY1" fmla="*/ 1827055 h 1976947"/>
                <a:gd name="connsiteX2" fmla="*/ 4078435 w 4228327"/>
                <a:gd name="connsiteY2" fmla="*/ 1976947 h 1976947"/>
                <a:gd name="connsiteX3" fmla="*/ 149892 w 4228327"/>
                <a:gd name="connsiteY3" fmla="*/ 1976947 h 1976947"/>
                <a:gd name="connsiteX4" fmla="*/ 0 w 4228327"/>
                <a:gd name="connsiteY4" fmla="*/ 1827055 h 1976947"/>
                <a:gd name="connsiteX5" fmla="*/ 0 w 4228327"/>
                <a:gd name="connsiteY5" fmla="*/ 149892 h 1976947"/>
                <a:gd name="connsiteX6" fmla="*/ 149892 w 4228327"/>
                <a:gd name="connsiteY6" fmla="*/ 0 h 1976947"/>
                <a:gd name="connsiteX7" fmla="*/ 3804115 w 4228327"/>
                <a:gd name="connsiteY7" fmla="*/ 5080 h 1976947"/>
                <a:gd name="connsiteX0" fmla="*/ 4243567 w 4243567"/>
                <a:gd name="connsiteY0" fmla="*/ 332772 h 1976947"/>
                <a:gd name="connsiteX1" fmla="*/ 4228327 w 4243567"/>
                <a:gd name="connsiteY1" fmla="*/ 1827055 h 1976947"/>
                <a:gd name="connsiteX2" fmla="*/ 4078435 w 4243567"/>
                <a:gd name="connsiteY2" fmla="*/ 1976947 h 1976947"/>
                <a:gd name="connsiteX3" fmla="*/ 149892 w 4243567"/>
                <a:gd name="connsiteY3" fmla="*/ 1976947 h 1976947"/>
                <a:gd name="connsiteX4" fmla="*/ 0 w 4243567"/>
                <a:gd name="connsiteY4" fmla="*/ 1827055 h 1976947"/>
                <a:gd name="connsiteX5" fmla="*/ 0 w 4243567"/>
                <a:gd name="connsiteY5" fmla="*/ 149892 h 1976947"/>
                <a:gd name="connsiteX6" fmla="*/ 149892 w 4243567"/>
                <a:gd name="connsiteY6" fmla="*/ 0 h 1976947"/>
                <a:gd name="connsiteX7" fmla="*/ 3804115 w 4243567"/>
                <a:gd name="connsiteY7" fmla="*/ 5080 h 1976947"/>
                <a:gd name="connsiteX0" fmla="*/ 4243567 w 4243567"/>
                <a:gd name="connsiteY0" fmla="*/ 332772 h 1976947"/>
                <a:gd name="connsiteX1" fmla="*/ 4228327 w 4243567"/>
                <a:gd name="connsiteY1" fmla="*/ 1827055 h 1976947"/>
                <a:gd name="connsiteX2" fmla="*/ 4078435 w 4243567"/>
                <a:gd name="connsiteY2" fmla="*/ 1976947 h 1976947"/>
                <a:gd name="connsiteX3" fmla="*/ 149892 w 4243567"/>
                <a:gd name="connsiteY3" fmla="*/ 1976947 h 1976947"/>
                <a:gd name="connsiteX4" fmla="*/ 0 w 4243567"/>
                <a:gd name="connsiteY4" fmla="*/ 1827055 h 1976947"/>
                <a:gd name="connsiteX5" fmla="*/ 0 w 4243567"/>
                <a:gd name="connsiteY5" fmla="*/ 149892 h 1976947"/>
                <a:gd name="connsiteX6" fmla="*/ 149892 w 4243567"/>
                <a:gd name="connsiteY6" fmla="*/ 0 h 1976947"/>
                <a:gd name="connsiteX7" fmla="*/ 4017475 w 4243567"/>
                <a:gd name="connsiteY7" fmla="*/ 0 h 1976947"/>
                <a:gd name="connsiteX0" fmla="*/ 4237217 w 4237217"/>
                <a:gd name="connsiteY0" fmla="*/ 253397 h 1976947"/>
                <a:gd name="connsiteX1" fmla="*/ 4228327 w 4237217"/>
                <a:gd name="connsiteY1" fmla="*/ 1827055 h 1976947"/>
                <a:gd name="connsiteX2" fmla="*/ 4078435 w 4237217"/>
                <a:gd name="connsiteY2" fmla="*/ 1976947 h 1976947"/>
                <a:gd name="connsiteX3" fmla="*/ 149892 w 4237217"/>
                <a:gd name="connsiteY3" fmla="*/ 1976947 h 1976947"/>
                <a:gd name="connsiteX4" fmla="*/ 0 w 4237217"/>
                <a:gd name="connsiteY4" fmla="*/ 1827055 h 1976947"/>
                <a:gd name="connsiteX5" fmla="*/ 0 w 4237217"/>
                <a:gd name="connsiteY5" fmla="*/ 149892 h 1976947"/>
                <a:gd name="connsiteX6" fmla="*/ 149892 w 4237217"/>
                <a:gd name="connsiteY6" fmla="*/ 0 h 1976947"/>
                <a:gd name="connsiteX7" fmla="*/ 4017475 w 4237217"/>
                <a:gd name="connsiteY7" fmla="*/ 0 h 1976947"/>
                <a:gd name="connsiteX0" fmla="*/ 4237217 w 4237217"/>
                <a:gd name="connsiteY0" fmla="*/ 227997 h 1976947"/>
                <a:gd name="connsiteX1" fmla="*/ 4228327 w 4237217"/>
                <a:gd name="connsiteY1" fmla="*/ 1827055 h 1976947"/>
                <a:gd name="connsiteX2" fmla="*/ 4078435 w 4237217"/>
                <a:gd name="connsiteY2" fmla="*/ 1976947 h 1976947"/>
                <a:gd name="connsiteX3" fmla="*/ 149892 w 4237217"/>
                <a:gd name="connsiteY3" fmla="*/ 1976947 h 1976947"/>
                <a:gd name="connsiteX4" fmla="*/ 0 w 4237217"/>
                <a:gd name="connsiteY4" fmla="*/ 1827055 h 1976947"/>
                <a:gd name="connsiteX5" fmla="*/ 0 w 4237217"/>
                <a:gd name="connsiteY5" fmla="*/ 149892 h 1976947"/>
                <a:gd name="connsiteX6" fmla="*/ 149892 w 4237217"/>
                <a:gd name="connsiteY6" fmla="*/ 0 h 1976947"/>
                <a:gd name="connsiteX7" fmla="*/ 4017475 w 4237217"/>
                <a:gd name="connsiteY7" fmla="*/ 0 h 197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37217" h="1976947">
                  <a:moveTo>
                    <a:pt x="4237217" y="227997"/>
                  </a:moveTo>
                  <a:cubicBezTo>
                    <a:pt x="4234254" y="752550"/>
                    <a:pt x="4231290" y="1302502"/>
                    <a:pt x="4228327" y="1827055"/>
                  </a:cubicBezTo>
                  <a:cubicBezTo>
                    <a:pt x="4228327" y="1909838"/>
                    <a:pt x="4161218" y="1976947"/>
                    <a:pt x="4078435" y="1976947"/>
                  </a:cubicBezTo>
                  <a:lnTo>
                    <a:pt x="149892" y="1976947"/>
                  </a:lnTo>
                  <a:cubicBezTo>
                    <a:pt x="67109" y="1976947"/>
                    <a:pt x="0" y="1909838"/>
                    <a:pt x="0" y="1827055"/>
                  </a:cubicBezTo>
                  <a:lnTo>
                    <a:pt x="0" y="149892"/>
                  </a:lnTo>
                  <a:cubicBezTo>
                    <a:pt x="0" y="67109"/>
                    <a:pt x="67109" y="0"/>
                    <a:pt x="149892" y="0"/>
                  </a:cubicBezTo>
                  <a:lnTo>
                    <a:pt x="4017475" y="0"/>
                  </a:lnTo>
                </a:path>
              </a:pathLst>
            </a:custGeom>
            <a:noFill/>
            <a:ln w="31750" cap="flat" cmpd="sng" algn="ctr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11FDCBF-4623-E364-D9AE-333FE9440691}"/>
                </a:ext>
              </a:extLst>
            </p:cNvPr>
            <p:cNvSpPr txBox="1"/>
            <p:nvPr/>
          </p:nvSpPr>
          <p:spPr>
            <a:xfrm flipH="1">
              <a:off x="7248128" y="4389097"/>
              <a:ext cx="3400255" cy="118500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tx2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  </a:r>
            </a:p>
            <a:p>
              <a:pPr>
                <a:lnSpc>
                  <a:spcPct val="130000"/>
                </a:lnSpc>
              </a:pPr>
              <a:endPara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B79A6B5-51AA-78FC-8F20-9A59689F65A4}"/>
                </a:ext>
              </a:extLst>
            </p:cNvPr>
            <p:cNvSpPr txBox="1"/>
            <p:nvPr/>
          </p:nvSpPr>
          <p:spPr>
            <a:xfrm flipH="1">
              <a:off x="7248128" y="3836139"/>
              <a:ext cx="153888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gradFill>
                    <a:gsLst>
                      <a:gs pos="80000">
                        <a:schemeClr val="accent1"/>
                      </a:gs>
                      <a:gs pos="0">
                        <a:schemeClr val="accent5">
                          <a:lumMod val="50000"/>
                        </a:schemeClr>
                      </a:gs>
                    </a:gsLst>
                    <a:lin ang="13500000" scaled="0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EF50217-FA2D-B6B1-D18B-CC5B7D607435}"/>
                </a:ext>
              </a:extLst>
            </p:cNvPr>
            <p:cNvSpPr/>
            <p:nvPr/>
          </p:nvSpPr>
          <p:spPr>
            <a:xfrm>
              <a:off x="10888228" y="3429000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741880B-A5B5-FBBB-C301-D843842EC6A4}"/>
                </a:ext>
              </a:extLst>
            </p:cNvPr>
            <p:cNvSpPr/>
            <p:nvPr/>
          </p:nvSpPr>
          <p:spPr>
            <a:xfrm rot="9000000">
              <a:off x="10888228" y="3429000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F10869E-60EE-A7A2-FC64-CCBFE8F3AFD8}"/>
                </a:ext>
              </a:extLst>
            </p:cNvPr>
            <p:cNvSpPr/>
            <p:nvPr/>
          </p:nvSpPr>
          <p:spPr>
            <a:xfrm rot="7200000">
              <a:off x="10888228" y="3429000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D198089-66CB-1611-257C-466412C0E6F2}"/>
                </a:ext>
              </a:extLst>
            </p:cNvPr>
            <p:cNvSpPr/>
            <p:nvPr/>
          </p:nvSpPr>
          <p:spPr>
            <a:xfrm rot="5400000">
              <a:off x="10888228" y="3429000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A5F4E01-D050-2976-A043-BAC611D0C871}"/>
                </a:ext>
              </a:extLst>
            </p:cNvPr>
            <p:cNvSpPr/>
            <p:nvPr/>
          </p:nvSpPr>
          <p:spPr>
            <a:xfrm rot="3600000">
              <a:off x="10888228" y="3429000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5D841F8-6AF1-6A29-BAD7-A1DE853827C5}"/>
                </a:ext>
              </a:extLst>
            </p:cNvPr>
            <p:cNvSpPr/>
            <p:nvPr/>
          </p:nvSpPr>
          <p:spPr>
            <a:xfrm rot="1800000">
              <a:off x="10888228" y="3429000"/>
              <a:ext cx="239114" cy="444466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noFill/>
            <a:ln w="3175" cap="flat" cmpd="sng" algn="ctr">
              <a:gradFill>
                <a:gsLst>
                  <a:gs pos="80000">
                    <a:schemeClr val="accent1"/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9498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问题分析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09E363-BF2B-B3E9-A970-EB9423F1B1AC}"/>
              </a:ext>
            </a:extLst>
          </p:cNvPr>
          <p:cNvSpPr txBox="1"/>
          <p:nvPr/>
        </p:nvSpPr>
        <p:spPr>
          <a:xfrm>
            <a:off x="1551873" y="1593475"/>
            <a:ext cx="9088255" cy="26212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8B1B33-9066-7D22-2A55-DA55A27A7117}"/>
              </a:ext>
            </a:extLst>
          </p:cNvPr>
          <p:cNvSpPr txBox="1"/>
          <p:nvPr/>
        </p:nvSpPr>
        <p:spPr>
          <a:xfrm>
            <a:off x="5326559" y="1052736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关键词标题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9960E0B-A01C-E5D3-F17E-C19891A7CB1D}"/>
              </a:ext>
            </a:extLst>
          </p:cNvPr>
          <p:cNvCxnSpPr>
            <a:cxnSpLocks/>
          </p:cNvCxnSpPr>
          <p:nvPr/>
        </p:nvCxnSpPr>
        <p:spPr>
          <a:xfrm>
            <a:off x="695325" y="2687461"/>
            <a:ext cx="10801350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28F3C505-82C1-3F24-EB57-0F75C84E7216}"/>
              </a:ext>
            </a:extLst>
          </p:cNvPr>
          <p:cNvSpPr/>
          <p:nvPr/>
        </p:nvSpPr>
        <p:spPr>
          <a:xfrm>
            <a:off x="1014172" y="2633078"/>
            <a:ext cx="108766" cy="108766"/>
          </a:xfrm>
          <a:prstGeom prst="ellipse">
            <a:avLst/>
          </a:prstGeom>
          <a:solidFill>
            <a:schemeClr val="tx1"/>
          </a:solidFill>
          <a:ln w="28575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76BC7D6-16B0-AAC6-20DD-9577A99D58B5}"/>
              </a:ext>
            </a:extLst>
          </p:cNvPr>
          <p:cNvSpPr/>
          <p:nvPr/>
        </p:nvSpPr>
        <p:spPr>
          <a:xfrm>
            <a:off x="3696734" y="2633078"/>
            <a:ext cx="108766" cy="108766"/>
          </a:xfrm>
          <a:prstGeom prst="ellipse">
            <a:avLst/>
          </a:prstGeom>
          <a:solidFill>
            <a:schemeClr val="tx1"/>
          </a:solidFill>
          <a:ln w="28575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292417A-1029-2019-B108-EB811655BF48}"/>
              </a:ext>
            </a:extLst>
          </p:cNvPr>
          <p:cNvSpPr/>
          <p:nvPr/>
        </p:nvSpPr>
        <p:spPr>
          <a:xfrm>
            <a:off x="6379296" y="2633078"/>
            <a:ext cx="108766" cy="108766"/>
          </a:xfrm>
          <a:prstGeom prst="ellipse">
            <a:avLst/>
          </a:prstGeom>
          <a:solidFill>
            <a:schemeClr val="tx1"/>
          </a:solidFill>
          <a:ln w="28575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56F5AAF-34E2-6D13-6214-648E5271A31D}"/>
              </a:ext>
            </a:extLst>
          </p:cNvPr>
          <p:cNvSpPr/>
          <p:nvPr/>
        </p:nvSpPr>
        <p:spPr>
          <a:xfrm>
            <a:off x="9061859" y="2633078"/>
            <a:ext cx="108766" cy="108766"/>
          </a:xfrm>
          <a:prstGeom prst="ellipse">
            <a:avLst/>
          </a:prstGeom>
          <a:solidFill>
            <a:schemeClr val="tx1"/>
          </a:solidFill>
          <a:ln w="28575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对角圆角 21">
            <a:extLst>
              <a:ext uri="{FF2B5EF4-FFF2-40B4-BE49-F238E27FC236}">
                <a16:creationId xmlns:a16="http://schemas.microsoft.com/office/drawing/2014/main" id="{EA6D23D1-4003-C65C-56AE-1CA2C2F6257A}"/>
              </a:ext>
            </a:extLst>
          </p:cNvPr>
          <p:cNvSpPr/>
          <p:nvPr/>
        </p:nvSpPr>
        <p:spPr>
          <a:xfrm flipH="1">
            <a:off x="1068555" y="2996952"/>
            <a:ext cx="2204689" cy="2664296"/>
          </a:xfrm>
          <a:prstGeom prst="round2DiagRect">
            <a:avLst/>
          </a:prstGeom>
          <a:noFill/>
          <a:ln w="3175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87E8758-13B7-CF75-03C0-7F07B0470F4F}"/>
              </a:ext>
            </a:extLst>
          </p:cNvPr>
          <p:cNvGrpSpPr/>
          <p:nvPr/>
        </p:nvGrpSpPr>
        <p:grpSpPr>
          <a:xfrm>
            <a:off x="1141782" y="3081133"/>
            <a:ext cx="438193" cy="438192"/>
            <a:chOff x="-3400473" y="2092300"/>
            <a:chExt cx="3092503" cy="309250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419DDFB-4875-939B-F1C2-3D9B2EDCECCF}"/>
                </a:ext>
              </a:extLst>
            </p:cNvPr>
            <p:cNvSpPr/>
            <p:nvPr userDrawn="1"/>
          </p:nvSpPr>
          <p:spPr>
            <a:xfrm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C05BAC0-4AD5-D033-0F15-90D0E81DAC53}"/>
                </a:ext>
              </a:extLst>
            </p:cNvPr>
            <p:cNvSpPr/>
            <p:nvPr userDrawn="1"/>
          </p:nvSpPr>
          <p:spPr>
            <a:xfrm rot="9000000"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AD74EC4-845A-97E2-24DA-9A59AE353E03}"/>
                </a:ext>
              </a:extLst>
            </p:cNvPr>
            <p:cNvSpPr/>
            <p:nvPr userDrawn="1"/>
          </p:nvSpPr>
          <p:spPr>
            <a:xfrm rot="7200000">
              <a:off x="-2686072" y="2092300"/>
              <a:ext cx="1663702" cy="309249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ABA90F7-B486-586C-460B-D00CE86783D3}"/>
                </a:ext>
              </a:extLst>
            </p:cNvPr>
            <p:cNvSpPr/>
            <p:nvPr userDrawn="1"/>
          </p:nvSpPr>
          <p:spPr>
            <a:xfrm rot="5400000">
              <a:off x="-2686071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C1EC1CB-CC07-C92C-4845-1F0654745604}"/>
                </a:ext>
              </a:extLst>
            </p:cNvPr>
            <p:cNvSpPr/>
            <p:nvPr userDrawn="1"/>
          </p:nvSpPr>
          <p:spPr>
            <a:xfrm rot="3600000">
              <a:off x="-2686073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286B204-A18B-6C57-23E3-83BC97C42B6F}"/>
                </a:ext>
              </a:extLst>
            </p:cNvPr>
            <p:cNvSpPr/>
            <p:nvPr userDrawn="1"/>
          </p:nvSpPr>
          <p:spPr>
            <a:xfrm rot="1800000">
              <a:off x="-2686073" y="2092300"/>
              <a:ext cx="1663702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581D552E-AF28-4689-B003-501056A98E43}"/>
              </a:ext>
            </a:extLst>
          </p:cNvPr>
          <p:cNvSpPr txBox="1"/>
          <p:nvPr/>
        </p:nvSpPr>
        <p:spPr>
          <a:xfrm>
            <a:off x="1061337" y="3161730"/>
            <a:ext cx="5990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96C7135-97D6-E928-21E1-9D4D0A12FBDB}"/>
              </a:ext>
            </a:extLst>
          </p:cNvPr>
          <p:cNvSpPr txBox="1"/>
          <p:nvPr/>
        </p:nvSpPr>
        <p:spPr>
          <a:xfrm>
            <a:off x="1516105" y="3641568"/>
            <a:ext cx="1453667" cy="16625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D43959D-AC81-D3EC-59E9-7B6FE6BFBDAE}"/>
              </a:ext>
            </a:extLst>
          </p:cNvPr>
          <p:cNvSpPr txBox="1"/>
          <p:nvPr/>
        </p:nvSpPr>
        <p:spPr>
          <a:xfrm>
            <a:off x="1612591" y="3151609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rPr>
              <a:t>关键词标题</a:t>
            </a:r>
          </a:p>
        </p:txBody>
      </p:sp>
      <p:sp>
        <p:nvSpPr>
          <p:cNvPr id="70" name="矩形: 对角圆角 69">
            <a:extLst>
              <a:ext uri="{FF2B5EF4-FFF2-40B4-BE49-F238E27FC236}">
                <a16:creationId xmlns:a16="http://schemas.microsoft.com/office/drawing/2014/main" id="{BAEA5A17-C13B-99D8-8375-2B6D1F518D69}"/>
              </a:ext>
            </a:extLst>
          </p:cNvPr>
          <p:cNvSpPr/>
          <p:nvPr/>
        </p:nvSpPr>
        <p:spPr>
          <a:xfrm flipH="1">
            <a:off x="6435737" y="2996952"/>
            <a:ext cx="2204689" cy="2664296"/>
          </a:xfrm>
          <a:prstGeom prst="round2DiagRect">
            <a:avLst/>
          </a:prstGeom>
          <a:noFill/>
          <a:ln w="3175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6F538FD-5C29-44BA-3C45-34055856756F}"/>
              </a:ext>
            </a:extLst>
          </p:cNvPr>
          <p:cNvGrpSpPr/>
          <p:nvPr/>
        </p:nvGrpSpPr>
        <p:grpSpPr>
          <a:xfrm>
            <a:off x="6508964" y="3081133"/>
            <a:ext cx="438193" cy="438192"/>
            <a:chOff x="-3400473" y="2092300"/>
            <a:chExt cx="3092503" cy="3092500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79CFF7E-EBF0-124C-5FE1-D2C5FCD7DC85}"/>
                </a:ext>
              </a:extLst>
            </p:cNvPr>
            <p:cNvSpPr/>
            <p:nvPr userDrawn="1"/>
          </p:nvSpPr>
          <p:spPr>
            <a:xfrm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070D826-C42F-07FB-D80B-9A44AC792007}"/>
                </a:ext>
              </a:extLst>
            </p:cNvPr>
            <p:cNvSpPr/>
            <p:nvPr userDrawn="1"/>
          </p:nvSpPr>
          <p:spPr>
            <a:xfrm rot="9000000"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6E59BBE-AE81-D531-346D-A12355529C3B}"/>
                </a:ext>
              </a:extLst>
            </p:cNvPr>
            <p:cNvSpPr/>
            <p:nvPr userDrawn="1"/>
          </p:nvSpPr>
          <p:spPr>
            <a:xfrm rot="7200000">
              <a:off x="-2686072" y="2092300"/>
              <a:ext cx="1663702" cy="309249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12352B4-419D-9DAD-3139-04A88E438B6E}"/>
                </a:ext>
              </a:extLst>
            </p:cNvPr>
            <p:cNvSpPr/>
            <p:nvPr userDrawn="1"/>
          </p:nvSpPr>
          <p:spPr>
            <a:xfrm rot="5400000">
              <a:off x="-2686071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BD70C0C-A4ED-A164-9AA5-C27F7C2A5730}"/>
                </a:ext>
              </a:extLst>
            </p:cNvPr>
            <p:cNvSpPr/>
            <p:nvPr userDrawn="1"/>
          </p:nvSpPr>
          <p:spPr>
            <a:xfrm rot="3600000">
              <a:off x="-2686073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6941C14-0265-FA98-BE28-E4E508DD1755}"/>
                </a:ext>
              </a:extLst>
            </p:cNvPr>
            <p:cNvSpPr/>
            <p:nvPr userDrawn="1"/>
          </p:nvSpPr>
          <p:spPr>
            <a:xfrm rot="1800000">
              <a:off x="-2686073" y="2092300"/>
              <a:ext cx="1663702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EFFB99ED-78F2-C067-6E5B-442A1A15B122}"/>
              </a:ext>
            </a:extLst>
          </p:cNvPr>
          <p:cNvSpPr txBox="1"/>
          <p:nvPr/>
        </p:nvSpPr>
        <p:spPr>
          <a:xfrm>
            <a:off x="6428519" y="3161730"/>
            <a:ext cx="5990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570B1C-D2C1-1F65-E92E-BB25B03EF39B}"/>
              </a:ext>
            </a:extLst>
          </p:cNvPr>
          <p:cNvSpPr txBox="1"/>
          <p:nvPr/>
        </p:nvSpPr>
        <p:spPr>
          <a:xfrm>
            <a:off x="6883287" y="3641568"/>
            <a:ext cx="1453667" cy="16625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52652405-1589-DC57-47AC-9D375AEA0A29}"/>
              </a:ext>
            </a:extLst>
          </p:cNvPr>
          <p:cNvSpPr txBox="1"/>
          <p:nvPr/>
        </p:nvSpPr>
        <p:spPr>
          <a:xfrm>
            <a:off x="6979773" y="3151609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关键词标题</a:t>
            </a:r>
          </a:p>
        </p:txBody>
      </p:sp>
      <p:sp>
        <p:nvSpPr>
          <p:cNvPr id="81" name="矩形: 对角圆角 80">
            <a:extLst>
              <a:ext uri="{FF2B5EF4-FFF2-40B4-BE49-F238E27FC236}">
                <a16:creationId xmlns:a16="http://schemas.microsoft.com/office/drawing/2014/main" id="{5911EDD1-FDAF-E6EE-FFF3-287A640C257A}"/>
              </a:ext>
            </a:extLst>
          </p:cNvPr>
          <p:cNvSpPr/>
          <p:nvPr/>
        </p:nvSpPr>
        <p:spPr>
          <a:xfrm flipH="1">
            <a:off x="3741320" y="2996952"/>
            <a:ext cx="2204689" cy="2664296"/>
          </a:xfrm>
          <a:prstGeom prst="round2DiagRect">
            <a:avLst/>
          </a:prstGeom>
          <a:noFill/>
          <a:ln w="3175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E7858577-DD8D-7874-2221-62211A765554}"/>
              </a:ext>
            </a:extLst>
          </p:cNvPr>
          <p:cNvGrpSpPr/>
          <p:nvPr/>
        </p:nvGrpSpPr>
        <p:grpSpPr>
          <a:xfrm>
            <a:off x="3814547" y="3081133"/>
            <a:ext cx="438193" cy="438192"/>
            <a:chOff x="-3400473" y="2092300"/>
            <a:chExt cx="3092503" cy="3092500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46FC84D-37F8-5845-016A-92A584F5013A}"/>
                </a:ext>
              </a:extLst>
            </p:cNvPr>
            <p:cNvSpPr/>
            <p:nvPr userDrawn="1"/>
          </p:nvSpPr>
          <p:spPr>
            <a:xfrm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54FEEF6-7C07-4882-3639-2A74FAEC9CAC}"/>
                </a:ext>
              </a:extLst>
            </p:cNvPr>
            <p:cNvSpPr/>
            <p:nvPr userDrawn="1"/>
          </p:nvSpPr>
          <p:spPr>
            <a:xfrm rot="9000000"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629CEC7-66D3-4853-BD58-43F8CB68A287}"/>
                </a:ext>
              </a:extLst>
            </p:cNvPr>
            <p:cNvSpPr/>
            <p:nvPr userDrawn="1"/>
          </p:nvSpPr>
          <p:spPr>
            <a:xfrm rot="7200000">
              <a:off x="-2686072" y="2092300"/>
              <a:ext cx="1663702" cy="309249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9E4B470-FD17-9218-41E3-3E76E8AA96CD}"/>
                </a:ext>
              </a:extLst>
            </p:cNvPr>
            <p:cNvSpPr/>
            <p:nvPr userDrawn="1"/>
          </p:nvSpPr>
          <p:spPr>
            <a:xfrm rot="5400000">
              <a:off x="-2686071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321B446-ACA9-3BC0-88B1-D152254946B2}"/>
                </a:ext>
              </a:extLst>
            </p:cNvPr>
            <p:cNvSpPr/>
            <p:nvPr userDrawn="1"/>
          </p:nvSpPr>
          <p:spPr>
            <a:xfrm rot="3600000">
              <a:off x="-2686073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B5E4DB5-44A6-B612-E7CC-3ECF1C7B386F}"/>
                </a:ext>
              </a:extLst>
            </p:cNvPr>
            <p:cNvSpPr/>
            <p:nvPr userDrawn="1"/>
          </p:nvSpPr>
          <p:spPr>
            <a:xfrm rot="1800000">
              <a:off x="-2686073" y="2092300"/>
              <a:ext cx="1663702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1C8CF514-8D90-9434-2FE6-81159EF68DB8}"/>
              </a:ext>
            </a:extLst>
          </p:cNvPr>
          <p:cNvSpPr txBox="1"/>
          <p:nvPr/>
        </p:nvSpPr>
        <p:spPr>
          <a:xfrm>
            <a:off x="3734102" y="3161730"/>
            <a:ext cx="5990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9085A1C9-FB9C-C569-3BC1-1CCACEC1414C}"/>
              </a:ext>
            </a:extLst>
          </p:cNvPr>
          <p:cNvSpPr txBox="1"/>
          <p:nvPr/>
        </p:nvSpPr>
        <p:spPr>
          <a:xfrm>
            <a:off x="4188870" y="3641568"/>
            <a:ext cx="1453667" cy="16625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E22F2F90-43BD-D359-3ACC-B5F85B9E734D}"/>
              </a:ext>
            </a:extLst>
          </p:cNvPr>
          <p:cNvSpPr txBox="1"/>
          <p:nvPr/>
        </p:nvSpPr>
        <p:spPr>
          <a:xfrm>
            <a:off x="4285356" y="3151609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关键词标题</a:t>
            </a:r>
          </a:p>
        </p:txBody>
      </p:sp>
      <p:sp>
        <p:nvSpPr>
          <p:cNvPr id="92" name="矩形: 对角圆角 91">
            <a:extLst>
              <a:ext uri="{FF2B5EF4-FFF2-40B4-BE49-F238E27FC236}">
                <a16:creationId xmlns:a16="http://schemas.microsoft.com/office/drawing/2014/main" id="{B840FB37-173A-5BC9-AB9F-23FCB55890B9}"/>
              </a:ext>
            </a:extLst>
          </p:cNvPr>
          <p:cNvSpPr/>
          <p:nvPr/>
        </p:nvSpPr>
        <p:spPr>
          <a:xfrm flipH="1">
            <a:off x="9130154" y="2996952"/>
            <a:ext cx="2204689" cy="2664296"/>
          </a:xfrm>
          <a:prstGeom prst="round2DiagRect">
            <a:avLst/>
          </a:prstGeom>
          <a:noFill/>
          <a:ln w="3175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65100" dist="1270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91E2FD73-721A-AB93-47A4-7572C811A48F}"/>
              </a:ext>
            </a:extLst>
          </p:cNvPr>
          <p:cNvGrpSpPr/>
          <p:nvPr/>
        </p:nvGrpSpPr>
        <p:grpSpPr>
          <a:xfrm>
            <a:off x="9203381" y="3081133"/>
            <a:ext cx="438193" cy="438192"/>
            <a:chOff x="-3400473" y="2092300"/>
            <a:chExt cx="3092503" cy="3092500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294AECF-A935-040C-25E0-F9AEB9AF72DE}"/>
                </a:ext>
              </a:extLst>
            </p:cNvPr>
            <p:cNvSpPr/>
            <p:nvPr userDrawn="1"/>
          </p:nvSpPr>
          <p:spPr>
            <a:xfrm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9AE8BDD-6166-C599-0E12-A407BC897249}"/>
                </a:ext>
              </a:extLst>
            </p:cNvPr>
            <p:cNvSpPr/>
            <p:nvPr userDrawn="1"/>
          </p:nvSpPr>
          <p:spPr>
            <a:xfrm rot="9000000">
              <a:off x="-2686072" y="2092300"/>
              <a:ext cx="1663701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095FD65-2493-7287-325F-5F4320C63F66}"/>
                </a:ext>
              </a:extLst>
            </p:cNvPr>
            <p:cNvSpPr/>
            <p:nvPr userDrawn="1"/>
          </p:nvSpPr>
          <p:spPr>
            <a:xfrm rot="7200000">
              <a:off x="-2686072" y="2092300"/>
              <a:ext cx="1663702" cy="309249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2AE2C05-D07F-4C91-EA50-FA7C9F6C4273}"/>
                </a:ext>
              </a:extLst>
            </p:cNvPr>
            <p:cNvSpPr/>
            <p:nvPr userDrawn="1"/>
          </p:nvSpPr>
          <p:spPr>
            <a:xfrm rot="5400000">
              <a:off x="-2686071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990996F-FE34-7D3D-E7C7-F0917F91785E}"/>
                </a:ext>
              </a:extLst>
            </p:cNvPr>
            <p:cNvSpPr/>
            <p:nvPr userDrawn="1"/>
          </p:nvSpPr>
          <p:spPr>
            <a:xfrm rot="3600000">
              <a:off x="-2686073" y="2092300"/>
              <a:ext cx="1663702" cy="3092501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C530DA7-4C93-84AF-B751-97092B19B63F}"/>
                </a:ext>
              </a:extLst>
            </p:cNvPr>
            <p:cNvSpPr/>
            <p:nvPr userDrawn="1"/>
          </p:nvSpPr>
          <p:spPr>
            <a:xfrm rot="1800000">
              <a:off x="-2686073" y="2092300"/>
              <a:ext cx="1663702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672A4155-2B59-3CDF-7109-AC8173B53975}"/>
              </a:ext>
            </a:extLst>
          </p:cNvPr>
          <p:cNvSpPr txBox="1"/>
          <p:nvPr/>
        </p:nvSpPr>
        <p:spPr>
          <a:xfrm>
            <a:off x="9122936" y="3161730"/>
            <a:ext cx="5990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C28B19F4-458B-2D69-593A-93FA204A2617}"/>
              </a:ext>
            </a:extLst>
          </p:cNvPr>
          <p:cNvSpPr txBox="1"/>
          <p:nvPr/>
        </p:nvSpPr>
        <p:spPr>
          <a:xfrm>
            <a:off x="9577704" y="3641568"/>
            <a:ext cx="1453667" cy="16625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F7823EFD-6E10-ADBA-ECBD-FA475B5F4A3E}"/>
              </a:ext>
            </a:extLst>
          </p:cNvPr>
          <p:cNvSpPr txBox="1"/>
          <p:nvPr/>
        </p:nvSpPr>
        <p:spPr>
          <a:xfrm>
            <a:off x="9674190" y="3151609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2400">
                <a:gradFill flip="none" rotWithShape="1">
                  <a:gsLst>
                    <a:gs pos="3000">
                      <a:schemeClr val="accent1">
                        <a:lumMod val="60000"/>
                        <a:lumOff val="40000"/>
                      </a:schemeClr>
                    </a:gs>
                    <a:gs pos="69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3698007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3DF5024-EFDB-7C1D-263F-F901DD76D0DF}"/>
              </a:ext>
            </a:extLst>
          </p:cNvPr>
          <p:cNvGrpSpPr/>
          <p:nvPr/>
        </p:nvGrpSpPr>
        <p:grpSpPr>
          <a:xfrm>
            <a:off x="995942" y="2348880"/>
            <a:ext cx="1937789" cy="1937789"/>
            <a:chOff x="-3400474" y="2092300"/>
            <a:chExt cx="3092500" cy="30925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CB6EFD9-8773-1C5C-FADA-5E47A0AF6D45}"/>
                </a:ext>
              </a:extLst>
            </p:cNvPr>
            <p:cNvSpPr/>
            <p:nvPr userDrawn="1"/>
          </p:nvSpPr>
          <p:spPr>
            <a:xfrm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C30E8DD-577A-476C-E41A-21457F74BC4C}"/>
                </a:ext>
              </a:extLst>
            </p:cNvPr>
            <p:cNvSpPr/>
            <p:nvPr userDrawn="1"/>
          </p:nvSpPr>
          <p:spPr>
            <a:xfrm rot="90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6B24B9C-9A1C-7630-708F-C7A1DA20E93E}"/>
                </a:ext>
              </a:extLst>
            </p:cNvPr>
            <p:cNvSpPr/>
            <p:nvPr userDrawn="1"/>
          </p:nvSpPr>
          <p:spPr>
            <a:xfrm rot="72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A3A40EB-1808-7CAA-1E60-DF6D2700C8B6}"/>
                </a:ext>
              </a:extLst>
            </p:cNvPr>
            <p:cNvSpPr/>
            <p:nvPr userDrawn="1"/>
          </p:nvSpPr>
          <p:spPr>
            <a:xfrm rot="54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F289323-E095-5008-4517-D13C9B6DB5B4}"/>
                </a:ext>
              </a:extLst>
            </p:cNvPr>
            <p:cNvSpPr/>
            <p:nvPr userDrawn="1"/>
          </p:nvSpPr>
          <p:spPr>
            <a:xfrm rot="36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3480789-3A55-27F9-A89C-2B883634DDA1}"/>
                </a:ext>
              </a:extLst>
            </p:cNvPr>
            <p:cNvSpPr/>
            <p:nvPr userDrawn="1"/>
          </p:nvSpPr>
          <p:spPr>
            <a:xfrm rot="18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E79E5D7-DFCB-A8B7-A01E-4ACFE8AADC15}"/>
              </a:ext>
            </a:extLst>
          </p:cNvPr>
          <p:cNvSpPr txBox="1"/>
          <p:nvPr/>
        </p:nvSpPr>
        <p:spPr>
          <a:xfrm>
            <a:off x="1351528" y="2809943"/>
            <a:ext cx="1226618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980038-032C-BE2C-2F1A-99A696A87C0E}"/>
              </a:ext>
            </a:extLst>
          </p:cNvPr>
          <p:cNvGrpSpPr/>
          <p:nvPr/>
        </p:nvGrpSpPr>
        <p:grpSpPr>
          <a:xfrm>
            <a:off x="2927647" y="2348880"/>
            <a:ext cx="4288354" cy="2064229"/>
            <a:chOff x="2927647" y="2551837"/>
            <a:chExt cx="4288354" cy="206422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3CE9969-F132-B0D4-B804-B81491547344}"/>
                </a:ext>
              </a:extLst>
            </p:cNvPr>
            <p:cNvSpPr txBox="1"/>
            <p:nvPr/>
          </p:nvSpPr>
          <p:spPr>
            <a:xfrm>
              <a:off x="2927647" y="2551837"/>
              <a:ext cx="4288354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未来规划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2E3D29-AF9B-7F33-FB8A-1550DE582AF0}"/>
                </a:ext>
              </a:extLst>
            </p:cNvPr>
            <p:cNvSpPr txBox="1"/>
            <p:nvPr/>
          </p:nvSpPr>
          <p:spPr>
            <a:xfrm>
              <a:off x="3327636" y="4092846"/>
              <a:ext cx="3457998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FUTURE PLANNING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03A9765-8AD9-89F7-A949-C9373BBDB105}"/>
                </a:ext>
              </a:extLst>
            </p:cNvPr>
            <p:cNvCxnSpPr>
              <a:cxnSpLocks/>
            </p:cNvCxnSpPr>
            <p:nvPr/>
          </p:nvCxnSpPr>
          <p:spPr>
            <a:xfrm>
              <a:off x="3143672" y="3984061"/>
              <a:ext cx="3888432" cy="0"/>
            </a:xfrm>
            <a:prstGeom prst="line">
              <a:avLst/>
            </a:prstGeom>
            <a:noFill/>
            <a:ln w="3175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4652220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1810505" cy="484721"/>
          </a:xfrm>
          <a:prstGeom prst="rect">
            <a:avLst/>
          </a:prstGeom>
        </p:spPr>
        <p:txBody>
          <a:bodyPr/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371475" indent="0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未来规划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4569F3D-80C2-2236-0487-5D8E43A6A595}"/>
              </a:ext>
            </a:extLst>
          </p:cNvPr>
          <p:cNvGrpSpPr/>
          <p:nvPr/>
        </p:nvGrpSpPr>
        <p:grpSpPr>
          <a:xfrm>
            <a:off x="825421" y="1645964"/>
            <a:ext cx="2016224" cy="3566072"/>
            <a:chOff x="1642824" y="2049524"/>
            <a:chExt cx="2016224" cy="3566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1790072-D1A1-3C85-6535-EFAFB5D58FD7}"/>
                </a:ext>
              </a:extLst>
            </p:cNvPr>
            <p:cNvGrpSpPr/>
            <p:nvPr/>
          </p:nvGrpSpPr>
          <p:grpSpPr>
            <a:xfrm>
              <a:off x="1710142" y="4221088"/>
              <a:ext cx="1881589" cy="1394508"/>
              <a:chOff x="3111478" y="1009109"/>
              <a:chExt cx="1881589" cy="1394508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C5201E59-5BC1-33CC-C7D7-128B5993F96C}"/>
                  </a:ext>
                </a:extLst>
              </p:cNvPr>
              <p:cNvGrpSpPr/>
              <p:nvPr/>
            </p:nvGrpSpPr>
            <p:grpSpPr>
              <a:xfrm>
                <a:off x="3111478" y="1905986"/>
                <a:ext cx="1881589" cy="497631"/>
                <a:chOff x="154913" y="7125383"/>
                <a:chExt cx="2323031" cy="614381"/>
              </a:xfrm>
              <a:effectLst/>
            </p:grpSpPr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id="{903D0721-9D77-40E2-4EB1-9A230A356E10}"/>
                    </a:ext>
                  </a:extLst>
                </p:cNvPr>
                <p:cNvSpPr/>
                <p:nvPr/>
              </p:nvSpPr>
              <p:spPr>
                <a:xfrm>
                  <a:off x="154913" y="7125383"/>
                  <a:ext cx="2323031" cy="542179"/>
                </a:xfrm>
                <a:prstGeom prst="ellipse">
                  <a:avLst/>
                </a:prstGeom>
                <a:solidFill>
                  <a:schemeClr val="accent1">
                    <a:alpha val="13000"/>
                  </a:schemeClr>
                </a:solidFill>
                <a:ln>
                  <a:noFill/>
                </a:ln>
                <a:effectLst>
                  <a:innerShdw blurRad="177800">
                    <a:srgbClr val="18487F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6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DDBE539E-D186-A2D5-0069-A6F5A75DFD01}"/>
                    </a:ext>
                  </a:extLst>
                </p:cNvPr>
                <p:cNvSpPr/>
                <p:nvPr/>
              </p:nvSpPr>
              <p:spPr>
                <a:xfrm>
                  <a:off x="154913" y="7395010"/>
                  <a:ext cx="2323031" cy="344754"/>
                </a:xfrm>
                <a:custGeom>
                  <a:avLst/>
                  <a:gdLst>
                    <a:gd name="connsiteX0" fmla="*/ 0 w 5086352"/>
                    <a:gd name="connsiteY0" fmla="*/ 0 h 754852"/>
                    <a:gd name="connsiteX1" fmla="*/ 2742 w 5086352"/>
                    <a:gd name="connsiteY1" fmla="*/ 0 h 754852"/>
                    <a:gd name="connsiteX2" fmla="*/ 51669 w 5086352"/>
                    <a:gd name="connsiteY2" fmla="*/ 113276 h 754852"/>
                    <a:gd name="connsiteX3" fmla="*/ 2543176 w 5086352"/>
                    <a:gd name="connsiteY3" fmla="*/ 587213 h 754852"/>
                    <a:gd name="connsiteX4" fmla="*/ 5034684 w 5086352"/>
                    <a:gd name="connsiteY4" fmla="*/ 113276 h 754852"/>
                    <a:gd name="connsiteX5" fmla="*/ 5083611 w 5086352"/>
                    <a:gd name="connsiteY5" fmla="*/ 0 h 754852"/>
                    <a:gd name="connsiteX6" fmla="*/ 5086352 w 5086352"/>
                    <a:gd name="connsiteY6" fmla="*/ 0 h 754852"/>
                    <a:gd name="connsiteX7" fmla="*/ 5086352 w 5086352"/>
                    <a:gd name="connsiteY7" fmla="*/ 172922 h 754852"/>
                    <a:gd name="connsiteX8" fmla="*/ 5083836 w 5086352"/>
                    <a:gd name="connsiteY8" fmla="*/ 172922 h 754852"/>
                    <a:gd name="connsiteX9" fmla="*/ 5073222 w 5086352"/>
                    <a:gd name="connsiteY9" fmla="*/ 221980 h 754852"/>
                    <a:gd name="connsiteX10" fmla="*/ 2543176 w 5086352"/>
                    <a:gd name="connsiteY10" fmla="*/ 754852 h 754852"/>
                    <a:gd name="connsiteX11" fmla="*/ 13130 w 5086352"/>
                    <a:gd name="connsiteY11" fmla="*/ 221980 h 754852"/>
                    <a:gd name="connsiteX12" fmla="*/ 2517 w 5086352"/>
                    <a:gd name="connsiteY12" fmla="*/ 172922 h 754852"/>
                    <a:gd name="connsiteX13" fmla="*/ 0 w 5086352"/>
                    <a:gd name="connsiteY13" fmla="*/ 172922 h 754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86352" h="754852">
                      <a:moveTo>
                        <a:pt x="0" y="0"/>
                      </a:moveTo>
                      <a:lnTo>
                        <a:pt x="2742" y="0"/>
                      </a:lnTo>
                      <a:lnTo>
                        <a:pt x="51669" y="113276"/>
                      </a:lnTo>
                      <a:cubicBezTo>
                        <a:pt x="288810" y="383751"/>
                        <a:pt x="1314189" y="587213"/>
                        <a:pt x="2543176" y="587213"/>
                      </a:cubicBezTo>
                      <a:cubicBezTo>
                        <a:pt x="3772163" y="587213"/>
                        <a:pt x="4797542" y="383751"/>
                        <a:pt x="5034684" y="113276"/>
                      </a:cubicBezTo>
                      <a:lnTo>
                        <a:pt x="5083611" y="0"/>
                      </a:lnTo>
                      <a:lnTo>
                        <a:pt x="5086352" y="0"/>
                      </a:lnTo>
                      <a:lnTo>
                        <a:pt x="5086352" y="172922"/>
                      </a:lnTo>
                      <a:lnTo>
                        <a:pt x="5083836" y="172922"/>
                      </a:lnTo>
                      <a:lnTo>
                        <a:pt x="5073222" y="221980"/>
                      </a:lnTo>
                      <a:cubicBezTo>
                        <a:pt x="4942986" y="521286"/>
                        <a:pt x="3859948" y="754852"/>
                        <a:pt x="2543176" y="754852"/>
                      </a:cubicBezTo>
                      <a:cubicBezTo>
                        <a:pt x="1226404" y="754852"/>
                        <a:pt x="143367" y="521286"/>
                        <a:pt x="13130" y="221980"/>
                      </a:cubicBezTo>
                      <a:lnTo>
                        <a:pt x="2517" y="172922"/>
                      </a:lnTo>
                      <a:lnTo>
                        <a:pt x="0" y="1729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6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</p:grp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740E6A80-BB15-AC97-8FB6-B89BA1AE53DD}"/>
                  </a:ext>
                </a:extLst>
              </p:cNvPr>
              <p:cNvSpPr/>
              <p:nvPr/>
            </p:nvSpPr>
            <p:spPr>
              <a:xfrm>
                <a:off x="3320952" y="1902120"/>
                <a:ext cx="1462642" cy="341371"/>
              </a:xfrm>
              <a:prstGeom prst="ellipse">
                <a:avLst/>
              </a:prstGeom>
              <a:solidFill>
                <a:schemeClr val="accent1">
                  <a:alpha val="13000"/>
                </a:schemeClr>
              </a:soli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11ABCE89-A795-1245-FC9F-3A31B2709B45}"/>
                  </a:ext>
                </a:extLst>
              </p:cNvPr>
              <p:cNvSpPr/>
              <p:nvPr/>
            </p:nvSpPr>
            <p:spPr>
              <a:xfrm>
                <a:off x="3320952" y="2071884"/>
                <a:ext cx="1462642" cy="217067"/>
              </a:xfrm>
              <a:custGeom>
                <a:avLst/>
                <a:gdLst>
                  <a:gd name="connsiteX0" fmla="*/ 0 w 5086352"/>
                  <a:gd name="connsiteY0" fmla="*/ 0 h 754852"/>
                  <a:gd name="connsiteX1" fmla="*/ 2742 w 5086352"/>
                  <a:gd name="connsiteY1" fmla="*/ 0 h 754852"/>
                  <a:gd name="connsiteX2" fmla="*/ 51669 w 5086352"/>
                  <a:gd name="connsiteY2" fmla="*/ 113276 h 754852"/>
                  <a:gd name="connsiteX3" fmla="*/ 2543176 w 5086352"/>
                  <a:gd name="connsiteY3" fmla="*/ 587213 h 754852"/>
                  <a:gd name="connsiteX4" fmla="*/ 5034684 w 5086352"/>
                  <a:gd name="connsiteY4" fmla="*/ 113276 h 754852"/>
                  <a:gd name="connsiteX5" fmla="*/ 5083611 w 5086352"/>
                  <a:gd name="connsiteY5" fmla="*/ 0 h 754852"/>
                  <a:gd name="connsiteX6" fmla="*/ 5086352 w 5086352"/>
                  <a:gd name="connsiteY6" fmla="*/ 0 h 754852"/>
                  <a:gd name="connsiteX7" fmla="*/ 5086352 w 5086352"/>
                  <a:gd name="connsiteY7" fmla="*/ 172922 h 754852"/>
                  <a:gd name="connsiteX8" fmla="*/ 5083836 w 5086352"/>
                  <a:gd name="connsiteY8" fmla="*/ 172922 h 754852"/>
                  <a:gd name="connsiteX9" fmla="*/ 5073222 w 5086352"/>
                  <a:gd name="connsiteY9" fmla="*/ 221980 h 754852"/>
                  <a:gd name="connsiteX10" fmla="*/ 2543176 w 5086352"/>
                  <a:gd name="connsiteY10" fmla="*/ 754852 h 754852"/>
                  <a:gd name="connsiteX11" fmla="*/ 13130 w 5086352"/>
                  <a:gd name="connsiteY11" fmla="*/ 221980 h 754852"/>
                  <a:gd name="connsiteX12" fmla="*/ 2517 w 5086352"/>
                  <a:gd name="connsiteY12" fmla="*/ 172922 h 754852"/>
                  <a:gd name="connsiteX13" fmla="*/ 0 w 5086352"/>
                  <a:gd name="connsiteY13" fmla="*/ 172922 h 75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2" h="754852">
                    <a:moveTo>
                      <a:pt x="0" y="0"/>
                    </a:moveTo>
                    <a:lnTo>
                      <a:pt x="2742" y="0"/>
                    </a:lnTo>
                    <a:lnTo>
                      <a:pt x="51669" y="113276"/>
                    </a:lnTo>
                    <a:cubicBezTo>
                      <a:pt x="288810" y="383751"/>
                      <a:pt x="1314189" y="587213"/>
                      <a:pt x="2543176" y="587213"/>
                    </a:cubicBezTo>
                    <a:cubicBezTo>
                      <a:pt x="3772163" y="587213"/>
                      <a:pt x="4797542" y="383751"/>
                      <a:pt x="5034684" y="113276"/>
                    </a:cubicBezTo>
                    <a:lnTo>
                      <a:pt x="5083611" y="0"/>
                    </a:lnTo>
                    <a:lnTo>
                      <a:pt x="5086352" y="0"/>
                    </a:lnTo>
                    <a:lnTo>
                      <a:pt x="5086352" y="172922"/>
                    </a:lnTo>
                    <a:lnTo>
                      <a:pt x="5083836" y="172922"/>
                    </a:lnTo>
                    <a:lnTo>
                      <a:pt x="5073222" y="221980"/>
                    </a:lnTo>
                    <a:cubicBezTo>
                      <a:pt x="4942986" y="521286"/>
                      <a:pt x="3859948" y="754852"/>
                      <a:pt x="2543176" y="754852"/>
                    </a:cubicBezTo>
                    <a:cubicBezTo>
                      <a:pt x="1226404" y="754852"/>
                      <a:pt x="143367" y="521286"/>
                      <a:pt x="13130" y="221980"/>
                    </a:cubicBezTo>
                    <a:lnTo>
                      <a:pt x="2517" y="172922"/>
                    </a:lnTo>
                    <a:lnTo>
                      <a:pt x="0" y="1729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5C642C09-8B1D-42E7-6AC3-EE426CE579C8}"/>
                  </a:ext>
                </a:extLst>
              </p:cNvPr>
              <p:cNvSpPr/>
              <p:nvPr/>
            </p:nvSpPr>
            <p:spPr>
              <a:xfrm>
                <a:off x="3202721" y="1009109"/>
                <a:ext cx="1699102" cy="1184375"/>
              </a:xfrm>
              <a:custGeom>
                <a:avLst/>
                <a:gdLst>
                  <a:gd name="connsiteX0" fmla="*/ 0 w 2097730"/>
                  <a:gd name="connsiteY0" fmla="*/ 0 h 1462242"/>
                  <a:gd name="connsiteX1" fmla="*/ 2097730 w 2097730"/>
                  <a:gd name="connsiteY1" fmla="*/ 0 h 1462242"/>
                  <a:gd name="connsiteX2" fmla="*/ 1686632 w 2097730"/>
                  <a:gd name="connsiteY2" fmla="*/ 1311846 h 1462242"/>
                  <a:gd name="connsiteX3" fmla="*/ 1687238 w 2097730"/>
                  <a:gd name="connsiteY3" fmla="*/ 1313250 h 1462242"/>
                  <a:gd name="connsiteX4" fmla="*/ 1683426 w 2097730"/>
                  <a:gd name="connsiteY4" fmla="*/ 1322076 h 1462242"/>
                  <a:gd name="connsiteX5" fmla="*/ 1678184 w 2097730"/>
                  <a:gd name="connsiteY5" fmla="*/ 1338803 h 1462242"/>
                  <a:gd name="connsiteX6" fmla="*/ 1676201 w 2097730"/>
                  <a:gd name="connsiteY6" fmla="*/ 1338803 h 1462242"/>
                  <a:gd name="connsiteX7" fmla="*/ 1674269 w 2097730"/>
                  <a:gd name="connsiteY7" fmla="*/ 1343277 h 1462242"/>
                  <a:gd name="connsiteX8" fmla="*/ 1048866 w 2097730"/>
                  <a:gd name="connsiteY8" fmla="*/ 1462242 h 1462242"/>
                  <a:gd name="connsiteX9" fmla="*/ 423464 w 2097730"/>
                  <a:gd name="connsiteY9" fmla="*/ 1343277 h 1462242"/>
                  <a:gd name="connsiteX10" fmla="*/ 421531 w 2097730"/>
                  <a:gd name="connsiteY10" fmla="*/ 1338803 h 1462242"/>
                  <a:gd name="connsiteX11" fmla="*/ 419546 w 2097730"/>
                  <a:gd name="connsiteY11" fmla="*/ 1338803 h 1462242"/>
                  <a:gd name="connsiteX12" fmla="*/ 414299 w 2097730"/>
                  <a:gd name="connsiteY12" fmla="*/ 1322059 h 1462242"/>
                  <a:gd name="connsiteX13" fmla="*/ 410494 w 2097730"/>
                  <a:gd name="connsiteY13" fmla="*/ 1313250 h 1462242"/>
                  <a:gd name="connsiteX14" fmla="*/ 411100 w 2097730"/>
                  <a:gd name="connsiteY14" fmla="*/ 1311849 h 146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7730" h="1462242">
                    <a:moveTo>
                      <a:pt x="0" y="0"/>
                    </a:moveTo>
                    <a:lnTo>
                      <a:pt x="2097730" y="0"/>
                    </a:lnTo>
                    <a:lnTo>
                      <a:pt x="1686632" y="1311846"/>
                    </a:lnTo>
                    <a:lnTo>
                      <a:pt x="1687238" y="1313250"/>
                    </a:lnTo>
                    <a:lnTo>
                      <a:pt x="1683426" y="1322076"/>
                    </a:lnTo>
                    <a:lnTo>
                      <a:pt x="1678184" y="1338803"/>
                    </a:lnTo>
                    <a:lnTo>
                      <a:pt x="1676201" y="1338803"/>
                    </a:lnTo>
                    <a:lnTo>
                      <a:pt x="1674269" y="1343277"/>
                    </a:lnTo>
                    <a:cubicBezTo>
                      <a:pt x="1614743" y="1411170"/>
                      <a:pt x="1357359" y="1462242"/>
                      <a:pt x="1048866" y="1462242"/>
                    </a:cubicBezTo>
                    <a:cubicBezTo>
                      <a:pt x="740374" y="1462242"/>
                      <a:pt x="482990" y="1411170"/>
                      <a:pt x="423464" y="1343277"/>
                    </a:cubicBezTo>
                    <a:lnTo>
                      <a:pt x="421531" y="1338803"/>
                    </a:lnTo>
                    <a:lnTo>
                      <a:pt x="419546" y="1338803"/>
                    </a:lnTo>
                    <a:lnTo>
                      <a:pt x="414299" y="1322059"/>
                    </a:lnTo>
                    <a:lnTo>
                      <a:pt x="410494" y="1313250"/>
                    </a:lnTo>
                    <a:lnTo>
                      <a:pt x="411100" y="131184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35A58A70-31B9-8C3B-9C63-4E85D167A472}"/>
                  </a:ext>
                </a:extLst>
              </p:cNvPr>
              <p:cNvSpPr/>
              <p:nvPr/>
            </p:nvSpPr>
            <p:spPr>
              <a:xfrm>
                <a:off x="3320952" y="1902120"/>
                <a:ext cx="1462642" cy="341371"/>
              </a:xfrm>
              <a:prstGeom prst="ellipse">
                <a:avLst/>
              </a:prstGeom>
              <a:solidFill>
                <a:schemeClr val="accent1">
                  <a:alpha val="13000"/>
                </a:schemeClr>
              </a:soli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7ACB576-CC07-3FFB-CFDA-FD2D3AE3528F}"/>
                </a:ext>
              </a:extLst>
            </p:cNvPr>
            <p:cNvGrpSpPr/>
            <p:nvPr/>
          </p:nvGrpSpPr>
          <p:grpSpPr>
            <a:xfrm>
              <a:off x="1642824" y="2049524"/>
              <a:ext cx="2016224" cy="1723125"/>
              <a:chOff x="7248128" y="932344"/>
              <a:chExt cx="2016224" cy="172312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3630A51-9779-F31E-B258-9489038FA2A6}"/>
                  </a:ext>
                </a:extLst>
              </p:cNvPr>
              <p:cNvSpPr txBox="1"/>
              <p:nvPr/>
            </p:nvSpPr>
            <p:spPr>
              <a:xfrm flipH="1">
                <a:off x="7248128" y="1553116"/>
                <a:ext cx="2016224" cy="110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0" dirty="0">
                    <a:solidFill>
                      <a:schemeClr val="bg1"/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A636C98-1D6E-DEF7-136E-5B600F6A0ED0}"/>
                  </a:ext>
                </a:extLst>
              </p:cNvPr>
              <p:cNvSpPr txBox="1"/>
              <p:nvPr/>
            </p:nvSpPr>
            <p:spPr>
              <a:xfrm flipH="1">
                <a:off x="7392144" y="932344"/>
                <a:ext cx="158417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D580CD52-8C6D-11AE-227D-6FC5A85C66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96199" y="1412776"/>
                <a:ext cx="576064" cy="0"/>
              </a:xfrm>
              <a:prstGeom prst="line">
                <a:avLst/>
              </a:prstGeom>
              <a:ln w="317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F384AA6-8197-E6C4-C2C2-2287123D86B5}"/>
              </a:ext>
            </a:extLst>
          </p:cNvPr>
          <p:cNvGrpSpPr/>
          <p:nvPr/>
        </p:nvGrpSpPr>
        <p:grpSpPr>
          <a:xfrm>
            <a:off x="3667066" y="1645964"/>
            <a:ext cx="2016224" cy="3566072"/>
            <a:chOff x="3667066" y="1645964"/>
            <a:chExt cx="2016224" cy="356607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4929A95-3901-0288-0DAF-451D8D21C8B0}"/>
                </a:ext>
              </a:extLst>
            </p:cNvPr>
            <p:cNvGrpSpPr/>
            <p:nvPr/>
          </p:nvGrpSpPr>
          <p:grpSpPr>
            <a:xfrm>
              <a:off x="3734384" y="3817528"/>
              <a:ext cx="1881589" cy="1394508"/>
              <a:chOff x="3111478" y="1009109"/>
              <a:chExt cx="1881589" cy="1394508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E1EA17CF-B19F-0B15-CBE1-EE3B9A5E9D8F}"/>
                  </a:ext>
                </a:extLst>
              </p:cNvPr>
              <p:cNvGrpSpPr/>
              <p:nvPr/>
            </p:nvGrpSpPr>
            <p:grpSpPr>
              <a:xfrm>
                <a:off x="3111478" y="1905986"/>
                <a:ext cx="1881589" cy="497631"/>
                <a:chOff x="154913" y="7125383"/>
                <a:chExt cx="2323031" cy="614381"/>
              </a:xfrm>
              <a:effectLst/>
            </p:grpSpPr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444974FD-D975-2171-3785-01F504705316}"/>
                    </a:ext>
                  </a:extLst>
                </p:cNvPr>
                <p:cNvSpPr/>
                <p:nvPr/>
              </p:nvSpPr>
              <p:spPr>
                <a:xfrm>
                  <a:off x="154913" y="7125383"/>
                  <a:ext cx="2323031" cy="542179"/>
                </a:xfrm>
                <a:prstGeom prst="ellipse">
                  <a:avLst/>
                </a:prstGeom>
                <a:solidFill>
                  <a:schemeClr val="accent5">
                    <a:lumMod val="50000"/>
                    <a:alpha val="13000"/>
                  </a:schemeClr>
                </a:solidFill>
                <a:ln>
                  <a:noFill/>
                </a:ln>
                <a:effectLst>
                  <a:innerShdw blurRad="177800">
                    <a:srgbClr val="18487F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6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CC16E2D0-7756-B64E-3B2A-5C76F872464F}"/>
                    </a:ext>
                  </a:extLst>
                </p:cNvPr>
                <p:cNvSpPr/>
                <p:nvPr/>
              </p:nvSpPr>
              <p:spPr>
                <a:xfrm>
                  <a:off x="154913" y="7395010"/>
                  <a:ext cx="2323031" cy="344754"/>
                </a:xfrm>
                <a:custGeom>
                  <a:avLst/>
                  <a:gdLst>
                    <a:gd name="connsiteX0" fmla="*/ 0 w 5086352"/>
                    <a:gd name="connsiteY0" fmla="*/ 0 h 754852"/>
                    <a:gd name="connsiteX1" fmla="*/ 2742 w 5086352"/>
                    <a:gd name="connsiteY1" fmla="*/ 0 h 754852"/>
                    <a:gd name="connsiteX2" fmla="*/ 51669 w 5086352"/>
                    <a:gd name="connsiteY2" fmla="*/ 113276 h 754852"/>
                    <a:gd name="connsiteX3" fmla="*/ 2543176 w 5086352"/>
                    <a:gd name="connsiteY3" fmla="*/ 587213 h 754852"/>
                    <a:gd name="connsiteX4" fmla="*/ 5034684 w 5086352"/>
                    <a:gd name="connsiteY4" fmla="*/ 113276 h 754852"/>
                    <a:gd name="connsiteX5" fmla="*/ 5083611 w 5086352"/>
                    <a:gd name="connsiteY5" fmla="*/ 0 h 754852"/>
                    <a:gd name="connsiteX6" fmla="*/ 5086352 w 5086352"/>
                    <a:gd name="connsiteY6" fmla="*/ 0 h 754852"/>
                    <a:gd name="connsiteX7" fmla="*/ 5086352 w 5086352"/>
                    <a:gd name="connsiteY7" fmla="*/ 172922 h 754852"/>
                    <a:gd name="connsiteX8" fmla="*/ 5083836 w 5086352"/>
                    <a:gd name="connsiteY8" fmla="*/ 172922 h 754852"/>
                    <a:gd name="connsiteX9" fmla="*/ 5073222 w 5086352"/>
                    <a:gd name="connsiteY9" fmla="*/ 221980 h 754852"/>
                    <a:gd name="connsiteX10" fmla="*/ 2543176 w 5086352"/>
                    <a:gd name="connsiteY10" fmla="*/ 754852 h 754852"/>
                    <a:gd name="connsiteX11" fmla="*/ 13130 w 5086352"/>
                    <a:gd name="connsiteY11" fmla="*/ 221980 h 754852"/>
                    <a:gd name="connsiteX12" fmla="*/ 2517 w 5086352"/>
                    <a:gd name="connsiteY12" fmla="*/ 172922 h 754852"/>
                    <a:gd name="connsiteX13" fmla="*/ 0 w 5086352"/>
                    <a:gd name="connsiteY13" fmla="*/ 172922 h 754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86352" h="754852">
                      <a:moveTo>
                        <a:pt x="0" y="0"/>
                      </a:moveTo>
                      <a:lnTo>
                        <a:pt x="2742" y="0"/>
                      </a:lnTo>
                      <a:lnTo>
                        <a:pt x="51669" y="113276"/>
                      </a:lnTo>
                      <a:cubicBezTo>
                        <a:pt x="288810" y="383751"/>
                        <a:pt x="1314189" y="587213"/>
                        <a:pt x="2543176" y="587213"/>
                      </a:cubicBezTo>
                      <a:cubicBezTo>
                        <a:pt x="3772163" y="587213"/>
                        <a:pt x="4797542" y="383751"/>
                        <a:pt x="5034684" y="113276"/>
                      </a:cubicBezTo>
                      <a:lnTo>
                        <a:pt x="5083611" y="0"/>
                      </a:lnTo>
                      <a:lnTo>
                        <a:pt x="5086352" y="0"/>
                      </a:lnTo>
                      <a:lnTo>
                        <a:pt x="5086352" y="172922"/>
                      </a:lnTo>
                      <a:lnTo>
                        <a:pt x="5083836" y="172922"/>
                      </a:lnTo>
                      <a:lnTo>
                        <a:pt x="5073222" y="221980"/>
                      </a:lnTo>
                      <a:cubicBezTo>
                        <a:pt x="4942986" y="521286"/>
                        <a:pt x="3859948" y="754852"/>
                        <a:pt x="2543176" y="754852"/>
                      </a:cubicBezTo>
                      <a:cubicBezTo>
                        <a:pt x="1226404" y="754852"/>
                        <a:pt x="143367" y="521286"/>
                        <a:pt x="13130" y="221980"/>
                      </a:cubicBezTo>
                      <a:lnTo>
                        <a:pt x="2517" y="172922"/>
                      </a:lnTo>
                      <a:lnTo>
                        <a:pt x="0" y="172922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6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</p:grp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9AB069D-E535-E23D-ED42-153B93BF18D9}"/>
                  </a:ext>
                </a:extLst>
              </p:cNvPr>
              <p:cNvSpPr/>
              <p:nvPr/>
            </p:nvSpPr>
            <p:spPr>
              <a:xfrm>
                <a:off x="3320952" y="1902120"/>
                <a:ext cx="1462642" cy="341371"/>
              </a:xfrm>
              <a:prstGeom prst="ellipse">
                <a:avLst/>
              </a:prstGeom>
              <a:solidFill>
                <a:schemeClr val="accent1">
                  <a:alpha val="13000"/>
                </a:schemeClr>
              </a:soli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BBC7B0D-8BDB-E063-887C-9CAE040F18CF}"/>
                  </a:ext>
                </a:extLst>
              </p:cNvPr>
              <p:cNvSpPr/>
              <p:nvPr/>
            </p:nvSpPr>
            <p:spPr>
              <a:xfrm>
                <a:off x="3320952" y="2071884"/>
                <a:ext cx="1462642" cy="217067"/>
              </a:xfrm>
              <a:custGeom>
                <a:avLst/>
                <a:gdLst>
                  <a:gd name="connsiteX0" fmla="*/ 0 w 5086352"/>
                  <a:gd name="connsiteY0" fmla="*/ 0 h 754852"/>
                  <a:gd name="connsiteX1" fmla="*/ 2742 w 5086352"/>
                  <a:gd name="connsiteY1" fmla="*/ 0 h 754852"/>
                  <a:gd name="connsiteX2" fmla="*/ 51669 w 5086352"/>
                  <a:gd name="connsiteY2" fmla="*/ 113276 h 754852"/>
                  <a:gd name="connsiteX3" fmla="*/ 2543176 w 5086352"/>
                  <a:gd name="connsiteY3" fmla="*/ 587213 h 754852"/>
                  <a:gd name="connsiteX4" fmla="*/ 5034684 w 5086352"/>
                  <a:gd name="connsiteY4" fmla="*/ 113276 h 754852"/>
                  <a:gd name="connsiteX5" fmla="*/ 5083611 w 5086352"/>
                  <a:gd name="connsiteY5" fmla="*/ 0 h 754852"/>
                  <a:gd name="connsiteX6" fmla="*/ 5086352 w 5086352"/>
                  <a:gd name="connsiteY6" fmla="*/ 0 h 754852"/>
                  <a:gd name="connsiteX7" fmla="*/ 5086352 w 5086352"/>
                  <a:gd name="connsiteY7" fmla="*/ 172922 h 754852"/>
                  <a:gd name="connsiteX8" fmla="*/ 5083836 w 5086352"/>
                  <a:gd name="connsiteY8" fmla="*/ 172922 h 754852"/>
                  <a:gd name="connsiteX9" fmla="*/ 5073222 w 5086352"/>
                  <a:gd name="connsiteY9" fmla="*/ 221980 h 754852"/>
                  <a:gd name="connsiteX10" fmla="*/ 2543176 w 5086352"/>
                  <a:gd name="connsiteY10" fmla="*/ 754852 h 754852"/>
                  <a:gd name="connsiteX11" fmla="*/ 13130 w 5086352"/>
                  <a:gd name="connsiteY11" fmla="*/ 221980 h 754852"/>
                  <a:gd name="connsiteX12" fmla="*/ 2517 w 5086352"/>
                  <a:gd name="connsiteY12" fmla="*/ 172922 h 754852"/>
                  <a:gd name="connsiteX13" fmla="*/ 0 w 5086352"/>
                  <a:gd name="connsiteY13" fmla="*/ 172922 h 75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2" h="754852">
                    <a:moveTo>
                      <a:pt x="0" y="0"/>
                    </a:moveTo>
                    <a:lnTo>
                      <a:pt x="2742" y="0"/>
                    </a:lnTo>
                    <a:lnTo>
                      <a:pt x="51669" y="113276"/>
                    </a:lnTo>
                    <a:cubicBezTo>
                      <a:pt x="288810" y="383751"/>
                      <a:pt x="1314189" y="587213"/>
                      <a:pt x="2543176" y="587213"/>
                    </a:cubicBezTo>
                    <a:cubicBezTo>
                      <a:pt x="3772163" y="587213"/>
                      <a:pt x="4797542" y="383751"/>
                      <a:pt x="5034684" y="113276"/>
                    </a:cubicBezTo>
                    <a:lnTo>
                      <a:pt x="5083611" y="0"/>
                    </a:lnTo>
                    <a:lnTo>
                      <a:pt x="5086352" y="0"/>
                    </a:lnTo>
                    <a:lnTo>
                      <a:pt x="5086352" y="172922"/>
                    </a:lnTo>
                    <a:lnTo>
                      <a:pt x="5083836" y="172922"/>
                    </a:lnTo>
                    <a:lnTo>
                      <a:pt x="5073222" y="221980"/>
                    </a:lnTo>
                    <a:cubicBezTo>
                      <a:pt x="4942986" y="521286"/>
                      <a:pt x="3859948" y="754852"/>
                      <a:pt x="2543176" y="754852"/>
                    </a:cubicBezTo>
                    <a:cubicBezTo>
                      <a:pt x="1226404" y="754852"/>
                      <a:pt x="143367" y="521286"/>
                      <a:pt x="13130" y="221980"/>
                    </a:cubicBezTo>
                    <a:lnTo>
                      <a:pt x="2517" y="172922"/>
                    </a:lnTo>
                    <a:lnTo>
                      <a:pt x="0" y="172922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31124F27-96A8-E6A7-002D-8CC91CFA1008}"/>
                  </a:ext>
                </a:extLst>
              </p:cNvPr>
              <p:cNvSpPr/>
              <p:nvPr/>
            </p:nvSpPr>
            <p:spPr>
              <a:xfrm>
                <a:off x="3202721" y="1009109"/>
                <a:ext cx="1699102" cy="1184375"/>
              </a:xfrm>
              <a:custGeom>
                <a:avLst/>
                <a:gdLst>
                  <a:gd name="connsiteX0" fmla="*/ 0 w 2097730"/>
                  <a:gd name="connsiteY0" fmla="*/ 0 h 1462242"/>
                  <a:gd name="connsiteX1" fmla="*/ 2097730 w 2097730"/>
                  <a:gd name="connsiteY1" fmla="*/ 0 h 1462242"/>
                  <a:gd name="connsiteX2" fmla="*/ 1686632 w 2097730"/>
                  <a:gd name="connsiteY2" fmla="*/ 1311846 h 1462242"/>
                  <a:gd name="connsiteX3" fmla="*/ 1687238 w 2097730"/>
                  <a:gd name="connsiteY3" fmla="*/ 1313250 h 1462242"/>
                  <a:gd name="connsiteX4" fmla="*/ 1683426 w 2097730"/>
                  <a:gd name="connsiteY4" fmla="*/ 1322076 h 1462242"/>
                  <a:gd name="connsiteX5" fmla="*/ 1678184 w 2097730"/>
                  <a:gd name="connsiteY5" fmla="*/ 1338803 h 1462242"/>
                  <a:gd name="connsiteX6" fmla="*/ 1676201 w 2097730"/>
                  <a:gd name="connsiteY6" fmla="*/ 1338803 h 1462242"/>
                  <a:gd name="connsiteX7" fmla="*/ 1674269 w 2097730"/>
                  <a:gd name="connsiteY7" fmla="*/ 1343277 h 1462242"/>
                  <a:gd name="connsiteX8" fmla="*/ 1048866 w 2097730"/>
                  <a:gd name="connsiteY8" fmla="*/ 1462242 h 1462242"/>
                  <a:gd name="connsiteX9" fmla="*/ 423464 w 2097730"/>
                  <a:gd name="connsiteY9" fmla="*/ 1343277 h 1462242"/>
                  <a:gd name="connsiteX10" fmla="*/ 421531 w 2097730"/>
                  <a:gd name="connsiteY10" fmla="*/ 1338803 h 1462242"/>
                  <a:gd name="connsiteX11" fmla="*/ 419546 w 2097730"/>
                  <a:gd name="connsiteY11" fmla="*/ 1338803 h 1462242"/>
                  <a:gd name="connsiteX12" fmla="*/ 414299 w 2097730"/>
                  <a:gd name="connsiteY12" fmla="*/ 1322059 h 1462242"/>
                  <a:gd name="connsiteX13" fmla="*/ 410494 w 2097730"/>
                  <a:gd name="connsiteY13" fmla="*/ 1313250 h 1462242"/>
                  <a:gd name="connsiteX14" fmla="*/ 411100 w 2097730"/>
                  <a:gd name="connsiteY14" fmla="*/ 1311849 h 146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7730" h="1462242">
                    <a:moveTo>
                      <a:pt x="0" y="0"/>
                    </a:moveTo>
                    <a:lnTo>
                      <a:pt x="2097730" y="0"/>
                    </a:lnTo>
                    <a:lnTo>
                      <a:pt x="1686632" y="1311846"/>
                    </a:lnTo>
                    <a:lnTo>
                      <a:pt x="1687238" y="1313250"/>
                    </a:lnTo>
                    <a:lnTo>
                      <a:pt x="1683426" y="1322076"/>
                    </a:lnTo>
                    <a:lnTo>
                      <a:pt x="1678184" y="1338803"/>
                    </a:lnTo>
                    <a:lnTo>
                      <a:pt x="1676201" y="1338803"/>
                    </a:lnTo>
                    <a:lnTo>
                      <a:pt x="1674269" y="1343277"/>
                    </a:lnTo>
                    <a:cubicBezTo>
                      <a:pt x="1614743" y="1411170"/>
                      <a:pt x="1357359" y="1462242"/>
                      <a:pt x="1048866" y="1462242"/>
                    </a:cubicBezTo>
                    <a:cubicBezTo>
                      <a:pt x="740374" y="1462242"/>
                      <a:pt x="482990" y="1411170"/>
                      <a:pt x="423464" y="1343277"/>
                    </a:cubicBezTo>
                    <a:lnTo>
                      <a:pt x="421531" y="1338803"/>
                    </a:lnTo>
                    <a:lnTo>
                      <a:pt x="419546" y="1338803"/>
                    </a:lnTo>
                    <a:lnTo>
                      <a:pt x="414299" y="1322059"/>
                    </a:lnTo>
                    <a:lnTo>
                      <a:pt x="410494" y="1313250"/>
                    </a:lnTo>
                    <a:lnTo>
                      <a:pt x="411100" y="131184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50000"/>
                      <a:alpha val="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2607F06-57A3-72F6-8064-B504E133CC61}"/>
                  </a:ext>
                </a:extLst>
              </p:cNvPr>
              <p:cNvSpPr/>
              <p:nvPr/>
            </p:nvSpPr>
            <p:spPr>
              <a:xfrm>
                <a:off x="3320952" y="1902120"/>
                <a:ext cx="1462642" cy="341371"/>
              </a:xfrm>
              <a:prstGeom prst="ellipse">
                <a:avLst/>
              </a:prstGeom>
              <a:solidFill>
                <a:schemeClr val="accent5">
                  <a:lumMod val="50000"/>
                  <a:alpha val="13000"/>
                </a:schemeClr>
              </a:soli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B4C0221-BFDC-D813-D7C6-56E3CDC6D832}"/>
                </a:ext>
              </a:extLst>
            </p:cNvPr>
            <p:cNvGrpSpPr/>
            <p:nvPr/>
          </p:nvGrpSpPr>
          <p:grpSpPr>
            <a:xfrm>
              <a:off x="3667066" y="1645964"/>
              <a:ext cx="2016224" cy="1723125"/>
              <a:chOff x="7248128" y="932344"/>
              <a:chExt cx="2016224" cy="1723125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3F31524-ADCA-0AC7-56FD-ACCB9D422F37}"/>
                  </a:ext>
                </a:extLst>
              </p:cNvPr>
              <p:cNvSpPr txBox="1"/>
              <p:nvPr/>
            </p:nvSpPr>
            <p:spPr>
              <a:xfrm flipH="1">
                <a:off x="7248128" y="1553116"/>
                <a:ext cx="2016224" cy="110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0" dirty="0">
                    <a:solidFill>
                      <a:schemeClr val="bg1"/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E30ABB87-9E5A-5428-33E6-AF4725177E02}"/>
                  </a:ext>
                </a:extLst>
              </p:cNvPr>
              <p:cNvSpPr txBox="1"/>
              <p:nvPr/>
            </p:nvSpPr>
            <p:spPr>
              <a:xfrm flipH="1">
                <a:off x="7392144" y="932344"/>
                <a:ext cx="158417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accent5">
                        <a:lumMod val="50000"/>
                      </a:schemeClr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FA4C8D22-0F2B-34E4-D11A-16F394C215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96199" y="1412776"/>
                <a:ext cx="576064" cy="0"/>
              </a:xfrm>
              <a:prstGeom prst="line">
                <a:avLst/>
              </a:prstGeom>
              <a:ln w="3175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34F0CF1-B6BC-F36E-59A6-2BD6ED7E1EB9}"/>
              </a:ext>
            </a:extLst>
          </p:cNvPr>
          <p:cNvGrpSpPr/>
          <p:nvPr/>
        </p:nvGrpSpPr>
        <p:grpSpPr>
          <a:xfrm>
            <a:off x="6508711" y="1645964"/>
            <a:ext cx="2016224" cy="3566072"/>
            <a:chOff x="1642824" y="2049524"/>
            <a:chExt cx="2016224" cy="3566072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DFB0020-4208-184B-2F46-FF3142D752E6}"/>
                </a:ext>
              </a:extLst>
            </p:cNvPr>
            <p:cNvGrpSpPr/>
            <p:nvPr/>
          </p:nvGrpSpPr>
          <p:grpSpPr>
            <a:xfrm>
              <a:off x="1710142" y="4221088"/>
              <a:ext cx="1881589" cy="1394508"/>
              <a:chOff x="3111478" y="1009109"/>
              <a:chExt cx="1881589" cy="1394508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CA06CF07-FFDD-78BD-AB8E-003C9F1DE548}"/>
                  </a:ext>
                </a:extLst>
              </p:cNvPr>
              <p:cNvGrpSpPr/>
              <p:nvPr/>
            </p:nvGrpSpPr>
            <p:grpSpPr>
              <a:xfrm>
                <a:off x="3111478" y="1905986"/>
                <a:ext cx="1881589" cy="497631"/>
                <a:chOff x="154913" y="7125383"/>
                <a:chExt cx="2323031" cy="614381"/>
              </a:xfrm>
              <a:effectLst/>
            </p:grpSpPr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95F78D62-E6D8-9050-9356-2211963AABC8}"/>
                    </a:ext>
                  </a:extLst>
                </p:cNvPr>
                <p:cNvSpPr/>
                <p:nvPr/>
              </p:nvSpPr>
              <p:spPr>
                <a:xfrm>
                  <a:off x="154913" y="7125383"/>
                  <a:ext cx="2323031" cy="542179"/>
                </a:xfrm>
                <a:prstGeom prst="ellipse">
                  <a:avLst/>
                </a:prstGeom>
                <a:solidFill>
                  <a:schemeClr val="accent1">
                    <a:alpha val="13000"/>
                  </a:schemeClr>
                </a:solidFill>
                <a:ln>
                  <a:noFill/>
                </a:ln>
                <a:effectLst>
                  <a:innerShdw blurRad="177800">
                    <a:srgbClr val="18487F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6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750DE4EA-8FBB-FFAC-D5E6-A60E8BE3CCED}"/>
                    </a:ext>
                  </a:extLst>
                </p:cNvPr>
                <p:cNvSpPr/>
                <p:nvPr/>
              </p:nvSpPr>
              <p:spPr>
                <a:xfrm>
                  <a:off x="154913" y="7395010"/>
                  <a:ext cx="2323031" cy="344754"/>
                </a:xfrm>
                <a:custGeom>
                  <a:avLst/>
                  <a:gdLst>
                    <a:gd name="connsiteX0" fmla="*/ 0 w 5086352"/>
                    <a:gd name="connsiteY0" fmla="*/ 0 h 754852"/>
                    <a:gd name="connsiteX1" fmla="*/ 2742 w 5086352"/>
                    <a:gd name="connsiteY1" fmla="*/ 0 h 754852"/>
                    <a:gd name="connsiteX2" fmla="*/ 51669 w 5086352"/>
                    <a:gd name="connsiteY2" fmla="*/ 113276 h 754852"/>
                    <a:gd name="connsiteX3" fmla="*/ 2543176 w 5086352"/>
                    <a:gd name="connsiteY3" fmla="*/ 587213 h 754852"/>
                    <a:gd name="connsiteX4" fmla="*/ 5034684 w 5086352"/>
                    <a:gd name="connsiteY4" fmla="*/ 113276 h 754852"/>
                    <a:gd name="connsiteX5" fmla="*/ 5083611 w 5086352"/>
                    <a:gd name="connsiteY5" fmla="*/ 0 h 754852"/>
                    <a:gd name="connsiteX6" fmla="*/ 5086352 w 5086352"/>
                    <a:gd name="connsiteY6" fmla="*/ 0 h 754852"/>
                    <a:gd name="connsiteX7" fmla="*/ 5086352 w 5086352"/>
                    <a:gd name="connsiteY7" fmla="*/ 172922 h 754852"/>
                    <a:gd name="connsiteX8" fmla="*/ 5083836 w 5086352"/>
                    <a:gd name="connsiteY8" fmla="*/ 172922 h 754852"/>
                    <a:gd name="connsiteX9" fmla="*/ 5073222 w 5086352"/>
                    <a:gd name="connsiteY9" fmla="*/ 221980 h 754852"/>
                    <a:gd name="connsiteX10" fmla="*/ 2543176 w 5086352"/>
                    <a:gd name="connsiteY10" fmla="*/ 754852 h 754852"/>
                    <a:gd name="connsiteX11" fmla="*/ 13130 w 5086352"/>
                    <a:gd name="connsiteY11" fmla="*/ 221980 h 754852"/>
                    <a:gd name="connsiteX12" fmla="*/ 2517 w 5086352"/>
                    <a:gd name="connsiteY12" fmla="*/ 172922 h 754852"/>
                    <a:gd name="connsiteX13" fmla="*/ 0 w 5086352"/>
                    <a:gd name="connsiteY13" fmla="*/ 172922 h 754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86352" h="754852">
                      <a:moveTo>
                        <a:pt x="0" y="0"/>
                      </a:moveTo>
                      <a:lnTo>
                        <a:pt x="2742" y="0"/>
                      </a:lnTo>
                      <a:lnTo>
                        <a:pt x="51669" y="113276"/>
                      </a:lnTo>
                      <a:cubicBezTo>
                        <a:pt x="288810" y="383751"/>
                        <a:pt x="1314189" y="587213"/>
                        <a:pt x="2543176" y="587213"/>
                      </a:cubicBezTo>
                      <a:cubicBezTo>
                        <a:pt x="3772163" y="587213"/>
                        <a:pt x="4797542" y="383751"/>
                        <a:pt x="5034684" y="113276"/>
                      </a:cubicBezTo>
                      <a:lnTo>
                        <a:pt x="5083611" y="0"/>
                      </a:lnTo>
                      <a:lnTo>
                        <a:pt x="5086352" y="0"/>
                      </a:lnTo>
                      <a:lnTo>
                        <a:pt x="5086352" y="172922"/>
                      </a:lnTo>
                      <a:lnTo>
                        <a:pt x="5083836" y="172922"/>
                      </a:lnTo>
                      <a:lnTo>
                        <a:pt x="5073222" y="221980"/>
                      </a:lnTo>
                      <a:cubicBezTo>
                        <a:pt x="4942986" y="521286"/>
                        <a:pt x="3859948" y="754852"/>
                        <a:pt x="2543176" y="754852"/>
                      </a:cubicBezTo>
                      <a:cubicBezTo>
                        <a:pt x="1226404" y="754852"/>
                        <a:pt x="143367" y="521286"/>
                        <a:pt x="13130" y="221980"/>
                      </a:cubicBezTo>
                      <a:lnTo>
                        <a:pt x="2517" y="172922"/>
                      </a:lnTo>
                      <a:lnTo>
                        <a:pt x="0" y="1729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6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</p:grp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AD9EF0A2-1DCC-FCA7-8637-B03A96563B1C}"/>
                  </a:ext>
                </a:extLst>
              </p:cNvPr>
              <p:cNvSpPr/>
              <p:nvPr/>
            </p:nvSpPr>
            <p:spPr>
              <a:xfrm>
                <a:off x="3320952" y="1902120"/>
                <a:ext cx="1462642" cy="341371"/>
              </a:xfrm>
              <a:prstGeom prst="ellipse">
                <a:avLst/>
              </a:prstGeom>
              <a:solidFill>
                <a:schemeClr val="accent1">
                  <a:alpha val="13000"/>
                </a:schemeClr>
              </a:soli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1E0F00FE-49FE-E00A-9BDB-667329B1BDF2}"/>
                  </a:ext>
                </a:extLst>
              </p:cNvPr>
              <p:cNvSpPr/>
              <p:nvPr/>
            </p:nvSpPr>
            <p:spPr>
              <a:xfrm>
                <a:off x="3320952" y="2071884"/>
                <a:ext cx="1462642" cy="217067"/>
              </a:xfrm>
              <a:custGeom>
                <a:avLst/>
                <a:gdLst>
                  <a:gd name="connsiteX0" fmla="*/ 0 w 5086352"/>
                  <a:gd name="connsiteY0" fmla="*/ 0 h 754852"/>
                  <a:gd name="connsiteX1" fmla="*/ 2742 w 5086352"/>
                  <a:gd name="connsiteY1" fmla="*/ 0 h 754852"/>
                  <a:gd name="connsiteX2" fmla="*/ 51669 w 5086352"/>
                  <a:gd name="connsiteY2" fmla="*/ 113276 h 754852"/>
                  <a:gd name="connsiteX3" fmla="*/ 2543176 w 5086352"/>
                  <a:gd name="connsiteY3" fmla="*/ 587213 h 754852"/>
                  <a:gd name="connsiteX4" fmla="*/ 5034684 w 5086352"/>
                  <a:gd name="connsiteY4" fmla="*/ 113276 h 754852"/>
                  <a:gd name="connsiteX5" fmla="*/ 5083611 w 5086352"/>
                  <a:gd name="connsiteY5" fmla="*/ 0 h 754852"/>
                  <a:gd name="connsiteX6" fmla="*/ 5086352 w 5086352"/>
                  <a:gd name="connsiteY6" fmla="*/ 0 h 754852"/>
                  <a:gd name="connsiteX7" fmla="*/ 5086352 w 5086352"/>
                  <a:gd name="connsiteY7" fmla="*/ 172922 h 754852"/>
                  <a:gd name="connsiteX8" fmla="*/ 5083836 w 5086352"/>
                  <a:gd name="connsiteY8" fmla="*/ 172922 h 754852"/>
                  <a:gd name="connsiteX9" fmla="*/ 5073222 w 5086352"/>
                  <a:gd name="connsiteY9" fmla="*/ 221980 h 754852"/>
                  <a:gd name="connsiteX10" fmla="*/ 2543176 w 5086352"/>
                  <a:gd name="connsiteY10" fmla="*/ 754852 h 754852"/>
                  <a:gd name="connsiteX11" fmla="*/ 13130 w 5086352"/>
                  <a:gd name="connsiteY11" fmla="*/ 221980 h 754852"/>
                  <a:gd name="connsiteX12" fmla="*/ 2517 w 5086352"/>
                  <a:gd name="connsiteY12" fmla="*/ 172922 h 754852"/>
                  <a:gd name="connsiteX13" fmla="*/ 0 w 5086352"/>
                  <a:gd name="connsiteY13" fmla="*/ 172922 h 75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2" h="754852">
                    <a:moveTo>
                      <a:pt x="0" y="0"/>
                    </a:moveTo>
                    <a:lnTo>
                      <a:pt x="2742" y="0"/>
                    </a:lnTo>
                    <a:lnTo>
                      <a:pt x="51669" y="113276"/>
                    </a:lnTo>
                    <a:cubicBezTo>
                      <a:pt x="288810" y="383751"/>
                      <a:pt x="1314189" y="587213"/>
                      <a:pt x="2543176" y="587213"/>
                    </a:cubicBezTo>
                    <a:cubicBezTo>
                      <a:pt x="3772163" y="587213"/>
                      <a:pt x="4797542" y="383751"/>
                      <a:pt x="5034684" y="113276"/>
                    </a:cubicBezTo>
                    <a:lnTo>
                      <a:pt x="5083611" y="0"/>
                    </a:lnTo>
                    <a:lnTo>
                      <a:pt x="5086352" y="0"/>
                    </a:lnTo>
                    <a:lnTo>
                      <a:pt x="5086352" y="172922"/>
                    </a:lnTo>
                    <a:lnTo>
                      <a:pt x="5083836" y="172922"/>
                    </a:lnTo>
                    <a:lnTo>
                      <a:pt x="5073222" y="221980"/>
                    </a:lnTo>
                    <a:cubicBezTo>
                      <a:pt x="4942986" y="521286"/>
                      <a:pt x="3859948" y="754852"/>
                      <a:pt x="2543176" y="754852"/>
                    </a:cubicBezTo>
                    <a:cubicBezTo>
                      <a:pt x="1226404" y="754852"/>
                      <a:pt x="143367" y="521286"/>
                      <a:pt x="13130" y="221980"/>
                    </a:cubicBezTo>
                    <a:lnTo>
                      <a:pt x="2517" y="172922"/>
                    </a:lnTo>
                    <a:lnTo>
                      <a:pt x="0" y="1729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871C2F5C-0500-7E76-19A1-BEF0B0C53ABE}"/>
                  </a:ext>
                </a:extLst>
              </p:cNvPr>
              <p:cNvSpPr/>
              <p:nvPr/>
            </p:nvSpPr>
            <p:spPr>
              <a:xfrm>
                <a:off x="3202721" y="1009109"/>
                <a:ext cx="1699102" cy="1184375"/>
              </a:xfrm>
              <a:custGeom>
                <a:avLst/>
                <a:gdLst>
                  <a:gd name="connsiteX0" fmla="*/ 0 w 2097730"/>
                  <a:gd name="connsiteY0" fmla="*/ 0 h 1462242"/>
                  <a:gd name="connsiteX1" fmla="*/ 2097730 w 2097730"/>
                  <a:gd name="connsiteY1" fmla="*/ 0 h 1462242"/>
                  <a:gd name="connsiteX2" fmla="*/ 1686632 w 2097730"/>
                  <a:gd name="connsiteY2" fmla="*/ 1311846 h 1462242"/>
                  <a:gd name="connsiteX3" fmla="*/ 1687238 w 2097730"/>
                  <a:gd name="connsiteY3" fmla="*/ 1313250 h 1462242"/>
                  <a:gd name="connsiteX4" fmla="*/ 1683426 w 2097730"/>
                  <a:gd name="connsiteY4" fmla="*/ 1322076 h 1462242"/>
                  <a:gd name="connsiteX5" fmla="*/ 1678184 w 2097730"/>
                  <a:gd name="connsiteY5" fmla="*/ 1338803 h 1462242"/>
                  <a:gd name="connsiteX6" fmla="*/ 1676201 w 2097730"/>
                  <a:gd name="connsiteY6" fmla="*/ 1338803 h 1462242"/>
                  <a:gd name="connsiteX7" fmla="*/ 1674269 w 2097730"/>
                  <a:gd name="connsiteY7" fmla="*/ 1343277 h 1462242"/>
                  <a:gd name="connsiteX8" fmla="*/ 1048866 w 2097730"/>
                  <a:gd name="connsiteY8" fmla="*/ 1462242 h 1462242"/>
                  <a:gd name="connsiteX9" fmla="*/ 423464 w 2097730"/>
                  <a:gd name="connsiteY9" fmla="*/ 1343277 h 1462242"/>
                  <a:gd name="connsiteX10" fmla="*/ 421531 w 2097730"/>
                  <a:gd name="connsiteY10" fmla="*/ 1338803 h 1462242"/>
                  <a:gd name="connsiteX11" fmla="*/ 419546 w 2097730"/>
                  <a:gd name="connsiteY11" fmla="*/ 1338803 h 1462242"/>
                  <a:gd name="connsiteX12" fmla="*/ 414299 w 2097730"/>
                  <a:gd name="connsiteY12" fmla="*/ 1322059 h 1462242"/>
                  <a:gd name="connsiteX13" fmla="*/ 410494 w 2097730"/>
                  <a:gd name="connsiteY13" fmla="*/ 1313250 h 1462242"/>
                  <a:gd name="connsiteX14" fmla="*/ 411100 w 2097730"/>
                  <a:gd name="connsiteY14" fmla="*/ 1311849 h 146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7730" h="1462242">
                    <a:moveTo>
                      <a:pt x="0" y="0"/>
                    </a:moveTo>
                    <a:lnTo>
                      <a:pt x="2097730" y="0"/>
                    </a:lnTo>
                    <a:lnTo>
                      <a:pt x="1686632" y="1311846"/>
                    </a:lnTo>
                    <a:lnTo>
                      <a:pt x="1687238" y="1313250"/>
                    </a:lnTo>
                    <a:lnTo>
                      <a:pt x="1683426" y="1322076"/>
                    </a:lnTo>
                    <a:lnTo>
                      <a:pt x="1678184" y="1338803"/>
                    </a:lnTo>
                    <a:lnTo>
                      <a:pt x="1676201" y="1338803"/>
                    </a:lnTo>
                    <a:lnTo>
                      <a:pt x="1674269" y="1343277"/>
                    </a:lnTo>
                    <a:cubicBezTo>
                      <a:pt x="1614743" y="1411170"/>
                      <a:pt x="1357359" y="1462242"/>
                      <a:pt x="1048866" y="1462242"/>
                    </a:cubicBezTo>
                    <a:cubicBezTo>
                      <a:pt x="740374" y="1462242"/>
                      <a:pt x="482990" y="1411170"/>
                      <a:pt x="423464" y="1343277"/>
                    </a:cubicBezTo>
                    <a:lnTo>
                      <a:pt x="421531" y="1338803"/>
                    </a:lnTo>
                    <a:lnTo>
                      <a:pt x="419546" y="1338803"/>
                    </a:lnTo>
                    <a:lnTo>
                      <a:pt x="414299" y="1322059"/>
                    </a:lnTo>
                    <a:lnTo>
                      <a:pt x="410494" y="1313250"/>
                    </a:lnTo>
                    <a:lnTo>
                      <a:pt x="411100" y="131184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9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19D34B09-DD35-F6E9-C182-39334582C31A}"/>
                  </a:ext>
                </a:extLst>
              </p:cNvPr>
              <p:cNvSpPr/>
              <p:nvPr/>
            </p:nvSpPr>
            <p:spPr>
              <a:xfrm>
                <a:off x="3320952" y="1902120"/>
                <a:ext cx="1462642" cy="341371"/>
              </a:xfrm>
              <a:prstGeom prst="ellipse">
                <a:avLst/>
              </a:prstGeom>
              <a:solidFill>
                <a:schemeClr val="accent1">
                  <a:alpha val="13000"/>
                </a:schemeClr>
              </a:soli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6326CA6-BE1D-E5BE-5DA2-2CBC04557963}"/>
                </a:ext>
              </a:extLst>
            </p:cNvPr>
            <p:cNvGrpSpPr/>
            <p:nvPr/>
          </p:nvGrpSpPr>
          <p:grpSpPr>
            <a:xfrm>
              <a:off x="1642824" y="2049524"/>
              <a:ext cx="2016224" cy="1723125"/>
              <a:chOff x="7248128" y="932344"/>
              <a:chExt cx="2016224" cy="1723125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B31CDAB5-10FD-F25D-E79A-43B025D97776}"/>
                  </a:ext>
                </a:extLst>
              </p:cNvPr>
              <p:cNvSpPr txBox="1"/>
              <p:nvPr/>
            </p:nvSpPr>
            <p:spPr>
              <a:xfrm flipH="1">
                <a:off x="7248128" y="1553116"/>
                <a:ext cx="2016224" cy="110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0" dirty="0">
                    <a:solidFill>
                      <a:schemeClr val="bg1"/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924C2D01-A7DA-F2BF-A205-003BB465061E}"/>
                  </a:ext>
                </a:extLst>
              </p:cNvPr>
              <p:cNvSpPr txBox="1"/>
              <p:nvPr/>
            </p:nvSpPr>
            <p:spPr>
              <a:xfrm flipH="1">
                <a:off x="7392144" y="932344"/>
                <a:ext cx="1584175" cy="369332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F483ADE7-0980-9544-2F88-C30E546BDE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96199" y="1412776"/>
                <a:ext cx="576064" cy="0"/>
              </a:xfrm>
              <a:prstGeom prst="line">
                <a:avLst/>
              </a:prstGeom>
              <a:ln w="317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5873570-B169-241F-90D7-F21A0E087BFF}"/>
              </a:ext>
            </a:extLst>
          </p:cNvPr>
          <p:cNvGrpSpPr/>
          <p:nvPr/>
        </p:nvGrpSpPr>
        <p:grpSpPr>
          <a:xfrm>
            <a:off x="9350356" y="1645964"/>
            <a:ext cx="2016224" cy="3566072"/>
            <a:chOff x="9350356" y="1645964"/>
            <a:chExt cx="2016224" cy="3566072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7887470-167E-FEAE-2F1E-BD034E6C8FE1}"/>
                </a:ext>
              </a:extLst>
            </p:cNvPr>
            <p:cNvGrpSpPr/>
            <p:nvPr/>
          </p:nvGrpSpPr>
          <p:grpSpPr>
            <a:xfrm>
              <a:off x="9350356" y="1645964"/>
              <a:ext cx="2016224" cy="1723125"/>
              <a:chOff x="7248128" y="932344"/>
              <a:chExt cx="2016224" cy="1723125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F0088379-E7D7-E20D-D1C6-87C2FF7F284D}"/>
                  </a:ext>
                </a:extLst>
              </p:cNvPr>
              <p:cNvSpPr txBox="1"/>
              <p:nvPr/>
            </p:nvSpPr>
            <p:spPr>
              <a:xfrm flipH="1">
                <a:off x="7248128" y="1553116"/>
                <a:ext cx="2016224" cy="11023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b="0" dirty="0">
                    <a:solidFill>
                      <a:schemeClr val="bg1"/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C518647A-59B9-3EBD-5C01-123D11F2C9BC}"/>
                  </a:ext>
                </a:extLst>
              </p:cNvPr>
              <p:cNvSpPr txBox="1"/>
              <p:nvPr/>
            </p:nvSpPr>
            <p:spPr>
              <a:xfrm flipH="1">
                <a:off x="7392144" y="932344"/>
                <a:ext cx="1584175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accent5">
                        <a:lumMod val="50000"/>
                      </a:schemeClr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AE6E600F-D824-4FFD-08A1-10D463042A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96199" y="1412776"/>
                <a:ext cx="576064" cy="0"/>
              </a:xfrm>
              <a:prstGeom prst="line">
                <a:avLst/>
              </a:prstGeom>
              <a:ln w="3175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074236C-C509-0008-8107-459A4ED3F600}"/>
                </a:ext>
              </a:extLst>
            </p:cNvPr>
            <p:cNvGrpSpPr/>
            <p:nvPr/>
          </p:nvGrpSpPr>
          <p:grpSpPr>
            <a:xfrm>
              <a:off x="9417672" y="3817528"/>
              <a:ext cx="1881589" cy="1394508"/>
              <a:chOff x="3111478" y="1009109"/>
              <a:chExt cx="1881589" cy="1394508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30503108-F470-B67B-07A0-4CA46ED8F600}"/>
                  </a:ext>
                </a:extLst>
              </p:cNvPr>
              <p:cNvGrpSpPr/>
              <p:nvPr/>
            </p:nvGrpSpPr>
            <p:grpSpPr>
              <a:xfrm>
                <a:off x="3111478" y="1905986"/>
                <a:ext cx="1881589" cy="497631"/>
                <a:chOff x="154913" y="7125383"/>
                <a:chExt cx="2323031" cy="614381"/>
              </a:xfrm>
              <a:effectLst/>
            </p:grpSpPr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7D18CC83-7EB6-9859-248C-F627987466D6}"/>
                    </a:ext>
                  </a:extLst>
                </p:cNvPr>
                <p:cNvSpPr/>
                <p:nvPr/>
              </p:nvSpPr>
              <p:spPr>
                <a:xfrm>
                  <a:off x="154913" y="7125383"/>
                  <a:ext cx="2323031" cy="542179"/>
                </a:xfrm>
                <a:prstGeom prst="ellipse">
                  <a:avLst/>
                </a:prstGeom>
                <a:solidFill>
                  <a:schemeClr val="accent5">
                    <a:lumMod val="50000"/>
                    <a:alpha val="13000"/>
                  </a:schemeClr>
                </a:solidFill>
                <a:ln>
                  <a:noFill/>
                </a:ln>
                <a:effectLst>
                  <a:innerShdw blurRad="177800">
                    <a:srgbClr val="18487F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6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9D55EEF1-3105-E36C-C5FD-69107EE2CA7B}"/>
                    </a:ext>
                  </a:extLst>
                </p:cNvPr>
                <p:cNvSpPr/>
                <p:nvPr/>
              </p:nvSpPr>
              <p:spPr>
                <a:xfrm>
                  <a:off x="154913" y="7395010"/>
                  <a:ext cx="2323031" cy="344754"/>
                </a:xfrm>
                <a:custGeom>
                  <a:avLst/>
                  <a:gdLst>
                    <a:gd name="connsiteX0" fmla="*/ 0 w 5086352"/>
                    <a:gd name="connsiteY0" fmla="*/ 0 h 754852"/>
                    <a:gd name="connsiteX1" fmla="*/ 2742 w 5086352"/>
                    <a:gd name="connsiteY1" fmla="*/ 0 h 754852"/>
                    <a:gd name="connsiteX2" fmla="*/ 51669 w 5086352"/>
                    <a:gd name="connsiteY2" fmla="*/ 113276 h 754852"/>
                    <a:gd name="connsiteX3" fmla="*/ 2543176 w 5086352"/>
                    <a:gd name="connsiteY3" fmla="*/ 587213 h 754852"/>
                    <a:gd name="connsiteX4" fmla="*/ 5034684 w 5086352"/>
                    <a:gd name="connsiteY4" fmla="*/ 113276 h 754852"/>
                    <a:gd name="connsiteX5" fmla="*/ 5083611 w 5086352"/>
                    <a:gd name="connsiteY5" fmla="*/ 0 h 754852"/>
                    <a:gd name="connsiteX6" fmla="*/ 5086352 w 5086352"/>
                    <a:gd name="connsiteY6" fmla="*/ 0 h 754852"/>
                    <a:gd name="connsiteX7" fmla="*/ 5086352 w 5086352"/>
                    <a:gd name="connsiteY7" fmla="*/ 172922 h 754852"/>
                    <a:gd name="connsiteX8" fmla="*/ 5083836 w 5086352"/>
                    <a:gd name="connsiteY8" fmla="*/ 172922 h 754852"/>
                    <a:gd name="connsiteX9" fmla="*/ 5073222 w 5086352"/>
                    <a:gd name="connsiteY9" fmla="*/ 221980 h 754852"/>
                    <a:gd name="connsiteX10" fmla="*/ 2543176 w 5086352"/>
                    <a:gd name="connsiteY10" fmla="*/ 754852 h 754852"/>
                    <a:gd name="connsiteX11" fmla="*/ 13130 w 5086352"/>
                    <a:gd name="connsiteY11" fmla="*/ 221980 h 754852"/>
                    <a:gd name="connsiteX12" fmla="*/ 2517 w 5086352"/>
                    <a:gd name="connsiteY12" fmla="*/ 172922 h 754852"/>
                    <a:gd name="connsiteX13" fmla="*/ 0 w 5086352"/>
                    <a:gd name="connsiteY13" fmla="*/ 172922 h 754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086352" h="754852">
                      <a:moveTo>
                        <a:pt x="0" y="0"/>
                      </a:moveTo>
                      <a:lnTo>
                        <a:pt x="2742" y="0"/>
                      </a:lnTo>
                      <a:lnTo>
                        <a:pt x="51669" y="113276"/>
                      </a:lnTo>
                      <a:cubicBezTo>
                        <a:pt x="288810" y="383751"/>
                        <a:pt x="1314189" y="587213"/>
                        <a:pt x="2543176" y="587213"/>
                      </a:cubicBezTo>
                      <a:cubicBezTo>
                        <a:pt x="3772163" y="587213"/>
                        <a:pt x="4797542" y="383751"/>
                        <a:pt x="5034684" y="113276"/>
                      </a:cubicBezTo>
                      <a:lnTo>
                        <a:pt x="5083611" y="0"/>
                      </a:lnTo>
                      <a:lnTo>
                        <a:pt x="5086352" y="0"/>
                      </a:lnTo>
                      <a:lnTo>
                        <a:pt x="5086352" y="172922"/>
                      </a:lnTo>
                      <a:lnTo>
                        <a:pt x="5083836" y="172922"/>
                      </a:lnTo>
                      <a:lnTo>
                        <a:pt x="5073222" y="221980"/>
                      </a:lnTo>
                      <a:cubicBezTo>
                        <a:pt x="4942986" y="521286"/>
                        <a:pt x="3859948" y="754852"/>
                        <a:pt x="2543176" y="754852"/>
                      </a:cubicBezTo>
                      <a:cubicBezTo>
                        <a:pt x="1226404" y="754852"/>
                        <a:pt x="143367" y="521286"/>
                        <a:pt x="13130" y="221980"/>
                      </a:cubicBezTo>
                      <a:lnTo>
                        <a:pt x="2517" y="172922"/>
                      </a:lnTo>
                      <a:lnTo>
                        <a:pt x="0" y="172922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6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</p:grp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69AC05D-DA40-EF3E-0CFB-0A8064BC72BF}"/>
                  </a:ext>
                </a:extLst>
              </p:cNvPr>
              <p:cNvSpPr/>
              <p:nvPr/>
            </p:nvSpPr>
            <p:spPr>
              <a:xfrm>
                <a:off x="3320952" y="1902120"/>
                <a:ext cx="1462642" cy="341371"/>
              </a:xfrm>
              <a:prstGeom prst="ellipse">
                <a:avLst/>
              </a:prstGeom>
              <a:solidFill>
                <a:schemeClr val="accent1">
                  <a:alpha val="13000"/>
                </a:schemeClr>
              </a:soli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B7229CD1-3DAB-7747-BA45-786443EC41C2}"/>
                  </a:ext>
                </a:extLst>
              </p:cNvPr>
              <p:cNvSpPr/>
              <p:nvPr/>
            </p:nvSpPr>
            <p:spPr>
              <a:xfrm>
                <a:off x="3320952" y="2071884"/>
                <a:ext cx="1462642" cy="217067"/>
              </a:xfrm>
              <a:custGeom>
                <a:avLst/>
                <a:gdLst>
                  <a:gd name="connsiteX0" fmla="*/ 0 w 5086352"/>
                  <a:gd name="connsiteY0" fmla="*/ 0 h 754852"/>
                  <a:gd name="connsiteX1" fmla="*/ 2742 w 5086352"/>
                  <a:gd name="connsiteY1" fmla="*/ 0 h 754852"/>
                  <a:gd name="connsiteX2" fmla="*/ 51669 w 5086352"/>
                  <a:gd name="connsiteY2" fmla="*/ 113276 h 754852"/>
                  <a:gd name="connsiteX3" fmla="*/ 2543176 w 5086352"/>
                  <a:gd name="connsiteY3" fmla="*/ 587213 h 754852"/>
                  <a:gd name="connsiteX4" fmla="*/ 5034684 w 5086352"/>
                  <a:gd name="connsiteY4" fmla="*/ 113276 h 754852"/>
                  <a:gd name="connsiteX5" fmla="*/ 5083611 w 5086352"/>
                  <a:gd name="connsiteY5" fmla="*/ 0 h 754852"/>
                  <a:gd name="connsiteX6" fmla="*/ 5086352 w 5086352"/>
                  <a:gd name="connsiteY6" fmla="*/ 0 h 754852"/>
                  <a:gd name="connsiteX7" fmla="*/ 5086352 w 5086352"/>
                  <a:gd name="connsiteY7" fmla="*/ 172922 h 754852"/>
                  <a:gd name="connsiteX8" fmla="*/ 5083836 w 5086352"/>
                  <a:gd name="connsiteY8" fmla="*/ 172922 h 754852"/>
                  <a:gd name="connsiteX9" fmla="*/ 5073222 w 5086352"/>
                  <a:gd name="connsiteY9" fmla="*/ 221980 h 754852"/>
                  <a:gd name="connsiteX10" fmla="*/ 2543176 w 5086352"/>
                  <a:gd name="connsiteY10" fmla="*/ 754852 h 754852"/>
                  <a:gd name="connsiteX11" fmla="*/ 13130 w 5086352"/>
                  <a:gd name="connsiteY11" fmla="*/ 221980 h 754852"/>
                  <a:gd name="connsiteX12" fmla="*/ 2517 w 5086352"/>
                  <a:gd name="connsiteY12" fmla="*/ 172922 h 754852"/>
                  <a:gd name="connsiteX13" fmla="*/ 0 w 5086352"/>
                  <a:gd name="connsiteY13" fmla="*/ 172922 h 75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86352" h="754852">
                    <a:moveTo>
                      <a:pt x="0" y="0"/>
                    </a:moveTo>
                    <a:lnTo>
                      <a:pt x="2742" y="0"/>
                    </a:lnTo>
                    <a:lnTo>
                      <a:pt x="51669" y="113276"/>
                    </a:lnTo>
                    <a:cubicBezTo>
                      <a:pt x="288810" y="383751"/>
                      <a:pt x="1314189" y="587213"/>
                      <a:pt x="2543176" y="587213"/>
                    </a:cubicBezTo>
                    <a:cubicBezTo>
                      <a:pt x="3772163" y="587213"/>
                      <a:pt x="4797542" y="383751"/>
                      <a:pt x="5034684" y="113276"/>
                    </a:cubicBezTo>
                    <a:lnTo>
                      <a:pt x="5083611" y="0"/>
                    </a:lnTo>
                    <a:lnTo>
                      <a:pt x="5086352" y="0"/>
                    </a:lnTo>
                    <a:lnTo>
                      <a:pt x="5086352" y="172922"/>
                    </a:lnTo>
                    <a:lnTo>
                      <a:pt x="5083836" y="172922"/>
                    </a:lnTo>
                    <a:lnTo>
                      <a:pt x="5073222" y="221980"/>
                    </a:lnTo>
                    <a:cubicBezTo>
                      <a:pt x="4942986" y="521286"/>
                      <a:pt x="3859948" y="754852"/>
                      <a:pt x="2543176" y="754852"/>
                    </a:cubicBezTo>
                    <a:cubicBezTo>
                      <a:pt x="1226404" y="754852"/>
                      <a:pt x="143367" y="521286"/>
                      <a:pt x="13130" y="221980"/>
                    </a:cubicBezTo>
                    <a:lnTo>
                      <a:pt x="2517" y="172922"/>
                    </a:lnTo>
                    <a:lnTo>
                      <a:pt x="0" y="172922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3CD3EC7-122C-8FC5-4F47-1C0EE72A26C3}"/>
                  </a:ext>
                </a:extLst>
              </p:cNvPr>
              <p:cNvSpPr/>
              <p:nvPr/>
            </p:nvSpPr>
            <p:spPr>
              <a:xfrm>
                <a:off x="3202721" y="1009109"/>
                <a:ext cx="1699102" cy="1184375"/>
              </a:xfrm>
              <a:custGeom>
                <a:avLst/>
                <a:gdLst>
                  <a:gd name="connsiteX0" fmla="*/ 0 w 2097730"/>
                  <a:gd name="connsiteY0" fmla="*/ 0 h 1462242"/>
                  <a:gd name="connsiteX1" fmla="*/ 2097730 w 2097730"/>
                  <a:gd name="connsiteY1" fmla="*/ 0 h 1462242"/>
                  <a:gd name="connsiteX2" fmla="*/ 1686632 w 2097730"/>
                  <a:gd name="connsiteY2" fmla="*/ 1311846 h 1462242"/>
                  <a:gd name="connsiteX3" fmla="*/ 1687238 w 2097730"/>
                  <a:gd name="connsiteY3" fmla="*/ 1313250 h 1462242"/>
                  <a:gd name="connsiteX4" fmla="*/ 1683426 w 2097730"/>
                  <a:gd name="connsiteY4" fmla="*/ 1322076 h 1462242"/>
                  <a:gd name="connsiteX5" fmla="*/ 1678184 w 2097730"/>
                  <a:gd name="connsiteY5" fmla="*/ 1338803 h 1462242"/>
                  <a:gd name="connsiteX6" fmla="*/ 1676201 w 2097730"/>
                  <a:gd name="connsiteY6" fmla="*/ 1338803 h 1462242"/>
                  <a:gd name="connsiteX7" fmla="*/ 1674269 w 2097730"/>
                  <a:gd name="connsiteY7" fmla="*/ 1343277 h 1462242"/>
                  <a:gd name="connsiteX8" fmla="*/ 1048866 w 2097730"/>
                  <a:gd name="connsiteY8" fmla="*/ 1462242 h 1462242"/>
                  <a:gd name="connsiteX9" fmla="*/ 423464 w 2097730"/>
                  <a:gd name="connsiteY9" fmla="*/ 1343277 h 1462242"/>
                  <a:gd name="connsiteX10" fmla="*/ 421531 w 2097730"/>
                  <a:gd name="connsiteY10" fmla="*/ 1338803 h 1462242"/>
                  <a:gd name="connsiteX11" fmla="*/ 419546 w 2097730"/>
                  <a:gd name="connsiteY11" fmla="*/ 1338803 h 1462242"/>
                  <a:gd name="connsiteX12" fmla="*/ 414299 w 2097730"/>
                  <a:gd name="connsiteY12" fmla="*/ 1322059 h 1462242"/>
                  <a:gd name="connsiteX13" fmla="*/ 410494 w 2097730"/>
                  <a:gd name="connsiteY13" fmla="*/ 1313250 h 1462242"/>
                  <a:gd name="connsiteX14" fmla="*/ 411100 w 2097730"/>
                  <a:gd name="connsiteY14" fmla="*/ 1311849 h 146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7730" h="1462242">
                    <a:moveTo>
                      <a:pt x="0" y="0"/>
                    </a:moveTo>
                    <a:lnTo>
                      <a:pt x="2097730" y="0"/>
                    </a:lnTo>
                    <a:lnTo>
                      <a:pt x="1686632" y="1311846"/>
                    </a:lnTo>
                    <a:lnTo>
                      <a:pt x="1687238" y="1313250"/>
                    </a:lnTo>
                    <a:lnTo>
                      <a:pt x="1683426" y="1322076"/>
                    </a:lnTo>
                    <a:lnTo>
                      <a:pt x="1678184" y="1338803"/>
                    </a:lnTo>
                    <a:lnTo>
                      <a:pt x="1676201" y="1338803"/>
                    </a:lnTo>
                    <a:lnTo>
                      <a:pt x="1674269" y="1343277"/>
                    </a:lnTo>
                    <a:cubicBezTo>
                      <a:pt x="1614743" y="1411170"/>
                      <a:pt x="1357359" y="1462242"/>
                      <a:pt x="1048866" y="1462242"/>
                    </a:cubicBezTo>
                    <a:cubicBezTo>
                      <a:pt x="740374" y="1462242"/>
                      <a:pt x="482990" y="1411170"/>
                      <a:pt x="423464" y="1343277"/>
                    </a:cubicBezTo>
                    <a:lnTo>
                      <a:pt x="421531" y="1338803"/>
                    </a:lnTo>
                    <a:lnTo>
                      <a:pt x="419546" y="1338803"/>
                    </a:lnTo>
                    <a:lnTo>
                      <a:pt x="414299" y="1322059"/>
                    </a:lnTo>
                    <a:lnTo>
                      <a:pt x="410494" y="1313250"/>
                    </a:lnTo>
                    <a:lnTo>
                      <a:pt x="411100" y="131184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50000"/>
                      <a:alpha val="0"/>
                    </a:schemeClr>
                  </a:gs>
                  <a:gs pos="100000">
                    <a:schemeClr val="accent5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CFB08E4E-06FF-BB86-55FF-A1F8BBB52715}"/>
                  </a:ext>
                </a:extLst>
              </p:cNvPr>
              <p:cNvSpPr/>
              <p:nvPr/>
            </p:nvSpPr>
            <p:spPr>
              <a:xfrm>
                <a:off x="3320952" y="1902120"/>
                <a:ext cx="1462642" cy="341371"/>
              </a:xfrm>
              <a:prstGeom prst="ellipse">
                <a:avLst/>
              </a:prstGeom>
              <a:solidFill>
                <a:schemeClr val="accent5">
                  <a:lumMod val="50000"/>
                  <a:alpha val="13000"/>
                </a:schemeClr>
              </a:solidFill>
              <a:ln>
                <a:noFill/>
              </a:ln>
              <a:effectLst>
                <a:innerShdw blurRad="177800">
                  <a:srgbClr val="18487F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53996" tIns="26997" rIns="53996" bIns="2699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6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6119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1667269-96D5-3011-674E-73340B3D278A}"/>
              </a:ext>
            </a:extLst>
          </p:cNvPr>
          <p:cNvGrpSpPr/>
          <p:nvPr/>
        </p:nvGrpSpPr>
        <p:grpSpPr>
          <a:xfrm>
            <a:off x="6957456" y="2532857"/>
            <a:ext cx="1681940" cy="884922"/>
            <a:chOff x="7696504" y="1450890"/>
            <a:chExt cx="1681940" cy="8849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429592D-D19F-EEBC-562C-53F3DBD87B5A}"/>
                </a:ext>
              </a:extLst>
            </p:cNvPr>
            <p:cNvSpPr txBox="1"/>
            <p:nvPr/>
          </p:nvSpPr>
          <p:spPr>
            <a:xfrm>
              <a:off x="7696504" y="1450890"/>
              <a:ext cx="1681940" cy="3950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工作业绩</a:t>
              </a:r>
              <a:endParaRPr lang="en-US" altLang="zh-CN" sz="2800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845D41C-519A-7A3A-091F-F981850C1906}"/>
                </a:ext>
              </a:extLst>
            </p:cNvPr>
            <p:cNvSpPr txBox="1"/>
            <p:nvPr/>
          </p:nvSpPr>
          <p:spPr>
            <a:xfrm>
              <a:off x="7696504" y="1874147"/>
              <a:ext cx="1681940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200" dirty="0">
                  <a:ln w="38100">
                    <a:noFill/>
                  </a:ln>
                  <a:solidFill>
                    <a:schemeClr val="bg1"/>
                  </a:solidFill>
                  <a:latin typeface="+mn-ea"/>
                </a:rPr>
                <a:t>WORK PERFORMANCE</a:t>
              </a:r>
              <a:endParaRPr lang="zh-CN" altLang="en-US" sz="1200" dirty="0">
                <a:ln w="38100">
                  <a:noFill/>
                </a:ln>
                <a:solidFill>
                  <a:schemeClr val="bg1"/>
                </a:solidFill>
                <a:latin typeface="+mn-ea"/>
              </a:endParaRPr>
            </a:p>
            <a:p>
              <a:pPr algn="l"/>
              <a:endParaRPr lang="zh-CN" alt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C6A97ED-8DE0-9C08-0630-51288BC12FF0}"/>
              </a:ext>
            </a:extLst>
          </p:cNvPr>
          <p:cNvGrpSpPr/>
          <p:nvPr/>
        </p:nvGrpSpPr>
        <p:grpSpPr>
          <a:xfrm>
            <a:off x="6957456" y="4049830"/>
            <a:ext cx="1681940" cy="884922"/>
            <a:chOff x="7696504" y="1450890"/>
            <a:chExt cx="1681940" cy="8849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4F10EA6-11F6-6059-DA66-7FDD756ABD84}"/>
                </a:ext>
              </a:extLst>
            </p:cNvPr>
            <p:cNvSpPr txBox="1"/>
            <p:nvPr/>
          </p:nvSpPr>
          <p:spPr>
            <a:xfrm>
              <a:off x="7696504" y="1450890"/>
              <a:ext cx="1681940" cy="3950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2800" dirty="0">
                  <a:gradFill>
                    <a:gsLst>
                      <a:gs pos="80000">
                        <a:schemeClr val="accent1"/>
                      </a:gs>
                      <a:gs pos="0">
                        <a:schemeClr val="accent5">
                          <a:lumMod val="5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问题分析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9D08E65-D880-ED23-1016-2BDB47CAAC98}"/>
                </a:ext>
              </a:extLst>
            </p:cNvPr>
            <p:cNvSpPr txBox="1"/>
            <p:nvPr/>
          </p:nvSpPr>
          <p:spPr>
            <a:xfrm>
              <a:off x="7696504" y="1874147"/>
              <a:ext cx="1681940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200" dirty="0">
                  <a:ln w="38100">
                    <a:noFill/>
                  </a:ln>
                  <a:solidFill>
                    <a:schemeClr val="bg1"/>
                  </a:solidFill>
                  <a:latin typeface="+mn-ea"/>
                </a:rPr>
                <a:t>PROBLEM ANALYSIS</a:t>
              </a:r>
            </a:p>
            <a:p>
              <a:pPr algn="l"/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143FE68-5849-E447-2841-84B5713BF981}"/>
              </a:ext>
            </a:extLst>
          </p:cNvPr>
          <p:cNvGrpSpPr/>
          <p:nvPr/>
        </p:nvGrpSpPr>
        <p:grpSpPr>
          <a:xfrm>
            <a:off x="9740276" y="2532857"/>
            <a:ext cx="1874848" cy="884922"/>
            <a:chOff x="7696504" y="1450890"/>
            <a:chExt cx="1874848" cy="8849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FD1053E-B8A4-0371-4A3A-453E1CD70A1D}"/>
                </a:ext>
              </a:extLst>
            </p:cNvPr>
            <p:cNvSpPr txBox="1"/>
            <p:nvPr/>
          </p:nvSpPr>
          <p:spPr>
            <a:xfrm>
              <a:off x="7696504" y="1450890"/>
              <a:ext cx="1681940" cy="3950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2800" dirty="0">
                  <a:gradFill>
                    <a:gsLst>
                      <a:gs pos="80000">
                        <a:schemeClr val="accent1"/>
                      </a:gs>
                      <a:gs pos="0">
                        <a:schemeClr val="accent5">
                          <a:lumMod val="5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亮点经验</a:t>
              </a:r>
              <a:endParaRPr lang="en-US" altLang="zh-CN" sz="2800" dirty="0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67FEF7B-D14F-C38C-47FC-163A4370D529}"/>
                </a:ext>
              </a:extLst>
            </p:cNvPr>
            <p:cNvSpPr txBox="1"/>
            <p:nvPr/>
          </p:nvSpPr>
          <p:spPr>
            <a:xfrm>
              <a:off x="7696504" y="1874147"/>
              <a:ext cx="1874848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200" dirty="0">
                  <a:ln w="38100">
                    <a:noFill/>
                  </a:ln>
                  <a:solidFill>
                    <a:schemeClr val="bg1"/>
                  </a:solidFill>
                  <a:latin typeface="+mn-ea"/>
                </a:rPr>
                <a:t>HIGHLIGHT EXPERIENCE</a:t>
              </a:r>
            </a:p>
            <a:p>
              <a:pPr algn="l"/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51F5DD9-A19B-82B3-FA92-937C84EB7574}"/>
              </a:ext>
            </a:extLst>
          </p:cNvPr>
          <p:cNvGrpSpPr/>
          <p:nvPr/>
        </p:nvGrpSpPr>
        <p:grpSpPr>
          <a:xfrm>
            <a:off x="9740276" y="4049830"/>
            <a:ext cx="1681940" cy="884922"/>
            <a:chOff x="7696504" y="1450890"/>
            <a:chExt cx="1681940" cy="8849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70067E5-EEF3-F6E4-27E0-101B78F78A2E}"/>
                </a:ext>
              </a:extLst>
            </p:cNvPr>
            <p:cNvSpPr txBox="1"/>
            <p:nvPr/>
          </p:nvSpPr>
          <p:spPr>
            <a:xfrm>
              <a:off x="7696504" y="1450890"/>
              <a:ext cx="1681940" cy="39504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未来规划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62F666A-9F43-550D-0C18-D6AAA3A0906E}"/>
                </a:ext>
              </a:extLst>
            </p:cNvPr>
            <p:cNvSpPr txBox="1"/>
            <p:nvPr/>
          </p:nvSpPr>
          <p:spPr>
            <a:xfrm>
              <a:off x="7696504" y="1874147"/>
              <a:ext cx="1681940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200" dirty="0">
                  <a:ln w="38100">
                    <a:noFill/>
                  </a:ln>
                  <a:solidFill>
                    <a:schemeClr val="bg1"/>
                  </a:solidFill>
                  <a:latin typeface="+mn-ea"/>
                </a:rPr>
                <a:t>FUTURE PLANNING</a:t>
              </a:r>
            </a:p>
            <a:p>
              <a:pPr algn="l"/>
              <a:endParaRPr lang="zh-CN" altLang="en-US" dirty="0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02D8B561-6B2F-3EA0-5869-0248B6D9459A}"/>
              </a:ext>
            </a:extLst>
          </p:cNvPr>
          <p:cNvSpPr txBox="1"/>
          <p:nvPr/>
        </p:nvSpPr>
        <p:spPr>
          <a:xfrm>
            <a:off x="6342502" y="512763"/>
            <a:ext cx="1723549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</a:rPr>
              <a:t>目录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9855CE8-6F84-148B-8FF7-F022D86D599F}"/>
              </a:ext>
            </a:extLst>
          </p:cNvPr>
          <p:cNvSpPr txBox="1"/>
          <p:nvPr/>
        </p:nvSpPr>
        <p:spPr>
          <a:xfrm>
            <a:off x="6125482" y="1366308"/>
            <a:ext cx="21575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81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CONTENTS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81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EA9945D-49AE-E963-90AE-86BBA5DB3E8C}"/>
              </a:ext>
            </a:extLst>
          </p:cNvPr>
          <p:cNvGrpSpPr/>
          <p:nvPr/>
        </p:nvGrpSpPr>
        <p:grpSpPr>
          <a:xfrm>
            <a:off x="6087839" y="2432909"/>
            <a:ext cx="1026088" cy="750521"/>
            <a:chOff x="10170314" y="1209033"/>
            <a:chExt cx="1026088" cy="750521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E1538041-7E26-1FCC-18C4-36776F4E28EC}"/>
                </a:ext>
              </a:extLst>
            </p:cNvPr>
            <p:cNvGrpSpPr/>
            <p:nvPr/>
          </p:nvGrpSpPr>
          <p:grpSpPr>
            <a:xfrm>
              <a:off x="10308097" y="1209033"/>
              <a:ext cx="750522" cy="750521"/>
              <a:chOff x="-3400473" y="2092300"/>
              <a:chExt cx="3092503" cy="3092500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0BF3227-A28B-C557-DF94-B1C79CA27226}"/>
                  </a:ext>
                </a:extLst>
              </p:cNvPr>
              <p:cNvSpPr/>
              <p:nvPr userDrawn="1"/>
            </p:nvSpPr>
            <p:spPr>
              <a:xfrm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9263651C-E567-BEEE-7A80-518FF212C107}"/>
                  </a:ext>
                </a:extLst>
              </p:cNvPr>
              <p:cNvSpPr/>
              <p:nvPr userDrawn="1"/>
            </p:nvSpPr>
            <p:spPr>
              <a:xfrm rot="9000000"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B8E33AF-C86F-8102-B878-649301A99CD5}"/>
                  </a:ext>
                </a:extLst>
              </p:cNvPr>
              <p:cNvSpPr/>
              <p:nvPr userDrawn="1"/>
            </p:nvSpPr>
            <p:spPr>
              <a:xfrm rot="7200000">
                <a:off x="-2686072" y="2092300"/>
                <a:ext cx="1663702" cy="309249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B1F23E9-2D7A-73CB-22B5-4442C1E2F164}"/>
                  </a:ext>
                </a:extLst>
              </p:cNvPr>
              <p:cNvSpPr/>
              <p:nvPr userDrawn="1"/>
            </p:nvSpPr>
            <p:spPr>
              <a:xfrm rot="5400000">
                <a:off x="-2686071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4060B13-E951-1BBF-A35D-99777AC47B4C}"/>
                  </a:ext>
                </a:extLst>
              </p:cNvPr>
              <p:cNvSpPr/>
              <p:nvPr userDrawn="1"/>
            </p:nvSpPr>
            <p:spPr>
              <a:xfrm rot="3600000">
                <a:off x="-2686073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84DA24C-96C9-79D6-B3D4-4EF58ED93CBA}"/>
                  </a:ext>
                </a:extLst>
              </p:cNvPr>
              <p:cNvSpPr/>
              <p:nvPr userDrawn="1"/>
            </p:nvSpPr>
            <p:spPr>
              <a:xfrm rot="1800000">
                <a:off x="-2686073" y="2092300"/>
                <a:ext cx="1663702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30E5570-128A-CF95-FEEB-8A8E900E854B}"/>
                </a:ext>
              </a:extLst>
            </p:cNvPr>
            <p:cNvSpPr txBox="1"/>
            <p:nvPr/>
          </p:nvSpPr>
          <p:spPr>
            <a:xfrm>
              <a:off x="10170314" y="1399627"/>
              <a:ext cx="10260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D2079CE-1F9C-ED98-61D1-FDA7526C861B}"/>
              </a:ext>
            </a:extLst>
          </p:cNvPr>
          <p:cNvGrpSpPr/>
          <p:nvPr/>
        </p:nvGrpSpPr>
        <p:grpSpPr>
          <a:xfrm>
            <a:off x="8904312" y="2432909"/>
            <a:ext cx="1026088" cy="750521"/>
            <a:chOff x="8904312" y="2432909"/>
            <a:chExt cx="1026088" cy="750521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ED195BB-BDA8-CB25-A16E-32334355B638}"/>
                </a:ext>
              </a:extLst>
            </p:cNvPr>
            <p:cNvGrpSpPr/>
            <p:nvPr/>
          </p:nvGrpSpPr>
          <p:grpSpPr>
            <a:xfrm>
              <a:off x="9042095" y="2432909"/>
              <a:ext cx="750522" cy="750521"/>
              <a:chOff x="-3400473" y="2092300"/>
              <a:chExt cx="3092503" cy="3092500"/>
            </a:xfrm>
            <a:solidFill>
              <a:schemeClr val="accent5">
                <a:lumMod val="50000"/>
                <a:alpha val="30000"/>
              </a:schemeClr>
            </a:solid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DD86CB4-CD0A-662A-00D1-FB1C3740EBB4}"/>
                  </a:ext>
                </a:extLst>
              </p:cNvPr>
              <p:cNvSpPr/>
              <p:nvPr userDrawn="1"/>
            </p:nvSpPr>
            <p:spPr>
              <a:xfrm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BBDD037-8D81-BC04-69B9-B9991108E70F}"/>
                  </a:ext>
                </a:extLst>
              </p:cNvPr>
              <p:cNvSpPr/>
              <p:nvPr userDrawn="1"/>
            </p:nvSpPr>
            <p:spPr>
              <a:xfrm rot="9000000"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9413B49-3C17-8EE1-E07B-C2FA53B1ACC9}"/>
                  </a:ext>
                </a:extLst>
              </p:cNvPr>
              <p:cNvSpPr/>
              <p:nvPr userDrawn="1"/>
            </p:nvSpPr>
            <p:spPr>
              <a:xfrm rot="7200000">
                <a:off x="-2686072" y="2092300"/>
                <a:ext cx="1663702" cy="309249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DF9C558-BA58-00B5-4C47-5C7BC962A21A}"/>
                  </a:ext>
                </a:extLst>
              </p:cNvPr>
              <p:cNvSpPr/>
              <p:nvPr userDrawn="1"/>
            </p:nvSpPr>
            <p:spPr>
              <a:xfrm rot="5400000">
                <a:off x="-2686071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40009924-6E9D-04FF-D736-5EC3380200AD}"/>
                  </a:ext>
                </a:extLst>
              </p:cNvPr>
              <p:cNvSpPr/>
              <p:nvPr userDrawn="1"/>
            </p:nvSpPr>
            <p:spPr>
              <a:xfrm rot="3600000">
                <a:off x="-2686073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C4E8C19C-8462-7D2E-0A86-306397FE8D41}"/>
                  </a:ext>
                </a:extLst>
              </p:cNvPr>
              <p:cNvSpPr/>
              <p:nvPr userDrawn="1"/>
            </p:nvSpPr>
            <p:spPr>
              <a:xfrm rot="1800000">
                <a:off x="-2686073" y="2092300"/>
                <a:ext cx="1663702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90B8736-A6E2-627C-1EE6-EE121BA355CF}"/>
                </a:ext>
              </a:extLst>
            </p:cNvPr>
            <p:cNvSpPr txBox="1"/>
            <p:nvPr/>
          </p:nvSpPr>
          <p:spPr>
            <a:xfrm>
              <a:off x="8904312" y="2623503"/>
              <a:ext cx="10260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4015C42-7E43-DCD8-7893-AC0CF2203EE4}"/>
              </a:ext>
            </a:extLst>
          </p:cNvPr>
          <p:cNvGrpSpPr/>
          <p:nvPr/>
        </p:nvGrpSpPr>
        <p:grpSpPr>
          <a:xfrm>
            <a:off x="6084892" y="3944617"/>
            <a:ext cx="1026088" cy="750521"/>
            <a:chOff x="6084892" y="3944617"/>
            <a:chExt cx="1026088" cy="750521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66F96D00-A9AA-EDCE-BA6A-C73E336035D1}"/>
                </a:ext>
              </a:extLst>
            </p:cNvPr>
            <p:cNvGrpSpPr/>
            <p:nvPr/>
          </p:nvGrpSpPr>
          <p:grpSpPr>
            <a:xfrm>
              <a:off x="6222675" y="3944617"/>
              <a:ext cx="750522" cy="750521"/>
              <a:chOff x="-3400473" y="2092300"/>
              <a:chExt cx="3092503" cy="3092500"/>
            </a:xfrm>
            <a:solidFill>
              <a:schemeClr val="accent5">
                <a:lumMod val="50000"/>
                <a:alpha val="30000"/>
              </a:schemeClr>
            </a:solidFill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15924D4-B128-59C7-D1E4-478DB6457F9D}"/>
                  </a:ext>
                </a:extLst>
              </p:cNvPr>
              <p:cNvSpPr/>
              <p:nvPr userDrawn="1"/>
            </p:nvSpPr>
            <p:spPr>
              <a:xfrm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3D2FC38-9EAC-ED6D-22AF-8235B5FB8146}"/>
                  </a:ext>
                </a:extLst>
              </p:cNvPr>
              <p:cNvSpPr/>
              <p:nvPr userDrawn="1"/>
            </p:nvSpPr>
            <p:spPr>
              <a:xfrm rot="9000000"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156FFBB-2A08-8C9C-281C-0F0989EF13A2}"/>
                  </a:ext>
                </a:extLst>
              </p:cNvPr>
              <p:cNvSpPr/>
              <p:nvPr userDrawn="1"/>
            </p:nvSpPr>
            <p:spPr>
              <a:xfrm rot="7200000">
                <a:off x="-2686072" y="2092300"/>
                <a:ext cx="1663702" cy="309249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BC48F1B-4EC2-4AEB-CAD9-52CD94606AD8}"/>
                  </a:ext>
                </a:extLst>
              </p:cNvPr>
              <p:cNvSpPr/>
              <p:nvPr userDrawn="1"/>
            </p:nvSpPr>
            <p:spPr>
              <a:xfrm rot="5400000">
                <a:off x="-2686071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12868C67-A3CE-0DBD-DAE9-013776D37A13}"/>
                  </a:ext>
                </a:extLst>
              </p:cNvPr>
              <p:cNvSpPr/>
              <p:nvPr userDrawn="1"/>
            </p:nvSpPr>
            <p:spPr>
              <a:xfrm rot="3600000">
                <a:off x="-2686073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53A74A7-A416-52F7-09B8-C253EA0008EA}"/>
                  </a:ext>
                </a:extLst>
              </p:cNvPr>
              <p:cNvSpPr/>
              <p:nvPr userDrawn="1"/>
            </p:nvSpPr>
            <p:spPr>
              <a:xfrm rot="1800000">
                <a:off x="-2686073" y="2092300"/>
                <a:ext cx="1663702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6CEBE60-EB7D-C83C-8B04-21576CC6B612}"/>
                </a:ext>
              </a:extLst>
            </p:cNvPr>
            <p:cNvSpPr txBox="1"/>
            <p:nvPr/>
          </p:nvSpPr>
          <p:spPr>
            <a:xfrm>
              <a:off x="6084892" y="4135211"/>
              <a:ext cx="10260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91013E0-0207-303D-3F08-A8D530A5874C}"/>
              </a:ext>
            </a:extLst>
          </p:cNvPr>
          <p:cNvGrpSpPr/>
          <p:nvPr/>
        </p:nvGrpSpPr>
        <p:grpSpPr>
          <a:xfrm>
            <a:off x="8904312" y="3944617"/>
            <a:ext cx="1026088" cy="750521"/>
            <a:chOff x="10170314" y="1209033"/>
            <a:chExt cx="1026088" cy="750521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0C8632C5-BF0C-07C5-2526-A8B73911C541}"/>
                </a:ext>
              </a:extLst>
            </p:cNvPr>
            <p:cNvGrpSpPr/>
            <p:nvPr/>
          </p:nvGrpSpPr>
          <p:grpSpPr>
            <a:xfrm>
              <a:off x="10308097" y="1209033"/>
              <a:ext cx="750522" cy="750521"/>
              <a:chOff x="-3400473" y="2092300"/>
              <a:chExt cx="3092503" cy="3092500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8EE8B3C3-F414-B175-FB42-9522F50FC608}"/>
                  </a:ext>
                </a:extLst>
              </p:cNvPr>
              <p:cNvSpPr/>
              <p:nvPr userDrawn="1"/>
            </p:nvSpPr>
            <p:spPr>
              <a:xfrm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25EE0FC-2A08-1B64-3DE3-A8D0EAEDA169}"/>
                  </a:ext>
                </a:extLst>
              </p:cNvPr>
              <p:cNvSpPr/>
              <p:nvPr userDrawn="1"/>
            </p:nvSpPr>
            <p:spPr>
              <a:xfrm rot="9000000"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D176CD4-B919-9B30-9BBB-D4C7ACB5CEF0}"/>
                  </a:ext>
                </a:extLst>
              </p:cNvPr>
              <p:cNvSpPr/>
              <p:nvPr userDrawn="1"/>
            </p:nvSpPr>
            <p:spPr>
              <a:xfrm rot="7200000">
                <a:off x="-2686072" y="2092300"/>
                <a:ext cx="1663702" cy="309249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5BC4CC49-7D32-3AAB-DA18-D0ABBBD54419}"/>
                  </a:ext>
                </a:extLst>
              </p:cNvPr>
              <p:cNvSpPr/>
              <p:nvPr userDrawn="1"/>
            </p:nvSpPr>
            <p:spPr>
              <a:xfrm rot="5400000">
                <a:off x="-2686071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80304957-DFDE-0C23-1C07-F9980E763E7A}"/>
                  </a:ext>
                </a:extLst>
              </p:cNvPr>
              <p:cNvSpPr/>
              <p:nvPr userDrawn="1"/>
            </p:nvSpPr>
            <p:spPr>
              <a:xfrm rot="3600000">
                <a:off x="-2686073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E88DA929-41F7-32AE-ACD6-29DBFB5B3D6E}"/>
                  </a:ext>
                </a:extLst>
              </p:cNvPr>
              <p:cNvSpPr/>
              <p:nvPr userDrawn="1"/>
            </p:nvSpPr>
            <p:spPr>
              <a:xfrm rot="1800000">
                <a:off x="-2686073" y="2092300"/>
                <a:ext cx="1663702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F7C6ACD-4198-B260-532F-2C58FC157561}"/>
                </a:ext>
              </a:extLst>
            </p:cNvPr>
            <p:cNvSpPr txBox="1"/>
            <p:nvPr/>
          </p:nvSpPr>
          <p:spPr>
            <a:xfrm>
              <a:off x="10170314" y="1399627"/>
              <a:ext cx="10260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91531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未来规划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52745A0-1209-BE93-BD55-610A8752DE99}"/>
              </a:ext>
            </a:extLst>
          </p:cNvPr>
          <p:cNvGrpSpPr/>
          <p:nvPr/>
        </p:nvGrpSpPr>
        <p:grpSpPr>
          <a:xfrm>
            <a:off x="1210879" y="1095852"/>
            <a:ext cx="3205518" cy="4975760"/>
            <a:chOff x="1210879" y="1095852"/>
            <a:chExt cx="3205518" cy="497576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E9A6244-6A92-6B05-2495-ACA0E3F5DE37}"/>
                </a:ext>
              </a:extLst>
            </p:cNvPr>
            <p:cNvSpPr txBox="1"/>
            <p:nvPr/>
          </p:nvSpPr>
          <p:spPr>
            <a:xfrm>
              <a:off x="2538722" y="1095852"/>
              <a:ext cx="549831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b="1" dirty="0">
                  <a:gradFill flip="none" rotWithShape="1"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01</a:t>
              </a:r>
              <a:endPara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5" name="Rectangle 6">
              <a:extLst>
                <a:ext uri="{FF2B5EF4-FFF2-40B4-BE49-F238E27FC236}">
                  <a16:creationId xmlns:a16="http://schemas.microsoft.com/office/drawing/2014/main" id="{B7BDB917-D38A-F85A-1132-D8CC2EA14FA4}"/>
                </a:ext>
              </a:extLst>
            </p:cNvPr>
            <p:cNvSpPr/>
            <p:nvPr/>
          </p:nvSpPr>
          <p:spPr>
            <a:xfrm>
              <a:off x="1210879" y="1473905"/>
              <a:ext cx="3205518" cy="4597707"/>
            </a:xfrm>
            <a:prstGeom prst="rect">
              <a:avLst/>
            </a:prstGeom>
            <a:solidFill>
              <a:schemeClr val="tx1"/>
            </a:solidFill>
            <a:ln w="31750" cap="flat" cmpd="sng" algn="ctr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565215C6-ED70-C4AB-0F8F-56D7F1EAC0A0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0376" y="1749877"/>
              <a:ext cx="2646524" cy="2820132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50D1BEC-EA88-6911-4B5C-5D9B68C4676B}"/>
                </a:ext>
              </a:extLst>
            </p:cNvPr>
            <p:cNvSpPr txBox="1"/>
            <p:nvPr/>
          </p:nvSpPr>
          <p:spPr>
            <a:xfrm>
              <a:off x="2075102" y="4770064"/>
              <a:ext cx="147707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关键词标题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897DB98-165C-23C9-22C4-4C28117C5827}"/>
                </a:ext>
              </a:extLst>
            </p:cNvPr>
            <p:cNvSpPr txBox="1"/>
            <p:nvPr/>
          </p:nvSpPr>
          <p:spPr>
            <a:xfrm>
              <a:off x="1490376" y="5170174"/>
              <a:ext cx="2646524" cy="557140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algn="ctr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tx2"/>
                  </a:solidFill>
                  <a:effectLst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0114D5E-316B-3922-043E-08E99D34C624}"/>
              </a:ext>
            </a:extLst>
          </p:cNvPr>
          <p:cNvGrpSpPr/>
          <p:nvPr/>
        </p:nvGrpSpPr>
        <p:grpSpPr>
          <a:xfrm>
            <a:off x="4502551" y="1086663"/>
            <a:ext cx="3205518" cy="4984953"/>
            <a:chOff x="4502551" y="1086663"/>
            <a:chExt cx="3205518" cy="498495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F6D7B49-A624-D31F-A4D7-24008A413800}"/>
                </a:ext>
              </a:extLst>
            </p:cNvPr>
            <p:cNvSpPr txBox="1"/>
            <p:nvPr/>
          </p:nvSpPr>
          <p:spPr>
            <a:xfrm>
              <a:off x="5744240" y="1086663"/>
              <a:ext cx="67154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3600" b="1" dirty="0">
                  <a:gradFill flip="none" rotWithShape="1"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02</a:t>
              </a:r>
              <a:endPara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4" name="Rectangle 7">
              <a:extLst>
                <a:ext uri="{FF2B5EF4-FFF2-40B4-BE49-F238E27FC236}">
                  <a16:creationId xmlns:a16="http://schemas.microsoft.com/office/drawing/2014/main" id="{133CE349-38AB-1EAB-7D80-E89A19F76152}"/>
                </a:ext>
              </a:extLst>
            </p:cNvPr>
            <p:cNvSpPr/>
            <p:nvPr/>
          </p:nvSpPr>
          <p:spPr>
            <a:xfrm>
              <a:off x="4502551" y="1473909"/>
              <a:ext cx="3205518" cy="4597707"/>
            </a:xfrm>
            <a:prstGeom prst="rect">
              <a:avLst/>
            </a:prstGeom>
            <a:solidFill>
              <a:schemeClr val="tx1"/>
            </a:solidFill>
            <a:ln w="31750" cap="flat" cmpd="sng" algn="ctr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206DA214-B60B-4F79-8876-71E868D91280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82048" y="1707964"/>
              <a:ext cx="2646524" cy="2820132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C164A3F-CF8B-84E9-7042-EB0DAEB59EEC}"/>
                </a:ext>
              </a:extLst>
            </p:cNvPr>
            <p:cNvSpPr txBox="1"/>
            <p:nvPr/>
          </p:nvSpPr>
          <p:spPr>
            <a:xfrm>
              <a:off x="5326652" y="4770064"/>
              <a:ext cx="155731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关键词标题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B62FC43-9222-A408-2AF1-AAF825827C8A}"/>
                </a:ext>
              </a:extLst>
            </p:cNvPr>
            <p:cNvSpPr txBox="1"/>
            <p:nvPr/>
          </p:nvSpPr>
          <p:spPr>
            <a:xfrm>
              <a:off x="4782048" y="5170174"/>
              <a:ext cx="2646524" cy="557140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algn="ctr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tx2"/>
                  </a:solidFill>
                  <a:effectLst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E730293-3F86-AF9B-59D5-858D15C85EA3}"/>
              </a:ext>
            </a:extLst>
          </p:cNvPr>
          <p:cNvGrpSpPr/>
          <p:nvPr/>
        </p:nvGrpSpPr>
        <p:grpSpPr>
          <a:xfrm>
            <a:off x="7823589" y="1129025"/>
            <a:ext cx="3205518" cy="4942591"/>
            <a:chOff x="7823589" y="1129025"/>
            <a:chExt cx="3205518" cy="494259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D526FDC-7129-8080-5806-5A24620E6B3C}"/>
                </a:ext>
              </a:extLst>
            </p:cNvPr>
            <p:cNvSpPr txBox="1"/>
            <p:nvPr/>
          </p:nvSpPr>
          <p:spPr>
            <a:xfrm>
              <a:off x="9090573" y="1129025"/>
              <a:ext cx="67154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3600" b="1" dirty="0">
                  <a:gradFill flip="none" rotWithShape="1"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03</a:t>
              </a:r>
              <a:endParaRPr lang="zh-CN" altLang="en-US" sz="3600" b="1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3" name="Rectangle 8">
              <a:extLst>
                <a:ext uri="{FF2B5EF4-FFF2-40B4-BE49-F238E27FC236}">
                  <a16:creationId xmlns:a16="http://schemas.microsoft.com/office/drawing/2014/main" id="{3FAD6E71-EBF0-2EB1-D4F7-694C7844FB34}"/>
                </a:ext>
              </a:extLst>
            </p:cNvPr>
            <p:cNvSpPr/>
            <p:nvPr/>
          </p:nvSpPr>
          <p:spPr>
            <a:xfrm>
              <a:off x="7823589" y="1473909"/>
              <a:ext cx="3205518" cy="4597707"/>
            </a:xfrm>
            <a:prstGeom prst="rect">
              <a:avLst/>
            </a:prstGeom>
            <a:solidFill>
              <a:schemeClr val="tx1"/>
            </a:solidFill>
            <a:ln w="31750" cap="flat" cmpd="sng" algn="ctr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0" scaled="0"/>
              </a:gra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A696472-A77D-A5AE-9002-2A98500D8691}"/>
                </a:ext>
              </a:extLst>
            </p:cNvPr>
            <p:cNvSpPr txBox="1"/>
            <p:nvPr/>
          </p:nvSpPr>
          <p:spPr>
            <a:xfrm>
              <a:off x="8690256" y="4770064"/>
              <a:ext cx="14721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</a:gra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关键词标题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07BFB9A-F405-D6B9-6D35-069E2F8183A1}"/>
                </a:ext>
              </a:extLst>
            </p:cNvPr>
            <p:cNvSpPr txBox="1"/>
            <p:nvPr/>
          </p:nvSpPr>
          <p:spPr>
            <a:xfrm>
              <a:off x="8103086" y="5170174"/>
              <a:ext cx="2646524" cy="557140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 algn="ctr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effectLst/>
                </a:rPr>
                <a:t>在这</a:t>
              </a:r>
              <a:r>
                <a:rPr lang="zh-CN" altLang="en-US" sz="1200" dirty="0">
                  <a:solidFill>
                    <a:schemeClr val="tx2"/>
                  </a:solidFill>
                  <a:effectLst/>
                </a:rPr>
                <a:t>里输入你的正文，阐述与关键词标题相关的具体内容</a:t>
              </a: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4144268E-4E76-7648-EB6F-94645E502BF0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03086" y="1683023"/>
              <a:ext cx="2646524" cy="28201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5571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文本框 156">
            <a:extLst>
              <a:ext uri="{FF2B5EF4-FFF2-40B4-BE49-F238E27FC236}">
                <a16:creationId xmlns:a16="http://schemas.microsoft.com/office/drawing/2014/main" id="{E2A73D76-AFA0-6FB1-5167-8481E3D9D556}"/>
              </a:ext>
            </a:extLst>
          </p:cNvPr>
          <p:cNvSpPr txBox="1"/>
          <p:nvPr/>
        </p:nvSpPr>
        <p:spPr>
          <a:xfrm>
            <a:off x="9534216" y="1491939"/>
            <a:ext cx="163025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PART 03</a:t>
            </a:r>
            <a:endParaRPr lang="zh-CN" altLang="en-US" sz="2800" b="1" dirty="0">
              <a:gradFill flip="none" rotWithShape="1"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92D914B-9602-A230-A36B-EDB91473D921}"/>
              </a:ext>
            </a:extLst>
          </p:cNvPr>
          <p:cNvSpPr txBox="1"/>
          <p:nvPr/>
        </p:nvSpPr>
        <p:spPr>
          <a:xfrm>
            <a:off x="5343906" y="1491939"/>
            <a:ext cx="163025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PART 02</a:t>
            </a:r>
            <a:endParaRPr lang="zh-CN" altLang="en-US" sz="2800" b="1" dirty="0">
              <a:gradFill flip="none" rotWithShape="1"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ADA696AF-CF57-4F32-8CE2-3E9D83CEB269}"/>
              </a:ext>
            </a:extLst>
          </p:cNvPr>
          <p:cNvSpPr txBox="1"/>
          <p:nvPr/>
        </p:nvSpPr>
        <p:spPr>
          <a:xfrm>
            <a:off x="1057647" y="1491939"/>
            <a:ext cx="156934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b="1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PART 01</a:t>
            </a:r>
            <a:endParaRPr lang="zh-CN" altLang="en-US" sz="2800" b="1" dirty="0">
              <a:gradFill flip="none" rotWithShape="1"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未来规划</a:t>
            </a:r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779D66A7-645A-11CB-D09B-7135AD06C4B0}"/>
              </a:ext>
            </a:extLst>
          </p:cNvPr>
          <p:cNvSpPr/>
          <p:nvPr/>
        </p:nvSpPr>
        <p:spPr>
          <a:xfrm>
            <a:off x="440591" y="1792151"/>
            <a:ext cx="2750770" cy="3383781"/>
          </a:xfrm>
          <a:prstGeom prst="round2SameRect">
            <a:avLst/>
          </a:prstGeom>
          <a:solidFill>
            <a:schemeClr val="tx1"/>
          </a:solidFill>
          <a:ln w="3175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1F6BAF1-FD2A-7399-5C63-32F1361DC5DA}"/>
              </a:ext>
            </a:extLst>
          </p:cNvPr>
          <p:cNvGrpSpPr/>
          <p:nvPr/>
        </p:nvGrpSpPr>
        <p:grpSpPr>
          <a:xfrm>
            <a:off x="861157" y="2397411"/>
            <a:ext cx="1909638" cy="2173261"/>
            <a:chOff x="4546402" y="2031093"/>
            <a:chExt cx="1909638" cy="217326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EC5BB45-3EA0-36B0-8218-180704C98056}"/>
                </a:ext>
              </a:extLst>
            </p:cNvPr>
            <p:cNvSpPr txBox="1"/>
            <p:nvPr/>
          </p:nvSpPr>
          <p:spPr>
            <a:xfrm>
              <a:off x="4546402" y="2031093"/>
              <a:ext cx="179536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ECD6060-2C8F-2B92-D332-2A19ACFE2EC3}"/>
                </a:ext>
              </a:extLst>
            </p:cNvPr>
            <p:cNvSpPr txBox="1"/>
            <p:nvPr/>
          </p:nvSpPr>
          <p:spPr>
            <a:xfrm>
              <a:off x="4555495" y="2624370"/>
              <a:ext cx="1900545" cy="1579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46" name="图形 2169">
            <a:extLst>
              <a:ext uri="{FF2B5EF4-FFF2-40B4-BE49-F238E27FC236}">
                <a16:creationId xmlns:a16="http://schemas.microsoft.com/office/drawing/2014/main" id="{03162C95-47E6-8227-CE9F-2D9902EF74C4}"/>
              </a:ext>
            </a:extLst>
          </p:cNvPr>
          <p:cNvGrpSpPr/>
          <p:nvPr/>
        </p:nvGrpSpPr>
        <p:grpSpPr>
          <a:xfrm>
            <a:off x="7911976" y="3140968"/>
            <a:ext cx="648072" cy="454049"/>
            <a:chOff x="3998767" y="2373018"/>
            <a:chExt cx="445126" cy="311863"/>
          </a:xfrm>
          <a:gradFill>
            <a:gsLst>
              <a:gs pos="0">
                <a:schemeClr val="accent1"/>
              </a:gs>
              <a:gs pos="90000">
                <a:schemeClr val="accent5">
                  <a:lumMod val="50000"/>
                </a:schemeClr>
              </a:gs>
            </a:gsLst>
            <a:lin ang="2700000" scaled="1"/>
          </a:gra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B8DA562-3A9D-E1B1-CBEB-A2044ED98FBD}"/>
                </a:ext>
              </a:extLst>
            </p:cNvPr>
            <p:cNvSpPr/>
            <p:nvPr/>
          </p:nvSpPr>
          <p:spPr>
            <a:xfrm>
              <a:off x="4265292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36FC42F-5545-62C6-A111-7F9F142B8BCA}"/>
                </a:ext>
              </a:extLst>
            </p:cNvPr>
            <p:cNvSpPr/>
            <p:nvPr/>
          </p:nvSpPr>
          <p:spPr>
            <a:xfrm>
              <a:off x="4309737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716C8C1-06FE-00E4-B519-DBE7474EF5C6}"/>
                </a:ext>
              </a:extLst>
            </p:cNvPr>
            <p:cNvSpPr/>
            <p:nvPr/>
          </p:nvSpPr>
          <p:spPr>
            <a:xfrm>
              <a:off x="4354146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AB7F5F5-232A-99AD-0E68-7F9908E9B411}"/>
                </a:ext>
              </a:extLst>
            </p:cNvPr>
            <p:cNvSpPr/>
            <p:nvPr/>
          </p:nvSpPr>
          <p:spPr>
            <a:xfrm>
              <a:off x="4398555" y="2506280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81B17ED-B773-16D4-E929-45BA668C8612}"/>
                </a:ext>
              </a:extLst>
            </p:cNvPr>
            <p:cNvSpPr/>
            <p:nvPr/>
          </p:nvSpPr>
          <p:spPr>
            <a:xfrm>
              <a:off x="4354146" y="2550689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65112BE-43E5-F158-BD58-6263A7162D8F}"/>
                </a:ext>
              </a:extLst>
            </p:cNvPr>
            <p:cNvSpPr/>
            <p:nvPr/>
          </p:nvSpPr>
          <p:spPr>
            <a:xfrm>
              <a:off x="4309737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993B971-D288-389D-78A9-AE5C54EA0BD5}"/>
                </a:ext>
              </a:extLst>
            </p:cNvPr>
            <p:cNvSpPr/>
            <p:nvPr/>
          </p:nvSpPr>
          <p:spPr>
            <a:xfrm>
              <a:off x="4265292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26A94BC-1C14-D3B7-5CED-B7846BAAAF9F}"/>
                </a:ext>
              </a:extLst>
            </p:cNvPr>
            <p:cNvSpPr/>
            <p:nvPr/>
          </p:nvSpPr>
          <p:spPr>
            <a:xfrm>
              <a:off x="4176474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631554B-DAD1-AA51-E97E-A9F6D8AE8C90}"/>
                </a:ext>
              </a:extLst>
            </p:cNvPr>
            <p:cNvSpPr/>
            <p:nvPr/>
          </p:nvSpPr>
          <p:spPr>
            <a:xfrm>
              <a:off x="4220883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2AA092C-95F4-BDE6-196E-289D4EB9FF6A}"/>
                </a:ext>
              </a:extLst>
            </p:cNvPr>
            <p:cNvSpPr/>
            <p:nvPr/>
          </p:nvSpPr>
          <p:spPr>
            <a:xfrm>
              <a:off x="4265292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7AF297F-A951-EAE0-0A25-08A5FBD89453}"/>
                </a:ext>
              </a:extLst>
            </p:cNvPr>
            <p:cNvSpPr/>
            <p:nvPr/>
          </p:nvSpPr>
          <p:spPr>
            <a:xfrm>
              <a:off x="4309737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24DFA5B-5C97-52E9-212C-61A2C061229C}"/>
                </a:ext>
              </a:extLst>
            </p:cNvPr>
            <p:cNvSpPr/>
            <p:nvPr/>
          </p:nvSpPr>
          <p:spPr>
            <a:xfrm>
              <a:off x="4265292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3E76E2D-EB00-8251-09A8-A4D332DBC9AD}"/>
                </a:ext>
              </a:extLst>
            </p:cNvPr>
            <p:cNvSpPr/>
            <p:nvPr/>
          </p:nvSpPr>
          <p:spPr>
            <a:xfrm>
              <a:off x="4220883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C4177AB-75E4-21EE-858B-AB14D92B24E2}"/>
                </a:ext>
              </a:extLst>
            </p:cNvPr>
            <p:cNvSpPr/>
            <p:nvPr/>
          </p:nvSpPr>
          <p:spPr>
            <a:xfrm>
              <a:off x="4176474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8BB4D34-E3BB-E8AF-8B57-29A996D6CA24}"/>
                </a:ext>
              </a:extLst>
            </p:cNvPr>
            <p:cNvSpPr/>
            <p:nvPr/>
          </p:nvSpPr>
          <p:spPr>
            <a:xfrm>
              <a:off x="4087620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7B377B5-C042-6078-FE7B-DDDFDD1B23CD}"/>
                </a:ext>
              </a:extLst>
            </p:cNvPr>
            <p:cNvSpPr/>
            <p:nvPr/>
          </p:nvSpPr>
          <p:spPr>
            <a:xfrm>
              <a:off x="4132029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EE27496-74D6-3545-30B9-B76CA9422A51}"/>
                </a:ext>
              </a:extLst>
            </p:cNvPr>
            <p:cNvSpPr/>
            <p:nvPr/>
          </p:nvSpPr>
          <p:spPr>
            <a:xfrm>
              <a:off x="4176474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17AC1AF-660E-E802-F5CA-3464BA5E0B90}"/>
                </a:ext>
              </a:extLst>
            </p:cNvPr>
            <p:cNvSpPr/>
            <p:nvPr/>
          </p:nvSpPr>
          <p:spPr>
            <a:xfrm>
              <a:off x="4220883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42B82BB-D9C2-9A68-0550-3EC540E66C18}"/>
                </a:ext>
              </a:extLst>
            </p:cNvPr>
            <p:cNvSpPr/>
            <p:nvPr/>
          </p:nvSpPr>
          <p:spPr>
            <a:xfrm>
              <a:off x="4176474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A84426F-D7A7-4A7B-825B-0BE470D95397}"/>
                </a:ext>
              </a:extLst>
            </p:cNvPr>
            <p:cNvSpPr/>
            <p:nvPr/>
          </p:nvSpPr>
          <p:spPr>
            <a:xfrm>
              <a:off x="4132029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026F85F-8728-DD42-8F83-78D859618872}"/>
                </a:ext>
              </a:extLst>
            </p:cNvPr>
            <p:cNvSpPr/>
            <p:nvPr/>
          </p:nvSpPr>
          <p:spPr>
            <a:xfrm>
              <a:off x="4087620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D25A81D-F4BF-FC23-3EDD-41125849420A}"/>
                </a:ext>
              </a:extLst>
            </p:cNvPr>
            <p:cNvSpPr/>
            <p:nvPr/>
          </p:nvSpPr>
          <p:spPr>
            <a:xfrm>
              <a:off x="3998767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A72921B-5F59-1CA0-09F4-3EB6355C5111}"/>
                </a:ext>
              </a:extLst>
            </p:cNvPr>
            <p:cNvSpPr/>
            <p:nvPr/>
          </p:nvSpPr>
          <p:spPr>
            <a:xfrm>
              <a:off x="4043211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AEB461E-CA40-2A9F-B4ED-AC6FF8F03F6B}"/>
                </a:ext>
              </a:extLst>
            </p:cNvPr>
            <p:cNvSpPr/>
            <p:nvPr/>
          </p:nvSpPr>
          <p:spPr>
            <a:xfrm>
              <a:off x="4087620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C61BCC7-9A17-C1D7-29CE-C48A446F5621}"/>
                </a:ext>
              </a:extLst>
            </p:cNvPr>
            <p:cNvSpPr/>
            <p:nvPr/>
          </p:nvSpPr>
          <p:spPr>
            <a:xfrm>
              <a:off x="4132029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739EB38-6FA7-A181-2FC0-E1317A8001E6}"/>
                </a:ext>
              </a:extLst>
            </p:cNvPr>
            <p:cNvSpPr/>
            <p:nvPr/>
          </p:nvSpPr>
          <p:spPr>
            <a:xfrm>
              <a:off x="4087620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3C904CD-EAAD-6A56-D53B-649054C19BB4}"/>
                </a:ext>
              </a:extLst>
            </p:cNvPr>
            <p:cNvSpPr/>
            <p:nvPr/>
          </p:nvSpPr>
          <p:spPr>
            <a:xfrm>
              <a:off x="4043212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9D64513-A73B-D376-2834-5E68EA0FA659}"/>
                </a:ext>
              </a:extLst>
            </p:cNvPr>
            <p:cNvSpPr/>
            <p:nvPr/>
          </p:nvSpPr>
          <p:spPr>
            <a:xfrm>
              <a:off x="3998767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" name="矩形: 圆顶角 74">
            <a:extLst>
              <a:ext uri="{FF2B5EF4-FFF2-40B4-BE49-F238E27FC236}">
                <a16:creationId xmlns:a16="http://schemas.microsoft.com/office/drawing/2014/main" id="{0E9358E3-0BE8-00F2-C71C-101916B4C3F6}"/>
              </a:ext>
            </a:extLst>
          </p:cNvPr>
          <p:cNvSpPr/>
          <p:nvPr/>
        </p:nvSpPr>
        <p:spPr>
          <a:xfrm>
            <a:off x="4720615" y="1792151"/>
            <a:ext cx="2750770" cy="3383781"/>
          </a:xfrm>
          <a:prstGeom prst="round2SameRect">
            <a:avLst/>
          </a:prstGeom>
          <a:solidFill>
            <a:schemeClr val="tx1"/>
          </a:solidFill>
          <a:ln w="3175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08CE1154-9381-11A7-ADED-3ED611E34B74}"/>
              </a:ext>
            </a:extLst>
          </p:cNvPr>
          <p:cNvGrpSpPr/>
          <p:nvPr/>
        </p:nvGrpSpPr>
        <p:grpSpPr>
          <a:xfrm>
            <a:off x="5141181" y="2397411"/>
            <a:ext cx="1909638" cy="2173261"/>
            <a:chOff x="4546402" y="2031093"/>
            <a:chExt cx="1909638" cy="2173261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0253AE4C-716C-DD16-A8CB-39ECA058EBEB}"/>
                </a:ext>
              </a:extLst>
            </p:cNvPr>
            <p:cNvSpPr txBox="1"/>
            <p:nvPr/>
          </p:nvSpPr>
          <p:spPr>
            <a:xfrm>
              <a:off x="4546402" y="2031093"/>
              <a:ext cx="179536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CB8E8C55-94F3-07A4-6887-2F60CF7DF532}"/>
                </a:ext>
              </a:extLst>
            </p:cNvPr>
            <p:cNvSpPr txBox="1"/>
            <p:nvPr/>
          </p:nvSpPr>
          <p:spPr>
            <a:xfrm>
              <a:off x="4555495" y="2624370"/>
              <a:ext cx="1900545" cy="1579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88" name="矩形: 圆顶角 87">
            <a:extLst>
              <a:ext uri="{FF2B5EF4-FFF2-40B4-BE49-F238E27FC236}">
                <a16:creationId xmlns:a16="http://schemas.microsoft.com/office/drawing/2014/main" id="{EEB61A4B-06E8-D358-5431-F217A34C3ECE}"/>
              </a:ext>
            </a:extLst>
          </p:cNvPr>
          <p:cNvSpPr/>
          <p:nvPr/>
        </p:nvSpPr>
        <p:spPr>
          <a:xfrm>
            <a:off x="9000639" y="1792151"/>
            <a:ext cx="2750770" cy="3383781"/>
          </a:xfrm>
          <a:prstGeom prst="round2SameRect">
            <a:avLst/>
          </a:prstGeom>
          <a:solidFill>
            <a:schemeClr val="tx1"/>
          </a:solidFill>
          <a:ln w="3175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CCE6B65F-B50F-F2C8-599F-46B423FBB8D3}"/>
              </a:ext>
            </a:extLst>
          </p:cNvPr>
          <p:cNvGrpSpPr/>
          <p:nvPr/>
        </p:nvGrpSpPr>
        <p:grpSpPr>
          <a:xfrm>
            <a:off x="9421205" y="2397411"/>
            <a:ext cx="1909638" cy="2173261"/>
            <a:chOff x="4546402" y="2031093"/>
            <a:chExt cx="1909638" cy="2173261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11FBD110-ED15-71B0-F0B4-44C5AE3B28D8}"/>
                </a:ext>
              </a:extLst>
            </p:cNvPr>
            <p:cNvSpPr txBox="1"/>
            <p:nvPr/>
          </p:nvSpPr>
          <p:spPr>
            <a:xfrm>
              <a:off x="4546402" y="2031093"/>
              <a:ext cx="179536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A0D31661-A917-5D84-92CF-0DEF636653FB}"/>
                </a:ext>
              </a:extLst>
            </p:cNvPr>
            <p:cNvSpPr txBox="1"/>
            <p:nvPr/>
          </p:nvSpPr>
          <p:spPr>
            <a:xfrm>
              <a:off x="4555495" y="2624370"/>
              <a:ext cx="1900545" cy="1579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04" name="图形 2169">
            <a:extLst>
              <a:ext uri="{FF2B5EF4-FFF2-40B4-BE49-F238E27FC236}">
                <a16:creationId xmlns:a16="http://schemas.microsoft.com/office/drawing/2014/main" id="{30A37976-E602-3DFA-A19F-260652485DDD}"/>
              </a:ext>
            </a:extLst>
          </p:cNvPr>
          <p:cNvGrpSpPr/>
          <p:nvPr/>
        </p:nvGrpSpPr>
        <p:grpSpPr>
          <a:xfrm>
            <a:off x="3631952" y="3140968"/>
            <a:ext cx="648072" cy="454049"/>
            <a:chOff x="3998767" y="2373018"/>
            <a:chExt cx="445126" cy="311863"/>
          </a:xfrm>
          <a:gradFill>
            <a:gsLst>
              <a:gs pos="0">
                <a:schemeClr val="accent1"/>
              </a:gs>
              <a:gs pos="90000">
                <a:schemeClr val="accent5">
                  <a:lumMod val="50000"/>
                </a:schemeClr>
              </a:gs>
            </a:gsLst>
            <a:lin ang="2700000" scaled="1"/>
          </a:gradFill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2C85CC8-5A41-4C9F-A890-5EEF47EB85BA}"/>
                </a:ext>
              </a:extLst>
            </p:cNvPr>
            <p:cNvSpPr/>
            <p:nvPr/>
          </p:nvSpPr>
          <p:spPr>
            <a:xfrm>
              <a:off x="4265292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2C7D841-3D39-B9C5-9D5A-CD16FFF0C2FA}"/>
                </a:ext>
              </a:extLst>
            </p:cNvPr>
            <p:cNvSpPr/>
            <p:nvPr/>
          </p:nvSpPr>
          <p:spPr>
            <a:xfrm>
              <a:off x="4309737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3CF2F2E-D862-3FED-A97E-8AE0FC16635D}"/>
                </a:ext>
              </a:extLst>
            </p:cNvPr>
            <p:cNvSpPr/>
            <p:nvPr/>
          </p:nvSpPr>
          <p:spPr>
            <a:xfrm>
              <a:off x="4354146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2745689-6239-47AA-4B5F-05A38DA790DB}"/>
                </a:ext>
              </a:extLst>
            </p:cNvPr>
            <p:cNvSpPr/>
            <p:nvPr/>
          </p:nvSpPr>
          <p:spPr>
            <a:xfrm>
              <a:off x="4398555" y="2506280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0335687-E536-E799-BC44-8ECF43456E90}"/>
                </a:ext>
              </a:extLst>
            </p:cNvPr>
            <p:cNvSpPr/>
            <p:nvPr/>
          </p:nvSpPr>
          <p:spPr>
            <a:xfrm>
              <a:off x="4354146" y="2550689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8A2B178-AE69-1787-9337-D6F31D479BDA}"/>
                </a:ext>
              </a:extLst>
            </p:cNvPr>
            <p:cNvSpPr/>
            <p:nvPr/>
          </p:nvSpPr>
          <p:spPr>
            <a:xfrm>
              <a:off x="4309737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57B7D37-BB42-D6F3-1015-28686F232749}"/>
                </a:ext>
              </a:extLst>
            </p:cNvPr>
            <p:cNvSpPr/>
            <p:nvPr/>
          </p:nvSpPr>
          <p:spPr>
            <a:xfrm>
              <a:off x="4265292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55B5874-5D34-E9D3-28CE-01092DFD6C4B}"/>
                </a:ext>
              </a:extLst>
            </p:cNvPr>
            <p:cNvSpPr/>
            <p:nvPr/>
          </p:nvSpPr>
          <p:spPr>
            <a:xfrm>
              <a:off x="4176474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29BC9AA4-EF56-62AF-D50B-EBACD0EC0057}"/>
                </a:ext>
              </a:extLst>
            </p:cNvPr>
            <p:cNvSpPr/>
            <p:nvPr/>
          </p:nvSpPr>
          <p:spPr>
            <a:xfrm>
              <a:off x="4220883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C95DE5A-238B-A6C6-A144-C19AF154540A}"/>
                </a:ext>
              </a:extLst>
            </p:cNvPr>
            <p:cNvSpPr/>
            <p:nvPr/>
          </p:nvSpPr>
          <p:spPr>
            <a:xfrm>
              <a:off x="4265292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491F40F-24A9-B81C-3012-BC3D73D46A72}"/>
                </a:ext>
              </a:extLst>
            </p:cNvPr>
            <p:cNvSpPr/>
            <p:nvPr/>
          </p:nvSpPr>
          <p:spPr>
            <a:xfrm>
              <a:off x="4309737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721B538-B3A8-04B9-0EF4-63A33F53DB86}"/>
                </a:ext>
              </a:extLst>
            </p:cNvPr>
            <p:cNvSpPr/>
            <p:nvPr/>
          </p:nvSpPr>
          <p:spPr>
            <a:xfrm>
              <a:off x="4265292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766FBC91-9053-A451-E462-5AA6252A529B}"/>
                </a:ext>
              </a:extLst>
            </p:cNvPr>
            <p:cNvSpPr/>
            <p:nvPr/>
          </p:nvSpPr>
          <p:spPr>
            <a:xfrm>
              <a:off x="4220883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9A535EA-27AE-4997-EB5D-625421F7D402}"/>
                </a:ext>
              </a:extLst>
            </p:cNvPr>
            <p:cNvSpPr/>
            <p:nvPr/>
          </p:nvSpPr>
          <p:spPr>
            <a:xfrm>
              <a:off x="4176474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EC04A96-8FB8-B1C6-CED6-C0643531E4BB}"/>
                </a:ext>
              </a:extLst>
            </p:cNvPr>
            <p:cNvSpPr/>
            <p:nvPr/>
          </p:nvSpPr>
          <p:spPr>
            <a:xfrm>
              <a:off x="4087620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D7CE222-35EB-CD49-E71C-11294E6E23EF}"/>
                </a:ext>
              </a:extLst>
            </p:cNvPr>
            <p:cNvSpPr/>
            <p:nvPr/>
          </p:nvSpPr>
          <p:spPr>
            <a:xfrm>
              <a:off x="4132029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B9D6D70B-9111-55DB-4281-9449E630EF3A}"/>
                </a:ext>
              </a:extLst>
            </p:cNvPr>
            <p:cNvSpPr/>
            <p:nvPr/>
          </p:nvSpPr>
          <p:spPr>
            <a:xfrm>
              <a:off x="4176474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0B5C7A3-75A6-966E-29FC-29AB46B3D748}"/>
                </a:ext>
              </a:extLst>
            </p:cNvPr>
            <p:cNvSpPr/>
            <p:nvPr/>
          </p:nvSpPr>
          <p:spPr>
            <a:xfrm>
              <a:off x="4220883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603BB53-1564-F374-D62A-E3AA67C61C77}"/>
                </a:ext>
              </a:extLst>
            </p:cNvPr>
            <p:cNvSpPr/>
            <p:nvPr/>
          </p:nvSpPr>
          <p:spPr>
            <a:xfrm>
              <a:off x="4176474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5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675432C-FF7C-315B-9550-3C1A082557BE}"/>
                </a:ext>
              </a:extLst>
            </p:cNvPr>
            <p:cNvSpPr/>
            <p:nvPr/>
          </p:nvSpPr>
          <p:spPr>
            <a:xfrm>
              <a:off x="4132029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91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ED6695F-D62A-4BED-09E4-6C29234ABA4E}"/>
                </a:ext>
              </a:extLst>
            </p:cNvPr>
            <p:cNvSpPr/>
            <p:nvPr/>
          </p:nvSpPr>
          <p:spPr>
            <a:xfrm>
              <a:off x="4087620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D3A4BDB-D189-F0F1-7E63-336A3537EBEF}"/>
                </a:ext>
              </a:extLst>
            </p:cNvPr>
            <p:cNvSpPr/>
            <p:nvPr/>
          </p:nvSpPr>
          <p:spPr>
            <a:xfrm>
              <a:off x="3998767" y="2373018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48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0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C3C1B479-BBC0-09AA-9246-A385FCAD2A16}"/>
                </a:ext>
              </a:extLst>
            </p:cNvPr>
            <p:cNvSpPr/>
            <p:nvPr/>
          </p:nvSpPr>
          <p:spPr>
            <a:xfrm>
              <a:off x="4043211" y="2417427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-36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C393308A-A465-A021-4DF4-1CF37610F5B5}"/>
                </a:ext>
              </a:extLst>
            </p:cNvPr>
            <p:cNvSpPr/>
            <p:nvPr/>
          </p:nvSpPr>
          <p:spPr>
            <a:xfrm>
              <a:off x="4087620" y="2461836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A58E6D4-0FBB-EF1D-8502-211FCBCAE052}"/>
                </a:ext>
              </a:extLst>
            </p:cNvPr>
            <p:cNvSpPr/>
            <p:nvPr/>
          </p:nvSpPr>
          <p:spPr>
            <a:xfrm>
              <a:off x="4132029" y="2506280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48"/>
                    <a:pt x="10191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1845DF0-F093-35E9-1C54-C0DEFC5F2361}"/>
                </a:ext>
              </a:extLst>
            </p:cNvPr>
            <p:cNvSpPr/>
            <p:nvPr/>
          </p:nvSpPr>
          <p:spPr>
            <a:xfrm>
              <a:off x="4087620" y="2550689"/>
              <a:ext cx="45338" cy="45338"/>
            </a:xfrm>
            <a:custGeom>
              <a:avLst/>
              <a:gdLst>
                <a:gd name="connsiteX0" fmla="*/ 22669 w 45338"/>
                <a:gd name="connsiteY0" fmla="*/ 45339 h 45338"/>
                <a:gd name="connsiteX1" fmla="*/ 45339 w 45338"/>
                <a:gd name="connsiteY1" fmla="*/ 22669 h 45338"/>
                <a:gd name="connsiteX2" fmla="*/ 22669 w 45338"/>
                <a:gd name="connsiteY2" fmla="*/ 0 h 45338"/>
                <a:gd name="connsiteX3" fmla="*/ 0 w 45338"/>
                <a:gd name="connsiteY3" fmla="*/ 22669 h 45338"/>
                <a:gd name="connsiteX4" fmla="*/ 22669 w 45338"/>
                <a:gd name="connsiteY4" fmla="*/ 45339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45339"/>
                  </a:move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D2BAAC4-7138-90D1-76DF-EA8734843DA0}"/>
                </a:ext>
              </a:extLst>
            </p:cNvPr>
            <p:cNvSpPr/>
            <p:nvPr/>
          </p:nvSpPr>
          <p:spPr>
            <a:xfrm>
              <a:off x="4043212" y="2595098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90"/>
                    <a:pt x="35148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BA67C5A-6C99-B5FD-D5AE-E84FE932E51A}"/>
                </a:ext>
              </a:extLst>
            </p:cNvPr>
            <p:cNvSpPr/>
            <p:nvPr/>
          </p:nvSpPr>
          <p:spPr>
            <a:xfrm>
              <a:off x="3998767" y="2639543"/>
              <a:ext cx="45338" cy="45338"/>
            </a:xfrm>
            <a:custGeom>
              <a:avLst/>
              <a:gdLst>
                <a:gd name="connsiteX0" fmla="*/ 22669 w 45338"/>
                <a:gd name="connsiteY0" fmla="*/ 0 h 45338"/>
                <a:gd name="connsiteX1" fmla="*/ 0 w 45338"/>
                <a:gd name="connsiteY1" fmla="*/ 22669 h 45338"/>
                <a:gd name="connsiteX2" fmla="*/ 22669 w 45338"/>
                <a:gd name="connsiteY2" fmla="*/ 45339 h 45338"/>
                <a:gd name="connsiteX3" fmla="*/ 45339 w 45338"/>
                <a:gd name="connsiteY3" fmla="*/ 22669 h 45338"/>
                <a:gd name="connsiteX4" fmla="*/ 22669 w 45338"/>
                <a:gd name="connsiteY4" fmla="*/ 0 h 4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8" h="45338">
                  <a:moveTo>
                    <a:pt x="22669" y="0"/>
                  </a:moveTo>
                  <a:cubicBezTo>
                    <a:pt x="10155" y="0"/>
                    <a:pt x="0" y="10155"/>
                    <a:pt x="0" y="22669"/>
                  </a:cubicBezTo>
                  <a:cubicBezTo>
                    <a:pt x="0" y="35184"/>
                    <a:pt x="10155" y="45339"/>
                    <a:pt x="22669" y="45339"/>
                  </a:cubicBezTo>
                  <a:cubicBezTo>
                    <a:pt x="35184" y="45339"/>
                    <a:pt x="45339" y="35184"/>
                    <a:pt x="45339" y="22669"/>
                  </a:cubicBezTo>
                  <a:cubicBezTo>
                    <a:pt x="45339" y="10155"/>
                    <a:pt x="35184" y="0"/>
                    <a:pt x="22669" y="0"/>
                  </a:cubicBezTo>
                  <a:close/>
                </a:path>
              </a:pathLst>
            </a:custGeom>
            <a:grpFill/>
            <a:ln w="3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4AB6737D-2D97-52DB-1088-DE221A083796}"/>
              </a:ext>
            </a:extLst>
          </p:cNvPr>
          <p:cNvGrpSpPr/>
          <p:nvPr/>
        </p:nvGrpSpPr>
        <p:grpSpPr>
          <a:xfrm>
            <a:off x="1302932" y="4706687"/>
            <a:ext cx="1104966" cy="1104966"/>
            <a:chOff x="2215750" y="2322222"/>
            <a:chExt cx="1104966" cy="1104966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34D93CBE-E191-B941-5D96-25FAAC8C15CE}"/>
                </a:ext>
              </a:extLst>
            </p:cNvPr>
            <p:cNvSpPr/>
            <p:nvPr/>
          </p:nvSpPr>
          <p:spPr>
            <a:xfrm>
              <a:off x="2215750" y="2322222"/>
              <a:ext cx="1104966" cy="1104966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647CB9E5-DE54-7B43-9B54-0258AE3E137F}"/>
                </a:ext>
              </a:extLst>
            </p:cNvPr>
            <p:cNvSpPr/>
            <p:nvPr/>
          </p:nvSpPr>
          <p:spPr>
            <a:xfrm>
              <a:off x="2329313" y="2435785"/>
              <a:ext cx="877840" cy="877840"/>
            </a:xfrm>
            <a:prstGeom prst="ellipse">
              <a:avLst/>
            </a:prstGeom>
            <a:gradFill flip="none" rotWithShape="1">
              <a:gsLst>
                <a:gs pos="80000">
                  <a:schemeClr val="accent5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5E5DDD13-4709-0809-4326-694C1C40916C}"/>
                </a:ext>
              </a:extLst>
            </p:cNvPr>
            <p:cNvGrpSpPr/>
            <p:nvPr/>
          </p:nvGrpSpPr>
          <p:grpSpPr>
            <a:xfrm>
              <a:off x="2551272" y="2657731"/>
              <a:ext cx="433922" cy="433948"/>
              <a:chOff x="6760538" y="1031641"/>
              <a:chExt cx="614853" cy="614890"/>
            </a:xfrm>
            <a:solidFill>
              <a:schemeClr val="bg1"/>
            </a:solidFill>
          </p:grpSpPr>
          <p:sp>
            <p:nvSpPr>
              <p:cNvPr id="140" name="任意多边形: 形状 191">
                <a:extLst>
                  <a:ext uri="{FF2B5EF4-FFF2-40B4-BE49-F238E27FC236}">
                    <a16:creationId xmlns:a16="http://schemas.microsoft.com/office/drawing/2014/main" id="{F6788C45-0903-1ECD-D3B5-83B04A24D027}"/>
                  </a:ext>
                </a:extLst>
              </p:cNvPr>
              <p:cNvSpPr/>
              <p:nvPr/>
            </p:nvSpPr>
            <p:spPr>
              <a:xfrm>
                <a:off x="6760538" y="1031641"/>
                <a:ext cx="614853" cy="614890"/>
              </a:xfrm>
              <a:custGeom>
                <a:avLst/>
                <a:gdLst>
                  <a:gd name="connsiteX0" fmla="*/ 307385 w 614853"/>
                  <a:gd name="connsiteY0" fmla="*/ 614707 h 614890"/>
                  <a:gd name="connsiteX1" fmla="*/ 278892 w 614853"/>
                  <a:gd name="connsiteY1" fmla="*/ 602928 h 614890"/>
                  <a:gd name="connsiteX2" fmla="*/ 212502 w 614853"/>
                  <a:gd name="connsiteY2" fmla="*/ 536538 h 614890"/>
                  <a:gd name="connsiteX3" fmla="*/ 118483 w 614853"/>
                  <a:gd name="connsiteY3" fmla="*/ 536538 h 614890"/>
                  <a:gd name="connsiteX4" fmla="*/ 78181 w 614853"/>
                  <a:gd name="connsiteY4" fmla="*/ 496173 h 614890"/>
                  <a:gd name="connsiteX5" fmla="*/ 78181 w 614853"/>
                  <a:gd name="connsiteY5" fmla="*/ 402308 h 614890"/>
                  <a:gd name="connsiteX6" fmla="*/ 11729 w 614853"/>
                  <a:gd name="connsiteY6" fmla="*/ 335764 h 614890"/>
                  <a:gd name="connsiteX7" fmla="*/ 11729 w 614853"/>
                  <a:gd name="connsiteY7" fmla="*/ 278779 h 614890"/>
                  <a:gd name="connsiteX8" fmla="*/ 78181 w 614853"/>
                  <a:gd name="connsiteY8" fmla="*/ 212389 h 614890"/>
                  <a:gd name="connsiteX9" fmla="*/ 78181 w 614853"/>
                  <a:gd name="connsiteY9" fmla="*/ 118370 h 614890"/>
                  <a:gd name="connsiteX10" fmla="*/ 118483 w 614853"/>
                  <a:gd name="connsiteY10" fmla="*/ 78068 h 614890"/>
                  <a:gd name="connsiteX11" fmla="*/ 212348 w 614853"/>
                  <a:gd name="connsiteY11" fmla="*/ 78068 h 614890"/>
                  <a:gd name="connsiteX12" fmla="*/ 278892 w 614853"/>
                  <a:gd name="connsiteY12" fmla="*/ 11616 h 614890"/>
                  <a:gd name="connsiteX13" fmla="*/ 335877 w 614853"/>
                  <a:gd name="connsiteY13" fmla="*/ 11616 h 614890"/>
                  <a:gd name="connsiteX14" fmla="*/ 402267 w 614853"/>
                  <a:gd name="connsiteY14" fmla="*/ 77975 h 614890"/>
                  <a:gd name="connsiteX15" fmla="*/ 496286 w 614853"/>
                  <a:gd name="connsiteY15" fmla="*/ 77975 h 614890"/>
                  <a:gd name="connsiteX16" fmla="*/ 536589 w 614853"/>
                  <a:gd name="connsiteY16" fmla="*/ 118278 h 614890"/>
                  <a:gd name="connsiteX17" fmla="*/ 536589 w 614853"/>
                  <a:gd name="connsiteY17" fmla="*/ 212143 h 614890"/>
                  <a:gd name="connsiteX18" fmla="*/ 603009 w 614853"/>
                  <a:gd name="connsiteY18" fmla="*/ 278687 h 614890"/>
                  <a:gd name="connsiteX19" fmla="*/ 603009 w 614853"/>
                  <a:gd name="connsiteY19" fmla="*/ 335672 h 614890"/>
                  <a:gd name="connsiteX20" fmla="*/ 536650 w 614853"/>
                  <a:gd name="connsiteY20" fmla="*/ 402062 h 614890"/>
                  <a:gd name="connsiteX21" fmla="*/ 536650 w 614853"/>
                  <a:gd name="connsiteY21" fmla="*/ 402216 h 614890"/>
                  <a:gd name="connsiteX22" fmla="*/ 536650 w 614853"/>
                  <a:gd name="connsiteY22" fmla="*/ 496081 h 614890"/>
                  <a:gd name="connsiteX23" fmla="*/ 496348 w 614853"/>
                  <a:gd name="connsiteY23" fmla="*/ 536383 h 614890"/>
                  <a:gd name="connsiteX24" fmla="*/ 402421 w 614853"/>
                  <a:gd name="connsiteY24" fmla="*/ 536383 h 614890"/>
                  <a:gd name="connsiteX25" fmla="*/ 335877 w 614853"/>
                  <a:gd name="connsiteY25" fmla="*/ 602835 h 614890"/>
                  <a:gd name="connsiteX26" fmla="*/ 307385 w 614853"/>
                  <a:gd name="connsiteY26" fmla="*/ 614707 h 614890"/>
                  <a:gd name="connsiteX27" fmla="*/ 118483 w 614853"/>
                  <a:gd name="connsiteY27" fmla="*/ 118247 h 614890"/>
                  <a:gd name="connsiteX28" fmla="*/ 118267 w 614853"/>
                  <a:gd name="connsiteY28" fmla="*/ 212235 h 614890"/>
                  <a:gd name="connsiteX29" fmla="*/ 106457 w 614853"/>
                  <a:gd name="connsiteY29" fmla="*/ 240759 h 614890"/>
                  <a:gd name="connsiteX30" fmla="*/ 40098 w 614853"/>
                  <a:gd name="connsiteY30" fmla="*/ 307118 h 614890"/>
                  <a:gd name="connsiteX31" fmla="*/ 106457 w 614853"/>
                  <a:gd name="connsiteY31" fmla="*/ 373816 h 614890"/>
                  <a:gd name="connsiteX32" fmla="*/ 118267 w 614853"/>
                  <a:gd name="connsiteY32" fmla="*/ 402308 h 614890"/>
                  <a:gd name="connsiteX33" fmla="*/ 118267 w 614853"/>
                  <a:gd name="connsiteY33" fmla="*/ 496173 h 614890"/>
                  <a:gd name="connsiteX34" fmla="*/ 212348 w 614853"/>
                  <a:gd name="connsiteY34" fmla="*/ 496389 h 614890"/>
                  <a:gd name="connsiteX35" fmla="*/ 240840 w 614853"/>
                  <a:gd name="connsiteY35" fmla="*/ 508199 h 614890"/>
                  <a:gd name="connsiteX36" fmla="*/ 307230 w 614853"/>
                  <a:gd name="connsiteY36" fmla="*/ 574558 h 614890"/>
                  <a:gd name="connsiteX37" fmla="*/ 373898 w 614853"/>
                  <a:gd name="connsiteY37" fmla="*/ 508076 h 614890"/>
                  <a:gd name="connsiteX38" fmla="*/ 402421 w 614853"/>
                  <a:gd name="connsiteY38" fmla="*/ 496266 h 614890"/>
                  <a:gd name="connsiteX39" fmla="*/ 496286 w 614853"/>
                  <a:gd name="connsiteY39" fmla="*/ 496266 h 614890"/>
                  <a:gd name="connsiteX40" fmla="*/ 496502 w 614853"/>
                  <a:gd name="connsiteY40" fmla="*/ 402185 h 614890"/>
                  <a:gd name="connsiteX41" fmla="*/ 508312 w 614853"/>
                  <a:gd name="connsiteY41" fmla="*/ 373693 h 614890"/>
                  <a:gd name="connsiteX42" fmla="*/ 574640 w 614853"/>
                  <a:gd name="connsiteY42" fmla="*/ 307426 h 614890"/>
                  <a:gd name="connsiteX43" fmla="*/ 508281 w 614853"/>
                  <a:gd name="connsiteY43" fmla="*/ 240759 h 614890"/>
                  <a:gd name="connsiteX44" fmla="*/ 496471 w 614853"/>
                  <a:gd name="connsiteY44" fmla="*/ 212235 h 614890"/>
                  <a:gd name="connsiteX45" fmla="*/ 496471 w 614853"/>
                  <a:gd name="connsiteY45" fmla="*/ 118370 h 614890"/>
                  <a:gd name="connsiteX46" fmla="*/ 402390 w 614853"/>
                  <a:gd name="connsiteY46" fmla="*/ 118155 h 614890"/>
                  <a:gd name="connsiteX47" fmla="*/ 373867 w 614853"/>
                  <a:gd name="connsiteY47" fmla="*/ 106344 h 614890"/>
                  <a:gd name="connsiteX48" fmla="*/ 307539 w 614853"/>
                  <a:gd name="connsiteY48" fmla="*/ 39985 h 614890"/>
                  <a:gd name="connsiteX49" fmla="*/ 240840 w 614853"/>
                  <a:gd name="connsiteY49" fmla="*/ 106344 h 614890"/>
                  <a:gd name="connsiteX50" fmla="*/ 212348 w 614853"/>
                  <a:gd name="connsiteY50" fmla="*/ 118155 h 614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614853" h="614890">
                    <a:moveTo>
                      <a:pt x="307385" y="614707"/>
                    </a:moveTo>
                    <a:cubicBezTo>
                      <a:pt x="296697" y="614735"/>
                      <a:pt x="286441" y="610495"/>
                      <a:pt x="278892" y="602928"/>
                    </a:cubicBezTo>
                    <a:lnTo>
                      <a:pt x="212502" y="536538"/>
                    </a:lnTo>
                    <a:lnTo>
                      <a:pt x="118483" y="536538"/>
                    </a:lnTo>
                    <a:cubicBezTo>
                      <a:pt x="96207" y="536519"/>
                      <a:pt x="78162" y="518449"/>
                      <a:pt x="78181" y="496173"/>
                    </a:cubicBezTo>
                    <a:lnTo>
                      <a:pt x="78181" y="402308"/>
                    </a:lnTo>
                    <a:lnTo>
                      <a:pt x="11729" y="335764"/>
                    </a:lnTo>
                    <a:cubicBezTo>
                      <a:pt x="-3970" y="320013"/>
                      <a:pt x="-3970" y="294530"/>
                      <a:pt x="11729" y="278779"/>
                    </a:cubicBezTo>
                    <a:lnTo>
                      <a:pt x="78181" y="212389"/>
                    </a:lnTo>
                    <a:lnTo>
                      <a:pt x="78181" y="118370"/>
                    </a:lnTo>
                    <a:cubicBezTo>
                      <a:pt x="78214" y="96125"/>
                      <a:pt x="96238" y="78102"/>
                      <a:pt x="118483" y="78068"/>
                    </a:cubicBezTo>
                    <a:lnTo>
                      <a:pt x="212348" y="78068"/>
                    </a:lnTo>
                    <a:lnTo>
                      <a:pt x="278892" y="11616"/>
                    </a:lnTo>
                    <a:cubicBezTo>
                      <a:pt x="294631" y="-4116"/>
                      <a:pt x="320138" y="-4116"/>
                      <a:pt x="335877" y="11616"/>
                    </a:cubicBezTo>
                    <a:lnTo>
                      <a:pt x="402267" y="77975"/>
                    </a:lnTo>
                    <a:lnTo>
                      <a:pt x="496286" y="77975"/>
                    </a:lnTo>
                    <a:cubicBezTo>
                      <a:pt x="518531" y="78009"/>
                      <a:pt x="536555" y="96033"/>
                      <a:pt x="536589" y="118278"/>
                    </a:cubicBezTo>
                    <a:lnTo>
                      <a:pt x="536589" y="212143"/>
                    </a:lnTo>
                    <a:lnTo>
                      <a:pt x="603009" y="278687"/>
                    </a:lnTo>
                    <a:cubicBezTo>
                      <a:pt x="618742" y="294426"/>
                      <a:pt x="618742" y="319933"/>
                      <a:pt x="603009" y="335672"/>
                    </a:cubicBezTo>
                    <a:lnTo>
                      <a:pt x="536650" y="402062"/>
                    </a:lnTo>
                    <a:cubicBezTo>
                      <a:pt x="536650" y="402062"/>
                      <a:pt x="536650" y="402062"/>
                      <a:pt x="536650" y="402216"/>
                    </a:cubicBezTo>
                    <a:lnTo>
                      <a:pt x="536650" y="496081"/>
                    </a:lnTo>
                    <a:cubicBezTo>
                      <a:pt x="536616" y="518326"/>
                      <a:pt x="518593" y="536350"/>
                      <a:pt x="496348" y="536383"/>
                    </a:cubicBezTo>
                    <a:lnTo>
                      <a:pt x="402421" y="536383"/>
                    </a:lnTo>
                    <a:lnTo>
                      <a:pt x="335877" y="602835"/>
                    </a:lnTo>
                    <a:cubicBezTo>
                      <a:pt x="328344" y="610436"/>
                      <a:pt x="318085" y="614710"/>
                      <a:pt x="307385" y="614707"/>
                    </a:cubicBezTo>
                    <a:close/>
                    <a:moveTo>
                      <a:pt x="118483" y="118247"/>
                    </a:moveTo>
                    <a:lnTo>
                      <a:pt x="118267" y="212235"/>
                    </a:lnTo>
                    <a:cubicBezTo>
                      <a:pt x="118295" y="222938"/>
                      <a:pt x="114043" y="233210"/>
                      <a:pt x="106457" y="240759"/>
                    </a:cubicBezTo>
                    <a:lnTo>
                      <a:pt x="40098" y="307118"/>
                    </a:lnTo>
                    <a:lnTo>
                      <a:pt x="106457" y="373816"/>
                    </a:lnTo>
                    <a:cubicBezTo>
                      <a:pt x="114037" y="381358"/>
                      <a:pt x="118289" y="391615"/>
                      <a:pt x="118267" y="402308"/>
                    </a:cubicBezTo>
                    <a:lnTo>
                      <a:pt x="118267" y="496173"/>
                    </a:lnTo>
                    <a:lnTo>
                      <a:pt x="212348" y="496389"/>
                    </a:lnTo>
                    <a:cubicBezTo>
                      <a:pt x="223042" y="496368"/>
                      <a:pt x="233298" y="500620"/>
                      <a:pt x="240840" y="508199"/>
                    </a:cubicBezTo>
                    <a:lnTo>
                      <a:pt x="307230" y="574558"/>
                    </a:lnTo>
                    <a:lnTo>
                      <a:pt x="373898" y="508076"/>
                    </a:lnTo>
                    <a:cubicBezTo>
                      <a:pt x="381446" y="500490"/>
                      <a:pt x="391718" y="496238"/>
                      <a:pt x="402421" y="496266"/>
                    </a:cubicBezTo>
                    <a:lnTo>
                      <a:pt x="496286" y="496266"/>
                    </a:lnTo>
                    <a:lnTo>
                      <a:pt x="496502" y="402185"/>
                    </a:lnTo>
                    <a:cubicBezTo>
                      <a:pt x="496480" y="391491"/>
                      <a:pt x="500733" y="381235"/>
                      <a:pt x="508312" y="373693"/>
                    </a:cubicBezTo>
                    <a:lnTo>
                      <a:pt x="574640" y="307426"/>
                    </a:lnTo>
                    <a:lnTo>
                      <a:pt x="508281" y="240759"/>
                    </a:lnTo>
                    <a:cubicBezTo>
                      <a:pt x="500695" y="233210"/>
                      <a:pt x="496443" y="222938"/>
                      <a:pt x="496471" y="212235"/>
                    </a:cubicBezTo>
                    <a:lnTo>
                      <a:pt x="496471" y="118370"/>
                    </a:lnTo>
                    <a:lnTo>
                      <a:pt x="402390" y="118155"/>
                    </a:lnTo>
                    <a:cubicBezTo>
                      <a:pt x="391687" y="118182"/>
                      <a:pt x="381416" y="113930"/>
                      <a:pt x="373867" y="106344"/>
                    </a:cubicBezTo>
                    <a:lnTo>
                      <a:pt x="307539" y="39985"/>
                    </a:lnTo>
                    <a:lnTo>
                      <a:pt x="240840" y="106344"/>
                    </a:lnTo>
                    <a:cubicBezTo>
                      <a:pt x="233298" y="113924"/>
                      <a:pt x="223042" y="118176"/>
                      <a:pt x="212348" y="118155"/>
                    </a:cubicBezTo>
                    <a:close/>
                  </a:path>
                </a:pathLst>
              </a:custGeom>
              <a:grpFill/>
              <a:ln w="30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  <p:sp>
            <p:nvSpPr>
              <p:cNvPr id="141" name="任意多边形: 形状 192">
                <a:extLst>
                  <a:ext uri="{FF2B5EF4-FFF2-40B4-BE49-F238E27FC236}">
                    <a16:creationId xmlns:a16="http://schemas.microsoft.com/office/drawing/2014/main" id="{33B5479F-CDE8-3EB3-12F3-0643F79D7064}"/>
                  </a:ext>
                </a:extLst>
              </p:cNvPr>
              <p:cNvSpPr/>
              <p:nvPr/>
            </p:nvSpPr>
            <p:spPr>
              <a:xfrm>
                <a:off x="6938023" y="1250288"/>
                <a:ext cx="261675" cy="176506"/>
              </a:xfrm>
              <a:custGeom>
                <a:avLst/>
                <a:gdLst>
                  <a:gd name="connsiteX0" fmla="*/ 98909 w 261675"/>
                  <a:gd name="connsiteY0" fmla="*/ 176323 h 176506"/>
                  <a:gd name="connsiteX1" fmla="*/ 73993 w 261675"/>
                  <a:gd name="connsiteY1" fmla="*/ 166085 h 176506"/>
                  <a:gd name="connsiteX2" fmla="*/ 5538 w 261675"/>
                  <a:gd name="connsiteY2" fmla="*/ 97938 h 176506"/>
                  <a:gd name="connsiteX3" fmla="*/ 6120 w 261675"/>
                  <a:gd name="connsiteY3" fmla="*/ 69599 h 176506"/>
                  <a:gd name="connsiteX4" fmla="*/ 33814 w 261675"/>
                  <a:gd name="connsiteY4" fmla="*/ 69538 h 176506"/>
                  <a:gd name="connsiteX5" fmla="*/ 98816 w 261675"/>
                  <a:gd name="connsiteY5" fmla="*/ 134293 h 176506"/>
                  <a:gd name="connsiteX6" fmla="*/ 227742 w 261675"/>
                  <a:gd name="connsiteY6" fmla="*/ 5368 h 176506"/>
                  <a:gd name="connsiteX7" fmla="*/ 256080 w 261675"/>
                  <a:gd name="connsiteY7" fmla="*/ 6015 h 176506"/>
                  <a:gd name="connsiteX8" fmla="*/ 256080 w 261675"/>
                  <a:gd name="connsiteY8" fmla="*/ 33706 h 176506"/>
                  <a:gd name="connsiteX9" fmla="*/ 123886 w 261675"/>
                  <a:gd name="connsiteY9" fmla="*/ 166085 h 176506"/>
                  <a:gd name="connsiteX10" fmla="*/ 98909 w 261675"/>
                  <a:gd name="connsiteY10" fmla="*/ 176323 h 176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1675" h="176506">
                    <a:moveTo>
                      <a:pt x="98909" y="176323"/>
                    </a:moveTo>
                    <a:cubicBezTo>
                      <a:pt x="89575" y="176344"/>
                      <a:pt x="80617" y="172663"/>
                      <a:pt x="73993" y="166085"/>
                    </a:cubicBezTo>
                    <a:lnTo>
                      <a:pt x="5538" y="97938"/>
                    </a:lnTo>
                    <a:cubicBezTo>
                      <a:pt x="-2128" y="89951"/>
                      <a:pt x="-1866" y="77262"/>
                      <a:pt x="6120" y="69599"/>
                    </a:cubicBezTo>
                    <a:cubicBezTo>
                      <a:pt x="13851" y="62177"/>
                      <a:pt x="26050" y="62152"/>
                      <a:pt x="33814" y="69538"/>
                    </a:cubicBezTo>
                    <a:lnTo>
                      <a:pt x="98816" y="134293"/>
                    </a:lnTo>
                    <a:lnTo>
                      <a:pt x="227742" y="5368"/>
                    </a:lnTo>
                    <a:cubicBezTo>
                      <a:pt x="235747" y="-2279"/>
                      <a:pt x="248433" y="-1990"/>
                      <a:pt x="256080" y="6015"/>
                    </a:cubicBezTo>
                    <a:cubicBezTo>
                      <a:pt x="263481" y="13761"/>
                      <a:pt x="263481" y="25960"/>
                      <a:pt x="256080" y="33706"/>
                    </a:cubicBezTo>
                    <a:lnTo>
                      <a:pt x="123886" y="166085"/>
                    </a:lnTo>
                    <a:cubicBezTo>
                      <a:pt x="117250" y="172681"/>
                      <a:pt x="108265" y="176363"/>
                      <a:pt x="98909" y="176323"/>
                    </a:cubicBezTo>
                    <a:close/>
                  </a:path>
                </a:pathLst>
              </a:custGeom>
              <a:grpFill/>
              <a:ln w="30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</p:grp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CA475F2B-8E1A-751C-A6DE-45E1B3DC2991}"/>
              </a:ext>
            </a:extLst>
          </p:cNvPr>
          <p:cNvGrpSpPr/>
          <p:nvPr/>
        </p:nvGrpSpPr>
        <p:grpSpPr>
          <a:xfrm>
            <a:off x="5526289" y="4731620"/>
            <a:ext cx="1104966" cy="1104966"/>
            <a:chOff x="6008104" y="2322222"/>
            <a:chExt cx="1104966" cy="1104966"/>
          </a:xfrm>
        </p:grpSpPr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A8D92D36-DAE7-FE74-8FA7-93392F3242E9}"/>
                </a:ext>
              </a:extLst>
            </p:cNvPr>
            <p:cNvSpPr/>
            <p:nvPr/>
          </p:nvSpPr>
          <p:spPr>
            <a:xfrm>
              <a:off x="6008104" y="2322222"/>
              <a:ext cx="1104966" cy="1104966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41580E69-1CD1-D5EA-0F94-9184CF7C02CC}"/>
                </a:ext>
              </a:extLst>
            </p:cNvPr>
            <p:cNvSpPr/>
            <p:nvPr/>
          </p:nvSpPr>
          <p:spPr>
            <a:xfrm>
              <a:off x="6121667" y="2435785"/>
              <a:ext cx="877840" cy="877840"/>
            </a:xfrm>
            <a:prstGeom prst="ellipse">
              <a:avLst/>
            </a:prstGeom>
            <a:gradFill>
              <a:gsLst>
                <a:gs pos="80000">
                  <a:schemeClr val="accent5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0D6F28D3-3544-836F-15B2-30F49702E59D}"/>
                </a:ext>
              </a:extLst>
            </p:cNvPr>
            <p:cNvGrpSpPr/>
            <p:nvPr/>
          </p:nvGrpSpPr>
          <p:grpSpPr>
            <a:xfrm>
              <a:off x="6355472" y="2707318"/>
              <a:ext cx="410231" cy="334775"/>
              <a:chOff x="6777312" y="2111831"/>
              <a:chExt cx="581284" cy="474365"/>
            </a:xfrm>
            <a:solidFill>
              <a:schemeClr val="bg1"/>
            </a:solidFill>
          </p:grpSpPr>
          <p:sp>
            <p:nvSpPr>
              <p:cNvPr id="146" name="任意多边形: 形状 204">
                <a:extLst>
                  <a:ext uri="{FF2B5EF4-FFF2-40B4-BE49-F238E27FC236}">
                    <a16:creationId xmlns:a16="http://schemas.microsoft.com/office/drawing/2014/main" id="{27153A3D-C9E6-1B8E-4885-6B85021237A1}"/>
                  </a:ext>
                </a:extLst>
              </p:cNvPr>
              <p:cNvSpPr/>
              <p:nvPr/>
            </p:nvSpPr>
            <p:spPr>
              <a:xfrm>
                <a:off x="6860194" y="2546110"/>
                <a:ext cx="411814" cy="40086"/>
              </a:xfrm>
              <a:custGeom>
                <a:avLst/>
                <a:gdLst>
                  <a:gd name="connsiteX0" fmla="*/ 391726 w 411814"/>
                  <a:gd name="connsiteY0" fmla="*/ -183 h 40086"/>
                  <a:gd name="connsiteX1" fmla="*/ 19998 w 411814"/>
                  <a:gd name="connsiteY1" fmla="*/ -183 h 40086"/>
                  <a:gd name="connsiteX2" fmla="*/ -45 w 411814"/>
                  <a:gd name="connsiteY2" fmla="*/ 19860 h 40086"/>
                  <a:gd name="connsiteX3" fmla="*/ 19998 w 411814"/>
                  <a:gd name="connsiteY3" fmla="*/ 39904 h 40086"/>
                  <a:gd name="connsiteX4" fmla="*/ 391726 w 411814"/>
                  <a:gd name="connsiteY4" fmla="*/ 39904 h 40086"/>
                  <a:gd name="connsiteX5" fmla="*/ 411770 w 411814"/>
                  <a:gd name="connsiteY5" fmla="*/ 19860 h 40086"/>
                  <a:gd name="connsiteX6" fmla="*/ 391726 w 411814"/>
                  <a:gd name="connsiteY6" fmla="*/ -183 h 40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814" h="40086">
                    <a:moveTo>
                      <a:pt x="391726" y="-183"/>
                    </a:moveTo>
                    <a:lnTo>
                      <a:pt x="19998" y="-183"/>
                    </a:lnTo>
                    <a:cubicBezTo>
                      <a:pt x="8928" y="-183"/>
                      <a:pt x="-45" y="8790"/>
                      <a:pt x="-45" y="19860"/>
                    </a:cubicBezTo>
                    <a:cubicBezTo>
                      <a:pt x="-45" y="30930"/>
                      <a:pt x="8928" y="39904"/>
                      <a:pt x="19998" y="39904"/>
                    </a:cubicBezTo>
                    <a:lnTo>
                      <a:pt x="391726" y="39904"/>
                    </a:lnTo>
                    <a:cubicBezTo>
                      <a:pt x="402797" y="39904"/>
                      <a:pt x="411770" y="30930"/>
                      <a:pt x="411770" y="19860"/>
                    </a:cubicBezTo>
                    <a:cubicBezTo>
                      <a:pt x="411770" y="8790"/>
                      <a:pt x="402797" y="-183"/>
                      <a:pt x="391726" y="-183"/>
                    </a:cubicBezTo>
                    <a:close/>
                  </a:path>
                </a:pathLst>
              </a:custGeom>
              <a:grpFill/>
              <a:ln w="30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47" name="任意多边形: 形状 205">
                <a:extLst>
                  <a:ext uri="{FF2B5EF4-FFF2-40B4-BE49-F238E27FC236}">
                    <a16:creationId xmlns:a16="http://schemas.microsoft.com/office/drawing/2014/main" id="{57CC733C-0FBE-1CDF-267D-C6239CF5510B}"/>
                  </a:ext>
                </a:extLst>
              </p:cNvPr>
              <p:cNvSpPr/>
              <p:nvPr/>
            </p:nvSpPr>
            <p:spPr>
              <a:xfrm>
                <a:off x="6777312" y="2111831"/>
                <a:ext cx="581284" cy="394439"/>
              </a:xfrm>
              <a:custGeom>
                <a:avLst/>
                <a:gdLst>
                  <a:gd name="connsiteX0" fmla="*/ 581240 w 581284"/>
                  <a:gd name="connsiteY0" fmla="*/ 115745 h 394439"/>
                  <a:gd name="connsiteX1" fmla="*/ 540367 w 581284"/>
                  <a:gd name="connsiteY1" fmla="*/ 74718 h 394439"/>
                  <a:gd name="connsiteX2" fmla="*/ 499339 w 581284"/>
                  <a:gd name="connsiteY2" fmla="*/ 115591 h 394439"/>
                  <a:gd name="connsiteX3" fmla="*/ 502762 w 581284"/>
                  <a:gd name="connsiteY3" fmla="*/ 132057 h 394439"/>
                  <a:gd name="connsiteX4" fmla="*/ 373806 w 581284"/>
                  <a:gd name="connsiteY4" fmla="*/ 218676 h 394439"/>
                  <a:gd name="connsiteX5" fmla="*/ 314848 w 581284"/>
                  <a:gd name="connsiteY5" fmla="*/ 72359 h 394439"/>
                  <a:gd name="connsiteX6" fmla="*/ 320383 w 581284"/>
                  <a:gd name="connsiteY6" fmla="*/ 14711 h 394439"/>
                  <a:gd name="connsiteX7" fmla="*/ 262735 w 581284"/>
                  <a:gd name="connsiteY7" fmla="*/ 9176 h 394439"/>
                  <a:gd name="connsiteX8" fmla="*/ 257200 w 581284"/>
                  <a:gd name="connsiteY8" fmla="*/ 66824 h 394439"/>
                  <a:gd name="connsiteX9" fmla="*/ 262735 w 581284"/>
                  <a:gd name="connsiteY9" fmla="*/ 72359 h 394439"/>
                  <a:gd name="connsiteX10" fmla="*/ 203745 w 581284"/>
                  <a:gd name="connsiteY10" fmla="*/ 218552 h 394439"/>
                  <a:gd name="connsiteX11" fmla="*/ 77564 w 581284"/>
                  <a:gd name="connsiteY11" fmla="*/ 134031 h 394439"/>
                  <a:gd name="connsiteX12" fmla="*/ 59023 w 581284"/>
                  <a:gd name="connsiteY12" fmla="*/ 79214 h 394439"/>
                  <a:gd name="connsiteX13" fmla="*/ 4203 w 581284"/>
                  <a:gd name="connsiteY13" fmla="*/ 97756 h 394439"/>
                  <a:gd name="connsiteX14" fmla="*/ 22747 w 581284"/>
                  <a:gd name="connsiteY14" fmla="*/ 152573 h 394439"/>
                  <a:gd name="connsiteX15" fmla="*/ 29245 w 581284"/>
                  <a:gd name="connsiteY15" fmla="*/ 155123 h 394439"/>
                  <a:gd name="connsiteX16" fmla="*/ 74604 w 581284"/>
                  <a:gd name="connsiteY16" fmla="*/ 359134 h 394439"/>
                  <a:gd name="connsiteX17" fmla="*/ 118391 w 581284"/>
                  <a:gd name="connsiteY17" fmla="*/ 394256 h 394439"/>
                  <a:gd name="connsiteX18" fmla="*/ 459191 w 581284"/>
                  <a:gd name="connsiteY18" fmla="*/ 394256 h 394439"/>
                  <a:gd name="connsiteX19" fmla="*/ 502947 w 581284"/>
                  <a:gd name="connsiteY19" fmla="*/ 359134 h 394439"/>
                  <a:gd name="connsiteX20" fmla="*/ 548122 w 581284"/>
                  <a:gd name="connsiteY20" fmla="*/ 155894 h 394439"/>
                  <a:gd name="connsiteX21" fmla="*/ 581240 w 581284"/>
                  <a:gd name="connsiteY21" fmla="*/ 115745 h 394439"/>
                  <a:gd name="connsiteX22" fmla="*/ 540290 w 581284"/>
                  <a:gd name="connsiteY22" fmla="*/ 114882 h 394439"/>
                  <a:gd name="connsiteX23" fmla="*/ 541153 w 581284"/>
                  <a:gd name="connsiteY23" fmla="*/ 115745 h 394439"/>
                  <a:gd name="connsiteX24" fmla="*/ 540290 w 581284"/>
                  <a:gd name="connsiteY24" fmla="*/ 116609 h 394439"/>
                  <a:gd name="connsiteX25" fmla="*/ 539426 w 581284"/>
                  <a:gd name="connsiteY25" fmla="*/ 115745 h 394439"/>
                  <a:gd name="connsiteX26" fmla="*/ 540290 w 581284"/>
                  <a:gd name="connsiteY26" fmla="*/ 114882 h 394439"/>
                  <a:gd name="connsiteX27" fmla="*/ 288791 w 581284"/>
                  <a:gd name="connsiteY27" fmla="*/ 40074 h 394439"/>
                  <a:gd name="connsiteX28" fmla="*/ 289655 w 581284"/>
                  <a:gd name="connsiteY28" fmla="*/ 40937 h 394439"/>
                  <a:gd name="connsiteX29" fmla="*/ 289346 w 581284"/>
                  <a:gd name="connsiteY29" fmla="*/ 41461 h 394439"/>
                  <a:gd name="connsiteX30" fmla="*/ 288205 w 581284"/>
                  <a:gd name="connsiteY30" fmla="*/ 41461 h 394439"/>
                  <a:gd name="connsiteX31" fmla="*/ 287928 w 581284"/>
                  <a:gd name="connsiteY31" fmla="*/ 40937 h 394439"/>
                  <a:gd name="connsiteX32" fmla="*/ 288791 w 581284"/>
                  <a:gd name="connsiteY32" fmla="*/ 40074 h 394439"/>
                  <a:gd name="connsiteX33" fmla="*/ 40901 w 581284"/>
                  <a:gd name="connsiteY33" fmla="*/ 114882 h 394439"/>
                  <a:gd name="connsiteX34" fmla="*/ 41912 w 581284"/>
                  <a:gd name="connsiteY34" fmla="*/ 115566 h 394439"/>
                  <a:gd name="connsiteX35" fmla="*/ 41224 w 581284"/>
                  <a:gd name="connsiteY35" fmla="*/ 116578 h 394439"/>
                  <a:gd name="connsiteX36" fmla="*/ 40901 w 581284"/>
                  <a:gd name="connsiteY36" fmla="*/ 116578 h 394439"/>
                  <a:gd name="connsiteX37" fmla="*/ 40216 w 581284"/>
                  <a:gd name="connsiteY37" fmla="*/ 115566 h 394439"/>
                  <a:gd name="connsiteX38" fmla="*/ 40901 w 581284"/>
                  <a:gd name="connsiteY38" fmla="*/ 114882 h 394439"/>
                  <a:gd name="connsiteX39" fmla="*/ 463816 w 581284"/>
                  <a:gd name="connsiteY39" fmla="*/ 350438 h 394439"/>
                  <a:gd name="connsiteX40" fmla="*/ 459191 w 581284"/>
                  <a:gd name="connsiteY40" fmla="*/ 354169 h 394439"/>
                  <a:gd name="connsiteX41" fmla="*/ 118391 w 581284"/>
                  <a:gd name="connsiteY41" fmla="*/ 354169 h 394439"/>
                  <a:gd name="connsiteX42" fmla="*/ 113735 w 581284"/>
                  <a:gd name="connsiteY42" fmla="*/ 350438 h 394439"/>
                  <a:gd name="connsiteX43" fmla="*/ 76146 w 581284"/>
                  <a:gd name="connsiteY43" fmla="*/ 181241 h 394439"/>
                  <a:gd name="connsiteX44" fmla="*/ 194001 w 581284"/>
                  <a:gd name="connsiteY44" fmla="*/ 260459 h 394439"/>
                  <a:gd name="connsiteX45" fmla="*/ 231815 w 581284"/>
                  <a:gd name="connsiteY45" fmla="*/ 254180 h 394439"/>
                  <a:gd name="connsiteX46" fmla="*/ 235075 w 581284"/>
                  <a:gd name="connsiteY46" fmla="*/ 248124 h 394439"/>
                  <a:gd name="connsiteX47" fmla="*/ 288791 w 581284"/>
                  <a:gd name="connsiteY47" fmla="*/ 114974 h 394439"/>
                  <a:gd name="connsiteX48" fmla="*/ 342477 w 581284"/>
                  <a:gd name="connsiteY48" fmla="*/ 248124 h 394439"/>
                  <a:gd name="connsiteX49" fmla="*/ 377546 w 581284"/>
                  <a:gd name="connsiteY49" fmla="*/ 263709 h 394439"/>
                  <a:gd name="connsiteX50" fmla="*/ 383581 w 581284"/>
                  <a:gd name="connsiteY50" fmla="*/ 260459 h 394439"/>
                  <a:gd name="connsiteX51" fmla="*/ 501436 w 581284"/>
                  <a:gd name="connsiteY51" fmla="*/ 181272 h 39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81284" h="394439">
                    <a:moveTo>
                      <a:pt x="581240" y="115745"/>
                    </a:moveTo>
                    <a:cubicBezTo>
                      <a:pt x="581283" y="93130"/>
                      <a:pt x="562982" y="74761"/>
                      <a:pt x="540367" y="74718"/>
                    </a:cubicBezTo>
                    <a:cubicBezTo>
                      <a:pt x="517752" y="74675"/>
                      <a:pt x="499383" y="92976"/>
                      <a:pt x="499339" y="115591"/>
                    </a:cubicBezTo>
                    <a:cubicBezTo>
                      <a:pt x="499330" y="121259"/>
                      <a:pt x="500496" y="126865"/>
                      <a:pt x="502762" y="132057"/>
                    </a:cubicBezTo>
                    <a:lnTo>
                      <a:pt x="373806" y="218676"/>
                    </a:lnTo>
                    <a:lnTo>
                      <a:pt x="314848" y="72359"/>
                    </a:lnTo>
                    <a:cubicBezTo>
                      <a:pt x="332295" y="57968"/>
                      <a:pt x="334774" y="32158"/>
                      <a:pt x="320383" y="14711"/>
                    </a:cubicBezTo>
                    <a:cubicBezTo>
                      <a:pt x="305991" y="-2736"/>
                      <a:pt x="280182" y="-5212"/>
                      <a:pt x="262735" y="9176"/>
                    </a:cubicBezTo>
                    <a:cubicBezTo>
                      <a:pt x="245288" y="23567"/>
                      <a:pt x="242808" y="49377"/>
                      <a:pt x="257200" y="66824"/>
                    </a:cubicBezTo>
                    <a:cubicBezTo>
                      <a:pt x="258865" y="68841"/>
                      <a:pt x="260718" y="70694"/>
                      <a:pt x="262735" y="72359"/>
                    </a:cubicBezTo>
                    <a:lnTo>
                      <a:pt x="203745" y="218552"/>
                    </a:lnTo>
                    <a:lnTo>
                      <a:pt x="77564" y="134031"/>
                    </a:lnTo>
                    <a:cubicBezTo>
                      <a:pt x="87580" y="113772"/>
                      <a:pt x="79279" y="89229"/>
                      <a:pt x="59023" y="79214"/>
                    </a:cubicBezTo>
                    <a:cubicBezTo>
                      <a:pt x="38764" y="69198"/>
                      <a:pt x="14221" y="77499"/>
                      <a:pt x="4203" y="97756"/>
                    </a:cubicBezTo>
                    <a:cubicBezTo>
                      <a:pt x="-5813" y="118015"/>
                      <a:pt x="2488" y="142557"/>
                      <a:pt x="22747" y="152573"/>
                    </a:cubicBezTo>
                    <a:cubicBezTo>
                      <a:pt x="24835" y="153609"/>
                      <a:pt x="27009" y="154460"/>
                      <a:pt x="29245" y="155123"/>
                    </a:cubicBezTo>
                    <a:lnTo>
                      <a:pt x="74604" y="359134"/>
                    </a:lnTo>
                    <a:cubicBezTo>
                      <a:pt x="79076" y="379714"/>
                      <a:pt x="97333" y="394358"/>
                      <a:pt x="118391" y="394256"/>
                    </a:cubicBezTo>
                    <a:lnTo>
                      <a:pt x="459191" y="394256"/>
                    </a:lnTo>
                    <a:cubicBezTo>
                      <a:pt x="480243" y="394355"/>
                      <a:pt x="498488" y="379708"/>
                      <a:pt x="502947" y="359134"/>
                    </a:cubicBezTo>
                    <a:lnTo>
                      <a:pt x="548122" y="155894"/>
                    </a:lnTo>
                    <a:cubicBezTo>
                      <a:pt x="567333" y="152138"/>
                      <a:pt x="581206" y="135320"/>
                      <a:pt x="581240" y="115745"/>
                    </a:cubicBezTo>
                    <a:close/>
                    <a:moveTo>
                      <a:pt x="540290" y="114882"/>
                    </a:moveTo>
                    <a:cubicBezTo>
                      <a:pt x="540768" y="114882"/>
                      <a:pt x="541153" y="115267"/>
                      <a:pt x="541153" y="115745"/>
                    </a:cubicBezTo>
                    <a:cubicBezTo>
                      <a:pt x="541153" y="116223"/>
                      <a:pt x="540768" y="116609"/>
                      <a:pt x="540290" y="116609"/>
                    </a:cubicBezTo>
                    <a:cubicBezTo>
                      <a:pt x="539812" y="116609"/>
                      <a:pt x="539426" y="116223"/>
                      <a:pt x="539426" y="115745"/>
                    </a:cubicBezTo>
                    <a:cubicBezTo>
                      <a:pt x="539426" y="115267"/>
                      <a:pt x="539812" y="114882"/>
                      <a:pt x="540290" y="114882"/>
                    </a:cubicBezTo>
                    <a:close/>
                    <a:moveTo>
                      <a:pt x="288791" y="40074"/>
                    </a:moveTo>
                    <a:cubicBezTo>
                      <a:pt x="289260" y="40089"/>
                      <a:pt x="289639" y="40468"/>
                      <a:pt x="289655" y="40937"/>
                    </a:cubicBezTo>
                    <a:cubicBezTo>
                      <a:pt x="289664" y="41159"/>
                      <a:pt x="289544" y="41363"/>
                      <a:pt x="289346" y="41461"/>
                    </a:cubicBezTo>
                    <a:lnTo>
                      <a:pt x="288205" y="41461"/>
                    </a:lnTo>
                    <a:cubicBezTo>
                      <a:pt x="288023" y="41350"/>
                      <a:pt x="287918" y="41150"/>
                      <a:pt x="287928" y="40937"/>
                    </a:cubicBezTo>
                    <a:cubicBezTo>
                      <a:pt x="287943" y="40468"/>
                      <a:pt x="288322" y="40089"/>
                      <a:pt x="288791" y="40074"/>
                    </a:cubicBezTo>
                    <a:close/>
                    <a:moveTo>
                      <a:pt x="40901" y="114882"/>
                    </a:moveTo>
                    <a:cubicBezTo>
                      <a:pt x="41369" y="114792"/>
                      <a:pt x="41822" y="115098"/>
                      <a:pt x="41912" y="115566"/>
                    </a:cubicBezTo>
                    <a:cubicBezTo>
                      <a:pt x="42001" y="116035"/>
                      <a:pt x="41693" y="116488"/>
                      <a:pt x="41224" y="116578"/>
                    </a:cubicBezTo>
                    <a:cubicBezTo>
                      <a:pt x="41119" y="116599"/>
                      <a:pt x="41008" y="116599"/>
                      <a:pt x="40901" y="116578"/>
                    </a:cubicBezTo>
                    <a:cubicBezTo>
                      <a:pt x="40432" y="116488"/>
                      <a:pt x="40127" y="116035"/>
                      <a:pt x="40216" y="115566"/>
                    </a:cubicBezTo>
                    <a:cubicBezTo>
                      <a:pt x="40281" y="115221"/>
                      <a:pt x="40552" y="114950"/>
                      <a:pt x="40901" y="114882"/>
                    </a:cubicBezTo>
                    <a:close/>
                    <a:moveTo>
                      <a:pt x="463816" y="350438"/>
                    </a:moveTo>
                    <a:cubicBezTo>
                      <a:pt x="463351" y="352618"/>
                      <a:pt x="461420" y="354176"/>
                      <a:pt x="459191" y="354169"/>
                    </a:cubicBezTo>
                    <a:lnTo>
                      <a:pt x="118391" y="354169"/>
                    </a:lnTo>
                    <a:cubicBezTo>
                      <a:pt x="116150" y="354191"/>
                      <a:pt x="114204" y="352631"/>
                      <a:pt x="113735" y="350438"/>
                    </a:cubicBezTo>
                    <a:lnTo>
                      <a:pt x="76146" y="181241"/>
                    </a:lnTo>
                    <a:lnTo>
                      <a:pt x="194001" y="260459"/>
                    </a:lnTo>
                    <a:cubicBezTo>
                      <a:pt x="206178" y="269167"/>
                      <a:pt x="223107" y="266358"/>
                      <a:pt x="231815" y="254180"/>
                    </a:cubicBezTo>
                    <a:cubicBezTo>
                      <a:pt x="233154" y="252309"/>
                      <a:pt x="234252" y="250274"/>
                      <a:pt x="235075" y="248124"/>
                    </a:cubicBezTo>
                    <a:lnTo>
                      <a:pt x="288791" y="114974"/>
                    </a:lnTo>
                    <a:lnTo>
                      <a:pt x="342477" y="248124"/>
                    </a:lnTo>
                    <a:cubicBezTo>
                      <a:pt x="347857" y="262111"/>
                      <a:pt x="363559" y="269090"/>
                      <a:pt x="377546" y="263709"/>
                    </a:cubicBezTo>
                    <a:cubicBezTo>
                      <a:pt x="379686" y="262885"/>
                      <a:pt x="381715" y="261794"/>
                      <a:pt x="383581" y="260459"/>
                    </a:cubicBezTo>
                    <a:lnTo>
                      <a:pt x="501436" y="181272"/>
                    </a:lnTo>
                    <a:close/>
                  </a:path>
                </a:pathLst>
              </a:custGeom>
              <a:grpFill/>
              <a:ln w="30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A7291FDA-299A-7684-1AD1-1DC98727F10C}"/>
              </a:ext>
            </a:extLst>
          </p:cNvPr>
          <p:cNvGrpSpPr/>
          <p:nvPr/>
        </p:nvGrpSpPr>
        <p:grpSpPr>
          <a:xfrm>
            <a:off x="9823540" y="4623449"/>
            <a:ext cx="1104966" cy="1104966"/>
            <a:chOff x="9039517" y="2322222"/>
            <a:chExt cx="1104966" cy="1104966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5BAC191C-6D99-900A-43E4-8EF72963B401}"/>
                </a:ext>
              </a:extLst>
            </p:cNvPr>
            <p:cNvSpPr/>
            <p:nvPr/>
          </p:nvSpPr>
          <p:spPr>
            <a:xfrm>
              <a:off x="9039517" y="2322222"/>
              <a:ext cx="1104966" cy="1104966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A419766F-DA33-9AB7-D468-A03F7B49B2F5}"/>
                </a:ext>
              </a:extLst>
            </p:cNvPr>
            <p:cNvSpPr/>
            <p:nvPr/>
          </p:nvSpPr>
          <p:spPr>
            <a:xfrm>
              <a:off x="9153080" y="2435785"/>
              <a:ext cx="877840" cy="877840"/>
            </a:xfrm>
            <a:prstGeom prst="ellipse">
              <a:avLst/>
            </a:prstGeom>
            <a:gradFill flip="none" rotWithShape="1">
              <a:gsLst>
                <a:gs pos="80000">
                  <a:schemeClr val="accent5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FD88AD50-0904-B78D-22E9-2D78FBEABA0B}"/>
                </a:ext>
              </a:extLst>
            </p:cNvPr>
            <p:cNvGrpSpPr/>
            <p:nvPr/>
          </p:nvGrpSpPr>
          <p:grpSpPr>
            <a:xfrm>
              <a:off x="9403477" y="2686182"/>
              <a:ext cx="377047" cy="377047"/>
              <a:chOff x="5997280" y="4101941"/>
              <a:chExt cx="534264" cy="534264"/>
            </a:xfrm>
            <a:solidFill>
              <a:schemeClr val="bg1"/>
            </a:solidFill>
          </p:grpSpPr>
          <p:sp>
            <p:nvSpPr>
              <p:cNvPr id="152" name="任意多边形: 形状 245">
                <a:extLst>
                  <a:ext uri="{FF2B5EF4-FFF2-40B4-BE49-F238E27FC236}">
                    <a16:creationId xmlns:a16="http://schemas.microsoft.com/office/drawing/2014/main" id="{D68B098E-5882-B975-5848-E219A2613557}"/>
                  </a:ext>
                </a:extLst>
              </p:cNvPr>
              <p:cNvSpPr/>
              <p:nvPr/>
            </p:nvSpPr>
            <p:spPr>
              <a:xfrm>
                <a:off x="5997280" y="4101941"/>
                <a:ext cx="534264" cy="534264"/>
              </a:xfrm>
              <a:custGeom>
                <a:avLst/>
                <a:gdLst>
                  <a:gd name="connsiteX0" fmla="*/ 267118 w 534264"/>
                  <a:gd name="connsiteY0" fmla="*/ 534082 h 534264"/>
                  <a:gd name="connsiteX1" fmla="*/ -45 w 534264"/>
                  <a:gd name="connsiteY1" fmla="*/ 266980 h 534264"/>
                  <a:gd name="connsiteX2" fmla="*/ 267056 w 534264"/>
                  <a:gd name="connsiteY2" fmla="*/ -183 h 534264"/>
                  <a:gd name="connsiteX3" fmla="*/ 534220 w 534264"/>
                  <a:gd name="connsiteY3" fmla="*/ 266918 h 534264"/>
                  <a:gd name="connsiteX4" fmla="*/ 534220 w 534264"/>
                  <a:gd name="connsiteY4" fmla="*/ 266980 h 534264"/>
                  <a:gd name="connsiteX5" fmla="*/ 267118 w 534264"/>
                  <a:gd name="connsiteY5" fmla="*/ 534082 h 534264"/>
                  <a:gd name="connsiteX6" fmla="*/ 267118 w 534264"/>
                  <a:gd name="connsiteY6" fmla="*/ 39935 h 534264"/>
                  <a:gd name="connsiteX7" fmla="*/ 40042 w 534264"/>
                  <a:gd name="connsiteY7" fmla="*/ 266949 h 534264"/>
                  <a:gd name="connsiteX8" fmla="*/ 267056 w 534264"/>
                  <a:gd name="connsiteY8" fmla="*/ 494026 h 534264"/>
                  <a:gd name="connsiteX9" fmla="*/ 494133 w 534264"/>
                  <a:gd name="connsiteY9" fmla="*/ 267011 h 534264"/>
                  <a:gd name="connsiteX10" fmla="*/ 494133 w 534264"/>
                  <a:gd name="connsiteY10" fmla="*/ 266980 h 534264"/>
                  <a:gd name="connsiteX11" fmla="*/ 267118 w 534264"/>
                  <a:gd name="connsiteY11" fmla="*/ 39935 h 53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4264" h="534264">
                    <a:moveTo>
                      <a:pt x="267118" y="534082"/>
                    </a:moveTo>
                    <a:cubicBezTo>
                      <a:pt x="119586" y="534112"/>
                      <a:pt x="-28" y="414499"/>
                      <a:pt x="-45" y="266980"/>
                    </a:cubicBezTo>
                    <a:cubicBezTo>
                      <a:pt x="-62" y="119461"/>
                      <a:pt x="119525" y="-152"/>
                      <a:pt x="267056" y="-183"/>
                    </a:cubicBezTo>
                    <a:cubicBezTo>
                      <a:pt x="414588" y="-214"/>
                      <a:pt x="534201" y="119399"/>
                      <a:pt x="534220" y="266918"/>
                    </a:cubicBezTo>
                    <a:cubicBezTo>
                      <a:pt x="534220" y="266949"/>
                      <a:pt x="534220" y="266949"/>
                      <a:pt x="534220" y="266980"/>
                    </a:cubicBezTo>
                    <a:cubicBezTo>
                      <a:pt x="534050" y="414438"/>
                      <a:pt x="414564" y="533897"/>
                      <a:pt x="267118" y="534082"/>
                    </a:cubicBezTo>
                    <a:close/>
                    <a:moveTo>
                      <a:pt x="267118" y="39935"/>
                    </a:moveTo>
                    <a:cubicBezTo>
                      <a:pt x="141724" y="39904"/>
                      <a:pt x="40059" y="141570"/>
                      <a:pt x="40042" y="266949"/>
                    </a:cubicBezTo>
                    <a:cubicBezTo>
                      <a:pt x="40025" y="392329"/>
                      <a:pt x="141662" y="493995"/>
                      <a:pt x="267056" y="494026"/>
                    </a:cubicBezTo>
                    <a:cubicBezTo>
                      <a:pt x="392451" y="494056"/>
                      <a:pt x="494114" y="392390"/>
                      <a:pt x="494133" y="267011"/>
                    </a:cubicBezTo>
                    <a:cubicBezTo>
                      <a:pt x="494133" y="267011"/>
                      <a:pt x="494133" y="266980"/>
                      <a:pt x="494133" y="266980"/>
                    </a:cubicBezTo>
                    <a:cubicBezTo>
                      <a:pt x="493997" y="141662"/>
                      <a:pt x="392445" y="40089"/>
                      <a:pt x="267118" y="39935"/>
                    </a:cubicBezTo>
                    <a:close/>
                  </a:path>
                </a:pathLst>
              </a:custGeom>
              <a:grpFill/>
              <a:ln w="30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53" name="任意多边形: 形状 246">
                <a:extLst>
                  <a:ext uri="{FF2B5EF4-FFF2-40B4-BE49-F238E27FC236}">
                    <a16:creationId xmlns:a16="http://schemas.microsoft.com/office/drawing/2014/main" id="{37455076-7858-68FC-2A7D-217C768F18B1}"/>
                  </a:ext>
                </a:extLst>
              </p:cNvPr>
              <p:cNvSpPr/>
              <p:nvPr/>
            </p:nvSpPr>
            <p:spPr>
              <a:xfrm>
                <a:off x="6242488" y="4347118"/>
                <a:ext cx="43910" cy="43910"/>
              </a:xfrm>
              <a:custGeom>
                <a:avLst/>
                <a:gdLst>
                  <a:gd name="connsiteX0" fmla="*/ 43910 w 43910"/>
                  <a:gd name="connsiteY0" fmla="*/ 21955 h 43910"/>
                  <a:gd name="connsiteX1" fmla="*/ 21955 w 43910"/>
                  <a:gd name="connsiteY1" fmla="*/ 43911 h 43910"/>
                  <a:gd name="connsiteX2" fmla="*/ 0 w 43910"/>
                  <a:gd name="connsiteY2" fmla="*/ 21955 h 43910"/>
                  <a:gd name="connsiteX3" fmla="*/ 21955 w 43910"/>
                  <a:gd name="connsiteY3" fmla="*/ 0 h 43910"/>
                  <a:gd name="connsiteX4" fmla="*/ 43910 w 43910"/>
                  <a:gd name="connsiteY4" fmla="*/ 21955 h 43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10" h="43910">
                    <a:moveTo>
                      <a:pt x="43910" y="21955"/>
                    </a:moveTo>
                    <a:cubicBezTo>
                      <a:pt x="43910" y="34081"/>
                      <a:pt x="34081" y="43911"/>
                      <a:pt x="21955" y="43911"/>
                    </a:cubicBezTo>
                    <a:cubicBezTo>
                      <a:pt x="9830" y="43911"/>
                      <a:pt x="0" y="34081"/>
                      <a:pt x="0" y="21955"/>
                    </a:cubicBezTo>
                    <a:cubicBezTo>
                      <a:pt x="0" y="9830"/>
                      <a:pt x="9830" y="0"/>
                      <a:pt x="21955" y="0"/>
                    </a:cubicBezTo>
                    <a:cubicBezTo>
                      <a:pt x="34081" y="0"/>
                      <a:pt x="43910" y="9830"/>
                      <a:pt x="43910" y="21955"/>
                    </a:cubicBezTo>
                    <a:close/>
                  </a:path>
                </a:pathLst>
              </a:custGeom>
              <a:grpFill/>
              <a:ln w="30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54" name="任意多边形: 形状 247">
                <a:extLst>
                  <a:ext uri="{FF2B5EF4-FFF2-40B4-BE49-F238E27FC236}">
                    <a16:creationId xmlns:a16="http://schemas.microsoft.com/office/drawing/2014/main" id="{1E2AED22-4781-E949-FFA6-BBD6BA0D1EBC}"/>
                  </a:ext>
                </a:extLst>
              </p:cNvPr>
              <p:cNvSpPr/>
              <p:nvPr/>
            </p:nvSpPr>
            <p:spPr>
              <a:xfrm>
                <a:off x="6116112" y="4220839"/>
                <a:ext cx="296554" cy="296617"/>
              </a:xfrm>
              <a:custGeom>
                <a:avLst/>
                <a:gdLst>
                  <a:gd name="connsiteX0" fmla="*/ 24510 w 296554"/>
                  <a:gd name="connsiteY0" fmla="*/ 296434 h 296617"/>
                  <a:gd name="connsiteX1" fmla="*/ -45 w 296554"/>
                  <a:gd name="connsiteY1" fmla="*/ 271642 h 296617"/>
                  <a:gd name="connsiteX2" fmla="*/ 2308 w 296554"/>
                  <a:gd name="connsiteY2" fmla="*/ 261250 h 296617"/>
                  <a:gd name="connsiteX3" fmla="*/ 82482 w 296554"/>
                  <a:gd name="connsiteY3" fmla="*/ 93841 h 296617"/>
                  <a:gd name="connsiteX4" fmla="*/ 94014 w 296554"/>
                  <a:gd name="connsiteY4" fmla="*/ 82309 h 296617"/>
                  <a:gd name="connsiteX5" fmla="*/ 261423 w 296554"/>
                  <a:gd name="connsiteY5" fmla="*/ 2135 h 296617"/>
                  <a:gd name="connsiteX6" fmla="*/ 294202 w 296554"/>
                  <a:gd name="connsiteY6" fmla="*/ 14069 h 296617"/>
                  <a:gd name="connsiteX7" fmla="*/ 294202 w 296554"/>
                  <a:gd name="connsiteY7" fmla="*/ 34914 h 296617"/>
                  <a:gd name="connsiteX8" fmla="*/ 214028 w 296554"/>
                  <a:gd name="connsiteY8" fmla="*/ 202322 h 296617"/>
                  <a:gd name="connsiteX9" fmla="*/ 202495 w 296554"/>
                  <a:gd name="connsiteY9" fmla="*/ 213886 h 296617"/>
                  <a:gd name="connsiteX10" fmla="*/ 202495 w 296554"/>
                  <a:gd name="connsiteY10" fmla="*/ 213886 h 296617"/>
                  <a:gd name="connsiteX11" fmla="*/ 35087 w 296554"/>
                  <a:gd name="connsiteY11" fmla="*/ 294059 h 296617"/>
                  <a:gd name="connsiteX12" fmla="*/ 24510 w 296554"/>
                  <a:gd name="connsiteY12" fmla="*/ 296434 h 296617"/>
                  <a:gd name="connsiteX13" fmla="*/ 113934 w 296554"/>
                  <a:gd name="connsiteY13" fmla="*/ 113792 h 296617"/>
                  <a:gd name="connsiteX14" fmla="*/ 50875 w 296554"/>
                  <a:gd name="connsiteY14" fmla="*/ 245431 h 296617"/>
                  <a:gd name="connsiteX15" fmla="*/ 182514 w 296554"/>
                  <a:gd name="connsiteY15" fmla="*/ 182372 h 296617"/>
                  <a:gd name="connsiteX16" fmla="*/ 245573 w 296554"/>
                  <a:gd name="connsiteY16" fmla="*/ 50733 h 296617"/>
                  <a:gd name="connsiteX17" fmla="*/ 194447 w 296554"/>
                  <a:gd name="connsiteY17" fmla="*/ 197050 h 296617"/>
                  <a:gd name="connsiteX18" fmla="*/ 194447 w 296554"/>
                  <a:gd name="connsiteY18" fmla="*/ 197050 h 296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6554" h="296617">
                    <a:moveTo>
                      <a:pt x="24510" y="296434"/>
                    </a:moveTo>
                    <a:cubicBezTo>
                      <a:pt x="10887" y="296372"/>
                      <a:pt x="-106" y="285271"/>
                      <a:pt x="-45" y="271642"/>
                    </a:cubicBezTo>
                    <a:cubicBezTo>
                      <a:pt x="-29" y="268065"/>
                      <a:pt x="775" y="264519"/>
                      <a:pt x="2308" y="261250"/>
                    </a:cubicBezTo>
                    <a:lnTo>
                      <a:pt x="82482" y="93841"/>
                    </a:lnTo>
                    <a:cubicBezTo>
                      <a:pt x="84908" y="88815"/>
                      <a:pt x="88973" y="84745"/>
                      <a:pt x="94014" y="82309"/>
                    </a:cubicBezTo>
                    <a:lnTo>
                      <a:pt x="261423" y="2135"/>
                    </a:lnTo>
                    <a:cubicBezTo>
                      <a:pt x="273773" y="-3631"/>
                      <a:pt x="288448" y="1734"/>
                      <a:pt x="294202" y="14069"/>
                    </a:cubicBezTo>
                    <a:cubicBezTo>
                      <a:pt x="297279" y="20698"/>
                      <a:pt x="297279" y="28315"/>
                      <a:pt x="294202" y="34914"/>
                    </a:cubicBezTo>
                    <a:lnTo>
                      <a:pt x="214028" y="202322"/>
                    </a:lnTo>
                    <a:cubicBezTo>
                      <a:pt x="211607" y="207379"/>
                      <a:pt x="207540" y="211450"/>
                      <a:pt x="202495" y="213886"/>
                    </a:cubicBezTo>
                    <a:lnTo>
                      <a:pt x="202495" y="213886"/>
                    </a:lnTo>
                    <a:lnTo>
                      <a:pt x="35087" y="294059"/>
                    </a:lnTo>
                    <a:cubicBezTo>
                      <a:pt x="31784" y="295632"/>
                      <a:pt x="28170" y="296434"/>
                      <a:pt x="24510" y="296434"/>
                    </a:cubicBezTo>
                    <a:close/>
                    <a:moveTo>
                      <a:pt x="113934" y="113792"/>
                    </a:moveTo>
                    <a:lnTo>
                      <a:pt x="50875" y="245431"/>
                    </a:lnTo>
                    <a:lnTo>
                      <a:pt x="182514" y="182372"/>
                    </a:lnTo>
                    <a:lnTo>
                      <a:pt x="245573" y="50733"/>
                    </a:lnTo>
                    <a:close/>
                    <a:moveTo>
                      <a:pt x="194447" y="197050"/>
                    </a:moveTo>
                    <a:lnTo>
                      <a:pt x="194447" y="197050"/>
                    </a:lnTo>
                    <a:close/>
                  </a:path>
                </a:pathLst>
              </a:custGeom>
              <a:grpFill/>
              <a:ln w="30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58297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1819275" cy="484721"/>
          </a:xfrm>
          <a:prstGeom prst="rect">
            <a:avLst/>
          </a:prstGeom>
        </p:spPr>
        <p:txBody>
          <a:bodyPr wrap="none"/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371475" indent="0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未来规划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C43DFE-FA70-1F13-356A-9B6892B2AC7F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527" y="1382534"/>
            <a:ext cx="4392488" cy="2120842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9E5B1D0D-38F0-A2CA-6818-EA821C219BD6}"/>
              </a:ext>
            </a:extLst>
          </p:cNvPr>
          <p:cNvGrpSpPr/>
          <p:nvPr/>
        </p:nvGrpSpPr>
        <p:grpSpPr>
          <a:xfrm>
            <a:off x="5019532" y="1890472"/>
            <a:ext cx="1104966" cy="1104966"/>
            <a:chOff x="7339539" y="2361723"/>
            <a:chExt cx="1104966" cy="110496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3AA235F-5A72-A0DD-2EB6-3627CCA46881}"/>
                </a:ext>
              </a:extLst>
            </p:cNvPr>
            <p:cNvSpPr/>
            <p:nvPr/>
          </p:nvSpPr>
          <p:spPr>
            <a:xfrm>
              <a:off x="7339539" y="2361723"/>
              <a:ext cx="1104966" cy="1104966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E57949B-980D-32A5-B2E5-C919CFE9D465}"/>
                </a:ext>
              </a:extLst>
            </p:cNvPr>
            <p:cNvSpPr/>
            <p:nvPr/>
          </p:nvSpPr>
          <p:spPr>
            <a:xfrm>
              <a:off x="7453102" y="2475286"/>
              <a:ext cx="877840" cy="877840"/>
            </a:xfrm>
            <a:prstGeom prst="ellipse">
              <a:avLst/>
            </a:prstGeom>
            <a:gradFill flip="none" rotWithShape="1">
              <a:gsLst>
                <a:gs pos="80000">
                  <a:schemeClr val="accent5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41A11BB-1D4F-125C-6F28-AFF405CBC936}"/>
              </a:ext>
            </a:extLst>
          </p:cNvPr>
          <p:cNvGrpSpPr/>
          <p:nvPr/>
        </p:nvGrpSpPr>
        <p:grpSpPr>
          <a:xfrm>
            <a:off x="5299223" y="2170163"/>
            <a:ext cx="545585" cy="545585"/>
            <a:chOff x="8546873" y="4699098"/>
            <a:chExt cx="518037" cy="51803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A01EC57-2901-CB3F-CAB3-F139F6DC19FB}"/>
                </a:ext>
              </a:extLst>
            </p:cNvPr>
            <p:cNvSpPr/>
            <p:nvPr/>
          </p:nvSpPr>
          <p:spPr>
            <a:xfrm>
              <a:off x="8546873" y="4699098"/>
              <a:ext cx="518037" cy="518037"/>
            </a:xfrm>
            <a:custGeom>
              <a:avLst/>
              <a:gdLst>
                <a:gd name="connsiteX0" fmla="*/ -51 w 518037"/>
                <a:gd name="connsiteY0" fmla="*/ 258887 h 518037"/>
                <a:gd name="connsiteX1" fmla="*/ 258899 w 518037"/>
                <a:gd name="connsiteY1" fmla="*/ 517975 h 518037"/>
                <a:gd name="connsiteX2" fmla="*/ 517987 w 518037"/>
                <a:gd name="connsiteY2" fmla="*/ 259025 h 518037"/>
                <a:gd name="connsiteX3" fmla="*/ 259312 w 518037"/>
                <a:gd name="connsiteY3" fmla="*/ -63 h 518037"/>
                <a:gd name="connsiteX4" fmla="*/ -51 w 518037"/>
                <a:gd name="connsiteY4" fmla="*/ 258473 h 518037"/>
                <a:gd name="connsiteX5" fmla="*/ -51 w 518037"/>
                <a:gd name="connsiteY5" fmla="*/ 258887 h 518037"/>
                <a:gd name="connsiteX6" fmla="*/ 458987 w 518037"/>
                <a:gd name="connsiteY6" fmla="*/ 258887 h 518037"/>
                <a:gd name="connsiteX7" fmla="*/ 259106 w 518037"/>
                <a:gd name="connsiteY7" fmla="*/ 458768 h 518037"/>
                <a:gd name="connsiteX8" fmla="*/ 59224 w 518037"/>
                <a:gd name="connsiteY8" fmla="*/ 258887 h 518037"/>
                <a:gd name="connsiteX9" fmla="*/ 259106 w 518037"/>
                <a:gd name="connsiteY9" fmla="*/ 59005 h 518037"/>
                <a:gd name="connsiteX10" fmla="*/ 459194 w 518037"/>
                <a:gd name="connsiteY10" fmla="*/ 258680 h 518037"/>
                <a:gd name="connsiteX11" fmla="*/ 459194 w 518037"/>
                <a:gd name="connsiteY11" fmla="*/ 258887 h 51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8037" h="518037">
                  <a:moveTo>
                    <a:pt x="-51" y="258887"/>
                  </a:moveTo>
                  <a:cubicBezTo>
                    <a:pt x="-85" y="401940"/>
                    <a:pt x="115846" y="517933"/>
                    <a:pt x="258899" y="517975"/>
                  </a:cubicBezTo>
                  <a:cubicBezTo>
                    <a:pt x="401952" y="518009"/>
                    <a:pt x="517952" y="402078"/>
                    <a:pt x="517987" y="259025"/>
                  </a:cubicBezTo>
                  <a:cubicBezTo>
                    <a:pt x="518021" y="116082"/>
                    <a:pt x="402255" y="130"/>
                    <a:pt x="259312" y="-63"/>
                  </a:cubicBezTo>
                  <a:cubicBezTo>
                    <a:pt x="116301" y="-290"/>
                    <a:pt x="177" y="115462"/>
                    <a:pt x="-51" y="258473"/>
                  </a:cubicBezTo>
                  <a:cubicBezTo>
                    <a:pt x="-51" y="258611"/>
                    <a:pt x="-51" y="258749"/>
                    <a:pt x="-51" y="258887"/>
                  </a:cubicBezTo>
                  <a:close/>
                  <a:moveTo>
                    <a:pt x="458987" y="258887"/>
                  </a:moveTo>
                  <a:cubicBezTo>
                    <a:pt x="458987" y="369276"/>
                    <a:pt x="369495" y="458768"/>
                    <a:pt x="259106" y="458768"/>
                  </a:cubicBezTo>
                  <a:cubicBezTo>
                    <a:pt x="148716" y="458768"/>
                    <a:pt x="59224" y="369276"/>
                    <a:pt x="59224" y="258887"/>
                  </a:cubicBezTo>
                  <a:cubicBezTo>
                    <a:pt x="59224" y="148497"/>
                    <a:pt x="148716" y="59005"/>
                    <a:pt x="259106" y="59005"/>
                  </a:cubicBezTo>
                  <a:cubicBezTo>
                    <a:pt x="369495" y="58888"/>
                    <a:pt x="459077" y="148290"/>
                    <a:pt x="459194" y="258680"/>
                  </a:cubicBezTo>
                  <a:cubicBezTo>
                    <a:pt x="459194" y="258749"/>
                    <a:pt x="459194" y="258818"/>
                    <a:pt x="459194" y="258887"/>
                  </a:cubicBezTo>
                  <a:close/>
                </a:path>
              </a:pathLst>
            </a:custGeom>
            <a:solidFill>
              <a:schemeClr val="bg1"/>
            </a:solidFill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7A22E40-F996-70B4-FF3E-2724F6AD2BE2}"/>
                </a:ext>
              </a:extLst>
            </p:cNvPr>
            <p:cNvSpPr/>
            <p:nvPr/>
          </p:nvSpPr>
          <p:spPr>
            <a:xfrm>
              <a:off x="8796689" y="4796571"/>
              <a:ext cx="16131" cy="169253"/>
            </a:xfrm>
            <a:custGeom>
              <a:avLst/>
              <a:gdLst>
                <a:gd name="connsiteX0" fmla="*/ -15 w 16131"/>
                <a:gd name="connsiteY0" fmla="*/ 8746 h 169253"/>
                <a:gd name="connsiteX1" fmla="*/ -15 w 16131"/>
                <a:gd name="connsiteY1" fmla="*/ 160380 h 169253"/>
                <a:gd name="connsiteX2" fmla="*/ 7271 w 16131"/>
                <a:gd name="connsiteY2" fmla="*/ 169155 h 169253"/>
                <a:gd name="connsiteX3" fmla="*/ 16045 w 16131"/>
                <a:gd name="connsiteY3" fmla="*/ 161869 h 169253"/>
                <a:gd name="connsiteX4" fmla="*/ 16045 w 16131"/>
                <a:gd name="connsiteY4" fmla="*/ 160380 h 169253"/>
                <a:gd name="connsiteX5" fmla="*/ 16045 w 16131"/>
                <a:gd name="connsiteY5" fmla="*/ 8746 h 169253"/>
                <a:gd name="connsiteX6" fmla="*/ 8759 w 16131"/>
                <a:gd name="connsiteY6" fmla="*/ -28 h 169253"/>
                <a:gd name="connsiteX7" fmla="*/ -15 w 16131"/>
                <a:gd name="connsiteY7" fmla="*/ 7257 h 169253"/>
                <a:gd name="connsiteX8" fmla="*/ -15 w 16131"/>
                <a:gd name="connsiteY8" fmla="*/ 8746 h 16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1" h="169253">
                  <a:moveTo>
                    <a:pt x="-15" y="8746"/>
                  </a:moveTo>
                  <a:lnTo>
                    <a:pt x="-15" y="160380"/>
                  </a:lnTo>
                  <a:cubicBezTo>
                    <a:pt x="-428" y="164812"/>
                    <a:pt x="2839" y="168741"/>
                    <a:pt x="7271" y="169155"/>
                  </a:cubicBezTo>
                  <a:cubicBezTo>
                    <a:pt x="11702" y="169568"/>
                    <a:pt x="15631" y="166308"/>
                    <a:pt x="16045" y="161869"/>
                  </a:cubicBezTo>
                  <a:cubicBezTo>
                    <a:pt x="16093" y="161373"/>
                    <a:pt x="16093" y="160877"/>
                    <a:pt x="16045" y="160380"/>
                  </a:cubicBezTo>
                  <a:lnTo>
                    <a:pt x="16045" y="8746"/>
                  </a:lnTo>
                  <a:cubicBezTo>
                    <a:pt x="16458" y="4314"/>
                    <a:pt x="13191" y="386"/>
                    <a:pt x="8759" y="-28"/>
                  </a:cubicBezTo>
                  <a:cubicBezTo>
                    <a:pt x="4327" y="-442"/>
                    <a:pt x="399" y="2825"/>
                    <a:pt x="-15" y="7257"/>
                  </a:cubicBezTo>
                  <a:cubicBezTo>
                    <a:pt x="-63" y="7754"/>
                    <a:pt x="-63" y="8250"/>
                    <a:pt x="-15" y="8746"/>
                  </a:cubicBezTo>
                  <a:close/>
                </a:path>
              </a:pathLst>
            </a:custGeom>
            <a:solidFill>
              <a:schemeClr val="bg1"/>
            </a:solidFill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A07DE8B-BED2-1B94-6947-4B3D10F0F648}"/>
                </a:ext>
              </a:extLst>
            </p:cNvPr>
            <p:cNvSpPr/>
            <p:nvPr/>
          </p:nvSpPr>
          <p:spPr>
            <a:xfrm>
              <a:off x="8656739" y="4955518"/>
              <a:ext cx="155011" cy="65231"/>
            </a:xfrm>
            <a:custGeom>
              <a:avLst/>
              <a:gdLst>
                <a:gd name="connsiteX0" fmla="*/ 6841 w 155011"/>
                <a:gd name="connsiteY0" fmla="*/ 60295 h 65231"/>
                <a:gd name="connsiteX1" fmla="*/ -51 w 155011"/>
                <a:gd name="connsiteY1" fmla="*/ 64843 h 65231"/>
                <a:gd name="connsiteX2" fmla="*/ 7944 w 155011"/>
                <a:gd name="connsiteY2" fmla="*/ 63189 h 65231"/>
                <a:gd name="connsiteX3" fmla="*/ 148068 w 155011"/>
                <a:gd name="connsiteY3" fmla="*/ 4810 h 65231"/>
                <a:gd name="connsiteX4" fmla="*/ 154960 w 155011"/>
                <a:gd name="connsiteY4" fmla="*/ 261 h 65231"/>
                <a:gd name="connsiteX5" fmla="*/ 146965 w 155011"/>
                <a:gd name="connsiteY5" fmla="*/ 1915 h 6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011" h="65231">
                  <a:moveTo>
                    <a:pt x="6841" y="60295"/>
                  </a:moveTo>
                  <a:cubicBezTo>
                    <a:pt x="2775" y="62018"/>
                    <a:pt x="-51" y="64016"/>
                    <a:pt x="-51" y="64843"/>
                  </a:cubicBezTo>
                  <a:cubicBezTo>
                    <a:pt x="-51" y="65671"/>
                    <a:pt x="3878" y="64843"/>
                    <a:pt x="7944" y="63189"/>
                  </a:cubicBezTo>
                  <a:lnTo>
                    <a:pt x="148068" y="4810"/>
                  </a:lnTo>
                  <a:cubicBezTo>
                    <a:pt x="152204" y="3087"/>
                    <a:pt x="154960" y="1088"/>
                    <a:pt x="154960" y="261"/>
                  </a:cubicBezTo>
                  <a:cubicBezTo>
                    <a:pt x="154960" y="-566"/>
                    <a:pt x="151032" y="261"/>
                    <a:pt x="146965" y="1915"/>
                  </a:cubicBezTo>
                  <a:close/>
                </a:path>
              </a:pathLst>
            </a:custGeom>
            <a:solidFill>
              <a:schemeClr val="bg1"/>
            </a:solidFill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7790478-E844-9BA1-FFD8-57A68F0BDE3D}"/>
                </a:ext>
              </a:extLst>
            </p:cNvPr>
            <p:cNvSpPr/>
            <p:nvPr/>
          </p:nvSpPr>
          <p:spPr>
            <a:xfrm>
              <a:off x="8796794" y="4946469"/>
              <a:ext cx="123099" cy="23572"/>
            </a:xfrm>
            <a:custGeom>
              <a:avLst/>
              <a:gdLst>
                <a:gd name="connsiteX0" fmla="*/ 11735 w 123099"/>
                <a:gd name="connsiteY0" fmla="*/ -63 h 23572"/>
                <a:gd name="connsiteX1" fmla="*/ -51 w 123099"/>
                <a:gd name="connsiteY1" fmla="*/ 11723 h 23572"/>
                <a:gd name="connsiteX2" fmla="*/ 11735 w 123099"/>
                <a:gd name="connsiteY2" fmla="*/ 23509 h 23572"/>
                <a:gd name="connsiteX3" fmla="*/ 111262 w 123099"/>
                <a:gd name="connsiteY3" fmla="*/ 23509 h 23572"/>
                <a:gd name="connsiteX4" fmla="*/ 123048 w 123099"/>
                <a:gd name="connsiteY4" fmla="*/ 11723 h 23572"/>
                <a:gd name="connsiteX5" fmla="*/ 111262 w 123099"/>
                <a:gd name="connsiteY5" fmla="*/ -63 h 2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099" h="23572">
                  <a:moveTo>
                    <a:pt x="11735" y="-63"/>
                  </a:moveTo>
                  <a:cubicBezTo>
                    <a:pt x="5229" y="-63"/>
                    <a:pt x="-51" y="5216"/>
                    <a:pt x="-51" y="11723"/>
                  </a:cubicBezTo>
                  <a:cubicBezTo>
                    <a:pt x="-51" y="18229"/>
                    <a:pt x="5229" y="23509"/>
                    <a:pt x="11735" y="23509"/>
                  </a:cubicBezTo>
                  <a:lnTo>
                    <a:pt x="111262" y="23509"/>
                  </a:lnTo>
                  <a:cubicBezTo>
                    <a:pt x="117769" y="23509"/>
                    <a:pt x="123048" y="18229"/>
                    <a:pt x="123048" y="11723"/>
                  </a:cubicBezTo>
                  <a:cubicBezTo>
                    <a:pt x="123048" y="5216"/>
                    <a:pt x="117769" y="-63"/>
                    <a:pt x="111262" y="-63"/>
                  </a:cubicBezTo>
                  <a:close/>
                </a:path>
              </a:pathLst>
            </a:custGeom>
            <a:solidFill>
              <a:schemeClr val="bg1"/>
            </a:solidFill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CB5DAAA-BDE6-2495-CB33-D208A2C6F434}"/>
                </a:ext>
              </a:extLst>
            </p:cNvPr>
            <p:cNvSpPr/>
            <p:nvPr/>
          </p:nvSpPr>
          <p:spPr>
            <a:xfrm>
              <a:off x="8787007" y="4936682"/>
              <a:ext cx="40114" cy="40114"/>
            </a:xfrm>
            <a:custGeom>
              <a:avLst/>
              <a:gdLst>
                <a:gd name="connsiteX0" fmla="*/ -51 w 40114"/>
                <a:gd name="connsiteY0" fmla="*/ 19994 h 40114"/>
                <a:gd name="connsiteX1" fmla="*/ 20006 w 40114"/>
                <a:gd name="connsiteY1" fmla="*/ 40051 h 40114"/>
                <a:gd name="connsiteX2" fmla="*/ 40063 w 40114"/>
                <a:gd name="connsiteY2" fmla="*/ 19994 h 40114"/>
                <a:gd name="connsiteX3" fmla="*/ 20006 w 40114"/>
                <a:gd name="connsiteY3" fmla="*/ -63 h 40114"/>
                <a:gd name="connsiteX4" fmla="*/ -51 w 40114"/>
                <a:gd name="connsiteY4" fmla="*/ 19994 h 4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14" h="40114">
                  <a:moveTo>
                    <a:pt x="-51" y="19994"/>
                  </a:moveTo>
                  <a:cubicBezTo>
                    <a:pt x="-51" y="31070"/>
                    <a:pt x="8930" y="40051"/>
                    <a:pt x="20006" y="40051"/>
                  </a:cubicBezTo>
                  <a:cubicBezTo>
                    <a:pt x="31082" y="40051"/>
                    <a:pt x="40063" y="31070"/>
                    <a:pt x="40063" y="19994"/>
                  </a:cubicBezTo>
                  <a:cubicBezTo>
                    <a:pt x="40063" y="8918"/>
                    <a:pt x="31082" y="-63"/>
                    <a:pt x="20006" y="-63"/>
                  </a:cubicBezTo>
                  <a:cubicBezTo>
                    <a:pt x="8930" y="-63"/>
                    <a:pt x="-51" y="8918"/>
                    <a:pt x="-51" y="19994"/>
                  </a:cubicBezTo>
                  <a:close/>
                </a:path>
              </a:pathLst>
            </a:custGeom>
            <a:solidFill>
              <a:schemeClr val="bg1"/>
            </a:solidFill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11B15030-6B76-CEEA-01B5-7EA03963DBD9}"/>
              </a:ext>
            </a:extLst>
          </p:cNvPr>
          <p:cNvSpPr/>
          <p:nvPr/>
        </p:nvSpPr>
        <p:spPr>
          <a:xfrm>
            <a:off x="5933161" y="1413708"/>
            <a:ext cx="5618399" cy="2120842"/>
          </a:xfrm>
          <a:prstGeom prst="rect">
            <a:avLst/>
          </a:prstGeom>
          <a:noFill/>
          <a:ln w="31750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0000">
                  <a:schemeClr val="accent5">
                    <a:lumMod val="5000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54B9B91-8322-1939-90AA-67757610F0F6}"/>
              </a:ext>
            </a:extLst>
          </p:cNvPr>
          <p:cNvGrpSpPr/>
          <p:nvPr/>
        </p:nvGrpSpPr>
        <p:grpSpPr>
          <a:xfrm>
            <a:off x="6401228" y="1806371"/>
            <a:ext cx="4879347" cy="1405095"/>
            <a:chOff x="6401228" y="1957899"/>
            <a:chExt cx="4879347" cy="140509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4B8A09B-49BF-21E7-186C-5694942D65DD}"/>
                </a:ext>
              </a:extLst>
            </p:cNvPr>
            <p:cNvSpPr txBox="1"/>
            <p:nvPr/>
          </p:nvSpPr>
          <p:spPr>
            <a:xfrm flipH="1">
              <a:off x="6401228" y="2418055"/>
              <a:ext cx="4879347" cy="94493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在这里输入你的正文，阐述与关键词标题相关的具体内容，若字数太多酌情先删减文案，再缩小字号在这里输入你的正文，阐述与关键词标题相关的具体内容，若字数太多酌情先删减文案，再缩小字号</a:t>
              </a:r>
            </a:p>
            <a:p>
              <a:pPr>
                <a:lnSpc>
                  <a:spcPct val="130000"/>
                </a:lnSpc>
              </a:pPr>
              <a:endParaRPr lang="zh-CN" altLang="en-US" sz="12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528BFF2-F8B5-9F5A-DA84-24ABE9EB91F8}"/>
                </a:ext>
              </a:extLst>
            </p:cNvPr>
            <p:cNvSpPr txBox="1"/>
            <p:nvPr/>
          </p:nvSpPr>
          <p:spPr>
            <a:xfrm flipH="1">
              <a:off x="6401229" y="1957899"/>
              <a:ext cx="1538884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81000">
                        <a:schemeClr val="accent5">
                          <a:lumMod val="5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77BF2D55-E909-2567-9B0D-2C6793482C76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1930" y="3717031"/>
            <a:ext cx="4392488" cy="2120842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F6DE03-720E-549F-4A28-41B1D6D45AAD}"/>
              </a:ext>
            </a:extLst>
          </p:cNvPr>
          <p:cNvGrpSpPr/>
          <p:nvPr/>
        </p:nvGrpSpPr>
        <p:grpSpPr>
          <a:xfrm>
            <a:off x="6619447" y="4149080"/>
            <a:ext cx="1104966" cy="1104966"/>
            <a:chOff x="7339539" y="2361723"/>
            <a:chExt cx="1104966" cy="1104966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0CC46AD-076C-6562-2BE5-C5EE39826278}"/>
                </a:ext>
              </a:extLst>
            </p:cNvPr>
            <p:cNvSpPr/>
            <p:nvPr/>
          </p:nvSpPr>
          <p:spPr>
            <a:xfrm>
              <a:off x="7339539" y="2361723"/>
              <a:ext cx="1104966" cy="1104966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DD7DF44-968F-FE02-5AAF-ACEAC9847117}"/>
                </a:ext>
              </a:extLst>
            </p:cNvPr>
            <p:cNvSpPr/>
            <p:nvPr/>
          </p:nvSpPr>
          <p:spPr>
            <a:xfrm>
              <a:off x="7453102" y="2475286"/>
              <a:ext cx="877840" cy="877840"/>
            </a:xfrm>
            <a:prstGeom prst="ellipse">
              <a:avLst/>
            </a:prstGeom>
            <a:gradFill flip="none" rotWithShape="1">
              <a:gsLst>
                <a:gs pos="80000">
                  <a:schemeClr val="accent5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AD9912F-4D64-7DFA-9BA4-64B06E14F294}"/>
              </a:ext>
            </a:extLst>
          </p:cNvPr>
          <p:cNvSpPr/>
          <p:nvPr/>
        </p:nvSpPr>
        <p:spPr>
          <a:xfrm>
            <a:off x="6982112" y="4484072"/>
            <a:ext cx="379636" cy="434983"/>
          </a:xfrm>
          <a:custGeom>
            <a:avLst/>
            <a:gdLst>
              <a:gd name="connsiteX0" fmla="*/ 357254 w 379636"/>
              <a:gd name="connsiteY0" fmla="*/ 4830 h 434983"/>
              <a:gd name="connsiteX1" fmla="*/ 341470 w 379636"/>
              <a:gd name="connsiteY1" fmla="*/ -63 h 434983"/>
              <a:gd name="connsiteX2" fmla="*/ 337128 w 379636"/>
              <a:gd name="connsiteY2" fmla="*/ -63 h 434983"/>
              <a:gd name="connsiteX3" fmla="*/ 65841 w 379636"/>
              <a:gd name="connsiteY3" fmla="*/ -63 h 434983"/>
              <a:gd name="connsiteX4" fmla="*/ 23659 w 379636"/>
              <a:gd name="connsiteY4" fmla="*/ 42119 h 434983"/>
              <a:gd name="connsiteX5" fmla="*/ 23659 w 379636"/>
              <a:gd name="connsiteY5" fmla="*/ 63347 h 434983"/>
              <a:gd name="connsiteX6" fmla="*/ 7669 w 379636"/>
              <a:gd name="connsiteY6" fmla="*/ 63347 h 434983"/>
              <a:gd name="connsiteX7" fmla="*/ -51 w 379636"/>
              <a:gd name="connsiteY7" fmla="*/ 71067 h 434983"/>
              <a:gd name="connsiteX8" fmla="*/ -51 w 379636"/>
              <a:gd name="connsiteY8" fmla="*/ 109803 h 434983"/>
              <a:gd name="connsiteX9" fmla="*/ 7669 w 379636"/>
              <a:gd name="connsiteY9" fmla="*/ 117522 h 434983"/>
              <a:gd name="connsiteX10" fmla="*/ 23659 w 379636"/>
              <a:gd name="connsiteY10" fmla="*/ 117522 h 434983"/>
              <a:gd name="connsiteX11" fmla="*/ 23659 w 379636"/>
              <a:gd name="connsiteY11" fmla="*/ 146057 h 434983"/>
              <a:gd name="connsiteX12" fmla="*/ 7669 w 379636"/>
              <a:gd name="connsiteY12" fmla="*/ 146057 h 434983"/>
              <a:gd name="connsiteX13" fmla="*/ -51 w 379636"/>
              <a:gd name="connsiteY13" fmla="*/ 153776 h 434983"/>
              <a:gd name="connsiteX14" fmla="*/ -51 w 379636"/>
              <a:gd name="connsiteY14" fmla="*/ 192512 h 434983"/>
              <a:gd name="connsiteX15" fmla="*/ 7669 w 379636"/>
              <a:gd name="connsiteY15" fmla="*/ 200232 h 434983"/>
              <a:gd name="connsiteX16" fmla="*/ 23659 w 379636"/>
              <a:gd name="connsiteY16" fmla="*/ 200232 h 434983"/>
              <a:gd name="connsiteX17" fmla="*/ 23659 w 379636"/>
              <a:gd name="connsiteY17" fmla="*/ 229318 h 434983"/>
              <a:gd name="connsiteX18" fmla="*/ 7669 w 379636"/>
              <a:gd name="connsiteY18" fmla="*/ 229318 h 434983"/>
              <a:gd name="connsiteX19" fmla="*/ -51 w 379636"/>
              <a:gd name="connsiteY19" fmla="*/ 237037 h 434983"/>
              <a:gd name="connsiteX20" fmla="*/ -51 w 379636"/>
              <a:gd name="connsiteY20" fmla="*/ 275842 h 434983"/>
              <a:gd name="connsiteX21" fmla="*/ 7669 w 379636"/>
              <a:gd name="connsiteY21" fmla="*/ 283562 h 434983"/>
              <a:gd name="connsiteX22" fmla="*/ 23659 w 379636"/>
              <a:gd name="connsiteY22" fmla="*/ 283562 h 434983"/>
              <a:gd name="connsiteX23" fmla="*/ 23659 w 379636"/>
              <a:gd name="connsiteY23" fmla="*/ 312648 h 434983"/>
              <a:gd name="connsiteX24" fmla="*/ 7669 w 379636"/>
              <a:gd name="connsiteY24" fmla="*/ 312648 h 434983"/>
              <a:gd name="connsiteX25" fmla="*/ -51 w 379636"/>
              <a:gd name="connsiteY25" fmla="*/ 320367 h 434983"/>
              <a:gd name="connsiteX26" fmla="*/ -51 w 379636"/>
              <a:gd name="connsiteY26" fmla="*/ 359723 h 434983"/>
              <a:gd name="connsiteX27" fmla="*/ 7669 w 379636"/>
              <a:gd name="connsiteY27" fmla="*/ 367443 h 434983"/>
              <a:gd name="connsiteX28" fmla="*/ 23659 w 379636"/>
              <a:gd name="connsiteY28" fmla="*/ 367443 h 434983"/>
              <a:gd name="connsiteX29" fmla="*/ 23659 w 379636"/>
              <a:gd name="connsiteY29" fmla="*/ 392738 h 434983"/>
              <a:gd name="connsiteX30" fmla="*/ 65841 w 379636"/>
              <a:gd name="connsiteY30" fmla="*/ 434920 h 434983"/>
              <a:gd name="connsiteX31" fmla="*/ 337335 w 379636"/>
              <a:gd name="connsiteY31" fmla="*/ 434920 h 434983"/>
              <a:gd name="connsiteX32" fmla="*/ 341677 w 379636"/>
              <a:gd name="connsiteY32" fmla="*/ 434920 h 434983"/>
              <a:gd name="connsiteX33" fmla="*/ 357461 w 379636"/>
              <a:gd name="connsiteY33" fmla="*/ 430026 h 434983"/>
              <a:gd name="connsiteX34" fmla="*/ 367179 w 379636"/>
              <a:gd name="connsiteY34" fmla="*/ 422789 h 434983"/>
              <a:gd name="connsiteX35" fmla="*/ 379586 w 379636"/>
              <a:gd name="connsiteY35" fmla="*/ 392945 h 434983"/>
              <a:gd name="connsiteX36" fmla="*/ 379586 w 379636"/>
              <a:gd name="connsiteY36" fmla="*/ 41912 h 434983"/>
              <a:gd name="connsiteX37" fmla="*/ 367179 w 379636"/>
              <a:gd name="connsiteY37" fmla="*/ 12067 h 434983"/>
              <a:gd name="connsiteX38" fmla="*/ 357254 w 379636"/>
              <a:gd name="connsiteY38" fmla="*/ 4830 h 434983"/>
              <a:gd name="connsiteX39" fmla="*/ 307077 w 379636"/>
              <a:gd name="connsiteY39" fmla="*/ 89056 h 434983"/>
              <a:gd name="connsiteX40" fmla="*/ 300185 w 379636"/>
              <a:gd name="connsiteY40" fmla="*/ 86230 h 434983"/>
              <a:gd name="connsiteX41" fmla="*/ 293292 w 379636"/>
              <a:gd name="connsiteY41" fmla="*/ 88987 h 434983"/>
              <a:gd name="connsiteX42" fmla="*/ 262345 w 379636"/>
              <a:gd name="connsiteY42" fmla="*/ 120141 h 434983"/>
              <a:gd name="connsiteX43" fmla="*/ 262345 w 379636"/>
              <a:gd name="connsiteY43" fmla="*/ 15169 h 434983"/>
              <a:gd name="connsiteX44" fmla="*/ 337266 w 379636"/>
              <a:gd name="connsiteY44" fmla="*/ 15169 h 434983"/>
              <a:gd name="connsiteX45" fmla="*/ 337266 w 379636"/>
              <a:gd name="connsiteY45" fmla="*/ 120279 h 434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79636" h="434983">
                <a:moveTo>
                  <a:pt x="357254" y="4830"/>
                </a:moveTo>
                <a:cubicBezTo>
                  <a:pt x="352381" y="2142"/>
                  <a:pt x="347012" y="481"/>
                  <a:pt x="341470" y="-63"/>
                </a:cubicBezTo>
                <a:cubicBezTo>
                  <a:pt x="340003" y="-63"/>
                  <a:pt x="338555" y="-63"/>
                  <a:pt x="337128" y="-63"/>
                </a:cubicBezTo>
                <a:lnTo>
                  <a:pt x="65841" y="-63"/>
                </a:lnTo>
                <a:cubicBezTo>
                  <a:pt x="42558" y="-22"/>
                  <a:pt x="23694" y="18836"/>
                  <a:pt x="23659" y="42119"/>
                </a:cubicBezTo>
                <a:lnTo>
                  <a:pt x="23659" y="63347"/>
                </a:lnTo>
                <a:lnTo>
                  <a:pt x="7669" y="63347"/>
                </a:lnTo>
                <a:cubicBezTo>
                  <a:pt x="3402" y="63347"/>
                  <a:pt x="-51" y="66800"/>
                  <a:pt x="-51" y="71067"/>
                </a:cubicBezTo>
                <a:lnTo>
                  <a:pt x="-51" y="109803"/>
                </a:lnTo>
                <a:cubicBezTo>
                  <a:pt x="-51" y="114069"/>
                  <a:pt x="3402" y="117522"/>
                  <a:pt x="7669" y="117522"/>
                </a:cubicBezTo>
                <a:lnTo>
                  <a:pt x="23659" y="117522"/>
                </a:lnTo>
                <a:lnTo>
                  <a:pt x="23659" y="146057"/>
                </a:lnTo>
                <a:lnTo>
                  <a:pt x="7669" y="146057"/>
                </a:lnTo>
                <a:cubicBezTo>
                  <a:pt x="3402" y="146057"/>
                  <a:pt x="-51" y="149510"/>
                  <a:pt x="-51" y="153776"/>
                </a:cubicBezTo>
                <a:lnTo>
                  <a:pt x="-51" y="192512"/>
                </a:lnTo>
                <a:cubicBezTo>
                  <a:pt x="-51" y="196778"/>
                  <a:pt x="3402" y="200232"/>
                  <a:pt x="7669" y="200232"/>
                </a:cubicBezTo>
                <a:lnTo>
                  <a:pt x="23659" y="200232"/>
                </a:lnTo>
                <a:lnTo>
                  <a:pt x="23659" y="229318"/>
                </a:lnTo>
                <a:lnTo>
                  <a:pt x="7669" y="229318"/>
                </a:lnTo>
                <a:cubicBezTo>
                  <a:pt x="3402" y="229318"/>
                  <a:pt x="-51" y="232771"/>
                  <a:pt x="-51" y="237037"/>
                </a:cubicBezTo>
                <a:lnTo>
                  <a:pt x="-51" y="275842"/>
                </a:lnTo>
                <a:cubicBezTo>
                  <a:pt x="-51" y="280108"/>
                  <a:pt x="3402" y="283562"/>
                  <a:pt x="7669" y="283562"/>
                </a:cubicBezTo>
                <a:lnTo>
                  <a:pt x="23659" y="283562"/>
                </a:lnTo>
                <a:lnTo>
                  <a:pt x="23659" y="312648"/>
                </a:lnTo>
                <a:lnTo>
                  <a:pt x="7669" y="312648"/>
                </a:lnTo>
                <a:cubicBezTo>
                  <a:pt x="3402" y="312648"/>
                  <a:pt x="-51" y="316101"/>
                  <a:pt x="-51" y="320367"/>
                </a:cubicBezTo>
                <a:lnTo>
                  <a:pt x="-51" y="359723"/>
                </a:lnTo>
                <a:cubicBezTo>
                  <a:pt x="-51" y="363990"/>
                  <a:pt x="3402" y="367443"/>
                  <a:pt x="7669" y="367443"/>
                </a:cubicBezTo>
                <a:lnTo>
                  <a:pt x="23659" y="367443"/>
                </a:lnTo>
                <a:lnTo>
                  <a:pt x="23659" y="392738"/>
                </a:lnTo>
                <a:cubicBezTo>
                  <a:pt x="23694" y="416021"/>
                  <a:pt x="42558" y="434885"/>
                  <a:pt x="65841" y="434920"/>
                </a:cubicBezTo>
                <a:lnTo>
                  <a:pt x="337335" y="434920"/>
                </a:lnTo>
                <a:cubicBezTo>
                  <a:pt x="338762" y="434920"/>
                  <a:pt x="340209" y="434920"/>
                  <a:pt x="341677" y="434920"/>
                </a:cubicBezTo>
                <a:cubicBezTo>
                  <a:pt x="347212" y="434355"/>
                  <a:pt x="352581" y="432694"/>
                  <a:pt x="357461" y="430026"/>
                </a:cubicBezTo>
                <a:cubicBezTo>
                  <a:pt x="361024" y="428083"/>
                  <a:pt x="364298" y="425650"/>
                  <a:pt x="367179" y="422789"/>
                </a:cubicBezTo>
                <a:cubicBezTo>
                  <a:pt x="375133" y="414897"/>
                  <a:pt x="379600" y="404152"/>
                  <a:pt x="379586" y="392945"/>
                </a:cubicBezTo>
                <a:lnTo>
                  <a:pt x="379586" y="41912"/>
                </a:lnTo>
                <a:cubicBezTo>
                  <a:pt x="379600" y="30705"/>
                  <a:pt x="375133" y="19959"/>
                  <a:pt x="367179" y="12067"/>
                </a:cubicBezTo>
                <a:cubicBezTo>
                  <a:pt x="364236" y="9193"/>
                  <a:pt x="360894" y="6753"/>
                  <a:pt x="357254" y="4830"/>
                </a:cubicBezTo>
                <a:close/>
                <a:moveTo>
                  <a:pt x="307077" y="89056"/>
                </a:moveTo>
                <a:cubicBezTo>
                  <a:pt x="305347" y="87092"/>
                  <a:pt x="302797" y="86051"/>
                  <a:pt x="300185" y="86230"/>
                </a:cubicBezTo>
                <a:cubicBezTo>
                  <a:pt x="297607" y="86155"/>
                  <a:pt x="295105" y="87154"/>
                  <a:pt x="293292" y="88987"/>
                </a:cubicBezTo>
                <a:lnTo>
                  <a:pt x="262345" y="120141"/>
                </a:lnTo>
                <a:lnTo>
                  <a:pt x="262345" y="15169"/>
                </a:lnTo>
                <a:lnTo>
                  <a:pt x="337266" y="15169"/>
                </a:lnTo>
                <a:lnTo>
                  <a:pt x="337266" y="120279"/>
                </a:lnTo>
                <a:close/>
              </a:path>
            </a:pathLst>
          </a:custGeom>
          <a:solidFill>
            <a:schemeClr val="bg1"/>
          </a:solidFill>
          <a:ln w="68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D2EA70C-72E5-DF34-85B0-7B3DB9CEDA7C}"/>
              </a:ext>
            </a:extLst>
          </p:cNvPr>
          <p:cNvSpPr/>
          <p:nvPr/>
        </p:nvSpPr>
        <p:spPr>
          <a:xfrm flipH="1">
            <a:off x="1179527" y="3763902"/>
            <a:ext cx="5618399" cy="2120842"/>
          </a:xfrm>
          <a:prstGeom prst="rect">
            <a:avLst/>
          </a:prstGeom>
          <a:noFill/>
          <a:ln w="31750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0000">
                  <a:schemeClr val="accent5">
                    <a:lumMod val="5000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25B9F29-6F42-AAAD-6D78-57C42AB5C528}"/>
              </a:ext>
            </a:extLst>
          </p:cNvPr>
          <p:cNvGrpSpPr/>
          <p:nvPr/>
        </p:nvGrpSpPr>
        <p:grpSpPr>
          <a:xfrm>
            <a:off x="1490998" y="4102034"/>
            <a:ext cx="4879347" cy="924963"/>
            <a:chOff x="6401228" y="1957899"/>
            <a:chExt cx="4879347" cy="92496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E961693-D9BA-8020-C60A-DC4F79BC7DBC}"/>
                </a:ext>
              </a:extLst>
            </p:cNvPr>
            <p:cNvSpPr txBox="1"/>
            <p:nvPr/>
          </p:nvSpPr>
          <p:spPr>
            <a:xfrm flipH="1">
              <a:off x="6401228" y="2418055"/>
              <a:ext cx="4879347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+mn-ea"/>
                </a:rPr>
                <a:t>51PPT</a:t>
              </a: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模板网，幻灯片演 示模板及素材免费下载！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+mn-ea"/>
                </a:rPr>
                <a:t>51PPT</a:t>
              </a: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模板网 官网 唯一网址：</a:t>
              </a: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+mn-ea"/>
                </a:rPr>
                <a:t>www.51pptmoban.com</a:t>
              </a:r>
              <a:endParaRPr lang="zh-CN" altLang="en-US" sz="12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2682550-1062-C5FF-BB02-F2FA8298D7A7}"/>
                </a:ext>
              </a:extLst>
            </p:cNvPr>
            <p:cNvSpPr txBox="1"/>
            <p:nvPr/>
          </p:nvSpPr>
          <p:spPr>
            <a:xfrm flipH="1">
              <a:off x="6401229" y="1957899"/>
              <a:ext cx="1538884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3728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2D328E4-E42E-54C7-41A5-354C5AEE7698}"/>
              </a:ext>
            </a:extLst>
          </p:cNvPr>
          <p:cNvSpPr txBox="1"/>
          <p:nvPr/>
        </p:nvSpPr>
        <p:spPr>
          <a:xfrm>
            <a:off x="782201" y="1948536"/>
            <a:ext cx="428835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期待携手</a:t>
            </a:r>
            <a:endParaRPr lang="en-US" altLang="zh-CN" sz="8000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共创精彩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916D04-7337-56BC-E42B-229D58AF4663}"/>
              </a:ext>
            </a:extLst>
          </p:cNvPr>
          <p:cNvSpPr txBox="1"/>
          <p:nvPr/>
        </p:nvSpPr>
        <p:spPr>
          <a:xfrm>
            <a:off x="1300712" y="4846084"/>
            <a:ext cx="1284006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</a:rPr>
              <a:t>XXX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9632EC2-154D-6D8B-FEBB-0A1D6939A5F1}"/>
              </a:ext>
            </a:extLst>
          </p:cNvPr>
          <p:cNvGrpSpPr/>
          <p:nvPr/>
        </p:nvGrpSpPr>
        <p:grpSpPr>
          <a:xfrm>
            <a:off x="964921" y="4853349"/>
            <a:ext cx="262468" cy="262468"/>
            <a:chOff x="5705450" y="2092300"/>
            <a:chExt cx="3092500" cy="309250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773E6D3-05CC-E8F0-023A-D438BD7B2E70}"/>
                </a:ext>
              </a:extLst>
            </p:cNvPr>
            <p:cNvSpPr/>
            <p:nvPr/>
          </p:nvSpPr>
          <p:spPr>
            <a:xfrm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449F04D-6BE1-F860-5074-D7843525AF49}"/>
                </a:ext>
              </a:extLst>
            </p:cNvPr>
            <p:cNvSpPr/>
            <p:nvPr/>
          </p:nvSpPr>
          <p:spPr>
            <a:xfrm rot="90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DF05ACE-BFAA-B8AD-AA14-232A4592CA79}"/>
                </a:ext>
              </a:extLst>
            </p:cNvPr>
            <p:cNvSpPr/>
            <p:nvPr/>
          </p:nvSpPr>
          <p:spPr>
            <a:xfrm rot="72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6749F27-4CE4-BD11-9596-7EF975DE07A5}"/>
                </a:ext>
              </a:extLst>
            </p:cNvPr>
            <p:cNvSpPr/>
            <p:nvPr/>
          </p:nvSpPr>
          <p:spPr>
            <a:xfrm rot="54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D778A08-4ACC-DD7E-DDF7-B35C1461B691}"/>
                </a:ext>
              </a:extLst>
            </p:cNvPr>
            <p:cNvSpPr/>
            <p:nvPr/>
          </p:nvSpPr>
          <p:spPr>
            <a:xfrm rot="36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7CB7FD8-648B-17D7-0D51-74967D0DD0E3}"/>
                </a:ext>
              </a:extLst>
            </p:cNvPr>
            <p:cNvSpPr/>
            <p:nvPr/>
          </p:nvSpPr>
          <p:spPr>
            <a:xfrm rot="18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A3E3B13-8735-50DF-AEE1-E45CE40CF44C}"/>
              </a:ext>
            </a:extLst>
          </p:cNvPr>
          <p:cNvGrpSpPr/>
          <p:nvPr/>
        </p:nvGrpSpPr>
        <p:grpSpPr>
          <a:xfrm>
            <a:off x="3147416" y="4843019"/>
            <a:ext cx="262468" cy="262468"/>
            <a:chOff x="5705450" y="2092300"/>
            <a:chExt cx="3092500" cy="3092500"/>
          </a:xfrm>
          <a:solidFill>
            <a:schemeClr val="accent5">
              <a:lumMod val="50000"/>
              <a:alpha val="30000"/>
            </a:schemeClr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968330F-A0B2-352F-DBCE-99E99D0D4CF1}"/>
                </a:ext>
              </a:extLst>
            </p:cNvPr>
            <p:cNvSpPr/>
            <p:nvPr/>
          </p:nvSpPr>
          <p:spPr>
            <a:xfrm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4CEA">
                    <a:alpha val="30000"/>
                  </a:srgbClr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175BA2C-20DB-B23C-A1DD-A13DC002A685}"/>
                </a:ext>
              </a:extLst>
            </p:cNvPr>
            <p:cNvSpPr/>
            <p:nvPr/>
          </p:nvSpPr>
          <p:spPr>
            <a:xfrm rot="90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4CEA">
                    <a:alpha val="30000"/>
                  </a:srgb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8B25DC-36F3-A6C0-9C93-F1523C6F380D}"/>
                </a:ext>
              </a:extLst>
            </p:cNvPr>
            <p:cNvSpPr/>
            <p:nvPr/>
          </p:nvSpPr>
          <p:spPr>
            <a:xfrm rot="72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4CEA">
                    <a:alpha val="30000"/>
                  </a:srgb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8075DE7-C64E-28A2-EE03-B09270313F2D}"/>
                </a:ext>
              </a:extLst>
            </p:cNvPr>
            <p:cNvSpPr/>
            <p:nvPr/>
          </p:nvSpPr>
          <p:spPr>
            <a:xfrm rot="54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C44CEA">
                    <a:alpha val="30000"/>
                  </a:srgbClr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A472476-FE65-055A-BFC4-E50F2CADAC64}"/>
                </a:ext>
              </a:extLst>
            </p:cNvPr>
            <p:cNvSpPr/>
            <p:nvPr/>
          </p:nvSpPr>
          <p:spPr>
            <a:xfrm rot="36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4CEA">
                    <a:alpha val="30000"/>
                  </a:srgb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5263EEC-6681-EB5C-F3AB-6045304C64C4}"/>
                </a:ext>
              </a:extLst>
            </p:cNvPr>
            <p:cNvSpPr/>
            <p:nvPr/>
          </p:nvSpPr>
          <p:spPr>
            <a:xfrm rot="1800000">
              <a:off x="6419850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C44CEA">
                    <a:alpha val="30000"/>
                  </a:srgbClr>
                </a:solidFill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15F5D06C-11E9-DFE2-DCE6-3ADE21CCA969}"/>
              </a:ext>
            </a:extLst>
          </p:cNvPr>
          <p:cNvSpPr txBox="1"/>
          <p:nvPr/>
        </p:nvSpPr>
        <p:spPr>
          <a:xfrm>
            <a:off x="3591792" y="4846084"/>
            <a:ext cx="1053173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单位：</a:t>
            </a:r>
            <a:r>
              <a:rPr lang="en-US" altLang="zh-CN" sz="1400" dirty="0">
                <a:solidFill>
                  <a:schemeClr val="bg1"/>
                </a:solidFill>
              </a:rPr>
              <a:t>XXX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4D587410-6AA0-53D4-FF98-CD556E7E8CFA}"/>
              </a:ext>
            </a:extLst>
          </p:cNvPr>
          <p:cNvSpPr/>
          <p:nvPr/>
        </p:nvSpPr>
        <p:spPr>
          <a:xfrm>
            <a:off x="649605" y="2116821"/>
            <a:ext cx="45720" cy="2624358"/>
          </a:xfrm>
          <a:prstGeom prst="rect">
            <a:avLst/>
          </a:prstGeom>
          <a:gradFill>
            <a:gsLst>
              <a:gs pos="200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2000">
                  <a:schemeClr val="accent1"/>
                </a:gs>
                <a:gs pos="80000">
                  <a:srgbClr val="C44CEA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868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53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JAHOP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07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微软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&amp;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秋叶认证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三维建模师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欢迎来微信交流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18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Jackiehop666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765B5AB-43E5-1D6E-2378-EA48C16146E2}"/>
              </a:ext>
            </a:extLst>
          </p:cNvPr>
          <p:cNvCxnSpPr>
            <a:cxnSpLocks/>
          </p:cNvCxnSpPr>
          <p:nvPr/>
        </p:nvCxnSpPr>
        <p:spPr>
          <a:xfrm flipH="1">
            <a:off x="7016564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F8879051-5043-E922-D843-E02B1DF865CB}"/>
              </a:ext>
            </a:extLst>
          </p:cNvPr>
          <p:cNvSpPr txBox="1"/>
          <p:nvPr/>
        </p:nvSpPr>
        <p:spPr>
          <a:xfrm>
            <a:off x="710017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rPr>
              <a:t>JACKIEHOP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OPPOSans R" panose="00020600040101010101" pitchFamily="18" charset="-122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3E79CEB-9B33-174F-83A1-3761AD5B9FCE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JAHOP 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572A3F-DEDF-D68B-F514-CB5F94E88C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38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3DF5024-EFDB-7C1D-263F-F901DD76D0DF}"/>
              </a:ext>
            </a:extLst>
          </p:cNvPr>
          <p:cNvGrpSpPr/>
          <p:nvPr/>
        </p:nvGrpSpPr>
        <p:grpSpPr>
          <a:xfrm>
            <a:off x="995942" y="2348880"/>
            <a:ext cx="1937789" cy="1937789"/>
            <a:chOff x="-3400474" y="2092300"/>
            <a:chExt cx="3092500" cy="30925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CB6EFD9-8773-1C5C-FADA-5E47A0AF6D45}"/>
                </a:ext>
              </a:extLst>
            </p:cNvPr>
            <p:cNvSpPr/>
            <p:nvPr userDrawn="1"/>
          </p:nvSpPr>
          <p:spPr>
            <a:xfrm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C30E8DD-577A-476C-E41A-21457F74BC4C}"/>
                </a:ext>
              </a:extLst>
            </p:cNvPr>
            <p:cNvSpPr/>
            <p:nvPr userDrawn="1"/>
          </p:nvSpPr>
          <p:spPr>
            <a:xfrm rot="90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6B24B9C-9A1C-7630-708F-C7A1DA20E93E}"/>
                </a:ext>
              </a:extLst>
            </p:cNvPr>
            <p:cNvSpPr/>
            <p:nvPr userDrawn="1"/>
          </p:nvSpPr>
          <p:spPr>
            <a:xfrm rot="72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A3A40EB-1808-7CAA-1E60-DF6D2700C8B6}"/>
                </a:ext>
              </a:extLst>
            </p:cNvPr>
            <p:cNvSpPr/>
            <p:nvPr userDrawn="1"/>
          </p:nvSpPr>
          <p:spPr>
            <a:xfrm rot="54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F289323-E095-5008-4517-D13C9B6DB5B4}"/>
                </a:ext>
              </a:extLst>
            </p:cNvPr>
            <p:cNvSpPr/>
            <p:nvPr userDrawn="1"/>
          </p:nvSpPr>
          <p:spPr>
            <a:xfrm rot="36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3480789-3A55-27F9-A89C-2B883634DDA1}"/>
                </a:ext>
              </a:extLst>
            </p:cNvPr>
            <p:cNvSpPr/>
            <p:nvPr userDrawn="1"/>
          </p:nvSpPr>
          <p:spPr>
            <a:xfrm rot="1800000">
              <a:off x="-2686074" y="2092300"/>
              <a:ext cx="1663700" cy="3092500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E79E5D7-DFCB-A8B7-A01E-4ACFE8AADC15}"/>
              </a:ext>
            </a:extLst>
          </p:cNvPr>
          <p:cNvSpPr txBox="1"/>
          <p:nvPr/>
        </p:nvSpPr>
        <p:spPr>
          <a:xfrm>
            <a:off x="1415647" y="2809943"/>
            <a:ext cx="1098379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980038-032C-BE2C-2F1A-99A696A87C0E}"/>
              </a:ext>
            </a:extLst>
          </p:cNvPr>
          <p:cNvGrpSpPr/>
          <p:nvPr/>
        </p:nvGrpSpPr>
        <p:grpSpPr>
          <a:xfrm>
            <a:off x="2933732" y="2345384"/>
            <a:ext cx="4288353" cy="2064229"/>
            <a:chOff x="2927648" y="2551837"/>
            <a:chExt cx="4288353" cy="206422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3CE9969-F132-B0D4-B804-B81491547344}"/>
                </a:ext>
              </a:extLst>
            </p:cNvPr>
            <p:cNvSpPr txBox="1"/>
            <p:nvPr/>
          </p:nvSpPr>
          <p:spPr>
            <a:xfrm>
              <a:off x="2927648" y="2551837"/>
              <a:ext cx="4288353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工作业绩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2E3D29-AF9B-7F33-FB8A-1550DE582AF0}"/>
                </a:ext>
              </a:extLst>
            </p:cNvPr>
            <p:cNvSpPr txBox="1"/>
            <p:nvPr/>
          </p:nvSpPr>
          <p:spPr>
            <a:xfrm>
              <a:off x="3045507" y="4092846"/>
              <a:ext cx="402225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WORK PERFORMANCE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03A9765-8AD9-89F7-A949-C9373BBDB105}"/>
                </a:ext>
              </a:extLst>
            </p:cNvPr>
            <p:cNvCxnSpPr>
              <a:cxnSpLocks/>
            </p:cNvCxnSpPr>
            <p:nvPr/>
          </p:nvCxnSpPr>
          <p:spPr>
            <a:xfrm>
              <a:off x="3143672" y="3984061"/>
              <a:ext cx="3888432" cy="0"/>
            </a:xfrm>
            <a:prstGeom prst="line">
              <a:avLst/>
            </a:prstGeom>
            <a:noFill/>
            <a:ln w="3175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171312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4">
            <a:extLst>
              <a:ext uri="{FF2B5EF4-FFF2-40B4-BE49-F238E27FC236}">
                <a16:creationId xmlns:a16="http://schemas.microsoft.com/office/drawing/2014/main" id="{883EA8D5-2A2B-2DD6-1CF3-4DE40E69C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543296"/>
              </p:ext>
            </p:extLst>
          </p:nvPr>
        </p:nvGraphicFramePr>
        <p:xfrm>
          <a:off x="1173472" y="1268760"/>
          <a:ext cx="9874144" cy="4569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8536">
                  <a:extLst>
                    <a:ext uri="{9D8B030D-6E8A-4147-A177-3AD203B41FA5}">
                      <a16:colId xmlns:a16="http://schemas.microsoft.com/office/drawing/2014/main" val="1744012787"/>
                    </a:ext>
                  </a:extLst>
                </a:gridCol>
                <a:gridCol w="2468536">
                  <a:extLst>
                    <a:ext uri="{9D8B030D-6E8A-4147-A177-3AD203B41FA5}">
                      <a16:colId xmlns:a16="http://schemas.microsoft.com/office/drawing/2014/main" val="2346796487"/>
                    </a:ext>
                  </a:extLst>
                </a:gridCol>
                <a:gridCol w="2468536">
                  <a:extLst>
                    <a:ext uri="{9D8B030D-6E8A-4147-A177-3AD203B41FA5}">
                      <a16:colId xmlns:a16="http://schemas.microsoft.com/office/drawing/2014/main" val="732954761"/>
                    </a:ext>
                  </a:extLst>
                </a:gridCol>
                <a:gridCol w="2468536">
                  <a:extLst>
                    <a:ext uri="{9D8B030D-6E8A-4147-A177-3AD203B41FA5}">
                      <a16:colId xmlns:a16="http://schemas.microsoft.com/office/drawing/2014/main" val="55957352"/>
                    </a:ext>
                  </a:extLst>
                </a:gridCol>
              </a:tblGrid>
              <a:tr h="2284511">
                <a:tc>
                  <a:txBody>
                    <a:bodyPr/>
                    <a:lstStyle/>
                    <a:p>
                      <a:endParaRPr lang="zh-CN" altLang="en-US" sz="4200" dirty="0">
                        <a:ln w="19050">
                          <a:solidFill>
                            <a:schemeClr val="accent1"/>
                          </a:solidFill>
                        </a:ln>
                        <a:noFill/>
                      </a:endParaRPr>
                    </a:p>
                  </a:txBody>
                  <a:tcPr marL="259570" marR="259570" marT="129785" marB="12978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3"/>
                      <a:srcRect/>
                      <a:tile tx="0" ty="0" sx="100000" sy="100000" flip="none" algn="r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4200" dirty="0">
                        <a:ln w="19050">
                          <a:solidFill>
                            <a:schemeClr val="accent1"/>
                          </a:solidFill>
                        </a:ln>
                        <a:noFill/>
                      </a:endParaRPr>
                    </a:p>
                  </a:txBody>
                  <a:tcPr marL="259570" marR="259570" marT="129785" marB="12978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200" dirty="0">
                        <a:ln w="19050">
                          <a:solidFill>
                            <a:schemeClr val="accent1"/>
                          </a:solidFill>
                        </a:ln>
                        <a:noFill/>
                      </a:endParaRPr>
                    </a:p>
                  </a:txBody>
                  <a:tcPr marL="259570" marR="259570" marT="129785" marB="12978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4">
                        <a:extLst>
                          <a:ext uri="{96DAC541-7B7A-43D3-8B79-37D633B846F1}">
                            <asvg:svgBlip xmlns:asvg="http://schemas.microsoft.com/office/drawing/2016/SVG/main" r:embed="rId5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4200" dirty="0">
                        <a:ln w="19050">
                          <a:solidFill>
                            <a:schemeClr val="accent1"/>
                          </a:solidFill>
                        </a:ln>
                        <a:noFill/>
                      </a:endParaRPr>
                    </a:p>
                  </a:txBody>
                  <a:tcPr marL="259570" marR="259570" marT="129785" marB="12978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7269026"/>
                  </a:ext>
                </a:extLst>
              </a:tr>
              <a:tr h="2284511">
                <a:tc>
                  <a:txBody>
                    <a:bodyPr/>
                    <a:lstStyle/>
                    <a:p>
                      <a:endParaRPr lang="zh-CN" altLang="en-US" sz="4200" dirty="0">
                        <a:ln w="19050">
                          <a:solidFill>
                            <a:schemeClr val="accent1"/>
                          </a:solidFill>
                        </a:ln>
                        <a:noFill/>
                      </a:endParaRPr>
                    </a:p>
                  </a:txBody>
                  <a:tcPr marL="259570" marR="259570" marT="129785" marB="12978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200" dirty="0">
                        <a:ln w="19050">
                          <a:solidFill>
                            <a:schemeClr val="accent1"/>
                          </a:solidFill>
                        </a:ln>
                        <a:noFill/>
                      </a:endParaRPr>
                    </a:p>
                  </a:txBody>
                  <a:tcPr marL="259570" marR="259570" marT="129785" marB="12978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6">
                        <a:extLst>
                          <a:ext uri="{96DAC541-7B7A-43D3-8B79-37D633B846F1}">
                            <asvg:svgBlip xmlns:asvg="http://schemas.microsoft.com/office/drawing/2016/SVG/main" r:embed="rId7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4200" dirty="0">
                        <a:ln w="19050">
                          <a:solidFill>
                            <a:schemeClr val="accent1"/>
                          </a:solidFill>
                        </a:ln>
                        <a:noFill/>
                      </a:endParaRPr>
                    </a:p>
                  </a:txBody>
                  <a:tcPr marL="259570" marR="259570" marT="129785" marB="12978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4200" dirty="0">
                        <a:ln w="19050">
                          <a:solidFill>
                            <a:schemeClr val="accent1"/>
                          </a:solidFill>
                        </a:ln>
                        <a:noFill/>
                      </a:endParaRPr>
                    </a:p>
                  </a:txBody>
                  <a:tcPr marL="259570" marR="259570" marT="129785" marB="12978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8">
                        <a:extLst>
                          <a:ext uri="{96DAC541-7B7A-43D3-8B79-37D633B846F1}">
                            <asvg:svgBlip xmlns:asvg="http://schemas.microsoft.com/office/drawing/2016/SVG/main" r:embed="rId9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4234434082"/>
                  </a:ext>
                </a:extLst>
              </a:tr>
            </a:tbl>
          </a:graphicData>
        </a:graphic>
      </p:graphicFrame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1826141" cy="543867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371475" indent="0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工作业绩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F21D43E-3DE4-93E9-6C14-939344D0A4C6}"/>
              </a:ext>
            </a:extLst>
          </p:cNvPr>
          <p:cNvGrpSpPr/>
          <p:nvPr/>
        </p:nvGrpSpPr>
        <p:grpSpPr>
          <a:xfrm>
            <a:off x="4007768" y="1704463"/>
            <a:ext cx="1859632" cy="1415386"/>
            <a:chOff x="4007768" y="1580192"/>
            <a:chExt cx="1859632" cy="141538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9FE5B81-69B5-8164-EBF6-68ED77ED043C}"/>
                </a:ext>
              </a:extLst>
            </p:cNvPr>
            <p:cNvSpPr txBox="1"/>
            <p:nvPr/>
          </p:nvSpPr>
          <p:spPr>
            <a:xfrm>
              <a:off x="4222070" y="1580192"/>
              <a:ext cx="128240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485B639-65A0-52CC-CE1D-91B34F5DA5DE}"/>
                </a:ext>
              </a:extLst>
            </p:cNvPr>
            <p:cNvSpPr txBox="1"/>
            <p:nvPr/>
          </p:nvSpPr>
          <p:spPr>
            <a:xfrm>
              <a:off x="4007768" y="2050639"/>
              <a:ext cx="1859632" cy="94493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+mn-ea"/>
                </a:rPr>
                <a:t>51PPT</a:t>
              </a: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模板网，幻灯片演示模板及素材免费下载！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+mn-ea"/>
                </a:rPr>
                <a:t>51PPT</a:t>
              </a: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模板网 官网唯一网址：</a:t>
              </a: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+mn-ea"/>
                </a:rPr>
                <a:t>www.51pptmoban.com</a:t>
              </a:r>
              <a:endParaRPr lang="zh-CN" altLang="en-US" sz="12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F1CEF96-5B11-BC05-1563-72A581610BBB}"/>
              </a:ext>
            </a:extLst>
          </p:cNvPr>
          <p:cNvGrpSpPr/>
          <p:nvPr/>
        </p:nvGrpSpPr>
        <p:grpSpPr>
          <a:xfrm>
            <a:off x="6456040" y="3985319"/>
            <a:ext cx="1711007" cy="1415386"/>
            <a:chOff x="4007768" y="1580192"/>
            <a:chExt cx="1711007" cy="141538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06970D2-3A65-EF0E-85DD-30B57B9991E0}"/>
                </a:ext>
              </a:extLst>
            </p:cNvPr>
            <p:cNvSpPr txBox="1"/>
            <p:nvPr/>
          </p:nvSpPr>
          <p:spPr>
            <a:xfrm>
              <a:off x="4222070" y="158019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80000">
                        <a:srgbClr val="C44CEA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</a:t>
              </a:r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98C0C80-BB20-06E4-9278-07ABF4B835E1}"/>
                </a:ext>
              </a:extLst>
            </p:cNvPr>
            <p:cNvSpPr txBox="1"/>
            <p:nvPr/>
          </p:nvSpPr>
          <p:spPr>
            <a:xfrm>
              <a:off x="4007768" y="2050639"/>
              <a:ext cx="1711007" cy="94493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4C89D8F-06E8-A11E-5F2E-43773F782900}"/>
              </a:ext>
            </a:extLst>
          </p:cNvPr>
          <p:cNvGrpSpPr/>
          <p:nvPr/>
        </p:nvGrpSpPr>
        <p:grpSpPr>
          <a:xfrm>
            <a:off x="1487488" y="3985319"/>
            <a:ext cx="1711007" cy="1415386"/>
            <a:chOff x="4007768" y="1580192"/>
            <a:chExt cx="1711007" cy="141538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D2FFC53-F70E-80B1-B313-9FDF480C2FB1}"/>
                </a:ext>
              </a:extLst>
            </p:cNvPr>
            <p:cNvSpPr txBox="1"/>
            <p:nvPr/>
          </p:nvSpPr>
          <p:spPr>
            <a:xfrm>
              <a:off x="4222070" y="158019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037D27A-0CDF-5CB9-EC87-1EC253C64B51}"/>
                </a:ext>
              </a:extLst>
            </p:cNvPr>
            <p:cNvSpPr txBox="1"/>
            <p:nvPr/>
          </p:nvSpPr>
          <p:spPr>
            <a:xfrm>
              <a:off x="4007768" y="2050639"/>
              <a:ext cx="1711007" cy="94493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10846B4-BEA4-C904-DFCA-C4E98BC3FE28}"/>
              </a:ext>
            </a:extLst>
          </p:cNvPr>
          <p:cNvGrpSpPr/>
          <p:nvPr/>
        </p:nvGrpSpPr>
        <p:grpSpPr>
          <a:xfrm>
            <a:off x="8952302" y="1704463"/>
            <a:ext cx="1711007" cy="1415386"/>
            <a:chOff x="4007768" y="1580192"/>
            <a:chExt cx="1711007" cy="141538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1632927-AE0F-1AF9-E564-71384034DE99}"/>
                </a:ext>
              </a:extLst>
            </p:cNvPr>
            <p:cNvSpPr txBox="1"/>
            <p:nvPr/>
          </p:nvSpPr>
          <p:spPr>
            <a:xfrm>
              <a:off x="4222070" y="1580192"/>
              <a:ext cx="128240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9EA4937-DCAF-EB2F-05B4-C1F403E58ADB}"/>
                </a:ext>
              </a:extLst>
            </p:cNvPr>
            <p:cNvSpPr txBox="1"/>
            <p:nvPr/>
          </p:nvSpPr>
          <p:spPr>
            <a:xfrm>
              <a:off x="4007768" y="2050639"/>
              <a:ext cx="1711007" cy="94493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5071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87FED3CA-6F49-F7E1-1D30-1B88D43E1E89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工作业绩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CCCA1D8-7D1E-D7A9-92F6-518D4492CE64}"/>
              </a:ext>
            </a:extLst>
          </p:cNvPr>
          <p:cNvSpPr/>
          <p:nvPr/>
        </p:nvSpPr>
        <p:spPr>
          <a:xfrm>
            <a:off x="399369" y="1823191"/>
            <a:ext cx="3456000" cy="3139440"/>
          </a:xfrm>
          <a:custGeom>
            <a:avLst/>
            <a:gdLst>
              <a:gd name="connsiteX0" fmla="*/ 523250 w 3801313"/>
              <a:gd name="connsiteY0" fmla="*/ 0 h 3139440"/>
              <a:gd name="connsiteX1" fmla="*/ 3801313 w 3801313"/>
              <a:gd name="connsiteY1" fmla="*/ 0 h 3139440"/>
              <a:gd name="connsiteX2" fmla="*/ 3801313 w 3801313"/>
              <a:gd name="connsiteY2" fmla="*/ 3139440 h 3139440"/>
              <a:gd name="connsiteX3" fmla="*/ 0 w 3801313"/>
              <a:gd name="connsiteY3" fmla="*/ 3139440 h 3139440"/>
              <a:gd name="connsiteX4" fmla="*/ 0 w 3801313"/>
              <a:gd name="connsiteY4" fmla="*/ 523250 h 3139440"/>
              <a:gd name="connsiteX5" fmla="*/ 523250 w 3801313"/>
              <a:gd name="connsiteY5" fmla="*/ 0 h 313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1313" h="3139440">
                <a:moveTo>
                  <a:pt x="523250" y="0"/>
                </a:moveTo>
                <a:lnTo>
                  <a:pt x="3801313" y="0"/>
                </a:lnTo>
                <a:lnTo>
                  <a:pt x="3801313" y="3139440"/>
                </a:lnTo>
                <a:lnTo>
                  <a:pt x="0" y="3139440"/>
                </a:lnTo>
                <a:lnTo>
                  <a:pt x="0" y="523250"/>
                </a:lnTo>
                <a:cubicBezTo>
                  <a:pt x="0" y="234267"/>
                  <a:pt x="234267" y="0"/>
                  <a:pt x="523250" y="0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EFC876B-C076-09C4-13F0-9176C1604DF2}"/>
              </a:ext>
            </a:extLst>
          </p:cNvPr>
          <p:cNvSpPr/>
          <p:nvPr/>
        </p:nvSpPr>
        <p:spPr>
          <a:xfrm>
            <a:off x="4357324" y="1823191"/>
            <a:ext cx="3456000" cy="3139440"/>
          </a:xfrm>
          <a:custGeom>
            <a:avLst/>
            <a:gdLst>
              <a:gd name="connsiteX0" fmla="*/ 0 w 3801313"/>
              <a:gd name="connsiteY0" fmla="*/ 0 h 3139440"/>
              <a:gd name="connsiteX1" fmla="*/ 3801313 w 3801313"/>
              <a:gd name="connsiteY1" fmla="*/ 0 h 3139440"/>
              <a:gd name="connsiteX2" fmla="*/ 3801313 w 3801313"/>
              <a:gd name="connsiteY2" fmla="*/ 3139440 h 3139440"/>
              <a:gd name="connsiteX3" fmla="*/ 0 w 3801313"/>
              <a:gd name="connsiteY3" fmla="*/ 3139440 h 313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1313" h="3139440">
                <a:moveTo>
                  <a:pt x="0" y="0"/>
                </a:moveTo>
                <a:lnTo>
                  <a:pt x="3801313" y="0"/>
                </a:lnTo>
                <a:lnTo>
                  <a:pt x="3801313" y="3139440"/>
                </a:lnTo>
                <a:lnTo>
                  <a:pt x="0" y="3139440"/>
                </a:lnTo>
                <a:close/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BF3727C-A4DF-BF90-D268-91913CF5E802}"/>
              </a:ext>
            </a:extLst>
          </p:cNvPr>
          <p:cNvSpPr/>
          <p:nvPr/>
        </p:nvSpPr>
        <p:spPr>
          <a:xfrm>
            <a:off x="8176962" y="1823191"/>
            <a:ext cx="3456000" cy="3139440"/>
          </a:xfrm>
          <a:custGeom>
            <a:avLst/>
            <a:gdLst>
              <a:gd name="connsiteX0" fmla="*/ 0 w 3801313"/>
              <a:gd name="connsiteY0" fmla="*/ 0 h 3139440"/>
              <a:gd name="connsiteX1" fmla="*/ 3278063 w 3801313"/>
              <a:gd name="connsiteY1" fmla="*/ 0 h 3139440"/>
              <a:gd name="connsiteX2" fmla="*/ 3801313 w 3801313"/>
              <a:gd name="connsiteY2" fmla="*/ 523250 h 3139440"/>
              <a:gd name="connsiteX3" fmla="*/ 3801313 w 3801313"/>
              <a:gd name="connsiteY3" fmla="*/ 3139440 h 3139440"/>
              <a:gd name="connsiteX4" fmla="*/ 0 w 3801313"/>
              <a:gd name="connsiteY4" fmla="*/ 3139440 h 313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1313" h="3139440">
                <a:moveTo>
                  <a:pt x="0" y="0"/>
                </a:moveTo>
                <a:lnTo>
                  <a:pt x="3278063" y="0"/>
                </a:lnTo>
                <a:cubicBezTo>
                  <a:pt x="3567046" y="0"/>
                  <a:pt x="3801313" y="234267"/>
                  <a:pt x="3801313" y="523250"/>
                </a:cubicBezTo>
                <a:lnTo>
                  <a:pt x="3801313" y="3139440"/>
                </a:lnTo>
                <a:lnTo>
                  <a:pt x="0" y="3139440"/>
                </a:lnTo>
                <a:close/>
              </a:path>
            </a:pathLst>
          </a:custGeom>
          <a:noFill/>
          <a:ln w="12700" cap="flat" cmpd="sng" algn="ctr">
            <a:gradFill>
              <a:gsLst>
                <a:gs pos="0">
                  <a:schemeClr val="accent1"/>
                </a:gs>
                <a:gs pos="80000">
                  <a:schemeClr val="accent5">
                    <a:lumMod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3033EEA-8CE3-C6F3-DEDB-1FB293CFC7DE}"/>
              </a:ext>
            </a:extLst>
          </p:cNvPr>
          <p:cNvSpPr/>
          <p:nvPr/>
        </p:nvSpPr>
        <p:spPr>
          <a:xfrm>
            <a:off x="406363" y="1823191"/>
            <a:ext cx="3456000" cy="801537"/>
          </a:xfrm>
          <a:custGeom>
            <a:avLst/>
            <a:gdLst>
              <a:gd name="connsiteX0" fmla="*/ 475718 w 3456000"/>
              <a:gd name="connsiteY0" fmla="*/ 0 h 801537"/>
              <a:gd name="connsiteX1" fmla="*/ 3456000 w 3456000"/>
              <a:gd name="connsiteY1" fmla="*/ 0 h 801537"/>
              <a:gd name="connsiteX2" fmla="*/ 3456000 w 3456000"/>
              <a:gd name="connsiteY2" fmla="*/ 801537 h 801537"/>
              <a:gd name="connsiteX3" fmla="*/ 0 w 3456000"/>
              <a:gd name="connsiteY3" fmla="*/ 801537 h 801537"/>
              <a:gd name="connsiteX4" fmla="*/ 0 w 3456000"/>
              <a:gd name="connsiteY4" fmla="*/ 523250 h 801537"/>
              <a:gd name="connsiteX5" fmla="*/ 475718 w 3456000"/>
              <a:gd name="connsiteY5" fmla="*/ 0 h 80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56000" h="801537">
                <a:moveTo>
                  <a:pt x="475718" y="0"/>
                </a:moveTo>
                <a:lnTo>
                  <a:pt x="3456000" y="0"/>
                </a:lnTo>
                <a:lnTo>
                  <a:pt x="3456000" y="801537"/>
                </a:lnTo>
                <a:lnTo>
                  <a:pt x="0" y="801537"/>
                </a:lnTo>
                <a:lnTo>
                  <a:pt x="0" y="523250"/>
                </a:lnTo>
                <a:cubicBezTo>
                  <a:pt x="0" y="234267"/>
                  <a:pt x="212986" y="0"/>
                  <a:pt x="47571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1"/>
          </a:gra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22B27AC-B86A-EF56-8E25-E5A2E2BB4920}"/>
              </a:ext>
            </a:extLst>
          </p:cNvPr>
          <p:cNvSpPr/>
          <p:nvPr/>
        </p:nvSpPr>
        <p:spPr>
          <a:xfrm>
            <a:off x="4368588" y="1823191"/>
            <a:ext cx="3456000" cy="801537"/>
          </a:xfrm>
          <a:custGeom>
            <a:avLst/>
            <a:gdLst>
              <a:gd name="connsiteX0" fmla="*/ 0 w 3456000"/>
              <a:gd name="connsiteY0" fmla="*/ 0 h 801537"/>
              <a:gd name="connsiteX1" fmla="*/ 3456000 w 3456000"/>
              <a:gd name="connsiteY1" fmla="*/ 0 h 801537"/>
              <a:gd name="connsiteX2" fmla="*/ 3456000 w 3456000"/>
              <a:gd name="connsiteY2" fmla="*/ 801537 h 801537"/>
              <a:gd name="connsiteX3" fmla="*/ 0 w 3456000"/>
              <a:gd name="connsiteY3" fmla="*/ 801537 h 80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6000" h="801537">
                <a:moveTo>
                  <a:pt x="0" y="0"/>
                </a:moveTo>
                <a:lnTo>
                  <a:pt x="3456000" y="0"/>
                </a:lnTo>
                <a:lnTo>
                  <a:pt x="3456000" y="801537"/>
                </a:lnTo>
                <a:lnTo>
                  <a:pt x="0" y="80153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1000">
                <a:schemeClr val="accent5">
                  <a:lumMod val="50000"/>
                </a:schemeClr>
              </a:gs>
            </a:gsLst>
            <a:lin ang="2700000" scaled="1"/>
          </a:gra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24BE310-B3A5-6646-B32A-69F338788300}"/>
              </a:ext>
            </a:extLst>
          </p:cNvPr>
          <p:cNvSpPr/>
          <p:nvPr/>
        </p:nvSpPr>
        <p:spPr>
          <a:xfrm>
            <a:off x="8176962" y="1823192"/>
            <a:ext cx="3456000" cy="801537"/>
          </a:xfrm>
          <a:custGeom>
            <a:avLst/>
            <a:gdLst>
              <a:gd name="connsiteX0" fmla="*/ 0 w 3456000"/>
              <a:gd name="connsiteY0" fmla="*/ 0 h 801537"/>
              <a:gd name="connsiteX1" fmla="*/ 2980282 w 3456000"/>
              <a:gd name="connsiteY1" fmla="*/ 0 h 801537"/>
              <a:gd name="connsiteX2" fmla="*/ 3456000 w 3456000"/>
              <a:gd name="connsiteY2" fmla="*/ 523250 h 801537"/>
              <a:gd name="connsiteX3" fmla="*/ 3456000 w 3456000"/>
              <a:gd name="connsiteY3" fmla="*/ 801537 h 801537"/>
              <a:gd name="connsiteX4" fmla="*/ 0 w 3456000"/>
              <a:gd name="connsiteY4" fmla="*/ 801537 h 80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6000" h="801537">
                <a:moveTo>
                  <a:pt x="0" y="0"/>
                </a:moveTo>
                <a:lnTo>
                  <a:pt x="2980282" y="0"/>
                </a:lnTo>
                <a:cubicBezTo>
                  <a:pt x="3243014" y="0"/>
                  <a:pt x="3456000" y="234267"/>
                  <a:pt x="3456000" y="523250"/>
                </a:cubicBezTo>
                <a:lnTo>
                  <a:pt x="3456000" y="801537"/>
                </a:lnTo>
                <a:lnTo>
                  <a:pt x="0" y="80153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1"/>
          </a:gra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0B898A-C3C9-8F4F-F046-47FA6969B83D}"/>
              </a:ext>
            </a:extLst>
          </p:cNvPr>
          <p:cNvSpPr txBox="1"/>
          <p:nvPr/>
        </p:nvSpPr>
        <p:spPr>
          <a:xfrm>
            <a:off x="1229687" y="2008517"/>
            <a:ext cx="1795363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72A74E-52D5-C993-AD95-EC4B4CE950AD}"/>
              </a:ext>
            </a:extLst>
          </p:cNvPr>
          <p:cNvSpPr txBox="1"/>
          <p:nvPr/>
        </p:nvSpPr>
        <p:spPr>
          <a:xfrm>
            <a:off x="846852" y="2990886"/>
            <a:ext cx="2561035" cy="12973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solidFill>
                  <a:schemeClr val="bg1"/>
                </a:solidFill>
                <a:effectLst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effectLst/>
              </a:rPr>
              <a:t>模板网，幻灯片演示模板及素材 免费下载！</a:t>
            </a:r>
          </a:p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solidFill>
                  <a:schemeClr val="bg1"/>
                </a:solidFill>
                <a:effectLst/>
              </a:rPr>
              <a:t>51P PT</a:t>
            </a:r>
            <a:r>
              <a:rPr lang="zh-CN" altLang="en-US" sz="1600" b="1" dirty="0">
                <a:solidFill>
                  <a:schemeClr val="bg1"/>
                </a:solidFill>
                <a:effectLst/>
              </a:rPr>
              <a:t>模板网 官网唯一网址：</a:t>
            </a:r>
            <a:r>
              <a:rPr lang="en-US" altLang="zh-CN" sz="1600" b="1" dirty="0">
                <a:solidFill>
                  <a:schemeClr val="bg1"/>
                </a:solidFill>
                <a:effectLst/>
              </a:rPr>
              <a:t>www.51pptmoban.com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3497C8-1BFC-369F-C09F-BAC588D8FD55}"/>
              </a:ext>
            </a:extLst>
          </p:cNvPr>
          <p:cNvSpPr txBox="1"/>
          <p:nvPr/>
        </p:nvSpPr>
        <p:spPr>
          <a:xfrm>
            <a:off x="5158542" y="2008517"/>
            <a:ext cx="1795363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2D0A99F-56CE-48AA-B853-DEF7E4E26D87}"/>
              </a:ext>
            </a:extLst>
          </p:cNvPr>
          <p:cNvSpPr txBox="1"/>
          <p:nvPr/>
        </p:nvSpPr>
        <p:spPr>
          <a:xfrm>
            <a:off x="4775706" y="2990886"/>
            <a:ext cx="2561035" cy="12598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bg1"/>
                </a:solidFill>
                <a:effectLst/>
              </a:rPr>
              <a:t>在这里输入你的正文，阐述与关键词标题相关的具体内容，若字数太多酌情先删减文案，再缩小字号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1B10D5B-BFAE-AACC-DFC0-077CCC60B864}"/>
              </a:ext>
            </a:extLst>
          </p:cNvPr>
          <p:cNvSpPr txBox="1"/>
          <p:nvPr/>
        </p:nvSpPr>
        <p:spPr>
          <a:xfrm>
            <a:off x="9007281" y="2008517"/>
            <a:ext cx="1795363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110A18-7CFF-5361-5E9C-BD83F47CC26A}"/>
              </a:ext>
            </a:extLst>
          </p:cNvPr>
          <p:cNvSpPr txBox="1"/>
          <p:nvPr/>
        </p:nvSpPr>
        <p:spPr>
          <a:xfrm>
            <a:off x="8624445" y="2990886"/>
            <a:ext cx="2561035" cy="12598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bg1"/>
                </a:solidFill>
                <a:effectLst/>
              </a:rPr>
              <a:t>在这里输入你的正文，阐述与关键词标题相关的具体内容，若字数太多酌情先删减文案，再缩小字号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F65A9559-3AB0-F208-F852-2DE477E0A093}"/>
              </a:ext>
            </a:extLst>
          </p:cNvPr>
          <p:cNvGrpSpPr/>
          <p:nvPr/>
        </p:nvGrpSpPr>
        <p:grpSpPr>
          <a:xfrm>
            <a:off x="3327099" y="4620581"/>
            <a:ext cx="1026088" cy="750521"/>
            <a:chOff x="10170314" y="1209033"/>
            <a:chExt cx="1026088" cy="750521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C495796B-B472-EFD5-F5A9-BA90A79C6095}"/>
                </a:ext>
              </a:extLst>
            </p:cNvPr>
            <p:cNvGrpSpPr/>
            <p:nvPr/>
          </p:nvGrpSpPr>
          <p:grpSpPr>
            <a:xfrm>
              <a:off x="10308097" y="1209033"/>
              <a:ext cx="750522" cy="750521"/>
              <a:chOff x="-3400473" y="2092300"/>
              <a:chExt cx="3092503" cy="3092500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44A3C642-D441-36F7-494D-111D4EAF6A01}"/>
                  </a:ext>
                </a:extLst>
              </p:cNvPr>
              <p:cNvSpPr/>
              <p:nvPr userDrawn="1"/>
            </p:nvSpPr>
            <p:spPr>
              <a:xfrm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40A36C0-C1CC-3A93-343A-0D91E43D016C}"/>
                  </a:ext>
                </a:extLst>
              </p:cNvPr>
              <p:cNvSpPr/>
              <p:nvPr userDrawn="1"/>
            </p:nvSpPr>
            <p:spPr>
              <a:xfrm rot="9000000"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97C2BC4-DA2E-3BF6-5509-6BB14D1DC146}"/>
                  </a:ext>
                </a:extLst>
              </p:cNvPr>
              <p:cNvSpPr/>
              <p:nvPr userDrawn="1"/>
            </p:nvSpPr>
            <p:spPr>
              <a:xfrm rot="7200000">
                <a:off x="-2686072" y="2092300"/>
                <a:ext cx="1663702" cy="309249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AC9E8D35-1DFC-35CC-2600-D1B17B179011}"/>
                  </a:ext>
                </a:extLst>
              </p:cNvPr>
              <p:cNvSpPr/>
              <p:nvPr userDrawn="1"/>
            </p:nvSpPr>
            <p:spPr>
              <a:xfrm rot="5400000">
                <a:off x="-2686071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99F57B1-C22D-A931-27FD-1E839CAB4A6E}"/>
                  </a:ext>
                </a:extLst>
              </p:cNvPr>
              <p:cNvSpPr/>
              <p:nvPr userDrawn="1"/>
            </p:nvSpPr>
            <p:spPr>
              <a:xfrm rot="3600000">
                <a:off x="-2686073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D29F268-ABEB-B6F7-A399-FD5D326ADA7C}"/>
                  </a:ext>
                </a:extLst>
              </p:cNvPr>
              <p:cNvSpPr/>
              <p:nvPr userDrawn="1"/>
            </p:nvSpPr>
            <p:spPr>
              <a:xfrm rot="1800000">
                <a:off x="-2686073" y="2092300"/>
                <a:ext cx="1663702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35ECB96-C558-B70D-9793-B9C15F6C23AA}"/>
                </a:ext>
              </a:extLst>
            </p:cNvPr>
            <p:cNvSpPr txBox="1"/>
            <p:nvPr/>
          </p:nvSpPr>
          <p:spPr>
            <a:xfrm>
              <a:off x="10170314" y="1399627"/>
              <a:ext cx="10260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379163E7-6EE4-8F5C-0B65-195F1855BC38}"/>
              </a:ext>
            </a:extLst>
          </p:cNvPr>
          <p:cNvGrpSpPr/>
          <p:nvPr/>
        </p:nvGrpSpPr>
        <p:grpSpPr>
          <a:xfrm>
            <a:off x="11119918" y="4620581"/>
            <a:ext cx="1026088" cy="750521"/>
            <a:chOff x="10170314" y="1209033"/>
            <a:chExt cx="1026088" cy="750521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6AD0E2BE-69DA-E621-835B-85D945442690}"/>
                </a:ext>
              </a:extLst>
            </p:cNvPr>
            <p:cNvGrpSpPr/>
            <p:nvPr/>
          </p:nvGrpSpPr>
          <p:grpSpPr>
            <a:xfrm>
              <a:off x="10308097" y="1209033"/>
              <a:ext cx="750522" cy="750521"/>
              <a:chOff x="-3400473" y="2092300"/>
              <a:chExt cx="3092503" cy="3092500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690D0FB-0DBC-9C33-E4F4-91E0A89750E1}"/>
                  </a:ext>
                </a:extLst>
              </p:cNvPr>
              <p:cNvSpPr/>
              <p:nvPr userDrawn="1"/>
            </p:nvSpPr>
            <p:spPr>
              <a:xfrm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589DFC8F-7054-C322-0429-4751CD02E60C}"/>
                  </a:ext>
                </a:extLst>
              </p:cNvPr>
              <p:cNvSpPr/>
              <p:nvPr userDrawn="1"/>
            </p:nvSpPr>
            <p:spPr>
              <a:xfrm rot="9000000"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2FBCB54-C1F4-7027-E78B-90B1803BCFF3}"/>
                  </a:ext>
                </a:extLst>
              </p:cNvPr>
              <p:cNvSpPr/>
              <p:nvPr userDrawn="1"/>
            </p:nvSpPr>
            <p:spPr>
              <a:xfrm rot="7200000">
                <a:off x="-2686072" y="2092300"/>
                <a:ext cx="1663702" cy="309249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02054884-5534-BD07-84BD-F8B6408D556D}"/>
                  </a:ext>
                </a:extLst>
              </p:cNvPr>
              <p:cNvSpPr/>
              <p:nvPr userDrawn="1"/>
            </p:nvSpPr>
            <p:spPr>
              <a:xfrm rot="5400000">
                <a:off x="-2686071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1308F5A-B8EB-DA97-4C20-A2D40B053F50}"/>
                  </a:ext>
                </a:extLst>
              </p:cNvPr>
              <p:cNvSpPr/>
              <p:nvPr userDrawn="1"/>
            </p:nvSpPr>
            <p:spPr>
              <a:xfrm rot="3600000">
                <a:off x="-2686073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EC0C488-CCBE-667C-1662-DF4A5DF5B16E}"/>
                  </a:ext>
                </a:extLst>
              </p:cNvPr>
              <p:cNvSpPr/>
              <p:nvPr userDrawn="1"/>
            </p:nvSpPr>
            <p:spPr>
              <a:xfrm rot="1800000">
                <a:off x="-2686073" y="2092300"/>
                <a:ext cx="1663702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5F6CE0C3-749B-829F-F58C-686E3787610D}"/>
                </a:ext>
              </a:extLst>
            </p:cNvPr>
            <p:cNvSpPr txBox="1"/>
            <p:nvPr/>
          </p:nvSpPr>
          <p:spPr>
            <a:xfrm>
              <a:off x="10170314" y="1399627"/>
              <a:ext cx="10260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0EE32C37-E0F2-169F-A937-D821397154D4}"/>
              </a:ext>
            </a:extLst>
          </p:cNvPr>
          <p:cNvGrpSpPr/>
          <p:nvPr/>
        </p:nvGrpSpPr>
        <p:grpSpPr>
          <a:xfrm>
            <a:off x="7257809" y="4620581"/>
            <a:ext cx="1026088" cy="750521"/>
            <a:chOff x="10170314" y="1209033"/>
            <a:chExt cx="1026088" cy="750521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CBB69FB0-A134-C416-7839-E14925AB8940}"/>
                </a:ext>
              </a:extLst>
            </p:cNvPr>
            <p:cNvGrpSpPr/>
            <p:nvPr/>
          </p:nvGrpSpPr>
          <p:grpSpPr>
            <a:xfrm>
              <a:off x="10308097" y="1209033"/>
              <a:ext cx="750522" cy="750521"/>
              <a:chOff x="-3400473" y="2092300"/>
              <a:chExt cx="3092503" cy="3092500"/>
            </a:xfrm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51C1492-EF6A-A193-0377-0C85B600BC3A}"/>
                  </a:ext>
                </a:extLst>
              </p:cNvPr>
              <p:cNvSpPr/>
              <p:nvPr userDrawn="1"/>
            </p:nvSpPr>
            <p:spPr>
              <a:xfrm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1FC2C7B-9962-D2C7-FEE1-16677748FB8F}"/>
                  </a:ext>
                </a:extLst>
              </p:cNvPr>
              <p:cNvSpPr/>
              <p:nvPr userDrawn="1"/>
            </p:nvSpPr>
            <p:spPr>
              <a:xfrm rot="9000000">
                <a:off x="-2686072" y="2092300"/>
                <a:ext cx="1663701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5EA8AE09-FEB5-8358-3119-F4A97F9957D6}"/>
                  </a:ext>
                </a:extLst>
              </p:cNvPr>
              <p:cNvSpPr/>
              <p:nvPr userDrawn="1"/>
            </p:nvSpPr>
            <p:spPr>
              <a:xfrm rot="7200000">
                <a:off x="-2686072" y="2092300"/>
                <a:ext cx="1663702" cy="3092499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0BD117A9-29C5-F557-26A9-BB4D8836A2CE}"/>
                  </a:ext>
                </a:extLst>
              </p:cNvPr>
              <p:cNvSpPr/>
              <p:nvPr userDrawn="1"/>
            </p:nvSpPr>
            <p:spPr>
              <a:xfrm rot="5400000">
                <a:off x="-2686071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407BE75-0116-7D6A-6A91-0BCAD8AA6664}"/>
                  </a:ext>
                </a:extLst>
              </p:cNvPr>
              <p:cNvSpPr/>
              <p:nvPr userDrawn="1"/>
            </p:nvSpPr>
            <p:spPr>
              <a:xfrm rot="3600000">
                <a:off x="-2686073" y="2092300"/>
                <a:ext cx="1663702" cy="3092501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59B0C5B5-E71B-6FB8-D19F-9C0D46F93A0E}"/>
                  </a:ext>
                </a:extLst>
              </p:cNvPr>
              <p:cNvSpPr/>
              <p:nvPr userDrawn="1"/>
            </p:nvSpPr>
            <p:spPr>
              <a:xfrm rot="1800000">
                <a:off x="-2686073" y="2092300"/>
                <a:ext cx="1663702" cy="3092500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8D27C373-B92B-53D8-73E0-BA8A77F9517A}"/>
                </a:ext>
              </a:extLst>
            </p:cNvPr>
            <p:cNvSpPr txBox="1"/>
            <p:nvPr/>
          </p:nvSpPr>
          <p:spPr>
            <a:xfrm>
              <a:off x="10170314" y="1399627"/>
              <a:ext cx="10260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8843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87FED3CA-6F49-F7E1-1D30-1B88D43E1E89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工作业绩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ED7F75A-76BC-E453-25A7-E7270D363D02}"/>
              </a:ext>
            </a:extLst>
          </p:cNvPr>
          <p:cNvGrpSpPr/>
          <p:nvPr/>
        </p:nvGrpSpPr>
        <p:grpSpPr>
          <a:xfrm>
            <a:off x="883062" y="1286737"/>
            <a:ext cx="2471795" cy="4261698"/>
            <a:chOff x="883062" y="1286737"/>
            <a:chExt cx="2471795" cy="426169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85012AD-34F0-A360-695F-3399DAF32C05}"/>
                </a:ext>
              </a:extLst>
            </p:cNvPr>
            <p:cNvSpPr txBox="1"/>
            <p:nvPr/>
          </p:nvSpPr>
          <p:spPr>
            <a:xfrm>
              <a:off x="1670111" y="4871327"/>
              <a:ext cx="445635" cy="677108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4400" b="1" dirty="0">
                  <a:gradFill flip="none" rotWithShape="1"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A</a:t>
              </a:r>
              <a:endParaRPr lang="zh-CN" altLang="en-US" sz="4400" b="1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15D91CF-D19C-6117-C17A-D754727B5296}"/>
                </a:ext>
              </a:extLst>
            </p:cNvPr>
            <p:cNvSpPr/>
            <p:nvPr/>
          </p:nvSpPr>
          <p:spPr>
            <a:xfrm>
              <a:off x="883062" y="1286737"/>
              <a:ext cx="2281684" cy="3535196"/>
            </a:xfrm>
            <a:custGeom>
              <a:avLst/>
              <a:gdLst>
                <a:gd name="connsiteX0" fmla="*/ 0 w 2274382"/>
                <a:gd name="connsiteY0" fmla="*/ 0 h 3535196"/>
                <a:gd name="connsiteX1" fmla="*/ 2274382 w 2274382"/>
                <a:gd name="connsiteY1" fmla="*/ 0 h 3535196"/>
                <a:gd name="connsiteX2" fmla="*/ 2274382 w 2274382"/>
                <a:gd name="connsiteY2" fmla="*/ 3535196 h 3535196"/>
                <a:gd name="connsiteX3" fmla="*/ 0 w 2274382"/>
                <a:gd name="connsiteY3" fmla="*/ 3535196 h 3535196"/>
                <a:gd name="connsiteX4" fmla="*/ 0 w 2274382"/>
                <a:gd name="connsiteY4" fmla="*/ 0 h 3535196"/>
                <a:gd name="connsiteX0" fmla="*/ 2274382 w 2365822"/>
                <a:gd name="connsiteY0" fmla="*/ 3535196 h 3626636"/>
                <a:gd name="connsiteX1" fmla="*/ 0 w 2365822"/>
                <a:gd name="connsiteY1" fmla="*/ 3535196 h 3626636"/>
                <a:gd name="connsiteX2" fmla="*/ 0 w 2365822"/>
                <a:gd name="connsiteY2" fmla="*/ 0 h 3626636"/>
                <a:gd name="connsiteX3" fmla="*/ 2274382 w 2365822"/>
                <a:gd name="connsiteY3" fmla="*/ 0 h 3626636"/>
                <a:gd name="connsiteX4" fmla="*/ 2365822 w 2365822"/>
                <a:gd name="connsiteY4" fmla="*/ 3626636 h 3626636"/>
                <a:gd name="connsiteX0" fmla="*/ 2274382 w 2283272"/>
                <a:gd name="connsiteY0" fmla="*/ 3535196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3272"/>
                <a:gd name="connsiteY0" fmla="*/ 352567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1684"/>
                <a:gd name="connsiteY0" fmla="*/ 3525671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52132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229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1013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86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96583 w 2281684"/>
                <a:gd name="connsiteY0" fmla="*/ 3522496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1684" h="3535196">
                  <a:moveTo>
                    <a:pt x="2096583" y="3522496"/>
                  </a:moveTo>
                  <a:lnTo>
                    <a:pt x="0" y="3535196"/>
                  </a:lnTo>
                  <a:lnTo>
                    <a:pt x="0" y="0"/>
                  </a:lnTo>
                  <a:lnTo>
                    <a:pt x="2274382" y="0"/>
                  </a:lnTo>
                  <a:cubicBezTo>
                    <a:pt x="2274382" y="1178399"/>
                    <a:pt x="2281684" y="3344061"/>
                    <a:pt x="2281684" y="3344061"/>
                  </a:cubicBezTo>
                </a:path>
              </a:pathLst>
            </a:cu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FB1BC96-3BB8-F67A-3B56-CB65560D77AD}"/>
                </a:ext>
              </a:extLst>
            </p:cNvPr>
            <p:cNvSpPr txBox="1"/>
            <p:nvPr/>
          </p:nvSpPr>
          <p:spPr>
            <a:xfrm>
              <a:off x="1254463" y="1687452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39FD2FA-F5E4-FC6B-53BA-2352DBC48D66}"/>
                </a:ext>
              </a:extLst>
            </p:cNvPr>
            <p:cNvSpPr txBox="1"/>
            <p:nvPr/>
          </p:nvSpPr>
          <p:spPr>
            <a:xfrm>
              <a:off x="1020819" y="2877823"/>
              <a:ext cx="1998868" cy="110235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9AE47BE7-9E12-30C1-1FA5-686CBC407364}"/>
                </a:ext>
              </a:extLst>
            </p:cNvPr>
            <p:cNvCxnSpPr>
              <a:cxnSpLocks/>
            </p:cNvCxnSpPr>
            <p:nvPr/>
          </p:nvCxnSpPr>
          <p:spPr>
            <a:xfrm>
              <a:off x="1827213" y="2420888"/>
              <a:ext cx="386080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0808C2AD-13A0-1749-B49B-952A19A08C07}"/>
                </a:ext>
              </a:extLst>
            </p:cNvPr>
            <p:cNvGrpSpPr/>
            <p:nvPr/>
          </p:nvGrpSpPr>
          <p:grpSpPr>
            <a:xfrm>
              <a:off x="2977810" y="4623881"/>
              <a:ext cx="377047" cy="377047"/>
              <a:chOff x="3863751" y="4507306"/>
              <a:chExt cx="377047" cy="377047"/>
            </a:xfrm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3C32285-DBEA-4F42-6CDD-8092A3011129}"/>
                  </a:ext>
                </a:extLst>
              </p:cNvPr>
              <p:cNvSpPr/>
              <p:nvPr/>
            </p:nvSpPr>
            <p:spPr>
              <a:xfrm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EC2B038-2DB0-4261-4799-FE2BA42CF851}"/>
                  </a:ext>
                </a:extLst>
              </p:cNvPr>
              <p:cNvSpPr/>
              <p:nvPr/>
            </p:nvSpPr>
            <p:spPr>
              <a:xfrm rot="90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101F981-7756-0AA3-512A-28AF6D3CD0F6}"/>
                  </a:ext>
                </a:extLst>
              </p:cNvPr>
              <p:cNvSpPr/>
              <p:nvPr/>
            </p:nvSpPr>
            <p:spPr>
              <a:xfrm rot="72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E82F373-6768-511B-ACE6-4BC0D75766E0}"/>
                  </a:ext>
                </a:extLst>
              </p:cNvPr>
              <p:cNvSpPr/>
              <p:nvPr/>
            </p:nvSpPr>
            <p:spPr>
              <a:xfrm rot="54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CB3C6D93-5FF9-D2DB-5FC4-226B71330046}"/>
                  </a:ext>
                </a:extLst>
              </p:cNvPr>
              <p:cNvSpPr/>
              <p:nvPr/>
            </p:nvSpPr>
            <p:spPr>
              <a:xfrm rot="36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3F4089F8-0D18-55F5-5459-DEC2F52E89EE}"/>
                  </a:ext>
                </a:extLst>
              </p:cNvPr>
              <p:cNvSpPr/>
              <p:nvPr/>
            </p:nvSpPr>
            <p:spPr>
              <a:xfrm rot="18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4C3D63D-3D8F-658F-646D-E9A3D4BD51F6}"/>
              </a:ext>
            </a:extLst>
          </p:cNvPr>
          <p:cNvGrpSpPr/>
          <p:nvPr/>
        </p:nvGrpSpPr>
        <p:grpSpPr>
          <a:xfrm>
            <a:off x="6366674" y="1286737"/>
            <a:ext cx="2471795" cy="4261698"/>
            <a:chOff x="6366674" y="1286737"/>
            <a:chExt cx="2471795" cy="4261698"/>
          </a:xfrm>
        </p:grpSpPr>
        <p:sp>
          <p:nvSpPr>
            <p:cNvPr id="87" name="矩形 39">
              <a:extLst>
                <a:ext uri="{FF2B5EF4-FFF2-40B4-BE49-F238E27FC236}">
                  <a16:creationId xmlns:a16="http://schemas.microsoft.com/office/drawing/2014/main" id="{BA6AF8E9-BFA0-A6E1-A22B-8D84D7000703}"/>
                </a:ext>
              </a:extLst>
            </p:cNvPr>
            <p:cNvSpPr/>
            <p:nvPr/>
          </p:nvSpPr>
          <p:spPr>
            <a:xfrm>
              <a:off x="6366674" y="1286737"/>
              <a:ext cx="2281684" cy="3535196"/>
            </a:xfrm>
            <a:custGeom>
              <a:avLst/>
              <a:gdLst>
                <a:gd name="connsiteX0" fmla="*/ 0 w 2274382"/>
                <a:gd name="connsiteY0" fmla="*/ 0 h 3535196"/>
                <a:gd name="connsiteX1" fmla="*/ 2274382 w 2274382"/>
                <a:gd name="connsiteY1" fmla="*/ 0 h 3535196"/>
                <a:gd name="connsiteX2" fmla="*/ 2274382 w 2274382"/>
                <a:gd name="connsiteY2" fmla="*/ 3535196 h 3535196"/>
                <a:gd name="connsiteX3" fmla="*/ 0 w 2274382"/>
                <a:gd name="connsiteY3" fmla="*/ 3535196 h 3535196"/>
                <a:gd name="connsiteX4" fmla="*/ 0 w 2274382"/>
                <a:gd name="connsiteY4" fmla="*/ 0 h 3535196"/>
                <a:gd name="connsiteX0" fmla="*/ 2274382 w 2365822"/>
                <a:gd name="connsiteY0" fmla="*/ 3535196 h 3626636"/>
                <a:gd name="connsiteX1" fmla="*/ 0 w 2365822"/>
                <a:gd name="connsiteY1" fmla="*/ 3535196 h 3626636"/>
                <a:gd name="connsiteX2" fmla="*/ 0 w 2365822"/>
                <a:gd name="connsiteY2" fmla="*/ 0 h 3626636"/>
                <a:gd name="connsiteX3" fmla="*/ 2274382 w 2365822"/>
                <a:gd name="connsiteY3" fmla="*/ 0 h 3626636"/>
                <a:gd name="connsiteX4" fmla="*/ 2365822 w 2365822"/>
                <a:gd name="connsiteY4" fmla="*/ 3626636 h 3626636"/>
                <a:gd name="connsiteX0" fmla="*/ 2274382 w 2283272"/>
                <a:gd name="connsiteY0" fmla="*/ 3535196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3272"/>
                <a:gd name="connsiteY0" fmla="*/ 352567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1684"/>
                <a:gd name="connsiteY0" fmla="*/ 3525671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52132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229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1013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86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96583 w 2281684"/>
                <a:gd name="connsiteY0" fmla="*/ 3522496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1684" h="3535196">
                  <a:moveTo>
                    <a:pt x="2096583" y="3522496"/>
                  </a:moveTo>
                  <a:lnTo>
                    <a:pt x="0" y="3535196"/>
                  </a:lnTo>
                  <a:lnTo>
                    <a:pt x="0" y="0"/>
                  </a:lnTo>
                  <a:lnTo>
                    <a:pt x="2274382" y="0"/>
                  </a:lnTo>
                  <a:cubicBezTo>
                    <a:pt x="2274382" y="1178399"/>
                    <a:pt x="2281684" y="3344061"/>
                    <a:pt x="2281684" y="3344061"/>
                  </a:cubicBezTo>
                </a:path>
              </a:pathLst>
            </a:cu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75AFDDD-322F-CF80-1022-F147B8319345}"/>
                </a:ext>
              </a:extLst>
            </p:cNvPr>
            <p:cNvSpPr txBox="1"/>
            <p:nvPr/>
          </p:nvSpPr>
          <p:spPr>
            <a:xfrm>
              <a:off x="6738075" y="1687452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关键词标题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14F8179-0B09-5010-6E38-EA7216439080}"/>
                </a:ext>
              </a:extLst>
            </p:cNvPr>
            <p:cNvSpPr txBox="1"/>
            <p:nvPr/>
          </p:nvSpPr>
          <p:spPr>
            <a:xfrm>
              <a:off x="6504431" y="2877823"/>
              <a:ext cx="1998868" cy="110235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4B377DE4-22DE-5E4F-70B4-E3248EBA1B8B}"/>
                </a:ext>
              </a:extLst>
            </p:cNvPr>
            <p:cNvCxnSpPr>
              <a:cxnSpLocks/>
            </p:cNvCxnSpPr>
            <p:nvPr/>
          </p:nvCxnSpPr>
          <p:spPr>
            <a:xfrm>
              <a:off x="7310825" y="2420888"/>
              <a:ext cx="386080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B4DBE2EA-E545-D13F-9DDC-3D51347BD4CD}"/>
                </a:ext>
              </a:extLst>
            </p:cNvPr>
            <p:cNvGrpSpPr/>
            <p:nvPr/>
          </p:nvGrpSpPr>
          <p:grpSpPr>
            <a:xfrm>
              <a:off x="8461422" y="4623881"/>
              <a:ext cx="377047" cy="377047"/>
              <a:chOff x="3863751" y="4507306"/>
              <a:chExt cx="377047" cy="377047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CA1A942-B6F4-61A0-A9DB-B2895F431873}"/>
                  </a:ext>
                </a:extLst>
              </p:cNvPr>
              <p:cNvSpPr/>
              <p:nvPr/>
            </p:nvSpPr>
            <p:spPr>
              <a:xfrm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1523EF15-7496-8BFD-B7BA-6319335B3E11}"/>
                  </a:ext>
                </a:extLst>
              </p:cNvPr>
              <p:cNvSpPr/>
              <p:nvPr/>
            </p:nvSpPr>
            <p:spPr>
              <a:xfrm rot="90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28B3365-4078-2FC3-A75A-101440758536}"/>
                  </a:ext>
                </a:extLst>
              </p:cNvPr>
              <p:cNvSpPr/>
              <p:nvPr/>
            </p:nvSpPr>
            <p:spPr>
              <a:xfrm rot="72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137C990-84DB-792D-008E-8B2505112DF2}"/>
                  </a:ext>
                </a:extLst>
              </p:cNvPr>
              <p:cNvSpPr/>
              <p:nvPr/>
            </p:nvSpPr>
            <p:spPr>
              <a:xfrm rot="54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6262E4B-EF13-793A-6224-DFE50B14AFB8}"/>
                  </a:ext>
                </a:extLst>
              </p:cNvPr>
              <p:cNvSpPr/>
              <p:nvPr/>
            </p:nvSpPr>
            <p:spPr>
              <a:xfrm rot="36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333A6AF5-50FF-8BB1-2627-4AB759B94D00}"/>
                  </a:ext>
                </a:extLst>
              </p:cNvPr>
              <p:cNvSpPr/>
              <p:nvPr/>
            </p:nvSpPr>
            <p:spPr>
              <a:xfrm rot="18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DB3226A-438A-B194-7455-FAB9B6036627}"/>
                </a:ext>
              </a:extLst>
            </p:cNvPr>
            <p:cNvSpPr txBox="1"/>
            <p:nvPr/>
          </p:nvSpPr>
          <p:spPr>
            <a:xfrm>
              <a:off x="7298713" y="4871327"/>
              <a:ext cx="445635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4400" b="1">
                  <a:gradFill flip="none" rotWithShape="1">
                    <a:gsLst>
                      <a:gs pos="0">
                        <a:schemeClr val="accent1"/>
                      </a:gs>
                      <a:gs pos="80000">
                        <a:srgbClr val="C44CEA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</a:rPr>
                <a:t>C</a:t>
              </a:r>
              <a:endParaRPr lang="zh-CN" altLang="en-US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34D3293-5299-711E-4E47-845CB191258F}"/>
              </a:ext>
            </a:extLst>
          </p:cNvPr>
          <p:cNvGrpSpPr/>
          <p:nvPr/>
        </p:nvGrpSpPr>
        <p:grpSpPr>
          <a:xfrm>
            <a:off x="3624868" y="1471537"/>
            <a:ext cx="2471795" cy="4447518"/>
            <a:chOff x="3624868" y="1471537"/>
            <a:chExt cx="2471795" cy="4447518"/>
          </a:xfrm>
        </p:grpSpPr>
        <p:sp>
          <p:nvSpPr>
            <p:cNvPr id="99" name="矩形 39">
              <a:extLst>
                <a:ext uri="{FF2B5EF4-FFF2-40B4-BE49-F238E27FC236}">
                  <a16:creationId xmlns:a16="http://schemas.microsoft.com/office/drawing/2014/main" id="{5E1AF2CD-48E8-9AAD-0578-2F5D1335176F}"/>
                </a:ext>
              </a:extLst>
            </p:cNvPr>
            <p:cNvSpPr/>
            <p:nvPr/>
          </p:nvSpPr>
          <p:spPr>
            <a:xfrm>
              <a:off x="3624868" y="2204864"/>
              <a:ext cx="2281684" cy="3535196"/>
            </a:xfrm>
            <a:custGeom>
              <a:avLst/>
              <a:gdLst>
                <a:gd name="connsiteX0" fmla="*/ 0 w 2274382"/>
                <a:gd name="connsiteY0" fmla="*/ 0 h 3535196"/>
                <a:gd name="connsiteX1" fmla="*/ 2274382 w 2274382"/>
                <a:gd name="connsiteY1" fmla="*/ 0 h 3535196"/>
                <a:gd name="connsiteX2" fmla="*/ 2274382 w 2274382"/>
                <a:gd name="connsiteY2" fmla="*/ 3535196 h 3535196"/>
                <a:gd name="connsiteX3" fmla="*/ 0 w 2274382"/>
                <a:gd name="connsiteY3" fmla="*/ 3535196 h 3535196"/>
                <a:gd name="connsiteX4" fmla="*/ 0 w 2274382"/>
                <a:gd name="connsiteY4" fmla="*/ 0 h 3535196"/>
                <a:gd name="connsiteX0" fmla="*/ 2274382 w 2365822"/>
                <a:gd name="connsiteY0" fmla="*/ 3535196 h 3626636"/>
                <a:gd name="connsiteX1" fmla="*/ 0 w 2365822"/>
                <a:gd name="connsiteY1" fmla="*/ 3535196 h 3626636"/>
                <a:gd name="connsiteX2" fmla="*/ 0 w 2365822"/>
                <a:gd name="connsiteY2" fmla="*/ 0 h 3626636"/>
                <a:gd name="connsiteX3" fmla="*/ 2274382 w 2365822"/>
                <a:gd name="connsiteY3" fmla="*/ 0 h 3626636"/>
                <a:gd name="connsiteX4" fmla="*/ 2365822 w 2365822"/>
                <a:gd name="connsiteY4" fmla="*/ 3626636 h 3626636"/>
                <a:gd name="connsiteX0" fmla="*/ 2274382 w 2283272"/>
                <a:gd name="connsiteY0" fmla="*/ 3535196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3272"/>
                <a:gd name="connsiteY0" fmla="*/ 352567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1684"/>
                <a:gd name="connsiteY0" fmla="*/ 3525671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52132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229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1013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86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96583 w 2281684"/>
                <a:gd name="connsiteY0" fmla="*/ 3522496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1684" h="3535196">
                  <a:moveTo>
                    <a:pt x="2096583" y="3522496"/>
                  </a:moveTo>
                  <a:lnTo>
                    <a:pt x="0" y="3535196"/>
                  </a:lnTo>
                  <a:lnTo>
                    <a:pt x="0" y="0"/>
                  </a:lnTo>
                  <a:lnTo>
                    <a:pt x="2274382" y="0"/>
                  </a:lnTo>
                  <a:cubicBezTo>
                    <a:pt x="2274382" y="1178399"/>
                    <a:pt x="2281684" y="3344061"/>
                    <a:pt x="2281684" y="3344061"/>
                  </a:cubicBezTo>
                </a:path>
              </a:pathLst>
            </a:cu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719C9B80-5EE9-7C69-1AC9-74F78C165C5F}"/>
                </a:ext>
              </a:extLst>
            </p:cNvPr>
            <p:cNvSpPr txBox="1"/>
            <p:nvPr/>
          </p:nvSpPr>
          <p:spPr>
            <a:xfrm>
              <a:off x="3996269" y="2605579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关键词标题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00399BC4-FE0C-7583-E723-2628AFB22FC3}"/>
                </a:ext>
              </a:extLst>
            </p:cNvPr>
            <p:cNvSpPr txBox="1"/>
            <p:nvPr/>
          </p:nvSpPr>
          <p:spPr>
            <a:xfrm>
              <a:off x="3762625" y="3795950"/>
              <a:ext cx="1998868" cy="110235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20486C51-C5DD-0674-2E0B-DBE5A3931606}"/>
                </a:ext>
              </a:extLst>
            </p:cNvPr>
            <p:cNvCxnSpPr>
              <a:cxnSpLocks/>
            </p:cNvCxnSpPr>
            <p:nvPr/>
          </p:nvCxnSpPr>
          <p:spPr>
            <a:xfrm>
              <a:off x="4569019" y="3339015"/>
              <a:ext cx="386080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5D972346-A82B-D57E-E01F-55BFCC159B94}"/>
                </a:ext>
              </a:extLst>
            </p:cNvPr>
            <p:cNvGrpSpPr/>
            <p:nvPr/>
          </p:nvGrpSpPr>
          <p:grpSpPr>
            <a:xfrm>
              <a:off x="5719616" y="5542008"/>
              <a:ext cx="377047" cy="377047"/>
              <a:chOff x="3863751" y="4507306"/>
              <a:chExt cx="377047" cy="377047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799DF22-8658-55AF-C9E0-9E861DDECA80}"/>
                  </a:ext>
                </a:extLst>
              </p:cNvPr>
              <p:cNvSpPr/>
              <p:nvPr/>
            </p:nvSpPr>
            <p:spPr>
              <a:xfrm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C644BF7-0715-3C07-80A0-F05736D98E92}"/>
                  </a:ext>
                </a:extLst>
              </p:cNvPr>
              <p:cNvSpPr/>
              <p:nvPr/>
            </p:nvSpPr>
            <p:spPr>
              <a:xfrm rot="90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F8BD6AF-B9F3-FB4A-BEA4-9A3003296649}"/>
                  </a:ext>
                </a:extLst>
              </p:cNvPr>
              <p:cNvSpPr/>
              <p:nvPr/>
            </p:nvSpPr>
            <p:spPr>
              <a:xfrm rot="72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D7A9641-9313-F0EA-FDD0-13BC0AE26565}"/>
                  </a:ext>
                </a:extLst>
              </p:cNvPr>
              <p:cNvSpPr/>
              <p:nvPr/>
            </p:nvSpPr>
            <p:spPr>
              <a:xfrm rot="54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3AEA354-0472-9217-2B4D-EB164A165A2D}"/>
                  </a:ext>
                </a:extLst>
              </p:cNvPr>
              <p:cNvSpPr/>
              <p:nvPr/>
            </p:nvSpPr>
            <p:spPr>
              <a:xfrm rot="36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491C145-C2F7-F735-D666-661A89CEFB97}"/>
                  </a:ext>
                </a:extLst>
              </p:cNvPr>
              <p:cNvSpPr/>
              <p:nvPr/>
            </p:nvSpPr>
            <p:spPr>
              <a:xfrm rot="18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CE36C08-A616-2A21-EFB4-58CD3E2C786F}"/>
                </a:ext>
              </a:extLst>
            </p:cNvPr>
            <p:cNvSpPr txBox="1"/>
            <p:nvPr/>
          </p:nvSpPr>
          <p:spPr>
            <a:xfrm>
              <a:off x="4509464" y="1471537"/>
              <a:ext cx="415178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4400" b="1">
                  <a:gradFill flip="none" rotWithShape="1">
                    <a:gsLst>
                      <a:gs pos="0">
                        <a:schemeClr val="accent1"/>
                      </a:gs>
                      <a:gs pos="80000">
                        <a:srgbClr val="C44CEA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</a:rPr>
                <a:t>B</a:t>
              </a:r>
              <a:endParaRPr lang="zh-CN" altLang="en-US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5C48569-51BA-130D-8984-539BD464CAC9}"/>
              </a:ext>
            </a:extLst>
          </p:cNvPr>
          <p:cNvGrpSpPr/>
          <p:nvPr/>
        </p:nvGrpSpPr>
        <p:grpSpPr>
          <a:xfrm>
            <a:off x="9108479" y="1471537"/>
            <a:ext cx="2471795" cy="4447518"/>
            <a:chOff x="9108479" y="1471537"/>
            <a:chExt cx="2471795" cy="4447518"/>
          </a:xfrm>
        </p:grpSpPr>
        <p:sp>
          <p:nvSpPr>
            <p:cNvPr id="111" name="矩形 39">
              <a:extLst>
                <a:ext uri="{FF2B5EF4-FFF2-40B4-BE49-F238E27FC236}">
                  <a16:creationId xmlns:a16="http://schemas.microsoft.com/office/drawing/2014/main" id="{6EA88272-CE95-6498-A752-BD8DC4822597}"/>
                </a:ext>
              </a:extLst>
            </p:cNvPr>
            <p:cNvSpPr/>
            <p:nvPr/>
          </p:nvSpPr>
          <p:spPr>
            <a:xfrm>
              <a:off x="9108479" y="2204864"/>
              <a:ext cx="2281684" cy="3535196"/>
            </a:xfrm>
            <a:custGeom>
              <a:avLst/>
              <a:gdLst>
                <a:gd name="connsiteX0" fmla="*/ 0 w 2274382"/>
                <a:gd name="connsiteY0" fmla="*/ 0 h 3535196"/>
                <a:gd name="connsiteX1" fmla="*/ 2274382 w 2274382"/>
                <a:gd name="connsiteY1" fmla="*/ 0 h 3535196"/>
                <a:gd name="connsiteX2" fmla="*/ 2274382 w 2274382"/>
                <a:gd name="connsiteY2" fmla="*/ 3535196 h 3535196"/>
                <a:gd name="connsiteX3" fmla="*/ 0 w 2274382"/>
                <a:gd name="connsiteY3" fmla="*/ 3535196 h 3535196"/>
                <a:gd name="connsiteX4" fmla="*/ 0 w 2274382"/>
                <a:gd name="connsiteY4" fmla="*/ 0 h 3535196"/>
                <a:gd name="connsiteX0" fmla="*/ 2274382 w 2365822"/>
                <a:gd name="connsiteY0" fmla="*/ 3535196 h 3626636"/>
                <a:gd name="connsiteX1" fmla="*/ 0 w 2365822"/>
                <a:gd name="connsiteY1" fmla="*/ 3535196 h 3626636"/>
                <a:gd name="connsiteX2" fmla="*/ 0 w 2365822"/>
                <a:gd name="connsiteY2" fmla="*/ 0 h 3626636"/>
                <a:gd name="connsiteX3" fmla="*/ 2274382 w 2365822"/>
                <a:gd name="connsiteY3" fmla="*/ 0 h 3626636"/>
                <a:gd name="connsiteX4" fmla="*/ 2365822 w 2365822"/>
                <a:gd name="connsiteY4" fmla="*/ 3626636 h 3626636"/>
                <a:gd name="connsiteX0" fmla="*/ 2274382 w 2283272"/>
                <a:gd name="connsiteY0" fmla="*/ 3535196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020211 h 3535196"/>
                <a:gd name="connsiteX0" fmla="*/ 1994982 w 2283272"/>
                <a:gd name="connsiteY0" fmla="*/ 353202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3272"/>
                <a:gd name="connsiteY0" fmla="*/ 3525671 h 3535196"/>
                <a:gd name="connsiteX1" fmla="*/ 0 w 2283272"/>
                <a:gd name="connsiteY1" fmla="*/ 3535196 h 3535196"/>
                <a:gd name="connsiteX2" fmla="*/ 0 w 2283272"/>
                <a:gd name="connsiteY2" fmla="*/ 0 h 3535196"/>
                <a:gd name="connsiteX3" fmla="*/ 2274382 w 2283272"/>
                <a:gd name="connsiteY3" fmla="*/ 0 h 3535196"/>
                <a:gd name="connsiteX4" fmla="*/ 2283272 w 2283272"/>
                <a:gd name="connsiteY4" fmla="*/ 3321836 h 3535196"/>
                <a:gd name="connsiteX0" fmla="*/ 2112457 w 2281684"/>
                <a:gd name="connsiteY0" fmla="*/ 3525671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52132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229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1013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88645 w 2281684"/>
                <a:gd name="connsiteY0" fmla="*/ 3524084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  <a:gd name="connsiteX0" fmla="*/ 2096583 w 2281684"/>
                <a:gd name="connsiteY0" fmla="*/ 3522496 h 3535196"/>
                <a:gd name="connsiteX1" fmla="*/ 0 w 2281684"/>
                <a:gd name="connsiteY1" fmla="*/ 3535196 h 3535196"/>
                <a:gd name="connsiteX2" fmla="*/ 0 w 2281684"/>
                <a:gd name="connsiteY2" fmla="*/ 0 h 3535196"/>
                <a:gd name="connsiteX3" fmla="*/ 2274382 w 2281684"/>
                <a:gd name="connsiteY3" fmla="*/ 0 h 3535196"/>
                <a:gd name="connsiteX4" fmla="*/ 2281684 w 2281684"/>
                <a:gd name="connsiteY4" fmla="*/ 3344061 h 353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1684" h="3535196">
                  <a:moveTo>
                    <a:pt x="2096583" y="3522496"/>
                  </a:moveTo>
                  <a:lnTo>
                    <a:pt x="0" y="3535196"/>
                  </a:lnTo>
                  <a:lnTo>
                    <a:pt x="0" y="0"/>
                  </a:lnTo>
                  <a:lnTo>
                    <a:pt x="2274382" y="0"/>
                  </a:lnTo>
                  <a:cubicBezTo>
                    <a:pt x="2274382" y="1178399"/>
                    <a:pt x="2281684" y="3344061"/>
                    <a:pt x="2281684" y="3344061"/>
                  </a:cubicBezTo>
                </a:path>
              </a:pathLst>
            </a:custGeom>
            <a:noFill/>
            <a:ln w="22225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03D16C74-4CE0-100C-77F8-3EA77C80E8E1}"/>
                </a:ext>
              </a:extLst>
            </p:cNvPr>
            <p:cNvSpPr txBox="1"/>
            <p:nvPr/>
          </p:nvSpPr>
          <p:spPr>
            <a:xfrm>
              <a:off x="9479880" y="2605579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关键词标题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282A029C-8B7A-C3A2-FB20-A9757759D347}"/>
                </a:ext>
              </a:extLst>
            </p:cNvPr>
            <p:cNvSpPr txBox="1"/>
            <p:nvPr/>
          </p:nvSpPr>
          <p:spPr>
            <a:xfrm>
              <a:off x="9246236" y="3795950"/>
              <a:ext cx="1998868" cy="110235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A4C477DB-7971-D031-0B70-C286E626F6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52630" y="3339015"/>
              <a:ext cx="386080" cy="0"/>
            </a:xfrm>
            <a:prstGeom prst="line">
              <a:avLst/>
            </a:prstGeom>
            <a:ln w="2540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B65BB777-4BF2-76F3-DA68-8701EC2F3D78}"/>
                </a:ext>
              </a:extLst>
            </p:cNvPr>
            <p:cNvGrpSpPr/>
            <p:nvPr/>
          </p:nvGrpSpPr>
          <p:grpSpPr>
            <a:xfrm>
              <a:off x="11203227" y="5542008"/>
              <a:ext cx="377047" cy="377047"/>
              <a:chOff x="3863751" y="4507306"/>
              <a:chExt cx="377047" cy="377047"/>
            </a:xfrm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618C2053-B827-690F-541D-C5E89E14B0C3}"/>
                  </a:ext>
                </a:extLst>
              </p:cNvPr>
              <p:cNvSpPr/>
              <p:nvPr/>
            </p:nvSpPr>
            <p:spPr>
              <a:xfrm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D9F58F2-996D-474A-B2E3-2B19B40303DA}"/>
                  </a:ext>
                </a:extLst>
              </p:cNvPr>
              <p:cNvSpPr/>
              <p:nvPr/>
            </p:nvSpPr>
            <p:spPr>
              <a:xfrm rot="90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5AEFF73-8E43-B21D-52BD-F80EA1B32142}"/>
                  </a:ext>
                </a:extLst>
              </p:cNvPr>
              <p:cNvSpPr/>
              <p:nvPr/>
            </p:nvSpPr>
            <p:spPr>
              <a:xfrm rot="72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58E35304-68E7-47FA-8FBC-D0090DD6A0A1}"/>
                  </a:ext>
                </a:extLst>
              </p:cNvPr>
              <p:cNvSpPr/>
              <p:nvPr/>
            </p:nvSpPr>
            <p:spPr>
              <a:xfrm rot="54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AC3D30F-BE11-7C14-A5EA-542904E6EEFA}"/>
                  </a:ext>
                </a:extLst>
              </p:cNvPr>
              <p:cNvSpPr/>
              <p:nvPr/>
            </p:nvSpPr>
            <p:spPr>
              <a:xfrm rot="36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82F11F9-5AA0-E4C9-9B94-896E9F0F507E}"/>
                  </a:ext>
                </a:extLst>
              </p:cNvPr>
              <p:cNvSpPr/>
              <p:nvPr/>
            </p:nvSpPr>
            <p:spPr>
              <a:xfrm rot="1800000">
                <a:off x="3950853" y="4507306"/>
                <a:ext cx="202844" cy="377047"/>
              </a:xfrm>
              <a:custGeom>
                <a:avLst/>
                <a:gdLst>
                  <a:gd name="connsiteX0" fmla="*/ 831850 w 1663700"/>
                  <a:gd name="connsiteY0" fmla="*/ 0 h 3092500"/>
                  <a:gd name="connsiteX1" fmla="*/ 846201 w 1663700"/>
                  <a:gd name="connsiteY1" fmla="*/ 8719 h 3092500"/>
                  <a:gd name="connsiteX2" fmla="*/ 1663700 w 1663700"/>
                  <a:gd name="connsiteY2" fmla="*/ 1546250 h 3092500"/>
                  <a:gd name="connsiteX3" fmla="*/ 846201 w 1663700"/>
                  <a:gd name="connsiteY3" fmla="*/ 3083782 h 3092500"/>
                  <a:gd name="connsiteX4" fmla="*/ 831850 w 1663700"/>
                  <a:gd name="connsiteY4" fmla="*/ 3092500 h 3092500"/>
                  <a:gd name="connsiteX5" fmla="*/ 817500 w 1663700"/>
                  <a:gd name="connsiteY5" fmla="*/ 3083782 h 3092500"/>
                  <a:gd name="connsiteX6" fmla="*/ 0 w 1663700"/>
                  <a:gd name="connsiteY6" fmla="*/ 1546250 h 3092500"/>
                  <a:gd name="connsiteX7" fmla="*/ 817500 w 1663700"/>
                  <a:gd name="connsiteY7" fmla="*/ 8719 h 309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3700" h="3092500">
                    <a:moveTo>
                      <a:pt x="831850" y="0"/>
                    </a:moveTo>
                    <a:lnTo>
                      <a:pt x="846201" y="8719"/>
                    </a:lnTo>
                    <a:cubicBezTo>
                      <a:pt x="1339421" y="341932"/>
                      <a:pt x="1663700" y="906221"/>
                      <a:pt x="1663700" y="1546250"/>
                    </a:cubicBezTo>
                    <a:cubicBezTo>
                      <a:pt x="1663700" y="2186279"/>
                      <a:pt x="1339421" y="2750569"/>
                      <a:pt x="846201" y="3083782"/>
                    </a:cubicBezTo>
                    <a:lnTo>
                      <a:pt x="831850" y="3092500"/>
                    </a:lnTo>
                    <a:lnTo>
                      <a:pt x="817500" y="3083782"/>
                    </a:lnTo>
                    <a:cubicBezTo>
                      <a:pt x="324279" y="2750569"/>
                      <a:pt x="0" y="2186279"/>
                      <a:pt x="0" y="1546250"/>
                    </a:cubicBezTo>
                    <a:cubicBezTo>
                      <a:pt x="0" y="906221"/>
                      <a:pt x="324279" y="341932"/>
                      <a:pt x="817500" y="8719"/>
                    </a:cubicBezTo>
                    <a:close/>
                  </a:path>
                </a:pathLst>
              </a:custGeom>
              <a:noFill/>
              <a:ln w="3175" cap="flat" cmpd="sng" algn="ctr">
                <a:gradFill>
                  <a:gsLst>
                    <a:gs pos="80000">
                      <a:schemeClr val="accent1"/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4A6008A-9711-CB9B-2673-5E5B85A387BC}"/>
                </a:ext>
              </a:extLst>
            </p:cNvPr>
            <p:cNvSpPr txBox="1"/>
            <p:nvPr/>
          </p:nvSpPr>
          <p:spPr>
            <a:xfrm>
              <a:off x="10023532" y="1471537"/>
              <a:ext cx="415178" cy="677108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4400" b="1" dirty="0">
                  <a:gradFill flip="none" rotWithShape="1"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D</a:t>
              </a:r>
              <a:endParaRPr lang="zh-CN" altLang="en-US" sz="4400" b="1" dirty="0">
                <a:gradFill flip="none" rotWithShape="1"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241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87FED3CA-6F49-F7E1-1D30-1B88D43E1E89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工作业绩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8D32F2F-014A-441F-7752-BDD73959699D}"/>
              </a:ext>
            </a:extLst>
          </p:cNvPr>
          <p:cNvGrpSpPr/>
          <p:nvPr/>
        </p:nvGrpSpPr>
        <p:grpSpPr>
          <a:xfrm>
            <a:off x="479376" y="4509120"/>
            <a:ext cx="3400255" cy="924963"/>
            <a:chOff x="1055688" y="2288747"/>
            <a:chExt cx="3400255" cy="92496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650AE3D-901F-ED09-B413-4DE365E83562}"/>
                </a:ext>
              </a:extLst>
            </p:cNvPr>
            <p:cNvSpPr txBox="1"/>
            <p:nvPr/>
          </p:nvSpPr>
          <p:spPr>
            <a:xfrm flipH="1">
              <a:off x="1055688" y="2748903"/>
              <a:ext cx="3400255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D77B3CE-61E5-A116-F45D-5B609864DF91}"/>
                </a:ext>
              </a:extLst>
            </p:cNvPr>
            <p:cNvSpPr txBox="1"/>
            <p:nvPr/>
          </p:nvSpPr>
          <p:spPr>
            <a:xfrm flipH="1">
              <a:off x="1055688" y="2288747"/>
              <a:ext cx="1538884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just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9856752-87C9-9668-79C2-764BCF1218BB}"/>
              </a:ext>
            </a:extLst>
          </p:cNvPr>
          <p:cNvGrpSpPr/>
          <p:nvPr/>
        </p:nvGrpSpPr>
        <p:grpSpPr>
          <a:xfrm>
            <a:off x="4395872" y="4509120"/>
            <a:ext cx="3400255" cy="1165029"/>
            <a:chOff x="1055688" y="2288747"/>
            <a:chExt cx="3400255" cy="116502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449A406-E2F7-3735-8036-5445618693B4}"/>
                </a:ext>
              </a:extLst>
            </p:cNvPr>
            <p:cNvSpPr txBox="1"/>
            <p:nvPr/>
          </p:nvSpPr>
          <p:spPr>
            <a:xfrm flipH="1">
              <a:off x="1055688" y="2748903"/>
              <a:ext cx="3400255" cy="70487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+mn-ea"/>
                </a:rPr>
                <a:t>51PPT</a:t>
              </a: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模 板网，幻灯片演示模板及素 材免费下载！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+mn-ea"/>
                </a:rPr>
                <a:t>51PPT</a:t>
              </a: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模板网 官网唯一网址：</a:t>
              </a:r>
              <a:r>
                <a:rPr lang="en-US" altLang="zh-CN" sz="1200" b="0" dirty="0">
                  <a:solidFill>
                    <a:schemeClr val="bg1"/>
                  </a:solidFill>
                  <a:effectLst/>
                  <a:latin typeface="+mn-ea"/>
                </a:rPr>
                <a:t>www.51pptmoban.com</a:t>
              </a:r>
              <a:endParaRPr lang="zh-CN" altLang="en-US" sz="12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9889496-3D2D-709B-C33B-3F0D11284BA6}"/>
                </a:ext>
              </a:extLst>
            </p:cNvPr>
            <p:cNvSpPr txBox="1"/>
            <p:nvPr/>
          </p:nvSpPr>
          <p:spPr>
            <a:xfrm flipH="1">
              <a:off x="1055688" y="2288747"/>
              <a:ext cx="1538884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just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90625B0-6E89-C818-ED04-51A664982A98}"/>
              </a:ext>
            </a:extLst>
          </p:cNvPr>
          <p:cNvGrpSpPr/>
          <p:nvPr/>
        </p:nvGrpSpPr>
        <p:grpSpPr>
          <a:xfrm>
            <a:off x="8312369" y="4509120"/>
            <a:ext cx="3400255" cy="924963"/>
            <a:chOff x="1055688" y="2288747"/>
            <a:chExt cx="3400255" cy="92496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7D59B65-F5C6-8F79-B00B-A5F60388C111}"/>
                </a:ext>
              </a:extLst>
            </p:cNvPr>
            <p:cNvSpPr txBox="1"/>
            <p:nvPr/>
          </p:nvSpPr>
          <p:spPr>
            <a:xfrm flipH="1">
              <a:off x="1055688" y="2748903"/>
              <a:ext cx="3400255" cy="46480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/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874372-7540-FA8C-A8DE-9DB685514EC1}"/>
                </a:ext>
              </a:extLst>
            </p:cNvPr>
            <p:cNvSpPr txBox="1"/>
            <p:nvPr/>
          </p:nvSpPr>
          <p:spPr>
            <a:xfrm flipH="1">
              <a:off x="1055688" y="2288747"/>
              <a:ext cx="1538884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just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80000">
                        <a:schemeClr val="accent5">
                          <a:lumMod val="50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269CE3B-9545-AC30-50EB-BA2349A77B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244601"/>
            <a:ext cx="12191999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06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4E7F6FC-47D6-BB5A-0640-AE9C4F9B4893}"/>
              </a:ext>
            </a:extLst>
          </p:cNvPr>
          <p:cNvGrpSpPr/>
          <p:nvPr/>
        </p:nvGrpSpPr>
        <p:grpSpPr>
          <a:xfrm>
            <a:off x="995942" y="2348880"/>
            <a:ext cx="1937789" cy="1937789"/>
            <a:chOff x="995942" y="2348880"/>
            <a:chExt cx="1937789" cy="1937789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CB6EFD9-8773-1C5C-FADA-5E47A0AF6D45}"/>
                </a:ext>
              </a:extLst>
            </p:cNvPr>
            <p:cNvSpPr/>
            <p:nvPr userDrawn="1"/>
          </p:nvSpPr>
          <p:spPr>
            <a:xfrm>
              <a:off x="1443592" y="2348880"/>
              <a:ext cx="1042490" cy="193778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C30E8DD-577A-476C-E41A-21457F74BC4C}"/>
                </a:ext>
              </a:extLst>
            </p:cNvPr>
            <p:cNvSpPr/>
            <p:nvPr userDrawn="1"/>
          </p:nvSpPr>
          <p:spPr>
            <a:xfrm rot="9000000">
              <a:off x="1443592" y="2348880"/>
              <a:ext cx="1042490" cy="193778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6B24B9C-9A1C-7630-708F-C7A1DA20E93E}"/>
                </a:ext>
              </a:extLst>
            </p:cNvPr>
            <p:cNvSpPr/>
            <p:nvPr userDrawn="1"/>
          </p:nvSpPr>
          <p:spPr>
            <a:xfrm rot="7200000">
              <a:off x="1443592" y="2348880"/>
              <a:ext cx="1042490" cy="193778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A3A40EB-1808-7CAA-1E60-DF6D2700C8B6}"/>
                </a:ext>
              </a:extLst>
            </p:cNvPr>
            <p:cNvSpPr/>
            <p:nvPr userDrawn="1"/>
          </p:nvSpPr>
          <p:spPr>
            <a:xfrm rot="5400000">
              <a:off x="1443592" y="2348880"/>
              <a:ext cx="1042490" cy="193778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F289323-E095-5008-4517-D13C9B6DB5B4}"/>
                </a:ext>
              </a:extLst>
            </p:cNvPr>
            <p:cNvSpPr/>
            <p:nvPr userDrawn="1"/>
          </p:nvSpPr>
          <p:spPr>
            <a:xfrm rot="3600000">
              <a:off x="1443592" y="2348880"/>
              <a:ext cx="1042490" cy="193778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3480789-3A55-27F9-A89C-2B883634DDA1}"/>
                </a:ext>
              </a:extLst>
            </p:cNvPr>
            <p:cNvSpPr/>
            <p:nvPr userDrawn="1"/>
          </p:nvSpPr>
          <p:spPr>
            <a:xfrm rot="1800000">
              <a:off x="1443592" y="2348880"/>
              <a:ext cx="1042490" cy="1937789"/>
            </a:xfrm>
            <a:custGeom>
              <a:avLst/>
              <a:gdLst>
                <a:gd name="connsiteX0" fmla="*/ 831850 w 1663700"/>
                <a:gd name="connsiteY0" fmla="*/ 0 h 3092500"/>
                <a:gd name="connsiteX1" fmla="*/ 846201 w 1663700"/>
                <a:gd name="connsiteY1" fmla="*/ 8719 h 3092500"/>
                <a:gd name="connsiteX2" fmla="*/ 1663700 w 1663700"/>
                <a:gd name="connsiteY2" fmla="*/ 1546250 h 3092500"/>
                <a:gd name="connsiteX3" fmla="*/ 846201 w 1663700"/>
                <a:gd name="connsiteY3" fmla="*/ 3083782 h 3092500"/>
                <a:gd name="connsiteX4" fmla="*/ 831850 w 1663700"/>
                <a:gd name="connsiteY4" fmla="*/ 3092500 h 3092500"/>
                <a:gd name="connsiteX5" fmla="*/ 817500 w 1663700"/>
                <a:gd name="connsiteY5" fmla="*/ 3083782 h 3092500"/>
                <a:gd name="connsiteX6" fmla="*/ 0 w 1663700"/>
                <a:gd name="connsiteY6" fmla="*/ 1546250 h 3092500"/>
                <a:gd name="connsiteX7" fmla="*/ 817500 w 1663700"/>
                <a:gd name="connsiteY7" fmla="*/ 8719 h 30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3700" h="3092500">
                  <a:moveTo>
                    <a:pt x="831850" y="0"/>
                  </a:moveTo>
                  <a:lnTo>
                    <a:pt x="846201" y="8719"/>
                  </a:lnTo>
                  <a:cubicBezTo>
                    <a:pt x="1339421" y="341932"/>
                    <a:pt x="1663700" y="906221"/>
                    <a:pt x="1663700" y="1546250"/>
                  </a:cubicBezTo>
                  <a:cubicBezTo>
                    <a:pt x="1663700" y="2186279"/>
                    <a:pt x="1339421" y="2750569"/>
                    <a:pt x="846201" y="3083782"/>
                  </a:cubicBezTo>
                  <a:lnTo>
                    <a:pt x="831850" y="3092500"/>
                  </a:lnTo>
                  <a:lnTo>
                    <a:pt x="817500" y="3083782"/>
                  </a:lnTo>
                  <a:cubicBezTo>
                    <a:pt x="324279" y="2750569"/>
                    <a:pt x="0" y="2186279"/>
                    <a:pt x="0" y="1546250"/>
                  </a:cubicBezTo>
                  <a:cubicBezTo>
                    <a:pt x="0" y="906221"/>
                    <a:pt x="324279" y="341932"/>
                    <a:pt x="817500" y="8719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E79E5D7-DFCB-A8B7-A01E-4ACFE8AADC15}"/>
                </a:ext>
              </a:extLst>
            </p:cNvPr>
            <p:cNvSpPr txBox="1"/>
            <p:nvPr/>
          </p:nvSpPr>
          <p:spPr>
            <a:xfrm>
              <a:off x="1351528" y="2809943"/>
              <a:ext cx="1226618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980038-032C-BE2C-2F1A-99A696A87C0E}"/>
              </a:ext>
            </a:extLst>
          </p:cNvPr>
          <p:cNvGrpSpPr/>
          <p:nvPr/>
        </p:nvGrpSpPr>
        <p:grpSpPr>
          <a:xfrm>
            <a:off x="2910054" y="2348880"/>
            <a:ext cx="4305947" cy="2064229"/>
            <a:chOff x="2910054" y="2551837"/>
            <a:chExt cx="4305947" cy="206422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3CE9969-F132-B0D4-B804-B81491547344}"/>
                </a:ext>
              </a:extLst>
            </p:cNvPr>
            <p:cNvSpPr txBox="1"/>
            <p:nvPr/>
          </p:nvSpPr>
          <p:spPr>
            <a:xfrm>
              <a:off x="2927647" y="2551837"/>
              <a:ext cx="4288354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亮点经验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E2E3D29-AF9B-7F33-FB8A-1550DE582AF0}"/>
                </a:ext>
              </a:extLst>
            </p:cNvPr>
            <p:cNvSpPr txBox="1"/>
            <p:nvPr/>
          </p:nvSpPr>
          <p:spPr>
            <a:xfrm>
              <a:off x="2910054" y="4092846"/>
              <a:ext cx="4293163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HIGHLIGHT EXPERIENCE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03A9765-8AD9-89F7-A949-C9373BBDB105}"/>
                </a:ext>
              </a:extLst>
            </p:cNvPr>
            <p:cNvCxnSpPr>
              <a:cxnSpLocks/>
            </p:cNvCxnSpPr>
            <p:nvPr/>
          </p:nvCxnSpPr>
          <p:spPr>
            <a:xfrm>
              <a:off x="3143672" y="3984061"/>
              <a:ext cx="3888432" cy="0"/>
            </a:xfrm>
            <a:prstGeom prst="line">
              <a:avLst/>
            </a:prstGeom>
            <a:noFill/>
            <a:ln w="31750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>
              <a:outerShdw blurRad="165100" dist="127000" dir="2700000" algn="tl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694503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3CE9D48C-82E8-EA6E-E740-33508BD62692}"/>
              </a:ext>
            </a:extLst>
          </p:cNvPr>
          <p:cNvSpPr/>
          <p:nvPr/>
        </p:nvSpPr>
        <p:spPr>
          <a:xfrm rot="16200000" flipH="1">
            <a:off x="7034654" y="-1017463"/>
            <a:ext cx="4479020" cy="889292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44CEA">
              <a:alpha val="1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E118A922-B661-C58E-AC25-8F2BFCA9673C}"/>
              </a:ext>
            </a:extLst>
          </p:cNvPr>
          <p:cNvSpPr/>
          <p:nvPr/>
        </p:nvSpPr>
        <p:spPr>
          <a:xfrm rot="5400000">
            <a:off x="670106" y="-1017463"/>
            <a:ext cx="4479020" cy="8892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4">
            <a:extLst>
              <a:ext uri="{FF2B5EF4-FFF2-40B4-BE49-F238E27FC236}">
                <a16:creationId xmlns:a16="http://schemas.microsoft.com/office/drawing/2014/main" id="{6CF49A7A-93B5-A5E7-4BBF-C0E0105989C8}"/>
              </a:ext>
            </a:extLst>
          </p:cNvPr>
          <p:cNvSpPr txBox="1">
            <a:spLocks/>
          </p:cNvSpPr>
          <p:nvPr/>
        </p:nvSpPr>
        <p:spPr>
          <a:xfrm>
            <a:off x="1189151" y="447623"/>
            <a:ext cx="3638550" cy="4847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0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371475" indent="0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None/>
              <a:defRPr sz="1950"/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/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/>
              <a:t>亮点经验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919CF4E-3068-AF88-2A63-CB1E9268F477}"/>
              </a:ext>
            </a:extLst>
          </p:cNvPr>
          <p:cNvSpPr/>
          <p:nvPr/>
        </p:nvSpPr>
        <p:spPr>
          <a:xfrm>
            <a:off x="4045766" y="2456954"/>
            <a:ext cx="1944092" cy="1944092"/>
          </a:xfrm>
          <a:prstGeom prst="ellipse">
            <a:avLst/>
          </a:pr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4C55E56-E3E5-671D-38C0-E5A6EC20FAD6}"/>
              </a:ext>
            </a:extLst>
          </p:cNvPr>
          <p:cNvSpPr/>
          <p:nvPr/>
        </p:nvSpPr>
        <p:spPr>
          <a:xfrm>
            <a:off x="6208962" y="2456954"/>
            <a:ext cx="1944092" cy="1944092"/>
          </a:xfrm>
          <a:prstGeom prst="ellipse">
            <a:avLst/>
          </a:pr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E30520-C1D3-1EA1-68A8-6809EC47DB88}"/>
              </a:ext>
            </a:extLst>
          </p:cNvPr>
          <p:cNvSpPr txBox="1"/>
          <p:nvPr/>
        </p:nvSpPr>
        <p:spPr>
          <a:xfrm>
            <a:off x="4463814" y="3013502"/>
            <a:ext cx="110799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2"/>
                </a:solidFill>
                <a:latin typeface="+mj-ea"/>
                <a:ea typeface="+mj-ea"/>
              </a:rPr>
              <a:t>关键词</a:t>
            </a:r>
            <a:endParaRPr lang="en-US" altLang="zh-CN" sz="2400" dirty="0">
              <a:solidFill>
                <a:schemeClr val="tx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tx2"/>
                </a:solidFill>
                <a:latin typeface="+mj-ea"/>
                <a:ea typeface="+mj-ea"/>
              </a:rPr>
              <a:t>标题</a:t>
            </a:r>
            <a:endParaRPr lang="zh-CN" altLang="en-US" sz="28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422CD60-A7FF-01BB-27F8-0345600B4B81}"/>
              </a:ext>
            </a:extLst>
          </p:cNvPr>
          <p:cNvSpPr txBox="1"/>
          <p:nvPr/>
        </p:nvSpPr>
        <p:spPr>
          <a:xfrm>
            <a:off x="6627010" y="3013502"/>
            <a:ext cx="110799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2"/>
                </a:solidFill>
                <a:latin typeface="+mj-ea"/>
                <a:ea typeface="+mj-ea"/>
              </a:rPr>
              <a:t>关键词</a:t>
            </a:r>
            <a:endParaRPr lang="en-US" altLang="zh-CN" sz="2400" dirty="0">
              <a:solidFill>
                <a:schemeClr val="tx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tx2"/>
                </a:solidFill>
                <a:latin typeface="+mj-ea"/>
                <a:ea typeface="+mj-ea"/>
              </a:rPr>
              <a:t>标题</a:t>
            </a:r>
            <a:endParaRPr lang="zh-CN" altLang="en-US" sz="28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5" name="iś1iḓe">
            <a:extLst>
              <a:ext uri="{FF2B5EF4-FFF2-40B4-BE49-F238E27FC236}">
                <a16:creationId xmlns:a16="http://schemas.microsoft.com/office/drawing/2014/main" id="{F4B04138-89D4-12FC-CCAC-0F1B712C4C52}"/>
              </a:ext>
            </a:extLst>
          </p:cNvPr>
          <p:cNvSpPr>
            <a:spLocks/>
          </p:cNvSpPr>
          <p:nvPr/>
        </p:nvSpPr>
        <p:spPr bwMode="auto">
          <a:xfrm>
            <a:off x="10938259" y="1355360"/>
            <a:ext cx="395590" cy="483865"/>
          </a:xfrm>
          <a:custGeom>
            <a:avLst/>
            <a:gdLst>
              <a:gd name="T0" fmla="*/ 3754 w 7507"/>
              <a:gd name="T1" fmla="*/ 0 h 9180"/>
              <a:gd name="T2" fmla="*/ 0 w 7507"/>
              <a:gd name="T3" fmla="*/ 1502 h 9180"/>
              <a:gd name="T4" fmla="*/ 0 w 7507"/>
              <a:gd name="T5" fmla="*/ 4505 h 9180"/>
              <a:gd name="T6" fmla="*/ 3303 w 7507"/>
              <a:gd name="T7" fmla="*/ 9009 h 9180"/>
              <a:gd name="T8" fmla="*/ 4204 w 7507"/>
              <a:gd name="T9" fmla="*/ 9009 h 9180"/>
              <a:gd name="T10" fmla="*/ 7507 w 7507"/>
              <a:gd name="T11" fmla="*/ 4505 h 9180"/>
              <a:gd name="T12" fmla="*/ 7507 w 7507"/>
              <a:gd name="T13" fmla="*/ 1502 h 9180"/>
              <a:gd name="T14" fmla="*/ 3754 w 7507"/>
              <a:gd name="T15" fmla="*/ 0 h 9180"/>
              <a:gd name="T16" fmla="*/ 3257 w 7507"/>
              <a:gd name="T17" fmla="*/ 6143 h 9180"/>
              <a:gd name="T18" fmla="*/ 1860 w 7507"/>
              <a:gd name="T19" fmla="*/ 4733 h 9180"/>
              <a:gd name="T20" fmla="*/ 2337 w 7507"/>
              <a:gd name="T21" fmla="*/ 4251 h 9180"/>
              <a:gd name="T22" fmla="*/ 3257 w 7507"/>
              <a:gd name="T23" fmla="*/ 5179 h 9180"/>
              <a:gd name="T24" fmla="*/ 5548 w 7507"/>
              <a:gd name="T25" fmla="*/ 2866 h 9180"/>
              <a:gd name="T26" fmla="*/ 6026 w 7507"/>
              <a:gd name="T27" fmla="*/ 3348 h 9180"/>
              <a:gd name="T28" fmla="*/ 3257 w 7507"/>
              <a:gd name="T29" fmla="*/ 6143 h 9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07" h="9180">
                <a:moveTo>
                  <a:pt x="3754" y="0"/>
                </a:moveTo>
                <a:lnTo>
                  <a:pt x="0" y="1502"/>
                </a:lnTo>
                <a:lnTo>
                  <a:pt x="0" y="4505"/>
                </a:lnTo>
                <a:cubicBezTo>
                  <a:pt x="0" y="6562"/>
                  <a:pt x="1339" y="8256"/>
                  <a:pt x="3303" y="9009"/>
                </a:cubicBezTo>
                <a:cubicBezTo>
                  <a:pt x="3748" y="9180"/>
                  <a:pt x="3759" y="9180"/>
                  <a:pt x="4204" y="9009"/>
                </a:cubicBezTo>
                <a:cubicBezTo>
                  <a:pt x="6168" y="8256"/>
                  <a:pt x="7507" y="6562"/>
                  <a:pt x="7507" y="4505"/>
                </a:cubicBezTo>
                <a:lnTo>
                  <a:pt x="7507" y="1502"/>
                </a:lnTo>
                <a:lnTo>
                  <a:pt x="3754" y="0"/>
                </a:lnTo>
                <a:close/>
                <a:moveTo>
                  <a:pt x="3257" y="6143"/>
                </a:moveTo>
                <a:lnTo>
                  <a:pt x="1860" y="4733"/>
                </a:lnTo>
                <a:lnTo>
                  <a:pt x="2337" y="4251"/>
                </a:lnTo>
                <a:lnTo>
                  <a:pt x="3257" y="5179"/>
                </a:lnTo>
                <a:lnTo>
                  <a:pt x="5548" y="2866"/>
                </a:lnTo>
                <a:lnTo>
                  <a:pt x="6026" y="3348"/>
                </a:lnTo>
                <a:lnTo>
                  <a:pt x="3257" y="614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6" name="íṩlídé">
            <a:extLst>
              <a:ext uri="{FF2B5EF4-FFF2-40B4-BE49-F238E27FC236}">
                <a16:creationId xmlns:a16="http://schemas.microsoft.com/office/drawing/2014/main" id="{216AE642-EDBE-7A2A-2686-95484A2651E3}"/>
              </a:ext>
            </a:extLst>
          </p:cNvPr>
          <p:cNvSpPr>
            <a:spLocks/>
          </p:cNvSpPr>
          <p:nvPr/>
        </p:nvSpPr>
        <p:spPr bwMode="auto">
          <a:xfrm>
            <a:off x="10894122" y="2588053"/>
            <a:ext cx="483865" cy="443600"/>
          </a:xfrm>
          <a:custGeom>
            <a:avLst/>
            <a:gdLst>
              <a:gd name="T0" fmla="*/ 9978 w 10065"/>
              <a:gd name="T1" fmla="*/ 2876 h 9225"/>
              <a:gd name="T2" fmla="*/ 7865 w 10065"/>
              <a:gd name="T3" fmla="*/ 8963 h 9225"/>
              <a:gd name="T4" fmla="*/ 1589 w 10065"/>
              <a:gd name="T5" fmla="*/ 9225 h 9225"/>
              <a:gd name="T6" fmla="*/ 100 w 10065"/>
              <a:gd name="T7" fmla="*/ 8113 h 9225"/>
              <a:gd name="T8" fmla="*/ 105 w 10065"/>
              <a:gd name="T9" fmla="*/ 7190 h 9225"/>
              <a:gd name="T10" fmla="*/ 111 w 10065"/>
              <a:gd name="T11" fmla="*/ 6838 h 9225"/>
              <a:gd name="T12" fmla="*/ 141 w 10065"/>
              <a:gd name="T13" fmla="*/ 6595 h 9225"/>
              <a:gd name="T14" fmla="*/ 339 w 10065"/>
              <a:gd name="T15" fmla="*/ 6312 h 9225"/>
              <a:gd name="T16" fmla="*/ 789 w 10065"/>
              <a:gd name="T17" fmla="*/ 5212 h 9225"/>
              <a:gd name="T18" fmla="*/ 789 w 10065"/>
              <a:gd name="T19" fmla="*/ 4865 h 9225"/>
              <a:gd name="T20" fmla="*/ 994 w 10065"/>
              <a:gd name="T21" fmla="*/ 4560 h 9225"/>
              <a:gd name="T22" fmla="*/ 1396 w 10065"/>
              <a:gd name="T23" fmla="*/ 3467 h 9225"/>
              <a:gd name="T24" fmla="*/ 1384 w 10065"/>
              <a:gd name="T25" fmla="*/ 3107 h 9225"/>
              <a:gd name="T26" fmla="*/ 1649 w 10065"/>
              <a:gd name="T27" fmla="*/ 2788 h 9225"/>
              <a:gd name="T28" fmla="*/ 2069 w 10065"/>
              <a:gd name="T29" fmla="*/ 1701 h 9225"/>
              <a:gd name="T30" fmla="*/ 2039 w 10065"/>
              <a:gd name="T31" fmla="*/ 1390 h 9225"/>
              <a:gd name="T32" fmla="*/ 2201 w 10065"/>
              <a:gd name="T33" fmla="*/ 1143 h 9225"/>
              <a:gd name="T34" fmla="*/ 2403 w 10065"/>
              <a:gd name="T35" fmla="*/ 833 h 9225"/>
              <a:gd name="T36" fmla="*/ 2589 w 10065"/>
              <a:gd name="T37" fmla="*/ 407 h 9225"/>
              <a:gd name="T38" fmla="*/ 2865 w 10065"/>
              <a:gd name="T39" fmla="*/ 73 h 9225"/>
              <a:gd name="T40" fmla="*/ 3366 w 10065"/>
              <a:gd name="T41" fmla="*/ 36 h 9225"/>
              <a:gd name="T42" fmla="*/ 3666 w 10065"/>
              <a:gd name="T43" fmla="*/ 0 h 9225"/>
              <a:gd name="T44" fmla="*/ 8922 w 10065"/>
              <a:gd name="T45" fmla="*/ 336 h 9225"/>
              <a:gd name="T46" fmla="*/ 7384 w 10065"/>
              <a:gd name="T47" fmla="*/ 6558 h 9225"/>
              <a:gd name="T48" fmla="*/ 6183 w 10065"/>
              <a:gd name="T49" fmla="*/ 7688 h 9225"/>
              <a:gd name="T50" fmla="*/ 734 w 10065"/>
              <a:gd name="T51" fmla="*/ 7778 h 9225"/>
              <a:gd name="T52" fmla="*/ 1593 w 10065"/>
              <a:gd name="T53" fmla="*/ 8456 h 9225"/>
              <a:gd name="T54" fmla="*/ 7473 w 10065"/>
              <a:gd name="T55" fmla="*/ 8362 h 9225"/>
              <a:gd name="T56" fmla="*/ 9484 w 10065"/>
              <a:gd name="T57" fmla="*/ 2186 h 9225"/>
              <a:gd name="T58" fmla="*/ 9869 w 10065"/>
              <a:gd name="T59" fmla="*/ 2102 h 9225"/>
              <a:gd name="T60" fmla="*/ 2994 w 10065"/>
              <a:gd name="T61" fmla="*/ 3787 h 9225"/>
              <a:gd name="T62" fmla="*/ 6765 w 10065"/>
              <a:gd name="T63" fmla="*/ 3843 h 9225"/>
              <a:gd name="T64" fmla="*/ 7017 w 10065"/>
              <a:gd name="T65" fmla="*/ 3652 h 9225"/>
              <a:gd name="T66" fmla="*/ 7130 w 10065"/>
              <a:gd name="T67" fmla="*/ 3133 h 9225"/>
              <a:gd name="T68" fmla="*/ 3359 w 10065"/>
              <a:gd name="T69" fmla="*/ 3077 h 9225"/>
              <a:gd name="T70" fmla="*/ 3108 w 10065"/>
              <a:gd name="T71" fmla="*/ 3268 h 9225"/>
              <a:gd name="T72" fmla="*/ 3479 w 10065"/>
              <a:gd name="T73" fmla="*/ 2113 h 9225"/>
              <a:gd name="T74" fmla="*/ 3612 w 10065"/>
              <a:gd name="T75" fmla="*/ 2305 h 9225"/>
              <a:gd name="T76" fmla="*/ 7415 w 10065"/>
              <a:gd name="T77" fmla="*/ 2248 h 9225"/>
              <a:gd name="T78" fmla="*/ 7640 w 10065"/>
              <a:gd name="T79" fmla="*/ 1730 h 9225"/>
              <a:gd name="T80" fmla="*/ 7508 w 10065"/>
              <a:gd name="T81" fmla="*/ 1538 h 9225"/>
              <a:gd name="T82" fmla="*/ 3705 w 10065"/>
              <a:gd name="T83" fmla="*/ 1595 h 9225"/>
              <a:gd name="T84" fmla="*/ 3479 w 10065"/>
              <a:gd name="T85" fmla="*/ 2113 h 9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065" h="9225">
                <a:moveTo>
                  <a:pt x="9869" y="2102"/>
                </a:moveTo>
                <a:cubicBezTo>
                  <a:pt x="10029" y="2331"/>
                  <a:pt x="10065" y="2588"/>
                  <a:pt x="9978" y="2876"/>
                </a:cubicBezTo>
                <a:lnTo>
                  <a:pt x="8325" y="8318"/>
                </a:lnTo>
                <a:cubicBezTo>
                  <a:pt x="8249" y="8575"/>
                  <a:pt x="8095" y="8790"/>
                  <a:pt x="7865" y="8963"/>
                </a:cubicBezTo>
                <a:cubicBezTo>
                  <a:pt x="7637" y="9137"/>
                  <a:pt x="7392" y="9225"/>
                  <a:pt x="7130" y="9225"/>
                </a:cubicBezTo>
                <a:lnTo>
                  <a:pt x="1589" y="9225"/>
                </a:lnTo>
                <a:cubicBezTo>
                  <a:pt x="1280" y="9225"/>
                  <a:pt x="984" y="9117"/>
                  <a:pt x="698" y="8903"/>
                </a:cubicBezTo>
                <a:cubicBezTo>
                  <a:pt x="411" y="8688"/>
                  <a:pt x="213" y="8426"/>
                  <a:pt x="100" y="8113"/>
                </a:cubicBezTo>
                <a:cubicBezTo>
                  <a:pt x="4" y="7846"/>
                  <a:pt x="0" y="7591"/>
                  <a:pt x="88" y="7351"/>
                </a:cubicBezTo>
                <a:cubicBezTo>
                  <a:pt x="88" y="7335"/>
                  <a:pt x="94" y="7281"/>
                  <a:pt x="105" y="7190"/>
                </a:cubicBezTo>
                <a:cubicBezTo>
                  <a:pt x="118" y="7097"/>
                  <a:pt x="125" y="7024"/>
                  <a:pt x="129" y="6967"/>
                </a:cubicBezTo>
                <a:cubicBezTo>
                  <a:pt x="133" y="6936"/>
                  <a:pt x="126" y="6892"/>
                  <a:pt x="111" y="6838"/>
                </a:cubicBezTo>
                <a:cubicBezTo>
                  <a:pt x="95" y="6785"/>
                  <a:pt x="90" y="6745"/>
                  <a:pt x="94" y="6721"/>
                </a:cubicBezTo>
                <a:cubicBezTo>
                  <a:pt x="101" y="6677"/>
                  <a:pt x="118" y="6635"/>
                  <a:pt x="141" y="6595"/>
                </a:cubicBezTo>
                <a:cubicBezTo>
                  <a:pt x="165" y="6555"/>
                  <a:pt x="198" y="6507"/>
                  <a:pt x="240" y="6453"/>
                </a:cubicBezTo>
                <a:cubicBezTo>
                  <a:pt x="282" y="6400"/>
                  <a:pt x="315" y="6352"/>
                  <a:pt x="339" y="6312"/>
                </a:cubicBezTo>
                <a:cubicBezTo>
                  <a:pt x="432" y="6161"/>
                  <a:pt x="521" y="5977"/>
                  <a:pt x="609" y="5762"/>
                </a:cubicBezTo>
                <a:cubicBezTo>
                  <a:pt x="697" y="5547"/>
                  <a:pt x="757" y="5365"/>
                  <a:pt x="789" y="5212"/>
                </a:cubicBezTo>
                <a:cubicBezTo>
                  <a:pt x="802" y="5172"/>
                  <a:pt x="802" y="5112"/>
                  <a:pt x="791" y="5032"/>
                </a:cubicBezTo>
                <a:cubicBezTo>
                  <a:pt x="781" y="4952"/>
                  <a:pt x="780" y="4896"/>
                  <a:pt x="789" y="4865"/>
                </a:cubicBezTo>
                <a:cubicBezTo>
                  <a:pt x="802" y="4821"/>
                  <a:pt x="834" y="4765"/>
                  <a:pt x="891" y="4697"/>
                </a:cubicBezTo>
                <a:cubicBezTo>
                  <a:pt x="947" y="4628"/>
                  <a:pt x="981" y="4583"/>
                  <a:pt x="994" y="4560"/>
                </a:cubicBezTo>
                <a:cubicBezTo>
                  <a:pt x="1079" y="4416"/>
                  <a:pt x="1161" y="4231"/>
                  <a:pt x="1246" y="4007"/>
                </a:cubicBezTo>
                <a:cubicBezTo>
                  <a:pt x="1331" y="3783"/>
                  <a:pt x="1380" y="3603"/>
                  <a:pt x="1396" y="3467"/>
                </a:cubicBezTo>
                <a:cubicBezTo>
                  <a:pt x="1400" y="3431"/>
                  <a:pt x="1395" y="3367"/>
                  <a:pt x="1381" y="3275"/>
                </a:cubicBezTo>
                <a:cubicBezTo>
                  <a:pt x="1368" y="3182"/>
                  <a:pt x="1369" y="3127"/>
                  <a:pt x="1384" y="3107"/>
                </a:cubicBezTo>
                <a:cubicBezTo>
                  <a:pt x="1400" y="3056"/>
                  <a:pt x="1445" y="2993"/>
                  <a:pt x="1516" y="2923"/>
                </a:cubicBezTo>
                <a:cubicBezTo>
                  <a:pt x="1589" y="2853"/>
                  <a:pt x="1633" y="2808"/>
                  <a:pt x="1649" y="2788"/>
                </a:cubicBezTo>
                <a:cubicBezTo>
                  <a:pt x="1725" y="2685"/>
                  <a:pt x="1810" y="2516"/>
                  <a:pt x="1904" y="2281"/>
                </a:cubicBezTo>
                <a:cubicBezTo>
                  <a:pt x="1998" y="2047"/>
                  <a:pt x="2053" y="1853"/>
                  <a:pt x="2069" y="1701"/>
                </a:cubicBezTo>
                <a:cubicBezTo>
                  <a:pt x="2073" y="1670"/>
                  <a:pt x="2066" y="1617"/>
                  <a:pt x="2051" y="1548"/>
                </a:cubicBezTo>
                <a:cubicBezTo>
                  <a:pt x="2035" y="1478"/>
                  <a:pt x="2031" y="1426"/>
                  <a:pt x="2039" y="1390"/>
                </a:cubicBezTo>
                <a:cubicBezTo>
                  <a:pt x="2046" y="1358"/>
                  <a:pt x="2065" y="1321"/>
                  <a:pt x="2093" y="1281"/>
                </a:cubicBezTo>
                <a:cubicBezTo>
                  <a:pt x="2120" y="1241"/>
                  <a:pt x="2158" y="1195"/>
                  <a:pt x="2201" y="1143"/>
                </a:cubicBezTo>
                <a:cubicBezTo>
                  <a:pt x="2245" y="1092"/>
                  <a:pt x="2280" y="1050"/>
                  <a:pt x="2304" y="1017"/>
                </a:cubicBezTo>
                <a:cubicBezTo>
                  <a:pt x="2335" y="970"/>
                  <a:pt x="2369" y="908"/>
                  <a:pt x="2403" y="833"/>
                </a:cubicBezTo>
                <a:cubicBezTo>
                  <a:pt x="2436" y="758"/>
                  <a:pt x="2468" y="690"/>
                  <a:pt x="2493" y="623"/>
                </a:cubicBezTo>
                <a:cubicBezTo>
                  <a:pt x="2519" y="557"/>
                  <a:pt x="2550" y="486"/>
                  <a:pt x="2589" y="407"/>
                </a:cubicBezTo>
                <a:cubicBezTo>
                  <a:pt x="2626" y="328"/>
                  <a:pt x="2666" y="266"/>
                  <a:pt x="2706" y="215"/>
                </a:cubicBezTo>
                <a:cubicBezTo>
                  <a:pt x="2746" y="165"/>
                  <a:pt x="2800" y="117"/>
                  <a:pt x="2865" y="73"/>
                </a:cubicBezTo>
                <a:cubicBezTo>
                  <a:pt x="2930" y="30"/>
                  <a:pt x="3003" y="6"/>
                  <a:pt x="3081" y="3"/>
                </a:cubicBezTo>
                <a:cubicBezTo>
                  <a:pt x="3160" y="1"/>
                  <a:pt x="3254" y="12"/>
                  <a:pt x="3366" y="36"/>
                </a:cubicBezTo>
                <a:lnTo>
                  <a:pt x="3360" y="53"/>
                </a:lnTo>
                <a:cubicBezTo>
                  <a:pt x="3511" y="17"/>
                  <a:pt x="3614" y="0"/>
                  <a:pt x="3666" y="0"/>
                </a:cubicBezTo>
                <a:lnTo>
                  <a:pt x="8237" y="0"/>
                </a:lnTo>
                <a:cubicBezTo>
                  <a:pt x="8533" y="0"/>
                  <a:pt x="8760" y="112"/>
                  <a:pt x="8922" y="336"/>
                </a:cubicBezTo>
                <a:cubicBezTo>
                  <a:pt x="9081" y="561"/>
                  <a:pt x="9118" y="821"/>
                  <a:pt x="9030" y="1116"/>
                </a:cubicBezTo>
                <a:lnTo>
                  <a:pt x="7384" y="6558"/>
                </a:lnTo>
                <a:cubicBezTo>
                  <a:pt x="7240" y="7035"/>
                  <a:pt x="7098" y="7341"/>
                  <a:pt x="6954" y="7481"/>
                </a:cubicBezTo>
                <a:cubicBezTo>
                  <a:pt x="6812" y="7618"/>
                  <a:pt x="6555" y="7688"/>
                  <a:pt x="6183" y="7688"/>
                </a:cubicBezTo>
                <a:lnTo>
                  <a:pt x="963" y="7688"/>
                </a:lnTo>
                <a:cubicBezTo>
                  <a:pt x="854" y="7688"/>
                  <a:pt x="778" y="7718"/>
                  <a:pt x="734" y="7778"/>
                </a:cubicBezTo>
                <a:cubicBezTo>
                  <a:pt x="690" y="7843"/>
                  <a:pt x="689" y="7928"/>
                  <a:pt x="728" y="8036"/>
                </a:cubicBezTo>
                <a:cubicBezTo>
                  <a:pt x="824" y="8316"/>
                  <a:pt x="1111" y="8456"/>
                  <a:pt x="1593" y="8456"/>
                </a:cubicBezTo>
                <a:lnTo>
                  <a:pt x="7137" y="8456"/>
                </a:lnTo>
                <a:cubicBezTo>
                  <a:pt x="7253" y="8456"/>
                  <a:pt x="7365" y="8425"/>
                  <a:pt x="7473" y="8362"/>
                </a:cubicBezTo>
                <a:cubicBezTo>
                  <a:pt x="7582" y="8300"/>
                  <a:pt x="7650" y="8217"/>
                  <a:pt x="7683" y="8113"/>
                </a:cubicBezTo>
                <a:lnTo>
                  <a:pt x="9484" y="2186"/>
                </a:lnTo>
                <a:cubicBezTo>
                  <a:pt x="9512" y="2097"/>
                  <a:pt x="9522" y="1983"/>
                  <a:pt x="9514" y="1843"/>
                </a:cubicBezTo>
                <a:cubicBezTo>
                  <a:pt x="9667" y="1905"/>
                  <a:pt x="9785" y="1990"/>
                  <a:pt x="9869" y="2102"/>
                </a:cubicBezTo>
                <a:close/>
                <a:moveTo>
                  <a:pt x="2982" y="3652"/>
                </a:moveTo>
                <a:cubicBezTo>
                  <a:pt x="2965" y="3703"/>
                  <a:pt x="2969" y="3750"/>
                  <a:pt x="2994" y="3787"/>
                </a:cubicBezTo>
                <a:cubicBezTo>
                  <a:pt x="3018" y="3825"/>
                  <a:pt x="3059" y="3843"/>
                  <a:pt x="3114" y="3843"/>
                </a:cubicBezTo>
                <a:lnTo>
                  <a:pt x="6765" y="3843"/>
                </a:lnTo>
                <a:cubicBezTo>
                  <a:pt x="6817" y="3843"/>
                  <a:pt x="6869" y="3825"/>
                  <a:pt x="6918" y="3787"/>
                </a:cubicBezTo>
                <a:cubicBezTo>
                  <a:pt x="6968" y="3750"/>
                  <a:pt x="7002" y="3703"/>
                  <a:pt x="7017" y="3652"/>
                </a:cubicBezTo>
                <a:lnTo>
                  <a:pt x="7143" y="3268"/>
                </a:lnTo>
                <a:cubicBezTo>
                  <a:pt x="7159" y="3217"/>
                  <a:pt x="7155" y="3171"/>
                  <a:pt x="7130" y="3133"/>
                </a:cubicBezTo>
                <a:cubicBezTo>
                  <a:pt x="7107" y="3096"/>
                  <a:pt x="7065" y="3077"/>
                  <a:pt x="7010" y="3077"/>
                </a:cubicBezTo>
                <a:lnTo>
                  <a:pt x="3359" y="3077"/>
                </a:lnTo>
                <a:cubicBezTo>
                  <a:pt x="3308" y="3077"/>
                  <a:pt x="3255" y="3096"/>
                  <a:pt x="3207" y="3133"/>
                </a:cubicBezTo>
                <a:cubicBezTo>
                  <a:pt x="3157" y="3171"/>
                  <a:pt x="3123" y="3217"/>
                  <a:pt x="3108" y="3268"/>
                </a:cubicBezTo>
                <a:lnTo>
                  <a:pt x="2982" y="3652"/>
                </a:lnTo>
                <a:close/>
                <a:moveTo>
                  <a:pt x="3479" y="2113"/>
                </a:moveTo>
                <a:cubicBezTo>
                  <a:pt x="3463" y="2165"/>
                  <a:pt x="3467" y="2211"/>
                  <a:pt x="3492" y="2248"/>
                </a:cubicBezTo>
                <a:cubicBezTo>
                  <a:pt x="3515" y="2286"/>
                  <a:pt x="3557" y="2305"/>
                  <a:pt x="3612" y="2305"/>
                </a:cubicBezTo>
                <a:lnTo>
                  <a:pt x="7263" y="2305"/>
                </a:lnTo>
                <a:cubicBezTo>
                  <a:pt x="7314" y="2305"/>
                  <a:pt x="7367" y="2286"/>
                  <a:pt x="7415" y="2248"/>
                </a:cubicBezTo>
                <a:cubicBezTo>
                  <a:pt x="7465" y="2211"/>
                  <a:pt x="7499" y="2165"/>
                  <a:pt x="7514" y="2113"/>
                </a:cubicBezTo>
                <a:lnTo>
                  <a:pt x="7640" y="1730"/>
                </a:lnTo>
                <a:cubicBezTo>
                  <a:pt x="7657" y="1678"/>
                  <a:pt x="7653" y="1632"/>
                  <a:pt x="7628" y="1595"/>
                </a:cubicBezTo>
                <a:cubicBezTo>
                  <a:pt x="7604" y="1557"/>
                  <a:pt x="7563" y="1538"/>
                  <a:pt x="7508" y="1538"/>
                </a:cubicBezTo>
                <a:lnTo>
                  <a:pt x="3858" y="1538"/>
                </a:lnTo>
                <a:cubicBezTo>
                  <a:pt x="3807" y="1538"/>
                  <a:pt x="3754" y="1557"/>
                  <a:pt x="3705" y="1595"/>
                </a:cubicBezTo>
                <a:cubicBezTo>
                  <a:pt x="3655" y="1632"/>
                  <a:pt x="3622" y="1678"/>
                  <a:pt x="3607" y="1730"/>
                </a:cubicBezTo>
                <a:lnTo>
                  <a:pt x="3479" y="211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H" panose="00020600040101010101" pitchFamily="18" charset="-122"/>
              <a:ea typeface="思源黑体 CN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Freeform 132">
            <a:extLst>
              <a:ext uri="{FF2B5EF4-FFF2-40B4-BE49-F238E27FC236}">
                <a16:creationId xmlns:a16="http://schemas.microsoft.com/office/drawing/2014/main" id="{1170C18D-ED6F-DA1C-B6A8-E2B81F562AA4}"/>
              </a:ext>
            </a:extLst>
          </p:cNvPr>
          <p:cNvSpPr>
            <a:spLocks noEditPoints="1"/>
          </p:cNvSpPr>
          <p:nvPr/>
        </p:nvSpPr>
        <p:spPr bwMode="auto">
          <a:xfrm>
            <a:off x="10938259" y="3780482"/>
            <a:ext cx="395590" cy="483865"/>
          </a:xfrm>
          <a:custGeom>
            <a:avLst/>
            <a:gdLst>
              <a:gd name="T0" fmla="*/ 6672 w 10672"/>
              <a:gd name="T1" fmla="*/ 1344 h 12672"/>
              <a:gd name="T2" fmla="*/ 6672 w 10672"/>
              <a:gd name="T3" fmla="*/ 9344 h 12672"/>
              <a:gd name="T4" fmla="*/ 4000 w 10672"/>
              <a:gd name="T5" fmla="*/ 9344 h 12672"/>
              <a:gd name="T6" fmla="*/ 4000 w 10672"/>
              <a:gd name="T7" fmla="*/ 1344 h 12672"/>
              <a:gd name="T8" fmla="*/ 4392 w 10672"/>
              <a:gd name="T9" fmla="*/ 392 h 12672"/>
              <a:gd name="T10" fmla="*/ 5328 w 10672"/>
              <a:gd name="T11" fmla="*/ 0 h 12672"/>
              <a:gd name="T12" fmla="*/ 6280 w 10672"/>
              <a:gd name="T13" fmla="*/ 392 h 12672"/>
              <a:gd name="T14" fmla="*/ 6672 w 10672"/>
              <a:gd name="T15" fmla="*/ 1344 h 12672"/>
              <a:gd name="T16" fmla="*/ 10000 w 10672"/>
              <a:gd name="T17" fmla="*/ 4000 h 12672"/>
              <a:gd name="T18" fmla="*/ 10000 w 10672"/>
              <a:gd name="T19" fmla="*/ 9344 h 12672"/>
              <a:gd name="T20" fmla="*/ 7328 w 10672"/>
              <a:gd name="T21" fmla="*/ 9344 h 12672"/>
              <a:gd name="T22" fmla="*/ 7328 w 10672"/>
              <a:gd name="T23" fmla="*/ 4000 h 12672"/>
              <a:gd name="T24" fmla="*/ 7720 w 10672"/>
              <a:gd name="T25" fmla="*/ 3064 h 12672"/>
              <a:gd name="T26" fmla="*/ 8672 w 10672"/>
              <a:gd name="T27" fmla="*/ 2672 h 12672"/>
              <a:gd name="T28" fmla="*/ 9608 w 10672"/>
              <a:gd name="T29" fmla="*/ 3056 h 12672"/>
              <a:gd name="T30" fmla="*/ 10000 w 10672"/>
              <a:gd name="T31" fmla="*/ 4000 h 12672"/>
              <a:gd name="T32" fmla="*/ 3328 w 10672"/>
              <a:gd name="T33" fmla="*/ 6000 h 12672"/>
              <a:gd name="T34" fmla="*/ 3328 w 10672"/>
              <a:gd name="T35" fmla="*/ 9344 h 12672"/>
              <a:gd name="T36" fmla="*/ 672 w 10672"/>
              <a:gd name="T37" fmla="*/ 9344 h 12672"/>
              <a:gd name="T38" fmla="*/ 672 w 10672"/>
              <a:gd name="T39" fmla="*/ 6000 h 12672"/>
              <a:gd name="T40" fmla="*/ 1056 w 10672"/>
              <a:gd name="T41" fmla="*/ 5064 h 12672"/>
              <a:gd name="T42" fmla="*/ 2000 w 10672"/>
              <a:gd name="T43" fmla="*/ 4672 h 12672"/>
              <a:gd name="T44" fmla="*/ 2944 w 10672"/>
              <a:gd name="T45" fmla="*/ 5064 h 12672"/>
              <a:gd name="T46" fmla="*/ 3328 w 10672"/>
              <a:gd name="T47" fmla="*/ 6000 h 12672"/>
              <a:gd name="T48" fmla="*/ 10000 w 10672"/>
              <a:gd name="T49" fmla="*/ 11344 h 12672"/>
              <a:gd name="T50" fmla="*/ 10472 w 10672"/>
              <a:gd name="T51" fmla="*/ 11536 h 12672"/>
              <a:gd name="T52" fmla="*/ 10672 w 10672"/>
              <a:gd name="T53" fmla="*/ 12000 h 12672"/>
              <a:gd name="T54" fmla="*/ 10472 w 10672"/>
              <a:gd name="T55" fmla="*/ 12472 h 12672"/>
              <a:gd name="T56" fmla="*/ 10000 w 10672"/>
              <a:gd name="T57" fmla="*/ 12672 h 12672"/>
              <a:gd name="T58" fmla="*/ 672 w 10672"/>
              <a:gd name="T59" fmla="*/ 12672 h 12672"/>
              <a:gd name="T60" fmla="*/ 200 w 10672"/>
              <a:gd name="T61" fmla="*/ 12472 h 12672"/>
              <a:gd name="T62" fmla="*/ 0 w 10672"/>
              <a:gd name="T63" fmla="*/ 12000 h 12672"/>
              <a:gd name="T64" fmla="*/ 200 w 10672"/>
              <a:gd name="T65" fmla="*/ 11536 h 12672"/>
              <a:gd name="T66" fmla="*/ 672 w 10672"/>
              <a:gd name="T67" fmla="*/ 11344 h 12672"/>
              <a:gd name="T68" fmla="*/ 10000 w 10672"/>
              <a:gd name="T69" fmla="*/ 11344 h 1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72" h="12672">
                <a:moveTo>
                  <a:pt x="6672" y="1344"/>
                </a:moveTo>
                <a:lnTo>
                  <a:pt x="6672" y="9344"/>
                </a:lnTo>
                <a:lnTo>
                  <a:pt x="4000" y="9344"/>
                </a:lnTo>
                <a:lnTo>
                  <a:pt x="4000" y="1344"/>
                </a:lnTo>
                <a:cubicBezTo>
                  <a:pt x="4000" y="971"/>
                  <a:pt x="4131" y="653"/>
                  <a:pt x="4392" y="392"/>
                </a:cubicBezTo>
                <a:cubicBezTo>
                  <a:pt x="4654" y="131"/>
                  <a:pt x="4966" y="0"/>
                  <a:pt x="5328" y="0"/>
                </a:cubicBezTo>
                <a:cubicBezTo>
                  <a:pt x="5702" y="0"/>
                  <a:pt x="6019" y="131"/>
                  <a:pt x="6280" y="392"/>
                </a:cubicBezTo>
                <a:cubicBezTo>
                  <a:pt x="6542" y="653"/>
                  <a:pt x="6672" y="971"/>
                  <a:pt x="6672" y="1344"/>
                </a:cubicBezTo>
                <a:close/>
                <a:moveTo>
                  <a:pt x="10000" y="4000"/>
                </a:moveTo>
                <a:lnTo>
                  <a:pt x="10000" y="9344"/>
                </a:lnTo>
                <a:lnTo>
                  <a:pt x="7328" y="9344"/>
                </a:lnTo>
                <a:lnTo>
                  <a:pt x="7328" y="4000"/>
                </a:lnTo>
                <a:cubicBezTo>
                  <a:pt x="7328" y="3637"/>
                  <a:pt x="7459" y="3325"/>
                  <a:pt x="7720" y="3064"/>
                </a:cubicBezTo>
                <a:cubicBezTo>
                  <a:pt x="7982" y="2803"/>
                  <a:pt x="8299" y="2672"/>
                  <a:pt x="8672" y="2672"/>
                </a:cubicBezTo>
                <a:cubicBezTo>
                  <a:pt x="9035" y="2672"/>
                  <a:pt x="9347" y="2800"/>
                  <a:pt x="9608" y="3056"/>
                </a:cubicBezTo>
                <a:cubicBezTo>
                  <a:pt x="9870" y="3312"/>
                  <a:pt x="10000" y="3627"/>
                  <a:pt x="10000" y="4000"/>
                </a:cubicBezTo>
                <a:close/>
                <a:moveTo>
                  <a:pt x="3328" y="6000"/>
                </a:moveTo>
                <a:lnTo>
                  <a:pt x="3328" y="9344"/>
                </a:lnTo>
                <a:lnTo>
                  <a:pt x="672" y="9344"/>
                </a:lnTo>
                <a:lnTo>
                  <a:pt x="672" y="6000"/>
                </a:lnTo>
                <a:cubicBezTo>
                  <a:pt x="672" y="5637"/>
                  <a:pt x="800" y="5325"/>
                  <a:pt x="1056" y="5064"/>
                </a:cubicBezTo>
                <a:cubicBezTo>
                  <a:pt x="1312" y="4803"/>
                  <a:pt x="1627" y="4672"/>
                  <a:pt x="2000" y="4672"/>
                </a:cubicBezTo>
                <a:cubicBezTo>
                  <a:pt x="2374" y="4672"/>
                  <a:pt x="2688" y="4803"/>
                  <a:pt x="2944" y="5064"/>
                </a:cubicBezTo>
                <a:cubicBezTo>
                  <a:pt x="3200" y="5325"/>
                  <a:pt x="3328" y="5637"/>
                  <a:pt x="3328" y="6000"/>
                </a:cubicBezTo>
                <a:close/>
                <a:moveTo>
                  <a:pt x="10000" y="11344"/>
                </a:moveTo>
                <a:cubicBezTo>
                  <a:pt x="10182" y="11344"/>
                  <a:pt x="10339" y="11408"/>
                  <a:pt x="10472" y="11536"/>
                </a:cubicBezTo>
                <a:cubicBezTo>
                  <a:pt x="10606" y="11664"/>
                  <a:pt x="10672" y="11819"/>
                  <a:pt x="10672" y="12000"/>
                </a:cubicBezTo>
                <a:cubicBezTo>
                  <a:pt x="10672" y="12181"/>
                  <a:pt x="10606" y="12339"/>
                  <a:pt x="10472" y="12472"/>
                </a:cubicBezTo>
                <a:cubicBezTo>
                  <a:pt x="10339" y="12605"/>
                  <a:pt x="10182" y="12672"/>
                  <a:pt x="10000" y="12672"/>
                </a:cubicBezTo>
                <a:lnTo>
                  <a:pt x="672" y="12672"/>
                </a:lnTo>
                <a:cubicBezTo>
                  <a:pt x="491" y="12672"/>
                  <a:pt x="334" y="12605"/>
                  <a:pt x="200" y="12472"/>
                </a:cubicBezTo>
                <a:cubicBezTo>
                  <a:pt x="67" y="12339"/>
                  <a:pt x="0" y="12181"/>
                  <a:pt x="0" y="12000"/>
                </a:cubicBezTo>
                <a:cubicBezTo>
                  <a:pt x="0" y="11819"/>
                  <a:pt x="67" y="11664"/>
                  <a:pt x="200" y="11536"/>
                </a:cubicBezTo>
                <a:cubicBezTo>
                  <a:pt x="334" y="11408"/>
                  <a:pt x="491" y="11344"/>
                  <a:pt x="672" y="11344"/>
                </a:cubicBezTo>
                <a:lnTo>
                  <a:pt x="10000" y="1134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15-2">
            <a:extLst>
              <a:ext uri="{FF2B5EF4-FFF2-40B4-BE49-F238E27FC236}">
                <a16:creationId xmlns:a16="http://schemas.microsoft.com/office/drawing/2014/main" id="{E3B3A97E-ED71-543A-D690-153B5015ECFE}"/>
              </a:ext>
            </a:extLst>
          </p:cNvPr>
          <p:cNvSpPr>
            <a:spLocks/>
          </p:cNvSpPr>
          <p:nvPr/>
        </p:nvSpPr>
        <p:spPr>
          <a:xfrm>
            <a:off x="10894122" y="5013176"/>
            <a:ext cx="483865" cy="443600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OPPOSans H" panose="00020600040101010101" pitchFamily="18" charset="-122"/>
              <a:ea typeface="OPPOSans H" panose="00020600040101010101" pitchFamily="18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9" name="ïš1ídé">
            <a:extLst>
              <a:ext uri="{FF2B5EF4-FFF2-40B4-BE49-F238E27FC236}">
                <a16:creationId xmlns:a16="http://schemas.microsoft.com/office/drawing/2014/main" id="{2B69152F-5526-D7E7-6CBD-1800D3C38BDF}"/>
              </a:ext>
            </a:extLst>
          </p:cNvPr>
          <p:cNvSpPr/>
          <p:nvPr/>
        </p:nvSpPr>
        <p:spPr bwMode="auto">
          <a:xfrm>
            <a:off x="865566" y="1355360"/>
            <a:ext cx="393623" cy="483865"/>
          </a:xfrm>
          <a:custGeom>
            <a:avLst/>
            <a:gdLst>
              <a:gd name="connsiteX0" fmla="*/ 201391 w 491559"/>
              <a:gd name="connsiteY0" fmla="*/ 34417 h 604252"/>
              <a:gd name="connsiteX1" fmla="*/ 244085 w 491559"/>
              <a:gd name="connsiteY1" fmla="*/ 44529 h 604252"/>
              <a:gd name="connsiteX2" fmla="*/ 473074 w 491559"/>
              <a:gd name="connsiteY2" fmla="*/ 56463 h 604252"/>
              <a:gd name="connsiteX3" fmla="*/ 491559 w 491559"/>
              <a:gd name="connsiteY3" fmla="*/ 65692 h 604252"/>
              <a:gd name="connsiteX4" fmla="*/ 491559 w 491559"/>
              <a:gd name="connsiteY4" fmla="*/ 291654 h 604252"/>
              <a:gd name="connsiteX5" fmla="*/ 474827 w 491559"/>
              <a:gd name="connsiteY5" fmla="*/ 330640 h 604252"/>
              <a:gd name="connsiteX6" fmla="*/ 374117 w 491559"/>
              <a:gd name="connsiteY6" fmla="*/ 374559 h 604252"/>
              <a:gd name="connsiteX7" fmla="*/ 196280 w 491559"/>
              <a:gd name="connsiteY7" fmla="*/ 306930 h 604252"/>
              <a:gd name="connsiteX8" fmla="*/ 103537 w 491559"/>
              <a:gd name="connsiteY8" fmla="*/ 336846 h 604252"/>
              <a:gd name="connsiteX9" fmla="*/ 84255 w 491559"/>
              <a:gd name="connsiteY9" fmla="*/ 326343 h 604252"/>
              <a:gd name="connsiteX10" fmla="*/ 84255 w 491559"/>
              <a:gd name="connsiteY10" fmla="*/ 96563 h 604252"/>
              <a:gd name="connsiteX11" fmla="*/ 103218 w 491559"/>
              <a:gd name="connsiteY11" fmla="*/ 60441 h 604252"/>
              <a:gd name="connsiteX12" fmla="*/ 201391 w 491559"/>
              <a:gd name="connsiteY12" fmla="*/ 34417 h 604252"/>
              <a:gd name="connsiteX13" fmla="*/ 33942 w 491559"/>
              <a:gd name="connsiteY13" fmla="*/ 0 h 604252"/>
              <a:gd name="connsiteX14" fmla="*/ 67884 w 491559"/>
              <a:gd name="connsiteY14" fmla="*/ 33888 h 604252"/>
              <a:gd name="connsiteX15" fmla="*/ 65016 w 491559"/>
              <a:gd name="connsiteY15" fmla="*/ 47411 h 604252"/>
              <a:gd name="connsiteX16" fmla="*/ 57048 w 491559"/>
              <a:gd name="connsiteY16" fmla="*/ 81617 h 604252"/>
              <a:gd name="connsiteX17" fmla="*/ 57048 w 491559"/>
              <a:gd name="connsiteY17" fmla="*/ 581183 h 604252"/>
              <a:gd name="connsiteX18" fmla="*/ 33942 w 491559"/>
              <a:gd name="connsiteY18" fmla="*/ 604252 h 604252"/>
              <a:gd name="connsiteX19" fmla="*/ 10836 w 491559"/>
              <a:gd name="connsiteY19" fmla="*/ 581183 h 604252"/>
              <a:gd name="connsiteX20" fmla="*/ 10836 w 491559"/>
              <a:gd name="connsiteY20" fmla="*/ 81617 h 604252"/>
              <a:gd name="connsiteX21" fmla="*/ 2868 w 491559"/>
              <a:gd name="connsiteY21" fmla="*/ 47411 h 604252"/>
              <a:gd name="connsiteX22" fmla="*/ 0 w 491559"/>
              <a:gd name="connsiteY22" fmla="*/ 33888 h 604252"/>
              <a:gd name="connsiteX23" fmla="*/ 33942 w 491559"/>
              <a:gd name="connsiteY23" fmla="*/ 0 h 60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91559" h="604252">
                <a:moveTo>
                  <a:pt x="201391" y="34417"/>
                </a:moveTo>
                <a:cubicBezTo>
                  <a:pt x="215153" y="35359"/>
                  <a:pt x="229504" y="38442"/>
                  <a:pt x="244085" y="44529"/>
                </a:cubicBezTo>
                <a:cubicBezTo>
                  <a:pt x="323761" y="77627"/>
                  <a:pt x="352285" y="143188"/>
                  <a:pt x="473074" y="56463"/>
                </a:cubicBezTo>
                <a:cubicBezTo>
                  <a:pt x="483432" y="48984"/>
                  <a:pt x="491559" y="52962"/>
                  <a:pt x="491559" y="65692"/>
                </a:cubicBezTo>
                <a:lnTo>
                  <a:pt x="491559" y="291654"/>
                </a:lnTo>
                <a:cubicBezTo>
                  <a:pt x="491559" y="304384"/>
                  <a:pt x="484547" y="322365"/>
                  <a:pt x="474827" y="330640"/>
                </a:cubicBezTo>
                <a:cubicBezTo>
                  <a:pt x="453793" y="348780"/>
                  <a:pt x="415389" y="375832"/>
                  <a:pt x="374117" y="374559"/>
                </a:cubicBezTo>
                <a:cubicBezTo>
                  <a:pt x="312288" y="372649"/>
                  <a:pt x="252371" y="306930"/>
                  <a:pt x="196280" y="306930"/>
                </a:cubicBezTo>
                <a:cubicBezTo>
                  <a:pt x="160585" y="306930"/>
                  <a:pt x="124730" y="324275"/>
                  <a:pt x="103537" y="336846"/>
                </a:cubicBezTo>
                <a:cubicBezTo>
                  <a:pt x="92541" y="343370"/>
                  <a:pt x="84255" y="339074"/>
                  <a:pt x="84255" y="326343"/>
                </a:cubicBezTo>
                <a:lnTo>
                  <a:pt x="84255" y="96563"/>
                </a:lnTo>
                <a:cubicBezTo>
                  <a:pt x="84255" y="83833"/>
                  <a:pt x="92382" y="66965"/>
                  <a:pt x="103218" y="60441"/>
                </a:cubicBezTo>
                <a:cubicBezTo>
                  <a:pt x="124133" y="48029"/>
                  <a:pt x="160107" y="31589"/>
                  <a:pt x="201391" y="34417"/>
                </a:cubicBezTo>
                <a:close/>
                <a:moveTo>
                  <a:pt x="33942" y="0"/>
                </a:moveTo>
                <a:cubicBezTo>
                  <a:pt x="52746" y="0"/>
                  <a:pt x="67884" y="15114"/>
                  <a:pt x="67884" y="33888"/>
                </a:cubicBezTo>
                <a:cubicBezTo>
                  <a:pt x="67884" y="38661"/>
                  <a:pt x="66928" y="43274"/>
                  <a:pt x="65016" y="47411"/>
                </a:cubicBezTo>
                <a:cubicBezTo>
                  <a:pt x="61988" y="54411"/>
                  <a:pt x="57048" y="68889"/>
                  <a:pt x="57048" y="81617"/>
                </a:cubicBezTo>
                <a:lnTo>
                  <a:pt x="57048" y="581183"/>
                </a:lnTo>
                <a:cubicBezTo>
                  <a:pt x="57048" y="593911"/>
                  <a:pt x="46690" y="604252"/>
                  <a:pt x="33942" y="604252"/>
                </a:cubicBezTo>
                <a:cubicBezTo>
                  <a:pt x="21194" y="604252"/>
                  <a:pt x="10836" y="593911"/>
                  <a:pt x="10836" y="581183"/>
                </a:cubicBezTo>
                <a:lnTo>
                  <a:pt x="10836" y="81617"/>
                </a:lnTo>
                <a:cubicBezTo>
                  <a:pt x="10836" y="68889"/>
                  <a:pt x="6055" y="54411"/>
                  <a:pt x="2868" y="47411"/>
                </a:cubicBezTo>
                <a:cubicBezTo>
                  <a:pt x="1115" y="43274"/>
                  <a:pt x="0" y="38661"/>
                  <a:pt x="0" y="33888"/>
                </a:cubicBezTo>
                <a:cubicBezTo>
                  <a:pt x="0" y="15114"/>
                  <a:pt x="15298" y="0"/>
                  <a:pt x="3394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思源黑体 CN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íṡ1iďe">
            <a:extLst>
              <a:ext uri="{FF2B5EF4-FFF2-40B4-BE49-F238E27FC236}">
                <a16:creationId xmlns:a16="http://schemas.microsoft.com/office/drawing/2014/main" id="{722D526F-D65F-DB2B-67FE-747FA7A803FC}"/>
              </a:ext>
            </a:extLst>
          </p:cNvPr>
          <p:cNvSpPr/>
          <p:nvPr/>
        </p:nvSpPr>
        <p:spPr bwMode="auto">
          <a:xfrm>
            <a:off x="820445" y="2617244"/>
            <a:ext cx="483865" cy="385219"/>
          </a:xfrm>
          <a:custGeom>
            <a:avLst/>
            <a:gdLst>
              <a:gd name="T0" fmla="*/ 425 w 13785"/>
              <a:gd name="T1" fmla="*/ 7059 h 10975"/>
              <a:gd name="T2" fmla="*/ 2718 w 13785"/>
              <a:gd name="T3" fmla="*/ 6048 h 10975"/>
              <a:gd name="T4" fmla="*/ 3289 w 13785"/>
              <a:gd name="T5" fmla="*/ 5563 h 10975"/>
              <a:gd name="T6" fmla="*/ 4479 w 13785"/>
              <a:gd name="T7" fmla="*/ 8269 h 10975"/>
              <a:gd name="T8" fmla="*/ 5536 w 13785"/>
              <a:gd name="T9" fmla="*/ 5563 h 10975"/>
              <a:gd name="T10" fmla="*/ 6125 w 13785"/>
              <a:gd name="T11" fmla="*/ 6059 h 10975"/>
              <a:gd name="T12" fmla="*/ 7694 w 13785"/>
              <a:gd name="T13" fmla="*/ 6733 h 10975"/>
              <a:gd name="T14" fmla="*/ 7758 w 13785"/>
              <a:gd name="T15" fmla="*/ 6565 h 10975"/>
              <a:gd name="T16" fmla="*/ 9174 w 13785"/>
              <a:gd name="T17" fmla="*/ 5982 h 10975"/>
              <a:gd name="T18" fmla="*/ 10681 w 13785"/>
              <a:gd name="T19" fmla="*/ 8033 h 10975"/>
              <a:gd name="T20" fmla="*/ 12238 w 13785"/>
              <a:gd name="T21" fmla="*/ 5986 h 10975"/>
              <a:gd name="T22" fmla="*/ 13448 w 13785"/>
              <a:gd name="T23" fmla="*/ 6310 h 10975"/>
              <a:gd name="T24" fmla="*/ 13767 w 13785"/>
              <a:gd name="T25" fmla="*/ 9603 h 10975"/>
              <a:gd name="T26" fmla="*/ 8906 w 13785"/>
              <a:gd name="T27" fmla="*/ 9603 h 10975"/>
              <a:gd name="T28" fmla="*/ 8906 w 13785"/>
              <a:gd name="T29" fmla="*/ 10975 h 10975"/>
              <a:gd name="T30" fmla="*/ 60 w 13785"/>
              <a:gd name="T31" fmla="*/ 10975 h 10975"/>
              <a:gd name="T32" fmla="*/ 425 w 13785"/>
              <a:gd name="T33" fmla="*/ 7059 h 10975"/>
              <a:gd name="T34" fmla="*/ 9390 w 13785"/>
              <a:gd name="T35" fmla="*/ 3406 h 10975"/>
              <a:gd name="T36" fmla="*/ 11942 w 13785"/>
              <a:gd name="T37" fmla="*/ 3122 h 10975"/>
              <a:gd name="T38" fmla="*/ 11746 w 13785"/>
              <a:gd name="T39" fmla="*/ 4721 h 10975"/>
              <a:gd name="T40" fmla="*/ 11323 w 13785"/>
              <a:gd name="T41" fmla="*/ 5332 h 10975"/>
              <a:gd name="T42" fmla="*/ 12615 w 13785"/>
              <a:gd name="T43" fmla="*/ 5362 h 10975"/>
              <a:gd name="T44" fmla="*/ 12524 w 13785"/>
              <a:gd name="T45" fmla="*/ 4047 h 10975"/>
              <a:gd name="T46" fmla="*/ 8794 w 13785"/>
              <a:gd name="T47" fmla="*/ 4047 h 10975"/>
              <a:gd name="T48" fmla="*/ 8704 w 13785"/>
              <a:gd name="T49" fmla="*/ 5362 h 10975"/>
              <a:gd name="T50" fmla="*/ 10005 w 13785"/>
              <a:gd name="T51" fmla="*/ 5331 h 10975"/>
              <a:gd name="T52" fmla="*/ 9582 w 13785"/>
              <a:gd name="T53" fmla="*/ 4721 h 10975"/>
              <a:gd name="T54" fmla="*/ 9377 w 13785"/>
              <a:gd name="T55" fmla="*/ 3405 h 10975"/>
              <a:gd name="T56" fmla="*/ 9390 w 13785"/>
              <a:gd name="T57" fmla="*/ 3406 h 10975"/>
              <a:gd name="T58" fmla="*/ 2769 w 13785"/>
              <a:gd name="T59" fmla="*/ 3922 h 10975"/>
              <a:gd name="T60" fmla="*/ 2903 w 13785"/>
              <a:gd name="T61" fmla="*/ 1969 h 10975"/>
              <a:gd name="T62" fmla="*/ 5978 w 13785"/>
              <a:gd name="T63" fmla="*/ 1998 h 10975"/>
              <a:gd name="T64" fmla="*/ 6104 w 13785"/>
              <a:gd name="T65" fmla="*/ 3956 h 10975"/>
              <a:gd name="T66" fmla="*/ 6647 w 13785"/>
              <a:gd name="T67" fmla="*/ 3194 h 10975"/>
              <a:gd name="T68" fmla="*/ 6421 w 13785"/>
              <a:gd name="T69" fmla="*/ 1033 h 10975"/>
              <a:gd name="T70" fmla="*/ 2521 w 13785"/>
              <a:gd name="T71" fmla="*/ 862 h 10975"/>
              <a:gd name="T72" fmla="*/ 2309 w 13785"/>
              <a:gd name="T73" fmla="*/ 3512 h 10975"/>
              <a:gd name="T74" fmla="*/ 2769 w 13785"/>
              <a:gd name="T75" fmla="*/ 3922 h 10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85" h="10975">
                <a:moveTo>
                  <a:pt x="425" y="7059"/>
                </a:moveTo>
                <a:cubicBezTo>
                  <a:pt x="1189" y="6722"/>
                  <a:pt x="1953" y="6385"/>
                  <a:pt x="2718" y="6048"/>
                </a:cubicBezTo>
                <a:cubicBezTo>
                  <a:pt x="2909" y="5886"/>
                  <a:pt x="3099" y="5725"/>
                  <a:pt x="3289" y="5563"/>
                </a:cubicBezTo>
                <a:lnTo>
                  <a:pt x="4479" y="8269"/>
                </a:lnTo>
                <a:lnTo>
                  <a:pt x="5536" y="5563"/>
                </a:lnTo>
                <a:cubicBezTo>
                  <a:pt x="5732" y="5729"/>
                  <a:pt x="5929" y="5894"/>
                  <a:pt x="6125" y="6059"/>
                </a:cubicBezTo>
                <a:lnTo>
                  <a:pt x="7694" y="6733"/>
                </a:lnTo>
                <a:cubicBezTo>
                  <a:pt x="7714" y="6669"/>
                  <a:pt x="7735" y="6612"/>
                  <a:pt x="7758" y="6565"/>
                </a:cubicBezTo>
                <a:cubicBezTo>
                  <a:pt x="8326" y="6326"/>
                  <a:pt x="8836" y="6069"/>
                  <a:pt x="9174" y="5982"/>
                </a:cubicBezTo>
                <a:cubicBezTo>
                  <a:pt x="9519" y="6876"/>
                  <a:pt x="10044" y="7528"/>
                  <a:pt x="10681" y="8033"/>
                </a:cubicBezTo>
                <a:cubicBezTo>
                  <a:pt x="11378" y="7491"/>
                  <a:pt x="11885" y="6799"/>
                  <a:pt x="12238" y="5986"/>
                </a:cubicBezTo>
                <a:cubicBezTo>
                  <a:pt x="12601" y="6059"/>
                  <a:pt x="13067" y="6215"/>
                  <a:pt x="13448" y="6310"/>
                </a:cubicBezTo>
                <a:cubicBezTo>
                  <a:pt x="13777" y="6989"/>
                  <a:pt x="13785" y="8609"/>
                  <a:pt x="13767" y="9603"/>
                </a:cubicBezTo>
                <a:lnTo>
                  <a:pt x="8906" y="9603"/>
                </a:lnTo>
                <a:cubicBezTo>
                  <a:pt x="8918" y="10049"/>
                  <a:pt x="8914" y="10510"/>
                  <a:pt x="8906" y="10975"/>
                </a:cubicBezTo>
                <a:lnTo>
                  <a:pt x="60" y="10975"/>
                </a:lnTo>
                <a:cubicBezTo>
                  <a:pt x="0" y="9093"/>
                  <a:pt x="110" y="7752"/>
                  <a:pt x="425" y="7059"/>
                </a:cubicBezTo>
                <a:close/>
                <a:moveTo>
                  <a:pt x="9390" y="3406"/>
                </a:moveTo>
                <a:cubicBezTo>
                  <a:pt x="10074" y="3499"/>
                  <a:pt x="11393" y="3364"/>
                  <a:pt x="11942" y="3122"/>
                </a:cubicBezTo>
                <a:cubicBezTo>
                  <a:pt x="11963" y="3483"/>
                  <a:pt x="11969" y="4184"/>
                  <a:pt x="11746" y="4721"/>
                </a:cubicBezTo>
                <a:cubicBezTo>
                  <a:pt x="11641" y="4975"/>
                  <a:pt x="11485" y="5176"/>
                  <a:pt x="11323" y="5332"/>
                </a:cubicBezTo>
                <a:lnTo>
                  <a:pt x="12615" y="5362"/>
                </a:lnTo>
                <a:cubicBezTo>
                  <a:pt x="12615" y="5362"/>
                  <a:pt x="12485" y="4318"/>
                  <a:pt x="12524" y="4047"/>
                </a:cubicBezTo>
                <a:cubicBezTo>
                  <a:pt x="13054" y="342"/>
                  <a:pt x="8265" y="342"/>
                  <a:pt x="8794" y="4047"/>
                </a:cubicBezTo>
                <a:cubicBezTo>
                  <a:pt x="8833" y="4318"/>
                  <a:pt x="8704" y="5362"/>
                  <a:pt x="8704" y="5362"/>
                </a:cubicBezTo>
                <a:lnTo>
                  <a:pt x="10005" y="5331"/>
                </a:lnTo>
                <a:cubicBezTo>
                  <a:pt x="9844" y="5176"/>
                  <a:pt x="9687" y="4975"/>
                  <a:pt x="9582" y="4721"/>
                </a:cubicBezTo>
                <a:cubicBezTo>
                  <a:pt x="9408" y="4302"/>
                  <a:pt x="9373" y="3784"/>
                  <a:pt x="9377" y="3405"/>
                </a:cubicBezTo>
                <a:lnTo>
                  <a:pt x="9390" y="3406"/>
                </a:lnTo>
                <a:close/>
                <a:moveTo>
                  <a:pt x="2769" y="3922"/>
                </a:moveTo>
                <a:cubicBezTo>
                  <a:pt x="2698" y="3200"/>
                  <a:pt x="2683" y="2690"/>
                  <a:pt x="2903" y="1969"/>
                </a:cubicBezTo>
                <a:cubicBezTo>
                  <a:pt x="3735" y="1461"/>
                  <a:pt x="4752" y="2281"/>
                  <a:pt x="5978" y="1998"/>
                </a:cubicBezTo>
                <a:cubicBezTo>
                  <a:pt x="6098" y="2598"/>
                  <a:pt x="6140" y="3110"/>
                  <a:pt x="6104" y="3956"/>
                </a:cubicBezTo>
                <a:cubicBezTo>
                  <a:pt x="6104" y="3956"/>
                  <a:pt x="6580" y="3545"/>
                  <a:pt x="6647" y="3194"/>
                </a:cubicBezTo>
                <a:cubicBezTo>
                  <a:pt x="6714" y="2844"/>
                  <a:pt x="6588" y="1283"/>
                  <a:pt x="6421" y="1033"/>
                </a:cubicBezTo>
                <a:cubicBezTo>
                  <a:pt x="5746" y="32"/>
                  <a:pt x="3260" y="0"/>
                  <a:pt x="2521" y="862"/>
                </a:cubicBezTo>
                <a:cubicBezTo>
                  <a:pt x="2321" y="1096"/>
                  <a:pt x="2092" y="3228"/>
                  <a:pt x="2309" y="3512"/>
                </a:cubicBezTo>
                <a:cubicBezTo>
                  <a:pt x="2526" y="3796"/>
                  <a:pt x="2769" y="3922"/>
                  <a:pt x="2769" y="392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iś1iḓe">
            <a:extLst>
              <a:ext uri="{FF2B5EF4-FFF2-40B4-BE49-F238E27FC236}">
                <a16:creationId xmlns:a16="http://schemas.microsoft.com/office/drawing/2014/main" id="{46DBD0C7-2ADE-C3AB-A746-D5B3E5BFE120}"/>
              </a:ext>
            </a:extLst>
          </p:cNvPr>
          <p:cNvSpPr>
            <a:spLocks/>
          </p:cNvSpPr>
          <p:nvPr/>
        </p:nvSpPr>
        <p:spPr bwMode="auto">
          <a:xfrm>
            <a:off x="858108" y="3780482"/>
            <a:ext cx="408539" cy="483865"/>
          </a:xfrm>
          <a:custGeom>
            <a:avLst/>
            <a:gdLst>
              <a:gd name="T0" fmla="*/ 6573 w 9390"/>
              <a:gd name="T1" fmla="*/ 3437 h 11120"/>
              <a:gd name="T2" fmla="*/ 7967 w 9390"/>
              <a:gd name="T3" fmla="*/ 1730 h 11120"/>
              <a:gd name="T4" fmla="*/ 5311 w 9390"/>
              <a:gd name="T5" fmla="*/ 1140 h 11120"/>
              <a:gd name="T6" fmla="*/ 3129 w 9390"/>
              <a:gd name="T7" fmla="*/ 876 h 11120"/>
              <a:gd name="T8" fmla="*/ 2455 w 9390"/>
              <a:gd name="T9" fmla="*/ 3147 h 11120"/>
              <a:gd name="T10" fmla="*/ 7438 w 9390"/>
              <a:gd name="T11" fmla="*/ 4336 h 11120"/>
              <a:gd name="T12" fmla="*/ 2969 w 9390"/>
              <a:gd name="T13" fmla="*/ 4006 h 11120"/>
              <a:gd name="T14" fmla="*/ 0 w 9390"/>
              <a:gd name="T15" fmla="*/ 8570 h 11120"/>
              <a:gd name="T16" fmla="*/ 6860 w 9390"/>
              <a:gd name="T17" fmla="*/ 11120 h 11120"/>
              <a:gd name="T18" fmla="*/ 7438 w 9390"/>
              <a:gd name="T19" fmla="*/ 4336 h 11120"/>
              <a:gd name="T20" fmla="*/ 5549 w 9390"/>
              <a:gd name="T21" fmla="*/ 7248 h 11120"/>
              <a:gd name="T22" fmla="*/ 5919 w 9390"/>
              <a:gd name="T23" fmla="*/ 7515 h 11120"/>
              <a:gd name="T24" fmla="*/ 6098 w 9390"/>
              <a:gd name="T25" fmla="*/ 7695 h 11120"/>
              <a:gd name="T26" fmla="*/ 5384 w 9390"/>
              <a:gd name="T27" fmla="*/ 7874 h 11120"/>
              <a:gd name="T28" fmla="*/ 5195 w 9390"/>
              <a:gd name="T29" fmla="*/ 8151 h 11120"/>
              <a:gd name="T30" fmla="*/ 5919 w 9390"/>
              <a:gd name="T31" fmla="*/ 8331 h 11120"/>
              <a:gd name="T32" fmla="*/ 5919 w 9390"/>
              <a:gd name="T33" fmla="*/ 8690 h 11120"/>
              <a:gd name="T34" fmla="*/ 5195 w 9390"/>
              <a:gd name="T35" fmla="*/ 8870 h 11120"/>
              <a:gd name="T36" fmla="*/ 5015 w 9390"/>
              <a:gd name="T37" fmla="*/ 9507 h 11120"/>
              <a:gd name="T38" fmla="*/ 4510 w 9390"/>
              <a:gd name="T39" fmla="*/ 9327 h 11120"/>
              <a:gd name="T40" fmla="*/ 4330 w 9390"/>
              <a:gd name="T41" fmla="*/ 8690 h 11120"/>
              <a:gd name="T42" fmla="*/ 3612 w 9390"/>
              <a:gd name="T43" fmla="*/ 8510 h 11120"/>
              <a:gd name="T44" fmla="*/ 4329 w 9390"/>
              <a:gd name="T45" fmla="*/ 8331 h 11120"/>
              <a:gd name="T46" fmla="*/ 4511 w 9390"/>
              <a:gd name="T47" fmla="*/ 8063 h 11120"/>
              <a:gd name="T48" fmla="*/ 3792 w 9390"/>
              <a:gd name="T49" fmla="*/ 7873 h 11120"/>
              <a:gd name="T50" fmla="*/ 3612 w 9390"/>
              <a:gd name="T51" fmla="*/ 7694 h 11120"/>
              <a:gd name="T52" fmla="*/ 3999 w 9390"/>
              <a:gd name="T53" fmla="*/ 7514 h 11120"/>
              <a:gd name="T54" fmla="*/ 3406 w 9390"/>
              <a:gd name="T55" fmla="*/ 5887 h 11120"/>
              <a:gd name="T56" fmla="*/ 3920 w 9390"/>
              <a:gd name="T57" fmla="*/ 5620 h 11120"/>
              <a:gd name="T58" fmla="*/ 4691 w 9390"/>
              <a:gd name="T59" fmla="*/ 6937 h 11120"/>
              <a:gd name="T60" fmla="*/ 5623 w 9390"/>
              <a:gd name="T61" fmla="*/ 5719 h 11120"/>
              <a:gd name="T62" fmla="*/ 6140 w 9390"/>
              <a:gd name="T63" fmla="*/ 5620 h 1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390" h="11120">
                <a:moveTo>
                  <a:pt x="3078" y="3437"/>
                </a:moveTo>
                <a:lnTo>
                  <a:pt x="6573" y="3437"/>
                </a:lnTo>
                <a:cubicBezTo>
                  <a:pt x="6809" y="3437"/>
                  <a:pt x="7036" y="3338"/>
                  <a:pt x="7187" y="3157"/>
                </a:cubicBezTo>
                <a:cubicBezTo>
                  <a:pt x="7548" y="2728"/>
                  <a:pt x="7890" y="2202"/>
                  <a:pt x="7967" y="1730"/>
                </a:cubicBezTo>
                <a:cubicBezTo>
                  <a:pt x="8121" y="786"/>
                  <a:pt x="7717" y="307"/>
                  <a:pt x="6544" y="307"/>
                </a:cubicBezTo>
                <a:cubicBezTo>
                  <a:pt x="5370" y="307"/>
                  <a:pt x="5767" y="1077"/>
                  <a:pt x="5311" y="1140"/>
                </a:cubicBezTo>
                <a:cubicBezTo>
                  <a:pt x="4971" y="1187"/>
                  <a:pt x="4983" y="739"/>
                  <a:pt x="4449" y="308"/>
                </a:cubicBezTo>
                <a:cubicBezTo>
                  <a:pt x="4066" y="0"/>
                  <a:pt x="3636" y="871"/>
                  <a:pt x="3129" y="876"/>
                </a:cubicBezTo>
                <a:cubicBezTo>
                  <a:pt x="2538" y="884"/>
                  <a:pt x="1707" y="720"/>
                  <a:pt x="1707" y="1730"/>
                </a:cubicBezTo>
                <a:cubicBezTo>
                  <a:pt x="1707" y="2138"/>
                  <a:pt x="2065" y="2690"/>
                  <a:pt x="2455" y="3147"/>
                </a:cubicBezTo>
                <a:cubicBezTo>
                  <a:pt x="2612" y="3330"/>
                  <a:pt x="2838" y="3437"/>
                  <a:pt x="3078" y="3437"/>
                </a:cubicBezTo>
                <a:close/>
                <a:moveTo>
                  <a:pt x="7438" y="4336"/>
                </a:moveTo>
                <a:cubicBezTo>
                  <a:pt x="7252" y="4125"/>
                  <a:pt x="6981" y="4006"/>
                  <a:pt x="6699" y="4006"/>
                </a:cubicBezTo>
                <a:lnTo>
                  <a:pt x="2969" y="4006"/>
                </a:lnTo>
                <a:cubicBezTo>
                  <a:pt x="2700" y="4006"/>
                  <a:pt x="2440" y="4115"/>
                  <a:pt x="2253" y="4310"/>
                </a:cubicBezTo>
                <a:cubicBezTo>
                  <a:pt x="1081" y="5538"/>
                  <a:pt x="0" y="7291"/>
                  <a:pt x="0" y="8570"/>
                </a:cubicBezTo>
                <a:cubicBezTo>
                  <a:pt x="0" y="9697"/>
                  <a:pt x="1133" y="11120"/>
                  <a:pt x="2530" y="11120"/>
                </a:cubicBezTo>
                <a:lnTo>
                  <a:pt x="6860" y="11120"/>
                </a:lnTo>
                <a:cubicBezTo>
                  <a:pt x="8257" y="11120"/>
                  <a:pt x="9390" y="9709"/>
                  <a:pt x="9390" y="8570"/>
                </a:cubicBezTo>
                <a:cubicBezTo>
                  <a:pt x="9390" y="7268"/>
                  <a:pt x="8520" y="5564"/>
                  <a:pt x="7438" y="4336"/>
                </a:cubicBezTo>
                <a:close/>
                <a:moveTo>
                  <a:pt x="6299" y="5888"/>
                </a:moveTo>
                <a:lnTo>
                  <a:pt x="5549" y="7248"/>
                </a:lnTo>
                <a:cubicBezTo>
                  <a:pt x="5483" y="7368"/>
                  <a:pt x="5570" y="7515"/>
                  <a:pt x="5706" y="7515"/>
                </a:cubicBezTo>
                <a:lnTo>
                  <a:pt x="5919" y="7515"/>
                </a:lnTo>
                <a:cubicBezTo>
                  <a:pt x="6017" y="7515"/>
                  <a:pt x="6098" y="7595"/>
                  <a:pt x="6098" y="7695"/>
                </a:cubicBezTo>
                <a:lnTo>
                  <a:pt x="6098" y="7695"/>
                </a:lnTo>
                <a:cubicBezTo>
                  <a:pt x="6098" y="7793"/>
                  <a:pt x="6018" y="7874"/>
                  <a:pt x="5919" y="7874"/>
                </a:cubicBezTo>
                <a:lnTo>
                  <a:pt x="5384" y="7874"/>
                </a:lnTo>
                <a:cubicBezTo>
                  <a:pt x="5279" y="7874"/>
                  <a:pt x="5196" y="7958"/>
                  <a:pt x="5195" y="8062"/>
                </a:cubicBezTo>
                <a:lnTo>
                  <a:pt x="5195" y="8151"/>
                </a:lnTo>
                <a:cubicBezTo>
                  <a:pt x="5195" y="8249"/>
                  <a:pt x="5275" y="8331"/>
                  <a:pt x="5375" y="8331"/>
                </a:cubicBezTo>
                <a:lnTo>
                  <a:pt x="5919" y="8331"/>
                </a:lnTo>
                <a:cubicBezTo>
                  <a:pt x="6017" y="8331"/>
                  <a:pt x="6098" y="8411"/>
                  <a:pt x="6098" y="8510"/>
                </a:cubicBezTo>
                <a:cubicBezTo>
                  <a:pt x="6098" y="8610"/>
                  <a:pt x="6018" y="8690"/>
                  <a:pt x="5919" y="8690"/>
                </a:cubicBezTo>
                <a:lnTo>
                  <a:pt x="5375" y="8690"/>
                </a:lnTo>
                <a:cubicBezTo>
                  <a:pt x="5276" y="8690"/>
                  <a:pt x="5195" y="8770"/>
                  <a:pt x="5195" y="8870"/>
                </a:cubicBezTo>
                <a:lnTo>
                  <a:pt x="5195" y="9327"/>
                </a:lnTo>
                <a:cubicBezTo>
                  <a:pt x="5195" y="9426"/>
                  <a:pt x="5115" y="9507"/>
                  <a:pt x="5015" y="9507"/>
                </a:cubicBezTo>
                <a:lnTo>
                  <a:pt x="4690" y="9507"/>
                </a:lnTo>
                <a:cubicBezTo>
                  <a:pt x="4591" y="9507"/>
                  <a:pt x="4510" y="9427"/>
                  <a:pt x="4510" y="9327"/>
                </a:cubicBezTo>
                <a:lnTo>
                  <a:pt x="4510" y="8870"/>
                </a:lnTo>
                <a:cubicBezTo>
                  <a:pt x="4510" y="8771"/>
                  <a:pt x="4430" y="8690"/>
                  <a:pt x="4330" y="8690"/>
                </a:cubicBezTo>
                <a:lnTo>
                  <a:pt x="3792" y="8690"/>
                </a:lnTo>
                <a:cubicBezTo>
                  <a:pt x="3693" y="8690"/>
                  <a:pt x="3612" y="8610"/>
                  <a:pt x="3612" y="8510"/>
                </a:cubicBezTo>
                <a:cubicBezTo>
                  <a:pt x="3612" y="8411"/>
                  <a:pt x="3692" y="8331"/>
                  <a:pt x="3792" y="8331"/>
                </a:cubicBezTo>
                <a:lnTo>
                  <a:pt x="4329" y="8331"/>
                </a:lnTo>
                <a:cubicBezTo>
                  <a:pt x="4429" y="8331"/>
                  <a:pt x="4509" y="8251"/>
                  <a:pt x="4510" y="8151"/>
                </a:cubicBezTo>
                <a:lnTo>
                  <a:pt x="4511" y="8063"/>
                </a:lnTo>
                <a:cubicBezTo>
                  <a:pt x="4512" y="7959"/>
                  <a:pt x="4427" y="7873"/>
                  <a:pt x="4322" y="7873"/>
                </a:cubicBezTo>
                <a:lnTo>
                  <a:pt x="3792" y="7873"/>
                </a:lnTo>
                <a:cubicBezTo>
                  <a:pt x="3693" y="7873"/>
                  <a:pt x="3612" y="7793"/>
                  <a:pt x="3612" y="7694"/>
                </a:cubicBezTo>
                <a:lnTo>
                  <a:pt x="3612" y="7694"/>
                </a:lnTo>
                <a:cubicBezTo>
                  <a:pt x="3612" y="7595"/>
                  <a:pt x="3692" y="7514"/>
                  <a:pt x="3792" y="7514"/>
                </a:cubicBezTo>
                <a:lnTo>
                  <a:pt x="3999" y="7514"/>
                </a:lnTo>
                <a:cubicBezTo>
                  <a:pt x="4136" y="7514"/>
                  <a:pt x="4221" y="7367"/>
                  <a:pt x="4156" y="7247"/>
                </a:cubicBezTo>
                <a:lnTo>
                  <a:pt x="3406" y="5887"/>
                </a:lnTo>
                <a:cubicBezTo>
                  <a:pt x="3340" y="5767"/>
                  <a:pt x="3426" y="5620"/>
                  <a:pt x="3562" y="5620"/>
                </a:cubicBezTo>
                <a:lnTo>
                  <a:pt x="3920" y="5620"/>
                </a:lnTo>
                <a:cubicBezTo>
                  <a:pt x="3988" y="5620"/>
                  <a:pt x="4050" y="5659"/>
                  <a:pt x="4080" y="5719"/>
                </a:cubicBezTo>
                <a:lnTo>
                  <a:pt x="4691" y="6937"/>
                </a:lnTo>
                <a:cubicBezTo>
                  <a:pt x="4756" y="7069"/>
                  <a:pt x="4945" y="7069"/>
                  <a:pt x="5012" y="6937"/>
                </a:cubicBezTo>
                <a:lnTo>
                  <a:pt x="5623" y="5719"/>
                </a:lnTo>
                <a:cubicBezTo>
                  <a:pt x="5653" y="5659"/>
                  <a:pt x="5715" y="5620"/>
                  <a:pt x="5783" y="5620"/>
                </a:cubicBezTo>
                <a:lnTo>
                  <a:pt x="6140" y="5620"/>
                </a:lnTo>
                <a:cubicBezTo>
                  <a:pt x="6278" y="5622"/>
                  <a:pt x="6365" y="5768"/>
                  <a:pt x="6299" y="588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32">
            <a:extLst>
              <a:ext uri="{FF2B5EF4-FFF2-40B4-BE49-F238E27FC236}">
                <a16:creationId xmlns:a16="http://schemas.microsoft.com/office/drawing/2014/main" id="{D1C72C8F-0176-E6E9-99CD-C129EC1B441D}"/>
              </a:ext>
            </a:extLst>
          </p:cNvPr>
          <p:cNvSpPr>
            <a:spLocks noEditPoints="1"/>
          </p:cNvSpPr>
          <p:nvPr/>
        </p:nvSpPr>
        <p:spPr bwMode="auto">
          <a:xfrm>
            <a:off x="820445" y="5013176"/>
            <a:ext cx="483865" cy="443600"/>
          </a:xfrm>
          <a:custGeom>
            <a:avLst/>
            <a:gdLst>
              <a:gd name="connsiteX0" fmla="*/ 25460 w 580356"/>
              <a:gd name="connsiteY0" fmla="*/ 555068 h 604675"/>
              <a:gd name="connsiteX1" fmla="*/ 65910 w 580356"/>
              <a:gd name="connsiteY1" fmla="*/ 571695 h 604675"/>
              <a:gd name="connsiteX2" fmla="*/ 106268 w 580356"/>
              <a:gd name="connsiteY2" fmla="*/ 555068 h 604675"/>
              <a:gd name="connsiteX3" fmla="*/ 107275 w 580356"/>
              <a:gd name="connsiteY3" fmla="*/ 555982 h 604675"/>
              <a:gd name="connsiteX4" fmla="*/ 131618 w 580356"/>
              <a:gd name="connsiteY4" fmla="*/ 596362 h 604675"/>
              <a:gd name="connsiteX5" fmla="*/ 130062 w 580356"/>
              <a:gd name="connsiteY5" fmla="*/ 602117 h 604675"/>
              <a:gd name="connsiteX6" fmla="*/ 124663 w 580356"/>
              <a:gd name="connsiteY6" fmla="*/ 604675 h 604675"/>
              <a:gd name="connsiteX7" fmla="*/ 7065 w 580356"/>
              <a:gd name="connsiteY7" fmla="*/ 604675 h 604675"/>
              <a:gd name="connsiteX8" fmla="*/ 1666 w 580356"/>
              <a:gd name="connsiteY8" fmla="*/ 602117 h 604675"/>
              <a:gd name="connsiteX9" fmla="*/ 110 w 580356"/>
              <a:gd name="connsiteY9" fmla="*/ 596362 h 604675"/>
              <a:gd name="connsiteX10" fmla="*/ 24453 w 580356"/>
              <a:gd name="connsiteY10" fmla="*/ 555982 h 604675"/>
              <a:gd name="connsiteX11" fmla="*/ 25460 w 580356"/>
              <a:gd name="connsiteY11" fmla="*/ 555068 h 604675"/>
              <a:gd name="connsiteX12" fmla="*/ 488403 w 580356"/>
              <a:gd name="connsiteY12" fmla="*/ 488213 h 604675"/>
              <a:gd name="connsiteX13" fmla="*/ 488403 w 580356"/>
              <a:gd name="connsiteY13" fmla="*/ 549381 h 604675"/>
              <a:gd name="connsiteX14" fmla="*/ 544228 w 580356"/>
              <a:gd name="connsiteY14" fmla="*/ 549381 h 604675"/>
              <a:gd name="connsiteX15" fmla="*/ 549994 w 580356"/>
              <a:gd name="connsiteY15" fmla="*/ 543530 h 604675"/>
              <a:gd name="connsiteX16" fmla="*/ 549994 w 580356"/>
              <a:gd name="connsiteY16" fmla="*/ 494065 h 604675"/>
              <a:gd name="connsiteX17" fmla="*/ 544228 w 580356"/>
              <a:gd name="connsiteY17" fmla="*/ 488213 h 604675"/>
              <a:gd name="connsiteX18" fmla="*/ 207720 w 580356"/>
              <a:gd name="connsiteY18" fmla="*/ 458040 h 604675"/>
              <a:gd name="connsiteX19" fmla="*/ 544228 w 580356"/>
              <a:gd name="connsiteY19" fmla="*/ 458040 h 604675"/>
              <a:gd name="connsiteX20" fmla="*/ 580286 w 580356"/>
              <a:gd name="connsiteY20" fmla="*/ 494065 h 604675"/>
              <a:gd name="connsiteX21" fmla="*/ 580286 w 580356"/>
              <a:gd name="connsiteY21" fmla="*/ 543530 h 604675"/>
              <a:gd name="connsiteX22" fmla="*/ 544228 w 580356"/>
              <a:gd name="connsiteY22" fmla="*/ 579554 h 604675"/>
              <a:gd name="connsiteX23" fmla="*/ 207720 w 580356"/>
              <a:gd name="connsiteY23" fmla="*/ 579554 h 604675"/>
              <a:gd name="connsiteX24" fmla="*/ 171571 w 580356"/>
              <a:gd name="connsiteY24" fmla="*/ 543530 h 604675"/>
              <a:gd name="connsiteX25" fmla="*/ 171571 w 580356"/>
              <a:gd name="connsiteY25" fmla="*/ 494065 h 604675"/>
              <a:gd name="connsiteX26" fmla="*/ 207720 w 580356"/>
              <a:gd name="connsiteY26" fmla="*/ 458040 h 604675"/>
              <a:gd name="connsiteX27" fmla="*/ 65900 w 580356"/>
              <a:gd name="connsiteY27" fmla="*/ 432919 h 604675"/>
              <a:gd name="connsiteX28" fmla="*/ 110251 w 580356"/>
              <a:gd name="connsiteY28" fmla="*/ 491206 h 604675"/>
              <a:gd name="connsiteX29" fmla="*/ 65900 w 580356"/>
              <a:gd name="connsiteY29" fmla="*/ 549493 h 604675"/>
              <a:gd name="connsiteX30" fmla="*/ 21549 w 580356"/>
              <a:gd name="connsiteY30" fmla="*/ 491206 h 604675"/>
              <a:gd name="connsiteX31" fmla="*/ 65900 w 580356"/>
              <a:gd name="connsiteY31" fmla="*/ 432919 h 604675"/>
              <a:gd name="connsiteX32" fmla="*/ 25460 w 580356"/>
              <a:gd name="connsiteY32" fmla="*/ 338643 h 604675"/>
              <a:gd name="connsiteX33" fmla="*/ 65910 w 580356"/>
              <a:gd name="connsiteY33" fmla="*/ 355270 h 604675"/>
              <a:gd name="connsiteX34" fmla="*/ 106268 w 580356"/>
              <a:gd name="connsiteY34" fmla="*/ 338643 h 604675"/>
              <a:gd name="connsiteX35" fmla="*/ 107275 w 580356"/>
              <a:gd name="connsiteY35" fmla="*/ 339465 h 604675"/>
              <a:gd name="connsiteX36" fmla="*/ 131618 w 580356"/>
              <a:gd name="connsiteY36" fmla="*/ 379845 h 604675"/>
              <a:gd name="connsiteX37" fmla="*/ 130062 w 580356"/>
              <a:gd name="connsiteY37" fmla="*/ 385692 h 604675"/>
              <a:gd name="connsiteX38" fmla="*/ 124663 w 580356"/>
              <a:gd name="connsiteY38" fmla="*/ 388250 h 604675"/>
              <a:gd name="connsiteX39" fmla="*/ 7065 w 580356"/>
              <a:gd name="connsiteY39" fmla="*/ 388250 h 604675"/>
              <a:gd name="connsiteX40" fmla="*/ 1666 w 580356"/>
              <a:gd name="connsiteY40" fmla="*/ 385692 h 604675"/>
              <a:gd name="connsiteX41" fmla="*/ 110 w 580356"/>
              <a:gd name="connsiteY41" fmla="*/ 379845 h 604675"/>
              <a:gd name="connsiteX42" fmla="*/ 24453 w 580356"/>
              <a:gd name="connsiteY42" fmla="*/ 339465 h 604675"/>
              <a:gd name="connsiteX43" fmla="*/ 25460 w 580356"/>
              <a:gd name="connsiteY43" fmla="*/ 338643 h 604675"/>
              <a:gd name="connsiteX44" fmla="*/ 334471 w 580356"/>
              <a:gd name="connsiteY44" fmla="*/ 271804 h 604675"/>
              <a:gd name="connsiteX45" fmla="*/ 334471 w 580356"/>
              <a:gd name="connsiteY45" fmla="*/ 332870 h 604675"/>
              <a:gd name="connsiteX46" fmla="*/ 544228 w 580356"/>
              <a:gd name="connsiteY46" fmla="*/ 332870 h 604675"/>
              <a:gd name="connsiteX47" fmla="*/ 549994 w 580356"/>
              <a:gd name="connsiteY47" fmla="*/ 327111 h 604675"/>
              <a:gd name="connsiteX48" fmla="*/ 549994 w 580356"/>
              <a:gd name="connsiteY48" fmla="*/ 277563 h 604675"/>
              <a:gd name="connsiteX49" fmla="*/ 544228 w 580356"/>
              <a:gd name="connsiteY49" fmla="*/ 271804 h 604675"/>
              <a:gd name="connsiteX50" fmla="*/ 207720 w 580356"/>
              <a:gd name="connsiteY50" fmla="*/ 241545 h 604675"/>
              <a:gd name="connsiteX51" fmla="*/ 544228 w 580356"/>
              <a:gd name="connsiteY51" fmla="*/ 241545 h 604675"/>
              <a:gd name="connsiteX52" fmla="*/ 580286 w 580356"/>
              <a:gd name="connsiteY52" fmla="*/ 277563 h 604675"/>
              <a:gd name="connsiteX53" fmla="*/ 580286 w 580356"/>
              <a:gd name="connsiteY53" fmla="*/ 327111 h 604675"/>
              <a:gd name="connsiteX54" fmla="*/ 544228 w 580356"/>
              <a:gd name="connsiteY54" fmla="*/ 363129 h 604675"/>
              <a:gd name="connsiteX55" fmla="*/ 207720 w 580356"/>
              <a:gd name="connsiteY55" fmla="*/ 363129 h 604675"/>
              <a:gd name="connsiteX56" fmla="*/ 171571 w 580356"/>
              <a:gd name="connsiteY56" fmla="*/ 327111 h 604675"/>
              <a:gd name="connsiteX57" fmla="*/ 171571 w 580356"/>
              <a:gd name="connsiteY57" fmla="*/ 277563 h 604675"/>
              <a:gd name="connsiteX58" fmla="*/ 207720 w 580356"/>
              <a:gd name="connsiteY58" fmla="*/ 241545 h 604675"/>
              <a:gd name="connsiteX59" fmla="*/ 65900 w 580356"/>
              <a:gd name="connsiteY59" fmla="*/ 216424 h 604675"/>
              <a:gd name="connsiteX60" fmla="*/ 110251 w 580356"/>
              <a:gd name="connsiteY60" fmla="*/ 274676 h 604675"/>
              <a:gd name="connsiteX61" fmla="*/ 65900 w 580356"/>
              <a:gd name="connsiteY61" fmla="*/ 332928 h 604675"/>
              <a:gd name="connsiteX62" fmla="*/ 21549 w 580356"/>
              <a:gd name="connsiteY62" fmla="*/ 274676 h 604675"/>
              <a:gd name="connsiteX63" fmla="*/ 65900 w 580356"/>
              <a:gd name="connsiteY63" fmla="*/ 216424 h 604675"/>
              <a:gd name="connsiteX64" fmla="*/ 25460 w 580356"/>
              <a:gd name="connsiteY64" fmla="*/ 122078 h 604675"/>
              <a:gd name="connsiteX65" fmla="*/ 65910 w 580356"/>
              <a:gd name="connsiteY65" fmla="*/ 138820 h 604675"/>
              <a:gd name="connsiteX66" fmla="*/ 106268 w 580356"/>
              <a:gd name="connsiteY66" fmla="*/ 122078 h 604675"/>
              <a:gd name="connsiteX67" fmla="*/ 107275 w 580356"/>
              <a:gd name="connsiteY67" fmla="*/ 122993 h 604675"/>
              <a:gd name="connsiteX68" fmla="*/ 131618 w 580356"/>
              <a:gd name="connsiteY68" fmla="*/ 163431 h 604675"/>
              <a:gd name="connsiteX69" fmla="*/ 130062 w 580356"/>
              <a:gd name="connsiteY69" fmla="*/ 169286 h 604675"/>
              <a:gd name="connsiteX70" fmla="*/ 124663 w 580356"/>
              <a:gd name="connsiteY70" fmla="*/ 171756 h 604675"/>
              <a:gd name="connsiteX71" fmla="*/ 7065 w 580356"/>
              <a:gd name="connsiteY71" fmla="*/ 171756 h 604675"/>
              <a:gd name="connsiteX72" fmla="*/ 1666 w 580356"/>
              <a:gd name="connsiteY72" fmla="*/ 169286 h 604675"/>
              <a:gd name="connsiteX73" fmla="*/ 110 w 580356"/>
              <a:gd name="connsiteY73" fmla="*/ 163431 h 604675"/>
              <a:gd name="connsiteX74" fmla="*/ 24453 w 580356"/>
              <a:gd name="connsiteY74" fmla="*/ 122993 h 604675"/>
              <a:gd name="connsiteX75" fmla="*/ 25460 w 580356"/>
              <a:gd name="connsiteY75" fmla="*/ 122078 h 604675"/>
              <a:gd name="connsiteX76" fmla="*/ 440494 w 580356"/>
              <a:gd name="connsiteY76" fmla="*/ 55380 h 604675"/>
              <a:gd name="connsiteX77" fmla="*/ 440494 w 580356"/>
              <a:gd name="connsiteY77" fmla="*/ 116446 h 604675"/>
              <a:gd name="connsiteX78" fmla="*/ 544292 w 580356"/>
              <a:gd name="connsiteY78" fmla="*/ 116446 h 604675"/>
              <a:gd name="connsiteX79" fmla="*/ 550059 w 580356"/>
              <a:gd name="connsiteY79" fmla="*/ 110595 h 604675"/>
              <a:gd name="connsiteX80" fmla="*/ 550059 w 580356"/>
              <a:gd name="connsiteY80" fmla="*/ 61139 h 604675"/>
              <a:gd name="connsiteX81" fmla="*/ 544292 w 580356"/>
              <a:gd name="connsiteY81" fmla="*/ 55380 h 604675"/>
              <a:gd name="connsiteX82" fmla="*/ 207726 w 580356"/>
              <a:gd name="connsiteY82" fmla="*/ 25121 h 604675"/>
              <a:gd name="connsiteX83" fmla="*/ 544292 w 580356"/>
              <a:gd name="connsiteY83" fmla="*/ 25121 h 604675"/>
              <a:gd name="connsiteX84" fmla="*/ 580356 w 580356"/>
              <a:gd name="connsiteY84" fmla="*/ 61139 h 604675"/>
              <a:gd name="connsiteX85" fmla="*/ 580356 w 580356"/>
              <a:gd name="connsiteY85" fmla="*/ 110595 h 604675"/>
              <a:gd name="connsiteX86" fmla="*/ 544292 w 580356"/>
              <a:gd name="connsiteY86" fmla="*/ 146705 h 604675"/>
              <a:gd name="connsiteX87" fmla="*/ 207726 w 580356"/>
              <a:gd name="connsiteY87" fmla="*/ 146705 h 604675"/>
              <a:gd name="connsiteX88" fmla="*/ 171571 w 580356"/>
              <a:gd name="connsiteY88" fmla="*/ 110595 h 604675"/>
              <a:gd name="connsiteX89" fmla="*/ 171571 w 580356"/>
              <a:gd name="connsiteY89" fmla="*/ 61139 h 604675"/>
              <a:gd name="connsiteX90" fmla="*/ 207726 w 580356"/>
              <a:gd name="connsiteY90" fmla="*/ 25121 h 604675"/>
              <a:gd name="connsiteX91" fmla="*/ 65945 w 580356"/>
              <a:gd name="connsiteY91" fmla="*/ 0 h 604675"/>
              <a:gd name="connsiteX92" fmla="*/ 110250 w 580356"/>
              <a:gd name="connsiteY92" fmla="*/ 58297 h 604675"/>
              <a:gd name="connsiteX93" fmla="*/ 65945 w 580356"/>
              <a:gd name="connsiteY93" fmla="*/ 116503 h 604675"/>
              <a:gd name="connsiteX94" fmla="*/ 21549 w 580356"/>
              <a:gd name="connsiteY94" fmla="*/ 58297 h 604675"/>
              <a:gd name="connsiteX95" fmla="*/ 65945 w 580356"/>
              <a:gd name="connsiteY95" fmla="*/ 0 h 60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580356" h="604675">
                <a:moveTo>
                  <a:pt x="25460" y="555068"/>
                </a:moveTo>
                <a:cubicBezTo>
                  <a:pt x="36716" y="565483"/>
                  <a:pt x="50627" y="571695"/>
                  <a:pt x="65910" y="571695"/>
                </a:cubicBezTo>
                <a:cubicBezTo>
                  <a:pt x="81101" y="571695"/>
                  <a:pt x="95012" y="565483"/>
                  <a:pt x="106268" y="555068"/>
                </a:cubicBezTo>
                <a:cubicBezTo>
                  <a:pt x="106634" y="555342"/>
                  <a:pt x="106909" y="555708"/>
                  <a:pt x="107275" y="555982"/>
                </a:cubicBezTo>
                <a:cubicBezTo>
                  <a:pt x="119721" y="565757"/>
                  <a:pt x="128689" y="579826"/>
                  <a:pt x="131618" y="596362"/>
                </a:cubicBezTo>
                <a:cubicBezTo>
                  <a:pt x="131984" y="598371"/>
                  <a:pt x="131435" y="600564"/>
                  <a:pt x="130062" y="602117"/>
                </a:cubicBezTo>
                <a:cubicBezTo>
                  <a:pt x="128781" y="603761"/>
                  <a:pt x="126768" y="604675"/>
                  <a:pt x="124663" y="604675"/>
                </a:cubicBezTo>
                <a:lnTo>
                  <a:pt x="7065" y="604675"/>
                </a:lnTo>
                <a:cubicBezTo>
                  <a:pt x="5052" y="604675"/>
                  <a:pt x="3039" y="603761"/>
                  <a:pt x="1666" y="602117"/>
                </a:cubicBezTo>
                <a:cubicBezTo>
                  <a:pt x="293" y="600564"/>
                  <a:pt x="-256" y="598371"/>
                  <a:pt x="110" y="596362"/>
                </a:cubicBezTo>
                <a:cubicBezTo>
                  <a:pt x="3039" y="579826"/>
                  <a:pt x="12007" y="565757"/>
                  <a:pt x="24453" y="555982"/>
                </a:cubicBezTo>
                <a:cubicBezTo>
                  <a:pt x="24819" y="555708"/>
                  <a:pt x="25094" y="555342"/>
                  <a:pt x="25460" y="555068"/>
                </a:cubicBezTo>
                <a:close/>
                <a:moveTo>
                  <a:pt x="488403" y="488213"/>
                </a:moveTo>
                <a:lnTo>
                  <a:pt x="488403" y="549381"/>
                </a:lnTo>
                <a:lnTo>
                  <a:pt x="544228" y="549381"/>
                </a:lnTo>
                <a:cubicBezTo>
                  <a:pt x="547431" y="549381"/>
                  <a:pt x="549994" y="546730"/>
                  <a:pt x="549994" y="543530"/>
                </a:cubicBezTo>
                <a:lnTo>
                  <a:pt x="549994" y="494065"/>
                </a:lnTo>
                <a:cubicBezTo>
                  <a:pt x="549994" y="490864"/>
                  <a:pt x="547431" y="488213"/>
                  <a:pt x="544228" y="488213"/>
                </a:cubicBezTo>
                <a:close/>
                <a:moveTo>
                  <a:pt x="207720" y="458040"/>
                </a:moveTo>
                <a:lnTo>
                  <a:pt x="544228" y="458040"/>
                </a:lnTo>
                <a:cubicBezTo>
                  <a:pt x="564179" y="458040"/>
                  <a:pt x="580286" y="474132"/>
                  <a:pt x="580286" y="494065"/>
                </a:cubicBezTo>
                <a:lnTo>
                  <a:pt x="580286" y="543530"/>
                </a:lnTo>
                <a:cubicBezTo>
                  <a:pt x="580286" y="563462"/>
                  <a:pt x="564179" y="579554"/>
                  <a:pt x="544228" y="579554"/>
                </a:cubicBezTo>
                <a:lnTo>
                  <a:pt x="207720" y="579554"/>
                </a:lnTo>
                <a:cubicBezTo>
                  <a:pt x="187770" y="579554"/>
                  <a:pt x="171571" y="563462"/>
                  <a:pt x="171571" y="543530"/>
                </a:cubicBezTo>
                <a:lnTo>
                  <a:pt x="171571" y="494065"/>
                </a:lnTo>
                <a:cubicBezTo>
                  <a:pt x="171571" y="474132"/>
                  <a:pt x="187770" y="458040"/>
                  <a:pt x="207720" y="458040"/>
                </a:cubicBezTo>
                <a:close/>
                <a:moveTo>
                  <a:pt x="65900" y="432919"/>
                </a:moveTo>
                <a:cubicBezTo>
                  <a:pt x="90394" y="432919"/>
                  <a:pt x="110251" y="459015"/>
                  <a:pt x="110251" y="491206"/>
                </a:cubicBezTo>
                <a:cubicBezTo>
                  <a:pt x="110251" y="523397"/>
                  <a:pt x="90394" y="549493"/>
                  <a:pt x="65900" y="549493"/>
                </a:cubicBezTo>
                <a:cubicBezTo>
                  <a:pt x="41406" y="549493"/>
                  <a:pt x="21549" y="523397"/>
                  <a:pt x="21549" y="491206"/>
                </a:cubicBezTo>
                <a:cubicBezTo>
                  <a:pt x="21549" y="459015"/>
                  <a:pt x="41406" y="432919"/>
                  <a:pt x="65900" y="432919"/>
                </a:cubicBezTo>
                <a:close/>
                <a:moveTo>
                  <a:pt x="25460" y="338643"/>
                </a:moveTo>
                <a:cubicBezTo>
                  <a:pt x="36716" y="348966"/>
                  <a:pt x="50627" y="355270"/>
                  <a:pt x="65910" y="355270"/>
                </a:cubicBezTo>
                <a:cubicBezTo>
                  <a:pt x="81101" y="355270"/>
                  <a:pt x="95012" y="348966"/>
                  <a:pt x="106268" y="338643"/>
                </a:cubicBezTo>
                <a:cubicBezTo>
                  <a:pt x="106634" y="338917"/>
                  <a:pt x="106909" y="339282"/>
                  <a:pt x="107275" y="339465"/>
                </a:cubicBezTo>
                <a:cubicBezTo>
                  <a:pt x="119721" y="349332"/>
                  <a:pt x="128689" y="363401"/>
                  <a:pt x="131618" y="379845"/>
                </a:cubicBezTo>
                <a:cubicBezTo>
                  <a:pt x="131984" y="381946"/>
                  <a:pt x="131435" y="384048"/>
                  <a:pt x="130062" y="385692"/>
                </a:cubicBezTo>
                <a:cubicBezTo>
                  <a:pt x="128781" y="387336"/>
                  <a:pt x="126768" y="388250"/>
                  <a:pt x="124663" y="388250"/>
                </a:cubicBezTo>
                <a:lnTo>
                  <a:pt x="7065" y="388250"/>
                </a:lnTo>
                <a:cubicBezTo>
                  <a:pt x="5052" y="388250"/>
                  <a:pt x="3039" y="387336"/>
                  <a:pt x="1666" y="385692"/>
                </a:cubicBezTo>
                <a:cubicBezTo>
                  <a:pt x="293" y="384048"/>
                  <a:pt x="-256" y="381946"/>
                  <a:pt x="110" y="379845"/>
                </a:cubicBezTo>
                <a:cubicBezTo>
                  <a:pt x="3039" y="363401"/>
                  <a:pt x="12007" y="349332"/>
                  <a:pt x="24453" y="339465"/>
                </a:cubicBezTo>
                <a:cubicBezTo>
                  <a:pt x="24819" y="339282"/>
                  <a:pt x="25094" y="338917"/>
                  <a:pt x="25460" y="338643"/>
                </a:cubicBezTo>
                <a:close/>
                <a:moveTo>
                  <a:pt x="334471" y="271804"/>
                </a:moveTo>
                <a:lnTo>
                  <a:pt x="334471" y="332870"/>
                </a:lnTo>
                <a:lnTo>
                  <a:pt x="544228" y="332870"/>
                </a:lnTo>
                <a:cubicBezTo>
                  <a:pt x="547431" y="332870"/>
                  <a:pt x="549994" y="330310"/>
                  <a:pt x="549994" y="327111"/>
                </a:cubicBezTo>
                <a:lnTo>
                  <a:pt x="549994" y="277563"/>
                </a:lnTo>
                <a:cubicBezTo>
                  <a:pt x="549994" y="274363"/>
                  <a:pt x="547431" y="271804"/>
                  <a:pt x="544228" y="271804"/>
                </a:cubicBezTo>
                <a:close/>
                <a:moveTo>
                  <a:pt x="207720" y="241545"/>
                </a:moveTo>
                <a:lnTo>
                  <a:pt x="544228" y="241545"/>
                </a:lnTo>
                <a:cubicBezTo>
                  <a:pt x="564179" y="241545"/>
                  <a:pt x="580286" y="257726"/>
                  <a:pt x="580286" y="277563"/>
                </a:cubicBezTo>
                <a:lnTo>
                  <a:pt x="580286" y="327111"/>
                </a:lnTo>
                <a:cubicBezTo>
                  <a:pt x="580286" y="346948"/>
                  <a:pt x="564179" y="363129"/>
                  <a:pt x="544228" y="363129"/>
                </a:cubicBezTo>
                <a:lnTo>
                  <a:pt x="207720" y="363129"/>
                </a:lnTo>
                <a:cubicBezTo>
                  <a:pt x="187770" y="363129"/>
                  <a:pt x="171571" y="346948"/>
                  <a:pt x="171571" y="327111"/>
                </a:cubicBezTo>
                <a:lnTo>
                  <a:pt x="171571" y="277563"/>
                </a:lnTo>
                <a:cubicBezTo>
                  <a:pt x="171571" y="257726"/>
                  <a:pt x="187770" y="241545"/>
                  <a:pt x="207720" y="241545"/>
                </a:cubicBezTo>
                <a:close/>
                <a:moveTo>
                  <a:pt x="65900" y="216424"/>
                </a:moveTo>
                <a:cubicBezTo>
                  <a:pt x="90394" y="216424"/>
                  <a:pt x="110251" y="242504"/>
                  <a:pt x="110251" y="274676"/>
                </a:cubicBezTo>
                <a:cubicBezTo>
                  <a:pt x="110251" y="306848"/>
                  <a:pt x="90394" y="332928"/>
                  <a:pt x="65900" y="332928"/>
                </a:cubicBezTo>
                <a:cubicBezTo>
                  <a:pt x="41406" y="332928"/>
                  <a:pt x="21549" y="306848"/>
                  <a:pt x="21549" y="274676"/>
                </a:cubicBezTo>
                <a:cubicBezTo>
                  <a:pt x="21549" y="242504"/>
                  <a:pt x="41406" y="216424"/>
                  <a:pt x="65900" y="216424"/>
                </a:cubicBezTo>
                <a:close/>
                <a:moveTo>
                  <a:pt x="25460" y="122078"/>
                </a:moveTo>
                <a:cubicBezTo>
                  <a:pt x="36716" y="132508"/>
                  <a:pt x="50627" y="138820"/>
                  <a:pt x="65910" y="138820"/>
                </a:cubicBezTo>
                <a:cubicBezTo>
                  <a:pt x="81101" y="138820"/>
                  <a:pt x="95012" y="132508"/>
                  <a:pt x="106268" y="122078"/>
                </a:cubicBezTo>
                <a:cubicBezTo>
                  <a:pt x="106634" y="122352"/>
                  <a:pt x="106909" y="122718"/>
                  <a:pt x="107275" y="122993"/>
                </a:cubicBezTo>
                <a:cubicBezTo>
                  <a:pt x="119721" y="132782"/>
                  <a:pt x="128689" y="146871"/>
                  <a:pt x="131618" y="163431"/>
                </a:cubicBezTo>
                <a:cubicBezTo>
                  <a:pt x="131984" y="165535"/>
                  <a:pt x="131435" y="167639"/>
                  <a:pt x="130062" y="169286"/>
                </a:cubicBezTo>
                <a:cubicBezTo>
                  <a:pt x="128781" y="170841"/>
                  <a:pt x="126768" y="171756"/>
                  <a:pt x="124663" y="171756"/>
                </a:cubicBezTo>
                <a:lnTo>
                  <a:pt x="7065" y="171756"/>
                </a:lnTo>
                <a:cubicBezTo>
                  <a:pt x="5052" y="171756"/>
                  <a:pt x="3039" y="170841"/>
                  <a:pt x="1666" y="169286"/>
                </a:cubicBezTo>
                <a:cubicBezTo>
                  <a:pt x="293" y="167639"/>
                  <a:pt x="-256" y="165535"/>
                  <a:pt x="110" y="163431"/>
                </a:cubicBezTo>
                <a:cubicBezTo>
                  <a:pt x="3039" y="146871"/>
                  <a:pt x="12007" y="132782"/>
                  <a:pt x="24453" y="122993"/>
                </a:cubicBezTo>
                <a:cubicBezTo>
                  <a:pt x="24819" y="122718"/>
                  <a:pt x="25094" y="122352"/>
                  <a:pt x="25460" y="122078"/>
                </a:cubicBezTo>
                <a:close/>
                <a:moveTo>
                  <a:pt x="440494" y="55380"/>
                </a:moveTo>
                <a:lnTo>
                  <a:pt x="440494" y="116446"/>
                </a:lnTo>
                <a:lnTo>
                  <a:pt x="544292" y="116446"/>
                </a:lnTo>
                <a:cubicBezTo>
                  <a:pt x="547496" y="116446"/>
                  <a:pt x="550059" y="113795"/>
                  <a:pt x="550059" y="110595"/>
                </a:cubicBezTo>
                <a:lnTo>
                  <a:pt x="550059" y="61139"/>
                </a:lnTo>
                <a:cubicBezTo>
                  <a:pt x="550059" y="57939"/>
                  <a:pt x="547496" y="55380"/>
                  <a:pt x="544292" y="55380"/>
                </a:cubicBezTo>
                <a:close/>
                <a:moveTo>
                  <a:pt x="207726" y="25121"/>
                </a:moveTo>
                <a:lnTo>
                  <a:pt x="544292" y="25121"/>
                </a:lnTo>
                <a:cubicBezTo>
                  <a:pt x="564246" y="25121"/>
                  <a:pt x="580356" y="41302"/>
                  <a:pt x="580356" y="61139"/>
                </a:cubicBezTo>
                <a:lnTo>
                  <a:pt x="580356" y="110595"/>
                </a:lnTo>
                <a:cubicBezTo>
                  <a:pt x="580356" y="130524"/>
                  <a:pt x="564246" y="146705"/>
                  <a:pt x="544292" y="146705"/>
                </a:cubicBezTo>
                <a:lnTo>
                  <a:pt x="207726" y="146705"/>
                </a:lnTo>
                <a:cubicBezTo>
                  <a:pt x="187772" y="146705"/>
                  <a:pt x="171571" y="130524"/>
                  <a:pt x="171571" y="110595"/>
                </a:cubicBezTo>
                <a:lnTo>
                  <a:pt x="171571" y="61139"/>
                </a:lnTo>
                <a:cubicBezTo>
                  <a:pt x="171571" y="41302"/>
                  <a:pt x="187772" y="25121"/>
                  <a:pt x="207726" y="25121"/>
                </a:cubicBezTo>
                <a:close/>
                <a:moveTo>
                  <a:pt x="65945" y="0"/>
                </a:moveTo>
                <a:cubicBezTo>
                  <a:pt x="90386" y="0"/>
                  <a:pt x="110250" y="26042"/>
                  <a:pt x="110250" y="58297"/>
                </a:cubicBezTo>
                <a:cubicBezTo>
                  <a:pt x="110250" y="90370"/>
                  <a:pt x="90386" y="116503"/>
                  <a:pt x="65945" y="116503"/>
                </a:cubicBezTo>
                <a:cubicBezTo>
                  <a:pt x="41413" y="116503"/>
                  <a:pt x="21549" y="90370"/>
                  <a:pt x="21549" y="58297"/>
                </a:cubicBezTo>
                <a:cubicBezTo>
                  <a:pt x="21549" y="26042"/>
                  <a:pt x="41413" y="0"/>
                  <a:pt x="6594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5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思源黑体 CN Regular" panose="020B0500000000000000" pitchFamily="34" charset="-122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FB3E1DC-DCD0-0AEF-5340-7BE25AF441A0}"/>
              </a:ext>
            </a:extLst>
          </p:cNvPr>
          <p:cNvSpPr txBox="1"/>
          <p:nvPr/>
        </p:nvSpPr>
        <p:spPr>
          <a:xfrm>
            <a:off x="1464042" y="1289515"/>
            <a:ext cx="230832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关键词标题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关键词标题关键词标题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4BB4022-FA04-77B2-7843-EE278221FE7A}"/>
              </a:ext>
            </a:extLst>
          </p:cNvPr>
          <p:cNvSpPr txBox="1"/>
          <p:nvPr/>
        </p:nvSpPr>
        <p:spPr>
          <a:xfrm>
            <a:off x="1464042" y="2512301"/>
            <a:ext cx="230832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关键词标题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关键词标题关键词标题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9D7C8BF-10C8-4092-99AD-812E91289B43}"/>
              </a:ext>
            </a:extLst>
          </p:cNvPr>
          <p:cNvSpPr txBox="1"/>
          <p:nvPr/>
        </p:nvSpPr>
        <p:spPr>
          <a:xfrm>
            <a:off x="1464042" y="3735087"/>
            <a:ext cx="230832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关键词标题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关键词标题关键词标题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0583234-B89C-C45B-D127-FB0E3A08211B}"/>
              </a:ext>
            </a:extLst>
          </p:cNvPr>
          <p:cNvSpPr txBox="1"/>
          <p:nvPr/>
        </p:nvSpPr>
        <p:spPr>
          <a:xfrm>
            <a:off x="1464042" y="4957872"/>
            <a:ext cx="230832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关键词标题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关键词标题关键词标题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5FB2692-2EF9-E822-622F-B5F933ACC953}"/>
              </a:ext>
            </a:extLst>
          </p:cNvPr>
          <p:cNvSpPr txBox="1"/>
          <p:nvPr/>
        </p:nvSpPr>
        <p:spPr>
          <a:xfrm>
            <a:off x="8447992" y="1289515"/>
            <a:ext cx="230832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关键词标题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关键词标题关键词标题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E2E01E7-7A43-9CBF-9733-44475B577BAD}"/>
              </a:ext>
            </a:extLst>
          </p:cNvPr>
          <p:cNvSpPr txBox="1"/>
          <p:nvPr/>
        </p:nvSpPr>
        <p:spPr>
          <a:xfrm>
            <a:off x="8447992" y="2512301"/>
            <a:ext cx="230832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关键词标题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关键词标题关键词标题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78FF2B4-0236-3E6A-D5B5-C99274E21B67}"/>
              </a:ext>
            </a:extLst>
          </p:cNvPr>
          <p:cNvSpPr txBox="1"/>
          <p:nvPr/>
        </p:nvSpPr>
        <p:spPr>
          <a:xfrm>
            <a:off x="8447992" y="3735087"/>
            <a:ext cx="230832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关键词标题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关键词标题关键词标题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24408F1-F1BD-7DAB-EEAA-2B0D47FE3C52}"/>
              </a:ext>
            </a:extLst>
          </p:cNvPr>
          <p:cNvSpPr txBox="1"/>
          <p:nvPr/>
        </p:nvSpPr>
        <p:spPr>
          <a:xfrm>
            <a:off x="8447992" y="4957872"/>
            <a:ext cx="230832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dirty="0">
                <a:solidFill>
                  <a:schemeClr val="tx2"/>
                </a:solidFill>
                <a:latin typeface="+mj-ea"/>
                <a:ea typeface="+mj-ea"/>
              </a:rPr>
              <a:t>关键词标题</a:t>
            </a:r>
            <a:endParaRPr lang="en-US" altLang="zh-CN" dirty="0">
              <a:solidFill>
                <a:schemeClr val="tx2"/>
              </a:solidFill>
              <a:latin typeface="+mj-ea"/>
              <a:ea typeface="+mj-ea"/>
            </a:endParaRPr>
          </a:p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关键词标题关键词标题</a:t>
            </a:r>
            <a:endParaRPr lang="en-US" altLang="zh-CN" dirty="0">
              <a:gradFill>
                <a:gsLst>
                  <a:gs pos="0">
                    <a:schemeClr val="accent1"/>
                  </a:gs>
                  <a:gs pos="80000">
                    <a:schemeClr val="accent5">
                      <a:lumMod val="5000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698718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5">
      <a:dk1>
        <a:srgbClr val="000000"/>
      </a:dk1>
      <a:lt1>
        <a:srgbClr val="FFFFFF"/>
      </a:lt1>
      <a:dk2>
        <a:srgbClr val="FFFFFF"/>
      </a:dk2>
      <a:lt2>
        <a:srgbClr val="F0F0F0"/>
      </a:lt2>
      <a:accent1>
        <a:srgbClr val="794CEA"/>
      </a:accent1>
      <a:accent2>
        <a:srgbClr val="9F9FED"/>
      </a:accent2>
      <a:accent3>
        <a:srgbClr val="B2B2F0"/>
      </a:accent3>
      <a:accent4>
        <a:srgbClr val="D4C1EC"/>
      </a:accent4>
      <a:accent5>
        <a:srgbClr val="FEF9FF"/>
      </a:accent5>
      <a:accent6>
        <a:srgbClr val="F2DFD7"/>
      </a:accent6>
      <a:hlink>
        <a:srgbClr val="736CED"/>
      </a:hlink>
      <a:folHlink>
        <a:srgbClr val="BFBFBF"/>
      </a:folHlink>
    </a:clrScheme>
    <a:fontScheme name="自定义 1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1339</TotalTime>
  <Words>1846</Words>
  <Application>Microsoft Office PowerPoint</Application>
  <PresentationFormat>宽屏</PresentationFormat>
  <Paragraphs>251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MiSans Heavy</vt:lpstr>
      <vt:lpstr>OPPOSans H</vt:lpstr>
      <vt:lpstr>OPPOSans R</vt:lpstr>
      <vt:lpstr>阿里巴巴普惠体 2.0 115 Black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紫罗兰弥散风年中总结ppt模板</dc:title>
  <dc:creator>JAHOP</dc:creator>
  <cp:keywords>P界达人</cp:keywords>
  <dc:description>51PPT模板网 官方唯一网址：www.51pptmoban.com</dc:description>
  <cp:lastModifiedBy>Power user</cp:lastModifiedBy>
  <cp:revision>153</cp:revision>
  <dcterms:created xsi:type="dcterms:W3CDTF">2022-06-25T05:11:51Z</dcterms:created>
  <dcterms:modified xsi:type="dcterms:W3CDTF">2023-03-19T08:00:08Z</dcterms:modified>
</cp:coreProperties>
</file>