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90" r:id="rId4"/>
    <p:sldId id="259" r:id="rId5"/>
    <p:sldId id="289" r:id="rId6"/>
    <p:sldId id="288" r:id="rId7"/>
    <p:sldId id="269" r:id="rId8"/>
    <p:sldId id="270" r:id="rId9"/>
    <p:sldId id="286" r:id="rId10"/>
    <p:sldId id="261" r:id="rId11"/>
    <p:sldId id="287" r:id="rId12"/>
    <p:sldId id="27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2275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090" userDrawn="1">
          <p15:clr>
            <a:srgbClr val="A4A3A4"/>
          </p15:clr>
        </p15:guide>
        <p15:guide id="9" orient="horz" pos="8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1" clrIdx="0">
    <p:extLst>
      <p:ext uri="{19B8F6BF-5375-455C-9EA6-DF929625EA0E}">
        <p15:presenceInfo xmlns:p15="http://schemas.microsoft.com/office/powerpoint/2012/main" userId="Windows 用户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F97"/>
    <a:srgbClr val="155BB9"/>
    <a:srgbClr val="2845C0"/>
    <a:srgbClr val="0070C0"/>
    <a:srgbClr val="4AA6C6"/>
    <a:srgbClr val="264378"/>
    <a:srgbClr val="2F54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571" autoAdjust="0"/>
  </p:normalViewPr>
  <p:slideViewPr>
    <p:cSldViewPr snapToGrid="0" showGuides="1">
      <p:cViewPr>
        <p:scale>
          <a:sx n="10" d="100"/>
          <a:sy n="10" d="100"/>
        </p:scale>
        <p:origin x="3006" y="1896"/>
      </p:cViewPr>
      <p:guideLst>
        <p:guide orient="horz" pos="2251"/>
        <p:guide pos="7333"/>
        <p:guide orient="horz" pos="527"/>
        <p:guide pos="3840"/>
        <p:guide pos="325"/>
        <p:guide pos="2275"/>
        <p:guide orient="horz" pos="3929"/>
        <p:guide orient="horz" pos="3090"/>
        <p:guide orient="horz" pos="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8FA37-65EC-4B15-8DED-19B2C0C0B191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015F0-5941-437B-8CC9-B1A50E442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0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015F0-5941-437B-8CC9-B1A50E4428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66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 官方唯一网址：</a:t>
            </a:r>
            <a:r>
              <a:rPr lang="en-US" altLang="zh-CN" dirty="0"/>
              <a:t>www. 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015F0-5941-437B-8CC9-B1A50E4428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491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E6BCBC-2ABF-0920-F4BE-30AEBE2F2F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815556-4933-EFA5-5408-393E57079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AF86F9-7E88-A146-40B2-93CB9F41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4BBCC6-9B18-5A98-1303-2A229E81C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FE8B55-3490-454F-88A9-EDAF34F3C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0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82907-CF3D-BE14-6137-C083F0FEE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9D3CC42-D8A6-AD1C-95A0-0A31C01DF1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8C1345-CAD2-B0F5-564C-F602F8DFD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AFA368-C164-6958-75C3-4AE92298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A32CFB-2AD1-4C30-7012-A9BB0F672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B074198-7277-EBF0-7C7D-0DEB3D76A5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1868A4E-0B83-A485-0B26-A4F3044EB7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CCD62A-86B6-3752-513F-E2F99B67D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E5BD56-59FF-856B-CE48-50DA5C5F9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884CF7-5056-EB78-329C-3BC7147BB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697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9BC483F-83ED-1DD9-A991-ADD05F12D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pPr/>
              <a:t>2023/3/19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BFC973-BE35-D9CB-45BD-50506086F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81EFCD-98F1-B04B-AF19-9F02684F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4" name="图片 13">
            <a:hlinkClick r:id="rId7"/>
            <a:extLst>
              <a:ext uri="{FF2B5EF4-FFF2-40B4-BE49-F238E27FC236}">
                <a16:creationId xmlns:a16="http://schemas.microsoft.com/office/drawing/2014/main" id="{425171E6-C773-F517-0119-42892D9EB0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660876-0540-80BE-91DA-CC16926E026A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16" name="组合 15" descr="51PPT模板网 &#10;唯一官网网址：www.51pptmoban.com">
              <a:extLst>
                <a:ext uri="{FF2B5EF4-FFF2-40B4-BE49-F238E27FC236}">
                  <a16:creationId xmlns:a16="http://schemas.microsoft.com/office/drawing/2014/main" id="{C4FB399F-979C-B4F2-C0FA-4757742F0F05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8" name="TextBox 56">
                <a:hlinkClick r:id="rId7"/>
                <a:extLst>
                  <a:ext uri="{FF2B5EF4-FFF2-40B4-BE49-F238E27FC236}">
                    <a16:creationId xmlns:a16="http://schemas.microsoft.com/office/drawing/2014/main" id="{C07A6376-64FB-E332-451C-4F5E26FFF6F6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9" name="TextBox 35">
                <a:extLst>
                  <a:ext uri="{FF2B5EF4-FFF2-40B4-BE49-F238E27FC236}">
                    <a16:creationId xmlns:a16="http://schemas.microsoft.com/office/drawing/2014/main" id="{A160D7FF-8F83-E720-2EDF-2E3B9DD4D23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20" name="TextBox 59">
                <a:extLst>
                  <a:ext uri="{FF2B5EF4-FFF2-40B4-BE49-F238E27FC236}">
                    <a16:creationId xmlns:a16="http://schemas.microsoft.com/office/drawing/2014/main" id="{171BA246-A500-485D-C4EE-85CFA3717CE4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21" name="TextBox 62">
                <a:extLst>
                  <a:ext uri="{FF2B5EF4-FFF2-40B4-BE49-F238E27FC236}">
                    <a16:creationId xmlns:a16="http://schemas.microsoft.com/office/drawing/2014/main" id="{E0D0C1F0-2278-428A-7D6F-F62270DEA3B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7" name="TextBox 2">
              <a:extLst>
                <a:ext uri="{FF2B5EF4-FFF2-40B4-BE49-F238E27FC236}">
                  <a16:creationId xmlns:a16="http://schemas.microsoft.com/office/drawing/2014/main" id="{5B6FCD70-EBDE-541F-BAFB-4CE0C1A1C6E6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604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220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721BAA-4892-09F6-87B1-420317C33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B1781E-34D1-8130-D528-7220B6A42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BA8D47-5FCB-0C4B-5E8F-D8E890CE3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4538FE-11AD-9EF5-109A-D4D26B02E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6C3A12-6483-EEE8-544F-AF7011AE0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94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45F245-AEB8-9FB3-1E7C-2CB9A5DA1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B7359B-3916-1418-1AF4-C390F6EF9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897B9D-40C3-AE8A-3972-99F5E4F00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111355-AF65-86C6-C4F9-7350E4C8F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093DDD-3F05-0DAD-342B-1A846AD02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A9B140-8BD2-3263-8502-94B0EE297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1A86F7-070D-C92E-26FE-5031D3120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384640-31CA-D778-0DC5-8B90F4D82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5794D7-6009-5E11-99AA-39F584DCD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0B3053-2690-AD7E-1135-C878F016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44BC27-7B93-7409-8C05-F27102607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3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D57F9-2730-6DAB-931E-F0477EDC7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114802-5FC5-4CCC-995B-96951A1C7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F4583F-0AA5-CD52-1ED0-95317D8A6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065B2A-70CC-EBDD-6DF2-A853EAAB1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64A92B6-3E6B-4E0B-9216-4F8CAF46B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0B6A7A9-5888-068B-D425-B52DEDE44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1A4377-E0B0-E66B-30D3-E9C246A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3D9EFE-FBBE-B98C-17AB-1DCE1C642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074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62532-0720-E106-55E0-3E0528B99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F47B87-E812-7250-63DE-6EAC175EF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2DF521E-78AC-EC84-CAE7-AEB3018B9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216CBC-72BF-E3D0-D905-B8C873530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71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D34747E-CAB4-11E8-FF66-349F91AF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FDD4306-472D-291C-2400-E3A0DEB76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6AE5FD-DA35-AD9C-AABA-74909D5C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2735AB-F2B4-2FBE-890B-BE7278005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EC75F8-5957-F1F0-FB04-062F820ED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27DFE8-A9D3-9C86-95D9-990B0BE6E6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400C2C-EF82-4197-5B8E-DBF67F33F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0BC48C-6E83-A351-A258-6C0FB835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113A49-1C98-541B-2093-303AA2CAC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76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144837-AC01-4C60-41DF-E7369BBF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4D0EDB-725E-744F-6B24-50037D9B4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DA95A1-4755-9497-11A5-E2BA45CC1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065C43-D930-CD9E-18F3-AB352B89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8ACD-DA41-418F-96F9-407975231DD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4A5822-0AF6-E4EE-742F-D84E99995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EFDE6F-FDB6-4643-3F90-9913C024B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BC9C-CBB2-4C97-A8EC-EB26A8A98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6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952A0AC-F629-EEBF-D021-51CEDAF26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C03CE1-6106-07C5-A800-9F3F0B8BC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D7D5A6-3012-B9B1-AE99-2F1C6C83F4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</a:defRPr>
            </a:lvl1pPr>
          </a:lstStyle>
          <a:p>
            <a:fld id="{4EF88ACD-DA41-418F-96F9-407975231DDB}" type="datetimeFigureOut">
              <a:rPr lang="zh-CN" altLang="en-US" smtClean="0"/>
              <a:pPr/>
              <a:t>2023/3/19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AEFEA6-AF60-C8E0-6652-EA49279F3A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C84759-8790-2947-5195-4BFCE03ACD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</a:defRPr>
            </a:lvl1pPr>
          </a:lstStyle>
          <a:p>
            <a:fld id="{E94FBC9C-CBB2-4C97-A8EC-EB26A8A98BA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343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3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>
            <a:extLst>
              <a:ext uri="{FF2B5EF4-FFF2-40B4-BE49-F238E27FC236}">
                <a16:creationId xmlns:a16="http://schemas.microsoft.com/office/drawing/2014/main" id="{84E19065-B94C-5D30-23D5-9A79DCD534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7412" y="2490462"/>
            <a:ext cx="12297103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32EA5EC7-2994-70A0-03F7-5FFDBD5BE360}"/>
              </a:ext>
            </a:extLst>
          </p:cNvPr>
          <p:cNvSpPr/>
          <p:nvPr/>
        </p:nvSpPr>
        <p:spPr>
          <a:xfrm>
            <a:off x="-105103" y="-201481"/>
            <a:ext cx="12297103" cy="7170425"/>
          </a:xfrm>
          <a:prstGeom prst="rect">
            <a:avLst/>
          </a:prstGeom>
          <a:gradFill flip="none" rotWithShape="1">
            <a:gsLst>
              <a:gs pos="7000">
                <a:srgbClr val="114286">
                  <a:alpha val="17000"/>
                </a:srgbClr>
              </a:gs>
              <a:gs pos="63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A84101-A5E2-12D8-6DEA-17B163E64F2A}"/>
              </a:ext>
            </a:extLst>
          </p:cNvPr>
          <p:cNvGrpSpPr/>
          <p:nvPr/>
        </p:nvGrpSpPr>
        <p:grpSpPr>
          <a:xfrm>
            <a:off x="2689630" y="499219"/>
            <a:ext cx="6201450" cy="4378022"/>
            <a:chOff x="1986634" y="253627"/>
            <a:chExt cx="6914960" cy="4881736"/>
          </a:xfrm>
          <a:noFill/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425986-F40C-8A1D-012D-EF45C0BBFB71}"/>
                </a:ext>
              </a:extLst>
            </p:cNvPr>
            <p:cNvSpPr txBox="1"/>
            <p:nvPr/>
          </p:nvSpPr>
          <p:spPr>
            <a:xfrm>
              <a:off x="3599757" y="1982646"/>
              <a:ext cx="2265040" cy="257390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4400" b="0" i="0" dirty="0">
                  <a:solidFill>
                    <a:schemeClr val="bg1"/>
                  </a:solidFill>
                  <a:effectLst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追</a:t>
              </a:r>
              <a:endParaRPr lang="zh-CN" altLang="en-US" sz="14400" dirty="0">
                <a:solidFill>
                  <a:schemeClr val="bg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807B8C3-A418-0068-A2BB-C585663165F5}"/>
                </a:ext>
              </a:extLst>
            </p:cNvPr>
            <p:cNvGrpSpPr/>
            <p:nvPr/>
          </p:nvGrpSpPr>
          <p:grpSpPr>
            <a:xfrm>
              <a:off x="1986634" y="253627"/>
              <a:ext cx="6914960" cy="4881736"/>
              <a:chOff x="1986634" y="253627"/>
              <a:chExt cx="6914960" cy="4881736"/>
            </a:xfrm>
            <a:grpFill/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DEBF3C4-BA50-D172-3561-59B011A9EFAA}"/>
                  </a:ext>
                </a:extLst>
              </p:cNvPr>
              <p:cNvSpPr txBox="1"/>
              <p:nvPr/>
            </p:nvSpPr>
            <p:spPr>
              <a:xfrm>
                <a:off x="4957140" y="2082942"/>
                <a:ext cx="1464268" cy="1612983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8800" b="0" i="0" dirty="0">
                    <a:solidFill>
                      <a:schemeClr val="bg1"/>
                    </a:solidFill>
                    <a:effectLst/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rPr>
                  <a:t>求</a:t>
                </a:r>
                <a:endParaRPr lang="zh-CN" altLang="en-US" sz="8800" dirty="0">
                  <a:solidFill>
                    <a:schemeClr val="bg1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82B2867-48C1-45BB-B8A1-5242CFECEC93}"/>
                  </a:ext>
                </a:extLst>
              </p:cNvPr>
              <p:cNvGrpSpPr/>
              <p:nvPr/>
            </p:nvGrpSpPr>
            <p:grpSpPr>
              <a:xfrm>
                <a:off x="1986634" y="253627"/>
                <a:ext cx="6914960" cy="4881736"/>
                <a:chOff x="1986634" y="253627"/>
                <a:chExt cx="6914960" cy="4881736"/>
              </a:xfrm>
              <a:grpFill/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F141015-5813-1EFB-9DF9-A40E5D43AF62}"/>
                    </a:ext>
                  </a:extLst>
                </p:cNvPr>
                <p:cNvSpPr txBox="1"/>
                <p:nvPr/>
              </p:nvSpPr>
              <p:spPr>
                <a:xfrm>
                  <a:off x="1986634" y="253627"/>
                  <a:ext cx="2718046" cy="3105850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75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厚</a:t>
                  </a:r>
                  <a:endParaRPr lang="zh-CN" altLang="en-US" sz="175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CE9B04DB-142A-6334-43D4-8FEA185C9920}"/>
                    </a:ext>
                  </a:extLst>
                </p:cNvPr>
                <p:cNvSpPr txBox="1"/>
                <p:nvPr/>
              </p:nvSpPr>
              <p:spPr>
                <a:xfrm>
                  <a:off x="3907126" y="744957"/>
                  <a:ext cx="1578664" cy="1750258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德</a:t>
                  </a:r>
                  <a:endParaRPr lang="zh-CN" altLang="en-US" sz="96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646B7434-AF4A-4E4C-3E5D-4B8CE1FA8DE2}"/>
                    </a:ext>
                  </a:extLst>
                </p:cNvPr>
                <p:cNvSpPr txBox="1"/>
                <p:nvPr/>
              </p:nvSpPr>
              <p:spPr>
                <a:xfrm>
                  <a:off x="5127155" y="311007"/>
                  <a:ext cx="2355576" cy="2367996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7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博</a:t>
                  </a:r>
                  <a:endParaRPr lang="zh-CN" altLang="en-US" sz="127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1BEF35BC-9132-FCB9-E206-9BACEF789720}"/>
                    </a:ext>
                  </a:extLst>
                </p:cNvPr>
                <p:cNvSpPr txBox="1"/>
                <p:nvPr/>
              </p:nvSpPr>
              <p:spPr>
                <a:xfrm>
                  <a:off x="6702780" y="786181"/>
                  <a:ext cx="1802388" cy="1750258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96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学</a:t>
                  </a:r>
                  <a:endParaRPr lang="zh-CN" altLang="en-US" sz="96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2094FF86-9B44-82E4-9751-3F9D62161E07}"/>
                    </a:ext>
                  </a:extLst>
                </p:cNvPr>
                <p:cNvSpPr txBox="1"/>
                <p:nvPr/>
              </p:nvSpPr>
              <p:spPr>
                <a:xfrm>
                  <a:off x="5426048" y="1943715"/>
                  <a:ext cx="2779822" cy="3191648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80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卓</a:t>
                  </a:r>
                  <a:endParaRPr lang="zh-CN" altLang="en-US" sz="180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8E435082-6294-183C-2246-74A69D5662C0}"/>
                    </a:ext>
                  </a:extLst>
                </p:cNvPr>
                <p:cNvSpPr txBox="1"/>
                <p:nvPr/>
              </p:nvSpPr>
              <p:spPr>
                <a:xfrm>
                  <a:off x="7254100" y="2038056"/>
                  <a:ext cx="1647494" cy="1612983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8800" b="0" i="0" dirty="0">
                      <a:solidFill>
                        <a:schemeClr val="bg1"/>
                      </a:solidFill>
                      <a:effectLst/>
                      <a:latin typeface="庞门正道粗书体6.0" panose="02010600030101010101" pitchFamily="2" charset="-122"/>
                      <a:ea typeface="庞门正道粗书体6.0" panose="02010600030101010101" pitchFamily="2" charset="-122"/>
                      <a:cs typeface="+mn-ea"/>
                      <a:sym typeface="+mn-lt"/>
                    </a:rPr>
                    <a:t>越</a:t>
                  </a:r>
                  <a:endParaRPr lang="zh-CN" altLang="en-US" sz="8800" dirty="0">
                    <a:solidFill>
                      <a:schemeClr val="bg1"/>
                    </a:solidFill>
                    <a:latin typeface="庞门正道粗书体6.0" panose="02010600030101010101" pitchFamily="2" charset="-122"/>
                    <a:ea typeface="庞门正道粗书体6.0" panose="02010600030101010101" pitchFamily="2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D657381-A103-CCB0-8780-97D024B30EFF}"/>
              </a:ext>
            </a:extLst>
          </p:cNvPr>
          <p:cNvSpPr txBox="1"/>
          <p:nvPr/>
        </p:nvSpPr>
        <p:spPr>
          <a:xfrm>
            <a:off x="3002594" y="3117932"/>
            <a:ext cx="1478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Wuhan University </a:t>
            </a:r>
          </a:p>
          <a:p>
            <a:r>
              <a:rPr lang="en-US" altLang="zh-CN" sz="120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of Technology</a:t>
            </a:r>
            <a:endParaRPr lang="zh-CN" altLang="en-US" sz="1200" dirty="0">
              <a:solidFill>
                <a:schemeClr val="bg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75BA8D1-11D0-417F-E9DD-EF27BF7342D2}"/>
              </a:ext>
            </a:extLst>
          </p:cNvPr>
          <p:cNvCxnSpPr>
            <a:cxnSpLocks/>
          </p:cNvCxnSpPr>
          <p:nvPr/>
        </p:nvCxnSpPr>
        <p:spPr>
          <a:xfrm>
            <a:off x="3034678" y="3625705"/>
            <a:ext cx="1192606" cy="0"/>
          </a:xfrm>
          <a:prstGeom prst="lin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77C6AD10-B426-93B0-02A9-459202DA2A45}"/>
              </a:ext>
            </a:extLst>
          </p:cNvPr>
          <p:cNvSpPr txBox="1"/>
          <p:nvPr/>
        </p:nvSpPr>
        <p:spPr>
          <a:xfrm>
            <a:off x="7652330" y="991918"/>
            <a:ext cx="1433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1898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|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2022</a:t>
            </a:r>
            <a:endParaRPr lang="zh-CN" altLang="en-US" sz="1800" dirty="0">
              <a:solidFill>
                <a:schemeClr val="bg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  <a:p>
            <a:endParaRPr lang="zh-CN" altLang="en-US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pic>
        <p:nvPicPr>
          <p:cNvPr id="25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9491D5C0-F474-9948-0420-17FE3B4AAA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920034" y="-11178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BD473C0D-3B5E-5E81-36BE-A4E2598BA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69576" flipH="1">
            <a:off x="1393106" y="2362892"/>
            <a:ext cx="755362" cy="100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B73996FC-5D4A-FE92-47C8-CE9948E68F88}"/>
              </a:ext>
            </a:extLst>
          </p:cNvPr>
          <p:cNvSpPr>
            <a:spLocks noEditPoints="1"/>
          </p:cNvSpPr>
          <p:nvPr/>
        </p:nvSpPr>
        <p:spPr bwMode="auto">
          <a:xfrm>
            <a:off x="519311" y="183391"/>
            <a:ext cx="1227859" cy="1150353"/>
          </a:xfrm>
          <a:custGeom>
            <a:avLst/>
            <a:gdLst>
              <a:gd name="T0" fmla="*/ 5136 w 19059"/>
              <a:gd name="T1" fmla="*/ 16102 h 17857"/>
              <a:gd name="T2" fmla="*/ 811 w 19059"/>
              <a:gd name="T3" fmla="*/ 16912 h 17857"/>
              <a:gd name="T4" fmla="*/ 1689 w 19059"/>
              <a:gd name="T5" fmla="*/ 15629 h 17857"/>
              <a:gd name="T6" fmla="*/ 7502 w 19059"/>
              <a:gd name="T7" fmla="*/ 16169 h 17857"/>
              <a:gd name="T8" fmla="*/ 7502 w 19059"/>
              <a:gd name="T9" fmla="*/ 16777 h 17857"/>
              <a:gd name="T10" fmla="*/ 5001 w 19059"/>
              <a:gd name="T11" fmla="*/ 14988 h 17857"/>
              <a:gd name="T12" fmla="*/ 5880 w 19059"/>
              <a:gd name="T13" fmla="*/ 16304 h 17857"/>
              <a:gd name="T14" fmla="*/ 5609 w 19059"/>
              <a:gd name="T15" fmla="*/ 16439 h 17857"/>
              <a:gd name="T16" fmla="*/ 15376 w 19059"/>
              <a:gd name="T17" fmla="*/ 16642 h 17857"/>
              <a:gd name="T18" fmla="*/ 12503 w 19059"/>
              <a:gd name="T19" fmla="*/ 16541 h 17857"/>
              <a:gd name="T20" fmla="*/ 8279 w 19059"/>
              <a:gd name="T21" fmla="*/ 15764 h 17857"/>
              <a:gd name="T22" fmla="*/ 8482 w 19059"/>
              <a:gd name="T23" fmla="*/ 16979 h 17857"/>
              <a:gd name="T24" fmla="*/ 338 w 19059"/>
              <a:gd name="T25" fmla="*/ 17857 h 17857"/>
              <a:gd name="T26" fmla="*/ 2095 w 19059"/>
              <a:gd name="T27" fmla="*/ 15764 h 17857"/>
              <a:gd name="T28" fmla="*/ 1689 w 19059"/>
              <a:gd name="T29" fmla="*/ 16676 h 17857"/>
              <a:gd name="T30" fmla="*/ 17775 w 19059"/>
              <a:gd name="T31" fmla="*/ 17519 h 17857"/>
              <a:gd name="T32" fmla="*/ 17775 w 19059"/>
              <a:gd name="T33" fmla="*/ 14515 h 17857"/>
              <a:gd name="T34" fmla="*/ 17572 w 19059"/>
              <a:gd name="T35" fmla="*/ 15190 h 17857"/>
              <a:gd name="T36" fmla="*/ 18045 w 19059"/>
              <a:gd name="T37" fmla="*/ 15427 h 17857"/>
              <a:gd name="T38" fmla="*/ 6522 w 19059"/>
              <a:gd name="T39" fmla="*/ 1755 h 17857"/>
              <a:gd name="T40" fmla="*/ 6589 w 19059"/>
              <a:gd name="T41" fmla="*/ 1485 h 17857"/>
              <a:gd name="T42" fmla="*/ 6150 w 19059"/>
              <a:gd name="T43" fmla="*/ 2397 h 17857"/>
              <a:gd name="T44" fmla="*/ 10205 w 19059"/>
              <a:gd name="T45" fmla="*/ 11241 h 17857"/>
              <a:gd name="T46" fmla="*/ 14227 w 19059"/>
              <a:gd name="T47" fmla="*/ 2464 h 17857"/>
              <a:gd name="T48" fmla="*/ 13111 w 19059"/>
              <a:gd name="T49" fmla="*/ 2971 h 17857"/>
              <a:gd name="T50" fmla="*/ 13956 w 19059"/>
              <a:gd name="T51" fmla="*/ 2329 h 17857"/>
              <a:gd name="T52" fmla="*/ 11929 w 19059"/>
              <a:gd name="T53" fmla="*/ 1924 h 17857"/>
              <a:gd name="T54" fmla="*/ 10104 w 19059"/>
              <a:gd name="T55" fmla="*/ 675 h 17857"/>
              <a:gd name="T56" fmla="*/ 8380 w 19059"/>
              <a:gd name="T57" fmla="*/ 1418 h 17857"/>
              <a:gd name="T58" fmla="*/ 7975 w 19059"/>
              <a:gd name="T59" fmla="*/ 1587 h 17857"/>
              <a:gd name="T60" fmla="*/ 4731 w 19059"/>
              <a:gd name="T61" fmla="*/ 3106 h 17857"/>
              <a:gd name="T62" fmla="*/ 4866 w 19059"/>
              <a:gd name="T63" fmla="*/ 2701 h 17857"/>
              <a:gd name="T64" fmla="*/ 4325 w 19059"/>
              <a:gd name="T65" fmla="*/ 3477 h 17857"/>
              <a:gd name="T66" fmla="*/ 15207 w 19059"/>
              <a:gd name="T67" fmla="*/ 5435 h 17857"/>
              <a:gd name="T68" fmla="*/ 14835 w 19059"/>
              <a:gd name="T69" fmla="*/ 6042 h 17857"/>
              <a:gd name="T70" fmla="*/ 15511 w 19059"/>
              <a:gd name="T71" fmla="*/ 5975 h 17857"/>
              <a:gd name="T72" fmla="*/ 14936 w 19059"/>
              <a:gd name="T73" fmla="*/ 7190 h 17857"/>
              <a:gd name="T74" fmla="*/ 15713 w 19059"/>
              <a:gd name="T75" fmla="*/ 7528 h 17857"/>
              <a:gd name="T76" fmla="*/ 14902 w 19059"/>
              <a:gd name="T77" fmla="*/ 8304 h 17857"/>
              <a:gd name="T78" fmla="*/ 15443 w 19059"/>
              <a:gd name="T79" fmla="*/ 9283 h 17857"/>
              <a:gd name="T80" fmla="*/ 14396 w 19059"/>
              <a:gd name="T81" fmla="*/ 10431 h 17857"/>
              <a:gd name="T82" fmla="*/ 13956 w 19059"/>
              <a:gd name="T83" fmla="*/ 10633 h 17857"/>
              <a:gd name="T84" fmla="*/ 13010 w 19059"/>
              <a:gd name="T85" fmla="*/ 11410 h 17857"/>
              <a:gd name="T86" fmla="*/ 12638 w 19059"/>
              <a:gd name="T87" fmla="*/ 11713 h 17857"/>
              <a:gd name="T88" fmla="*/ 10915 w 19059"/>
              <a:gd name="T89" fmla="*/ 13097 h 17857"/>
              <a:gd name="T90" fmla="*/ 11455 w 19059"/>
              <a:gd name="T91" fmla="*/ 13064 h 17857"/>
              <a:gd name="T92" fmla="*/ 9969 w 19059"/>
              <a:gd name="T93" fmla="*/ 13165 h 17857"/>
              <a:gd name="T94" fmla="*/ 8516 w 19059"/>
              <a:gd name="T95" fmla="*/ 13503 h 17857"/>
              <a:gd name="T96" fmla="*/ 7468 w 19059"/>
              <a:gd name="T97" fmla="*/ 12760 h 17857"/>
              <a:gd name="T98" fmla="*/ 8076 w 19059"/>
              <a:gd name="T99" fmla="*/ 13030 h 17857"/>
              <a:gd name="T100" fmla="*/ 6893 w 19059"/>
              <a:gd name="T101" fmla="*/ 12389 h 17857"/>
              <a:gd name="T102" fmla="*/ 6995 w 19059"/>
              <a:gd name="T103" fmla="*/ 12929 h 17857"/>
              <a:gd name="T104" fmla="*/ 6082 w 19059"/>
              <a:gd name="T105" fmla="*/ 12287 h 17857"/>
              <a:gd name="T106" fmla="*/ 4900 w 19059"/>
              <a:gd name="T107" fmla="*/ 11747 h 17857"/>
              <a:gd name="T108" fmla="*/ 4190 w 19059"/>
              <a:gd name="T109" fmla="*/ 11072 h 17857"/>
              <a:gd name="T110" fmla="*/ 3920 w 19059"/>
              <a:gd name="T111" fmla="*/ 10599 h 17857"/>
              <a:gd name="T112" fmla="*/ 3311 w 19059"/>
              <a:gd name="T113" fmla="*/ 8372 h 17857"/>
              <a:gd name="T114" fmla="*/ 2838 w 19059"/>
              <a:gd name="T115" fmla="*/ 7393 h 17857"/>
              <a:gd name="T116" fmla="*/ 3142 w 19059"/>
              <a:gd name="T117" fmla="*/ 7156 h 17857"/>
              <a:gd name="T118" fmla="*/ 3616 w 19059"/>
              <a:gd name="T119" fmla="*/ 7055 h 17857"/>
              <a:gd name="T120" fmla="*/ 2838 w 19059"/>
              <a:gd name="T121" fmla="*/ 6076 h 17857"/>
              <a:gd name="T122" fmla="*/ 14125 w 19059"/>
              <a:gd name="T123" fmla="*/ 2025 h 17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9" h="17857">
                <a:moveTo>
                  <a:pt x="5609" y="16439"/>
                </a:moveTo>
                <a:cubicBezTo>
                  <a:pt x="5609" y="16372"/>
                  <a:pt x="5609" y="16372"/>
                  <a:pt x="5609" y="16372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439"/>
                </a:lnTo>
                <a:close/>
                <a:moveTo>
                  <a:pt x="18045" y="15427"/>
                </a:moveTo>
                <a:cubicBezTo>
                  <a:pt x="18045" y="15292"/>
                  <a:pt x="18045" y="15292"/>
                  <a:pt x="18045" y="15292"/>
                </a:cubicBezTo>
                <a:cubicBezTo>
                  <a:pt x="17876" y="15325"/>
                  <a:pt x="17876" y="15325"/>
                  <a:pt x="17876" y="15325"/>
                </a:cubicBezTo>
                <a:lnTo>
                  <a:pt x="18045" y="15427"/>
                </a:lnTo>
                <a:close/>
                <a:moveTo>
                  <a:pt x="5102" y="16304"/>
                </a:moveTo>
                <a:cubicBezTo>
                  <a:pt x="5305" y="16304"/>
                  <a:pt x="5170" y="16372"/>
                  <a:pt x="5271" y="16237"/>
                </a:cubicBezTo>
                <a:cubicBezTo>
                  <a:pt x="5102" y="16237"/>
                  <a:pt x="5102" y="16237"/>
                  <a:pt x="5102" y="16237"/>
                </a:cubicBezTo>
                <a:lnTo>
                  <a:pt x="5102" y="16304"/>
                </a:lnTo>
                <a:close/>
                <a:moveTo>
                  <a:pt x="5136" y="16102"/>
                </a:moveTo>
                <a:cubicBezTo>
                  <a:pt x="5305" y="16102"/>
                  <a:pt x="5271" y="16135"/>
                  <a:pt x="5305" y="15967"/>
                </a:cubicBezTo>
                <a:cubicBezTo>
                  <a:pt x="5170" y="15967"/>
                  <a:pt x="5136" y="15967"/>
                  <a:pt x="5136" y="16102"/>
                </a:cubicBezTo>
                <a:close/>
                <a:moveTo>
                  <a:pt x="5001" y="15697"/>
                </a:moveTo>
                <a:cubicBezTo>
                  <a:pt x="5001" y="15764"/>
                  <a:pt x="5035" y="15832"/>
                  <a:pt x="5102" y="15832"/>
                </a:cubicBezTo>
                <a:cubicBezTo>
                  <a:pt x="5136" y="15832"/>
                  <a:pt x="5170" y="15764"/>
                  <a:pt x="5170" y="15730"/>
                </a:cubicBezTo>
                <a:cubicBezTo>
                  <a:pt x="5170" y="15629"/>
                  <a:pt x="5136" y="15595"/>
                  <a:pt x="5102" y="15595"/>
                </a:cubicBezTo>
                <a:cubicBezTo>
                  <a:pt x="5035" y="15595"/>
                  <a:pt x="5001" y="15629"/>
                  <a:pt x="5001" y="15697"/>
                </a:cubicBezTo>
                <a:close/>
                <a:moveTo>
                  <a:pt x="8583" y="15359"/>
                </a:moveTo>
                <a:cubicBezTo>
                  <a:pt x="8583" y="15629"/>
                  <a:pt x="8583" y="15629"/>
                  <a:pt x="8583" y="15629"/>
                </a:cubicBezTo>
                <a:cubicBezTo>
                  <a:pt x="8752" y="15629"/>
                  <a:pt x="8820" y="15562"/>
                  <a:pt x="8820" y="15359"/>
                </a:cubicBezTo>
                <a:cubicBezTo>
                  <a:pt x="8820" y="15224"/>
                  <a:pt x="8820" y="15224"/>
                  <a:pt x="8853" y="15157"/>
                </a:cubicBezTo>
                <a:cubicBezTo>
                  <a:pt x="8718" y="15190"/>
                  <a:pt x="8583" y="15224"/>
                  <a:pt x="8583" y="15359"/>
                </a:cubicBezTo>
                <a:close/>
                <a:moveTo>
                  <a:pt x="507" y="17249"/>
                </a:moveTo>
                <a:cubicBezTo>
                  <a:pt x="743" y="17249"/>
                  <a:pt x="743" y="17249"/>
                  <a:pt x="743" y="17249"/>
                </a:cubicBezTo>
                <a:cubicBezTo>
                  <a:pt x="811" y="17216"/>
                  <a:pt x="878" y="17216"/>
                  <a:pt x="878" y="17081"/>
                </a:cubicBezTo>
                <a:cubicBezTo>
                  <a:pt x="878" y="17047"/>
                  <a:pt x="878" y="17047"/>
                  <a:pt x="878" y="17047"/>
                </a:cubicBezTo>
                <a:cubicBezTo>
                  <a:pt x="878" y="16946"/>
                  <a:pt x="878" y="16946"/>
                  <a:pt x="811" y="16912"/>
                </a:cubicBezTo>
                <a:cubicBezTo>
                  <a:pt x="743" y="16811"/>
                  <a:pt x="743" y="16811"/>
                  <a:pt x="743" y="16811"/>
                </a:cubicBezTo>
                <a:cubicBezTo>
                  <a:pt x="473" y="17216"/>
                  <a:pt x="473" y="17216"/>
                  <a:pt x="473" y="17216"/>
                </a:cubicBezTo>
                <a:lnTo>
                  <a:pt x="507" y="17249"/>
                </a:lnTo>
                <a:close/>
                <a:moveTo>
                  <a:pt x="5880" y="17249"/>
                </a:moveTo>
                <a:cubicBezTo>
                  <a:pt x="5880" y="17114"/>
                  <a:pt x="5880" y="17114"/>
                  <a:pt x="5880" y="17114"/>
                </a:cubicBezTo>
                <a:cubicBezTo>
                  <a:pt x="5880" y="16912"/>
                  <a:pt x="5812" y="16811"/>
                  <a:pt x="5576" y="16811"/>
                </a:cubicBezTo>
                <a:cubicBezTo>
                  <a:pt x="5576" y="16946"/>
                  <a:pt x="5576" y="16946"/>
                  <a:pt x="5576" y="16946"/>
                </a:cubicBezTo>
                <a:cubicBezTo>
                  <a:pt x="5576" y="17182"/>
                  <a:pt x="5474" y="17182"/>
                  <a:pt x="5407" y="17317"/>
                </a:cubicBezTo>
                <a:lnTo>
                  <a:pt x="5880" y="17249"/>
                </a:lnTo>
                <a:close/>
                <a:moveTo>
                  <a:pt x="2433" y="15764"/>
                </a:moveTo>
                <a:cubicBezTo>
                  <a:pt x="2669" y="15764"/>
                  <a:pt x="2838" y="15697"/>
                  <a:pt x="2838" y="15460"/>
                </a:cubicBezTo>
                <a:cubicBezTo>
                  <a:pt x="2838" y="15292"/>
                  <a:pt x="2602" y="15190"/>
                  <a:pt x="2433" y="15190"/>
                </a:cubicBezTo>
                <a:lnTo>
                  <a:pt x="2433" y="15764"/>
                </a:lnTo>
                <a:close/>
                <a:moveTo>
                  <a:pt x="1216" y="15967"/>
                </a:moveTo>
                <a:cubicBezTo>
                  <a:pt x="1351" y="15967"/>
                  <a:pt x="1689" y="15764"/>
                  <a:pt x="1689" y="15629"/>
                </a:cubicBezTo>
                <a:cubicBezTo>
                  <a:pt x="1689" y="15562"/>
                  <a:pt x="1622" y="15494"/>
                  <a:pt x="1554" y="15494"/>
                </a:cubicBezTo>
                <a:cubicBezTo>
                  <a:pt x="1453" y="15494"/>
                  <a:pt x="1216" y="15697"/>
                  <a:pt x="946" y="15730"/>
                </a:cubicBezTo>
                <a:cubicBezTo>
                  <a:pt x="946" y="15865"/>
                  <a:pt x="946" y="15865"/>
                  <a:pt x="946" y="15865"/>
                </a:cubicBezTo>
                <a:cubicBezTo>
                  <a:pt x="1081" y="15899"/>
                  <a:pt x="1149" y="15967"/>
                  <a:pt x="1216" y="15967"/>
                </a:cubicBezTo>
                <a:close/>
                <a:moveTo>
                  <a:pt x="4089" y="15730"/>
                </a:moveTo>
                <a:cubicBezTo>
                  <a:pt x="4224" y="15730"/>
                  <a:pt x="4325" y="15325"/>
                  <a:pt x="4325" y="15157"/>
                </a:cubicBezTo>
                <a:cubicBezTo>
                  <a:pt x="4325" y="15022"/>
                  <a:pt x="4224" y="14887"/>
                  <a:pt x="4156" y="14853"/>
                </a:cubicBezTo>
                <a:cubicBezTo>
                  <a:pt x="4021" y="14920"/>
                  <a:pt x="3818" y="15730"/>
                  <a:pt x="4089" y="15730"/>
                </a:cubicBezTo>
                <a:close/>
                <a:moveTo>
                  <a:pt x="4089" y="17621"/>
                </a:moveTo>
                <a:cubicBezTo>
                  <a:pt x="4190" y="17621"/>
                  <a:pt x="4359" y="16777"/>
                  <a:pt x="4359" y="16574"/>
                </a:cubicBezTo>
                <a:cubicBezTo>
                  <a:pt x="4494" y="16169"/>
                  <a:pt x="4494" y="15832"/>
                  <a:pt x="4021" y="15832"/>
                </a:cubicBezTo>
                <a:cubicBezTo>
                  <a:pt x="4021" y="16304"/>
                  <a:pt x="4021" y="16304"/>
                  <a:pt x="4021" y="16304"/>
                </a:cubicBezTo>
                <a:cubicBezTo>
                  <a:pt x="3886" y="17351"/>
                  <a:pt x="3886" y="17351"/>
                  <a:pt x="3886" y="17351"/>
                </a:cubicBezTo>
                <a:cubicBezTo>
                  <a:pt x="3818" y="17486"/>
                  <a:pt x="3953" y="17621"/>
                  <a:pt x="4089" y="17621"/>
                </a:cubicBezTo>
                <a:close/>
                <a:moveTo>
                  <a:pt x="7502" y="16169"/>
                </a:moveTo>
                <a:cubicBezTo>
                  <a:pt x="7502" y="15899"/>
                  <a:pt x="7637" y="15832"/>
                  <a:pt x="7637" y="15562"/>
                </a:cubicBezTo>
                <a:cubicBezTo>
                  <a:pt x="7637" y="15494"/>
                  <a:pt x="7569" y="15427"/>
                  <a:pt x="7468" y="15427"/>
                </a:cubicBezTo>
                <a:cubicBezTo>
                  <a:pt x="7231" y="15427"/>
                  <a:pt x="6961" y="15697"/>
                  <a:pt x="6758" y="15730"/>
                </a:cubicBezTo>
                <a:cubicBezTo>
                  <a:pt x="6758" y="15832"/>
                  <a:pt x="6758" y="15832"/>
                  <a:pt x="6758" y="15832"/>
                </a:cubicBezTo>
                <a:cubicBezTo>
                  <a:pt x="6826" y="15865"/>
                  <a:pt x="6826" y="15865"/>
                  <a:pt x="6961" y="15865"/>
                </a:cubicBezTo>
                <a:cubicBezTo>
                  <a:pt x="7062" y="15865"/>
                  <a:pt x="7062" y="15865"/>
                  <a:pt x="7062" y="15865"/>
                </a:cubicBezTo>
                <a:cubicBezTo>
                  <a:pt x="7198" y="15865"/>
                  <a:pt x="7198" y="15865"/>
                  <a:pt x="7299" y="15832"/>
                </a:cubicBezTo>
                <a:cubicBezTo>
                  <a:pt x="7299" y="16237"/>
                  <a:pt x="7299" y="16237"/>
                  <a:pt x="7299" y="16237"/>
                </a:cubicBezTo>
                <a:cubicBezTo>
                  <a:pt x="7299" y="16406"/>
                  <a:pt x="7062" y="16372"/>
                  <a:pt x="6927" y="16541"/>
                </a:cubicBezTo>
                <a:cubicBezTo>
                  <a:pt x="6927" y="16574"/>
                  <a:pt x="6927" y="16574"/>
                  <a:pt x="6927" y="16574"/>
                </a:cubicBezTo>
                <a:cubicBezTo>
                  <a:pt x="7299" y="16642"/>
                  <a:pt x="7299" y="16642"/>
                  <a:pt x="7299" y="16642"/>
                </a:cubicBezTo>
                <a:cubicBezTo>
                  <a:pt x="7198" y="16709"/>
                  <a:pt x="7029" y="16979"/>
                  <a:pt x="7029" y="17114"/>
                </a:cubicBezTo>
                <a:cubicBezTo>
                  <a:pt x="7029" y="17216"/>
                  <a:pt x="7198" y="17249"/>
                  <a:pt x="7299" y="17249"/>
                </a:cubicBezTo>
                <a:cubicBezTo>
                  <a:pt x="7367" y="17249"/>
                  <a:pt x="7468" y="17216"/>
                  <a:pt x="7502" y="17182"/>
                </a:cubicBezTo>
                <a:cubicBezTo>
                  <a:pt x="7502" y="16777"/>
                  <a:pt x="7502" y="16777"/>
                  <a:pt x="7502" y="16777"/>
                </a:cubicBezTo>
                <a:cubicBezTo>
                  <a:pt x="7840" y="16372"/>
                  <a:pt x="7840" y="16372"/>
                  <a:pt x="7840" y="16372"/>
                </a:cubicBezTo>
                <a:cubicBezTo>
                  <a:pt x="7772" y="16304"/>
                  <a:pt x="7772" y="16304"/>
                  <a:pt x="7772" y="16304"/>
                </a:cubicBezTo>
                <a:cubicBezTo>
                  <a:pt x="7502" y="16372"/>
                  <a:pt x="7502" y="16372"/>
                  <a:pt x="7502" y="16372"/>
                </a:cubicBezTo>
                <a:lnTo>
                  <a:pt x="7502" y="16169"/>
                </a:lnTo>
                <a:close/>
                <a:moveTo>
                  <a:pt x="5542" y="16304"/>
                </a:moveTo>
                <a:cubicBezTo>
                  <a:pt x="5576" y="16102"/>
                  <a:pt x="5677" y="16169"/>
                  <a:pt x="5677" y="16034"/>
                </a:cubicBezTo>
                <a:cubicBezTo>
                  <a:pt x="5677" y="16000"/>
                  <a:pt x="5576" y="15899"/>
                  <a:pt x="5542" y="15865"/>
                </a:cubicBezTo>
                <a:cubicBezTo>
                  <a:pt x="5609" y="15730"/>
                  <a:pt x="5711" y="15764"/>
                  <a:pt x="5711" y="15629"/>
                </a:cubicBezTo>
                <a:cubicBezTo>
                  <a:pt x="5711" y="15427"/>
                  <a:pt x="5474" y="15494"/>
                  <a:pt x="5474" y="15359"/>
                </a:cubicBezTo>
                <a:cubicBezTo>
                  <a:pt x="5474" y="15157"/>
                  <a:pt x="5744" y="15190"/>
                  <a:pt x="5744" y="14751"/>
                </a:cubicBezTo>
                <a:cubicBezTo>
                  <a:pt x="5744" y="14616"/>
                  <a:pt x="5744" y="14616"/>
                  <a:pt x="5744" y="14616"/>
                </a:cubicBezTo>
                <a:cubicBezTo>
                  <a:pt x="5542" y="14616"/>
                  <a:pt x="5440" y="14718"/>
                  <a:pt x="5440" y="14920"/>
                </a:cubicBezTo>
                <a:cubicBezTo>
                  <a:pt x="5170" y="14785"/>
                  <a:pt x="5170" y="14785"/>
                  <a:pt x="5170" y="14785"/>
                </a:cubicBezTo>
                <a:cubicBezTo>
                  <a:pt x="5204" y="15022"/>
                  <a:pt x="5204" y="15022"/>
                  <a:pt x="5204" y="15022"/>
                </a:cubicBezTo>
                <a:cubicBezTo>
                  <a:pt x="5001" y="14988"/>
                  <a:pt x="5001" y="14988"/>
                  <a:pt x="5001" y="14988"/>
                </a:cubicBezTo>
                <a:cubicBezTo>
                  <a:pt x="5035" y="15055"/>
                  <a:pt x="5035" y="15055"/>
                  <a:pt x="5035" y="15190"/>
                </a:cubicBezTo>
                <a:cubicBezTo>
                  <a:pt x="5035" y="15494"/>
                  <a:pt x="4629" y="15460"/>
                  <a:pt x="4562" y="15730"/>
                </a:cubicBezTo>
                <a:cubicBezTo>
                  <a:pt x="4900" y="15730"/>
                  <a:pt x="4900" y="15730"/>
                  <a:pt x="4900" y="15730"/>
                </a:cubicBezTo>
                <a:cubicBezTo>
                  <a:pt x="4900" y="16102"/>
                  <a:pt x="4900" y="16102"/>
                  <a:pt x="4900" y="16102"/>
                </a:cubicBezTo>
                <a:cubicBezTo>
                  <a:pt x="4900" y="16271"/>
                  <a:pt x="4731" y="16237"/>
                  <a:pt x="4731" y="16406"/>
                </a:cubicBezTo>
                <a:cubicBezTo>
                  <a:pt x="4731" y="16439"/>
                  <a:pt x="4731" y="16439"/>
                  <a:pt x="4731" y="16439"/>
                </a:cubicBezTo>
                <a:cubicBezTo>
                  <a:pt x="4731" y="16541"/>
                  <a:pt x="4764" y="16574"/>
                  <a:pt x="4866" y="16574"/>
                </a:cubicBezTo>
                <a:cubicBezTo>
                  <a:pt x="5001" y="16574"/>
                  <a:pt x="4967" y="16507"/>
                  <a:pt x="5102" y="16406"/>
                </a:cubicBezTo>
                <a:cubicBezTo>
                  <a:pt x="5170" y="16574"/>
                  <a:pt x="5170" y="16574"/>
                  <a:pt x="5170" y="16574"/>
                </a:cubicBezTo>
                <a:cubicBezTo>
                  <a:pt x="4866" y="16777"/>
                  <a:pt x="4866" y="16777"/>
                  <a:pt x="4866" y="16777"/>
                </a:cubicBezTo>
                <a:cubicBezTo>
                  <a:pt x="5102" y="16811"/>
                  <a:pt x="5102" y="16811"/>
                  <a:pt x="5102" y="16811"/>
                </a:cubicBezTo>
                <a:cubicBezTo>
                  <a:pt x="4967" y="17182"/>
                  <a:pt x="4967" y="17182"/>
                  <a:pt x="4967" y="17182"/>
                </a:cubicBezTo>
                <a:cubicBezTo>
                  <a:pt x="5102" y="17182"/>
                  <a:pt x="5102" y="17182"/>
                  <a:pt x="5102" y="17182"/>
                </a:cubicBezTo>
                <a:cubicBezTo>
                  <a:pt x="5271" y="17182"/>
                  <a:pt x="5339" y="16811"/>
                  <a:pt x="5440" y="16676"/>
                </a:cubicBezTo>
                <a:cubicBezTo>
                  <a:pt x="5711" y="16676"/>
                  <a:pt x="5880" y="16574"/>
                  <a:pt x="5880" y="16304"/>
                </a:cubicBezTo>
                <a:lnTo>
                  <a:pt x="5542" y="16304"/>
                </a:lnTo>
                <a:close/>
                <a:moveTo>
                  <a:pt x="5102" y="15832"/>
                </a:moveTo>
                <a:cubicBezTo>
                  <a:pt x="5035" y="15832"/>
                  <a:pt x="5001" y="15764"/>
                  <a:pt x="5001" y="15697"/>
                </a:cubicBezTo>
                <a:cubicBezTo>
                  <a:pt x="5001" y="15629"/>
                  <a:pt x="5035" y="15595"/>
                  <a:pt x="5102" y="15595"/>
                </a:cubicBezTo>
                <a:cubicBezTo>
                  <a:pt x="5136" y="15595"/>
                  <a:pt x="5170" y="15629"/>
                  <a:pt x="5170" y="15730"/>
                </a:cubicBezTo>
                <a:cubicBezTo>
                  <a:pt x="5170" y="15764"/>
                  <a:pt x="5136" y="15832"/>
                  <a:pt x="5102" y="15832"/>
                </a:cubicBezTo>
                <a:close/>
                <a:moveTo>
                  <a:pt x="5136" y="16102"/>
                </a:moveTo>
                <a:cubicBezTo>
                  <a:pt x="5136" y="15967"/>
                  <a:pt x="5170" y="15967"/>
                  <a:pt x="5305" y="15967"/>
                </a:cubicBezTo>
                <a:cubicBezTo>
                  <a:pt x="5271" y="16135"/>
                  <a:pt x="5305" y="16102"/>
                  <a:pt x="5136" y="16102"/>
                </a:cubicBezTo>
                <a:close/>
                <a:moveTo>
                  <a:pt x="5102" y="16304"/>
                </a:moveTo>
                <a:cubicBezTo>
                  <a:pt x="5102" y="16237"/>
                  <a:pt x="5102" y="16237"/>
                  <a:pt x="5102" y="16237"/>
                </a:cubicBezTo>
                <a:cubicBezTo>
                  <a:pt x="5271" y="16237"/>
                  <a:pt x="5271" y="16237"/>
                  <a:pt x="5271" y="16237"/>
                </a:cubicBezTo>
                <a:cubicBezTo>
                  <a:pt x="5170" y="16372"/>
                  <a:pt x="5305" y="16304"/>
                  <a:pt x="5102" y="16304"/>
                </a:cubicBezTo>
                <a:close/>
                <a:moveTo>
                  <a:pt x="5609" y="16372"/>
                </a:moveTo>
                <a:cubicBezTo>
                  <a:pt x="5609" y="16439"/>
                  <a:pt x="5609" y="16439"/>
                  <a:pt x="5609" y="16439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372"/>
                </a:lnTo>
                <a:close/>
                <a:moveTo>
                  <a:pt x="14970" y="15730"/>
                </a:moveTo>
                <a:cubicBezTo>
                  <a:pt x="14970" y="15325"/>
                  <a:pt x="15139" y="14920"/>
                  <a:pt x="14632" y="14920"/>
                </a:cubicBezTo>
                <a:cubicBezTo>
                  <a:pt x="14497" y="14920"/>
                  <a:pt x="14497" y="14920"/>
                  <a:pt x="14497" y="14920"/>
                </a:cubicBezTo>
                <a:cubicBezTo>
                  <a:pt x="14497" y="15899"/>
                  <a:pt x="14497" y="15899"/>
                  <a:pt x="14497" y="15899"/>
                </a:cubicBezTo>
                <a:cubicBezTo>
                  <a:pt x="14497" y="16271"/>
                  <a:pt x="13787" y="16507"/>
                  <a:pt x="13517" y="16642"/>
                </a:cubicBezTo>
                <a:cubicBezTo>
                  <a:pt x="13584" y="16709"/>
                  <a:pt x="13584" y="16777"/>
                  <a:pt x="13720" y="16777"/>
                </a:cubicBezTo>
                <a:cubicBezTo>
                  <a:pt x="13922" y="16777"/>
                  <a:pt x="13922" y="16777"/>
                  <a:pt x="13922" y="16777"/>
                </a:cubicBezTo>
                <a:cubicBezTo>
                  <a:pt x="14193" y="16777"/>
                  <a:pt x="14227" y="16574"/>
                  <a:pt x="14429" y="16439"/>
                </a:cubicBezTo>
                <a:cubicBezTo>
                  <a:pt x="14429" y="16946"/>
                  <a:pt x="13787" y="16979"/>
                  <a:pt x="13618" y="17317"/>
                </a:cubicBezTo>
                <a:cubicBezTo>
                  <a:pt x="14159" y="17317"/>
                  <a:pt x="14632" y="16811"/>
                  <a:pt x="14733" y="16406"/>
                </a:cubicBezTo>
                <a:cubicBezTo>
                  <a:pt x="15004" y="16439"/>
                  <a:pt x="15173" y="17081"/>
                  <a:pt x="15376" y="17081"/>
                </a:cubicBezTo>
                <a:cubicBezTo>
                  <a:pt x="15511" y="17081"/>
                  <a:pt x="16085" y="16777"/>
                  <a:pt x="16119" y="16676"/>
                </a:cubicBezTo>
                <a:cubicBezTo>
                  <a:pt x="15713" y="16676"/>
                  <a:pt x="15680" y="16777"/>
                  <a:pt x="15376" y="16642"/>
                </a:cubicBezTo>
                <a:cubicBezTo>
                  <a:pt x="15274" y="16574"/>
                  <a:pt x="14869" y="16372"/>
                  <a:pt x="14869" y="16271"/>
                </a:cubicBezTo>
                <a:cubicBezTo>
                  <a:pt x="14869" y="15832"/>
                  <a:pt x="15511" y="15865"/>
                  <a:pt x="15578" y="15494"/>
                </a:cubicBezTo>
                <a:cubicBezTo>
                  <a:pt x="15376" y="15460"/>
                  <a:pt x="15376" y="15460"/>
                  <a:pt x="15376" y="15460"/>
                </a:cubicBezTo>
                <a:lnTo>
                  <a:pt x="14970" y="15730"/>
                </a:lnTo>
                <a:close/>
                <a:moveTo>
                  <a:pt x="11861" y="15325"/>
                </a:moveTo>
                <a:cubicBezTo>
                  <a:pt x="10949" y="15325"/>
                  <a:pt x="10949" y="15325"/>
                  <a:pt x="10949" y="15325"/>
                </a:cubicBezTo>
                <a:cubicBezTo>
                  <a:pt x="11084" y="15697"/>
                  <a:pt x="11084" y="15697"/>
                  <a:pt x="11084" y="15697"/>
                </a:cubicBezTo>
                <a:cubicBezTo>
                  <a:pt x="11185" y="15730"/>
                  <a:pt x="11185" y="15730"/>
                  <a:pt x="11320" y="15730"/>
                </a:cubicBezTo>
                <a:cubicBezTo>
                  <a:pt x="11422" y="15730"/>
                  <a:pt x="11422" y="15730"/>
                  <a:pt x="11422" y="15730"/>
                </a:cubicBezTo>
                <a:cubicBezTo>
                  <a:pt x="11726" y="15730"/>
                  <a:pt x="11760" y="15562"/>
                  <a:pt x="12030" y="15562"/>
                </a:cubicBezTo>
                <a:cubicBezTo>
                  <a:pt x="11996" y="15764"/>
                  <a:pt x="11422" y="16237"/>
                  <a:pt x="11219" y="16372"/>
                </a:cubicBezTo>
                <a:cubicBezTo>
                  <a:pt x="10712" y="16777"/>
                  <a:pt x="10644" y="16574"/>
                  <a:pt x="9969" y="16709"/>
                </a:cubicBezTo>
                <a:cubicBezTo>
                  <a:pt x="10036" y="16979"/>
                  <a:pt x="10205" y="17081"/>
                  <a:pt x="10374" y="17216"/>
                </a:cubicBezTo>
                <a:cubicBezTo>
                  <a:pt x="10847" y="16912"/>
                  <a:pt x="11624" y="16676"/>
                  <a:pt x="12402" y="16676"/>
                </a:cubicBezTo>
                <a:cubicBezTo>
                  <a:pt x="12435" y="16642"/>
                  <a:pt x="12503" y="16574"/>
                  <a:pt x="12503" y="16541"/>
                </a:cubicBezTo>
                <a:cubicBezTo>
                  <a:pt x="12503" y="16439"/>
                  <a:pt x="12503" y="16507"/>
                  <a:pt x="12435" y="16372"/>
                </a:cubicBezTo>
                <a:cubicBezTo>
                  <a:pt x="12300" y="16372"/>
                  <a:pt x="12300" y="16372"/>
                  <a:pt x="12300" y="16372"/>
                </a:cubicBezTo>
                <a:cubicBezTo>
                  <a:pt x="11692" y="16439"/>
                  <a:pt x="11692" y="16439"/>
                  <a:pt x="11692" y="16439"/>
                </a:cubicBezTo>
                <a:cubicBezTo>
                  <a:pt x="11726" y="16271"/>
                  <a:pt x="11962" y="16102"/>
                  <a:pt x="12030" y="15967"/>
                </a:cubicBezTo>
                <a:cubicBezTo>
                  <a:pt x="12131" y="15899"/>
                  <a:pt x="12537" y="15629"/>
                  <a:pt x="12537" y="15595"/>
                </a:cubicBezTo>
                <a:cubicBezTo>
                  <a:pt x="12537" y="15460"/>
                  <a:pt x="12402" y="15325"/>
                  <a:pt x="12300" y="15292"/>
                </a:cubicBezTo>
                <a:lnTo>
                  <a:pt x="11861" y="15325"/>
                </a:lnTo>
                <a:close/>
                <a:moveTo>
                  <a:pt x="8414" y="16406"/>
                </a:moveTo>
                <a:cubicBezTo>
                  <a:pt x="8448" y="16034"/>
                  <a:pt x="8752" y="16271"/>
                  <a:pt x="8887" y="15764"/>
                </a:cubicBezTo>
                <a:cubicBezTo>
                  <a:pt x="8989" y="15427"/>
                  <a:pt x="9360" y="15190"/>
                  <a:pt x="9360" y="15123"/>
                </a:cubicBezTo>
                <a:cubicBezTo>
                  <a:pt x="9360" y="14988"/>
                  <a:pt x="9360" y="14988"/>
                  <a:pt x="9360" y="14988"/>
                </a:cubicBezTo>
                <a:cubicBezTo>
                  <a:pt x="9225" y="14920"/>
                  <a:pt x="9124" y="14853"/>
                  <a:pt x="8955" y="14853"/>
                </a:cubicBezTo>
                <a:cubicBezTo>
                  <a:pt x="8820" y="14853"/>
                  <a:pt x="8144" y="15325"/>
                  <a:pt x="8042" y="15460"/>
                </a:cubicBezTo>
                <a:cubicBezTo>
                  <a:pt x="8414" y="15460"/>
                  <a:pt x="8414" y="15460"/>
                  <a:pt x="8414" y="15460"/>
                </a:cubicBezTo>
                <a:cubicBezTo>
                  <a:pt x="8279" y="15764"/>
                  <a:pt x="8279" y="15764"/>
                  <a:pt x="8279" y="15764"/>
                </a:cubicBezTo>
                <a:cubicBezTo>
                  <a:pt x="8178" y="15764"/>
                  <a:pt x="8178" y="15764"/>
                  <a:pt x="8178" y="15764"/>
                </a:cubicBezTo>
                <a:cubicBezTo>
                  <a:pt x="8144" y="15595"/>
                  <a:pt x="7975" y="15359"/>
                  <a:pt x="7738" y="15359"/>
                </a:cubicBezTo>
                <a:cubicBezTo>
                  <a:pt x="7772" y="15562"/>
                  <a:pt x="7840" y="16000"/>
                  <a:pt x="8009" y="16000"/>
                </a:cubicBezTo>
                <a:cubicBezTo>
                  <a:pt x="8076" y="16000"/>
                  <a:pt x="8009" y="15899"/>
                  <a:pt x="8279" y="15899"/>
                </a:cubicBezTo>
                <a:cubicBezTo>
                  <a:pt x="8178" y="16102"/>
                  <a:pt x="8178" y="16102"/>
                  <a:pt x="8178" y="16102"/>
                </a:cubicBezTo>
                <a:cubicBezTo>
                  <a:pt x="8178" y="16541"/>
                  <a:pt x="8178" y="16541"/>
                  <a:pt x="8178" y="16541"/>
                </a:cubicBezTo>
                <a:cubicBezTo>
                  <a:pt x="7975" y="16709"/>
                  <a:pt x="7975" y="16709"/>
                  <a:pt x="7975" y="16709"/>
                </a:cubicBezTo>
                <a:cubicBezTo>
                  <a:pt x="8076" y="16811"/>
                  <a:pt x="8076" y="16811"/>
                  <a:pt x="8076" y="16811"/>
                </a:cubicBezTo>
                <a:cubicBezTo>
                  <a:pt x="8076" y="17114"/>
                  <a:pt x="8076" y="17114"/>
                  <a:pt x="8076" y="17114"/>
                </a:cubicBezTo>
                <a:cubicBezTo>
                  <a:pt x="8076" y="17249"/>
                  <a:pt x="8211" y="17317"/>
                  <a:pt x="8347" y="17317"/>
                </a:cubicBezTo>
                <a:cubicBezTo>
                  <a:pt x="8482" y="17317"/>
                  <a:pt x="8482" y="17317"/>
                  <a:pt x="8482" y="17317"/>
                </a:cubicBezTo>
                <a:cubicBezTo>
                  <a:pt x="8684" y="17317"/>
                  <a:pt x="8887" y="17249"/>
                  <a:pt x="9090" y="17216"/>
                </a:cubicBezTo>
                <a:cubicBezTo>
                  <a:pt x="9360" y="17182"/>
                  <a:pt x="9090" y="16946"/>
                  <a:pt x="8989" y="16946"/>
                </a:cubicBezTo>
                <a:cubicBezTo>
                  <a:pt x="8887" y="16946"/>
                  <a:pt x="8887" y="16946"/>
                  <a:pt x="8887" y="16946"/>
                </a:cubicBezTo>
                <a:cubicBezTo>
                  <a:pt x="8482" y="16979"/>
                  <a:pt x="8482" y="16979"/>
                  <a:pt x="8482" y="16979"/>
                </a:cubicBezTo>
                <a:cubicBezTo>
                  <a:pt x="8820" y="16507"/>
                  <a:pt x="8820" y="16507"/>
                  <a:pt x="8820" y="16507"/>
                </a:cubicBezTo>
                <a:lnTo>
                  <a:pt x="8414" y="16406"/>
                </a:lnTo>
                <a:close/>
                <a:moveTo>
                  <a:pt x="8583" y="15359"/>
                </a:moveTo>
                <a:cubicBezTo>
                  <a:pt x="8583" y="15224"/>
                  <a:pt x="8718" y="15190"/>
                  <a:pt x="8853" y="15157"/>
                </a:cubicBezTo>
                <a:cubicBezTo>
                  <a:pt x="8820" y="15224"/>
                  <a:pt x="8820" y="15224"/>
                  <a:pt x="8820" y="15359"/>
                </a:cubicBezTo>
                <a:cubicBezTo>
                  <a:pt x="8820" y="15562"/>
                  <a:pt x="8752" y="15629"/>
                  <a:pt x="8583" y="15629"/>
                </a:cubicBezTo>
                <a:lnTo>
                  <a:pt x="8583" y="15359"/>
                </a:lnTo>
                <a:close/>
                <a:moveTo>
                  <a:pt x="912" y="16811"/>
                </a:moveTo>
                <a:cubicBezTo>
                  <a:pt x="912" y="16912"/>
                  <a:pt x="912" y="16946"/>
                  <a:pt x="1013" y="16946"/>
                </a:cubicBezTo>
                <a:cubicBezTo>
                  <a:pt x="1318" y="16946"/>
                  <a:pt x="1216" y="16709"/>
                  <a:pt x="1487" y="16676"/>
                </a:cubicBezTo>
                <a:cubicBezTo>
                  <a:pt x="1487" y="16811"/>
                  <a:pt x="1487" y="16811"/>
                  <a:pt x="1487" y="16811"/>
                </a:cubicBezTo>
                <a:cubicBezTo>
                  <a:pt x="1487" y="17114"/>
                  <a:pt x="1013" y="17317"/>
                  <a:pt x="743" y="17351"/>
                </a:cubicBezTo>
                <a:cubicBezTo>
                  <a:pt x="507" y="17452"/>
                  <a:pt x="67" y="17486"/>
                  <a:pt x="0" y="17790"/>
                </a:cubicBezTo>
                <a:cubicBezTo>
                  <a:pt x="101" y="17857"/>
                  <a:pt x="101" y="17857"/>
                  <a:pt x="236" y="17857"/>
                </a:cubicBezTo>
                <a:cubicBezTo>
                  <a:pt x="338" y="17857"/>
                  <a:pt x="338" y="17857"/>
                  <a:pt x="338" y="17857"/>
                </a:cubicBezTo>
                <a:cubicBezTo>
                  <a:pt x="912" y="17857"/>
                  <a:pt x="1689" y="16946"/>
                  <a:pt x="1858" y="16946"/>
                </a:cubicBezTo>
                <a:cubicBezTo>
                  <a:pt x="1892" y="16946"/>
                  <a:pt x="1960" y="16979"/>
                  <a:pt x="1993" y="17047"/>
                </a:cubicBezTo>
                <a:cubicBezTo>
                  <a:pt x="2095" y="17655"/>
                  <a:pt x="2095" y="17655"/>
                  <a:pt x="2095" y="17655"/>
                </a:cubicBezTo>
                <a:cubicBezTo>
                  <a:pt x="2230" y="17655"/>
                  <a:pt x="2230" y="17655"/>
                  <a:pt x="2230" y="17655"/>
                </a:cubicBezTo>
                <a:cubicBezTo>
                  <a:pt x="2331" y="17655"/>
                  <a:pt x="2433" y="17486"/>
                  <a:pt x="2467" y="17384"/>
                </a:cubicBezTo>
                <a:cubicBezTo>
                  <a:pt x="2534" y="16811"/>
                  <a:pt x="2534" y="16811"/>
                  <a:pt x="2534" y="16811"/>
                </a:cubicBezTo>
                <a:cubicBezTo>
                  <a:pt x="2534" y="16676"/>
                  <a:pt x="2467" y="16507"/>
                  <a:pt x="2399" y="16439"/>
                </a:cubicBezTo>
                <a:cubicBezTo>
                  <a:pt x="2399" y="16676"/>
                  <a:pt x="2399" y="16676"/>
                  <a:pt x="2399" y="16676"/>
                </a:cubicBezTo>
                <a:cubicBezTo>
                  <a:pt x="2331" y="16777"/>
                  <a:pt x="2298" y="16912"/>
                  <a:pt x="2162" y="16912"/>
                </a:cubicBezTo>
                <a:cubicBezTo>
                  <a:pt x="2095" y="16912"/>
                  <a:pt x="2027" y="16676"/>
                  <a:pt x="2027" y="16541"/>
                </a:cubicBezTo>
                <a:cubicBezTo>
                  <a:pt x="2027" y="16135"/>
                  <a:pt x="2027" y="16135"/>
                  <a:pt x="2027" y="16135"/>
                </a:cubicBezTo>
                <a:cubicBezTo>
                  <a:pt x="2027" y="16034"/>
                  <a:pt x="2095" y="16000"/>
                  <a:pt x="2162" y="16000"/>
                </a:cubicBezTo>
                <a:cubicBezTo>
                  <a:pt x="2298" y="16000"/>
                  <a:pt x="2298" y="16000"/>
                  <a:pt x="2298" y="16000"/>
                </a:cubicBezTo>
                <a:cubicBezTo>
                  <a:pt x="2331" y="15967"/>
                  <a:pt x="2331" y="15967"/>
                  <a:pt x="2331" y="15967"/>
                </a:cubicBezTo>
                <a:cubicBezTo>
                  <a:pt x="2095" y="15764"/>
                  <a:pt x="2095" y="15764"/>
                  <a:pt x="2095" y="15764"/>
                </a:cubicBezTo>
                <a:cubicBezTo>
                  <a:pt x="2027" y="15427"/>
                  <a:pt x="2162" y="15224"/>
                  <a:pt x="2162" y="14920"/>
                </a:cubicBezTo>
                <a:cubicBezTo>
                  <a:pt x="2162" y="14751"/>
                  <a:pt x="1993" y="14616"/>
                  <a:pt x="1824" y="14616"/>
                </a:cubicBezTo>
                <a:cubicBezTo>
                  <a:pt x="1588" y="14616"/>
                  <a:pt x="1757" y="15022"/>
                  <a:pt x="1757" y="15292"/>
                </a:cubicBezTo>
                <a:cubicBezTo>
                  <a:pt x="1757" y="15730"/>
                  <a:pt x="1757" y="15730"/>
                  <a:pt x="1757" y="15730"/>
                </a:cubicBezTo>
                <a:cubicBezTo>
                  <a:pt x="1757" y="16034"/>
                  <a:pt x="1351" y="16135"/>
                  <a:pt x="1047" y="16169"/>
                </a:cubicBezTo>
                <a:cubicBezTo>
                  <a:pt x="777" y="16271"/>
                  <a:pt x="473" y="16372"/>
                  <a:pt x="135" y="16439"/>
                </a:cubicBezTo>
                <a:cubicBezTo>
                  <a:pt x="101" y="16507"/>
                  <a:pt x="101" y="16507"/>
                  <a:pt x="101" y="16507"/>
                </a:cubicBezTo>
                <a:cubicBezTo>
                  <a:pt x="507" y="16777"/>
                  <a:pt x="507" y="16777"/>
                  <a:pt x="507" y="16777"/>
                </a:cubicBezTo>
                <a:cubicBezTo>
                  <a:pt x="1081" y="16406"/>
                  <a:pt x="1081" y="16406"/>
                  <a:pt x="1081" y="16406"/>
                </a:cubicBezTo>
                <a:cubicBezTo>
                  <a:pt x="1149" y="16439"/>
                  <a:pt x="1149" y="16439"/>
                  <a:pt x="1149" y="16439"/>
                </a:cubicBezTo>
                <a:lnTo>
                  <a:pt x="912" y="16811"/>
                </a:lnTo>
                <a:close/>
                <a:moveTo>
                  <a:pt x="1689" y="16676"/>
                </a:moveTo>
                <a:cubicBezTo>
                  <a:pt x="1689" y="16372"/>
                  <a:pt x="1487" y="16271"/>
                  <a:pt x="1824" y="16237"/>
                </a:cubicBezTo>
                <a:cubicBezTo>
                  <a:pt x="1824" y="16676"/>
                  <a:pt x="1824" y="16676"/>
                  <a:pt x="1824" y="16676"/>
                </a:cubicBezTo>
                <a:lnTo>
                  <a:pt x="1689" y="16676"/>
                </a:lnTo>
                <a:close/>
                <a:moveTo>
                  <a:pt x="1453" y="16541"/>
                </a:moveTo>
                <a:cubicBezTo>
                  <a:pt x="1318" y="16541"/>
                  <a:pt x="1318" y="16541"/>
                  <a:pt x="1318" y="16541"/>
                </a:cubicBezTo>
                <a:cubicBezTo>
                  <a:pt x="1182" y="16541"/>
                  <a:pt x="1182" y="16507"/>
                  <a:pt x="1182" y="16372"/>
                </a:cubicBezTo>
                <a:cubicBezTo>
                  <a:pt x="1318" y="16372"/>
                  <a:pt x="1318" y="16372"/>
                  <a:pt x="1318" y="16372"/>
                </a:cubicBezTo>
                <a:cubicBezTo>
                  <a:pt x="1453" y="16372"/>
                  <a:pt x="1453" y="16406"/>
                  <a:pt x="1453" y="16541"/>
                </a:cubicBezTo>
                <a:close/>
                <a:moveTo>
                  <a:pt x="18248" y="16000"/>
                </a:moveTo>
                <a:cubicBezTo>
                  <a:pt x="18248" y="16034"/>
                  <a:pt x="18248" y="16034"/>
                  <a:pt x="18248" y="16034"/>
                </a:cubicBezTo>
                <a:cubicBezTo>
                  <a:pt x="18248" y="16304"/>
                  <a:pt x="17065" y="16676"/>
                  <a:pt x="16795" y="16844"/>
                </a:cubicBezTo>
                <a:cubicBezTo>
                  <a:pt x="16896" y="16979"/>
                  <a:pt x="17031" y="17081"/>
                  <a:pt x="17200" y="17081"/>
                </a:cubicBezTo>
                <a:cubicBezTo>
                  <a:pt x="17302" y="17081"/>
                  <a:pt x="17302" y="17081"/>
                  <a:pt x="17302" y="17081"/>
                </a:cubicBezTo>
                <a:cubicBezTo>
                  <a:pt x="17437" y="17081"/>
                  <a:pt x="17842" y="16541"/>
                  <a:pt x="18011" y="16541"/>
                </a:cubicBezTo>
                <a:cubicBezTo>
                  <a:pt x="18147" y="16541"/>
                  <a:pt x="18147" y="17081"/>
                  <a:pt x="18147" y="17249"/>
                </a:cubicBezTo>
                <a:cubicBezTo>
                  <a:pt x="18147" y="17384"/>
                  <a:pt x="18147" y="17384"/>
                  <a:pt x="18147" y="17384"/>
                </a:cubicBezTo>
                <a:cubicBezTo>
                  <a:pt x="17775" y="17452"/>
                  <a:pt x="17775" y="17452"/>
                  <a:pt x="17775" y="17452"/>
                </a:cubicBezTo>
                <a:cubicBezTo>
                  <a:pt x="17775" y="17519"/>
                  <a:pt x="17775" y="17519"/>
                  <a:pt x="17775" y="17519"/>
                </a:cubicBezTo>
                <a:cubicBezTo>
                  <a:pt x="17978" y="17587"/>
                  <a:pt x="18552" y="17756"/>
                  <a:pt x="18552" y="17519"/>
                </a:cubicBezTo>
                <a:cubicBezTo>
                  <a:pt x="18552" y="17384"/>
                  <a:pt x="18316" y="16777"/>
                  <a:pt x="18316" y="16304"/>
                </a:cubicBezTo>
                <a:cubicBezTo>
                  <a:pt x="18451" y="16304"/>
                  <a:pt x="18451" y="16304"/>
                  <a:pt x="18451" y="16304"/>
                </a:cubicBezTo>
                <a:cubicBezTo>
                  <a:pt x="18518" y="16541"/>
                  <a:pt x="18518" y="16541"/>
                  <a:pt x="18518" y="16541"/>
                </a:cubicBezTo>
                <a:cubicBezTo>
                  <a:pt x="18687" y="16541"/>
                  <a:pt x="18924" y="16507"/>
                  <a:pt x="18924" y="16304"/>
                </a:cubicBezTo>
                <a:cubicBezTo>
                  <a:pt x="18924" y="16169"/>
                  <a:pt x="18586" y="16135"/>
                  <a:pt x="18518" y="16102"/>
                </a:cubicBezTo>
                <a:cubicBezTo>
                  <a:pt x="18789" y="15697"/>
                  <a:pt x="18789" y="15697"/>
                  <a:pt x="18789" y="15697"/>
                </a:cubicBezTo>
                <a:cubicBezTo>
                  <a:pt x="18518" y="15595"/>
                  <a:pt x="18518" y="15595"/>
                  <a:pt x="18518" y="15595"/>
                </a:cubicBezTo>
                <a:cubicBezTo>
                  <a:pt x="18586" y="15427"/>
                  <a:pt x="18789" y="15190"/>
                  <a:pt x="19059" y="15190"/>
                </a:cubicBezTo>
                <a:cubicBezTo>
                  <a:pt x="19059" y="15055"/>
                  <a:pt x="19059" y="15055"/>
                  <a:pt x="19059" y="15055"/>
                </a:cubicBezTo>
                <a:cubicBezTo>
                  <a:pt x="19059" y="14853"/>
                  <a:pt x="18924" y="14718"/>
                  <a:pt x="18687" y="14718"/>
                </a:cubicBezTo>
                <a:cubicBezTo>
                  <a:pt x="18586" y="14718"/>
                  <a:pt x="18586" y="14718"/>
                  <a:pt x="18586" y="14718"/>
                </a:cubicBezTo>
                <a:cubicBezTo>
                  <a:pt x="18451" y="14718"/>
                  <a:pt x="18417" y="14887"/>
                  <a:pt x="18147" y="14887"/>
                </a:cubicBezTo>
                <a:cubicBezTo>
                  <a:pt x="18147" y="14751"/>
                  <a:pt x="18147" y="14751"/>
                  <a:pt x="18147" y="14751"/>
                </a:cubicBezTo>
                <a:cubicBezTo>
                  <a:pt x="18147" y="14583"/>
                  <a:pt x="17978" y="14515"/>
                  <a:pt x="17775" y="14515"/>
                </a:cubicBezTo>
                <a:cubicBezTo>
                  <a:pt x="17775" y="14751"/>
                  <a:pt x="17775" y="14751"/>
                  <a:pt x="17775" y="14751"/>
                </a:cubicBezTo>
                <a:cubicBezTo>
                  <a:pt x="17302" y="14751"/>
                  <a:pt x="17302" y="14751"/>
                  <a:pt x="17302" y="14751"/>
                </a:cubicBezTo>
                <a:cubicBezTo>
                  <a:pt x="17437" y="14920"/>
                  <a:pt x="17572" y="14853"/>
                  <a:pt x="17572" y="15022"/>
                </a:cubicBezTo>
                <a:cubicBezTo>
                  <a:pt x="17572" y="15055"/>
                  <a:pt x="17572" y="15055"/>
                  <a:pt x="17572" y="15055"/>
                </a:cubicBezTo>
                <a:cubicBezTo>
                  <a:pt x="17572" y="15190"/>
                  <a:pt x="17504" y="15157"/>
                  <a:pt x="17437" y="15190"/>
                </a:cubicBezTo>
                <a:cubicBezTo>
                  <a:pt x="17369" y="14988"/>
                  <a:pt x="17031" y="14751"/>
                  <a:pt x="16795" y="14718"/>
                </a:cubicBezTo>
                <a:cubicBezTo>
                  <a:pt x="16964" y="15055"/>
                  <a:pt x="17200" y="14988"/>
                  <a:pt x="17200" y="15292"/>
                </a:cubicBezTo>
                <a:cubicBezTo>
                  <a:pt x="16896" y="14988"/>
                  <a:pt x="16896" y="14988"/>
                  <a:pt x="16896" y="14988"/>
                </a:cubicBezTo>
                <a:cubicBezTo>
                  <a:pt x="16829" y="15022"/>
                  <a:pt x="16829" y="15022"/>
                  <a:pt x="16829" y="15022"/>
                </a:cubicBezTo>
                <a:cubicBezTo>
                  <a:pt x="16829" y="15157"/>
                  <a:pt x="16829" y="15157"/>
                  <a:pt x="16829" y="15157"/>
                </a:cubicBezTo>
                <a:cubicBezTo>
                  <a:pt x="16829" y="15359"/>
                  <a:pt x="17167" y="15764"/>
                  <a:pt x="17369" y="15764"/>
                </a:cubicBezTo>
                <a:cubicBezTo>
                  <a:pt x="17336" y="15629"/>
                  <a:pt x="17336" y="15629"/>
                  <a:pt x="17336" y="15629"/>
                </a:cubicBezTo>
                <a:cubicBezTo>
                  <a:pt x="17741" y="15730"/>
                  <a:pt x="17741" y="15730"/>
                  <a:pt x="17741" y="15730"/>
                </a:cubicBezTo>
                <a:cubicBezTo>
                  <a:pt x="17707" y="15494"/>
                  <a:pt x="17572" y="15595"/>
                  <a:pt x="17572" y="15325"/>
                </a:cubicBezTo>
                <a:cubicBezTo>
                  <a:pt x="17572" y="15190"/>
                  <a:pt x="17572" y="15190"/>
                  <a:pt x="17572" y="15190"/>
                </a:cubicBezTo>
                <a:cubicBezTo>
                  <a:pt x="17741" y="15190"/>
                  <a:pt x="17741" y="15292"/>
                  <a:pt x="17741" y="15494"/>
                </a:cubicBezTo>
                <a:cubicBezTo>
                  <a:pt x="17842" y="15562"/>
                  <a:pt x="17876" y="15629"/>
                  <a:pt x="17978" y="15629"/>
                </a:cubicBezTo>
                <a:cubicBezTo>
                  <a:pt x="18011" y="15629"/>
                  <a:pt x="18011" y="15629"/>
                  <a:pt x="18011" y="15629"/>
                </a:cubicBezTo>
                <a:cubicBezTo>
                  <a:pt x="18113" y="15629"/>
                  <a:pt x="18248" y="15494"/>
                  <a:pt x="18248" y="15427"/>
                </a:cubicBezTo>
                <a:cubicBezTo>
                  <a:pt x="18248" y="15022"/>
                  <a:pt x="18248" y="15022"/>
                  <a:pt x="18248" y="15022"/>
                </a:cubicBezTo>
                <a:cubicBezTo>
                  <a:pt x="18518" y="14920"/>
                  <a:pt x="18518" y="14920"/>
                  <a:pt x="18518" y="14920"/>
                </a:cubicBezTo>
                <a:cubicBezTo>
                  <a:pt x="18518" y="15292"/>
                  <a:pt x="18518" y="15292"/>
                  <a:pt x="18518" y="15292"/>
                </a:cubicBezTo>
                <a:cubicBezTo>
                  <a:pt x="18518" y="15832"/>
                  <a:pt x="17741" y="15697"/>
                  <a:pt x="17471" y="16102"/>
                </a:cubicBezTo>
                <a:cubicBezTo>
                  <a:pt x="17606" y="16135"/>
                  <a:pt x="17437" y="16135"/>
                  <a:pt x="17606" y="16135"/>
                </a:cubicBezTo>
                <a:cubicBezTo>
                  <a:pt x="17876" y="16135"/>
                  <a:pt x="17978" y="15899"/>
                  <a:pt x="18180" y="15865"/>
                </a:cubicBezTo>
                <a:cubicBezTo>
                  <a:pt x="18248" y="16000"/>
                  <a:pt x="18248" y="15832"/>
                  <a:pt x="18248" y="16000"/>
                </a:cubicBezTo>
                <a:close/>
                <a:moveTo>
                  <a:pt x="18045" y="15427"/>
                </a:moveTo>
                <a:cubicBezTo>
                  <a:pt x="17876" y="15325"/>
                  <a:pt x="17876" y="15325"/>
                  <a:pt x="17876" y="15325"/>
                </a:cubicBezTo>
                <a:cubicBezTo>
                  <a:pt x="18045" y="15292"/>
                  <a:pt x="18045" y="15292"/>
                  <a:pt x="18045" y="15292"/>
                </a:cubicBezTo>
                <a:lnTo>
                  <a:pt x="18045" y="15427"/>
                </a:lnTo>
                <a:close/>
                <a:moveTo>
                  <a:pt x="6758" y="1958"/>
                </a:moveTo>
                <a:cubicBezTo>
                  <a:pt x="6860" y="1924"/>
                  <a:pt x="6961" y="1992"/>
                  <a:pt x="6995" y="2127"/>
                </a:cubicBezTo>
                <a:cubicBezTo>
                  <a:pt x="6995" y="2194"/>
                  <a:pt x="6860" y="2194"/>
                  <a:pt x="6792" y="2228"/>
                </a:cubicBezTo>
                <a:cubicBezTo>
                  <a:pt x="6758" y="2228"/>
                  <a:pt x="6893" y="2093"/>
                  <a:pt x="6758" y="1958"/>
                </a:cubicBezTo>
                <a:close/>
                <a:moveTo>
                  <a:pt x="6353" y="1452"/>
                </a:moveTo>
                <a:cubicBezTo>
                  <a:pt x="6353" y="1384"/>
                  <a:pt x="6387" y="1384"/>
                  <a:pt x="6420" y="1452"/>
                </a:cubicBezTo>
                <a:cubicBezTo>
                  <a:pt x="6454" y="1519"/>
                  <a:pt x="6420" y="1519"/>
                  <a:pt x="6387" y="1519"/>
                </a:cubicBezTo>
                <a:cubicBezTo>
                  <a:pt x="6387" y="1519"/>
                  <a:pt x="6353" y="1485"/>
                  <a:pt x="6353" y="1452"/>
                </a:cubicBezTo>
                <a:close/>
                <a:moveTo>
                  <a:pt x="6488" y="1620"/>
                </a:moveTo>
                <a:cubicBezTo>
                  <a:pt x="6488" y="1553"/>
                  <a:pt x="6522" y="1519"/>
                  <a:pt x="6522" y="1587"/>
                </a:cubicBezTo>
                <a:cubicBezTo>
                  <a:pt x="6556" y="1620"/>
                  <a:pt x="6522" y="1620"/>
                  <a:pt x="6488" y="1654"/>
                </a:cubicBezTo>
                <a:cubicBezTo>
                  <a:pt x="6454" y="1654"/>
                  <a:pt x="6454" y="1654"/>
                  <a:pt x="6488" y="1620"/>
                </a:cubicBezTo>
                <a:close/>
                <a:moveTo>
                  <a:pt x="6488" y="1722"/>
                </a:moveTo>
                <a:cubicBezTo>
                  <a:pt x="6522" y="1688"/>
                  <a:pt x="6556" y="1722"/>
                  <a:pt x="6556" y="1722"/>
                </a:cubicBezTo>
                <a:cubicBezTo>
                  <a:pt x="6556" y="1755"/>
                  <a:pt x="6556" y="1755"/>
                  <a:pt x="6522" y="1755"/>
                </a:cubicBezTo>
                <a:cubicBezTo>
                  <a:pt x="6488" y="1789"/>
                  <a:pt x="6454" y="1755"/>
                  <a:pt x="6488" y="1722"/>
                </a:cubicBezTo>
                <a:close/>
                <a:moveTo>
                  <a:pt x="6691" y="1755"/>
                </a:moveTo>
                <a:cubicBezTo>
                  <a:pt x="6691" y="1722"/>
                  <a:pt x="6758" y="1722"/>
                  <a:pt x="6758" y="1722"/>
                </a:cubicBezTo>
                <a:cubicBezTo>
                  <a:pt x="6758" y="1789"/>
                  <a:pt x="6724" y="1789"/>
                  <a:pt x="6691" y="1789"/>
                </a:cubicBezTo>
                <a:cubicBezTo>
                  <a:pt x="6691" y="1789"/>
                  <a:pt x="6657" y="1789"/>
                  <a:pt x="6691" y="1755"/>
                </a:cubicBezTo>
                <a:close/>
                <a:moveTo>
                  <a:pt x="6184" y="1519"/>
                </a:moveTo>
                <a:cubicBezTo>
                  <a:pt x="6218" y="1452"/>
                  <a:pt x="6285" y="1384"/>
                  <a:pt x="6285" y="1317"/>
                </a:cubicBezTo>
                <a:cubicBezTo>
                  <a:pt x="6319" y="1249"/>
                  <a:pt x="6251" y="1148"/>
                  <a:pt x="6218" y="1114"/>
                </a:cubicBezTo>
                <a:cubicBezTo>
                  <a:pt x="6218" y="1114"/>
                  <a:pt x="6285" y="1114"/>
                  <a:pt x="6319" y="1114"/>
                </a:cubicBezTo>
                <a:cubicBezTo>
                  <a:pt x="6387" y="1114"/>
                  <a:pt x="6319" y="1080"/>
                  <a:pt x="6285" y="1046"/>
                </a:cubicBezTo>
                <a:cubicBezTo>
                  <a:pt x="6251" y="1013"/>
                  <a:pt x="6319" y="945"/>
                  <a:pt x="6387" y="1046"/>
                </a:cubicBezTo>
                <a:cubicBezTo>
                  <a:pt x="6454" y="1114"/>
                  <a:pt x="6353" y="911"/>
                  <a:pt x="6420" y="844"/>
                </a:cubicBezTo>
                <a:cubicBezTo>
                  <a:pt x="6522" y="776"/>
                  <a:pt x="6522" y="979"/>
                  <a:pt x="6522" y="1080"/>
                </a:cubicBezTo>
                <a:cubicBezTo>
                  <a:pt x="6488" y="1181"/>
                  <a:pt x="6488" y="1283"/>
                  <a:pt x="6522" y="1283"/>
                </a:cubicBezTo>
                <a:cubicBezTo>
                  <a:pt x="6589" y="1283"/>
                  <a:pt x="6724" y="1317"/>
                  <a:pt x="6589" y="1485"/>
                </a:cubicBezTo>
                <a:cubicBezTo>
                  <a:pt x="6623" y="1587"/>
                  <a:pt x="6758" y="1519"/>
                  <a:pt x="6691" y="1654"/>
                </a:cubicBezTo>
                <a:cubicBezTo>
                  <a:pt x="6589" y="1755"/>
                  <a:pt x="6792" y="1654"/>
                  <a:pt x="6826" y="1654"/>
                </a:cubicBezTo>
                <a:cubicBezTo>
                  <a:pt x="6893" y="1722"/>
                  <a:pt x="6792" y="1890"/>
                  <a:pt x="6724" y="1924"/>
                </a:cubicBezTo>
                <a:cubicBezTo>
                  <a:pt x="6657" y="1958"/>
                  <a:pt x="6758" y="1958"/>
                  <a:pt x="6691" y="1992"/>
                </a:cubicBezTo>
                <a:cubicBezTo>
                  <a:pt x="6691" y="2059"/>
                  <a:pt x="6724" y="2194"/>
                  <a:pt x="6589" y="2228"/>
                </a:cubicBezTo>
                <a:cubicBezTo>
                  <a:pt x="6522" y="2194"/>
                  <a:pt x="6623" y="2059"/>
                  <a:pt x="6589" y="2025"/>
                </a:cubicBezTo>
                <a:cubicBezTo>
                  <a:pt x="6454" y="2059"/>
                  <a:pt x="6454" y="2059"/>
                  <a:pt x="6556" y="1890"/>
                </a:cubicBezTo>
                <a:cubicBezTo>
                  <a:pt x="6589" y="1789"/>
                  <a:pt x="6488" y="1789"/>
                  <a:pt x="6488" y="1890"/>
                </a:cubicBezTo>
                <a:cubicBezTo>
                  <a:pt x="6420" y="1992"/>
                  <a:pt x="6319" y="1924"/>
                  <a:pt x="6353" y="1823"/>
                </a:cubicBezTo>
                <a:cubicBezTo>
                  <a:pt x="6420" y="1722"/>
                  <a:pt x="6353" y="1587"/>
                  <a:pt x="6319" y="1519"/>
                </a:cubicBezTo>
                <a:cubicBezTo>
                  <a:pt x="6319" y="1485"/>
                  <a:pt x="6184" y="1620"/>
                  <a:pt x="6184" y="1519"/>
                </a:cubicBezTo>
                <a:close/>
                <a:moveTo>
                  <a:pt x="6015" y="1654"/>
                </a:moveTo>
                <a:cubicBezTo>
                  <a:pt x="6082" y="1654"/>
                  <a:pt x="6184" y="1722"/>
                  <a:pt x="6218" y="1789"/>
                </a:cubicBezTo>
                <a:cubicBezTo>
                  <a:pt x="6251" y="1823"/>
                  <a:pt x="6285" y="2295"/>
                  <a:pt x="6319" y="2532"/>
                </a:cubicBezTo>
                <a:cubicBezTo>
                  <a:pt x="6285" y="2633"/>
                  <a:pt x="6116" y="2498"/>
                  <a:pt x="6150" y="2397"/>
                </a:cubicBezTo>
                <a:cubicBezTo>
                  <a:pt x="6184" y="2363"/>
                  <a:pt x="6116" y="2228"/>
                  <a:pt x="6049" y="2059"/>
                </a:cubicBezTo>
                <a:cubicBezTo>
                  <a:pt x="6082" y="1958"/>
                  <a:pt x="6049" y="1857"/>
                  <a:pt x="6015" y="1755"/>
                </a:cubicBezTo>
                <a:cubicBezTo>
                  <a:pt x="5981" y="1620"/>
                  <a:pt x="5947" y="1688"/>
                  <a:pt x="6015" y="1654"/>
                </a:cubicBezTo>
                <a:close/>
                <a:moveTo>
                  <a:pt x="5981" y="1620"/>
                </a:moveTo>
                <a:cubicBezTo>
                  <a:pt x="5913" y="1654"/>
                  <a:pt x="5913" y="1553"/>
                  <a:pt x="5846" y="1215"/>
                </a:cubicBezTo>
                <a:cubicBezTo>
                  <a:pt x="5846" y="1080"/>
                  <a:pt x="5981" y="1249"/>
                  <a:pt x="6015" y="1350"/>
                </a:cubicBezTo>
                <a:cubicBezTo>
                  <a:pt x="6015" y="1452"/>
                  <a:pt x="6049" y="1587"/>
                  <a:pt x="5981" y="1620"/>
                </a:cubicBezTo>
                <a:close/>
                <a:moveTo>
                  <a:pt x="6860" y="3747"/>
                </a:moveTo>
                <a:cubicBezTo>
                  <a:pt x="5305" y="6312"/>
                  <a:pt x="5846" y="9857"/>
                  <a:pt x="8820" y="9080"/>
                </a:cubicBezTo>
                <a:cubicBezTo>
                  <a:pt x="7333" y="10059"/>
                  <a:pt x="5238" y="10329"/>
                  <a:pt x="4697" y="8979"/>
                </a:cubicBezTo>
                <a:cubicBezTo>
                  <a:pt x="3818" y="6785"/>
                  <a:pt x="5440" y="4422"/>
                  <a:pt x="6860" y="3747"/>
                </a:cubicBezTo>
                <a:close/>
                <a:moveTo>
                  <a:pt x="10205" y="11241"/>
                </a:moveTo>
                <a:cubicBezTo>
                  <a:pt x="12368" y="8777"/>
                  <a:pt x="12199" y="6009"/>
                  <a:pt x="9225" y="6751"/>
                </a:cubicBezTo>
                <a:cubicBezTo>
                  <a:pt x="10104" y="5300"/>
                  <a:pt x="13551" y="3679"/>
                  <a:pt x="13922" y="6144"/>
                </a:cubicBezTo>
                <a:cubicBezTo>
                  <a:pt x="14260" y="8338"/>
                  <a:pt x="12131" y="10768"/>
                  <a:pt x="10205" y="11241"/>
                </a:cubicBezTo>
                <a:close/>
                <a:moveTo>
                  <a:pt x="10982" y="2464"/>
                </a:moveTo>
                <a:cubicBezTo>
                  <a:pt x="8887" y="3612"/>
                  <a:pt x="7062" y="8507"/>
                  <a:pt x="11658" y="8203"/>
                </a:cubicBezTo>
                <a:cubicBezTo>
                  <a:pt x="10577" y="8844"/>
                  <a:pt x="7299" y="9958"/>
                  <a:pt x="6826" y="8000"/>
                </a:cubicBezTo>
                <a:cubicBezTo>
                  <a:pt x="6387" y="5941"/>
                  <a:pt x="8110" y="3477"/>
                  <a:pt x="10982" y="2464"/>
                </a:cubicBezTo>
                <a:close/>
                <a:moveTo>
                  <a:pt x="14058" y="2768"/>
                </a:moveTo>
                <a:cubicBezTo>
                  <a:pt x="14125" y="2802"/>
                  <a:pt x="14125" y="2802"/>
                  <a:pt x="14125" y="2802"/>
                </a:cubicBezTo>
                <a:cubicBezTo>
                  <a:pt x="14125" y="2802"/>
                  <a:pt x="14058" y="2869"/>
                  <a:pt x="14024" y="2836"/>
                </a:cubicBezTo>
                <a:cubicBezTo>
                  <a:pt x="14024" y="2836"/>
                  <a:pt x="14024" y="2802"/>
                  <a:pt x="14058" y="2768"/>
                </a:cubicBezTo>
                <a:close/>
                <a:moveTo>
                  <a:pt x="13956" y="2329"/>
                </a:moveTo>
                <a:cubicBezTo>
                  <a:pt x="14058" y="2363"/>
                  <a:pt x="13956" y="2397"/>
                  <a:pt x="13922" y="2464"/>
                </a:cubicBezTo>
                <a:cubicBezTo>
                  <a:pt x="13889" y="2532"/>
                  <a:pt x="13990" y="2532"/>
                  <a:pt x="14024" y="2464"/>
                </a:cubicBezTo>
                <a:cubicBezTo>
                  <a:pt x="14058" y="2397"/>
                  <a:pt x="14058" y="2262"/>
                  <a:pt x="14091" y="2262"/>
                </a:cubicBezTo>
                <a:cubicBezTo>
                  <a:pt x="14159" y="2228"/>
                  <a:pt x="14125" y="2464"/>
                  <a:pt x="14058" y="2532"/>
                </a:cubicBezTo>
                <a:cubicBezTo>
                  <a:pt x="13956" y="2633"/>
                  <a:pt x="14159" y="2599"/>
                  <a:pt x="14159" y="2532"/>
                </a:cubicBezTo>
                <a:cubicBezTo>
                  <a:pt x="14193" y="2498"/>
                  <a:pt x="14159" y="2363"/>
                  <a:pt x="14227" y="2464"/>
                </a:cubicBezTo>
                <a:cubicBezTo>
                  <a:pt x="14328" y="2565"/>
                  <a:pt x="14260" y="2565"/>
                  <a:pt x="14294" y="2599"/>
                </a:cubicBezTo>
                <a:cubicBezTo>
                  <a:pt x="14362" y="2633"/>
                  <a:pt x="14396" y="2498"/>
                  <a:pt x="14429" y="2599"/>
                </a:cubicBezTo>
                <a:cubicBezTo>
                  <a:pt x="14463" y="2667"/>
                  <a:pt x="14362" y="2768"/>
                  <a:pt x="14328" y="2734"/>
                </a:cubicBezTo>
                <a:cubicBezTo>
                  <a:pt x="14294" y="2734"/>
                  <a:pt x="14362" y="2836"/>
                  <a:pt x="14463" y="2836"/>
                </a:cubicBezTo>
                <a:cubicBezTo>
                  <a:pt x="14531" y="2836"/>
                  <a:pt x="14632" y="3038"/>
                  <a:pt x="14362" y="3106"/>
                </a:cubicBezTo>
                <a:cubicBezTo>
                  <a:pt x="14362" y="3072"/>
                  <a:pt x="14125" y="3004"/>
                  <a:pt x="14058" y="3038"/>
                </a:cubicBezTo>
                <a:cubicBezTo>
                  <a:pt x="13990" y="3038"/>
                  <a:pt x="14159" y="3207"/>
                  <a:pt x="13821" y="3106"/>
                </a:cubicBezTo>
                <a:cubicBezTo>
                  <a:pt x="13753" y="3139"/>
                  <a:pt x="13922" y="3342"/>
                  <a:pt x="13720" y="3342"/>
                </a:cubicBezTo>
                <a:cubicBezTo>
                  <a:pt x="13551" y="3274"/>
                  <a:pt x="13618" y="3241"/>
                  <a:pt x="13686" y="3207"/>
                </a:cubicBezTo>
                <a:cubicBezTo>
                  <a:pt x="13720" y="3139"/>
                  <a:pt x="13652" y="3139"/>
                  <a:pt x="13652" y="3139"/>
                </a:cubicBezTo>
                <a:cubicBezTo>
                  <a:pt x="13618" y="3139"/>
                  <a:pt x="13416" y="3241"/>
                  <a:pt x="13179" y="3443"/>
                </a:cubicBezTo>
                <a:cubicBezTo>
                  <a:pt x="13010" y="3578"/>
                  <a:pt x="13044" y="3376"/>
                  <a:pt x="13010" y="3308"/>
                </a:cubicBezTo>
                <a:cubicBezTo>
                  <a:pt x="12976" y="3241"/>
                  <a:pt x="12976" y="3106"/>
                  <a:pt x="13111" y="3308"/>
                </a:cubicBezTo>
                <a:cubicBezTo>
                  <a:pt x="13314" y="3241"/>
                  <a:pt x="13449" y="3106"/>
                  <a:pt x="13517" y="3106"/>
                </a:cubicBezTo>
                <a:cubicBezTo>
                  <a:pt x="13551" y="3072"/>
                  <a:pt x="13280" y="2971"/>
                  <a:pt x="13111" y="2971"/>
                </a:cubicBezTo>
                <a:cubicBezTo>
                  <a:pt x="13044" y="2971"/>
                  <a:pt x="13044" y="2734"/>
                  <a:pt x="13111" y="2734"/>
                </a:cubicBezTo>
                <a:cubicBezTo>
                  <a:pt x="13179" y="2734"/>
                  <a:pt x="13618" y="3072"/>
                  <a:pt x="13720" y="3072"/>
                </a:cubicBezTo>
                <a:cubicBezTo>
                  <a:pt x="13821" y="3038"/>
                  <a:pt x="13889" y="2971"/>
                  <a:pt x="13821" y="2937"/>
                </a:cubicBezTo>
                <a:cubicBezTo>
                  <a:pt x="13753" y="2937"/>
                  <a:pt x="13584" y="2869"/>
                  <a:pt x="13584" y="2802"/>
                </a:cubicBezTo>
                <a:cubicBezTo>
                  <a:pt x="13618" y="2734"/>
                  <a:pt x="13720" y="2836"/>
                  <a:pt x="13821" y="2869"/>
                </a:cubicBezTo>
                <a:cubicBezTo>
                  <a:pt x="13922" y="2937"/>
                  <a:pt x="13990" y="3038"/>
                  <a:pt x="14193" y="2971"/>
                </a:cubicBezTo>
                <a:cubicBezTo>
                  <a:pt x="14396" y="2903"/>
                  <a:pt x="14396" y="2869"/>
                  <a:pt x="14294" y="2836"/>
                </a:cubicBezTo>
                <a:cubicBezTo>
                  <a:pt x="14227" y="2768"/>
                  <a:pt x="14193" y="2869"/>
                  <a:pt x="14058" y="2903"/>
                </a:cubicBezTo>
                <a:cubicBezTo>
                  <a:pt x="13956" y="2937"/>
                  <a:pt x="13855" y="2836"/>
                  <a:pt x="13956" y="2734"/>
                </a:cubicBezTo>
                <a:cubicBezTo>
                  <a:pt x="14091" y="2667"/>
                  <a:pt x="14125" y="2667"/>
                  <a:pt x="14024" y="2633"/>
                </a:cubicBezTo>
                <a:cubicBezTo>
                  <a:pt x="13956" y="2633"/>
                  <a:pt x="13855" y="2734"/>
                  <a:pt x="13855" y="2768"/>
                </a:cubicBezTo>
                <a:cubicBezTo>
                  <a:pt x="13855" y="2802"/>
                  <a:pt x="13787" y="2802"/>
                  <a:pt x="13787" y="2768"/>
                </a:cubicBezTo>
                <a:cubicBezTo>
                  <a:pt x="13787" y="2734"/>
                  <a:pt x="13855" y="2701"/>
                  <a:pt x="13787" y="2667"/>
                </a:cubicBezTo>
                <a:cubicBezTo>
                  <a:pt x="13787" y="2599"/>
                  <a:pt x="13753" y="2701"/>
                  <a:pt x="13720" y="2667"/>
                </a:cubicBezTo>
                <a:cubicBezTo>
                  <a:pt x="13686" y="2633"/>
                  <a:pt x="13855" y="2329"/>
                  <a:pt x="13956" y="2329"/>
                </a:cubicBezTo>
                <a:close/>
                <a:moveTo>
                  <a:pt x="11591" y="1755"/>
                </a:moveTo>
                <a:cubicBezTo>
                  <a:pt x="11760" y="1755"/>
                  <a:pt x="11929" y="1789"/>
                  <a:pt x="12064" y="1688"/>
                </a:cubicBezTo>
                <a:cubicBezTo>
                  <a:pt x="12131" y="1620"/>
                  <a:pt x="12267" y="1181"/>
                  <a:pt x="12300" y="1080"/>
                </a:cubicBezTo>
                <a:cubicBezTo>
                  <a:pt x="12300" y="1046"/>
                  <a:pt x="12368" y="1013"/>
                  <a:pt x="12435" y="1181"/>
                </a:cubicBezTo>
                <a:cubicBezTo>
                  <a:pt x="12537" y="1384"/>
                  <a:pt x="12300" y="1485"/>
                  <a:pt x="12300" y="1620"/>
                </a:cubicBezTo>
                <a:cubicBezTo>
                  <a:pt x="12300" y="1654"/>
                  <a:pt x="12435" y="1620"/>
                  <a:pt x="12469" y="1587"/>
                </a:cubicBezTo>
                <a:cubicBezTo>
                  <a:pt x="12469" y="1587"/>
                  <a:pt x="12672" y="1722"/>
                  <a:pt x="12435" y="1755"/>
                </a:cubicBezTo>
                <a:cubicBezTo>
                  <a:pt x="12199" y="1755"/>
                  <a:pt x="12199" y="1823"/>
                  <a:pt x="12165" y="1890"/>
                </a:cubicBezTo>
                <a:cubicBezTo>
                  <a:pt x="12098" y="1924"/>
                  <a:pt x="12267" y="2363"/>
                  <a:pt x="12334" y="2397"/>
                </a:cubicBezTo>
                <a:cubicBezTo>
                  <a:pt x="12402" y="2430"/>
                  <a:pt x="12435" y="2464"/>
                  <a:pt x="12503" y="2498"/>
                </a:cubicBezTo>
                <a:cubicBezTo>
                  <a:pt x="12537" y="2532"/>
                  <a:pt x="12165" y="2532"/>
                  <a:pt x="12131" y="2498"/>
                </a:cubicBezTo>
                <a:cubicBezTo>
                  <a:pt x="12098" y="2464"/>
                  <a:pt x="12098" y="2025"/>
                  <a:pt x="12098" y="1958"/>
                </a:cubicBezTo>
                <a:cubicBezTo>
                  <a:pt x="12098" y="1890"/>
                  <a:pt x="11929" y="2194"/>
                  <a:pt x="11658" y="2228"/>
                </a:cubicBezTo>
                <a:cubicBezTo>
                  <a:pt x="11658" y="2228"/>
                  <a:pt x="11455" y="2194"/>
                  <a:pt x="11455" y="2127"/>
                </a:cubicBezTo>
                <a:cubicBezTo>
                  <a:pt x="11624" y="2093"/>
                  <a:pt x="11827" y="2093"/>
                  <a:pt x="11929" y="1924"/>
                </a:cubicBezTo>
                <a:cubicBezTo>
                  <a:pt x="12030" y="1755"/>
                  <a:pt x="11827" y="1992"/>
                  <a:pt x="11726" y="1958"/>
                </a:cubicBezTo>
                <a:cubicBezTo>
                  <a:pt x="11692" y="1924"/>
                  <a:pt x="11557" y="1823"/>
                  <a:pt x="11591" y="1755"/>
                </a:cubicBezTo>
                <a:close/>
                <a:moveTo>
                  <a:pt x="10104" y="675"/>
                </a:moveTo>
                <a:cubicBezTo>
                  <a:pt x="10239" y="675"/>
                  <a:pt x="10476" y="776"/>
                  <a:pt x="10611" y="709"/>
                </a:cubicBezTo>
                <a:cubicBezTo>
                  <a:pt x="10746" y="709"/>
                  <a:pt x="10813" y="945"/>
                  <a:pt x="10712" y="945"/>
                </a:cubicBezTo>
                <a:cubicBezTo>
                  <a:pt x="10611" y="945"/>
                  <a:pt x="10307" y="1283"/>
                  <a:pt x="10307" y="1283"/>
                </a:cubicBezTo>
                <a:cubicBezTo>
                  <a:pt x="10307" y="1283"/>
                  <a:pt x="10476" y="1350"/>
                  <a:pt x="10577" y="1283"/>
                </a:cubicBezTo>
                <a:cubicBezTo>
                  <a:pt x="10678" y="1215"/>
                  <a:pt x="10746" y="1485"/>
                  <a:pt x="10509" y="1452"/>
                </a:cubicBezTo>
                <a:cubicBezTo>
                  <a:pt x="10307" y="1418"/>
                  <a:pt x="9800" y="1485"/>
                  <a:pt x="9698" y="1620"/>
                </a:cubicBezTo>
                <a:cubicBezTo>
                  <a:pt x="9631" y="1553"/>
                  <a:pt x="9496" y="1384"/>
                  <a:pt x="9563" y="1350"/>
                </a:cubicBezTo>
                <a:cubicBezTo>
                  <a:pt x="9631" y="1317"/>
                  <a:pt x="9833" y="1317"/>
                  <a:pt x="9935" y="1317"/>
                </a:cubicBezTo>
                <a:cubicBezTo>
                  <a:pt x="10036" y="1317"/>
                  <a:pt x="10476" y="945"/>
                  <a:pt x="10509" y="911"/>
                </a:cubicBezTo>
                <a:cubicBezTo>
                  <a:pt x="10577" y="878"/>
                  <a:pt x="10543" y="810"/>
                  <a:pt x="10408" y="878"/>
                </a:cubicBezTo>
                <a:cubicBezTo>
                  <a:pt x="10239" y="945"/>
                  <a:pt x="10138" y="911"/>
                  <a:pt x="10138" y="844"/>
                </a:cubicBezTo>
                <a:cubicBezTo>
                  <a:pt x="10138" y="776"/>
                  <a:pt x="10036" y="709"/>
                  <a:pt x="10104" y="675"/>
                </a:cubicBezTo>
                <a:close/>
                <a:moveTo>
                  <a:pt x="8752" y="506"/>
                </a:moveTo>
                <a:cubicBezTo>
                  <a:pt x="8752" y="473"/>
                  <a:pt x="8617" y="540"/>
                  <a:pt x="8651" y="641"/>
                </a:cubicBezTo>
                <a:cubicBezTo>
                  <a:pt x="8651" y="709"/>
                  <a:pt x="8617" y="810"/>
                  <a:pt x="8684" y="776"/>
                </a:cubicBezTo>
                <a:cubicBezTo>
                  <a:pt x="8752" y="776"/>
                  <a:pt x="8752" y="540"/>
                  <a:pt x="8752" y="506"/>
                </a:cubicBezTo>
                <a:close/>
                <a:moveTo>
                  <a:pt x="8414" y="641"/>
                </a:moveTo>
                <a:cubicBezTo>
                  <a:pt x="8482" y="540"/>
                  <a:pt x="8718" y="371"/>
                  <a:pt x="8786" y="338"/>
                </a:cubicBezTo>
                <a:cubicBezTo>
                  <a:pt x="8820" y="270"/>
                  <a:pt x="9056" y="405"/>
                  <a:pt x="8955" y="506"/>
                </a:cubicBezTo>
                <a:cubicBezTo>
                  <a:pt x="8718" y="776"/>
                  <a:pt x="8786" y="878"/>
                  <a:pt x="8718" y="979"/>
                </a:cubicBezTo>
                <a:cubicBezTo>
                  <a:pt x="8651" y="1080"/>
                  <a:pt x="8617" y="1013"/>
                  <a:pt x="8549" y="1148"/>
                </a:cubicBezTo>
                <a:cubicBezTo>
                  <a:pt x="8549" y="1215"/>
                  <a:pt x="8549" y="1215"/>
                  <a:pt x="8583" y="1215"/>
                </a:cubicBezTo>
                <a:cubicBezTo>
                  <a:pt x="8617" y="1215"/>
                  <a:pt x="8853" y="1215"/>
                  <a:pt x="8617" y="1485"/>
                </a:cubicBezTo>
                <a:cubicBezTo>
                  <a:pt x="8583" y="1519"/>
                  <a:pt x="8617" y="1587"/>
                  <a:pt x="8684" y="1553"/>
                </a:cubicBezTo>
                <a:cubicBezTo>
                  <a:pt x="8752" y="1519"/>
                  <a:pt x="8853" y="1485"/>
                  <a:pt x="8921" y="1654"/>
                </a:cubicBezTo>
                <a:cubicBezTo>
                  <a:pt x="8786" y="1722"/>
                  <a:pt x="8482" y="1755"/>
                  <a:pt x="8448" y="1688"/>
                </a:cubicBezTo>
                <a:cubicBezTo>
                  <a:pt x="8414" y="1587"/>
                  <a:pt x="8482" y="1485"/>
                  <a:pt x="8380" y="1418"/>
                </a:cubicBezTo>
                <a:cubicBezTo>
                  <a:pt x="8347" y="1384"/>
                  <a:pt x="8380" y="1350"/>
                  <a:pt x="8448" y="1317"/>
                </a:cubicBezTo>
                <a:cubicBezTo>
                  <a:pt x="8482" y="1283"/>
                  <a:pt x="8414" y="1046"/>
                  <a:pt x="8482" y="979"/>
                </a:cubicBezTo>
                <a:cubicBezTo>
                  <a:pt x="8549" y="911"/>
                  <a:pt x="8448" y="911"/>
                  <a:pt x="8380" y="979"/>
                </a:cubicBezTo>
                <a:cubicBezTo>
                  <a:pt x="8313" y="1013"/>
                  <a:pt x="8313" y="675"/>
                  <a:pt x="8279" y="641"/>
                </a:cubicBezTo>
                <a:cubicBezTo>
                  <a:pt x="8279" y="574"/>
                  <a:pt x="8414" y="675"/>
                  <a:pt x="8482" y="844"/>
                </a:cubicBezTo>
                <a:cubicBezTo>
                  <a:pt x="8482" y="945"/>
                  <a:pt x="8549" y="776"/>
                  <a:pt x="8549" y="675"/>
                </a:cubicBezTo>
                <a:cubicBezTo>
                  <a:pt x="8583" y="608"/>
                  <a:pt x="8414" y="776"/>
                  <a:pt x="8414" y="641"/>
                </a:cubicBezTo>
                <a:close/>
                <a:moveTo>
                  <a:pt x="7840" y="844"/>
                </a:moveTo>
                <a:cubicBezTo>
                  <a:pt x="7975" y="743"/>
                  <a:pt x="8076" y="675"/>
                  <a:pt x="8144" y="641"/>
                </a:cubicBezTo>
                <a:cubicBezTo>
                  <a:pt x="8279" y="641"/>
                  <a:pt x="8245" y="810"/>
                  <a:pt x="8211" y="911"/>
                </a:cubicBezTo>
                <a:cubicBezTo>
                  <a:pt x="8178" y="1013"/>
                  <a:pt x="8178" y="1181"/>
                  <a:pt x="8178" y="1181"/>
                </a:cubicBezTo>
                <a:cubicBezTo>
                  <a:pt x="8211" y="1215"/>
                  <a:pt x="8245" y="1148"/>
                  <a:pt x="8279" y="1148"/>
                </a:cubicBezTo>
                <a:cubicBezTo>
                  <a:pt x="8313" y="1148"/>
                  <a:pt x="8245" y="1317"/>
                  <a:pt x="8178" y="1384"/>
                </a:cubicBezTo>
                <a:cubicBezTo>
                  <a:pt x="8144" y="1452"/>
                  <a:pt x="8211" y="1587"/>
                  <a:pt x="8144" y="1688"/>
                </a:cubicBezTo>
                <a:cubicBezTo>
                  <a:pt x="8076" y="1755"/>
                  <a:pt x="7941" y="1654"/>
                  <a:pt x="7975" y="1587"/>
                </a:cubicBezTo>
                <a:cubicBezTo>
                  <a:pt x="8009" y="1553"/>
                  <a:pt x="8042" y="1418"/>
                  <a:pt x="8076" y="1350"/>
                </a:cubicBezTo>
                <a:cubicBezTo>
                  <a:pt x="8110" y="1317"/>
                  <a:pt x="7941" y="1350"/>
                  <a:pt x="7941" y="1317"/>
                </a:cubicBezTo>
                <a:cubicBezTo>
                  <a:pt x="7907" y="1283"/>
                  <a:pt x="7975" y="1215"/>
                  <a:pt x="8076" y="1181"/>
                </a:cubicBezTo>
                <a:cubicBezTo>
                  <a:pt x="8110" y="1080"/>
                  <a:pt x="8076" y="945"/>
                  <a:pt x="8076" y="878"/>
                </a:cubicBezTo>
                <a:cubicBezTo>
                  <a:pt x="8009" y="878"/>
                  <a:pt x="7907" y="979"/>
                  <a:pt x="7840" y="844"/>
                </a:cubicBezTo>
                <a:close/>
                <a:moveTo>
                  <a:pt x="4866" y="2599"/>
                </a:moveTo>
                <a:cubicBezTo>
                  <a:pt x="4866" y="2599"/>
                  <a:pt x="4764" y="2430"/>
                  <a:pt x="4697" y="2397"/>
                </a:cubicBezTo>
                <a:cubicBezTo>
                  <a:pt x="4629" y="2363"/>
                  <a:pt x="4764" y="2262"/>
                  <a:pt x="4900" y="2363"/>
                </a:cubicBezTo>
                <a:cubicBezTo>
                  <a:pt x="5001" y="2532"/>
                  <a:pt x="4866" y="2599"/>
                  <a:pt x="4866" y="2599"/>
                </a:cubicBezTo>
                <a:close/>
                <a:moveTo>
                  <a:pt x="4697" y="3713"/>
                </a:moveTo>
                <a:cubicBezTo>
                  <a:pt x="4697" y="3713"/>
                  <a:pt x="4663" y="3578"/>
                  <a:pt x="4629" y="3511"/>
                </a:cubicBezTo>
                <a:cubicBezTo>
                  <a:pt x="4596" y="3443"/>
                  <a:pt x="4731" y="3511"/>
                  <a:pt x="4764" y="3578"/>
                </a:cubicBezTo>
                <a:cubicBezTo>
                  <a:pt x="4798" y="3679"/>
                  <a:pt x="4697" y="3713"/>
                  <a:pt x="4697" y="3713"/>
                </a:cubicBezTo>
                <a:close/>
                <a:moveTo>
                  <a:pt x="4663" y="3207"/>
                </a:moveTo>
                <a:cubicBezTo>
                  <a:pt x="4596" y="3173"/>
                  <a:pt x="4663" y="3072"/>
                  <a:pt x="4731" y="3106"/>
                </a:cubicBezTo>
                <a:cubicBezTo>
                  <a:pt x="4798" y="3139"/>
                  <a:pt x="4764" y="3173"/>
                  <a:pt x="4731" y="3207"/>
                </a:cubicBezTo>
                <a:cubicBezTo>
                  <a:pt x="4731" y="3207"/>
                  <a:pt x="4697" y="3241"/>
                  <a:pt x="4663" y="3207"/>
                </a:cubicBezTo>
                <a:close/>
                <a:moveTo>
                  <a:pt x="4832" y="3106"/>
                </a:moveTo>
                <a:cubicBezTo>
                  <a:pt x="4832" y="3072"/>
                  <a:pt x="4731" y="3004"/>
                  <a:pt x="4764" y="3004"/>
                </a:cubicBezTo>
                <a:cubicBezTo>
                  <a:pt x="4764" y="2971"/>
                  <a:pt x="4764" y="2971"/>
                  <a:pt x="4798" y="2971"/>
                </a:cubicBezTo>
                <a:cubicBezTo>
                  <a:pt x="4832" y="2971"/>
                  <a:pt x="4832" y="3004"/>
                  <a:pt x="4832" y="3004"/>
                </a:cubicBezTo>
                <a:cubicBezTo>
                  <a:pt x="4866" y="3004"/>
                  <a:pt x="4933" y="3106"/>
                  <a:pt x="4933" y="3106"/>
                </a:cubicBezTo>
                <a:cubicBezTo>
                  <a:pt x="4933" y="3139"/>
                  <a:pt x="4933" y="3173"/>
                  <a:pt x="4900" y="3139"/>
                </a:cubicBezTo>
                <a:cubicBezTo>
                  <a:pt x="4866" y="3139"/>
                  <a:pt x="4866" y="3106"/>
                  <a:pt x="4832" y="3106"/>
                </a:cubicBezTo>
                <a:close/>
                <a:moveTo>
                  <a:pt x="4325" y="3477"/>
                </a:moveTo>
                <a:cubicBezTo>
                  <a:pt x="4325" y="3409"/>
                  <a:pt x="4697" y="2937"/>
                  <a:pt x="4663" y="2869"/>
                </a:cubicBezTo>
                <a:cubicBezTo>
                  <a:pt x="4663" y="2768"/>
                  <a:pt x="4359" y="2430"/>
                  <a:pt x="4291" y="2397"/>
                </a:cubicBezTo>
                <a:cubicBezTo>
                  <a:pt x="4224" y="2397"/>
                  <a:pt x="4224" y="2262"/>
                  <a:pt x="4393" y="2262"/>
                </a:cubicBezTo>
                <a:cubicBezTo>
                  <a:pt x="4596" y="2363"/>
                  <a:pt x="4562" y="2565"/>
                  <a:pt x="4731" y="2734"/>
                </a:cubicBezTo>
                <a:cubicBezTo>
                  <a:pt x="4731" y="2734"/>
                  <a:pt x="4798" y="2667"/>
                  <a:pt x="4866" y="2701"/>
                </a:cubicBezTo>
                <a:cubicBezTo>
                  <a:pt x="4900" y="2734"/>
                  <a:pt x="4900" y="2734"/>
                  <a:pt x="4832" y="2768"/>
                </a:cubicBezTo>
                <a:cubicBezTo>
                  <a:pt x="4731" y="2836"/>
                  <a:pt x="5102" y="3173"/>
                  <a:pt x="5136" y="3139"/>
                </a:cubicBezTo>
                <a:cubicBezTo>
                  <a:pt x="5170" y="3072"/>
                  <a:pt x="5170" y="2937"/>
                  <a:pt x="5069" y="2903"/>
                </a:cubicBezTo>
                <a:cubicBezTo>
                  <a:pt x="5069" y="2869"/>
                  <a:pt x="5102" y="2802"/>
                  <a:pt x="5305" y="3072"/>
                </a:cubicBezTo>
                <a:cubicBezTo>
                  <a:pt x="5339" y="3106"/>
                  <a:pt x="5373" y="3207"/>
                  <a:pt x="5407" y="3241"/>
                </a:cubicBezTo>
                <a:cubicBezTo>
                  <a:pt x="5508" y="3511"/>
                  <a:pt x="5339" y="3443"/>
                  <a:pt x="5271" y="3376"/>
                </a:cubicBezTo>
                <a:cubicBezTo>
                  <a:pt x="5204" y="3308"/>
                  <a:pt x="5136" y="3173"/>
                  <a:pt x="5035" y="3241"/>
                </a:cubicBezTo>
                <a:cubicBezTo>
                  <a:pt x="5035" y="3342"/>
                  <a:pt x="5001" y="3713"/>
                  <a:pt x="4900" y="3916"/>
                </a:cubicBezTo>
                <a:cubicBezTo>
                  <a:pt x="4866" y="4017"/>
                  <a:pt x="4731" y="4085"/>
                  <a:pt x="4663" y="4051"/>
                </a:cubicBezTo>
                <a:cubicBezTo>
                  <a:pt x="4663" y="3916"/>
                  <a:pt x="5001" y="3443"/>
                  <a:pt x="4933" y="3308"/>
                </a:cubicBezTo>
                <a:cubicBezTo>
                  <a:pt x="4866" y="3207"/>
                  <a:pt x="4798" y="3173"/>
                  <a:pt x="4798" y="3308"/>
                </a:cubicBezTo>
                <a:cubicBezTo>
                  <a:pt x="4832" y="3477"/>
                  <a:pt x="4663" y="3511"/>
                  <a:pt x="4663" y="3376"/>
                </a:cubicBezTo>
                <a:cubicBezTo>
                  <a:pt x="4697" y="3274"/>
                  <a:pt x="4629" y="3241"/>
                  <a:pt x="4629" y="3241"/>
                </a:cubicBezTo>
                <a:cubicBezTo>
                  <a:pt x="4596" y="3207"/>
                  <a:pt x="4528" y="3477"/>
                  <a:pt x="4528" y="3511"/>
                </a:cubicBezTo>
                <a:cubicBezTo>
                  <a:pt x="4427" y="3544"/>
                  <a:pt x="4359" y="3544"/>
                  <a:pt x="4325" y="3477"/>
                </a:cubicBezTo>
                <a:close/>
                <a:moveTo>
                  <a:pt x="4325" y="3004"/>
                </a:moveTo>
                <a:cubicBezTo>
                  <a:pt x="4325" y="3004"/>
                  <a:pt x="4460" y="2869"/>
                  <a:pt x="4460" y="2734"/>
                </a:cubicBezTo>
                <a:cubicBezTo>
                  <a:pt x="4494" y="2701"/>
                  <a:pt x="4596" y="2734"/>
                  <a:pt x="4562" y="2802"/>
                </a:cubicBezTo>
                <a:cubicBezTo>
                  <a:pt x="4562" y="2836"/>
                  <a:pt x="4596" y="2903"/>
                  <a:pt x="4494" y="3004"/>
                </a:cubicBezTo>
                <a:cubicBezTo>
                  <a:pt x="4393" y="3038"/>
                  <a:pt x="4325" y="3004"/>
                  <a:pt x="4325" y="3004"/>
                </a:cubicBezTo>
                <a:close/>
                <a:moveTo>
                  <a:pt x="15545" y="5536"/>
                </a:moveTo>
                <a:cubicBezTo>
                  <a:pt x="15207" y="5536"/>
                  <a:pt x="15207" y="5536"/>
                  <a:pt x="15207" y="5536"/>
                </a:cubicBezTo>
                <a:cubicBezTo>
                  <a:pt x="14700" y="5874"/>
                  <a:pt x="14700" y="5874"/>
                  <a:pt x="14700" y="5874"/>
                </a:cubicBezTo>
                <a:cubicBezTo>
                  <a:pt x="14700" y="5739"/>
                  <a:pt x="14700" y="5739"/>
                  <a:pt x="14700" y="5739"/>
                </a:cubicBezTo>
                <a:cubicBezTo>
                  <a:pt x="14970" y="5570"/>
                  <a:pt x="14970" y="5570"/>
                  <a:pt x="14970" y="5570"/>
                </a:cubicBezTo>
                <a:cubicBezTo>
                  <a:pt x="15004" y="5536"/>
                  <a:pt x="15071" y="5502"/>
                  <a:pt x="15105" y="5469"/>
                </a:cubicBezTo>
                <a:cubicBezTo>
                  <a:pt x="15071" y="5469"/>
                  <a:pt x="15004" y="5435"/>
                  <a:pt x="14936" y="5401"/>
                </a:cubicBezTo>
                <a:cubicBezTo>
                  <a:pt x="14700" y="5232"/>
                  <a:pt x="14700" y="5232"/>
                  <a:pt x="14700" y="5232"/>
                </a:cubicBezTo>
                <a:cubicBezTo>
                  <a:pt x="14700" y="5097"/>
                  <a:pt x="14700" y="5097"/>
                  <a:pt x="14700" y="5097"/>
                </a:cubicBezTo>
                <a:cubicBezTo>
                  <a:pt x="15207" y="5435"/>
                  <a:pt x="15207" y="5435"/>
                  <a:pt x="15207" y="5435"/>
                </a:cubicBezTo>
                <a:cubicBezTo>
                  <a:pt x="15545" y="5401"/>
                  <a:pt x="15545" y="5401"/>
                  <a:pt x="15545" y="5401"/>
                </a:cubicBezTo>
                <a:lnTo>
                  <a:pt x="15545" y="5536"/>
                </a:lnTo>
                <a:close/>
                <a:moveTo>
                  <a:pt x="15342" y="6211"/>
                </a:moveTo>
                <a:cubicBezTo>
                  <a:pt x="15240" y="6211"/>
                  <a:pt x="15240" y="6211"/>
                  <a:pt x="15240" y="6211"/>
                </a:cubicBezTo>
                <a:cubicBezTo>
                  <a:pt x="15240" y="5874"/>
                  <a:pt x="15240" y="5874"/>
                  <a:pt x="15240" y="5874"/>
                </a:cubicBezTo>
                <a:cubicBezTo>
                  <a:pt x="15545" y="5874"/>
                  <a:pt x="15545" y="5874"/>
                  <a:pt x="15545" y="5874"/>
                </a:cubicBezTo>
                <a:cubicBezTo>
                  <a:pt x="15612" y="5907"/>
                  <a:pt x="15646" y="5975"/>
                  <a:pt x="15646" y="6042"/>
                </a:cubicBezTo>
                <a:cubicBezTo>
                  <a:pt x="15680" y="6110"/>
                  <a:pt x="15680" y="6144"/>
                  <a:pt x="15680" y="6211"/>
                </a:cubicBezTo>
                <a:cubicBezTo>
                  <a:pt x="15680" y="6312"/>
                  <a:pt x="15646" y="6380"/>
                  <a:pt x="15612" y="6447"/>
                </a:cubicBezTo>
                <a:cubicBezTo>
                  <a:pt x="15578" y="6515"/>
                  <a:pt x="15545" y="6549"/>
                  <a:pt x="15477" y="6582"/>
                </a:cubicBezTo>
                <a:cubicBezTo>
                  <a:pt x="15409" y="6616"/>
                  <a:pt x="15308" y="6650"/>
                  <a:pt x="15240" y="6650"/>
                </a:cubicBezTo>
                <a:cubicBezTo>
                  <a:pt x="15173" y="6650"/>
                  <a:pt x="15071" y="6616"/>
                  <a:pt x="15004" y="6582"/>
                </a:cubicBezTo>
                <a:cubicBezTo>
                  <a:pt x="14936" y="6549"/>
                  <a:pt x="14902" y="6515"/>
                  <a:pt x="14869" y="6447"/>
                </a:cubicBezTo>
                <a:cubicBezTo>
                  <a:pt x="14835" y="6380"/>
                  <a:pt x="14801" y="6312"/>
                  <a:pt x="14801" y="6211"/>
                </a:cubicBezTo>
                <a:cubicBezTo>
                  <a:pt x="14801" y="6144"/>
                  <a:pt x="14835" y="6110"/>
                  <a:pt x="14835" y="6042"/>
                </a:cubicBezTo>
                <a:cubicBezTo>
                  <a:pt x="14869" y="6009"/>
                  <a:pt x="14902" y="5975"/>
                  <a:pt x="14936" y="5941"/>
                </a:cubicBezTo>
                <a:cubicBezTo>
                  <a:pt x="14970" y="5907"/>
                  <a:pt x="15004" y="5874"/>
                  <a:pt x="15071" y="5874"/>
                </a:cubicBezTo>
                <a:cubicBezTo>
                  <a:pt x="15105" y="5975"/>
                  <a:pt x="15105" y="5975"/>
                  <a:pt x="15105" y="5975"/>
                </a:cubicBezTo>
                <a:cubicBezTo>
                  <a:pt x="15038" y="5975"/>
                  <a:pt x="15004" y="6009"/>
                  <a:pt x="15004" y="6009"/>
                </a:cubicBezTo>
                <a:cubicBezTo>
                  <a:pt x="14970" y="6042"/>
                  <a:pt x="14936" y="6076"/>
                  <a:pt x="14936" y="6110"/>
                </a:cubicBezTo>
                <a:cubicBezTo>
                  <a:pt x="14902" y="6144"/>
                  <a:pt x="14902" y="6177"/>
                  <a:pt x="14902" y="6211"/>
                </a:cubicBezTo>
                <a:cubicBezTo>
                  <a:pt x="14902" y="6279"/>
                  <a:pt x="14902" y="6312"/>
                  <a:pt x="14936" y="6346"/>
                </a:cubicBezTo>
                <a:cubicBezTo>
                  <a:pt x="14936" y="6380"/>
                  <a:pt x="14970" y="6414"/>
                  <a:pt x="14970" y="6447"/>
                </a:cubicBezTo>
                <a:cubicBezTo>
                  <a:pt x="15004" y="6447"/>
                  <a:pt x="15038" y="6481"/>
                  <a:pt x="15071" y="6481"/>
                </a:cubicBezTo>
                <a:cubicBezTo>
                  <a:pt x="15105" y="6515"/>
                  <a:pt x="15173" y="6515"/>
                  <a:pt x="15240" y="6515"/>
                </a:cubicBezTo>
                <a:cubicBezTo>
                  <a:pt x="15308" y="6515"/>
                  <a:pt x="15376" y="6515"/>
                  <a:pt x="15409" y="6481"/>
                </a:cubicBezTo>
                <a:cubicBezTo>
                  <a:pt x="15477" y="6481"/>
                  <a:pt x="15511" y="6414"/>
                  <a:pt x="15545" y="6380"/>
                </a:cubicBezTo>
                <a:cubicBezTo>
                  <a:pt x="15578" y="6346"/>
                  <a:pt x="15578" y="6279"/>
                  <a:pt x="15578" y="6211"/>
                </a:cubicBezTo>
                <a:cubicBezTo>
                  <a:pt x="15578" y="6177"/>
                  <a:pt x="15578" y="6144"/>
                  <a:pt x="15545" y="6076"/>
                </a:cubicBezTo>
                <a:cubicBezTo>
                  <a:pt x="15545" y="6042"/>
                  <a:pt x="15511" y="6009"/>
                  <a:pt x="15511" y="5975"/>
                </a:cubicBezTo>
                <a:cubicBezTo>
                  <a:pt x="15342" y="5975"/>
                  <a:pt x="15342" y="5975"/>
                  <a:pt x="15342" y="5975"/>
                </a:cubicBezTo>
                <a:lnTo>
                  <a:pt x="15342" y="6211"/>
                </a:lnTo>
                <a:close/>
                <a:moveTo>
                  <a:pt x="15409" y="7426"/>
                </a:moveTo>
                <a:cubicBezTo>
                  <a:pt x="15511" y="7393"/>
                  <a:pt x="15578" y="7359"/>
                  <a:pt x="15646" y="7291"/>
                </a:cubicBezTo>
                <a:cubicBezTo>
                  <a:pt x="15680" y="7258"/>
                  <a:pt x="15713" y="7156"/>
                  <a:pt x="15680" y="7089"/>
                </a:cubicBezTo>
                <a:cubicBezTo>
                  <a:pt x="15680" y="7021"/>
                  <a:pt x="15646" y="6954"/>
                  <a:pt x="15578" y="6886"/>
                </a:cubicBezTo>
                <a:cubicBezTo>
                  <a:pt x="15511" y="6853"/>
                  <a:pt x="15443" y="6819"/>
                  <a:pt x="15308" y="6853"/>
                </a:cubicBezTo>
                <a:cubicBezTo>
                  <a:pt x="15240" y="6853"/>
                  <a:pt x="15207" y="6886"/>
                  <a:pt x="15139" y="6886"/>
                </a:cubicBezTo>
                <a:cubicBezTo>
                  <a:pt x="15105" y="6920"/>
                  <a:pt x="15071" y="6954"/>
                  <a:pt x="15038" y="7021"/>
                </a:cubicBezTo>
                <a:cubicBezTo>
                  <a:pt x="15004" y="7055"/>
                  <a:pt x="15004" y="7123"/>
                  <a:pt x="15004" y="7156"/>
                </a:cubicBezTo>
                <a:cubicBezTo>
                  <a:pt x="15038" y="7258"/>
                  <a:pt x="15071" y="7325"/>
                  <a:pt x="15139" y="7359"/>
                </a:cubicBezTo>
                <a:cubicBezTo>
                  <a:pt x="15173" y="7426"/>
                  <a:pt x="15274" y="7426"/>
                  <a:pt x="15409" y="7426"/>
                </a:cubicBezTo>
                <a:close/>
                <a:moveTo>
                  <a:pt x="15409" y="7528"/>
                </a:moveTo>
                <a:cubicBezTo>
                  <a:pt x="15274" y="7561"/>
                  <a:pt x="15173" y="7528"/>
                  <a:pt x="15071" y="7460"/>
                </a:cubicBezTo>
                <a:cubicBezTo>
                  <a:pt x="15004" y="7393"/>
                  <a:pt x="14936" y="7291"/>
                  <a:pt x="14936" y="7190"/>
                </a:cubicBezTo>
                <a:cubicBezTo>
                  <a:pt x="14902" y="7089"/>
                  <a:pt x="14936" y="7021"/>
                  <a:pt x="14936" y="6954"/>
                </a:cubicBezTo>
                <a:cubicBezTo>
                  <a:pt x="14970" y="6886"/>
                  <a:pt x="15038" y="6853"/>
                  <a:pt x="15105" y="6819"/>
                </a:cubicBezTo>
                <a:cubicBezTo>
                  <a:pt x="15139" y="6751"/>
                  <a:pt x="15240" y="6751"/>
                  <a:pt x="15308" y="6718"/>
                </a:cubicBezTo>
                <a:cubicBezTo>
                  <a:pt x="15409" y="6718"/>
                  <a:pt x="15477" y="6718"/>
                  <a:pt x="15545" y="6751"/>
                </a:cubicBezTo>
                <a:cubicBezTo>
                  <a:pt x="15612" y="6785"/>
                  <a:pt x="15680" y="6819"/>
                  <a:pt x="15713" y="6886"/>
                </a:cubicBezTo>
                <a:cubicBezTo>
                  <a:pt x="15747" y="6954"/>
                  <a:pt x="15781" y="7021"/>
                  <a:pt x="15781" y="7089"/>
                </a:cubicBezTo>
                <a:cubicBezTo>
                  <a:pt x="15815" y="7156"/>
                  <a:pt x="15781" y="7224"/>
                  <a:pt x="15747" y="7291"/>
                </a:cubicBezTo>
                <a:cubicBezTo>
                  <a:pt x="15713" y="7359"/>
                  <a:pt x="15680" y="7426"/>
                  <a:pt x="15612" y="7460"/>
                </a:cubicBezTo>
                <a:cubicBezTo>
                  <a:pt x="15545" y="7494"/>
                  <a:pt x="15477" y="7528"/>
                  <a:pt x="15409" y="7528"/>
                </a:cubicBezTo>
                <a:close/>
                <a:moveTo>
                  <a:pt x="15680" y="8068"/>
                </a:moveTo>
                <a:cubicBezTo>
                  <a:pt x="14835" y="8034"/>
                  <a:pt x="14835" y="8034"/>
                  <a:pt x="14835" y="8034"/>
                </a:cubicBezTo>
                <a:cubicBezTo>
                  <a:pt x="14835" y="7933"/>
                  <a:pt x="14835" y="7933"/>
                  <a:pt x="14835" y="7933"/>
                </a:cubicBezTo>
                <a:cubicBezTo>
                  <a:pt x="15578" y="7966"/>
                  <a:pt x="15578" y="7966"/>
                  <a:pt x="15578" y="7966"/>
                </a:cubicBezTo>
                <a:cubicBezTo>
                  <a:pt x="15612" y="7528"/>
                  <a:pt x="15612" y="7528"/>
                  <a:pt x="15612" y="7528"/>
                </a:cubicBezTo>
                <a:cubicBezTo>
                  <a:pt x="15713" y="7528"/>
                  <a:pt x="15713" y="7528"/>
                  <a:pt x="15713" y="7528"/>
                </a:cubicBezTo>
                <a:lnTo>
                  <a:pt x="15680" y="8068"/>
                </a:lnTo>
                <a:close/>
                <a:moveTo>
                  <a:pt x="15173" y="8878"/>
                </a:moveTo>
                <a:cubicBezTo>
                  <a:pt x="15274" y="8878"/>
                  <a:pt x="15376" y="8878"/>
                  <a:pt x="15443" y="8844"/>
                </a:cubicBezTo>
                <a:cubicBezTo>
                  <a:pt x="15511" y="8810"/>
                  <a:pt x="15545" y="8743"/>
                  <a:pt x="15545" y="8642"/>
                </a:cubicBezTo>
                <a:cubicBezTo>
                  <a:pt x="15578" y="8574"/>
                  <a:pt x="15578" y="8507"/>
                  <a:pt x="15511" y="8439"/>
                </a:cubicBezTo>
                <a:cubicBezTo>
                  <a:pt x="15477" y="8372"/>
                  <a:pt x="15409" y="8338"/>
                  <a:pt x="15274" y="8304"/>
                </a:cubicBezTo>
                <a:cubicBezTo>
                  <a:pt x="15207" y="8304"/>
                  <a:pt x="15173" y="8270"/>
                  <a:pt x="15105" y="8304"/>
                </a:cubicBezTo>
                <a:cubicBezTo>
                  <a:pt x="15038" y="8304"/>
                  <a:pt x="15004" y="8338"/>
                  <a:pt x="14970" y="8372"/>
                </a:cubicBezTo>
                <a:cubicBezTo>
                  <a:pt x="14936" y="8405"/>
                  <a:pt x="14902" y="8473"/>
                  <a:pt x="14902" y="8507"/>
                </a:cubicBezTo>
                <a:cubicBezTo>
                  <a:pt x="14869" y="8574"/>
                  <a:pt x="14902" y="8675"/>
                  <a:pt x="14936" y="8743"/>
                </a:cubicBezTo>
                <a:cubicBezTo>
                  <a:pt x="14970" y="8810"/>
                  <a:pt x="15071" y="8844"/>
                  <a:pt x="15173" y="8878"/>
                </a:cubicBezTo>
                <a:close/>
                <a:moveTo>
                  <a:pt x="15139" y="8979"/>
                </a:moveTo>
                <a:cubicBezTo>
                  <a:pt x="15004" y="8945"/>
                  <a:pt x="14902" y="8878"/>
                  <a:pt x="14869" y="8810"/>
                </a:cubicBezTo>
                <a:cubicBezTo>
                  <a:pt x="14801" y="8709"/>
                  <a:pt x="14767" y="8608"/>
                  <a:pt x="14801" y="8507"/>
                </a:cubicBezTo>
                <a:cubicBezTo>
                  <a:pt x="14801" y="8405"/>
                  <a:pt x="14835" y="8338"/>
                  <a:pt x="14902" y="8304"/>
                </a:cubicBezTo>
                <a:cubicBezTo>
                  <a:pt x="14936" y="8237"/>
                  <a:pt x="15004" y="8203"/>
                  <a:pt x="15071" y="8203"/>
                </a:cubicBezTo>
                <a:cubicBezTo>
                  <a:pt x="15139" y="8169"/>
                  <a:pt x="15240" y="8169"/>
                  <a:pt x="15308" y="8203"/>
                </a:cubicBezTo>
                <a:cubicBezTo>
                  <a:pt x="15409" y="8203"/>
                  <a:pt x="15477" y="8237"/>
                  <a:pt x="15511" y="8304"/>
                </a:cubicBezTo>
                <a:cubicBezTo>
                  <a:pt x="15578" y="8338"/>
                  <a:pt x="15612" y="8405"/>
                  <a:pt x="15646" y="8473"/>
                </a:cubicBezTo>
                <a:cubicBezTo>
                  <a:pt x="15680" y="8540"/>
                  <a:pt x="15680" y="8608"/>
                  <a:pt x="15646" y="8675"/>
                </a:cubicBezTo>
                <a:cubicBezTo>
                  <a:pt x="15646" y="8743"/>
                  <a:pt x="15612" y="8810"/>
                  <a:pt x="15545" y="8878"/>
                </a:cubicBezTo>
                <a:cubicBezTo>
                  <a:pt x="15511" y="8912"/>
                  <a:pt x="15443" y="8945"/>
                  <a:pt x="15376" y="8979"/>
                </a:cubicBezTo>
                <a:cubicBezTo>
                  <a:pt x="15308" y="8979"/>
                  <a:pt x="15240" y="9013"/>
                  <a:pt x="15139" y="8979"/>
                </a:cubicBezTo>
                <a:close/>
                <a:moveTo>
                  <a:pt x="15105" y="9857"/>
                </a:moveTo>
                <a:cubicBezTo>
                  <a:pt x="14362" y="9486"/>
                  <a:pt x="14362" y="9486"/>
                  <a:pt x="14362" y="9486"/>
                </a:cubicBezTo>
                <a:cubicBezTo>
                  <a:pt x="14429" y="9384"/>
                  <a:pt x="14429" y="9384"/>
                  <a:pt x="14429" y="9384"/>
                </a:cubicBezTo>
                <a:cubicBezTo>
                  <a:pt x="15207" y="9283"/>
                  <a:pt x="15207" y="9283"/>
                  <a:pt x="15207" y="9283"/>
                </a:cubicBezTo>
                <a:cubicBezTo>
                  <a:pt x="14632" y="8979"/>
                  <a:pt x="14632" y="8979"/>
                  <a:pt x="14632" y="8979"/>
                </a:cubicBezTo>
                <a:cubicBezTo>
                  <a:pt x="14700" y="8878"/>
                  <a:pt x="14700" y="8878"/>
                  <a:pt x="14700" y="8878"/>
                </a:cubicBezTo>
                <a:cubicBezTo>
                  <a:pt x="15443" y="9283"/>
                  <a:pt x="15443" y="9283"/>
                  <a:pt x="15443" y="9283"/>
                </a:cubicBezTo>
                <a:cubicBezTo>
                  <a:pt x="15376" y="9384"/>
                  <a:pt x="15376" y="9384"/>
                  <a:pt x="15376" y="9384"/>
                </a:cubicBezTo>
                <a:cubicBezTo>
                  <a:pt x="14598" y="9452"/>
                  <a:pt x="14598" y="9452"/>
                  <a:pt x="14598" y="9452"/>
                </a:cubicBezTo>
                <a:cubicBezTo>
                  <a:pt x="15173" y="9756"/>
                  <a:pt x="15173" y="9756"/>
                  <a:pt x="15173" y="9756"/>
                </a:cubicBezTo>
                <a:lnTo>
                  <a:pt x="15105" y="9857"/>
                </a:lnTo>
                <a:close/>
                <a:moveTo>
                  <a:pt x="14666" y="10734"/>
                </a:moveTo>
                <a:cubicBezTo>
                  <a:pt x="13956" y="10329"/>
                  <a:pt x="13956" y="10329"/>
                  <a:pt x="13956" y="10329"/>
                </a:cubicBezTo>
                <a:cubicBezTo>
                  <a:pt x="13990" y="10228"/>
                  <a:pt x="13990" y="10228"/>
                  <a:pt x="13990" y="10228"/>
                </a:cubicBezTo>
                <a:cubicBezTo>
                  <a:pt x="14294" y="10397"/>
                  <a:pt x="14294" y="10397"/>
                  <a:pt x="14294" y="10397"/>
                </a:cubicBezTo>
                <a:cubicBezTo>
                  <a:pt x="14531" y="10026"/>
                  <a:pt x="14531" y="10026"/>
                  <a:pt x="14531" y="10026"/>
                </a:cubicBezTo>
                <a:cubicBezTo>
                  <a:pt x="14227" y="9823"/>
                  <a:pt x="14227" y="9823"/>
                  <a:pt x="14227" y="9823"/>
                </a:cubicBezTo>
                <a:cubicBezTo>
                  <a:pt x="14260" y="9756"/>
                  <a:pt x="14260" y="9756"/>
                  <a:pt x="14260" y="9756"/>
                </a:cubicBezTo>
                <a:cubicBezTo>
                  <a:pt x="15004" y="10161"/>
                  <a:pt x="15004" y="10161"/>
                  <a:pt x="15004" y="10161"/>
                </a:cubicBezTo>
                <a:cubicBezTo>
                  <a:pt x="14936" y="10262"/>
                  <a:pt x="14936" y="10262"/>
                  <a:pt x="14936" y="10262"/>
                </a:cubicBezTo>
                <a:cubicBezTo>
                  <a:pt x="14598" y="10059"/>
                  <a:pt x="14598" y="10059"/>
                  <a:pt x="14598" y="10059"/>
                </a:cubicBezTo>
                <a:cubicBezTo>
                  <a:pt x="14396" y="10431"/>
                  <a:pt x="14396" y="10431"/>
                  <a:pt x="14396" y="10431"/>
                </a:cubicBezTo>
                <a:cubicBezTo>
                  <a:pt x="14733" y="10633"/>
                  <a:pt x="14733" y="10633"/>
                  <a:pt x="14733" y="10633"/>
                </a:cubicBezTo>
                <a:lnTo>
                  <a:pt x="14666" y="10734"/>
                </a:lnTo>
                <a:close/>
                <a:moveTo>
                  <a:pt x="14193" y="10836"/>
                </a:moveTo>
                <a:cubicBezTo>
                  <a:pt x="14294" y="10768"/>
                  <a:pt x="14294" y="10768"/>
                  <a:pt x="14294" y="10768"/>
                </a:cubicBezTo>
                <a:cubicBezTo>
                  <a:pt x="14328" y="10870"/>
                  <a:pt x="14328" y="10937"/>
                  <a:pt x="14328" y="11005"/>
                </a:cubicBezTo>
                <a:cubicBezTo>
                  <a:pt x="14328" y="11106"/>
                  <a:pt x="14260" y="11173"/>
                  <a:pt x="14227" y="11207"/>
                </a:cubicBezTo>
                <a:cubicBezTo>
                  <a:pt x="14159" y="11275"/>
                  <a:pt x="14091" y="11308"/>
                  <a:pt x="14024" y="11342"/>
                </a:cubicBezTo>
                <a:cubicBezTo>
                  <a:pt x="13956" y="11342"/>
                  <a:pt x="13889" y="11342"/>
                  <a:pt x="13821" y="11308"/>
                </a:cubicBezTo>
                <a:cubicBezTo>
                  <a:pt x="13720" y="11275"/>
                  <a:pt x="13686" y="11207"/>
                  <a:pt x="13618" y="11173"/>
                </a:cubicBezTo>
                <a:cubicBezTo>
                  <a:pt x="13551" y="11106"/>
                  <a:pt x="13517" y="11038"/>
                  <a:pt x="13517" y="10971"/>
                </a:cubicBezTo>
                <a:cubicBezTo>
                  <a:pt x="13483" y="10903"/>
                  <a:pt x="13483" y="10836"/>
                  <a:pt x="13517" y="10768"/>
                </a:cubicBezTo>
                <a:cubicBezTo>
                  <a:pt x="13517" y="10701"/>
                  <a:pt x="13584" y="10633"/>
                  <a:pt x="13618" y="10566"/>
                </a:cubicBezTo>
                <a:cubicBezTo>
                  <a:pt x="13686" y="10532"/>
                  <a:pt x="13753" y="10498"/>
                  <a:pt x="13821" y="10464"/>
                </a:cubicBezTo>
                <a:cubicBezTo>
                  <a:pt x="13889" y="10464"/>
                  <a:pt x="13956" y="10498"/>
                  <a:pt x="14024" y="10532"/>
                </a:cubicBezTo>
                <a:cubicBezTo>
                  <a:pt x="13956" y="10633"/>
                  <a:pt x="13956" y="10633"/>
                  <a:pt x="13956" y="10633"/>
                </a:cubicBezTo>
                <a:cubicBezTo>
                  <a:pt x="13922" y="10599"/>
                  <a:pt x="13855" y="10566"/>
                  <a:pt x="13821" y="10599"/>
                </a:cubicBezTo>
                <a:cubicBezTo>
                  <a:pt x="13787" y="10599"/>
                  <a:pt x="13720" y="10599"/>
                  <a:pt x="13686" y="10633"/>
                </a:cubicBezTo>
                <a:cubicBezTo>
                  <a:pt x="13652" y="10701"/>
                  <a:pt x="13618" y="10734"/>
                  <a:pt x="13584" y="10802"/>
                </a:cubicBezTo>
                <a:cubicBezTo>
                  <a:pt x="13584" y="10836"/>
                  <a:pt x="13584" y="10903"/>
                  <a:pt x="13618" y="10937"/>
                </a:cubicBezTo>
                <a:cubicBezTo>
                  <a:pt x="13652" y="11005"/>
                  <a:pt x="13652" y="11038"/>
                  <a:pt x="13720" y="11072"/>
                </a:cubicBezTo>
                <a:cubicBezTo>
                  <a:pt x="13753" y="11140"/>
                  <a:pt x="13787" y="11173"/>
                  <a:pt x="13855" y="11207"/>
                </a:cubicBezTo>
                <a:cubicBezTo>
                  <a:pt x="13922" y="11241"/>
                  <a:pt x="13956" y="11241"/>
                  <a:pt x="14024" y="11241"/>
                </a:cubicBezTo>
                <a:cubicBezTo>
                  <a:pt x="14058" y="11207"/>
                  <a:pt x="14091" y="11207"/>
                  <a:pt x="14125" y="11173"/>
                </a:cubicBezTo>
                <a:cubicBezTo>
                  <a:pt x="14193" y="11106"/>
                  <a:pt x="14227" y="11072"/>
                  <a:pt x="14227" y="11005"/>
                </a:cubicBezTo>
                <a:cubicBezTo>
                  <a:pt x="14227" y="10971"/>
                  <a:pt x="14227" y="10903"/>
                  <a:pt x="14193" y="10836"/>
                </a:cubicBezTo>
                <a:close/>
                <a:moveTo>
                  <a:pt x="13449" y="12017"/>
                </a:moveTo>
                <a:cubicBezTo>
                  <a:pt x="12875" y="11410"/>
                  <a:pt x="12875" y="11410"/>
                  <a:pt x="12875" y="11410"/>
                </a:cubicBezTo>
                <a:cubicBezTo>
                  <a:pt x="13314" y="11005"/>
                  <a:pt x="13314" y="11005"/>
                  <a:pt x="13314" y="11005"/>
                </a:cubicBezTo>
                <a:cubicBezTo>
                  <a:pt x="13382" y="11072"/>
                  <a:pt x="13382" y="11072"/>
                  <a:pt x="13382" y="11072"/>
                </a:cubicBezTo>
                <a:cubicBezTo>
                  <a:pt x="13010" y="11410"/>
                  <a:pt x="13010" y="11410"/>
                  <a:pt x="13010" y="11410"/>
                </a:cubicBezTo>
                <a:cubicBezTo>
                  <a:pt x="13213" y="11578"/>
                  <a:pt x="13213" y="11578"/>
                  <a:pt x="13213" y="11578"/>
                </a:cubicBezTo>
                <a:cubicBezTo>
                  <a:pt x="13551" y="11275"/>
                  <a:pt x="13551" y="11275"/>
                  <a:pt x="13551" y="11275"/>
                </a:cubicBezTo>
                <a:cubicBezTo>
                  <a:pt x="13618" y="11342"/>
                  <a:pt x="13618" y="11342"/>
                  <a:pt x="13618" y="11342"/>
                </a:cubicBezTo>
                <a:cubicBezTo>
                  <a:pt x="13280" y="11680"/>
                  <a:pt x="13280" y="11680"/>
                  <a:pt x="13280" y="11680"/>
                </a:cubicBezTo>
                <a:cubicBezTo>
                  <a:pt x="13449" y="11882"/>
                  <a:pt x="13449" y="11882"/>
                  <a:pt x="13449" y="11882"/>
                </a:cubicBezTo>
                <a:cubicBezTo>
                  <a:pt x="13855" y="11511"/>
                  <a:pt x="13855" y="11511"/>
                  <a:pt x="13855" y="11511"/>
                </a:cubicBezTo>
                <a:cubicBezTo>
                  <a:pt x="13922" y="11612"/>
                  <a:pt x="13922" y="11612"/>
                  <a:pt x="13922" y="11612"/>
                </a:cubicBezTo>
                <a:lnTo>
                  <a:pt x="13449" y="12017"/>
                </a:lnTo>
                <a:close/>
                <a:moveTo>
                  <a:pt x="12942" y="12389"/>
                </a:moveTo>
                <a:cubicBezTo>
                  <a:pt x="12537" y="11781"/>
                  <a:pt x="12537" y="11781"/>
                  <a:pt x="12537" y="11781"/>
                </a:cubicBezTo>
                <a:cubicBezTo>
                  <a:pt x="12300" y="11950"/>
                  <a:pt x="12300" y="11950"/>
                  <a:pt x="12300" y="11950"/>
                </a:cubicBezTo>
                <a:cubicBezTo>
                  <a:pt x="12233" y="11848"/>
                  <a:pt x="12233" y="11848"/>
                  <a:pt x="12233" y="11848"/>
                </a:cubicBezTo>
                <a:cubicBezTo>
                  <a:pt x="12807" y="11477"/>
                  <a:pt x="12807" y="11477"/>
                  <a:pt x="12807" y="11477"/>
                </a:cubicBezTo>
                <a:cubicBezTo>
                  <a:pt x="12841" y="11578"/>
                  <a:pt x="12841" y="11578"/>
                  <a:pt x="12841" y="11578"/>
                </a:cubicBezTo>
                <a:cubicBezTo>
                  <a:pt x="12638" y="11713"/>
                  <a:pt x="12638" y="11713"/>
                  <a:pt x="12638" y="11713"/>
                </a:cubicBezTo>
                <a:cubicBezTo>
                  <a:pt x="13044" y="12355"/>
                  <a:pt x="13044" y="12355"/>
                  <a:pt x="13044" y="12355"/>
                </a:cubicBezTo>
                <a:lnTo>
                  <a:pt x="12942" y="12389"/>
                </a:lnTo>
                <a:close/>
                <a:moveTo>
                  <a:pt x="11861" y="12996"/>
                </a:moveTo>
                <a:cubicBezTo>
                  <a:pt x="11557" y="12220"/>
                  <a:pt x="11557" y="12220"/>
                  <a:pt x="11557" y="12220"/>
                </a:cubicBezTo>
                <a:cubicBezTo>
                  <a:pt x="12098" y="12017"/>
                  <a:pt x="12098" y="12017"/>
                  <a:pt x="12098" y="12017"/>
                </a:cubicBezTo>
                <a:cubicBezTo>
                  <a:pt x="12131" y="12118"/>
                  <a:pt x="12131" y="12118"/>
                  <a:pt x="12131" y="12118"/>
                </a:cubicBezTo>
                <a:cubicBezTo>
                  <a:pt x="11692" y="12287"/>
                  <a:pt x="11692" y="12287"/>
                  <a:pt x="11692" y="12287"/>
                </a:cubicBezTo>
                <a:cubicBezTo>
                  <a:pt x="11793" y="12524"/>
                  <a:pt x="11793" y="12524"/>
                  <a:pt x="11793" y="12524"/>
                </a:cubicBezTo>
                <a:cubicBezTo>
                  <a:pt x="12165" y="12389"/>
                  <a:pt x="12165" y="12389"/>
                  <a:pt x="12165" y="12389"/>
                </a:cubicBezTo>
                <a:cubicBezTo>
                  <a:pt x="12199" y="12456"/>
                  <a:pt x="12199" y="12456"/>
                  <a:pt x="12199" y="12456"/>
                </a:cubicBezTo>
                <a:cubicBezTo>
                  <a:pt x="11827" y="12625"/>
                  <a:pt x="11827" y="12625"/>
                  <a:pt x="11827" y="12625"/>
                </a:cubicBezTo>
                <a:cubicBezTo>
                  <a:pt x="11962" y="12962"/>
                  <a:pt x="11962" y="12962"/>
                  <a:pt x="11962" y="12962"/>
                </a:cubicBezTo>
                <a:lnTo>
                  <a:pt x="11861" y="12996"/>
                </a:lnTo>
                <a:close/>
                <a:moveTo>
                  <a:pt x="10813" y="12861"/>
                </a:moveTo>
                <a:cubicBezTo>
                  <a:pt x="10813" y="12962"/>
                  <a:pt x="10847" y="13030"/>
                  <a:pt x="10915" y="13097"/>
                </a:cubicBezTo>
                <a:cubicBezTo>
                  <a:pt x="10949" y="13165"/>
                  <a:pt x="11016" y="13165"/>
                  <a:pt x="11118" y="13165"/>
                </a:cubicBezTo>
                <a:cubicBezTo>
                  <a:pt x="11185" y="13165"/>
                  <a:pt x="11253" y="13165"/>
                  <a:pt x="11320" y="13097"/>
                </a:cubicBezTo>
                <a:cubicBezTo>
                  <a:pt x="11354" y="13030"/>
                  <a:pt x="11388" y="12962"/>
                  <a:pt x="11388" y="12827"/>
                </a:cubicBezTo>
                <a:cubicBezTo>
                  <a:pt x="11388" y="12760"/>
                  <a:pt x="11388" y="12726"/>
                  <a:pt x="11354" y="12659"/>
                </a:cubicBezTo>
                <a:cubicBezTo>
                  <a:pt x="11320" y="12625"/>
                  <a:pt x="11287" y="12557"/>
                  <a:pt x="11253" y="12524"/>
                </a:cubicBezTo>
                <a:cubicBezTo>
                  <a:pt x="11219" y="12524"/>
                  <a:pt x="11151" y="12490"/>
                  <a:pt x="11118" y="12490"/>
                </a:cubicBezTo>
                <a:cubicBezTo>
                  <a:pt x="11016" y="12490"/>
                  <a:pt x="10949" y="12524"/>
                  <a:pt x="10915" y="12591"/>
                </a:cubicBezTo>
                <a:cubicBezTo>
                  <a:pt x="10847" y="12625"/>
                  <a:pt x="10813" y="12726"/>
                  <a:pt x="10813" y="12861"/>
                </a:cubicBezTo>
                <a:close/>
                <a:moveTo>
                  <a:pt x="10712" y="12861"/>
                </a:moveTo>
                <a:cubicBezTo>
                  <a:pt x="10712" y="12726"/>
                  <a:pt x="10746" y="12591"/>
                  <a:pt x="10813" y="12524"/>
                </a:cubicBezTo>
                <a:cubicBezTo>
                  <a:pt x="10881" y="12456"/>
                  <a:pt x="10982" y="12389"/>
                  <a:pt x="11118" y="12389"/>
                </a:cubicBezTo>
                <a:cubicBezTo>
                  <a:pt x="11185" y="12389"/>
                  <a:pt x="11253" y="12422"/>
                  <a:pt x="11320" y="12456"/>
                </a:cubicBezTo>
                <a:cubicBezTo>
                  <a:pt x="11388" y="12490"/>
                  <a:pt x="11422" y="12557"/>
                  <a:pt x="11455" y="12625"/>
                </a:cubicBezTo>
                <a:cubicBezTo>
                  <a:pt x="11489" y="12692"/>
                  <a:pt x="11523" y="12760"/>
                  <a:pt x="11523" y="12827"/>
                </a:cubicBezTo>
                <a:cubicBezTo>
                  <a:pt x="11523" y="12929"/>
                  <a:pt x="11489" y="12996"/>
                  <a:pt x="11455" y="13064"/>
                </a:cubicBezTo>
                <a:cubicBezTo>
                  <a:pt x="11422" y="13131"/>
                  <a:pt x="11388" y="13199"/>
                  <a:pt x="11320" y="13232"/>
                </a:cubicBezTo>
                <a:cubicBezTo>
                  <a:pt x="11253" y="13266"/>
                  <a:pt x="11185" y="13266"/>
                  <a:pt x="11118" y="13266"/>
                </a:cubicBezTo>
                <a:cubicBezTo>
                  <a:pt x="11016" y="13266"/>
                  <a:pt x="10949" y="13266"/>
                  <a:pt x="10881" y="13232"/>
                </a:cubicBezTo>
                <a:cubicBezTo>
                  <a:pt x="10813" y="13165"/>
                  <a:pt x="10780" y="13131"/>
                  <a:pt x="10746" y="13064"/>
                </a:cubicBezTo>
                <a:cubicBezTo>
                  <a:pt x="10712" y="12996"/>
                  <a:pt x="10712" y="12929"/>
                  <a:pt x="10712" y="12861"/>
                </a:cubicBezTo>
                <a:close/>
                <a:moveTo>
                  <a:pt x="9833" y="13536"/>
                </a:moveTo>
                <a:cubicBezTo>
                  <a:pt x="9833" y="13165"/>
                  <a:pt x="9833" y="13165"/>
                  <a:pt x="9833" y="13165"/>
                </a:cubicBezTo>
                <a:cubicBezTo>
                  <a:pt x="9529" y="12692"/>
                  <a:pt x="9529" y="12692"/>
                  <a:pt x="9529" y="12692"/>
                </a:cubicBezTo>
                <a:cubicBezTo>
                  <a:pt x="9664" y="12692"/>
                  <a:pt x="9664" y="12692"/>
                  <a:pt x="9664" y="12692"/>
                </a:cubicBezTo>
                <a:cubicBezTo>
                  <a:pt x="9833" y="12962"/>
                  <a:pt x="9833" y="12962"/>
                  <a:pt x="9833" y="12962"/>
                </a:cubicBezTo>
                <a:cubicBezTo>
                  <a:pt x="9867" y="12996"/>
                  <a:pt x="9901" y="13030"/>
                  <a:pt x="9901" y="13097"/>
                </a:cubicBezTo>
                <a:cubicBezTo>
                  <a:pt x="9935" y="13064"/>
                  <a:pt x="9969" y="12996"/>
                  <a:pt x="10002" y="12929"/>
                </a:cubicBezTo>
                <a:cubicBezTo>
                  <a:pt x="10171" y="12692"/>
                  <a:pt x="10171" y="12692"/>
                  <a:pt x="10171" y="12692"/>
                </a:cubicBezTo>
                <a:cubicBezTo>
                  <a:pt x="10307" y="12692"/>
                  <a:pt x="10307" y="12692"/>
                  <a:pt x="10307" y="12692"/>
                </a:cubicBezTo>
                <a:cubicBezTo>
                  <a:pt x="9969" y="13165"/>
                  <a:pt x="9969" y="13165"/>
                  <a:pt x="9969" y="13165"/>
                </a:cubicBezTo>
                <a:cubicBezTo>
                  <a:pt x="9969" y="13536"/>
                  <a:pt x="9969" y="13536"/>
                  <a:pt x="9969" y="13536"/>
                </a:cubicBezTo>
                <a:lnTo>
                  <a:pt x="9833" y="13536"/>
                </a:lnTo>
                <a:close/>
                <a:moveTo>
                  <a:pt x="8955" y="13469"/>
                </a:moveTo>
                <a:cubicBezTo>
                  <a:pt x="8955" y="12726"/>
                  <a:pt x="8955" y="12726"/>
                  <a:pt x="8955" y="12726"/>
                </a:cubicBezTo>
                <a:cubicBezTo>
                  <a:pt x="8684" y="12726"/>
                  <a:pt x="8684" y="12726"/>
                  <a:pt x="8684" y="12726"/>
                </a:cubicBezTo>
                <a:cubicBezTo>
                  <a:pt x="8684" y="12625"/>
                  <a:pt x="8684" y="12625"/>
                  <a:pt x="8684" y="12625"/>
                </a:cubicBezTo>
                <a:cubicBezTo>
                  <a:pt x="9360" y="12625"/>
                  <a:pt x="9360" y="12625"/>
                  <a:pt x="9360" y="12625"/>
                </a:cubicBezTo>
                <a:cubicBezTo>
                  <a:pt x="9360" y="12726"/>
                  <a:pt x="9360" y="12726"/>
                  <a:pt x="9360" y="12726"/>
                </a:cubicBezTo>
                <a:cubicBezTo>
                  <a:pt x="9090" y="12726"/>
                  <a:pt x="9090" y="12726"/>
                  <a:pt x="9090" y="12726"/>
                </a:cubicBezTo>
                <a:cubicBezTo>
                  <a:pt x="9090" y="13469"/>
                  <a:pt x="9090" y="13469"/>
                  <a:pt x="9090" y="13469"/>
                </a:cubicBezTo>
                <a:lnTo>
                  <a:pt x="8955" y="13469"/>
                </a:lnTo>
                <a:close/>
                <a:moveTo>
                  <a:pt x="8414" y="13503"/>
                </a:moveTo>
                <a:cubicBezTo>
                  <a:pt x="8414" y="12659"/>
                  <a:pt x="8414" y="12659"/>
                  <a:pt x="8414" y="12659"/>
                </a:cubicBezTo>
                <a:cubicBezTo>
                  <a:pt x="8516" y="12659"/>
                  <a:pt x="8516" y="12659"/>
                  <a:pt x="8516" y="12659"/>
                </a:cubicBezTo>
                <a:cubicBezTo>
                  <a:pt x="8516" y="13503"/>
                  <a:pt x="8516" y="13503"/>
                  <a:pt x="8516" y="13503"/>
                </a:cubicBezTo>
                <a:lnTo>
                  <a:pt x="8414" y="13503"/>
                </a:lnTo>
                <a:close/>
                <a:moveTo>
                  <a:pt x="7434" y="13097"/>
                </a:moveTo>
                <a:cubicBezTo>
                  <a:pt x="7536" y="13097"/>
                  <a:pt x="7536" y="13097"/>
                  <a:pt x="7536" y="13097"/>
                </a:cubicBezTo>
                <a:cubicBezTo>
                  <a:pt x="7536" y="13131"/>
                  <a:pt x="7569" y="13165"/>
                  <a:pt x="7569" y="13199"/>
                </a:cubicBezTo>
                <a:cubicBezTo>
                  <a:pt x="7603" y="13232"/>
                  <a:pt x="7637" y="13266"/>
                  <a:pt x="7671" y="13266"/>
                </a:cubicBezTo>
                <a:cubicBezTo>
                  <a:pt x="7704" y="13300"/>
                  <a:pt x="7738" y="13300"/>
                  <a:pt x="7806" y="13300"/>
                </a:cubicBezTo>
                <a:cubicBezTo>
                  <a:pt x="7840" y="13300"/>
                  <a:pt x="7873" y="13300"/>
                  <a:pt x="7907" y="13266"/>
                </a:cubicBezTo>
                <a:cubicBezTo>
                  <a:pt x="7941" y="13266"/>
                  <a:pt x="7975" y="13232"/>
                  <a:pt x="7975" y="13232"/>
                </a:cubicBezTo>
                <a:cubicBezTo>
                  <a:pt x="8009" y="13199"/>
                  <a:pt x="8009" y="13165"/>
                  <a:pt x="8009" y="13165"/>
                </a:cubicBezTo>
                <a:cubicBezTo>
                  <a:pt x="8009" y="13131"/>
                  <a:pt x="8009" y="13097"/>
                  <a:pt x="7975" y="13097"/>
                </a:cubicBezTo>
                <a:cubicBezTo>
                  <a:pt x="7975" y="13064"/>
                  <a:pt x="7941" y="13064"/>
                  <a:pt x="7907" y="13030"/>
                </a:cubicBezTo>
                <a:cubicBezTo>
                  <a:pt x="7873" y="13030"/>
                  <a:pt x="7840" y="12996"/>
                  <a:pt x="7738" y="12996"/>
                </a:cubicBezTo>
                <a:cubicBezTo>
                  <a:pt x="7671" y="12962"/>
                  <a:pt x="7603" y="12962"/>
                  <a:pt x="7603" y="12929"/>
                </a:cubicBezTo>
                <a:cubicBezTo>
                  <a:pt x="7536" y="12929"/>
                  <a:pt x="7502" y="12895"/>
                  <a:pt x="7502" y="12861"/>
                </a:cubicBezTo>
                <a:cubicBezTo>
                  <a:pt x="7468" y="12827"/>
                  <a:pt x="7468" y="12794"/>
                  <a:pt x="7468" y="12760"/>
                </a:cubicBezTo>
                <a:cubicBezTo>
                  <a:pt x="7468" y="12726"/>
                  <a:pt x="7468" y="12659"/>
                  <a:pt x="7502" y="12625"/>
                </a:cubicBezTo>
                <a:cubicBezTo>
                  <a:pt x="7536" y="12591"/>
                  <a:pt x="7569" y="12557"/>
                  <a:pt x="7603" y="12557"/>
                </a:cubicBezTo>
                <a:cubicBezTo>
                  <a:pt x="7671" y="12524"/>
                  <a:pt x="7704" y="12524"/>
                  <a:pt x="7772" y="12524"/>
                </a:cubicBezTo>
                <a:cubicBezTo>
                  <a:pt x="7840" y="12524"/>
                  <a:pt x="7873" y="12524"/>
                  <a:pt x="7941" y="12557"/>
                </a:cubicBezTo>
                <a:cubicBezTo>
                  <a:pt x="7975" y="12591"/>
                  <a:pt x="8009" y="12591"/>
                  <a:pt x="8042" y="12659"/>
                </a:cubicBezTo>
                <a:cubicBezTo>
                  <a:pt x="8076" y="12692"/>
                  <a:pt x="8076" y="12726"/>
                  <a:pt x="8076" y="12760"/>
                </a:cubicBezTo>
                <a:cubicBezTo>
                  <a:pt x="7975" y="12794"/>
                  <a:pt x="7975" y="12794"/>
                  <a:pt x="7975" y="12794"/>
                </a:cubicBezTo>
                <a:cubicBezTo>
                  <a:pt x="7975" y="12726"/>
                  <a:pt x="7941" y="12692"/>
                  <a:pt x="7907" y="12659"/>
                </a:cubicBezTo>
                <a:cubicBezTo>
                  <a:pt x="7873" y="12625"/>
                  <a:pt x="7840" y="12625"/>
                  <a:pt x="7772" y="12625"/>
                </a:cubicBezTo>
                <a:cubicBezTo>
                  <a:pt x="7704" y="12625"/>
                  <a:pt x="7671" y="12625"/>
                  <a:pt x="7637" y="12659"/>
                </a:cubicBezTo>
                <a:cubicBezTo>
                  <a:pt x="7603" y="12692"/>
                  <a:pt x="7569" y="12726"/>
                  <a:pt x="7569" y="12760"/>
                </a:cubicBezTo>
                <a:cubicBezTo>
                  <a:pt x="7569" y="12794"/>
                  <a:pt x="7603" y="12794"/>
                  <a:pt x="7603" y="12827"/>
                </a:cubicBezTo>
                <a:cubicBezTo>
                  <a:pt x="7637" y="12827"/>
                  <a:pt x="7671" y="12861"/>
                  <a:pt x="7772" y="12895"/>
                </a:cubicBezTo>
                <a:cubicBezTo>
                  <a:pt x="7873" y="12895"/>
                  <a:pt x="7941" y="12929"/>
                  <a:pt x="7975" y="12929"/>
                </a:cubicBezTo>
                <a:cubicBezTo>
                  <a:pt x="8009" y="12962"/>
                  <a:pt x="8042" y="12996"/>
                  <a:pt x="8076" y="13030"/>
                </a:cubicBezTo>
                <a:cubicBezTo>
                  <a:pt x="8110" y="13064"/>
                  <a:pt x="8110" y="13097"/>
                  <a:pt x="8110" y="13131"/>
                </a:cubicBezTo>
                <a:cubicBezTo>
                  <a:pt x="8110" y="13199"/>
                  <a:pt x="8110" y="13232"/>
                  <a:pt x="8076" y="13266"/>
                </a:cubicBezTo>
                <a:cubicBezTo>
                  <a:pt x="8042" y="13300"/>
                  <a:pt x="8009" y="13334"/>
                  <a:pt x="7975" y="13367"/>
                </a:cubicBezTo>
                <a:cubicBezTo>
                  <a:pt x="7907" y="13401"/>
                  <a:pt x="7873" y="13401"/>
                  <a:pt x="7806" y="13401"/>
                </a:cubicBezTo>
                <a:cubicBezTo>
                  <a:pt x="7704" y="13401"/>
                  <a:pt x="7671" y="13401"/>
                  <a:pt x="7603" y="13367"/>
                </a:cubicBezTo>
                <a:cubicBezTo>
                  <a:pt x="7569" y="13334"/>
                  <a:pt x="7502" y="13300"/>
                  <a:pt x="7468" y="13266"/>
                </a:cubicBezTo>
                <a:cubicBezTo>
                  <a:pt x="7468" y="13232"/>
                  <a:pt x="7434" y="13165"/>
                  <a:pt x="7434" y="13097"/>
                </a:cubicBezTo>
                <a:close/>
                <a:moveTo>
                  <a:pt x="6792" y="12625"/>
                </a:moveTo>
                <a:cubicBezTo>
                  <a:pt x="7029" y="12726"/>
                  <a:pt x="7029" y="12726"/>
                  <a:pt x="7029" y="12726"/>
                </a:cubicBezTo>
                <a:cubicBezTo>
                  <a:pt x="7062" y="12760"/>
                  <a:pt x="7096" y="12760"/>
                  <a:pt x="7130" y="12760"/>
                </a:cubicBezTo>
                <a:cubicBezTo>
                  <a:pt x="7164" y="12760"/>
                  <a:pt x="7198" y="12760"/>
                  <a:pt x="7198" y="12760"/>
                </a:cubicBezTo>
                <a:cubicBezTo>
                  <a:pt x="7231" y="12726"/>
                  <a:pt x="7265" y="12692"/>
                  <a:pt x="7265" y="12692"/>
                </a:cubicBezTo>
                <a:cubicBezTo>
                  <a:pt x="7265" y="12659"/>
                  <a:pt x="7265" y="12625"/>
                  <a:pt x="7265" y="12591"/>
                </a:cubicBezTo>
                <a:cubicBezTo>
                  <a:pt x="7231" y="12557"/>
                  <a:pt x="7198" y="12524"/>
                  <a:pt x="7164" y="12490"/>
                </a:cubicBezTo>
                <a:cubicBezTo>
                  <a:pt x="6893" y="12389"/>
                  <a:pt x="6893" y="12389"/>
                  <a:pt x="6893" y="12389"/>
                </a:cubicBezTo>
                <a:lnTo>
                  <a:pt x="6792" y="12625"/>
                </a:lnTo>
                <a:close/>
                <a:moveTo>
                  <a:pt x="6522" y="13030"/>
                </a:moveTo>
                <a:cubicBezTo>
                  <a:pt x="6826" y="12254"/>
                  <a:pt x="6826" y="12254"/>
                  <a:pt x="6826" y="12254"/>
                </a:cubicBezTo>
                <a:cubicBezTo>
                  <a:pt x="7198" y="12389"/>
                  <a:pt x="7198" y="12389"/>
                  <a:pt x="7198" y="12389"/>
                </a:cubicBezTo>
                <a:cubicBezTo>
                  <a:pt x="7265" y="12422"/>
                  <a:pt x="7299" y="12456"/>
                  <a:pt x="7333" y="12490"/>
                </a:cubicBezTo>
                <a:cubicBezTo>
                  <a:pt x="7367" y="12524"/>
                  <a:pt x="7367" y="12557"/>
                  <a:pt x="7400" y="12591"/>
                </a:cubicBezTo>
                <a:cubicBezTo>
                  <a:pt x="7400" y="12659"/>
                  <a:pt x="7400" y="12692"/>
                  <a:pt x="7367" y="12726"/>
                </a:cubicBezTo>
                <a:cubicBezTo>
                  <a:pt x="7333" y="12794"/>
                  <a:pt x="7299" y="12827"/>
                  <a:pt x="7265" y="12861"/>
                </a:cubicBezTo>
                <a:cubicBezTo>
                  <a:pt x="7198" y="12861"/>
                  <a:pt x="7130" y="12861"/>
                  <a:pt x="7062" y="12861"/>
                </a:cubicBezTo>
                <a:cubicBezTo>
                  <a:pt x="7096" y="12861"/>
                  <a:pt x="7096" y="12895"/>
                  <a:pt x="7096" y="12895"/>
                </a:cubicBezTo>
                <a:cubicBezTo>
                  <a:pt x="7130" y="12962"/>
                  <a:pt x="7130" y="12996"/>
                  <a:pt x="7130" y="13064"/>
                </a:cubicBezTo>
                <a:cubicBezTo>
                  <a:pt x="7198" y="13334"/>
                  <a:pt x="7198" y="13334"/>
                  <a:pt x="7198" y="13334"/>
                </a:cubicBezTo>
                <a:cubicBezTo>
                  <a:pt x="7062" y="13266"/>
                  <a:pt x="7062" y="13266"/>
                  <a:pt x="7062" y="13266"/>
                </a:cubicBezTo>
                <a:cubicBezTo>
                  <a:pt x="7029" y="13064"/>
                  <a:pt x="7029" y="13064"/>
                  <a:pt x="7029" y="13064"/>
                </a:cubicBezTo>
                <a:cubicBezTo>
                  <a:pt x="7029" y="12996"/>
                  <a:pt x="6995" y="12962"/>
                  <a:pt x="6995" y="12929"/>
                </a:cubicBezTo>
                <a:cubicBezTo>
                  <a:pt x="6995" y="12895"/>
                  <a:pt x="6995" y="12861"/>
                  <a:pt x="6961" y="12861"/>
                </a:cubicBezTo>
                <a:cubicBezTo>
                  <a:pt x="6961" y="12827"/>
                  <a:pt x="6961" y="12827"/>
                  <a:pt x="6927" y="12794"/>
                </a:cubicBezTo>
                <a:cubicBezTo>
                  <a:pt x="6893" y="12794"/>
                  <a:pt x="6893" y="12794"/>
                  <a:pt x="6893" y="12794"/>
                </a:cubicBezTo>
                <a:cubicBezTo>
                  <a:pt x="6758" y="12726"/>
                  <a:pt x="6758" y="12726"/>
                  <a:pt x="6758" y="12726"/>
                </a:cubicBezTo>
                <a:cubicBezTo>
                  <a:pt x="6623" y="13064"/>
                  <a:pt x="6623" y="13064"/>
                  <a:pt x="6623" y="13064"/>
                </a:cubicBezTo>
                <a:lnTo>
                  <a:pt x="6522" y="13030"/>
                </a:lnTo>
                <a:close/>
                <a:moveTo>
                  <a:pt x="5744" y="12524"/>
                </a:moveTo>
                <a:cubicBezTo>
                  <a:pt x="6251" y="11882"/>
                  <a:pt x="6251" y="11882"/>
                  <a:pt x="6251" y="11882"/>
                </a:cubicBezTo>
                <a:cubicBezTo>
                  <a:pt x="6758" y="12254"/>
                  <a:pt x="6758" y="12254"/>
                  <a:pt x="6758" y="12254"/>
                </a:cubicBezTo>
                <a:cubicBezTo>
                  <a:pt x="6691" y="12321"/>
                  <a:pt x="6691" y="12321"/>
                  <a:pt x="6691" y="12321"/>
                </a:cubicBezTo>
                <a:cubicBezTo>
                  <a:pt x="6285" y="12017"/>
                  <a:pt x="6285" y="12017"/>
                  <a:pt x="6285" y="12017"/>
                </a:cubicBezTo>
                <a:cubicBezTo>
                  <a:pt x="6116" y="12220"/>
                  <a:pt x="6116" y="12220"/>
                  <a:pt x="6116" y="12220"/>
                </a:cubicBezTo>
                <a:cubicBezTo>
                  <a:pt x="6488" y="12524"/>
                  <a:pt x="6488" y="12524"/>
                  <a:pt x="6488" y="12524"/>
                </a:cubicBezTo>
                <a:cubicBezTo>
                  <a:pt x="6454" y="12591"/>
                  <a:pt x="6454" y="12591"/>
                  <a:pt x="6454" y="12591"/>
                </a:cubicBezTo>
                <a:cubicBezTo>
                  <a:pt x="6082" y="12287"/>
                  <a:pt x="6082" y="12287"/>
                  <a:pt x="6082" y="12287"/>
                </a:cubicBezTo>
                <a:cubicBezTo>
                  <a:pt x="5880" y="12524"/>
                  <a:pt x="5880" y="12524"/>
                  <a:pt x="5880" y="12524"/>
                </a:cubicBezTo>
                <a:cubicBezTo>
                  <a:pt x="6319" y="12827"/>
                  <a:pt x="6319" y="12827"/>
                  <a:pt x="6319" y="12827"/>
                </a:cubicBezTo>
                <a:cubicBezTo>
                  <a:pt x="6251" y="12929"/>
                  <a:pt x="6251" y="12929"/>
                  <a:pt x="6251" y="12929"/>
                </a:cubicBezTo>
                <a:lnTo>
                  <a:pt x="5744" y="12524"/>
                </a:lnTo>
                <a:close/>
                <a:moveTo>
                  <a:pt x="5305" y="12186"/>
                </a:moveTo>
                <a:cubicBezTo>
                  <a:pt x="5609" y="11308"/>
                  <a:pt x="5609" y="11308"/>
                  <a:pt x="5609" y="11308"/>
                </a:cubicBezTo>
                <a:cubicBezTo>
                  <a:pt x="5677" y="11410"/>
                  <a:pt x="5677" y="11410"/>
                  <a:pt x="5677" y="11410"/>
                </a:cubicBezTo>
                <a:cubicBezTo>
                  <a:pt x="5440" y="12017"/>
                  <a:pt x="5440" y="12017"/>
                  <a:pt x="5440" y="12017"/>
                </a:cubicBezTo>
                <a:cubicBezTo>
                  <a:pt x="5440" y="12051"/>
                  <a:pt x="5407" y="12085"/>
                  <a:pt x="5407" y="12152"/>
                </a:cubicBezTo>
                <a:cubicBezTo>
                  <a:pt x="5440" y="12118"/>
                  <a:pt x="5474" y="12085"/>
                  <a:pt x="5508" y="12051"/>
                </a:cubicBezTo>
                <a:cubicBezTo>
                  <a:pt x="6082" y="11747"/>
                  <a:pt x="6082" y="11747"/>
                  <a:pt x="6082" y="11747"/>
                </a:cubicBezTo>
                <a:cubicBezTo>
                  <a:pt x="6184" y="11815"/>
                  <a:pt x="6184" y="11815"/>
                  <a:pt x="6184" y="11815"/>
                </a:cubicBezTo>
                <a:cubicBezTo>
                  <a:pt x="5373" y="12254"/>
                  <a:pt x="5373" y="12254"/>
                  <a:pt x="5373" y="12254"/>
                </a:cubicBezTo>
                <a:lnTo>
                  <a:pt x="5305" y="12186"/>
                </a:lnTo>
                <a:close/>
                <a:moveTo>
                  <a:pt x="4900" y="11747"/>
                </a:moveTo>
                <a:cubicBezTo>
                  <a:pt x="5508" y="11173"/>
                  <a:pt x="5508" y="11173"/>
                  <a:pt x="5508" y="11173"/>
                </a:cubicBezTo>
                <a:cubicBezTo>
                  <a:pt x="5576" y="11241"/>
                  <a:pt x="5576" y="11241"/>
                  <a:pt x="5576" y="11241"/>
                </a:cubicBezTo>
                <a:cubicBezTo>
                  <a:pt x="4967" y="11848"/>
                  <a:pt x="4967" y="11848"/>
                  <a:pt x="4967" y="11848"/>
                </a:cubicBezTo>
                <a:lnTo>
                  <a:pt x="4900" y="11747"/>
                </a:lnTo>
                <a:close/>
                <a:moveTo>
                  <a:pt x="4190" y="11072"/>
                </a:moveTo>
                <a:cubicBezTo>
                  <a:pt x="4798" y="10464"/>
                  <a:pt x="4798" y="10464"/>
                  <a:pt x="4798" y="10464"/>
                </a:cubicBezTo>
                <a:cubicBezTo>
                  <a:pt x="4866" y="10566"/>
                  <a:pt x="4866" y="10566"/>
                  <a:pt x="4866" y="10566"/>
                </a:cubicBezTo>
                <a:cubicBezTo>
                  <a:pt x="4731" y="11342"/>
                  <a:pt x="4731" y="11342"/>
                  <a:pt x="4731" y="11342"/>
                </a:cubicBezTo>
                <a:cubicBezTo>
                  <a:pt x="5204" y="10870"/>
                  <a:pt x="5204" y="10870"/>
                  <a:pt x="5204" y="10870"/>
                </a:cubicBezTo>
                <a:cubicBezTo>
                  <a:pt x="5271" y="10937"/>
                  <a:pt x="5271" y="10937"/>
                  <a:pt x="5271" y="10937"/>
                </a:cubicBezTo>
                <a:cubicBezTo>
                  <a:pt x="4663" y="11545"/>
                  <a:pt x="4663" y="11545"/>
                  <a:pt x="4663" y="11545"/>
                </a:cubicBezTo>
                <a:cubicBezTo>
                  <a:pt x="4596" y="11477"/>
                  <a:pt x="4596" y="11477"/>
                  <a:pt x="4596" y="11477"/>
                </a:cubicBezTo>
                <a:cubicBezTo>
                  <a:pt x="4764" y="10667"/>
                  <a:pt x="4764" y="10667"/>
                  <a:pt x="4764" y="10667"/>
                </a:cubicBezTo>
                <a:cubicBezTo>
                  <a:pt x="4291" y="11140"/>
                  <a:pt x="4291" y="11140"/>
                  <a:pt x="4291" y="11140"/>
                </a:cubicBezTo>
                <a:lnTo>
                  <a:pt x="4190" y="11072"/>
                </a:lnTo>
                <a:close/>
                <a:moveTo>
                  <a:pt x="4629" y="10228"/>
                </a:moveTo>
                <a:cubicBezTo>
                  <a:pt x="4697" y="10329"/>
                  <a:pt x="4697" y="10329"/>
                  <a:pt x="4697" y="10329"/>
                </a:cubicBezTo>
                <a:cubicBezTo>
                  <a:pt x="4359" y="10667"/>
                  <a:pt x="4359" y="10667"/>
                  <a:pt x="4359" y="10667"/>
                </a:cubicBezTo>
                <a:cubicBezTo>
                  <a:pt x="4291" y="10734"/>
                  <a:pt x="4258" y="10768"/>
                  <a:pt x="4190" y="10768"/>
                </a:cubicBezTo>
                <a:cubicBezTo>
                  <a:pt x="4156" y="10802"/>
                  <a:pt x="4089" y="10802"/>
                  <a:pt x="4021" y="10802"/>
                </a:cubicBezTo>
                <a:cubicBezTo>
                  <a:pt x="3987" y="10768"/>
                  <a:pt x="3920" y="10734"/>
                  <a:pt x="3852" y="10701"/>
                </a:cubicBezTo>
                <a:cubicBezTo>
                  <a:pt x="3818" y="10633"/>
                  <a:pt x="3784" y="10566"/>
                  <a:pt x="3751" y="10532"/>
                </a:cubicBezTo>
                <a:cubicBezTo>
                  <a:pt x="3751" y="10464"/>
                  <a:pt x="3751" y="10431"/>
                  <a:pt x="3751" y="10363"/>
                </a:cubicBezTo>
                <a:cubicBezTo>
                  <a:pt x="3784" y="10329"/>
                  <a:pt x="3818" y="10262"/>
                  <a:pt x="3886" y="10194"/>
                </a:cubicBezTo>
                <a:cubicBezTo>
                  <a:pt x="4224" y="9857"/>
                  <a:pt x="4224" y="9857"/>
                  <a:pt x="4224" y="9857"/>
                </a:cubicBezTo>
                <a:cubicBezTo>
                  <a:pt x="4325" y="9924"/>
                  <a:pt x="4325" y="9924"/>
                  <a:pt x="4325" y="9924"/>
                </a:cubicBezTo>
                <a:cubicBezTo>
                  <a:pt x="3953" y="10262"/>
                  <a:pt x="3953" y="10262"/>
                  <a:pt x="3953" y="10262"/>
                </a:cubicBezTo>
                <a:cubicBezTo>
                  <a:pt x="3920" y="10329"/>
                  <a:pt x="3886" y="10363"/>
                  <a:pt x="3852" y="10397"/>
                </a:cubicBezTo>
                <a:cubicBezTo>
                  <a:pt x="3852" y="10431"/>
                  <a:pt x="3852" y="10464"/>
                  <a:pt x="3852" y="10498"/>
                </a:cubicBezTo>
                <a:cubicBezTo>
                  <a:pt x="3886" y="10532"/>
                  <a:pt x="3886" y="10566"/>
                  <a:pt x="3920" y="10599"/>
                </a:cubicBezTo>
                <a:cubicBezTo>
                  <a:pt x="3987" y="10667"/>
                  <a:pt x="4055" y="10701"/>
                  <a:pt x="4089" y="10701"/>
                </a:cubicBezTo>
                <a:cubicBezTo>
                  <a:pt x="4156" y="10701"/>
                  <a:pt x="4190" y="10667"/>
                  <a:pt x="4291" y="10599"/>
                </a:cubicBezTo>
                <a:lnTo>
                  <a:pt x="4629" y="10228"/>
                </a:lnTo>
                <a:close/>
                <a:moveTo>
                  <a:pt x="3109" y="9114"/>
                </a:moveTo>
                <a:cubicBezTo>
                  <a:pt x="3886" y="8810"/>
                  <a:pt x="3886" y="8810"/>
                  <a:pt x="3886" y="8810"/>
                </a:cubicBezTo>
                <a:cubicBezTo>
                  <a:pt x="3953" y="8912"/>
                  <a:pt x="3953" y="8912"/>
                  <a:pt x="3953" y="8912"/>
                </a:cubicBezTo>
                <a:cubicBezTo>
                  <a:pt x="3480" y="9553"/>
                  <a:pt x="3480" y="9553"/>
                  <a:pt x="3480" y="9553"/>
                </a:cubicBezTo>
                <a:cubicBezTo>
                  <a:pt x="4089" y="9317"/>
                  <a:pt x="4089" y="9317"/>
                  <a:pt x="4089" y="9317"/>
                </a:cubicBezTo>
                <a:cubicBezTo>
                  <a:pt x="4156" y="9418"/>
                  <a:pt x="4156" y="9418"/>
                  <a:pt x="4156" y="9418"/>
                </a:cubicBezTo>
                <a:cubicBezTo>
                  <a:pt x="3345" y="9722"/>
                  <a:pt x="3345" y="9722"/>
                  <a:pt x="3345" y="9722"/>
                </a:cubicBezTo>
                <a:cubicBezTo>
                  <a:pt x="3311" y="9621"/>
                  <a:pt x="3311" y="9621"/>
                  <a:pt x="3311" y="9621"/>
                </a:cubicBezTo>
                <a:cubicBezTo>
                  <a:pt x="3751" y="8979"/>
                  <a:pt x="3751" y="8979"/>
                  <a:pt x="3751" y="8979"/>
                </a:cubicBezTo>
                <a:cubicBezTo>
                  <a:pt x="3142" y="9215"/>
                  <a:pt x="3142" y="9215"/>
                  <a:pt x="3142" y="9215"/>
                </a:cubicBezTo>
                <a:lnTo>
                  <a:pt x="3109" y="9114"/>
                </a:lnTo>
                <a:close/>
                <a:moveTo>
                  <a:pt x="3311" y="8372"/>
                </a:moveTo>
                <a:cubicBezTo>
                  <a:pt x="3345" y="8642"/>
                  <a:pt x="3345" y="8642"/>
                  <a:pt x="3345" y="8642"/>
                </a:cubicBezTo>
                <a:cubicBezTo>
                  <a:pt x="3548" y="8507"/>
                  <a:pt x="3548" y="8507"/>
                  <a:pt x="3548" y="8507"/>
                </a:cubicBezTo>
                <a:cubicBezTo>
                  <a:pt x="3616" y="8473"/>
                  <a:pt x="3683" y="8439"/>
                  <a:pt x="3717" y="8439"/>
                </a:cubicBezTo>
                <a:cubicBezTo>
                  <a:pt x="3683" y="8439"/>
                  <a:pt x="3616" y="8439"/>
                  <a:pt x="3548" y="8405"/>
                </a:cubicBezTo>
                <a:lnTo>
                  <a:pt x="3311" y="8372"/>
                </a:lnTo>
                <a:close/>
                <a:moveTo>
                  <a:pt x="2906" y="8169"/>
                </a:moveTo>
                <a:cubicBezTo>
                  <a:pt x="3784" y="8372"/>
                  <a:pt x="3784" y="8372"/>
                  <a:pt x="3784" y="8372"/>
                </a:cubicBezTo>
                <a:cubicBezTo>
                  <a:pt x="3818" y="8473"/>
                  <a:pt x="3818" y="8473"/>
                  <a:pt x="3818" y="8473"/>
                </a:cubicBezTo>
                <a:cubicBezTo>
                  <a:pt x="3041" y="8979"/>
                  <a:pt x="3041" y="8979"/>
                  <a:pt x="3041" y="8979"/>
                </a:cubicBezTo>
                <a:cubicBezTo>
                  <a:pt x="3041" y="8844"/>
                  <a:pt x="3041" y="8844"/>
                  <a:pt x="3041" y="8844"/>
                </a:cubicBezTo>
                <a:cubicBezTo>
                  <a:pt x="3244" y="8709"/>
                  <a:pt x="3244" y="8709"/>
                  <a:pt x="3244" y="8709"/>
                </a:cubicBezTo>
                <a:cubicBezTo>
                  <a:pt x="3210" y="8338"/>
                  <a:pt x="3210" y="8338"/>
                  <a:pt x="3210" y="8338"/>
                </a:cubicBezTo>
                <a:cubicBezTo>
                  <a:pt x="2940" y="8304"/>
                  <a:pt x="2940" y="8304"/>
                  <a:pt x="2940" y="8304"/>
                </a:cubicBezTo>
                <a:lnTo>
                  <a:pt x="2906" y="8169"/>
                </a:lnTo>
                <a:close/>
                <a:moveTo>
                  <a:pt x="2838" y="7393"/>
                </a:moveTo>
                <a:cubicBezTo>
                  <a:pt x="3683" y="7393"/>
                  <a:pt x="3683" y="7393"/>
                  <a:pt x="3683" y="7393"/>
                </a:cubicBezTo>
                <a:cubicBezTo>
                  <a:pt x="3683" y="7494"/>
                  <a:pt x="3683" y="7494"/>
                  <a:pt x="3683" y="7494"/>
                </a:cubicBezTo>
                <a:cubicBezTo>
                  <a:pt x="3345" y="7494"/>
                  <a:pt x="3345" y="7494"/>
                  <a:pt x="3345" y="7494"/>
                </a:cubicBezTo>
                <a:cubicBezTo>
                  <a:pt x="3345" y="7933"/>
                  <a:pt x="3345" y="7933"/>
                  <a:pt x="3345" y="7933"/>
                </a:cubicBezTo>
                <a:cubicBezTo>
                  <a:pt x="3683" y="7933"/>
                  <a:pt x="3683" y="7933"/>
                  <a:pt x="3683" y="7933"/>
                </a:cubicBezTo>
                <a:cubicBezTo>
                  <a:pt x="3683" y="8034"/>
                  <a:pt x="3683" y="8034"/>
                  <a:pt x="3683" y="8034"/>
                </a:cubicBezTo>
                <a:cubicBezTo>
                  <a:pt x="2838" y="8034"/>
                  <a:pt x="2838" y="8034"/>
                  <a:pt x="2838" y="8034"/>
                </a:cubicBezTo>
                <a:cubicBezTo>
                  <a:pt x="2838" y="7933"/>
                  <a:pt x="2838" y="7933"/>
                  <a:pt x="2838" y="7933"/>
                </a:cubicBezTo>
                <a:cubicBezTo>
                  <a:pt x="3244" y="7933"/>
                  <a:pt x="3244" y="7933"/>
                  <a:pt x="3244" y="7933"/>
                </a:cubicBezTo>
                <a:cubicBezTo>
                  <a:pt x="3244" y="7494"/>
                  <a:pt x="3244" y="7494"/>
                  <a:pt x="3244" y="7494"/>
                </a:cubicBezTo>
                <a:cubicBezTo>
                  <a:pt x="2838" y="7494"/>
                  <a:pt x="2838" y="7494"/>
                  <a:pt x="2838" y="7494"/>
                </a:cubicBezTo>
                <a:lnTo>
                  <a:pt x="2838" y="7393"/>
                </a:lnTo>
                <a:close/>
                <a:moveTo>
                  <a:pt x="3616" y="7055"/>
                </a:moveTo>
                <a:cubicBezTo>
                  <a:pt x="3616" y="7156"/>
                  <a:pt x="3616" y="7156"/>
                  <a:pt x="3616" y="7156"/>
                </a:cubicBezTo>
                <a:cubicBezTo>
                  <a:pt x="3142" y="7156"/>
                  <a:pt x="3142" y="7156"/>
                  <a:pt x="3142" y="7156"/>
                </a:cubicBezTo>
                <a:cubicBezTo>
                  <a:pt x="3041" y="7156"/>
                  <a:pt x="2973" y="7156"/>
                  <a:pt x="2940" y="7123"/>
                </a:cubicBezTo>
                <a:cubicBezTo>
                  <a:pt x="2872" y="7123"/>
                  <a:pt x="2838" y="7089"/>
                  <a:pt x="2804" y="7021"/>
                </a:cubicBezTo>
                <a:cubicBezTo>
                  <a:pt x="2771" y="6988"/>
                  <a:pt x="2771" y="6920"/>
                  <a:pt x="2771" y="6819"/>
                </a:cubicBezTo>
                <a:cubicBezTo>
                  <a:pt x="2771" y="6751"/>
                  <a:pt x="2771" y="6684"/>
                  <a:pt x="2804" y="6650"/>
                </a:cubicBezTo>
                <a:cubicBezTo>
                  <a:pt x="2838" y="6582"/>
                  <a:pt x="2872" y="6549"/>
                  <a:pt x="2906" y="6515"/>
                </a:cubicBezTo>
                <a:cubicBezTo>
                  <a:pt x="2973" y="6515"/>
                  <a:pt x="3041" y="6481"/>
                  <a:pt x="3142" y="6481"/>
                </a:cubicBezTo>
                <a:cubicBezTo>
                  <a:pt x="3616" y="6481"/>
                  <a:pt x="3616" y="6481"/>
                  <a:pt x="3616" y="6481"/>
                </a:cubicBezTo>
                <a:cubicBezTo>
                  <a:pt x="3616" y="6616"/>
                  <a:pt x="3616" y="6616"/>
                  <a:pt x="3616" y="6616"/>
                </a:cubicBezTo>
                <a:cubicBezTo>
                  <a:pt x="3142" y="6616"/>
                  <a:pt x="3142" y="6616"/>
                  <a:pt x="3142" y="6616"/>
                </a:cubicBezTo>
                <a:cubicBezTo>
                  <a:pt x="3041" y="6616"/>
                  <a:pt x="3007" y="6616"/>
                  <a:pt x="2973" y="6616"/>
                </a:cubicBezTo>
                <a:cubicBezTo>
                  <a:pt x="2940" y="6650"/>
                  <a:pt x="2906" y="6684"/>
                  <a:pt x="2872" y="6684"/>
                </a:cubicBezTo>
                <a:cubicBezTo>
                  <a:pt x="2872" y="6718"/>
                  <a:pt x="2872" y="6785"/>
                  <a:pt x="2872" y="6819"/>
                </a:cubicBezTo>
                <a:cubicBezTo>
                  <a:pt x="2872" y="6920"/>
                  <a:pt x="2872" y="6954"/>
                  <a:pt x="2906" y="6988"/>
                </a:cubicBezTo>
                <a:cubicBezTo>
                  <a:pt x="2940" y="7021"/>
                  <a:pt x="3007" y="7055"/>
                  <a:pt x="3142" y="7055"/>
                </a:cubicBezTo>
                <a:lnTo>
                  <a:pt x="3616" y="7055"/>
                </a:lnTo>
                <a:close/>
                <a:moveTo>
                  <a:pt x="2838" y="5536"/>
                </a:moveTo>
                <a:cubicBezTo>
                  <a:pt x="3683" y="5333"/>
                  <a:pt x="3683" y="5333"/>
                  <a:pt x="3683" y="5333"/>
                </a:cubicBezTo>
                <a:cubicBezTo>
                  <a:pt x="3683" y="5435"/>
                  <a:pt x="3683" y="5435"/>
                  <a:pt x="3683" y="5435"/>
                </a:cubicBezTo>
                <a:cubicBezTo>
                  <a:pt x="3142" y="5570"/>
                  <a:pt x="3142" y="5570"/>
                  <a:pt x="3142" y="5570"/>
                </a:cubicBezTo>
                <a:cubicBezTo>
                  <a:pt x="3075" y="5570"/>
                  <a:pt x="3007" y="5604"/>
                  <a:pt x="2973" y="5604"/>
                </a:cubicBezTo>
                <a:cubicBezTo>
                  <a:pt x="3041" y="5637"/>
                  <a:pt x="3109" y="5637"/>
                  <a:pt x="3109" y="5637"/>
                </a:cubicBezTo>
                <a:cubicBezTo>
                  <a:pt x="3683" y="5806"/>
                  <a:pt x="3683" y="5806"/>
                  <a:pt x="3683" y="5806"/>
                </a:cubicBezTo>
                <a:cubicBezTo>
                  <a:pt x="3683" y="5941"/>
                  <a:pt x="3683" y="5941"/>
                  <a:pt x="3683" y="5941"/>
                </a:cubicBezTo>
                <a:cubicBezTo>
                  <a:pt x="3278" y="6042"/>
                  <a:pt x="3278" y="6042"/>
                  <a:pt x="3278" y="6042"/>
                </a:cubicBezTo>
                <a:cubicBezTo>
                  <a:pt x="3176" y="6076"/>
                  <a:pt x="3075" y="6110"/>
                  <a:pt x="2973" y="6110"/>
                </a:cubicBezTo>
                <a:cubicBezTo>
                  <a:pt x="3007" y="6144"/>
                  <a:pt x="3075" y="6144"/>
                  <a:pt x="3142" y="6177"/>
                </a:cubicBezTo>
                <a:cubicBezTo>
                  <a:pt x="3683" y="6312"/>
                  <a:pt x="3683" y="6312"/>
                  <a:pt x="3683" y="6312"/>
                </a:cubicBezTo>
                <a:cubicBezTo>
                  <a:pt x="3683" y="6414"/>
                  <a:pt x="3683" y="6414"/>
                  <a:pt x="3683" y="6414"/>
                </a:cubicBezTo>
                <a:cubicBezTo>
                  <a:pt x="2838" y="6177"/>
                  <a:pt x="2838" y="6177"/>
                  <a:pt x="2838" y="6177"/>
                </a:cubicBezTo>
                <a:cubicBezTo>
                  <a:pt x="2838" y="6076"/>
                  <a:pt x="2838" y="6076"/>
                  <a:pt x="2838" y="6076"/>
                </a:cubicBezTo>
                <a:cubicBezTo>
                  <a:pt x="3480" y="5907"/>
                  <a:pt x="3480" y="5907"/>
                  <a:pt x="3480" y="5907"/>
                </a:cubicBezTo>
                <a:cubicBezTo>
                  <a:pt x="3548" y="5874"/>
                  <a:pt x="3582" y="5874"/>
                  <a:pt x="3582" y="5874"/>
                </a:cubicBezTo>
                <a:cubicBezTo>
                  <a:pt x="3548" y="5874"/>
                  <a:pt x="3514" y="5840"/>
                  <a:pt x="3480" y="5840"/>
                </a:cubicBezTo>
                <a:cubicBezTo>
                  <a:pt x="2838" y="5671"/>
                  <a:pt x="2838" y="5671"/>
                  <a:pt x="2838" y="5671"/>
                </a:cubicBezTo>
                <a:lnTo>
                  <a:pt x="2838" y="5536"/>
                </a:lnTo>
                <a:close/>
                <a:moveTo>
                  <a:pt x="9225" y="101"/>
                </a:moveTo>
                <a:cubicBezTo>
                  <a:pt x="7333" y="101"/>
                  <a:pt x="5643" y="878"/>
                  <a:pt x="4393" y="2127"/>
                </a:cubicBezTo>
                <a:cubicBezTo>
                  <a:pt x="3176" y="3342"/>
                  <a:pt x="2399" y="5063"/>
                  <a:pt x="2399" y="6920"/>
                </a:cubicBezTo>
                <a:cubicBezTo>
                  <a:pt x="2399" y="8810"/>
                  <a:pt x="3176" y="10532"/>
                  <a:pt x="4393" y="11747"/>
                </a:cubicBezTo>
                <a:cubicBezTo>
                  <a:pt x="5643" y="12996"/>
                  <a:pt x="7333" y="13739"/>
                  <a:pt x="9225" y="13739"/>
                </a:cubicBezTo>
                <a:cubicBezTo>
                  <a:pt x="13010" y="13739"/>
                  <a:pt x="16051" y="10701"/>
                  <a:pt x="16051" y="6920"/>
                </a:cubicBezTo>
                <a:cubicBezTo>
                  <a:pt x="16051" y="5063"/>
                  <a:pt x="15274" y="3342"/>
                  <a:pt x="14058" y="2127"/>
                </a:cubicBezTo>
                <a:cubicBezTo>
                  <a:pt x="12807" y="878"/>
                  <a:pt x="11118" y="101"/>
                  <a:pt x="9225" y="101"/>
                </a:cubicBezTo>
                <a:close/>
                <a:moveTo>
                  <a:pt x="9225" y="0"/>
                </a:moveTo>
                <a:cubicBezTo>
                  <a:pt x="11151" y="0"/>
                  <a:pt x="12875" y="776"/>
                  <a:pt x="14125" y="2025"/>
                </a:cubicBezTo>
                <a:cubicBezTo>
                  <a:pt x="15376" y="3308"/>
                  <a:pt x="16153" y="5030"/>
                  <a:pt x="16153" y="6920"/>
                </a:cubicBezTo>
                <a:cubicBezTo>
                  <a:pt x="16153" y="10768"/>
                  <a:pt x="13044" y="13840"/>
                  <a:pt x="9225" y="13840"/>
                </a:cubicBezTo>
                <a:cubicBezTo>
                  <a:pt x="7333" y="13840"/>
                  <a:pt x="5576" y="13064"/>
                  <a:pt x="4325" y="11815"/>
                </a:cubicBezTo>
                <a:cubicBezTo>
                  <a:pt x="3075" y="10566"/>
                  <a:pt x="2298" y="8844"/>
                  <a:pt x="2298" y="6920"/>
                </a:cubicBezTo>
                <a:cubicBezTo>
                  <a:pt x="2298" y="5030"/>
                  <a:pt x="3075" y="3308"/>
                  <a:pt x="4325" y="2025"/>
                </a:cubicBezTo>
                <a:cubicBezTo>
                  <a:pt x="5576" y="776"/>
                  <a:pt x="7333" y="0"/>
                  <a:pt x="9225" y="0"/>
                </a:cubicBezTo>
                <a:close/>
                <a:moveTo>
                  <a:pt x="9225" y="1789"/>
                </a:moveTo>
                <a:cubicBezTo>
                  <a:pt x="12064" y="1789"/>
                  <a:pt x="14362" y="4085"/>
                  <a:pt x="14362" y="6920"/>
                </a:cubicBezTo>
                <a:cubicBezTo>
                  <a:pt x="14362" y="9756"/>
                  <a:pt x="12064" y="12051"/>
                  <a:pt x="9225" y="12051"/>
                </a:cubicBezTo>
                <a:cubicBezTo>
                  <a:pt x="6387" y="12051"/>
                  <a:pt x="4089" y="9756"/>
                  <a:pt x="4089" y="6920"/>
                </a:cubicBezTo>
                <a:cubicBezTo>
                  <a:pt x="4089" y="4085"/>
                  <a:pt x="6387" y="1789"/>
                  <a:pt x="9225" y="17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6790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>
            <a:extLst>
              <a:ext uri="{FF2B5EF4-FFF2-40B4-BE49-F238E27FC236}">
                <a16:creationId xmlns:a16="http://schemas.microsoft.com/office/drawing/2014/main" id="{84E19065-B94C-5D30-23D5-9A79DCD534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7412" y="2490462"/>
            <a:ext cx="12297103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32EA5EC7-2994-70A0-03F7-5FFDBD5BE360}"/>
              </a:ext>
            </a:extLst>
          </p:cNvPr>
          <p:cNvSpPr/>
          <p:nvPr/>
        </p:nvSpPr>
        <p:spPr>
          <a:xfrm>
            <a:off x="-87412" y="-312425"/>
            <a:ext cx="12297103" cy="7170425"/>
          </a:xfrm>
          <a:prstGeom prst="rect">
            <a:avLst/>
          </a:prstGeom>
          <a:gradFill flip="none" rotWithShape="1">
            <a:gsLst>
              <a:gs pos="7000">
                <a:srgbClr val="114286">
                  <a:alpha val="17000"/>
                </a:srgbClr>
              </a:gs>
              <a:gs pos="63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D657381-A103-CCB0-8780-97D024B30EFF}"/>
              </a:ext>
            </a:extLst>
          </p:cNvPr>
          <p:cNvSpPr txBox="1"/>
          <p:nvPr/>
        </p:nvSpPr>
        <p:spPr>
          <a:xfrm>
            <a:off x="3093833" y="3696771"/>
            <a:ext cx="6050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Wuhan University of Technology</a:t>
            </a:r>
            <a:endParaRPr lang="zh-CN" altLang="en-US" sz="1600" dirty="0">
              <a:solidFill>
                <a:schemeClr val="bg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75BA8D1-11D0-417F-E9DD-EF27BF7342D2}"/>
              </a:ext>
            </a:extLst>
          </p:cNvPr>
          <p:cNvCxnSpPr>
            <a:cxnSpLocks/>
          </p:cNvCxnSpPr>
          <p:nvPr/>
        </p:nvCxnSpPr>
        <p:spPr>
          <a:xfrm>
            <a:off x="3093833" y="3608930"/>
            <a:ext cx="6050166" cy="0"/>
          </a:xfrm>
          <a:prstGeom prst="lin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77C6AD10-B426-93B0-02A9-459202DA2A45}"/>
              </a:ext>
            </a:extLst>
          </p:cNvPr>
          <p:cNvSpPr txBox="1"/>
          <p:nvPr/>
        </p:nvSpPr>
        <p:spPr>
          <a:xfrm>
            <a:off x="6598878" y="1415876"/>
            <a:ext cx="3422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1898-2022</a:t>
            </a:r>
            <a:endParaRPr lang="zh-CN" altLang="en-US" sz="1800" dirty="0">
              <a:solidFill>
                <a:schemeClr val="bg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  <a:p>
            <a:endParaRPr lang="zh-CN" altLang="en-US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877C271-B27E-B419-20D8-BB8D1D4B2811}"/>
              </a:ext>
            </a:extLst>
          </p:cNvPr>
          <p:cNvCxnSpPr>
            <a:cxnSpLocks/>
          </p:cNvCxnSpPr>
          <p:nvPr/>
        </p:nvCxnSpPr>
        <p:spPr>
          <a:xfrm>
            <a:off x="7579811" y="522514"/>
            <a:ext cx="69762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9491D5C0-F474-9948-0420-17FE3B4AAA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305371" y="-115363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reeform 5">
            <a:extLst>
              <a:ext uri="{FF2B5EF4-FFF2-40B4-BE49-F238E27FC236}">
                <a16:creationId xmlns:a16="http://schemas.microsoft.com/office/drawing/2014/main" id="{740C0C92-35CB-9331-E0AB-FC456747DC52}"/>
              </a:ext>
            </a:extLst>
          </p:cNvPr>
          <p:cNvSpPr>
            <a:spLocks noEditPoints="1"/>
          </p:cNvSpPr>
          <p:nvPr/>
        </p:nvSpPr>
        <p:spPr bwMode="auto">
          <a:xfrm>
            <a:off x="482627" y="248033"/>
            <a:ext cx="1227859" cy="1150353"/>
          </a:xfrm>
          <a:custGeom>
            <a:avLst/>
            <a:gdLst>
              <a:gd name="T0" fmla="*/ 5136 w 19059"/>
              <a:gd name="T1" fmla="*/ 16102 h 17857"/>
              <a:gd name="T2" fmla="*/ 811 w 19059"/>
              <a:gd name="T3" fmla="*/ 16912 h 17857"/>
              <a:gd name="T4" fmla="*/ 1689 w 19059"/>
              <a:gd name="T5" fmla="*/ 15629 h 17857"/>
              <a:gd name="T6" fmla="*/ 7502 w 19059"/>
              <a:gd name="T7" fmla="*/ 16169 h 17857"/>
              <a:gd name="T8" fmla="*/ 7502 w 19059"/>
              <a:gd name="T9" fmla="*/ 16777 h 17857"/>
              <a:gd name="T10" fmla="*/ 5001 w 19059"/>
              <a:gd name="T11" fmla="*/ 14988 h 17857"/>
              <a:gd name="T12" fmla="*/ 5880 w 19059"/>
              <a:gd name="T13" fmla="*/ 16304 h 17857"/>
              <a:gd name="T14" fmla="*/ 5609 w 19059"/>
              <a:gd name="T15" fmla="*/ 16439 h 17857"/>
              <a:gd name="T16" fmla="*/ 15376 w 19059"/>
              <a:gd name="T17" fmla="*/ 16642 h 17857"/>
              <a:gd name="T18" fmla="*/ 12503 w 19059"/>
              <a:gd name="T19" fmla="*/ 16541 h 17857"/>
              <a:gd name="T20" fmla="*/ 8279 w 19059"/>
              <a:gd name="T21" fmla="*/ 15764 h 17857"/>
              <a:gd name="T22" fmla="*/ 8482 w 19059"/>
              <a:gd name="T23" fmla="*/ 16979 h 17857"/>
              <a:gd name="T24" fmla="*/ 338 w 19059"/>
              <a:gd name="T25" fmla="*/ 17857 h 17857"/>
              <a:gd name="T26" fmla="*/ 2095 w 19059"/>
              <a:gd name="T27" fmla="*/ 15764 h 17857"/>
              <a:gd name="T28" fmla="*/ 1689 w 19059"/>
              <a:gd name="T29" fmla="*/ 16676 h 17857"/>
              <a:gd name="T30" fmla="*/ 17775 w 19059"/>
              <a:gd name="T31" fmla="*/ 17519 h 17857"/>
              <a:gd name="T32" fmla="*/ 17775 w 19059"/>
              <a:gd name="T33" fmla="*/ 14515 h 17857"/>
              <a:gd name="T34" fmla="*/ 17572 w 19059"/>
              <a:gd name="T35" fmla="*/ 15190 h 17857"/>
              <a:gd name="T36" fmla="*/ 18045 w 19059"/>
              <a:gd name="T37" fmla="*/ 15427 h 17857"/>
              <a:gd name="T38" fmla="*/ 6522 w 19059"/>
              <a:gd name="T39" fmla="*/ 1755 h 17857"/>
              <a:gd name="T40" fmla="*/ 6589 w 19059"/>
              <a:gd name="T41" fmla="*/ 1485 h 17857"/>
              <a:gd name="T42" fmla="*/ 6150 w 19059"/>
              <a:gd name="T43" fmla="*/ 2397 h 17857"/>
              <a:gd name="T44" fmla="*/ 10205 w 19059"/>
              <a:gd name="T45" fmla="*/ 11241 h 17857"/>
              <a:gd name="T46" fmla="*/ 14227 w 19059"/>
              <a:gd name="T47" fmla="*/ 2464 h 17857"/>
              <a:gd name="T48" fmla="*/ 13111 w 19059"/>
              <a:gd name="T49" fmla="*/ 2971 h 17857"/>
              <a:gd name="T50" fmla="*/ 13956 w 19059"/>
              <a:gd name="T51" fmla="*/ 2329 h 17857"/>
              <a:gd name="T52" fmla="*/ 11929 w 19059"/>
              <a:gd name="T53" fmla="*/ 1924 h 17857"/>
              <a:gd name="T54" fmla="*/ 10104 w 19059"/>
              <a:gd name="T55" fmla="*/ 675 h 17857"/>
              <a:gd name="T56" fmla="*/ 8380 w 19059"/>
              <a:gd name="T57" fmla="*/ 1418 h 17857"/>
              <a:gd name="T58" fmla="*/ 7975 w 19059"/>
              <a:gd name="T59" fmla="*/ 1587 h 17857"/>
              <a:gd name="T60" fmla="*/ 4731 w 19059"/>
              <a:gd name="T61" fmla="*/ 3106 h 17857"/>
              <a:gd name="T62" fmla="*/ 4866 w 19059"/>
              <a:gd name="T63" fmla="*/ 2701 h 17857"/>
              <a:gd name="T64" fmla="*/ 4325 w 19059"/>
              <a:gd name="T65" fmla="*/ 3477 h 17857"/>
              <a:gd name="T66" fmla="*/ 15207 w 19059"/>
              <a:gd name="T67" fmla="*/ 5435 h 17857"/>
              <a:gd name="T68" fmla="*/ 14835 w 19059"/>
              <a:gd name="T69" fmla="*/ 6042 h 17857"/>
              <a:gd name="T70" fmla="*/ 15511 w 19059"/>
              <a:gd name="T71" fmla="*/ 5975 h 17857"/>
              <a:gd name="T72" fmla="*/ 14936 w 19059"/>
              <a:gd name="T73" fmla="*/ 7190 h 17857"/>
              <a:gd name="T74" fmla="*/ 15713 w 19059"/>
              <a:gd name="T75" fmla="*/ 7528 h 17857"/>
              <a:gd name="T76" fmla="*/ 14902 w 19059"/>
              <a:gd name="T77" fmla="*/ 8304 h 17857"/>
              <a:gd name="T78" fmla="*/ 15443 w 19059"/>
              <a:gd name="T79" fmla="*/ 9283 h 17857"/>
              <a:gd name="T80" fmla="*/ 14396 w 19059"/>
              <a:gd name="T81" fmla="*/ 10431 h 17857"/>
              <a:gd name="T82" fmla="*/ 13956 w 19059"/>
              <a:gd name="T83" fmla="*/ 10633 h 17857"/>
              <a:gd name="T84" fmla="*/ 13010 w 19059"/>
              <a:gd name="T85" fmla="*/ 11410 h 17857"/>
              <a:gd name="T86" fmla="*/ 12638 w 19059"/>
              <a:gd name="T87" fmla="*/ 11713 h 17857"/>
              <a:gd name="T88" fmla="*/ 10915 w 19059"/>
              <a:gd name="T89" fmla="*/ 13097 h 17857"/>
              <a:gd name="T90" fmla="*/ 11455 w 19059"/>
              <a:gd name="T91" fmla="*/ 13064 h 17857"/>
              <a:gd name="T92" fmla="*/ 9969 w 19059"/>
              <a:gd name="T93" fmla="*/ 13165 h 17857"/>
              <a:gd name="T94" fmla="*/ 8516 w 19059"/>
              <a:gd name="T95" fmla="*/ 13503 h 17857"/>
              <a:gd name="T96" fmla="*/ 7468 w 19059"/>
              <a:gd name="T97" fmla="*/ 12760 h 17857"/>
              <a:gd name="T98" fmla="*/ 8076 w 19059"/>
              <a:gd name="T99" fmla="*/ 13030 h 17857"/>
              <a:gd name="T100" fmla="*/ 6893 w 19059"/>
              <a:gd name="T101" fmla="*/ 12389 h 17857"/>
              <a:gd name="T102" fmla="*/ 6995 w 19059"/>
              <a:gd name="T103" fmla="*/ 12929 h 17857"/>
              <a:gd name="T104" fmla="*/ 6082 w 19059"/>
              <a:gd name="T105" fmla="*/ 12287 h 17857"/>
              <a:gd name="T106" fmla="*/ 4900 w 19059"/>
              <a:gd name="T107" fmla="*/ 11747 h 17857"/>
              <a:gd name="T108" fmla="*/ 4190 w 19059"/>
              <a:gd name="T109" fmla="*/ 11072 h 17857"/>
              <a:gd name="T110" fmla="*/ 3920 w 19059"/>
              <a:gd name="T111" fmla="*/ 10599 h 17857"/>
              <a:gd name="T112" fmla="*/ 3311 w 19059"/>
              <a:gd name="T113" fmla="*/ 8372 h 17857"/>
              <a:gd name="T114" fmla="*/ 2838 w 19059"/>
              <a:gd name="T115" fmla="*/ 7393 h 17857"/>
              <a:gd name="T116" fmla="*/ 3142 w 19059"/>
              <a:gd name="T117" fmla="*/ 7156 h 17857"/>
              <a:gd name="T118" fmla="*/ 3616 w 19059"/>
              <a:gd name="T119" fmla="*/ 7055 h 17857"/>
              <a:gd name="T120" fmla="*/ 2838 w 19059"/>
              <a:gd name="T121" fmla="*/ 6076 h 17857"/>
              <a:gd name="T122" fmla="*/ 14125 w 19059"/>
              <a:gd name="T123" fmla="*/ 2025 h 17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9" h="17857">
                <a:moveTo>
                  <a:pt x="5609" y="16439"/>
                </a:moveTo>
                <a:cubicBezTo>
                  <a:pt x="5609" y="16372"/>
                  <a:pt x="5609" y="16372"/>
                  <a:pt x="5609" y="16372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439"/>
                </a:lnTo>
                <a:close/>
                <a:moveTo>
                  <a:pt x="18045" y="15427"/>
                </a:moveTo>
                <a:cubicBezTo>
                  <a:pt x="18045" y="15292"/>
                  <a:pt x="18045" y="15292"/>
                  <a:pt x="18045" y="15292"/>
                </a:cubicBezTo>
                <a:cubicBezTo>
                  <a:pt x="17876" y="15325"/>
                  <a:pt x="17876" y="15325"/>
                  <a:pt x="17876" y="15325"/>
                </a:cubicBezTo>
                <a:lnTo>
                  <a:pt x="18045" y="15427"/>
                </a:lnTo>
                <a:close/>
                <a:moveTo>
                  <a:pt x="5102" y="16304"/>
                </a:moveTo>
                <a:cubicBezTo>
                  <a:pt x="5305" y="16304"/>
                  <a:pt x="5170" y="16372"/>
                  <a:pt x="5271" y="16237"/>
                </a:cubicBezTo>
                <a:cubicBezTo>
                  <a:pt x="5102" y="16237"/>
                  <a:pt x="5102" y="16237"/>
                  <a:pt x="5102" y="16237"/>
                </a:cubicBezTo>
                <a:lnTo>
                  <a:pt x="5102" y="16304"/>
                </a:lnTo>
                <a:close/>
                <a:moveTo>
                  <a:pt x="5136" y="16102"/>
                </a:moveTo>
                <a:cubicBezTo>
                  <a:pt x="5305" y="16102"/>
                  <a:pt x="5271" y="16135"/>
                  <a:pt x="5305" y="15967"/>
                </a:cubicBezTo>
                <a:cubicBezTo>
                  <a:pt x="5170" y="15967"/>
                  <a:pt x="5136" y="15967"/>
                  <a:pt x="5136" y="16102"/>
                </a:cubicBezTo>
                <a:close/>
                <a:moveTo>
                  <a:pt x="5001" y="15697"/>
                </a:moveTo>
                <a:cubicBezTo>
                  <a:pt x="5001" y="15764"/>
                  <a:pt x="5035" y="15832"/>
                  <a:pt x="5102" y="15832"/>
                </a:cubicBezTo>
                <a:cubicBezTo>
                  <a:pt x="5136" y="15832"/>
                  <a:pt x="5170" y="15764"/>
                  <a:pt x="5170" y="15730"/>
                </a:cubicBezTo>
                <a:cubicBezTo>
                  <a:pt x="5170" y="15629"/>
                  <a:pt x="5136" y="15595"/>
                  <a:pt x="5102" y="15595"/>
                </a:cubicBezTo>
                <a:cubicBezTo>
                  <a:pt x="5035" y="15595"/>
                  <a:pt x="5001" y="15629"/>
                  <a:pt x="5001" y="15697"/>
                </a:cubicBezTo>
                <a:close/>
                <a:moveTo>
                  <a:pt x="8583" y="15359"/>
                </a:moveTo>
                <a:cubicBezTo>
                  <a:pt x="8583" y="15629"/>
                  <a:pt x="8583" y="15629"/>
                  <a:pt x="8583" y="15629"/>
                </a:cubicBezTo>
                <a:cubicBezTo>
                  <a:pt x="8752" y="15629"/>
                  <a:pt x="8820" y="15562"/>
                  <a:pt x="8820" y="15359"/>
                </a:cubicBezTo>
                <a:cubicBezTo>
                  <a:pt x="8820" y="15224"/>
                  <a:pt x="8820" y="15224"/>
                  <a:pt x="8853" y="15157"/>
                </a:cubicBezTo>
                <a:cubicBezTo>
                  <a:pt x="8718" y="15190"/>
                  <a:pt x="8583" y="15224"/>
                  <a:pt x="8583" y="15359"/>
                </a:cubicBezTo>
                <a:close/>
                <a:moveTo>
                  <a:pt x="507" y="17249"/>
                </a:moveTo>
                <a:cubicBezTo>
                  <a:pt x="743" y="17249"/>
                  <a:pt x="743" y="17249"/>
                  <a:pt x="743" y="17249"/>
                </a:cubicBezTo>
                <a:cubicBezTo>
                  <a:pt x="811" y="17216"/>
                  <a:pt x="878" y="17216"/>
                  <a:pt x="878" y="17081"/>
                </a:cubicBezTo>
                <a:cubicBezTo>
                  <a:pt x="878" y="17047"/>
                  <a:pt x="878" y="17047"/>
                  <a:pt x="878" y="17047"/>
                </a:cubicBezTo>
                <a:cubicBezTo>
                  <a:pt x="878" y="16946"/>
                  <a:pt x="878" y="16946"/>
                  <a:pt x="811" y="16912"/>
                </a:cubicBezTo>
                <a:cubicBezTo>
                  <a:pt x="743" y="16811"/>
                  <a:pt x="743" y="16811"/>
                  <a:pt x="743" y="16811"/>
                </a:cubicBezTo>
                <a:cubicBezTo>
                  <a:pt x="473" y="17216"/>
                  <a:pt x="473" y="17216"/>
                  <a:pt x="473" y="17216"/>
                </a:cubicBezTo>
                <a:lnTo>
                  <a:pt x="507" y="17249"/>
                </a:lnTo>
                <a:close/>
                <a:moveTo>
                  <a:pt x="5880" y="17249"/>
                </a:moveTo>
                <a:cubicBezTo>
                  <a:pt x="5880" y="17114"/>
                  <a:pt x="5880" y="17114"/>
                  <a:pt x="5880" y="17114"/>
                </a:cubicBezTo>
                <a:cubicBezTo>
                  <a:pt x="5880" y="16912"/>
                  <a:pt x="5812" y="16811"/>
                  <a:pt x="5576" y="16811"/>
                </a:cubicBezTo>
                <a:cubicBezTo>
                  <a:pt x="5576" y="16946"/>
                  <a:pt x="5576" y="16946"/>
                  <a:pt x="5576" y="16946"/>
                </a:cubicBezTo>
                <a:cubicBezTo>
                  <a:pt x="5576" y="17182"/>
                  <a:pt x="5474" y="17182"/>
                  <a:pt x="5407" y="17317"/>
                </a:cubicBezTo>
                <a:lnTo>
                  <a:pt x="5880" y="17249"/>
                </a:lnTo>
                <a:close/>
                <a:moveTo>
                  <a:pt x="2433" y="15764"/>
                </a:moveTo>
                <a:cubicBezTo>
                  <a:pt x="2669" y="15764"/>
                  <a:pt x="2838" y="15697"/>
                  <a:pt x="2838" y="15460"/>
                </a:cubicBezTo>
                <a:cubicBezTo>
                  <a:pt x="2838" y="15292"/>
                  <a:pt x="2602" y="15190"/>
                  <a:pt x="2433" y="15190"/>
                </a:cubicBezTo>
                <a:lnTo>
                  <a:pt x="2433" y="15764"/>
                </a:lnTo>
                <a:close/>
                <a:moveTo>
                  <a:pt x="1216" y="15967"/>
                </a:moveTo>
                <a:cubicBezTo>
                  <a:pt x="1351" y="15967"/>
                  <a:pt x="1689" y="15764"/>
                  <a:pt x="1689" y="15629"/>
                </a:cubicBezTo>
                <a:cubicBezTo>
                  <a:pt x="1689" y="15562"/>
                  <a:pt x="1622" y="15494"/>
                  <a:pt x="1554" y="15494"/>
                </a:cubicBezTo>
                <a:cubicBezTo>
                  <a:pt x="1453" y="15494"/>
                  <a:pt x="1216" y="15697"/>
                  <a:pt x="946" y="15730"/>
                </a:cubicBezTo>
                <a:cubicBezTo>
                  <a:pt x="946" y="15865"/>
                  <a:pt x="946" y="15865"/>
                  <a:pt x="946" y="15865"/>
                </a:cubicBezTo>
                <a:cubicBezTo>
                  <a:pt x="1081" y="15899"/>
                  <a:pt x="1149" y="15967"/>
                  <a:pt x="1216" y="15967"/>
                </a:cubicBezTo>
                <a:close/>
                <a:moveTo>
                  <a:pt x="4089" y="15730"/>
                </a:moveTo>
                <a:cubicBezTo>
                  <a:pt x="4224" y="15730"/>
                  <a:pt x="4325" y="15325"/>
                  <a:pt x="4325" y="15157"/>
                </a:cubicBezTo>
                <a:cubicBezTo>
                  <a:pt x="4325" y="15022"/>
                  <a:pt x="4224" y="14887"/>
                  <a:pt x="4156" y="14853"/>
                </a:cubicBezTo>
                <a:cubicBezTo>
                  <a:pt x="4021" y="14920"/>
                  <a:pt x="3818" y="15730"/>
                  <a:pt x="4089" y="15730"/>
                </a:cubicBezTo>
                <a:close/>
                <a:moveTo>
                  <a:pt x="4089" y="17621"/>
                </a:moveTo>
                <a:cubicBezTo>
                  <a:pt x="4190" y="17621"/>
                  <a:pt x="4359" y="16777"/>
                  <a:pt x="4359" y="16574"/>
                </a:cubicBezTo>
                <a:cubicBezTo>
                  <a:pt x="4494" y="16169"/>
                  <a:pt x="4494" y="15832"/>
                  <a:pt x="4021" y="15832"/>
                </a:cubicBezTo>
                <a:cubicBezTo>
                  <a:pt x="4021" y="16304"/>
                  <a:pt x="4021" y="16304"/>
                  <a:pt x="4021" y="16304"/>
                </a:cubicBezTo>
                <a:cubicBezTo>
                  <a:pt x="3886" y="17351"/>
                  <a:pt x="3886" y="17351"/>
                  <a:pt x="3886" y="17351"/>
                </a:cubicBezTo>
                <a:cubicBezTo>
                  <a:pt x="3818" y="17486"/>
                  <a:pt x="3953" y="17621"/>
                  <a:pt x="4089" y="17621"/>
                </a:cubicBezTo>
                <a:close/>
                <a:moveTo>
                  <a:pt x="7502" y="16169"/>
                </a:moveTo>
                <a:cubicBezTo>
                  <a:pt x="7502" y="15899"/>
                  <a:pt x="7637" y="15832"/>
                  <a:pt x="7637" y="15562"/>
                </a:cubicBezTo>
                <a:cubicBezTo>
                  <a:pt x="7637" y="15494"/>
                  <a:pt x="7569" y="15427"/>
                  <a:pt x="7468" y="15427"/>
                </a:cubicBezTo>
                <a:cubicBezTo>
                  <a:pt x="7231" y="15427"/>
                  <a:pt x="6961" y="15697"/>
                  <a:pt x="6758" y="15730"/>
                </a:cubicBezTo>
                <a:cubicBezTo>
                  <a:pt x="6758" y="15832"/>
                  <a:pt x="6758" y="15832"/>
                  <a:pt x="6758" y="15832"/>
                </a:cubicBezTo>
                <a:cubicBezTo>
                  <a:pt x="6826" y="15865"/>
                  <a:pt x="6826" y="15865"/>
                  <a:pt x="6961" y="15865"/>
                </a:cubicBezTo>
                <a:cubicBezTo>
                  <a:pt x="7062" y="15865"/>
                  <a:pt x="7062" y="15865"/>
                  <a:pt x="7062" y="15865"/>
                </a:cubicBezTo>
                <a:cubicBezTo>
                  <a:pt x="7198" y="15865"/>
                  <a:pt x="7198" y="15865"/>
                  <a:pt x="7299" y="15832"/>
                </a:cubicBezTo>
                <a:cubicBezTo>
                  <a:pt x="7299" y="16237"/>
                  <a:pt x="7299" y="16237"/>
                  <a:pt x="7299" y="16237"/>
                </a:cubicBezTo>
                <a:cubicBezTo>
                  <a:pt x="7299" y="16406"/>
                  <a:pt x="7062" y="16372"/>
                  <a:pt x="6927" y="16541"/>
                </a:cubicBezTo>
                <a:cubicBezTo>
                  <a:pt x="6927" y="16574"/>
                  <a:pt x="6927" y="16574"/>
                  <a:pt x="6927" y="16574"/>
                </a:cubicBezTo>
                <a:cubicBezTo>
                  <a:pt x="7299" y="16642"/>
                  <a:pt x="7299" y="16642"/>
                  <a:pt x="7299" y="16642"/>
                </a:cubicBezTo>
                <a:cubicBezTo>
                  <a:pt x="7198" y="16709"/>
                  <a:pt x="7029" y="16979"/>
                  <a:pt x="7029" y="17114"/>
                </a:cubicBezTo>
                <a:cubicBezTo>
                  <a:pt x="7029" y="17216"/>
                  <a:pt x="7198" y="17249"/>
                  <a:pt x="7299" y="17249"/>
                </a:cubicBezTo>
                <a:cubicBezTo>
                  <a:pt x="7367" y="17249"/>
                  <a:pt x="7468" y="17216"/>
                  <a:pt x="7502" y="17182"/>
                </a:cubicBezTo>
                <a:cubicBezTo>
                  <a:pt x="7502" y="16777"/>
                  <a:pt x="7502" y="16777"/>
                  <a:pt x="7502" y="16777"/>
                </a:cubicBezTo>
                <a:cubicBezTo>
                  <a:pt x="7840" y="16372"/>
                  <a:pt x="7840" y="16372"/>
                  <a:pt x="7840" y="16372"/>
                </a:cubicBezTo>
                <a:cubicBezTo>
                  <a:pt x="7772" y="16304"/>
                  <a:pt x="7772" y="16304"/>
                  <a:pt x="7772" y="16304"/>
                </a:cubicBezTo>
                <a:cubicBezTo>
                  <a:pt x="7502" y="16372"/>
                  <a:pt x="7502" y="16372"/>
                  <a:pt x="7502" y="16372"/>
                </a:cubicBezTo>
                <a:lnTo>
                  <a:pt x="7502" y="16169"/>
                </a:lnTo>
                <a:close/>
                <a:moveTo>
                  <a:pt x="5542" y="16304"/>
                </a:moveTo>
                <a:cubicBezTo>
                  <a:pt x="5576" y="16102"/>
                  <a:pt x="5677" y="16169"/>
                  <a:pt x="5677" y="16034"/>
                </a:cubicBezTo>
                <a:cubicBezTo>
                  <a:pt x="5677" y="16000"/>
                  <a:pt x="5576" y="15899"/>
                  <a:pt x="5542" y="15865"/>
                </a:cubicBezTo>
                <a:cubicBezTo>
                  <a:pt x="5609" y="15730"/>
                  <a:pt x="5711" y="15764"/>
                  <a:pt x="5711" y="15629"/>
                </a:cubicBezTo>
                <a:cubicBezTo>
                  <a:pt x="5711" y="15427"/>
                  <a:pt x="5474" y="15494"/>
                  <a:pt x="5474" y="15359"/>
                </a:cubicBezTo>
                <a:cubicBezTo>
                  <a:pt x="5474" y="15157"/>
                  <a:pt x="5744" y="15190"/>
                  <a:pt x="5744" y="14751"/>
                </a:cubicBezTo>
                <a:cubicBezTo>
                  <a:pt x="5744" y="14616"/>
                  <a:pt x="5744" y="14616"/>
                  <a:pt x="5744" y="14616"/>
                </a:cubicBezTo>
                <a:cubicBezTo>
                  <a:pt x="5542" y="14616"/>
                  <a:pt x="5440" y="14718"/>
                  <a:pt x="5440" y="14920"/>
                </a:cubicBezTo>
                <a:cubicBezTo>
                  <a:pt x="5170" y="14785"/>
                  <a:pt x="5170" y="14785"/>
                  <a:pt x="5170" y="14785"/>
                </a:cubicBezTo>
                <a:cubicBezTo>
                  <a:pt x="5204" y="15022"/>
                  <a:pt x="5204" y="15022"/>
                  <a:pt x="5204" y="15022"/>
                </a:cubicBezTo>
                <a:cubicBezTo>
                  <a:pt x="5001" y="14988"/>
                  <a:pt x="5001" y="14988"/>
                  <a:pt x="5001" y="14988"/>
                </a:cubicBezTo>
                <a:cubicBezTo>
                  <a:pt x="5035" y="15055"/>
                  <a:pt x="5035" y="15055"/>
                  <a:pt x="5035" y="15190"/>
                </a:cubicBezTo>
                <a:cubicBezTo>
                  <a:pt x="5035" y="15494"/>
                  <a:pt x="4629" y="15460"/>
                  <a:pt x="4562" y="15730"/>
                </a:cubicBezTo>
                <a:cubicBezTo>
                  <a:pt x="4900" y="15730"/>
                  <a:pt x="4900" y="15730"/>
                  <a:pt x="4900" y="15730"/>
                </a:cubicBezTo>
                <a:cubicBezTo>
                  <a:pt x="4900" y="16102"/>
                  <a:pt x="4900" y="16102"/>
                  <a:pt x="4900" y="16102"/>
                </a:cubicBezTo>
                <a:cubicBezTo>
                  <a:pt x="4900" y="16271"/>
                  <a:pt x="4731" y="16237"/>
                  <a:pt x="4731" y="16406"/>
                </a:cubicBezTo>
                <a:cubicBezTo>
                  <a:pt x="4731" y="16439"/>
                  <a:pt x="4731" y="16439"/>
                  <a:pt x="4731" y="16439"/>
                </a:cubicBezTo>
                <a:cubicBezTo>
                  <a:pt x="4731" y="16541"/>
                  <a:pt x="4764" y="16574"/>
                  <a:pt x="4866" y="16574"/>
                </a:cubicBezTo>
                <a:cubicBezTo>
                  <a:pt x="5001" y="16574"/>
                  <a:pt x="4967" y="16507"/>
                  <a:pt x="5102" y="16406"/>
                </a:cubicBezTo>
                <a:cubicBezTo>
                  <a:pt x="5170" y="16574"/>
                  <a:pt x="5170" y="16574"/>
                  <a:pt x="5170" y="16574"/>
                </a:cubicBezTo>
                <a:cubicBezTo>
                  <a:pt x="4866" y="16777"/>
                  <a:pt x="4866" y="16777"/>
                  <a:pt x="4866" y="16777"/>
                </a:cubicBezTo>
                <a:cubicBezTo>
                  <a:pt x="5102" y="16811"/>
                  <a:pt x="5102" y="16811"/>
                  <a:pt x="5102" y="16811"/>
                </a:cubicBezTo>
                <a:cubicBezTo>
                  <a:pt x="4967" y="17182"/>
                  <a:pt x="4967" y="17182"/>
                  <a:pt x="4967" y="17182"/>
                </a:cubicBezTo>
                <a:cubicBezTo>
                  <a:pt x="5102" y="17182"/>
                  <a:pt x="5102" y="17182"/>
                  <a:pt x="5102" y="17182"/>
                </a:cubicBezTo>
                <a:cubicBezTo>
                  <a:pt x="5271" y="17182"/>
                  <a:pt x="5339" y="16811"/>
                  <a:pt x="5440" y="16676"/>
                </a:cubicBezTo>
                <a:cubicBezTo>
                  <a:pt x="5711" y="16676"/>
                  <a:pt x="5880" y="16574"/>
                  <a:pt x="5880" y="16304"/>
                </a:cubicBezTo>
                <a:lnTo>
                  <a:pt x="5542" y="16304"/>
                </a:lnTo>
                <a:close/>
                <a:moveTo>
                  <a:pt x="5102" y="15832"/>
                </a:moveTo>
                <a:cubicBezTo>
                  <a:pt x="5035" y="15832"/>
                  <a:pt x="5001" y="15764"/>
                  <a:pt x="5001" y="15697"/>
                </a:cubicBezTo>
                <a:cubicBezTo>
                  <a:pt x="5001" y="15629"/>
                  <a:pt x="5035" y="15595"/>
                  <a:pt x="5102" y="15595"/>
                </a:cubicBezTo>
                <a:cubicBezTo>
                  <a:pt x="5136" y="15595"/>
                  <a:pt x="5170" y="15629"/>
                  <a:pt x="5170" y="15730"/>
                </a:cubicBezTo>
                <a:cubicBezTo>
                  <a:pt x="5170" y="15764"/>
                  <a:pt x="5136" y="15832"/>
                  <a:pt x="5102" y="15832"/>
                </a:cubicBezTo>
                <a:close/>
                <a:moveTo>
                  <a:pt x="5136" y="16102"/>
                </a:moveTo>
                <a:cubicBezTo>
                  <a:pt x="5136" y="15967"/>
                  <a:pt x="5170" y="15967"/>
                  <a:pt x="5305" y="15967"/>
                </a:cubicBezTo>
                <a:cubicBezTo>
                  <a:pt x="5271" y="16135"/>
                  <a:pt x="5305" y="16102"/>
                  <a:pt x="5136" y="16102"/>
                </a:cubicBezTo>
                <a:close/>
                <a:moveTo>
                  <a:pt x="5102" y="16304"/>
                </a:moveTo>
                <a:cubicBezTo>
                  <a:pt x="5102" y="16237"/>
                  <a:pt x="5102" y="16237"/>
                  <a:pt x="5102" y="16237"/>
                </a:cubicBezTo>
                <a:cubicBezTo>
                  <a:pt x="5271" y="16237"/>
                  <a:pt x="5271" y="16237"/>
                  <a:pt x="5271" y="16237"/>
                </a:cubicBezTo>
                <a:cubicBezTo>
                  <a:pt x="5170" y="16372"/>
                  <a:pt x="5305" y="16304"/>
                  <a:pt x="5102" y="16304"/>
                </a:cubicBezTo>
                <a:close/>
                <a:moveTo>
                  <a:pt x="5609" y="16372"/>
                </a:moveTo>
                <a:cubicBezTo>
                  <a:pt x="5609" y="16439"/>
                  <a:pt x="5609" y="16439"/>
                  <a:pt x="5609" y="16439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372"/>
                </a:lnTo>
                <a:close/>
                <a:moveTo>
                  <a:pt x="14970" y="15730"/>
                </a:moveTo>
                <a:cubicBezTo>
                  <a:pt x="14970" y="15325"/>
                  <a:pt x="15139" y="14920"/>
                  <a:pt x="14632" y="14920"/>
                </a:cubicBezTo>
                <a:cubicBezTo>
                  <a:pt x="14497" y="14920"/>
                  <a:pt x="14497" y="14920"/>
                  <a:pt x="14497" y="14920"/>
                </a:cubicBezTo>
                <a:cubicBezTo>
                  <a:pt x="14497" y="15899"/>
                  <a:pt x="14497" y="15899"/>
                  <a:pt x="14497" y="15899"/>
                </a:cubicBezTo>
                <a:cubicBezTo>
                  <a:pt x="14497" y="16271"/>
                  <a:pt x="13787" y="16507"/>
                  <a:pt x="13517" y="16642"/>
                </a:cubicBezTo>
                <a:cubicBezTo>
                  <a:pt x="13584" y="16709"/>
                  <a:pt x="13584" y="16777"/>
                  <a:pt x="13720" y="16777"/>
                </a:cubicBezTo>
                <a:cubicBezTo>
                  <a:pt x="13922" y="16777"/>
                  <a:pt x="13922" y="16777"/>
                  <a:pt x="13922" y="16777"/>
                </a:cubicBezTo>
                <a:cubicBezTo>
                  <a:pt x="14193" y="16777"/>
                  <a:pt x="14227" y="16574"/>
                  <a:pt x="14429" y="16439"/>
                </a:cubicBezTo>
                <a:cubicBezTo>
                  <a:pt x="14429" y="16946"/>
                  <a:pt x="13787" y="16979"/>
                  <a:pt x="13618" y="17317"/>
                </a:cubicBezTo>
                <a:cubicBezTo>
                  <a:pt x="14159" y="17317"/>
                  <a:pt x="14632" y="16811"/>
                  <a:pt x="14733" y="16406"/>
                </a:cubicBezTo>
                <a:cubicBezTo>
                  <a:pt x="15004" y="16439"/>
                  <a:pt x="15173" y="17081"/>
                  <a:pt x="15376" y="17081"/>
                </a:cubicBezTo>
                <a:cubicBezTo>
                  <a:pt x="15511" y="17081"/>
                  <a:pt x="16085" y="16777"/>
                  <a:pt x="16119" y="16676"/>
                </a:cubicBezTo>
                <a:cubicBezTo>
                  <a:pt x="15713" y="16676"/>
                  <a:pt x="15680" y="16777"/>
                  <a:pt x="15376" y="16642"/>
                </a:cubicBezTo>
                <a:cubicBezTo>
                  <a:pt x="15274" y="16574"/>
                  <a:pt x="14869" y="16372"/>
                  <a:pt x="14869" y="16271"/>
                </a:cubicBezTo>
                <a:cubicBezTo>
                  <a:pt x="14869" y="15832"/>
                  <a:pt x="15511" y="15865"/>
                  <a:pt x="15578" y="15494"/>
                </a:cubicBezTo>
                <a:cubicBezTo>
                  <a:pt x="15376" y="15460"/>
                  <a:pt x="15376" y="15460"/>
                  <a:pt x="15376" y="15460"/>
                </a:cubicBezTo>
                <a:lnTo>
                  <a:pt x="14970" y="15730"/>
                </a:lnTo>
                <a:close/>
                <a:moveTo>
                  <a:pt x="11861" y="15325"/>
                </a:moveTo>
                <a:cubicBezTo>
                  <a:pt x="10949" y="15325"/>
                  <a:pt x="10949" y="15325"/>
                  <a:pt x="10949" y="15325"/>
                </a:cubicBezTo>
                <a:cubicBezTo>
                  <a:pt x="11084" y="15697"/>
                  <a:pt x="11084" y="15697"/>
                  <a:pt x="11084" y="15697"/>
                </a:cubicBezTo>
                <a:cubicBezTo>
                  <a:pt x="11185" y="15730"/>
                  <a:pt x="11185" y="15730"/>
                  <a:pt x="11320" y="15730"/>
                </a:cubicBezTo>
                <a:cubicBezTo>
                  <a:pt x="11422" y="15730"/>
                  <a:pt x="11422" y="15730"/>
                  <a:pt x="11422" y="15730"/>
                </a:cubicBezTo>
                <a:cubicBezTo>
                  <a:pt x="11726" y="15730"/>
                  <a:pt x="11760" y="15562"/>
                  <a:pt x="12030" y="15562"/>
                </a:cubicBezTo>
                <a:cubicBezTo>
                  <a:pt x="11996" y="15764"/>
                  <a:pt x="11422" y="16237"/>
                  <a:pt x="11219" y="16372"/>
                </a:cubicBezTo>
                <a:cubicBezTo>
                  <a:pt x="10712" y="16777"/>
                  <a:pt x="10644" y="16574"/>
                  <a:pt x="9969" y="16709"/>
                </a:cubicBezTo>
                <a:cubicBezTo>
                  <a:pt x="10036" y="16979"/>
                  <a:pt x="10205" y="17081"/>
                  <a:pt x="10374" y="17216"/>
                </a:cubicBezTo>
                <a:cubicBezTo>
                  <a:pt x="10847" y="16912"/>
                  <a:pt x="11624" y="16676"/>
                  <a:pt x="12402" y="16676"/>
                </a:cubicBezTo>
                <a:cubicBezTo>
                  <a:pt x="12435" y="16642"/>
                  <a:pt x="12503" y="16574"/>
                  <a:pt x="12503" y="16541"/>
                </a:cubicBezTo>
                <a:cubicBezTo>
                  <a:pt x="12503" y="16439"/>
                  <a:pt x="12503" y="16507"/>
                  <a:pt x="12435" y="16372"/>
                </a:cubicBezTo>
                <a:cubicBezTo>
                  <a:pt x="12300" y="16372"/>
                  <a:pt x="12300" y="16372"/>
                  <a:pt x="12300" y="16372"/>
                </a:cubicBezTo>
                <a:cubicBezTo>
                  <a:pt x="11692" y="16439"/>
                  <a:pt x="11692" y="16439"/>
                  <a:pt x="11692" y="16439"/>
                </a:cubicBezTo>
                <a:cubicBezTo>
                  <a:pt x="11726" y="16271"/>
                  <a:pt x="11962" y="16102"/>
                  <a:pt x="12030" y="15967"/>
                </a:cubicBezTo>
                <a:cubicBezTo>
                  <a:pt x="12131" y="15899"/>
                  <a:pt x="12537" y="15629"/>
                  <a:pt x="12537" y="15595"/>
                </a:cubicBezTo>
                <a:cubicBezTo>
                  <a:pt x="12537" y="15460"/>
                  <a:pt x="12402" y="15325"/>
                  <a:pt x="12300" y="15292"/>
                </a:cubicBezTo>
                <a:lnTo>
                  <a:pt x="11861" y="15325"/>
                </a:lnTo>
                <a:close/>
                <a:moveTo>
                  <a:pt x="8414" y="16406"/>
                </a:moveTo>
                <a:cubicBezTo>
                  <a:pt x="8448" y="16034"/>
                  <a:pt x="8752" y="16271"/>
                  <a:pt x="8887" y="15764"/>
                </a:cubicBezTo>
                <a:cubicBezTo>
                  <a:pt x="8989" y="15427"/>
                  <a:pt x="9360" y="15190"/>
                  <a:pt x="9360" y="15123"/>
                </a:cubicBezTo>
                <a:cubicBezTo>
                  <a:pt x="9360" y="14988"/>
                  <a:pt x="9360" y="14988"/>
                  <a:pt x="9360" y="14988"/>
                </a:cubicBezTo>
                <a:cubicBezTo>
                  <a:pt x="9225" y="14920"/>
                  <a:pt x="9124" y="14853"/>
                  <a:pt x="8955" y="14853"/>
                </a:cubicBezTo>
                <a:cubicBezTo>
                  <a:pt x="8820" y="14853"/>
                  <a:pt x="8144" y="15325"/>
                  <a:pt x="8042" y="15460"/>
                </a:cubicBezTo>
                <a:cubicBezTo>
                  <a:pt x="8414" y="15460"/>
                  <a:pt x="8414" y="15460"/>
                  <a:pt x="8414" y="15460"/>
                </a:cubicBezTo>
                <a:cubicBezTo>
                  <a:pt x="8279" y="15764"/>
                  <a:pt x="8279" y="15764"/>
                  <a:pt x="8279" y="15764"/>
                </a:cubicBezTo>
                <a:cubicBezTo>
                  <a:pt x="8178" y="15764"/>
                  <a:pt x="8178" y="15764"/>
                  <a:pt x="8178" y="15764"/>
                </a:cubicBezTo>
                <a:cubicBezTo>
                  <a:pt x="8144" y="15595"/>
                  <a:pt x="7975" y="15359"/>
                  <a:pt x="7738" y="15359"/>
                </a:cubicBezTo>
                <a:cubicBezTo>
                  <a:pt x="7772" y="15562"/>
                  <a:pt x="7840" y="16000"/>
                  <a:pt x="8009" y="16000"/>
                </a:cubicBezTo>
                <a:cubicBezTo>
                  <a:pt x="8076" y="16000"/>
                  <a:pt x="8009" y="15899"/>
                  <a:pt x="8279" y="15899"/>
                </a:cubicBezTo>
                <a:cubicBezTo>
                  <a:pt x="8178" y="16102"/>
                  <a:pt x="8178" y="16102"/>
                  <a:pt x="8178" y="16102"/>
                </a:cubicBezTo>
                <a:cubicBezTo>
                  <a:pt x="8178" y="16541"/>
                  <a:pt x="8178" y="16541"/>
                  <a:pt x="8178" y="16541"/>
                </a:cubicBezTo>
                <a:cubicBezTo>
                  <a:pt x="7975" y="16709"/>
                  <a:pt x="7975" y="16709"/>
                  <a:pt x="7975" y="16709"/>
                </a:cubicBezTo>
                <a:cubicBezTo>
                  <a:pt x="8076" y="16811"/>
                  <a:pt x="8076" y="16811"/>
                  <a:pt x="8076" y="16811"/>
                </a:cubicBezTo>
                <a:cubicBezTo>
                  <a:pt x="8076" y="17114"/>
                  <a:pt x="8076" y="17114"/>
                  <a:pt x="8076" y="17114"/>
                </a:cubicBezTo>
                <a:cubicBezTo>
                  <a:pt x="8076" y="17249"/>
                  <a:pt x="8211" y="17317"/>
                  <a:pt x="8347" y="17317"/>
                </a:cubicBezTo>
                <a:cubicBezTo>
                  <a:pt x="8482" y="17317"/>
                  <a:pt x="8482" y="17317"/>
                  <a:pt x="8482" y="17317"/>
                </a:cubicBezTo>
                <a:cubicBezTo>
                  <a:pt x="8684" y="17317"/>
                  <a:pt x="8887" y="17249"/>
                  <a:pt x="9090" y="17216"/>
                </a:cubicBezTo>
                <a:cubicBezTo>
                  <a:pt x="9360" y="17182"/>
                  <a:pt x="9090" y="16946"/>
                  <a:pt x="8989" y="16946"/>
                </a:cubicBezTo>
                <a:cubicBezTo>
                  <a:pt x="8887" y="16946"/>
                  <a:pt x="8887" y="16946"/>
                  <a:pt x="8887" y="16946"/>
                </a:cubicBezTo>
                <a:cubicBezTo>
                  <a:pt x="8482" y="16979"/>
                  <a:pt x="8482" y="16979"/>
                  <a:pt x="8482" y="16979"/>
                </a:cubicBezTo>
                <a:cubicBezTo>
                  <a:pt x="8820" y="16507"/>
                  <a:pt x="8820" y="16507"/>
                  <a:pt x="8820" y="16507"/>
                </a:cubicBezTo>
                <a:lnTo>
                  <a:pt x="8414" y="16406"/>
                </a:lnTo>
                <a:close/>
                <a:moveTo>
                  <a:pt x="8583" y="15359"/>
                </a:moveTo>
                <a:cubicBezTo>
                  <a:pt x="8583" y="15224"/>
                  <a:pt x="8718" y="15190"/>
                  <a:pt x="8853" y="15157"/>
                </a:cubicBezTo>
                <a:cubicBezTo>
                  <a:pt x="8820" y="15224"/>
                  <a:pt x="8820" y="15224"/>
                  <a:pt x="8820" y="15359"/>
                </a:cubicBezTo>
                <a:cubicBezTo>
                  <a:pt x="8820" y="15562"/>
                  <a:pt x="8752" y="15629"/>
                  <a:pt x="8583" y="15629"/>
                </a:cubicBezTo>
                <a:lnTo>
                  <a:pt x="8583" y="15359"/>
                </a:lnTo>
                <a:close/>
                <a:moveTo>
                  <a:pt x="912" y="16811"/>
                </a:moveTo>
                <a:cubicBezTo>
                  <a:pt x="912" y="16912"/>
                  <a:pt x="912" y="16946"/>
                  <a:pt x="1013" y="16946"/>
                </a:cubicBezTo>
                <a:cubicBezTo>
                  <a:pt x="1318" y="16946"/>
                  <a:pt x="1216" y="16709"/>
                  <a:pt x="1487" y="16676"/>
                </a:cubicBezTo>
                <a:cubicBezTo>
                  <a:pt x="1487" y="16811"/>
                  <a:pt x="1487" y="16811"/>
                  <a:pt x="1487" y="16811"/>
                </a:cubicBezTo>
                <a:cubicBezTo>
                  <a:pt x="1487" y="17114"/>
                  <a:pt x="1013" y="17317"/>
                  <a:pt x="743" y="17351"/>
                </a:cubicBezTo>
                <a:cubicBezTo>
                  <a:pt x="507" y="17452"/>
                  <a:pt x="67" y="17486"/>
                  <a:pt x="0" y="17790"/>
                </a:cubicBezTo>
                <a:cubicBezTo>
                  <a:pt x="101" y="17857"/>
                  <a:pt x="101" y="17857"/>
                  <a:pt x="236" y="17857"/>
                </a:cubicBezTo>
                <a:cubicBezTo>
                  <a:pt x="338" y="17857"/>
                  <a:pt x="338" y="17857"/>
                  <a:pt x="338" y="17857"/>
                </a:cubicBezTo>
                <a:cubicBezTo>
                  <a:pt x="912" y="17857"/>
                  <a:pt x="1689" y="16946"/>
                  <a:pt x="1858" y="16946"/>
                </a:cubicBezTo>
                <a:cubicBezTo>
                  <a:pt x="1892" y="16946"/>
                  <a:pt x="1960" y="16979"/>
                  <a:pt x="1993" y="17047"/>
                </a:cubicBezTo>
                <a:cubicBezTo>
                  <a:pt x="2095" y="17655"/>
                  <a:pt x="2095" y="17655"/>
                  <a:pt x="2095" y="17655"/>
                </a:cubicBezTo>
                <a:cubicBezTo>
                  <a:pt x="2230" y="17655"/>
                  <a:pt x="2230" y="17655"/>
                  <a:pt x="2230" y="17655"/>
                </a:cubicBezTo>
                <a:cubicBezTo>
                  <a:pt x="2331" y="17655"/>
                  <a:pt x="2433" y="17486"/>
                  <a:pt x="2467" y="17384"/>
                </a:cubicBezTo>
                <a:cubicBezTo>
                  <a:pt x="2534" y="16811"/>
                  <a:pt x="2534" y="16811"/>
                  <a:pt x="2534" y="16811"/>
                </a:cubicBezTo>
                <a:cubicBezTo>
                  <a:pt x="2534" y="16676"/>
                  <a:pt x="2467" y="16507"/>
                  <a:pt x="2399" y="16439"/>
                </a:cubicBezTo>
                <a:cubicBezTo>
                  <a:pt x="2399" y="16676"/>
                  <a:pt x="2399" y="16676"/>
                  <a:pt x="2399" y="16676"/>
                </a:cubicBezTo>
                <a:cubicBezTo>
                  <a:pt x="2331" y="16777"/>
                  <a:pt x="2298" y="16912"/>
                  <a:pt x="2162" y="16912"/>
                </a:cubicBezTo>
                <a:cubicBezTo>
                  <a:pt x="2095" y="16912"/>
                  <a:pt x="2027" y="16676"/>
                  <a:pt x="2027" y="16541"/>
                </a:cubicBezTo>
                <a:cubicBezTo>
                  <a:pt x="2027" y="16135"/>
                  <a:pt x="2027" y="16135"/>
                  <a:pt x="2027" y="16135"/>
                </a:cubicBezTo>
                <a:cubicBezTo>
                  <a:pt x="2027" y="16034"/>
                  <a:pt x="2095" y="16000"/>
                  <a:pt x="2162" y="16000"/>
                </a:cubicBezTo>
                <a:cubicBezTo>
                  <a:pt x="2298" y="16000"/>
                  <a:pt x="2298" y="16000"/>
                  <a:pt x="2298" y="16000"/>
                </a:cubicBezTo>
                <a:cubicBezTo>
                  <a:pt x="2331" y="15967"/>
                  <a:pt x="2331" y="15967"/>
                  <a:pt x="2331" y="15967"/>
                </a:cubicBezTo>
                <a:cubicBezTo>
                  <a:pt x="2095" y="15764"/>
                  <a:pt x="2095" y="15764"/>
                  <a:pt x="2095" y="15764"/>
                </a:cubicBezTo>
                <a:cubicBezTo>
                  <a:pt x="2027" y="15427"/>
                  <a:pt x="2162" y="15224"/>
                  <a:pt x="2162" y="14920"/>
                </a:cubicBezTo>
                <a:cubicBezTo>
                  <a:pt x="2162" y="14751"/>
                  <a:pt x="1993" y="14616"/>
                  <a:pt x="1824" y="14616"/>
                </a:cubicBezTo>
                <a:cubicBezTo>
                  <a:pt x="1588" y="14616"/>
                  <a:pt x="1757" y="15022"/>
                  <a:pt x="1757" y="15292"/>
                </a:cubicBezTo>
                <a:cubicBezTo>
                  <a:pt x="1757" y="15730"/>
                  <a:pt x="1757" y="15730"/>
                  <a:pt x="1757" y="15730"/>
                </a:cubicBezTo>
                <a:cubicBezTo>
                  <a:pt x="1757" y="16034"/>
                  <a:pt x="1351" y="16135"/>
                  <a:pt x="1047" y="16169"/>
                </a:cubicBezTo>
                <a:cubicBezTo>
                  <a:pt x="777" y="16271"/>
                  <a:pt x="473" y="16372"/>
                  <a:pt x="135" y="16439"/>
                </a:cubicBezTo>
                <a:cubicBezTo>
                  <a:pt x="101" y="16507"/>
                  <a:pt x="101" y="16507"/>
                  <a:pt x="101" y="16507"/>
                </a:cubicBezTo>
                <a:cubicBezTo>
                  <a:pt x="507" y="16777"/>
                  <a:pt x="507" y="16777"/>
                  <a:pt x="507" y="16777"/>
                </a:cubicBezTo>
                <a:cubicBezTo>
                  <a:pt x="1081" y="16406"/>
                  <a:pt x="1081" y="16406"/>
                  <a:pt x="1081" y="16406"/>
                </a:cubicBezTo>
                <a:cubicBezTo>
                  <a:pt x="1149" y="16439"/>
                  <a:pt x="1149" y="16439"/>
                  <a:pt x="1149" y="16439"/>
                </a:cubicBezTo>
                <a:lnTo>
                  <a:pt x="912" y="16811"/>
                </a:lnTo>
                <a:close/>
                <a:moveTo>
                  <a:pt x="1689" y="16676"/>
                </a:moveTo>
                <a:cubicBezTo>
                  <a:pt x="1689" y="16372"/>
                  <a:pt x="1487" y="16271"/>
                  <a:pt x="1824" y="16237"/>
                </a:cubicBezTo>
                <a:cubicBezTo>
                  <a:pt x="1824" y="16676"/>
                  <a:pt x="1824" y="16676"/>
                  <a:pt x="1824" y="16676"/>
                </a:cubicBezTo>
                <a:lnTo>
                  <a:pt x="1689" y="16676"/>
                </a:lnTo>
                <a:close/>
                <a:moveTo>
                  <a:pt x="1453" y="16541"/>
                </a:moveTo>
                <a:cubicBezTo>
                  <a:pt x="1318" y="16541"/>
                  <a:pt x="1318" y="16541"/>
                  <a:pt x="1318" y="16541"/>
                </a:cubicBezTo>
                <a:cubicBezTo>
                  <a:pt x="1182" y="16541"/>
                  <a:pt x="1182" y="16507"/>
                  <a:pt x="1182" y="16372"/>
                </a:cubicBezTo>
                <a:cubicBezTo>
                  <a:pt x="1318" y="16372"/>
                  <a:pt x="1318" y="16372"/>
                  <a:pt x="1318" y="16372"/>
                </a:cubicBezTo>
                <a:cubicBezTo>
                  <a:pt x="1453" y="16372"/>
                  <a:pt x="1453" y="16406"/>
                  <a:pt x="1453" y="16541"/>
                </a:cubicBezTo>
                <a:close/>
                <a:moveTo>
                  <a:pt x="18248" y="16000"/>
                </a:moveTo>
                <a:cubicBezTo>
                  <a:pt x="18248" y="16034"/>
                  <a:pt x="18248" y="16034"/>
                  <a:pt x="18248" y="16034"/>
                </a:cubicBezTo>
                <a:cubicBezTo>
                  <a:pt x="18248" y="16304"/>
                  <a:pt x="17065" y="16676"/>
                  <a:pt x="16795" y="16844"/>
                </a:cubicBezTo>
                <a:cubicBezTo>
                  <a:pt x="16896" y="16979"/>
                  <a:pt x="17031" y="17081"/>
                  <a:pt x="17200" y="17081"/>
                </a:cubicBezTo>
                <a:cubicBezTo>
                  <a:pt x="17302" y="17081"/>
                  <a:pt x="17302" y="17081"/>
                  <a:pt x="17302" y="17081"/>
                </a:cubicBezTo>
                <a:cubicBezTo>
                  <a:pt x="17437" y="17081"/>
                  <a:pt x="17842" y="16541"/>
                  <a:pt x="18011" y="16541"/>
                </a:cubicBezTo>
                <a:cubicBezTo>
                  <a:pt x="18147" y="16541"/>
                  <a:pt x="18147" y="17081"/>
                  <a:pt x="18147" y="17249"/>
                </a:cubicBezTo>
                <a:cubicBezTo>
                  <a:pt x="18147" y="17384"/>
                  <a:pt x="18147" y="17384"/>
                  <a:pt x="18147" y="17384"/>
                </a:cubicBezTo>
                <a:cubicBezTo>
                  <a:pt x="17775" y="17452"/>
                  <a:pt x="17775" y="17452"/>
                  <a:pt x="17775" y="17452"/>
                </a:cubicBezTo>
                <a:cubicBezTo>
                  <a:pt x="17775" y="17519"/>
                  <a:pt x="17775" y="17519"/>
                  <a:pt x="17775" y="17519"/>
                </a:cubicBezTo>
                <a:cubicBezTo>
                  <a:pt x="17978" y="17587"/>
                  <a:pt x="18552" y="17756"/>
                  <a:pt x="18552" y="17519"/>
                </a:cubicBezTo>
                <a:cubicBezTo>
                  <a:pt x="18552" y="17384"/>
                  <a:pt x="18316" y="16777"/>
                  <a:pt x="18316" y="16304"/>
                </a:cubicBezTo>
                <a:cubicBezTo>
                  <a:pt x="18451" y="16304"/>
                  <a:pt x="18451" y="16304"/>
                  <a:pt x="18451" y="16304"/>
                </a:cubicBezTo>
                <a:cubicBezTo>
                  <a:pt x="18518" y="16541"/>
                  <a:pt x="18518" y="16541"/>
                  <a:pt x="18518" y="16541"/>
                </a:cubicBezTo>
                <a:cubicBezTo>
                  <a:pt x="18687" y="16541"/>
                  <a:pt x="18924" y="16507"/>
                  <a:pt x="18924" y="16304"/>
                </a:cubicBezTo>
                <a:cubicBezTo>
                  <a:pt x="18924" y="16169"/>
                  <a:pt x="18586" y="16135"/>
                  <a:pt x="18518" y="16102"/>
                </a:cubicBezTo>
                <a:cubicBezTo>
                  <a:pt x="18789" y="15697"/>
                  <a:pt x="18789" y="15697"/>
                  <a:pt x="18789" y="15697"/>
                </a:cubicBezTo>
                <a:cubicBezTo>
                  <a:pt x="18518" y="15595"/>
                  <a:pt x="18518" y="15595"/>
                  <a:pt x="18518" y="15595"/>
                </a:cubicBezTo>
                <a:cubicBezTo>
                  <a:pt x="18586" y="15427"/>
                  <a:pt x="18789" y="15190"/>
                  <a:pt x="19059" y="15190"/>
                </a:cubicBezTo>
                <a:cubicBezTo>
                  <a:pt x="19059" y="15055"/>
                  <a:pt x="19059" y="15055"/>
                  <a:pt x="19059" y="15055"/>
                </a:cubicBezTo>
                <a:cubicBezTo>
                  <a:pt x="19059" y="14853"/>
                  <a:pt x="18924" y="14718"/>
                  <a:pt x="18687" y="14718"/>
                </a:cubicBezTo>
                <a:cubicBezTo>
                  <a:pt x="18586" y="14718"/>
                  <a:pt x="18586" y="14718"/>
                  <a:pt x="18586" y="14718"/>
                </a:cubicBezTo>
                <a:cubicBezTo>
                  <a:pt x="18451" y="14718"/>
                  <a:pt x="18417" y="14887"/>
                  <a:pt x="18147" y="14887"/>
                </a:cubicBezTo>
                <a:cubicBezTo>
                  <a:pt x="18147" y="14751"/>
                  <a:pt x="18147" y="14751"/>
                  <a:pt x="18147" y="14751"/>
                </a:cubicBezTo>
                <a:cubicBezTo>
                  <a:pt x="18147" y="14583"/>
                  <a:pt x="17978" y="14515"/>
                  <a:pt x="17775" y="14515"/>
                </a:cubicBezTo>
                <a:cubicBezTo>
                  <a:pt x="17775" y="14751"/>
                  <a:pt x="17775" y="14751"/>
                  <a:pt x="17775" y="14751"/>
                </a:cubicBezTo>
                <a:cubicBezTo>
                  <a:pt x="17302" y="14751"/>
                  <a:pt x="17302" y="14751"/>
                  <a:pt x="17302" y="14751"/>
                </a:cubicBezTo>
                <a:cubicBezTo>
                  <a:pt x="17437" y="14920"/>
                  <a:pt x="17572" y="14853"/>
                  <a:pt x="17572" y="15022"/>
                </a:cubicBezTo>
                <a:cubicBezTo>
                  <a:pt x="17572" y="15055"/>
                  <a:pt x="17572" y="15055"/>
                  <a:pt x="17572" y="15055"/>
                </a:cubicBezTo>
                <a:cubicBezTo>
                  <a:pt x="17572" y="15190"/>
                  <a:pt x="17504" y="15157"/>
                  <a:pt x="17437" y="15190"/>
                </a:cubicBezTo>
                <a:cubicBezTo>
                  <a:pt x="17369" y="14988"/>
                  <a:pt x="17031" y="14751"/>
                  <a:pt x="16795" y="14718"/>
                </a:cubicBezTo>
                <a:cubicBezTo>
                  <a:pt x="16964" y="15055"/>
                  <a:pt x="17200" y="14988"/>
                  <a:pt x="17200" y="15292"/>
                </a:cubicBezTo>
                <a:cubicBezTo>
                  <a:pt x="16896" y="14988"/>
                  <a:pt x="16896" y="14988"/>
                  <a:pt x="16896" y="14988"/>
                </a:cubicBezTo>
                <a:cubicBezTo>
                  <a:pt x="16829" y="15022"/>
                  <a:pt x="16829" y="15022"/>
                  <a:pt x="16829" y="15022"/>
                </a:cubicBezTo>
                <a:cubicBezTo>
                  <a:pt x="16829" y="15157"/>
                  <a:pt x="16829" y="15157"/>
                  <a:pt x="16829" y="15157"/>
                </a:cubicBezTo>
                <a:cubicBezTo>
                  <a:pt x="16829" y="15359"/>
                  <a:pt x="17167" y="15764"/>
                  <a:pt x="17369" y="15764"/>
                </a:cubicBezTo>
                <a:cubicBezTo>
                  <a:pt x="17336" y="15629"/>
                  <a:pt x="17336" y="15629"/>
                  <a:pt x="17336" y="15629"/>
                </a:cubicBezTo>
                <a:cubicBezTo>
                  <a:pt x="17741" y="15730"/>
                  <a:pt x="17741" y="15730"/>
                  <a:pt x="17741" y="15730"/>
                </a:cubicBezTo>
                <a:cubicBezTo>
                  <a:pt x="17707" y="15494"/>
                  <a:pt x="17572" y="15595"/>
                  <a:pt x="17572" y="15325"/>
                </a:cubicBezTo>
                <a:cubicBezTo>
                  <a:pt x="17572" y="15190"/>
                  <a:pt x="17572" y="15190"/>
                  <a:pt x="17572" y="15190"/>
                </a:cubicBezTo>
                <a:cubicBezTo>
                  <a:pt x="17741" y="15190"/>
                  <a:pt x="17741" y="15292"/>
                  <a:pt x="17741" y="15494"/>
                </a:cubicBezTo>
                <a:cubicBezTo>
                  <a:pt x="17842" y="15562"/>
                  <a:pt x="17876" y="15629"/>
                  <a:pt x="17978" y="15629"/>
                </a:cubicBezTo>
                <a:cubicBezTo>
                  <a:pt x="18011" y="15629"/>
                  <a:pt x="18011" y="15629"/>
                  <a:pt x="18011" y="15629"/>
                </a:cubicBezTo>
                <a:cubicBezTo>
                  <a:pt x="18113" y="15629"/>
                  <a:pt x="18248" y="15494"/>
                  <a:pt x="18248" y="15427"/>
                </a:cubicBezTo>
                <a:cubicBezTo>
                  <a:pt x="18248" y="15022"/>
                  <a:pt x="18248" y="15022"/>
                  <a:pt x="18248" y="15022"/>
                </a:cubicBezTo>
                <a:cubicBezTo>
                  <a:pt x="18518" y="14920"/>
                  <a:pt x="18518" y="14920"/>
                  <a:pt x="18518" y="14920"/>
                </a:cubicBezTo>
                <a:cubicBezTo>
                  <a:pt x="18518" y="15292"/>
                  <a:pt x="18518" y="15292"/>
                  <a:pt x="18518" y="15292"/>
                </a:cubicBezTo>
                <a:cubicBezTo>
                  <a:pt x="18518" y="15832"/>
                  <a:pt x="17741" y="15697"/>
                  <a:pt x="17471" y="16102"/>
                </a:cubicBezTo>
                <a:cubicBezTo>
                  <a:pt x="17606" y="16135"/>
                  <a:pt x="17437" y="16135"/>
                  <a:pt x="17606" y="16135"/>
                </a:cubicBezTo>
                <a:cubicBezTo>
                  <a:pt x="17876" y="16135"/>
                  <a:pt x="17978" y="15899"/>
                  <a:pt x="18180" y="15865"/>
                </a:cubicBezTo>
                <a:cubicBezTo>
                  <a:pt x="18248" y="16000"/>
                  <a:pt x="18248" y="15832"/>
                  <a:pt x="18248" y="16000"/>
                </a:cubicBezTo>
                <a:close/>
                <a:moveTo>
                  <a:pt x="18045" y="15427"/>
                </a:moveTo>
                <a:cubicBezTo>
                  <a:pt x="17876" y="15325"/>
                  <a:pt x="17876" y="15325"/>
                  <a:pt x="17876" y="15325"/>
                </a:cubicBezTo>
                <a:cubicBezTo>
                  <a:pt x="18045" y="15292"/>
                  <a:pt x="18045" y="15292"/>
                  <a:pt x="18045" y="15292"/>
                </a:cubicBezTo>
                <a:lnTo>
                  <a:pt x="18045" y="15427"/>
                </a:lnTo>
                <a:close/>
                <a:moveTo>
                  <a:pt x="6758" y="1958"/>
                </a:moveTo>
                <a:cubicBezTo>
                  <a:pt x="6860" y="1924"/>
                  <a:pt x="6961" y="1992"/>
                  <a:pt x="6995" y="2127"/>
                </a:cubicBezTo>
                <a:cubicBezTo>
                  <a:pt x="6995" y="2194"/>
                  <a:pt x="6860" y="2194"/>
                  <a:pt x="6792" y="2228"/>
                </a:cubicBezTo>
                <a:cubicBezTo>
                  <a:pt x="6758" y="2228"/>
                  <a:pt x="6893" y="2093"/>
                  <a:pt x="6758" y="1958"/>
                </a:cubicBezTo>
                <a:close/>
                <a:moveTo>
                  <a:pt x="6353" y="1452"/>
                </a:moveTo>
                <a:cubicBezTo>
                  <a:pt x="6353" y="1384"/>
                  <a:pt x="6387" y="1384"/>
                  <a:pt x="6420" y="1452"/>
                </a:cubicBezTo>
                <a:cubicBezTo>
                  <a:pt x="6454" y="1519"/>
                  <a:pt x="6420" y="1519"/>
                  <a:pt x="6387" y="1519"/>
                </a:cubicBezTo>
                <a:cubicBezTo>
                  <a:pt x="6387" y="1519"/>
                  <a:pt x="6353" y="1485"/>
                  <a:pt x="6353" y="1452"/>
                </a:cubicBezTo>
                <a:close/>
                <a:moveTo>
                  <a:pt x="6488" y="1620"/>
                </a:moveTo>
                <a:cubicBezTo>
                  <a:pt x="6488" y="1553"/>
                  <a:pt x="6522" y="1519"/>
                  <a:pt x="6522" y="1587"/>
                </a:cubicBezTo>
                <a:cubicBezTo>
                  <a:pt x="6556" y="1620"/>
                  <a:pt x="6522" y="1620"/>
                  <a:pt x="6488" y="1654"/>
                </a:cubicBezTo>
                <a:cubicBezTo>
                  <a:pt x="6454" y="1654"/>
                  <a:pt x="6454" y="1654"/>
                  <a:pt x="6488" y="1620"/>
                </a:cubicBezTo>
                <a:close/>
                <a:moveTo>
                  <a:pt x="6488" y="1722"/>
                </a:moveTo>
                <a:cubicBezTo>
                  <a:pt x="6522" y="1688"/>
                  <a:pt x="6556" y="1722"/>
                  <a:pt x="6556" y="1722"/>
                </a:cubicBezTo>
                <a:cubicBezTo>
                  <a:pt x="6556" y="1755"/>
                  <a:pt x="6556" y="1755"/>
                  <a:pt x="6522" y="1755"/>
                </a:cubicBezTo>
                <a:cubicBezTo>
                  <a:pt x="6488" y="1789"/>
                  <a:pt x="6454" y="1755"/>
                  <a:pt x="6488" y="1722"/>
                </a:cubicBezTo>
                <a:close/>
                <a:moveTo>
                  <a:pt x="6691" y="1755"/>
                </a:moveTo>
                <a:cubicBezTo>
                  <a:pt x="6691" y="1722"/>
                  <a:pt x="6758" y="1722"/>
                  <a:pt x="6758" y="1722"/>
                </a:cubicBezTo>
                <a:cubicBezTo>
                  <a:pt x="6758" y="1789"/>
                  <a:pt x="6724" y="1789"/>
                  <a:pt x="6691" y="1789"/>
                </a:cubicBezTo>
                <a:cubicBezTo>
                  <a:pt x="6691" y="1789"/>
                  <a:pt x="6657" y="1789"/>
                  <a:pt x="6691" y="1755"/>
                </a:cubicBezTo>
                <a:close/>
                <a:moveTo>
                  <a:pt x="6184" y="1519"/>
                </a:moveTo>
                <a:cubicBezTo>
                  <a:pt x="6218" y="1452"/>
                  <a:pt x="6285" y="1384"/>
                  <a:pt x="6285" y="1317"/>
                </a:cubicBezTo>
                <a:cubicBezTo>
                  <a:pt x="6319" y="1249"/>
                  <a:pt x="6251" y="1148"/>
                  <a:pt x="6218" y="1114"/>
                </a:cubicBezTo>
                <a:cubicBezTo>
                  <a:pt x="6218" y="1114"/>
                  <a:pt x="6285" y="1114"/>
                  <a:pt x="6319" y="1114"/>
                </a:cubicBezTo>
                <a:cubicBezTo>
                  <a:pt x="6387" y="1114"/>
                  <a:pt x="6319" y="1080"/>
                  <a:pt x="6285" y="1046"/>
                </a:cubicBezTo>
                <a:cubicBezTo>
                  <a:pt x="6251" y="1013"/>
                  <a:pt x="6319" y="945"/>
                  <a:pt x="6387" y="1046"/>
                </a:cubicBezTo>
                <a:cubicBezTo>
                  <a:pt x="6454" y="1114"/>
                  <a:pt x="6353" y="911"/>
                  <a:pt x="6420" y="844"/>
                </a:cubicBezTo>
                <a:cubicBezTo>
                  <a:pt x="6522" y="776"/>
                  <a:pt x="6522" y="979"/>
                  <a:pt x="6522" y="1080"/>
                </a:cubicBezTo>
                <a:cubicBezTo>
                  <a:pt x="6488" y="1181"/>
                  <a:pt x="6488" y="1283"/>
                  <a:pt x="6522" y="1283"/>
                </a:cubicBezTo>
                <a:cubicBezTo>
                  <a:pt x="6589" y="1283"/>
                  <a:pt x="6724" y="1317"/>
                  <a:pt x="6589" y="1485"/>
                </a:cubicBezTo>
                <a:cubicBezTo>
                  <a:pt x="6623" y="1587"/>
                  <a:pt x="6758" y="1519"/>
                  <a:pt x="6691" y="1654"/>
                </a:cubicBezTo>
                <a:cubicBezTo>
                  <a:pt x="6589" y="1755"/>
                  <a:pt x="6792" y="1654"/>
                  <a:pt x="6826" y="1654"/>
                </a:cubicBezTo>
                <a:cubicBezTo>
                  <a:pt x="6893" y="1722"/>
                  <a:pt x="6792" y="1890"/>
                  <a:pt x="6724" y="1924"/>
                </a:cubicBezTo>
                <a:cubicBezTo>
                  <a:pt x="6657" y="1958"/>
                  <a:pt x="6758" y="1958"/>
                  <a:pt x="6691" y="1992"/>
                </a:cubicBezTo>
                <a:cubicBezTo>
                  <a:pt x="6691" y="2059"/>
                  <a:pt x="6724" y="2194"/>
                  <a:pt x="6589" y="2228"/>
                </a:cubicBezTo>
                <a:cubicBezTo>
                  <a:pt x="6522" y="2194"/>
                  <a:pt x="6623" y="2059"/>
                  <a:pt x="6589" y="2025"/>
                </a:cubicBezTo>
                <a:cubicBezTo>
                  <a:pt x="6454" y="2059"/>
                  <a:pt x="6454" y="2059"/>
                  <a:pt x="6556" y="1890"/>
                </a:cubicBezTo>
                <a:cubicBezTo>
                  <a:pt x="6589" y="1789"/>
                  <a:pt x="6488" y="1789"/>
                  <a:pt x="6488" y="1890"/>
                </a:cubicBezTo>
                <a:cubicBezTo>
                  <a:pt x="6420" y="1992"/>
                  <a:pt x="6319" y="1924"/>
                  <a:pt x="6353" y="1823"/>
                </a:cubicBezTo>
                <a:cubicBezTo>
                  <a:pt x="6420" y="1722"/>
                  <a:pt x="6353" y="1587"/>
                  <a:pt x="6319" y="1519"/>
                </a:cubicBezTo>
                <a:cubicBezTo>
                  <a:pt x="6319" y="1485"/>
                  <a:pt x="6184" y="1620"/>
                  <a:pt x="6184" y="1519"/>
                </a:cubicBezTo>
                <a:close/>
                <a:moveTo>
                  <a:pt x="6015" y="1654"/>
                </a:moveTo>
                <a:cubicBezTo>
                  <a:pt x="6082" y="1654"/>
                  <a:pt x="6184" y="1722"/>
                  <a:pt x="6218" y="1789"/>
                </a:cubicBezTo>
                <a:cubicBezTo>
                  <a:pt x="6251" y="1823"/>
                  <a:pt x="6285" y="2295"/>
                  <a:pt x="6319" y="2532"/>
                </a:cubicBezTo>
                <a:cubicBezTo>
                  <a:pt x="6285" y="2633"/>
                  <a:pt x="6116" y="2498"/>
                  <a:pt x="6150" y="2397"/>
                </a:cubicBezTo>
                <a:cubicBezTo>
                  <a:pt x="6184" y="2363"/>
                  <a:pt x="6116" y="2228"/>
                  <a:pt x="6049" y="2059"/>
                </a:cubicBezTo>
                <a:cubicBezTo>
                  <a:pt x="6082" y="1958"/>
                  <a:pt x="6049" y="1857"/>
                  <a:pt x="6015" y="1755"/>
                </a:cubicBezTo>
                <a:cubicBezTo>
                  <a:pt x="5981" y="1620"/>
                  <a:pt x="5947" y="1688"/>
                  <a:pt x="6015" y="1654"/>
                </a:cubicBezTo>
                <a:close/>
                <a:moveTo>
                  <a:pt x="5981" y="1620"/>
                </a:moveTo>
                <a:cubicBezTo>
                  <a:pt x="5913" y="1654"/>
                  <a:pt x="5913" y="1553"/>
                  <a:pt x="5846" y="1215"/>
                </a:cubicBezTo>
                <a:cubicBezTo>
                  <a:pt x="5846" y="1080"/>
                  <a:pt x="5981" y="1249"/>
                  <a:pt x="6015" y="1350"/>
                </a:cubicBezTo>
                <a:cubicBezTo>
                  <a:pt x="6015" y="1452"/>
                  <a:pt x="6049" y="1587"/>
                  <a:pt x="5981" y="1620"/>
                </a:cubicBezTo>
                <a:close/>
                <a:moveTo>
                  <a:pt x="6860" y="3747"/>
                </a:moveTo>
                <a:cubicBezTo>
                  <a:pt x="5305" y="6312"/>
                  <a:pt x="5846" y="9857"/>
                  <a:pt x="8820" y="9080"/>
                </a:cubicBezTo>
                <a:cubicBezTo>
                  <a:pt x="7333" y="10059"/>
                  <a:pt x="5238" y="10329"/>
                  <a:pt x="4697" y="8979"/>
                </a:cubicBezTo>
                <a:cubicBezTo>
                  <a:pt x="3818" y="6785"/>
                  <a:pt x="5440" y="4422"/>
                  <a:pt x="6860" y="3747"/>
                </a:cubicBezTo>
                <a:close/>
                <a:moveTo>
                  <a:pt x="10205" y="11241"/>
                </a:moveTo>
                <a:cubicBezTo>
                  <a:pt x="12368" y="8777"/>
                  <a:pt x="12199" y="6009"/>
                  <a:pt x="9225" y="6751"/>
                </a:cubicBezTo>
                <a:cubicBezTo>
                  <a:pt x="10104" y="5300"/>
                  <a:pt x="13551" y="3679"/>
                  <a:pt x="13922" y="6144"/>
                </a:cubicBezTo>
                <a:cubicBezTo>
                  <a:pt x="14260" y="8338"/>
                  <a:pt x="12131" y="10768"/>
                  <a:pt x="10205" y="11241"/>
                </a:cubicBezTo>
                <a:close/>
                <a:moveTo>
                  <a:pt x="10982" y="2464"/>
                </a:moveTo>
                <a:cubicBezTo>
                  <a:pt x="8887" y="3612"/>
                  <a:pt x="7062" y="8507"/>
                  <a:pt x="11658" y="8203"/>
                </a:cubicBezTo>
                <a:cubicBezTo>
                  <a:pt x="10577" y="8844"/>
                  <a:pt x="7299" y="9958"/>
                  <a:pt x="6826" y="8000"/>
                </a:cubicBezTo>
                <a:cubicBezTo>
                  <a:pt x="6387" y="5941"/>
                  <a:pt x="8110" y="3477"/>
                  <a:pt x="10982" y="2464"/>
                </a:cubicBezTo>
                <a:close/>
                <a:moveTo>
                  <a:pt x="14058" y="2768"/>
                </a:moveTo>
                <a:cubicBezTo>
                  <a:pt x="14125" y="2802"/>
                  <a:pt x="14125" y="2802"/>
                  <a:pt x="14125" y="2802"/>
                </a:cubicBezTo>
                <a:cubicBezTo>
                  <a:pt x="14125" y="2802"/>
                  <a:pt x="14058" y="2869"/>
                  <a:pt x="14024" y="2836"/>
                </a:cubicBezTo>
                <a:cubicBezTo>
                  <a:pt x="14024" y="2836"/>
                  <a:pt x="14024" y="2802"/>
                  <a:pt x="14058" y="2768"/>
                </a:cubicBezTo>
                <a:close/>
                <a:moveTo>
                  <a:pt x="13956" y="2329"/>
                </a:moveTo>
                <a:cubicBezTo>
                  <a:pt x="14058" y="2363"/>
                  <a:pt x="13956" y="2397"/>
                  <a:pt x="13922" y="2464"/>
                </a:cubicBezTo>
                <a:cubicBezTo>
                  <a:pt x="13889" y="2532"/>
                  <a:pt x="13990" y="2532"/>
                  <a:pt x="14024" y="2464"/>
                </a:cubicBezTo>
                <a:cubicBezTo>
                  <a:pt x="14058" y="2397"/>
                  <a:pt x="14058" y="2262"/>
                  <a:pt x="14091" y="2262"/>
                </a:cubicBezTo>
                <a:cubicBezTo>
                  <a:pt x="14159" y="2228"/>
                  <a:pt x="14125" y="2464"/>
                  <a:pt x="14058" y="2532"/>
                </a:cubicBezTo>
                <a:cubicBezTo>
                  <a:pt x="13956" y="2633"/>
                  <a:pt x="14159" y="2599"/>
                  <a:pt x="14159" y="2532"/>
                </a:cubicBezTo>
                <a:cubicBezTo>
                  <a:pt x="14193" y="2498"/>
                  <a:pt x="14159" y="2363"/>
                  <a:pt x="14227" y="2464"/>
                </a:cubicBezTo>
                <a:cubicBezTo>
                  <a:pt x="14328" y="2565"/>
                  <a:pt x="14260" y="2565"/>
                  <a:pt x="14294" y="2599"/>
                </a:cubicBezTo>
                <a:cubicBezTo>
                  <a:pt x="14362" y="2633"/>
                  <a:pt x="14396" y="2498"/>
                  <a:pt x="14429" y="2599"/>
                </a:cubicBezTo>
                <a:cubicBezTo>
                  <a:pt x="14463" y="2667"/>
                  <a:pt x="14362" y="2768"/>
                  <a:pt x="14328" y="2734"/>
                </a:cubicBezTo>
                <a:cubicBezTo>
                  <a:pt x="14294" y="2734"/>
                  <a:pt x="14362" y="2836"/>
                  <a:pt x="14463" y="2836"/>
                </a:cubicBezTo>
                <a:cubicBezTo>
                  <a:pt x="14531" y="2836"/>
                  <a:pt x="14632" y="3038"/>
                  <a:pt x="14362" y="3106"/>
                </a:cubicBezTo>
                <a:cubicBezTo>
                  <a:pt x="14362" y="3072"/>
                  <a:pt x="14125" y="3004"/>
                  <a:pt x="14058" y="3038"/>
                </a:cubicBezTo>
                <a:cubicBezTo>
                  <a:pt x="13990" y="3038"/>
                  <a:pt x="14159" y="3207"/>
                  <a:pt x="13821" y="3106"/>
                </a:cubicBezTo>
                <a:cubicBezTo>
                  <a:pt x="13753" y="3139"/>
                  <a:pt x="13922" y="3342"/>
                  <a:pt x="13720" y="3342"/>
                </a:cubicBezTo>
                <a:cubicBezTo>
                  <a:pt x="13551" y="3274"/>
                  <a:pt x="13618" y="3241"/>
                  <a:pt x="13686" y="3207"/>
                </a:cubicBezTo>
                <a:cubicBezTo>
                  <a:pt x="13720" y="3139"/>
                  <a:pt x="13652" y="3139"/>
                  <a:pt x="13652" y="3139"/>
                </a:cubicBezTo>
                <a:cubicBezTo>
                  <a:pt x="13618" y="3139"/>
                  <a:pt x="13416" y="3241"/>
                  <a:pt x="13179" y="3443"/>
                </a:cubicBezTo>
                <a:cubicBezTo>
                  <a:pt x="13010" y="3578"/>
                  <a:pt x="13044" y="3376"/>
                  <a:pt x="13010" y="3308"/>
                </a:cubicBezTo>
                <a:cubicBezTo>
                  <a:pt x="12976" y="3241"/>
                  <a:pt x="12976" y="3106"/>
                  <a:pt x="13111" y="3308"/>
                </a:cubicBezTo>
                <a:cubicBezTo>
                  <a:pt x="13314" y="3241"/>
                  <a:pt x="13449" y="3106"/>
                  <a:pt x="13517" y="3106"/>
                </a:cubicBezTo>
                <a:cubicBezTo>
                  <a:pt x="13551" y="3072"/>
                  <a:pt x="13280" y="2971"/>
                  <a:pt x="13111" y="2971"/>
                </a:cubicBezTo>
                <a:cubicBezTo>
                  <a:pt x="13044" y="2971"/>
                  <a:pt x="13044" y="2734"/>
                  <a:pt x="13111" y="2734"/>
                </a:cubicBezTo>
                <a:cubicBezTo>
                  <a:pt x="13179" y="2734"/>
                  <a:pt x="13618" y="3072"/>
                  <a:pt x="13720" y="3072"/>
                </a:cubicBezTo>
                <a:cubicBezTo>
                  <a:pt x="13821" y="3038"/>
                  <a:pt x="13889" y="2971"/>
                  <a:pt x="13821" y="2937"/>
                </a:cubicBezTo>
                <a:cubicBezTo>
                  <a:pt x="13753" y="2937"/>
                  <a:pt x="13584" y="2869"/>
                  <a:pt x="13584" y="2802"/>
                </a:cubicBezTo>
                <a:cubicBezTo>
                  <a:pt x="13618" y="2734"/>
                  <a:pt x="13720" y="2836"/>
                  <a:pt x="13821" y="2869"/>
                </a:cubicBezTo>
                <a:cubicBezTo>
                  <a:pt x="13922" y="2937"/>
                  <a:pt x="13990" y="3038"/>
                  <a:pt x="14193" y="2971"/>
                </a:cubicBezTo>
                <a:cubicBezTo>
                  <a:pt x="14396" y="2903"/>
                  <a:pt x="14396" y="2869"/>
                  <a:pt x="14294" y="2836"/>
                </a:cubicBezTo>
                <a:cubicBezTo>
                  <a:pt x="14227" y="2768"/>
                  <a:pt x="14193" y="2869"/>
                  <a:pt x="14058" y="2903"/>
                </a:cubicBezTo>
                <a:cubicBezTo>
                  <a:pt x="13956" y="2937"/>
                  <a:pt x="13855" y="2836"/>
                  <a:pt x="13956" y="2734"/>
                </a:cubicBezTo>
                <a:cubicBezTo>
                  <a:pt x="14091" y="2667"/>
                  <a:pt x="14125" y="2667"/>
                  <a:pt x="14024" y="2633"/>
                </a:cubicBezTo>
                <a:cubicBezTo>
                  <a:pt x="13956" y="2633"/>
                  <a:pt x="13855" y="2734"/>
                  <a:pt x="13855" y="2768"/>
                </a:cubicBezTo>
                <a:cubicBezTo>
                  <a:pt x="13855" y="2802"/>
                  <a:pt x="13787" y="2802"/>
                  <a:pt x="13787" y="2768"/>
                </a:cubicBezTo>
                <a:cubicBezTo>
                  <a:pt x="13787" y="2734"/>
                  <a:pt x="13855" y="2701"/>
                  <a:pt x="13787" y="2667"/>
                </a:cubicBezTo>
                <a:cubicBezTo>
                  <a:pt x="13787" y="2599"/>
                  <a:pt x="13753" y="2701"/>
                  <a:pt x="13720" y="2667"/>
                </a:cubicBezTo>
                <a:cubicBezTo>
                  <a:pt x="13686" y="2633"/>
                  <a:pt x="13855" y="2329"/>
                  <a:pt x="13956" y="2329"/>
                </a:cubicBezTo>
                <a:close/>
                <a:moveTo>
                  <a:pt x="11591" y="1755"/>
                </a:moveTo>
                <a:cubicBezTo>
                  <a:pt x="11760" y="1755"/>
                  <a:pt x="11929" y="1789"/>
                  <a:pt x="12064" y="1688"/>
                </a:cubicBezTo>
                <a:cubicBezTo>
                  <a:pt x="12131" y="1620"/>
                  <a:pt x="12267" y="1181"/>
                  <a:pt x="12300" y="1080"/>
                </a:cubicBezTo>
                <a:cubicBezTo>
                  <a:pt x="12300" y="1046"/>
                  <a:pt x="12368" y="1013"/>
                  <a:pt x="12435" y="1181"/>
                </a:cubicBezTo>
                <a:cubicBezTo>
                  <a:pt x="12537" y="1384"/>
                  <a:pt x="12300" y="1485"/>
                  <a:pt x="12300" y="1620"/>
                </a:cubicBezTo>
                <a:cubicBezTo>
                  <a:pt x="12300" y="1654"/>
                  <a:pt x="12435" y="1620"/>
                  <a:pt x="12469" y="1587"/>
                </a:cubicBezTo>
                <a:cubicBezTo>
                  <a:pt x="12469" y="1587"/>
                  <a:pt x="12672" y="1722"/>
                  <a:pt x="12435" y="1755"/>
                </a:cubicBezTo>
                <a:cubicBezTo>
                  <a:pt x="12199" y="1755"/>
                  <a:pt x="12199" y="1823"/>
                  <a:pt x="12165" y="1890"/>
                </a:cubicBezTo>
                <a:cubicBezTo>
                  <a:pt x="12098" y="1924"/>
                  <a:pt x="12267" y="2363"/>
                  <a:pt x="12334" y="2397"/>
                </a:cubicBezTo>
                <a:cubicBezTo>
                  <a:pt x="12402" y="2430"/>
                  <a:pt x="12435" y="2464"/>
                  <a:pt x="12503" y="2498"/>
                </a:cubicBezTo>
                <a:cubicBezTo>
                  <a:pt x="12537" y="2532"/>
                  <a:pt x="12165" y="2532"/>
                  <a:pt x="12131" y="2498"/>
                </a:cubicBezTo>
                <a:cubicBezTo>
                  <a:pt x="12098" y="2464"/>
                  <a:pt x="12098" y="2025"/>
                  <a:pt x="12098" y="1958"/>
                </a:cubicBezTo>
                <a:cubicBezTo>
                  <a:pt x="12098" y="1890"/>
                  <a:pt x="11929" y="2194"/>
                  <a:pt x="11658" y="2228"/>
                </a:cubicBezTo>
                <a:cubicBezTo>
                  <a:pt x="11658" y="2228"/>
                  <a:pt x="11455" y="2194"/>
                  <a:pt x="11455" y="2127"/>
                </a:cubicBezTo>
                <a:cubicBezTo>
                  <a:pt x="11624" y="2093"/>
                  <a:pt x="11827" y="2093"/>
                  <a:pt x="11929" y="1924"/>
                </a:cubicBezTo>
                <a:cubicBezTo>
                  <a:pt x="12030" y="1755"/>
                  <a:pt x="11827" y="1992"/>
                  <a:pt x="11726" y="1958"/>
                </a:cubicBezTo>
                <a:cubicBezTo>
                  <a:pt x="11692" y="1924"/>
                  <a:pt x="11557" y="1823"/>
                  <a:pt x="11591" y="1755"/>
                </a:cubicBezTo>
                <a:close/>
                <a:moveTo>
                  <a:pt x="10104" y="675"/>
                </a:moveTo>
                <a:cubicBezTo>
                  <a:pt x="10239" y="675"/>
                  <a:pt x="10476" y="776"/>
                  <a:pt x="10611" y="709"/>
                </a:cubicBezTo>
                <a:cubicBezTo>
                  <a:pt x="10746" y="709"/>
                  <a:pt x="10813" y="945"/>
                  <a:pt x="10712" y="945"/>
                </a:cubicBezTo>
                <a:cubicBezTo>
                  <a:pt x="10611" y="945"/>
                  <a:pt x="10307" y="1283"/>
                  <a:pt x="10307" y="1283"/>
                </a:cubicBezTo>
                <a:cubicBezTo>
                  <a:pt x="10307" y="1283"/>
                  <a:pt x="10476" y="1350"/>
                  <a:pt x="10577" y="1283"/>
                </a:cubicBezTo>
                <a:cubicBezTo>
                  <a:pt x="10678" y="1215"/>
                  <a:pt x="10746" y="1485"/>
                  <a:pt x="10509" y="1452"/>
                </a:cubicBezTo>
                <a:cubicBezTo>
                  <a:pt x="10307" y="1418"/>
                  <a:pt x="9800" y="1485"/>
                  <a:pt x="9698" y="1620"/>
                </a:cubicBezTo>
                <a:cubicBezTo>
                  <a:pt x="9631" y="1553"/>
                  <a:pt x="9496" y="1384"/>
                  <a:pt x="9563" y="1350"/>
                </a:cubicBezTo>
                <a:cubicBezTo>
                  <a:pt x="9631" y="1317"/>
                  <a:pt x="9833" y="1317"/>
                  <a:pt x="9935" y="1317"/>
                </a:cubicBezTo>
                <a:cubicBezTo>
                  <a:pt x="10036" y="1317"/>
                  <a:pt x="10476" y="945"/>
                  <a:pt x="10509" y="911"/>
                </a:cubicBezTo>
                <a:cubicBezTo>
                  <a:pt x="10577" y="878"/>
                  <a:pt x="10543" y="810"/>
                  <a:pt x="10408" y="878"/>
                </a:cubicBezTo>
                <a:cubicBezTo>
                  <a:pt x="10239" y="945"/>
                  <a:pt x="10138" y="911"/>
                  <a:pt x="10138" y="844"/>
                </a:cubicBezTo>
                <a:cubicBezTo>
                  <a:pt x="10138" y="776"/>
                  <a:pt x="10036" y="709"/>
                  <a:pt x="10104" y="675"/>
                </a:cubicBezTo>
                <a:close/>
                <a:moveTo>
                  <a:pt x="8752" y="506"/>
                </a:moveTo>
                <a:cubicBezTo>
                  <a:pt x="8752" y="473"/>
                  <a:pt x="8617" y="540"/>
                  <a:pt x="8651" y="641"/>
                </a:cubicBezTo>
                <a:cubicBezTo>
                  <a:pt x="8651" y="709"/>
                  <a:pt x="8617" y="810"/>
                  <a:pt x="8684" y="776"/>
                </a:cubicBezTo>
                <a:cubicBezTo>
                  <a:pt x="8752" y="776"/>
                  <a:pt x="8752" y="540"/>
                  <a:pt x="8752" y="506"/>
                </a:cubicBezTo>
                <a:close/>
                <a:moveTo>
                  <a:pt x="8414" y="641"/>
                </a:moveTo>
                <a:cubicBezTo>
                  <a:pt x="8482" y="540"/>
                  <a:pt x="8718" y="371"/>
                  <a:pt x="8786" y="338"/>
                </a:cubicBezTo>
                <a:cubicBezTo>
                  <a:pt x="8820" y="270"/>
                  <a:pt x="9056" y="405"/>
                  <a:pt x="8955" y="506"/>
                </a:cubicBezTo>
                <a:cubicBezTo>
                  <a:pt x="8718" y="776"/>
                  <a:pt x="8786" y="878"/>
                  <a:pt x="8718" y="979"/>
                </a:cubicBezTo>
                <a:cubicBezTo>
                  <a:pt x="8651" y="1080"/>
                  <a:pt x="8617" y="1013"/>
                  <a:pt x="8549" y="1148"/>
                </a:cubicBezTo>
                <a:cubicBezTo>
                  <a:pt x="8549" y="1215"/>
                  <a:pt x="8549" y="1215"/>
                  <a:pt x="8583" y="1215"/>
                </a:cubicBezTo>
                <a:cubicBezTo>
                  <a:pt x="8617" y="1215"/>
                  <a:pt x="8853" y="1215"/>
                  <a:pt x="8617" y="1485"/>
                </a:cubicBezTo>
                <a:cubicBezTo>
                  <a:pt x="8583" y="1519"/>
                  <a:pt x="8617" y="1587"/>
                  <a:pt x="8684" y="1553"/>
                </a:cubicBezTo>
                <a:cubicBezTo>
                  <a:pt x="8752" y="1519"/>
                  <a:pt x="8853" y="1485"/>
                  <a:pt x="8921" y="1654"/>
                </a:cubicBezTo>
                <a:cubicBezTo>
                  <a:pt x="8786" y="1722"/>
                  <a:pt x="8482" y="1755"/>
                  <a:pt x="8448" y="1688"/>
                </a:cubicBezTo>
                <a:cubicBezTo>
                  <a:pt x="8414" y="1587"/>
                  <a:pt x="8482" y="1485"/>
                  <a:pt x="8380" y="1418"/>
                </a:cubicBezTo>
                <a:cubicBezTo>
                  <a:pt x="8347" y="1384"/>
                  <a:pt x="8380" y="1350"/>
                  <a:pt x="8448" y="1317"/>
                </a:cubicBezTo>
                <a:cubicBezTo>
                  <a:pt x="8482" y="1283"/>
                  <a:pt x="8414" y="1046"/>
                  <a:pt x="8482" y="979"/>
                </a:cubicBezTo>
                <a:cubicBezTo>
                  <a:pt x="8549" y="911"/>
                  <a:pt x="8448" y="911"/>
                  <a:pt x="8380" y="979"/>
                </a:cubicBezTo>
                <a:cubicBezTo>
                  <a:pt x="8313" y="1013"/>
                  <a:pt x="8313" y="675"/>
                  <a:pt x="8279" y="641"/>
                </a:cubicBezTo>
                <a:cubicBezTo>
                  <a:pt x="8279" y="574"/>
                  <a:pt x="8414" y="675"/>
                  <a:pt x="8482" y="844"/>
                </a:cubicBezTo>
                <a:cubicBezTo>
                  <a:pt x="8482" y="945"/>
                  <a:pt x="8549" y="776"/>
                  <a:pt x="8549" y="675"/>
                </a:cubicBezTo>
                <a:cubicBezTo>
                  <a:pt x="8583" y="608"/>
                  <a:pt x="8414" y="776"/>
                  <a:pt x="8414" y="641"/>
                </a:cubicBezTo>
                <a:close/>
                <a:moveTo>
                  <a:pt x="7840" y="844"/>
                </a:moveTo>
                <a:cubicBezTo>
                  <a:pt x="7975" y="743"/>
                  <a:pt x="8076" y="675"/>
                  <a:pt x="8144" y="641"/>
                </a:cubicBezTo>
                <a:cubicBezTo>
                  <a:pt x="8279" y="641"/>
                  <a:pt x="8245" y="810"/>
                  <a:pt x="8211" y="911"/>
                </a:cubicBezTo>
                <a:cubicBezTo>
                  <a:pt x="8178" y="1013"/>
                  <a:pt x="8178" y="1181"/>
                  <a:pt x="8178" y="1181"/>
                </a:cubicBezTo>
                <a:cubicBezTo>
                  <a:pt x="8211" y="1215"/>
                  <a:pt x="8245" y="1148"/>
                  <a:pt x="8279" y="1148"/>
                </a:cubicBezTo>
                <a:cubicBezTo>
                  <a:pt x="8313" y="1148"/>
                  <a:pt x="8245" y="1317"/>
                  <a:pt x="8178" y="1384"/>
                </a:cubicBezTo>
                <a:cubicBezTo>
                  <a:pt x="8144" y="1452"/>
                  <a:pt x="8211" y="1587"/>
                  <a:pt x="8144" y="1688"/>
                </a:cubicBezTo>
                <a:cubicBezTo>
                  <a:pt x="8076" y="1755"/>
                  <a:pt x="7941" y="1654"/>
                  <a:pt x="7975" y="1587"/>
                </a:cubicBezTo>
                <a:cubicBezTo>
                  <a:pt x="8009" y="1553"/>
                  <a:pt x="8042" y="1418"/>
                  <a:pt x="8076" y="1350"/>
                </a:cubicBezTo>
                <a:cubicBezTo>
                  <a:pt x="8110" y="1317"/>
                  <a:pt x="7941" y="1350"/>
                  <a:pt x="7941" y="1317"/>
                </a:cubicBezTo>
                <a:cubicBezTo>
                  <a:pt x="7907" y="1283"/>
                  <a:pt x="7975" y="1215"/>
                  <a:pt x="8076" y="1181"/>
                </a:cubicBezTo>
                <a:cubicBezTo>
                  <a:pt x="8110" y="1080"/>
                  <a:pt x="8076" y="945"/>
                  <a:pt x="8076" y="878"/>
                </a:cubicBezTo>
                <a:cubicBezTo>
                  <a:pt x="8009" y="878"/>
                  <a:pt x="7907" y="979"/>
                  <a:pt x="7840" y="844"/>
                </a:cubicBezTo>
                <a:close/>
                <a:moveTo>
                  <a:pt x="4866" y="2599"/>
                </a:moveTo>
                <a:cubicBezTo>
                  <a:pt x="4866" y="2599"/>
                  <a:pt x="4764" y="2430"/>
                  <a:pt x="4697" y="2397"/>
                </a:cubicBezTo>
                <a:cubicBezTo>
                  <a:pt x="4629" y="2363"/>
                  <a:pt x="4764" y="2262"/>
                  <a:pt x="4900" y="2363"/>
                </a:cubicBezTo>
                <a:cubicBezTo>
                  <a:pt x="5001" y="2532"/>
                  <a:pt x="4866" y="2599"/>
                  <a:pt x="4866" y="2599"/>
                </a:cubicBezTo>
                <a:close/>
                <a:moveTo>
                  <a:pt x="4697" y="3713"/>
                </a:moveTo>
                <a:cubicBezTo>
                  <a:pt x="4697" y="3713"/>
                  <a:pt x="4663" y="3578"/>
                  <a:pt x="4629" y="3511"/>
                </a:cubicBezTo>
                <a:cubicBezTo>
                  <a:pt x="4596" y="3443"/>
                  <a:pt x="4731" y="3511"/>
                  <a:pt x="4764" y="3578"/>
                </a:cubicBezTo>
                <a:cubicBezTo>
                  <a:pt x="4798" y="3679"/>
                  <a:pt x="4697" y="3713"/>
                  <a:pt x="4697" y="3713"/>
                </a:cubicBezTo>
                <a:close/>
                <a:moveTo>
                  <a:pt x="4663" y="3207"/>
                </a:moveTo>
                <a:cubicBezTo>
                  <a:pt x="4596" y="3173"/>
                  <a:pt x="4663" y="3072"/>
                  <a:pt x="4731" y="3106"/>
                </a:cubicBezTo>
                <a:cubicBezTo>
                  <a:pt x="4798" y="3139"/>
                  <a:pt x="4764" y="3173"/>
                  <a:pt x="4731" y="3207"/>
                </a:cubicBezTo>
                <a:cubicBezTo>
                  <a:pt x="4731" y="3207"/>
                  <a:pt x="4697" y="3241"/>
                  <a:pt x="4663" y="3207"/>
                </a:cubicBezTo>
                <a:close/>
                <a:moveTo>
                  <a:pt x="4832" y="3106"/>
                </a:moveTo>
                <a:cubicBezTo>
                  <a:pt x="4832" y="3072"/>
                  <a:pt x="4731" y="3004"/>
                  <a:pt x="4764" y="3004"/>
                </a:cubicBezTo>
                <a:cubicBezTo>
                  <a:pt x="4764" y="2971"/>
                  <a:pt x="4764" y="2971"/>
                  <a:pt x="4798" y="2971"/>
                </a:cubicBezTo>
                <a:cubicBezTo>
                  <a:pt x="4832" y="2971"/>
                  <a:pt x="4832" y="3004"/>
                  <a:pt x="4832" y="3004"/>
                </a:cubicBezTo>
                <a:cubicBezTo>
                  <a:pt x="4866" y="3004"/>
                  <a:pt x="4933" y="3106"/>
                  <a:pt x="4933" y="3106"/>
                </a:cubicBezTo>
                <a:cubicBezTo>
                  <a:pt x="4933" y="3139"/>
                  <a:pt x="4933" y="3173"/>
                  <a:pt x="4900" y="3139"/>
                </a:cubicBezTo>
                <a:cubicBezTo>
                  <a:pt x="4866" y="3139"/>
                  <a:pt x="4866" y="3106"/>
                  <a:pt x="4832" y="3106"/>
                </a:cubicBezTo>
                <a:close/>
                <a:moveTo>
                  <a:pt x="4325" y="3477"/>
                </a:moveTo>
                <a:cubicBezTo>
                  <a:pt x="4325" y="3409"/>
                  <a:pt x="4697" y="2937"/>
                  <a:pt x="4663" y="2869"/>
                </a:cubicBezTo>
                <a:cubicBezTo>
                  <a:pt x="4663" y="2768"/>
                  <a:pt x="4359" y="2430"/>
                  <a:pt x="4291" y="2397"/>
                </a:cubicBezTo>
                <a:cubicBezTo>
                  <a:pt x="4224" y="2397"/>
                  <a:pt x="4224" y="2262"/>
                  <a:pt x="4393" y="2262"/>
                </a:cubicBezTo>
                <a:cubicBezTo>
                  <a:pt x="4596" y="2363"/>
                  <a:pt x="4562" y="2565"/>
                  <a:pt x="4731" y="2734"/>
                </a:cubicBezTo>
                <a:cubicBezTo>
                  <a:pt x="4731" y="2734"/>
                  <a:pt x="4798" y="2667"/>
                  <a:pt x="4866" y="2701"/>
                </a:cubicBezTo>
                <a:cubicBezTo>
                  <a:pt x="4900" y="2734"/>
                  <a:pt x="4900" y="2734"/>
                  <a:pt x="4832" y="2768"/>
                </a:cubicBezTo>
                <a:cubicBezTo>
                  <a:pt x="4731" y="2836"/>
                  <a:pt x="5102" y="3173"/>
                  <a:pt x="5136" y="3139"/>
                </a:cubicBezTo>
                <a:cubicBezTo>
                  <a:pt x="5170" y="3072"/>
                  <a:pt x="5170" y="2937"/>
                  <a:pt x="5069" y="2903"/>
                </a:cubicBezTo>
                <a:cubicBezTo>
                  <a:pt x="5069" y="2869"/>
                  <a:pt x="5102" y="2802"/>
                  <a:pt x="5305" y="3072"/>
                </a:cubicBezTo>
                <a:cubicBezTo>
                  <a:pt x="5339" y="3106"/>
                  <a:pt x="5373" y="3207"/>
                  <a:pt x="5407" y="3241"/>
                </a:cubicBezTo>
                <a:cubicBezTo>
                  <a:pt x="5508" y="3511"/>
                  <a:pt x="5339" y="3443"/>
                  <a:pt x="5271" y="3376"/>
                </a:cubicBezTo>
                <a:cubicBezTo>
                  <a:pt x="5204" y="3308"/>
                  <a:pt x="5136" y="3173"/>
                  <a:pt x="5035" y="3241"/>
                </a:cubicBezTo>
                <a:cubicBezTo>
                  <a:pt x="5035" y="3342"/>
                  <a:pt x="5001" y="3713"/>
                  <a:pt x="4900" y="3916"/>
                </a:cubicBezTo>
                <a:cubicBezTo>
                  <a:pt x="4866" y="4017"/>
                  <a:pt x="4731" y="4085"/>
                  <a:pt x="4663" y="4051"/>
                </a:cubicBezTo>
                <a:cubicBezTo>
                  <a:pt x="4663" y="3916"/>
                  <a:pt x="5001" y="3443"/>
                  <a:pt x="4933" y="3308"/>
                </a:cubicBezTo>
                <a:cubicBezTo>
                  <a:pt x="4866" y="3207"/>
                  <a:pt x="4798" y="3173"/>
                  <a:pt x="4798" y="3308"/>
                </a:cubicBezTo>
                <a:cubicBezTo>
                  <a:pt x="4832" y="3477"/>
                  <a:pt x="4663" y="3511"/>
                  <a:pt x="4663" y="3376"/>
                </a:cubicBezTo>
                <a:cubicBezTo>
                  <a:pt x="4697" y="3274"/>
                  <a:pt x="4629" y="3241"/>
                  <a:pt x="4629" y="3241"/>
                </a:cubicBezTo>
                <a:cubicBezTo>
                  <a:pt x="4596" y="3207"/>
                  <a:pt x="4528" y="3477"/>
                  <a:pt x="4528" y="3511"/>
                </a:cubicBezTo>
                <a:cubicBezTo>
                  <a:pt x="4427" y="3544"/>
                  <a:pt x="4359" y="3544"/>
                  <a:pt x="4325" y="3477"/>
                </a:cubicBezTo>
                <a:close/>
                <a:moveTo>
                  <a:pt x="4325" y="3004"/>
                </a:moveTo>
                <a:cubicBezTo>
                  <a:pt x="4325" y="3004"/>
                  <a:pt x="4460" y="2869"/>
                  <a:pt x="4460" y="2734"/>
                </a:cubicBezTo>
                <a:cubicBezTo>
                  <a:pt x="4494" y="2701"/>
                  <a:pt x="4596" y="2734"/>
                  <a:pt x="4562" y="2802"/>
                </a:cubicBezTo>
                <a:cubicBezTo>
                  <a:pt x="4562" y="2836"/>
                  <a:pt x="4596" y="2903"/>
                  <a:pt x="4494" y="3004"/>
                </a:cubicBezTo>
                <a:cubicBezTo>
                  <a:pt x="4393" y="3038"/>
                  <a:pt x="4325" y="3004"/>
                  <a:pt x="4325" y="3004"/>
                </a:cubicBezTo>
                <a:close/>
                <a:moveTo>
                  <a:pt x="15545" y="5536"/>
                </a:moveTo>
                <a:cubicBezTo>
                  <a:pt x="15207" y="5536"/>
                  <a:pt x="15207" y="5536"/>
                  <a:pt x="15207" y="5536"/>
                </a:cubicBezTo>
                <a:cubicBezTo>
                  <a:pt x="14700" y="5874"/>
                  <a:pt x="14700" y="5874"/>
                  <a:pt x="14700" y="5874"/>
                </a:cubicBezTo>
                <a:cubicBezTo>
                  <a:pt x="14700" y="5739"/>
                  <a:pt x="14700" y="5739"/>
                  <a:pt x="14700" y="5739"/>
                </a:cubicBezTo>
                <a:cubicBezTo>
                  <a:pt x="14970" y="5570"/>
                  <a:pt x="14970" y="5570"/>
                  <a:pt x="14970" y="5570"/>
                </a:cubicBezTo>
                <a:cubicBezTo>
                  <a:pt x="15004" y="5536"/>
                  <a:pt x="15071" y="5502"/>
                  <a:pt x="15105" y="5469"/>
                </a:cubicBezTo>
                <a:cubicBezTo>
                  <a:pt x="15071" y="5469"/>
                  <a:pt x="15004" y="5435"/>
                  <a:pt x="14936" y="5401"/>
                </a:cubicBezTo>
                <a:cubicBezTo>
                  <a:pt x="14700" y="5232"/>
                  <a:pt x="14700" y="5232"/>
                  <a:pt x="14700" y="5232"/>
                </a:cubicBezTo>
                <a:cubicBezTo>
                  <a:pt x="14700" y="5097"/>
                  <a:pt x="14700" y="5097"/>
                  <a:pt x="14700" y="5097"/>
                </a:cubicBezTo>
                <a:cubicBezTo>
                  <a:pt x="15207" y="5435"/>
                  <a:pt x="15207" y="5435"/>
                  <a:pt x="15207" y="5435"/>
                </a:cubicBezTo>
                <a:cubicBezTo>
                  <a:pt x="15545" y="5401"/>
                  <a:pt x="15545" y="5401"/>
                  <a:pt x="15545" y="5401"/>
                </a:cubicBezTo>
                <a:lnTo>
                  <a:pt x="15545" y="5536"/>
                </a:lnTo>
                <a:close/>
                <a:moveTo>
                  <a:pt x="15342" y="6211"/>
                </a:moveTo>
                <a:cubicBezTo>
                  <a:pt x="15240" y="6211"/>
                  <a:pt x="15240" y="6211"/>
                  <a:pt x="15240" y="6211"/>
                </a:cubicBezTo>
                <a:cubicBezTo>
                  <a:pt x="15240" y="5874"/>
                  <a:pt x="15240" y="5874"/>
                  <a:pt x="15240" y="5874"/>
                </a:cubicBezTo>
                <a:cubicBezTo>
                  <a:pt x="15545" y="5874"/>
                  <a:pt x="15545" y="5874"/>
                  <a:pt x="15545" y="5874"/>
                </a:cubicBezTo>
                <a:cubicBezTo>
                  <a:pt x="15612" y="5907"/>
                  <a:pt x="15646" y="5975"/>
                  <a:pt x="15646" y="6042"/>
                </a:cubicBezTo>
                <a:cubicBezTo>
                  <a:pt x="15680" y="6110"/>
                  <a:pt x="15680" y="6144"/>
                  <a:pt x="15680" y="6211"/>
                </a:cubicBezTo>
                <a:cubicBezTo>
                  <a:pt x="15680" y="6312"/>
                  <a:pt x="15646" y="6380"/>
                  <a:pt x="15612" y="6447"/>
                </a:cubicBezTo>
                <a:cubicBezTo>
                  <a:pt x="15578" y="6515"/>
                  <a:pt x="15545" y="6549"/>
                  <a:pt x="15477" y="6582"/>
                </a:cubicBezTo>
                <a:cubicBezTo>
                  <a:pt x="15409" y="6616"/>
                  <a:pt x="15308" y="6650"/>
                  <a:pt x="15240" y="6650"/>
                </a:cubicBezTo>
                <a:cubicBezTo>
                  <a:pt x="15173" y="6650"/>
                  <a:pt x="15071" y="6616"/>
                  <a:pt x="15004" y="6582"/>
                </a:cubicBezTo>
                <a:cubicBezTo>
                  <a:pt x="14936" y="6549"/>
                  <a:pt x="14902" y="6515"/>
                  <a:pt x="14869" y="6447"/>
                </a:cubicBezTo>
                <a:cubicBezTo>
                  <a:pt x="14835" y="6380"/>
                  <a:pt x="14801" y="6312"/>
                  <a:pt x="14801" y="6211"/>
                </a:cubicBezTo>
                <a:cubicBezTo>
                  <a:pt x="14801" y="6144"/>
                  <a:pt x="14835" y="6110"/>
                  <a:pt x="14835" y="6042"/>
                </a:cubicBezTo>
                <a:cubicBezTo>
                  <a:pt x="14869" y="6009"/>
                  <a:pt x="14902" y="5975"/>
                  <a:pt x="14936" y="5941"/>
                </a:cubicBezTo>
                <a:cubicBezTo>
                  <a:pt x="14970" y="5907"/>
                  <a:pt x="15004" y="5874"/>
                  <a:pt x="15071" y="5874"/>
                </a:cubicBezTo>
                <a:cubicBezTo>
                  <a:pt x="15105" y="5975"/>
                  <a:pt x="15105" y="5975"/>
                  <a:pt x="15105" y="5975"/>
                </a:cubicBezTo>
                <a:cubicBezTo>
                  <a:pt x="15038" y="5975"/>
                  <a:pt x="15004" y="6009"/>
                  <a:pt x="15004" y="6009"/>
                </a:cubicBezTo>
                <a:cubicBezTo>
                  <a:pt x="14970" y="6042"/>
                  <a:pt x="14936" y="6076"/>
                  <a:pt x="14936" y="6110"/>
                </a:cubicBezTo>
                <a:cubicBezTo>
                  <a:pt x="14902" y="6144"/>
                  <a:pt x="14902" y="6177"/>
                  <a:pt x="14902" y="6211"/>
                </a:cubicBezTo>
                <a:cubicBezTo>
                  <a:pt x="14902" y="6279"/>
                  <a:pt x="14902" y="6312"/>
                  <a:pt x="14936" y="6346"/>
                </a:cubicBezTo>
                <a:cubicBezTo>
                  <a:pt x="14936" y="6380"/>
                  <a:pt x="14970" y="6414"/>
                  <a:pt x="14970" y="6447"/>
                </a:cubicBezTo>
                <a:cubicBezTo>
                  <a:pt x="15004" y="6447"/>
                  <a:pt x="15038" y="6481"/>
                  <a:pt x="15071" y="6481"/>
                </a:cubicBezTo>
                <a:cubicBezTo>
                  <a:pt x="15105" y="6515"/>
                  <a:pt x="15173" y="6515"/>
                  <a:pt x="15240" y="6515"/>
                </a:cubicBezTo>
                <a:cubicBezTo>
                  <a:pt x="15308" y="6515"/>
                  <a:pt x="15376" y="6515"/>
                  <a:pt x="15409" y="6481"/>
                </a:cubicBezTo>
                <a:cubicBezTo>
                  <a:pt x="15477" y="6481"/>
                  <a:pt x="15511" y="6414"/>
                  <a:pt x="15545" y="6380"/>
                </a:cubicBezTo>
                <a:cubicBezTo>
                  <a:pt x="15578" y="6346"/>
                  <a:pt x="15578" y="6279"/>
                  <a:pt x="15578" y="6211"/>
                </a:cubicBezTo>
                <a:cubicBezTo>
                  <a:pt x="15578" y="6177"/>
                  <a:pt x="15578" y="6144"/>
                  <a:pt x="15545" y="6076"/>
                </a:cubicBezTo>
                <a:cubicBezTo>
                  <a:pt x="15545" y="6042"/>
                  <a:pt x="15511" y="6009"/>
                  <a:pt x="15511" y="5975"/>
                </a:cubicBezTo>
                <a:cubicBezTo>
                  <a:pt x="15342" y="5975"/>
                  <a:pt x="15342" y="5975"/>
                  <a:pt x="15342" y="5975"/>
                </a:cubicBezTo>
                <a:lnTo>
                  <a:pt x="15342" y="6211"/>
                </a:lnTo>
                <a:close/>
                <a:moveTo>
                  <a:pt x="15409" y="7426"/>
                </a:moveTo>
                <a:cubicBezTo>
                  <a:pt x="15511" y="7393"/>
                  <a:pt x="15578" y="7359"/>
                  <a:pt x="15646" y="7291"/>
                </a:cubicBezTo>
                <a:cubicBezTo>
                  <a:pt x="15680" y="7258"/>
                  <a:pt x="15713" y="7156"/>
                  <a:pt x="15680" y="7089"/>
                </a:cubicBezTo>
                <a:cubicBezTo>
                  <a:pt x="15680" y="7021"/>
                  <a:pt x="15646" y="6954"/>
                  <a:pt x="15578" y="6886"/>
                </a:cubicBezTo>
                <a:cubicBezTo>
                  <a:pt x="15511" y="6853"/>
                  <a:pt x="15443" y="6819"/>
                  <a:pt x="15308" y="6853"/>
                </a:cubicBezTo>
                <a:cubicBezTo>
                  <a:pt x="15240" y="6853"/>
                  <a:pt x="15207" y="6886"/>
                  <a:pt x="15139" y="6886"/>
                </a:cubicBezTo>
                <a:cubicBezTo>
                  <a:pt x="15105" y="6920"/>
                  <a:pt x="15071" y="6954"/>
                  <a:pt x="15038" y="7021"/>
                </a:cubicBezTo>
                <a:cubicBezTo>
                  <a:pt x="15004" y="7055"/>
                  <a:pt x="15004" y="7123"/>
                  <a:pt x="15004" y="7156"/>
                </a:cubicBezTo>
                <a:cubicBezTo>
                  <a:pt x="15038" y="7258"/>
                  <a:pt x="15071" y="7325"/>
                  <a:pt x="15139" y="7359"/>
                </a:cubicBezTo>
                <a:cubicBezTo>
                  <a:pt x="15173" y="7426"/>
                  <a:pt x="15274" y="7426"/>
                  <a:pt x="15409" y="7426"/>
                </a:cubicBezTo>
                <a:close/>
                <a:moveTo>
                  <a:pt x="15409" y="7528"/>
                </a:moveTo>
                <a:cubicBezTo>
                  <a:pt x="15274" y="7561"/>
                  <a:pt x="15173" y="7528"/>
                  <a:pt x="15071" y="7460"/>
                </a:cubicBezTo>
                <a:cubicBezTo>
                  <a:pt x="15004" y="7393"/>
                  <a:pt x="14936" y="7291"/>
                  <a:pt x="14936" y="7190"/>
                </a:cubicBezTo>
                <a:cubicBezTo>
                  <a:pt x="14902" y="7089"/>
                  <a:pt x="14936" y="7021"/>
                  <a:pt x="14936" y="6954"/>
                </a:cubicBezTo>
                <a:cubicBezTo>
                  <a:pt x="14970" y="6886"/>
                  <a:pt x="15038" y="6853"/>
                  <a:pt x="15105" y="6819"/>
                </a:cubicBezTo>
                <a:cubicBezTo>
                  <a:pt x="15139" y="6751"/>
                  <a:pt x="15240" y="6751"/>
                  <a:pt x="15308" y="6718"/>
                </a:cubicBezTo>
                <a:cubicBezTo>
                  <a:pt x="15409" y="6718"/>
                  <a:pt x="15477" y="6718"/>
                  <a:pt x="15545" y="6751"/>
                </a:cubicBezTo>
                <a:cubicBezTo>
                  <a:pt x="15612" y="6785"/>
                  <a:pt x="15680" y="6819"/>
                  <a:pt x="15713" y="6886"/>
                </a:cubicBezTo>
                <a:cubicBezTo>
                  <a:pt x="15747" y="6954"/>
                  <a:pt x="15781" y="7021"/>
                  <a:pt x="15781" y="7089"/>
                </a:cubicBezTo>
                <a:cubicBezTo>
                  <a:pt x="15815" y="7156"/>
                  <a:pt x="15781" y="7224"/>
                  <a:pt x="15747" y="7291"/>
                </a:cubicBezTo>
                <a:cubicBezTo>
                  <a:pt x="15713" y="7359"/>
                  <a:pt x="15680" y="7426"/>
                  <a:pt x="15612" y="7460"/>
                </a:cubicBezTo>
                <a:cubicBezTo>
                  <a:pt x="15545" y="7494"/>
                  <a:pt x="15477" y="7528"/>
                  <a:pt x="15409" y="7528"/>
                </a:cubicBezTo>
                <a:close/>
                <a:moveTo>
                  <a:pt x="15680" y="8068"/>
                </a:moveTo>
                <a:cubicBezTo>
                  <a:pt x="14835" y="8034"/>
                  <a:pt x="14835" y="8034"/>
                  <a:pt x="14835" y="8034"/>
                </a:cubicBezTo>
                <a:cubicBezTo>
                  <a:pt x="14835" y="7933"/>
                  <a:pt x="14835" y="7933"/>
                  <a:pt x="14835" y="7933"/>
                </a:cubicBezTo>
                <a:cubicBezTo>
                  <a:pt x="15578" y="7966"/>
                  <a:pt x="15578" y="7966"/>
                  <a:pt x="15578" y="7966"/>
                </a:cubicBezTo>
                <a:cubicBezTo>
                  <a:pt x="15612" y="7528"/>
                  <a:pt x="15612" y="7528"/>
                  <a:pt x="15612" y="7528"/>
                </a:cubicBezTo>
                <a:cubicBezTo>
                  <a:pt x="15713" y="7528"/>
                  <a:pt x="15713" y="7528"/>
                  <a:pt x="15713" y="7528"/>
                </a:cubicBezTo>
                <a:lnTo>
                  <a:pt x="15680" y="8068"/>
                </a:lnTo>
                <a:close/>
                <a:moveTo>
                  <a:pt x="15173" y="8878"/>
                </a:moveTo>
                <a:cubicBezTo>
                  <a:pt x="15274" y="8878"/>
                  <a:pt x="15376" y="8878"/>
                  <a:pt x="15443" y="8844"/>
                </a:cubicBezTo>
                <a:cubicBezTo>
                  <a:pt x="15511" y="8810"/>
                  <a:pt x="15545" y="8743"/>
                  <a:pt x="15545" y="8642"/>
                </a:cubicBezTo>
                <a:cubicBezTo>
                  <a:pt x="15578" y="8574"/>
                  <a:pt x="15578" y="8507"/>
                  <a:pt x="15511" y="8439"/>
                </a:cubicBezTo>
                <a:cubicBezTo>
                  <a:pt x="15477" y="8372"/>
                  <a:pt x="15409" y="8338"/>
                  <a:pt x="15274" y="8304"/>
                </a:cubicBezTo>
                <a:cubicBezTo>
                  <a:pt x="15207" y="8304"/>
                  <a:pt x="15173" y="8270"/>
                  <a:pt x="15105" y="8304"/>
                </a:cubicBezTo>
                <a:cubicBezTo>
                  <a:pt x="15038" y="8304"/>
                  <a:pt x="15004" y="8338"/>
                  <a:pt x="14970" y="8372"/>
                </a:cubicBezTo>
                <a:cubicBezTo>
                  <a:pt x="14936" y="8405"/>
                  <a:pt x="14902" y="8473"/>
                  <a:pt x="14902" y="8507"/>
                </a:cubicBezTo>
                <a:cubicBezTo>
                  <a:pt x="14869" y="8574"/>
                  <a:pt x="14902" y="8675"/>
                  <a:pt x="14936" y="8743"/>
                </a:cubicBezTo>
                <a:cubicBezTo>
                  <a:pt x="14970" y="8810"/>
                  <a:pt x="15071" y="8844"/>
                  <a:pt x="15173" y="8878"/>
                </a:cubicBezTo>
                <a:close/>
                <a:moveTo>
                  <a:pt x="15139" y="8979"/>
                </a:moveTo>
                <a:cubicBezTo>
                  <a:pt x="15004" y="8945"/>
                  <a:pt x="14902" y="8878"/>
                  <a:pt x="14869" y="8810"/>
                </a:cubicBezTo>
                <a:cubicBezTo>
                  <a:pt x="14801" y="8709"/>
                  <a:pt x="14767" y="8608"/>
                  <a:pt x="14801" y="8507"/>
                </a:cubicBezTo>
                <a:cubicBezTo>
                  <a:pt x="14801" y="8405"/>
                  <a:pt x="14835" y="8338"/>
                  <a:pt x="14902" y="8304"/>
                </a:cubicBezTo>
                <a:cubicBezTo>
                  <a:pt x="14936" y="8237"/>
                  <a:pt x="15004" y="8203"/>
                  <a:pt x="15071" y="8203"/>
                </a:cubicBezTo>
                <a:cubicBezTo>
                  <a:pt x="15139" y="8169"/>
                  <a:pt x="15240" y="8169"/>
                  <a:pt x="15308" y="8203"/>
                </a:cubicBezTo>
                <a:cubicBezTo>
                  <a:pt x="15409" y="8203"/>
                  <a:pt x="15477" y="8237"/>
                  <a:pt x="15511" y="8304"/>
                </a:cubicBezTo>
                <a:cubicBezTo>
                  <a:pt x="15578" y="8338"/>
                  <a:pt x="15612" y="8405"/>
                  <a:pt x="15646" y="8473"/>
                </a:cubicBezTo>
                <a:cubicBezTo>
                  <a:pt x="15680" y="8540"/>
                  <a:pt x="15680" y="8608"/>
                  <a:pt x="15646" y="8675"/>
                </a:cubicBezTo>
                <a:cubicBezTo>
                  <a:pt x="15646" y="8743"/>
                  <a:pt x="15612" y="8810"/>
                  <a:pt x="15545" y="8878"/>
                </a:cubicBezTo>
                <a:cubicBezTo>
                  <a:pt x="15511" y="8912"/>
                  <a:pt x="15443" y="8945"/>
                  <a:pt x="15376" y="8979"/>
                </a:cubicBezTo>
                <a:cubicBezTo>
                  <a:pt x="15308" y="8979"/>
                  <a:pt x="15240" y="9013"/>
                  <a:pt x="15139" y="8979"/>
                </a:cubicBezTo>
                <a:close/>
                <a:moveTo>
                  <a:pt x="15105" y="9857"/>
                </a:moveTo>
                <a:cubicBezTo>
                  <a:pt x="14362" y="9486"/>
                  <a:pt x="14362" y="9486"/>
                  <a:pt x="14362" y="9486"/>
                </a:cubicBezTo>
                <a:cubicBezTo>
                  <a:pt x="14429" y="9384"/>
                  <a:pt x="14429" y="9384"/>
                  <a:pt x="14429" y="9384"/>
                </a:cubicBezTo>
                <a:cubicBezTo>
                  <a:pt x="15207" y="9283"/>
                  <a:pt x="15207" y="9283"/>
                  <a:pt x="15207" y="9283"/>
                </a:cubicBezTo>
                <a:cubicBezTo>
                  <a:pt x="14632" y="8979"/>
                  <a:pt x="14632" y="8979"/>
                  <a:pt x="14632" y="8979"/>
                </a:cubicBezTo>
                <a:cubicBezTo>
                  <a:pt x="14700" y="8878"/>
                  <a:pt x="14700" y="8878"/>
                  <a:pt x="14700" y="8878"/>
                </a:cubicBezTo>
                <a:cubicBezTo>
                  <a:pt x="15443" y="9283"/>
                  <a:pt x="15443" y="9283"/>
                  <a:pt x="15443" y="9283"/>
                </a:cubicBezTo>
                <a:cubicBezTo>
                  <a:pt x="15376" y="9384"/>
                  <a:pt x="15376" y="9384"/>
                  <a:pt x="15376" y="9384"/>
                </a:cubicBezTo>
                <a:cubicBezTo>
                  <a:pt x="14598" y="9452"/>
                  <a:pt x="14598" y="9452"/>
                  <a:pt x="14598" y="9452"/>
                </a:cubicBezTo>
                <a:cubicBezTo>
                  <a:pt x="15173" y="9756"/>
                  <a:pt x="15173" y="9756"/>
                  <a:pt x="15173" y="9756"/>
                </a:cubicBezTo>
                <a:lnTo>
                  <a:pt x="15105" y="9857"/>
                </a:lnTo>
                <a:close/>
                <a:moveTo>
                  <a:pt x="14666" y="10734"/>
                </a:moveTo>
                <a:cubicBezTo>
                  <a:pt x="13956" y="10329"/>
                  <a:pt x="13956" y="10329"/>
                  <a:pt x="13956" y="10329"/>
                </a:cubicBezTo>
                <a:cubicBezTo>
                  <a:pt x="13990" y="10228"/>
                  <a:pt x="13990" y="10228"/>
                  <a:pt x="13990" y="10228"/>
                </a:cubicBezTo>
                <a:cubicBezTo>
                  <a:pt x="14294" y="10397"/>
                  <a:pt x="14294" y="10397"/>
                  <a:pt x="14294" y="10397"/>
                </a:cubicBezTo>
                <a:cubicBezTo>
                  <a:pt x="14531" y="10026"/>
                  <a:pt x="14531" y="10026"/>
                  <a:pt x="14531" y="10026"/>
                </a:cubicBezTo>
                <a:cubicBezTo>
                  <a:pt x="14227" y="9823"/>
                  <a:pt x="14227" y="9823"/>
                  <a:pt x="14227" y="9823"/>
                </a:cubicBezTo>
                <a:cubicBezTo>
                  <a:pt x="14260" y="9756"/>
                  <a:pt x="14260" y="9756"/>
                  <a:pt x="14260" y="9756"/>
                </a:cubicBezTo>
                <a:cubicBezTo>
                  <a:pt x="15004" y="10161"/>
                  <a:pt x="15004" y="10161"/>
                  <a:pt x="15004" y="10161"/>
                </a:cubicBezTo>
                <a:cubicBezTo>
                  <a:pt x="14936" y="10262"/>
                  <a:pt x="14936" y="10262"/>
                  <a:pt x="14936" y="10262"/>
                </a:cubicBezTo>
                <a:cubicBezTo>
                  <a:pt x="14598" y="10059"/>
                  <a:pt x="14598" y="10059"/>
                  <a:pt x="14598" y="10059"/>
                </a:cubicBezTo>
                <a:cubicBezTo>
                  <a:pt x="14396" y="10431"/>
                  <a:pt x="14396" y="10431"/>
                  <a:pt x="14396" y="10431"/>
                </a:cubicBezTo>
                <a:cubicBezTo>
                  <a:pt x="14733" y="10633"/>
                  <a:pt x="14733" y="10633"/>
                  <a:pt x="14733" y="10633"/>
                </a:cubicBezTo>
                <a:lnTo>
                  <a:pt x="14666" y="10734"/>
                </a:lnTo>
                <a:close/>
                <a:moveTo>
                  <a:pt x="14193" y="10836"/>
                </a:moveTo>
                <a:cubicBezTo>
                  <a:pt x="14294" y="10768"/>
                  <a:pt x="14294" y="10768"/>
                  <a:pt x="14294" y="10768"/>
                </a:cubicBezTo>
                <a:cubicBezTo>
                  <a:pt x="14328" y="10870"/>
                  <a:pt x="14328" y="10937"/>
                  <a:pt x="14328" y="11005"/>
                </a:cubicBezTo>
                <a:cubicBezTo>
                  <a:pt x="14328" y="11106"/>
                  <a:pt x="14260" y="11173"/>
                  <a:pt x="14227" y="11207"/>
                </a:cubicBezTo>
                <a:cubicBezTo>
                  <a:pt x="14159" y="11275"/>
                  <a:pt x="14091" y="11308"/>
                  <a:pt x="14024" y="11342"/>
                </a:cubicBezTo>
                <a:cubicBezTo>
                  <a:pt x="13956" y="11342"/>
                  <a:pt x="13889" y="11342"/>
                  <a:pt x="13821" y="11308"/>
                </a:cubicBezTo>
                <a:cubicBezTo>
                  <a:pt x="13720" y="11275"/>
                  <a:pt x="13686" y="11207"/>
                  <a:pt x="13618" y="11173"/>
                </a:cubicBezTo>
                <a:cubicBezTo>
                  <a:pt x="13551" y="11106"/>
                  <a:pt x="13517" y="11038"/>
                  <a:pt x="13517" y="10971"/>
                </a:cubicBezTo>
                <a:cubicBezTo>
                  <a:pt x="13483" y="10903"/>
                  <a:pt x="13483" y="10836"/>
                  <a:pt x="13517" y="10768"/>
                </a:cubicBezTo>
                <a:cubicBezTo>
                  <a:pt x="13517" y="10701"/>
                  <a:pt x="13584" y="10633"/>
                  <a:pt x="13618" y="10566"/>
                </a:cubicBezTo>
                <a:cubicBezTo>
                  <a:pt x="13686" y="10532"/>
                  <a:pt x="13753" y="10498"/>
                  <a:pt x="13821" y="10464"/>
                </a:cubicBezTo>
                <a:cubicBezTo>
                  <a:pt x="13889" y="10464"/>
                  <a:pt x="13956" y="10498"/>
                  <a:pt x="14024" y="10532"/>
                </a:cubicBezTo>
                <a:cubicBezTo>
                  <a:pt x="13956" y="10633"/>
                  <a:pt x="13956" y="10633"/>
                  <a:pt x="13956" y="10633"/>
                </a:cubicBezTo>
                <a:cubicBezTo>
                  <a:pt x="13922" y="10599"/>
                  <a:pt x="13855" y="10566"/>
                  <a:pt x="13821" y="10599"/>
                </a:cubicBezTo>
                <a:cubicBezTo>
                  <a:pt x="13787" y="10599"/>
                  <a:pt x="13720" y="10599"/>
                  <a:pt x="13686" y="10633"/>
                </a:cubicBezTo>
                <a:cubicBezTo>
                  <a:pt x="13652" y="10701"/>
                  <a:pt x="13618" y="10734"/>
                  <a:pt x="13584" y="10802"/>
                </a:cubicBezTo>
                <a:cubicBezTo>
                  <a:pt x="13584" y="10836"/>
                  <a:pt x="13584" y="10903"/>
                  <a:pt x="13618" y="10937"/>
                </a:cubicBezTo>
                <a:cubicBezTo>
                  <a:pt x="13652" y="11005"/>
                  <a:pt x="13652" y="11038"/>
                  <a:pt x="13720" y="11072"/>
                </a:cubicBezTo>
                <a:cubicBezTo>
                  <a:pt x="13753" y="11140"/>
                  <a:pt x="13787" y="11173"/>
                  <a:pt x="13855" y="11207"/>
                </a:cubicBezTo>
                <a:cubicBezTo>
                  <a:pt x="13922" y="11241"/>
                  <a:pt x="13956" y="11241"/>
                  <a:pt x="14024" y="11241"/>
                </a:cubicBezTo>
                <a:cubicBezTo>
                  <a:pt x="14058" y="11207"/>
                  <a:pt x="14091" y="11207"/>
                  <a:pt x="14125" y="11173"/>
                </a:cubicBezTo>
                <a:cubicBezTo>
                  <a:pt x="14193" y="11106"/>
                  <a:pt x="14227" y="11072"/>
                  <a:pt x="14227" y="11005"/>
                </a:cubicBezTo>
                <a:cubicBezTo>
                  <a:pt x="14227" y="10971"/>
                  <a:pt x="14227" y="10903"/>
                  <a:pt x="14193" y="10836"/>
                </a:cubicBezTo>
                <a:close/>
                <a:moveTo>
                  <a:pt x="13449" y="12017"/>
                </a:moveTo>
                <a:cubicBezTo>
                  <a:pt x="12875" y="11410"/>
                  <a:pt x="12875" y="11410"/>
                  <a:pt x="12875" y="11410"/>
                </a:cubicBezTo>
                <a:cubicBezTo>
                  <a:pt x="13314" y="11005"/>
                  <a:pt x="13314" y="11005"/>
                  <a:pt x="13314" y="11005"/>
                </a:cubicBezTo>
                <a:cubicBezTo>
                  <a:pt x="13382" y="11072"/>
                  <a:pt x="13382" y="11072"/>
                  <a:pt x="13382" y="11072"/>
                </a:cubicBezTo>
                <a:cubicBezTo>
                  <a:pt x="13010" y="11410"/>
                  <a:pt x="13010" y="11410"/>
                  <a:pt x="13010" y="11410"/>
                </a:cubicBezTo>
                <a:cubicBezTo>
                  <a:pt x="13213" y="11578"/>
                  <a:pt x="13213" y="11578"/>
                  <a:pt x="13213" y="11578"/>
                </a:cubicBezTo>
                <a:cubicBezTo>
                  <a:pt x="13551" y="11275"/>
                  <a:pt x="13551" y="11275"/>
                  <a:pt x="13551" y="11275"/>
                </a:cubicBezTo>
                <a:cubicBezTo>
                  <a:pt x="13618" y="11342"/>
                  <a:pt x="13618" y="11342"/>
                  <a:pt x="13618" y="11342"/>
                </a:cubicBezTo>
                <a:cubicBezTo>
                  <a:pt x="13280" y="11680"/>
                  <a:pt x="13280" y="11680"/>
                  <a:pt x="13280" y="11680"/>
                </a:cubicBezTo>
                <a:cubicBezTo>
                  <a:pt x="13449" y="11882"/>
                  <a:pt x="13449" y="11882"/>
                  <a:pt x="13449" y="11882"/>
                </a:cubicBezTo>
                <a:cubicBezTo>
                  <a:pt x="13855" y="11511"/>
                  <a:pt x="13855" y="11511"/>
                  <a:pt x="13855" y="11511"/>
                </a:cubicBezTo>
                <a:cubicBezTo>
                  <a:pt x="13922" y="11612"/>
                  <a:pt x="13922" y="11612"/>
                  <a:pt x="13922" y="11612"/>
                </a:cubicBezTo>
                <a:lnTo>
                  <a:pt x="13449" y="12017"/>
                </a:lnTo>
                <a:close/>
                <a:moveTo>
                  <a:pt x="12942" y="12389"/>
                </a:moveTo>
                <a:cubicBezTo>
                  <a:pt x="12537" y="11781"/>
                  <a:pt x="12537" y="11781"/>
                  <a:pt x="12537" y="11781"/>
                </a:cubicBezTo>
                <a:cubicBezTo>
                  <a:pt x="12300" y="11950"/>
                  <a:pt x="12300" y="11950"/>
                  <a:pt x="12300" y="11950"/>
                </a:cubicBezTo>
                <a:cubicBezTo>
                  <a:pt x="12233" y="11848"/>
                  <a:pt x="12233" y="11848"/>
                  <a:pt x="12233" y="11848"/>
                </a:cubicBezTo>
                <a:cubicBezTo>
                  <a:pt x="12807" y="11477"/>
                  <a:pt x="12807" y="11477"/>
                  <a:pt x="12807" y="11477"/>
                </a:cubicBezTo>
                <a:cubicBezTo>
                  <a:pt x="12841" y="11578"/>
                  <a:pt x="12841" y="11578"/>
                  <a:pt x="12841" y="11578"/>
                </a:cubicBezTo>
                <a:cubicBezTo>
                  <a:pt x="12638" y="11713"/>
                  <a:pt x="12638" y="11713"/>
                  <a:pt x="12638" y="11713"/>
                </a:cubicBezTo>
                <a:cubicBezTo>
                  <a:pt x="13044" y="12355"/>
                  <a:pt x="13044" y="12355"/>
                  <a:pt x="13044" y="12355"/>
                </a:cubicBezTo>
                <a:lnTo>
                  <a:pt x="12942" y="12389"/>
                </a:lnTo>
                <a:close/>
                <a:moveTo>
                  <a:pt x="11861" y="12996"/>
                </a:moveTo>
                <a:cubicBezTo>
                  <a:pt x="11557" y="12220"/>
                  <a:pt x="11557" y="12220"/>
                  <a:pt x="11557" y="12220"/>
                </a:cubicBezTo>
                <a:cubicBezTo>
                  <a:pt x="12098" y="12017"/>
                  <a:pt x="12098" y="12017"/>
                  <a:pt x="12098" y="12017"/>
                </a:cubicBezTo>
                <a:cubicBezTo>
                  <a:pt x="12131" y="12118"/>
                  <a:pt x="12131" y="12118"/>
                  <a:pt x="12131" y="12118"/>
                </a:cubicBezTo>
                <a:cubicBezTo>
                  <a:pt x="11692" y="12287"/>
                  <a:pt x="11692" y="12287"/>
                  <a:pt x="11692" y="12287"/>
                </a:cubicBezTo>
                <a:cubicBezTo>
                  <a:pt x="11793" y="12524"/>
                  <a:pt x="11793" y="12524"/>
                  <a:pt x="11793" y="12524"/>
                </a:cubicBezTo>
                <a:cubicBezTo>
                  <a:pt x="12165" y="12389"/>
                  <a:pt x="12165" y="12389"/>
                  <a:pt x="12165" y="12389"/>
                </a:cubicBezTo>
                <a:cubicBezTo>
                  <a:pt x="12199" y="12456"/>
                  <a:pt x="12199" y="12456"/>
                  <a:pt x="12199" y="12456"/>
                </a:cubicBezTo>
                <a:cubicBezTo>
                  <a:pt x="11827" y="12625"/>
                  <a:pt x="11827" y="12625"/>
                  <a:pt x="11827" y="12625"/>
                </a:cubicBezTo>
                <a:cubicBezTo>
                  <a:pt x="11962" y="12962"/>
                  <a:pt x="11962" y="12962"/>
                  <a:pt x="11962" y="12962"/>
                </a:cubicBezTo>
                <a:lnTo>
                  <a:pt x="11861" y="12996"/>
                </a:lnTo>
                <a:close/>
                <a:moveTo>
                  <a:pt x="10813" y="12861"/>
                </a:moveTo>
                <a:cubicBezTo>
                  <a:pt x="10813" y="12962"/>
                  <a:pt x="10847" y="13030"/>
                  <a:pt x="10915" y="13097"/>
                </a:cubicBezTo>
                <a:cubicBezTo>
                  <a:pt x="10949" y="13165"/>
                  <a:pt x="11016" y="13165"/>
                  <a:pt x="11118" y="13165"/>
                </a:cubicBezTo>
                <a:cubicBezTo>
                  <a:pt x="11185" y="13165"/>
                  <a:pt x="11253" y="13165"/>
                  <a:pt x="11320" y="13097"/>
                </a:cubicBezTo>
                <a:cubicBezTo>
                  <a:pt x="11354" y="13030"/>
                  <a:pt x="11388" y="12962"/>
                  <a:pt x="11388" y="12827"/>
                </a:cubicBezTo>
                <a:cubicBezTo>
                  <a:pt x="11388" y="12760"/>
                  <a:pt x="11388" y="12726"/>
                  <a:pt x="11354" y="12659"/>
                </a:cubicBezTo>
                <a:cubicBezTo>
                  <a:pt x="11320" y="12625"/>
                  <a:pt x="11287" y="12557"/>
                  <a:pt x="11253" y="12524"/>
                </a:cubicBezTo>
                <a:cubicBezTo>
                  <a:pt x="11219" y="12524"/>
                  <a:pt x="11151" y="12490"/>
                  <a:pt x="11118" y="12490"/>
                </a:cubicBezTo>
                <a:cubicBezTo>
                  <a:pt x="11016" y="12490"/>
                  <a:pt x="10949" y="12524"/>
                  <a:pt x="10915" y="12591"/>
                </a:cubicBezTo>
                <a:cubicBezTo>
                  <a:pt x="10847" y="12625"/>
                  <a:pt x="10813" y="12726"/>
                  <a:pt x="10813" y="12861"/>
                </a:cubicBezTo>
                <a:close/>
                <a:moveTo>
                  <a:pt x="10712" y="12861"/>
                </a:moveTo>
                <a:cubicBezTo>
                  <a:pt x="10712" y="12726"/>
                  <a:pt x="10746" y="12591"/>
                  <a:pt x="10813" y="12524"/>
                </a:cubicBezTo>
                <a:cubicBezTo>
                  <a:pt x="10881" y="12456"/>
                  <a:pt x="10982" y="12389"/>
                  <a:pt x="11118" y="12389"/>
                </a:cubicBezTo>
                <a:cubicBezTo>
                  <a:pt x="11185" y="12389"/>
                  <a:pt x="11253" y="12422"/>
                  <a:pt x="11320" y="12456"/>
                </a:cubicBezTo>
                <a:cubicBezTo>
                  <a:pt x="11388" y="12490"/>
                  <a:pt x="11422" y="12557"/>
                  <a:pt x="11455" y="12625"/>
                </a:cubicBezTo>
                <a:cubicBezTo>
                  <a:pt x="11489" y="12692"/>
                  <a:pt x="11523" y="12760"/>
                  <a:pt x="11523" y="12827"/>
                </a:cubicBezTo>
                <a:cubicBezTo>
                  <a:pt x="11523" y="12929"/>
                  <a:pt x="11489" y="12996"/>
                  <a:pt x="11455" y="13064"/>
                </a:cubicBezTo>
                <a:cubicBezTo>
                  <a:pt x="11422" y="13131"/>
                  <a:pt x="11388" y="13199"/>
                  <a:pt x="11320" y="13232"/>
                </a:cubicBezTo>
                <a:cubicBezTo>
                  <a:pt x="11253" y="13266"/>
                  <a:pt x="11185" y="13266"/>
                  <a:pt x="11118" y="13266"/>
                </a:cubicBezTo>
                <a:cubicBezTo>
                  <a:pt x="11016" y="13266"/>
                  <a:pt x="10949" y="13266"/>
                  <a:pt x="10881" y="13232"/>
                </a:cubicBezTo>
                <a:cubicBezTo>
                  <a:pt x="10813" y="13165"/>
                  <a:pt x="10780" y="13131"/>
                  <a:pt x="10746" y="13064"/>
                </a:cubicBezTo>
                <a:cubicBezTo>
                  <a:pt x="10712" y="12996"/>
                  <a:pt x="10712" y="12929"/>
                  <a:pt x="10712" y="12861"/>
                </a:cubicBezTo>
                <a:close/>
                <a:moveTo>
                  <a:pt x="9833" y="13536"/>
                </a:moveTo>
                <a:cubicBezTo>
                  <a:pt x="9833" y="13165"/>
                  <a:pt x="9833" y="13165"/>
                  <a:pt x="9833" y="13165"/>
                </a:cubicBezTo>
                <a:cubicBezTo>
                  <a:pt x="9529" y="12692"/>
                  <a:pt x="9529" y="12692"/>
                  <a:pt x="9529" y="12692"/>
                </a:cubicBezTo>
                <a:cubicBezTo>
                  <a:pt x="9664" y="12692"/>
                  <a:pt x="9664" y="12692"/>
                  <a:pt x="9664" y="12692"/>
                </a:cubicBezTo>
                <a:cubicBezTo>
                  <a:pt x="9833" y="12962"/>
                  <a:pt x="9833" y="12962"/>
                  <a:pt x="9833" y="12962"/>
                </a:cubicBezTo>
                <a:cubicBezTo>
                  <a:pt x="9867" y="12996"/>
                  <a:pt x="9901" y="13030"/>
                  <a:pt x="9901" y="13097"/>
                </a:cubicBezTo>
                <a:cubicBezTo>
                  <a:pt x="9935" y="13064"/>
                  <a:pt x="9969" y="12996"/>
                  <a:pt x="10002" y="12929"/>
                </a:cubicBezTo>
                <a:cubicBezTo>
                  <a:pt x="10171" y="12692"/>
                  <a:pt x="10171" y="12692"/>
                  <a:pt x="10171" y="12692"/>
                </a:cubicBezTo>
                <a:cubicBezTo>
                  <a:pt x="10307" y="12692"/>
                  <a:pt x="10307" y="12692"/>
                  <a:pt x="10307" y="12692"/>
                </a:cubicBezTo>
                <a:cubicBezTo>
                  <a:pt x="9969" y="13165"/>
                  <a:pt x="9969" y="13165"/>
                  <a:pt x="9969" y="13165"/>
                </a:cubicBezTo>
                <a:cubicBezTo>
                  <a:pt x="9969" y="13536"/>
                  <a:pt x="9969" y="13536"/>
                  <a:pt x="9969" y="13536"/>
                </a:cubicBezTo>
                <a:lnTo>
                  <a:pt x="9833" y="13536"/>
                </a:lnTo>
                <a:close/>
                <a:moveTo>
                  <a:pt x="8955" y="13469"/>
                </a:moveTo>
                <a:cubicBezTo>
                  <a:pt x="8955" y="12726"/>
                  <a:pt x="8955" y="12726"/>
                  <a:pt x="8955" y="12726"/>
                </a:cubicBezTo>
                <a:cubicBezTo>
                  <a:pt x="8684" y="12726"/>
                  <a:pt x="8684" y="12726"/>
                  <a:pt x="8684" y="12726"/>
                </a:cubicBezTo>
                <a:cubicBezTo>
                  <a:pt x="8684" y="12625"/>
                  <a:pt x="8684" y="12625"/>
                  <a:pt x="8684" y="12625"/>
                </a:cubicBezTo>
                <a:cubicBezTo>
                  <a:pt x="9360" y="12625"/>
                  <a:pt x="9360" y="12625"/>
                  <a:pt x="9360" y="12625"/>
                </a:cubicBezTo>
                <a:cubicBezTo>
                  <a:pt x="9360" y="12726"/>
                  <a:pt x="9360" y="12726"/>
                  <a:pt x="9360" y="12726"/>
                </a:cubicBezTo>
                <a:cubicBezTo>
                  <a:pt x="9090" y="12726"/>
                  <a:pt x="9090" y="12726"/>
                  <a:pt x="9090" y="12726"/>
                </a:cubicBezTo>
                <a:cubicBezTo>
                  <a:pt x="9090" y="13469"/>
                  <a:pt x="9090" y="13469"/>
                  <a:pt x="9090" y="13469"/>
                </a:cubicBezTo>
                <a:lnTo>
                  <a:pt x="8955" y="13469"/>
                </a:lnTo>
                <a:close/>
                <a:moveTo>
                  <a:pt x="8414" y="13503"/>
                </a:moveTo>
                <a:cubicBezTo>
                  <a:pt x="8414" y="12659"/>
                  <a:pt x="8414" y="12659"/>
                  <a:pt x="8414" y="12659"/>
                </a:cubicBezTo>
                <a:cubicBezTo>
                  <a:pt x="8516" y="12659"/>
                  <a:pt x="8516" y="12659"/>
                  <a:pt x="8516" y="12659"/>
                </a:cubicBezTo>
                <a:cubicBezTo>
                  <a:pt x="8516" y="13503"/>
                  <a:pt x="8516" y="13503"/>
                  <a:pt x="8516" y="13503"/>
                </a:cubicBezTo>
                <a:lnTo>
                  <a:pt x="8414" y="13503"/>
                </a:lnTo>
                <a:close/>
                <a:moveTo>
                  <a:pt x="7434" y="13097"/>
                </a:moveTo>
                <a:cubicBezTo>
                  <a:pt x="7536" y="13097"/>
                  <a:pt x="7536" y="13097"/>
                  <a:pt x="7536" y="13097"/>
                </a:cubicBezTo>
                <a:cubicBezTo>
                  <a:pt x="7536" y="13131"/>
                  <a:pt x="7569" y="13165"/>
                  <a:pt x="7569" y="13199"/>
                </a:cubicBezTo>
                <a:cubicBezTo>
                  <a:pt x="7603" y="13232"/>
                  <a:pt x="7637" y="13266"/>
                  <a:pt x="7671" y="13266"/>
                </a:cubicBezTo>
                <a:cubicBezTo>
                  <a:pt x="7704" y="13300"/>
                  <a:pt x="7738" y="13300"/>
                  <a:pt x="7806" y="13300"/>
                </a:cubicBezTo>
                <a:cubicBezTo>
                  <a:pt x="7840" y="13300"/>
                  <a:pt x="7873" y="13300"/>
                  <a:pt x="7907" y="13266"/>
                </a:cubicBezTo>
                <a:cubicBezTo>
                  <a:pt x="7941" y="13266"/>
                  <a:pt x="7975" y="13232"/>
                  <a:pt x="7975" y="13232"/>
                </a:cubicBezTo>
                <a:cubicBezTo>
                  <a:pt x="8009" y="13199"/>
                  <a:pt x="8009" y="13165"/>
                  <a:pt x="8009" y="13165"/>
                </a:cubicBezTo>
                <a:cubicBezTo>
                  <a:pt x="8009" y="13131"/>
                  <a:pt x="8009" y="13097"/>
                  <a:pt x="7975" y="13097"/>
                </a:cubicBezTo>
                <a:cubicBezTo>
                  <a:pt x="7975" y="13064"/>
                  <a:pt x="7941" y="13064"/>
                  <a:pt x="7907" y="13030"/>
                </a:cubicBezTo>
                <a:cubicBezTo>
                  <a:pt x="7873" y="13030"/>
                  <a:pt x="7840" y="12996"/>
                  <a:pt x="7738" y="12996"/>
                </a:cubicBezTo>
                <a:cubicBezTo>
                  <a:pt x="7671" y="12962"/>
                  <a:pt x="7603" y="12962"/>
                  <a:pt x="7603" y="12929"/>
                </a:cubicBezTo>
                <a:cubicBezTo>
                  <a:pt x="7536" y="12929"/>
                  <a:pt x="7502" y="12895"/>
                  <a:pt x="7502" y="12861"/>
                </a:cubicBezTo>
                <a:cubicBezTo>
                  <a:pt x="7468" y="12827"/>
                  <a:pt x="7468" y="12794"/>
                  <a:pt x="7468" y="12760"/>
                </a:cubicBezTo>
                <a:cubicBezTo>
                  <a:pt x="7468" y="12726"/>
                  <a:pt x="7468" y="12659"/>
                  <a:pt x="7502" y="12625"/>
                </a:cubicBezTo>
                <a:cubicBezTo>
                  <a:pt x="7536" y="12591"/>
                  <a:pt x="7569" y="12557"/>
                  <a:pt x="7603" y="12557"/>
                </a:cubicBezTo>
                <a:cubicBezTo>
                  <a:pt x="7671" y="12524"/>
                  <a:pt x="7704" y="12524"/>
                  <a:pt x="7772" y="12524"/>
                </a:cubicBezTo>
                <a:cubicBezTo>
                  <a:pt x="7840" y="12524"/>
                  <a:pt x="7873" y="12524"/>
                  <a:pt x="7941" y="12557"/>
                </a:cubicBezTo>
                <a:cubicBezTo>
                  <a:pt x="7975" y="12591"/>
                  <a:pt x="8009" y="12591"/>
                  <a:pt x="8042" y="12659"/>
                </a:cubicBezTo>
                <a:cubicBezTo>
                  <a:pt x="8076" y="12692"/>
                  <a:pt x="8076" y="12726"/>
                  <a:pt x="8076" y="12760"/>
                </a:cubicBezTo>
                <a:cubicBezTo>
                  <a:pt x="7975" y="12794"/>
                  <a:pt x="7975" y="12794"/>
                  <a:pt x="7975" y="12794"/>
                </a:cubicBezTo>
                <a:cubicBezTo>
                  <a:pt x="7975" y="12726"/>
                  <a:pt x="7941" y="12692"/>
                  <a:pt x="7907" y="12659"/>
                </a:cubicBezTo>
                <a:cubicBezTo>
                  <a:pt x="7873" y="12625"/>
                  <a:pt x="7840" y="12625"/>
                  <a:pt x="7772" y="12625"/>
                </a:cubicBezTo>
                <a:cubicBezTo>
                  <a:pt x="7704" y="12625"/>
                  <a:pt x="7671" y="12625"/>
                  <a:pt x="7637" y="12659"/>
                </a:cubicBezTo>
                <a:cubicBezTo>
                  <a:pt x="7603" y="12692"/>
                  <a:pt x="7569" y="12726"/>
                  <a:pt x="7569" y="12760"/>
                </a:cubicBezTo>
                <a:cubicBezTo>
                  <a:pt x="7569" y="12794"/>
                  <a:pt x="7603" y="12794"/>
                  <a:pt x="7603" y="12827"/>
                </a:cubicBezTo>
                <a:cubicBezTo>
                  <a:pt x="7637" y="12827"/>
                  <a:pt x="7671" y="12861"/>
                  <a:pt x="7772" y="12895"/>
                </a:cubicBezTo>
                <a:cubicBezTo>
                  <a:pt x="7873" y="12895"/>
                  <a:pt x="7941" y="12929"/>
                  <a:pt x="7975" y="12929"/>
                </a:cubicBezTo>
                <a:cubicBezTo>
                  <a:pt x="8009" y="12962"/>
                  <a:pt x="8042" y="12996"/>
                  <a:pt x="8076" y="13030"/>
                </a:cubicBezTo>
                <a:cubicBezTo>
                  <a:pt x="8110" y="13064"/>
                  <a:pt x="8110" y="13097"/>
                  <a:pt x="8110" y="13131"/>
                </a:cubicBezTo>
                <a:cubicBezTo>
                  <a:pt x="8110" y="13199"/>
                  <a:pt x="8110" y="13232"/>
                  <a:pt x="8076" y="13266"/>
                </a:cubicBezTo>
                <a:cubicBezTo>
                  <a:pt x="8042" y="13300"/>
                  <a:pt x="8009" y="13334"/>
                  <a:pt x="7975" y="13367"/>
                </a:cubicBezTo>
                <a:cubicBezTo>
                  <a:pt x="7907" y="13401"/>
                  <a:pt x="7873" y="13401"/>
                  <a:pt x="7806" y="13401"/>
                </a:cubicBezTo>
                <a:cubicBezTo>
                  <a:pt x="7704" y="13401"/>
                  <a:pt x="7671" y="13401"/>
                  <a:pt x="7603" y="13367"/>
                </a:cubicBezTo>
                <a:cubicBezTo>
                  <a:pt x="7569" y="13334"/>
                  <a:pt x="7502" y="13300"/>
                  <a:pt x="7468" y="13266"/>
                </a:cubicBezTo>
                <a:cubicBezTo>
                  <a:pt x="7468" y="13232"/>
                  <a:pt x="7434" y="13165"/>
                  <a:pt x="7434" y="13097"/>
                </a:cubicBezTo>
                <a:close/>
                <a:moveTo>
                  <a:pt x="6792" y="12625"/>
                </a:moveTo>
                <a:cubicBezTo>
                  <a:pt x="7029" y="12726"/>
                  <a:pt x="7029" y="12726"/>
                  <a:pt x="7029" y="12726"/>
                </a:cubicBezTo>
                <a:cubicBezTo>
                  <a:pt x="7062" y="12760"/>
                  <a:pt x="7096" y="12760"/>
                  <a:pt x="7130" y="12760"/>
                </a:cubicBezTo>
                <a:cubicBezTo>
                  <a:pt x="7164" y="12760"/>
                  <a:pt x="7198" y="12760"/>
                  <a:pt x="7198" y="12760"/>
                </a:cubicBezTo>
                <a:cubicBezTo>
                  <a:pt x="7231" y="12726"/>
                  <a:pt x="7265" y="12692"/>
                  <a:pt x="7265" y="12692"/>
                </a:cubicBezTo>
                <a:cubicBezTo>
                  <a:pt x="7265" y="12659"/>
                  <a:pt x="7265" y="12625"/>
                  <a:pt x="7265" y="12591"/>
                </a:cubicBezTo>
                <a:cubicBezTo>
                  <a:pt x="7231" y="12557"/>
                  <a:pt x="7198" y="12524"/>
                  <a:pt x="7164" y="12490"/>
                </a:cubicBezTo>
                <a:cubicBezTo>
                  <a:pt x="6893" y="12389"/>
                  <a:pt x="6893" y="12389"/>
                  <a:pt x="6893" y="12389"/>
                </a:cubicBezTo>
                <a:lnTo>
                  <a:pt x="6792" y="12625"/>
                </a:lnTo>
                <a:close/>
                <a:moveTo>
                  <a:pt x="6522" y="13030"/>
                </a:moveTo>
                <a:cubicBezTo>
                  <a:pt x="6826" y="12254"/>
                  <a:pt x="6826" y="12254"/>
                  <a:pt x="6826" y="12254"/>
                </a:cubicBezTo>
                <a:cubicBezTo>
                  <a:pt x="7198" y="12389"/>
                  <a:pt x="7198" y="12389"/>
                  <a:pt x="7198" y="12389"/>
                </a:cubicBezTo>
                <a:cubicBezTo>
                  <a:pt x="7265" y="12422"/>
                  <a:pt x="7299" y="12456"/>
                  <a:pt x="7333" y="12490"/>
                </a:cubicBezTo>
                <a:cubicBezTo>
                  <a:pt x="7367" y="12524"/>
                  <a:pt x="7367" y="12557"/>
                  <a:pt x="7400" y="12591"/>
                </a:cubicBezTo>
                <a:cubicBezTo>
                  <a:pt x="7400" y="12659"/>
                  <a:pt x="7400" y="12692"/>
                  <a:pt x="7367" y="12726"/>
                </a:cubicBezTo>
                <a:cubicBezTo>
                  <a:pt x="7333" y="12794"/>
                  <a:pt x="7299" y="12827"/>
                  <a:pt x="7265" y="12861"/>
                </a:cubicBezTo>
                <a:cubicBezTo>
                  <a:pt x="7198" y="12861"/>
                  <a:pt x="7130" y="12861"/>
                  <a:pt x="7062" y="12861"/>
                </a:cubicBezTo>
                <a:cubicBezTo>
                  <a:pt x="7096" y="12861"/>
                  <a:pt x="7096" y="12895"/>
                  <a:pt x="7096" y="12895"/>
                </a:cubicBezTo>
                <a:cubicBezTo>
                  <a:pt x="7130" y="12962"/>
                  <a:pt x="7130" y="12996"/>
                  <a:pt x="7130" y="13064"/>
                </a:cubicBezTo>
                <a:cubicBezTo>
                  <a:pt x="7198" y="13334"/>
                  <a:pt x="7198" y="13334"/>
                  <a:pt x="7198" y="13334"/>
                </a:cubicBezTo>
                <a:cubicBezTo>
                  <a:pt x="7062" y="13266"/>
                  <a:pt x="7062" y="13266"/>
                  <a:pt x="7062" y="13266"/>
                </a:cubicBezTo>
                <a:cubicBezTo>
                  <a:pt x="7029" y="13064"/>
                  <a:pt x="7029" y="13064"/>
                  <a:pt x="7029" y="13064"/>
                </a:cubicBezTo>
                <a:cubicBezTo>
                  <a:pt x="7029" y="12996"/>
                  <a:pt x="6995" y="12962"/>
                  <a:pt x="6995" y="12929"/>
                </a:cubicBezTo>
                <a:cubicBezTo>
                  <a:pt x="6995" y="12895"/>
                  <a:pt x="6995" y="12861"/>
                  <a:pt x="6961" y="12861"/>
                </a:cubicBezTo>
                <a:cubicBezTo>
                  <a:pt x="6961" y="12827"/>
                  <a:pt x="6961" y="12827"/>
                  <a:pt x="6927" y="12794"/>
                </a:cubicBezTo>
                <a:cubicBezTo>
                  <a:pt x="6893" y="12794"/>
                  <a:pt x="6893" y="12794"/>
                  <a:pt x="6893" y="12794"/>
                </a:cubicBezTo>
                <a:cubicBezTo>
                  <a:pt x="6758" y="12726"/>
                  <a:pt x="6758" y="12726"/>
                  <a:pt x="6758" y="12726"/>
                </a:cubicBezTo>
                <a:cubicBezTo>
                  <a:pt x="6623" y="13064"/>
                  <a:pt x="6623" y="13064"/>
                  <a:pt x="6623" y="13064"/>
                </a:cubicBezTo>
                <a:lnTo>
                  <a:pt x="6522" y="13030"/>
                </a:lnTo>
                <a:close/>
                <a:moveTo>
                  <a:pt x="5744" y="12524"/>
                </a:moveTo>
                <a:cubicBezTo>
                  <a:pt x="6251" y="11882"/>
                  <a:pt x="6251" y="11882"/>
                  <a:pt x="6251" y="11882"/>
                </a:cubicBezTo>
                <a:cubicBezTo>
                  <a:pt x="6758" y="12254"/>
                  <a:pt x="6758" y="12254"/>
                  <a:pt x="6758" y="12254"/>
                </a:cubicBezTo>
                <a:cubicBezTo>
                  <a:pt x="6691" y="12321"/>
                  <a:pt x="6691" y="12321"/>
                  <a:pt x="6691" y="12321"/>
                </a:cubicBezTo>
                <a:cubicBezTo>
                  <a:pt x="6285" y="12017"/>
                  <a:pt x="6285" y="12017"/>
                  <a:pt x="6285" y="12017"/>
                </a:cubicBezTo>
                <a:cubicBezTo>
                  <a:pt x="6116" y="12220"/>
                  <a:pt x="6116" y="12220"/>
                  <a:pt x="6116" y="12220"/>
                </a:cubicBezTo>
                <a:cubicBezTo>
                  <a:pt x="6488" y="12524"/>
                  <a:pt x="6488" y="12524"/>
                  <a:pt x="6488" y="12524"/>
                </a:cubicBezTo>
                <a:cubicBezTo>
                  <a:pt x="6454" y="12591"/>
                  <a:pt x="6454" y="12591"/>
                  <a:pt x="6454" y="12591"/>
                </a:cubicBezTo>
                <a:cubicBezTo>
                  <a:pt x="6082" y="12287"/>
                  <a:pt x="6082" y="12287"/>
                  <a:pt x="6082" y="12287"/>
                </a:cubicBezTo>
                <a:cubicBezTo>
                  <a:pt x="5880" y="12524"/>
                  <a:pt x="5880" y="12524"/>
                  <a:pt x="5880" y="12524"/>
                </a:cubicBezTo>
                <a:cubicBezTo>
                  <a:pt x="6319" y="12827"/>
                  <a:pt x="6319" y="12827"/>
                  <a:pt x="6319" y="12827"/>
                </a:cubicBezTo>
                <a:cubicBezTo>
                  <a:pt x="6251" y="12929"/>
                  <a:pt x="6251" y="12929"/>
                  <a:pt x="6251" y="12929"/>
                </a:cubicBezTo>
                <a:lnTo>
                  <a:pt x="5744" y="12524"/>
                </a:lnTo>
                <a:close/>
                <a:moveTo>
                  <a:pt x="5305" y="12186"/>
                </a:moveTo>
                <a:cubicBezTo>
                  <a:pt x="5609" y="11308"/>
                  <a:pt x="5609" y="11308"/>
                  <a:pt x="5609" y="11308"/>
                </a:cubicBezTo>
                <a:cubicBezTo>
                  <a:pt x="5677" y="11410"/>
                  <a:pt x="5677" y="11410"/>
                  <a:pt x="5677" y="11410"/>
                </a:cubicBezTo>
                <a:cubicBezTo>
                  <a:pt x="5440" y="12017"/>
                  <a:pt x="5440" y="12017"/>
                  <a:pt x="5440" y="12017"/>
                </a:cubicBezTo>
                <a:cubicBezTo>
                  <a:pt x="5440" y="12051"/>
                  <a:pt x="5407" y="12085"/>
                  <a:pt x="5407" y="12152"/>
                </a:cubicBezTo>
                <a:cubicBezTo>
                  <a:pt x="5440" y="12118"/>
                  <a:pt x="5474" y="12085"/>
                  <a:pt x="5508" y="12051"/>
                </a:cubicBezTo>
                <a:cubicBezTo>
                  <a:pt x="6082" y="11747"/>
                  <a:pt x="6082" y="11747"/>
                  <a:pt x="6082" y="11747"/>
                </a:cubicBezTo>
                <a:cubicBezTo>
                  <a:pt x="6184" y="11815"/>
                  <a:pt x="6184" y="11815"/>
                  <a:pt x="6184" y="11815"/>
                </a:cubicBezTo>
                <a:cubicBezTo>
                  <a:pt x="5373" y="12254"/>
                  <a:pt x="5373" y="12254"/>
                  <a:pt x="5373" y="12254"/>
                </a:cubicBezTo>
                <a:lnTo>
                  <a:pt x="5305" y="12186"/>
                </a:lnTo>
                <a:close/>
                <a:moveTo>
                  <a:pt x="4900" y="11747"/>
                </a:moveTo>
                <a:cubicBezTo>
                  <a:pt x="5508" y="11173"/>
                  <a:pt x="5508" y="11173"/>
                  <a:pt x="5508" y="11173"/>
                </a:cubicBezTo>
                <a:cubicBezTo>
                  <a:pt x="5576" y="11241"/>
                  <a:pt x="5576" y="11241"/>
                  <a:pt x="5576" y="11241"/>
                </a:cubicBezTo>
                <a:cubicBezTo>
                  <a:pt x="4967" y="11848"/>
                  <a:pt x="4967" y="11848"/>
                  <a:pt x="4967" y="11848"/>
                </a:cubicBezTo>
                <a:lnTo>
                  <a:pt x="4900" y="11747"/>
                </a:lnTo>
                <a:close/>
                <a:moveTo>
                  <a:pt x="4190" y="11072"/>
                </a:moveTo>
                <a:cubicBezTo>
                  <a:pt x="4798" y="10464"/>
                  <a:pt x="4798" y="10464"/>
                  <a:pt x="4798" y="10464"/>
                </a:cubicBezTo>
                <a:cubicBezTo>
                  <a:pt x="4866" y="10566"/>
                  <a:pt x="4866" y="10566"/>
                  <a:pt x="4866" y="10566"/>
                </a:cubicBezTo>
                <a:cubicBezTo>
                  <a:pt x="4731" y="11342"/>
                  <a:pt x="4731" y="11342"/>
                  <a:pt x="4731" y="11342"/>
                </a:cubicBezTo>
                <a:cubicBezTo>
                  <a:pt x="5204" y="10870"/>
                  <a:pt x="5204" y="10870"/>
                  <a:pt x="5204" y="10870"/>
                </a:cubicBezTo>
                <a:cubicBezTo>
                  <a:pt x="5271" y="10937"/>
                  <a:pt x="5271" y="10937"/>
                  <a:pt x="5271" y="10937"/>
                </a:cubicBezTo>
                <a:cubicBezTo>
                  <a:pt x="4663" y="11545"/>
                  <a:pt x="4663" y="11545"/>
                  <a:pt x="4663" y="11545"/>
                </a:cubicBezTo>
                <a:cubicBezTo>
                  <a:pt x="4596" y="11477"/>
                  <a:pt x="4596" y="11477"/>
                  <a:pt x="4596" y="11477"/>
                </a:cubicBezTo>
                <a:cubicBezTo>
                  <a:pt x="4764" y="10667"/>
                  <a:pt x="4764" y="10667"/>
                  <a:pt x="4764" y="10667"/>
                </a:cubicBezTo>
                <a:cubicBezTo>
                  <a:pt x="4291" y="11140"/>
                  <a:pt x="4291" y="11140"/>
                  <a:pt x="4291" y="11140"/>
                </a:cubicBezTo>
                <a:lnTo>
                  <a:pt x="4190" y="11072"/>
                </a:lnTo>
                <a:close/>
                <a:moveTo>
                  <a:pt x="4629" y="10228"/>
                </a:moveTo>
                <a:cubicBezTo>
                  <a:pt x="4697" y="10329"/>
                  <a:pt x="4697" y="10329"/>
                  <a:pt x="4697" y="10329"/>
                </a:cubicBezTo>
                <a:cubicBezTo>
                  <a:pt x="4359" y="10667"/>
                  <a:pt x="4359" y="10667"/>
                  <a:pt x="4359" y="10667"/>
                </a:cubicBezTo>
                <a:cubicBezTo>
                  <a:pt x="4291" y="10734"/>
                  <a:pt x="4258" y="10768"/>
                  <a:pt x="4190" y="10768"/>
                </a:cubicBezTo>
                <a:cubicBezTo>
                  <a:pt x="4156" y="10802"/>
                  <a:pt x="4089" y="10802"/>
                  <a:pt x="4021" y="10802"/>
                </a:cubicBezTo>
                <a:cubicBezTo>
                  <a:pt x="3987" y="10768"/>
                  <a:pt x="3920" y="10734"/>
                  <a:pt x="3852" y="10701"/>
                </a:cubicBezTo>
                <a:cubicBezTo>
                  <a:pt x="3818" y="10633"/>
                  <a:pt x="3784" y="10566"/>
                  <a:pt x="3751" y="10532"/>
                </a:cubicBezTo>
                <a:cubicBezTo>
                  <a:pt x="3751" y="10464"/>
                  <a:pt x="3751" y="10431"/>
                  <a:pt x="3751" y="10363"/>
                </a:cubicBezTo>
                <a:cubicBezTo>
                  <a:pt x="3784" y="10329"/>
                  <a:pt x="3818" y="10262"/>
                  <a:pt x="3886" y="10194"/>
                </a:cubicBezTo>
                <a:cubicBezTo>
                  <a:pt x="4224" y="9857"/>
                  <a:pt x="4224" y="9857"/>
                  <a:pt x="4224" y="9857"/>
                </a:cubicBezTo>
                <a:cubicBezTo>
                  <a:pt x="4325" y="9924"/>
                  <a:pt x="4325" y="9924"/>
                  <a:pt x="4325" y="9924"/>
                </a:cubicBezTo>
                <a:cubicBezTo>
                  <a:pt x="3953" y="10262"/>
                  <a:pt x="3953" y="10262"/>
                  <a:pt x="3953" y="10262"/>
                </a:cubicBezTo>
                <a:cubicBezTo>
                  <a:pt x="3920" y="10329"/>
                  <a:pt x="3886" y="10363"/>
                  <a:pt x="3852" y="10397"/>
                </a:cubicBezTo>
                <a:cubicBezTo>
                  <a:pt x="3852" y="10431"/>
                  <a:pt x="3852" y="10464"/>
                  <a:pt x="3852" y="10498"/>
                </a:cubicBezTo>
                <a:cubicBezTo>
                  <a:pt x="3886" y="10532"/>
                  <a:pt x="3886" y="10566"/>
                  <a:pt x="3920" y="10599"/>
                </a:cubicBezTo>
                <a:cubicBezTo>
                  <a:pt x="3987" y="10667"/>
                  <a:pt x="4055" y="10701"/>
                  <a:pt x="4089" y="10701"/>
                </a:cubicBezTo>
                <a:cubicBezTo>
                  <a:pt x="4156" y="10701"/>
                  <a:pt x="4190" y="10667"/>
                  <a:pt x="4291" y="10599"/>
                </a:cubicBezTo>
                <a:lnTo>
                  <a:pt x="4629" y="10228"/>
                </a:lnTo>
                <a:close/>
                <a:moveTo>
                  <a:pt x="3109" y="9114"/>
                </a:moveTo>
                <a:cubicBezTo>
                  <a:pt x="3886" y="8810"/>
                  <a:pt x="3886" y="8810"/>
                  <a:pt x="3886" y="8810"/>
                </a:cubicBezTo>
                <a:cubicBezTo>
                  <a:pt x="3953" y="8912"/>
                  <a:pt x="3953" y="8912"/>
                  <a:pt x="3953" y="8912"/>
                </a:cubicBezTo>
                <a:cubicBezTo>
                  <a:pt x="3480" y="9553"/>
                  <a:pt x="3480" y="9553"/>
                  <a:pt x="3480" y="9553"/>
                </a:cubicBezTo>
                <a:cubicBezTo>
                  <a:pt x="4089" y="9317"/>
                  <a:pt x="4089" y="9317"/>
                  <a:pt x="4089" y="9317"/>
                </a:cubicBezTo>
                <a:cubicBezTo>
                  <a:pt x="4156" y="9418"/>
                  <a:pt x="4156" y="9418"/>
                  <a:pt x="4156" y="9418"/>
                </a:cubicBezTo>
                <a:cubicBezTo>
                  <a:pt x="3345" y="9722"/>
                  <a:pt x="3345" y="9722"/>
                  <a:pt x="3345" y="9722"/>
                </a:cubicBezTo>
                <a:cubicBezTo>
                  <a:pt x="3311" y="9621"/>
                  <a:pt x="3311" y="9621"/>
                  <a:pt x="3311" y="9621"/>
                </a:cubicBezTo>
                <a:cubicBezTo>
                  <a:pt x="3751" y="8979"/>
                  <a:pt x="3751" y="8979"/>
                  <a:pt x="3751" y="8979"/>
                </a:cubicBezTo>
                <a:cubicBezTo>
                  <a:pt x="3142" y="9215"/>
                  <a:pt x="3142" y="9215"/>
                  <a:pt x="3142" y="9215"/>
                </a:cubicBezTo>
                <a:lnTo>
                  <a:pt x="3109" y="9114"/>
                </a:lnTo>
                <a:close/>
                <a:moveTo>
                  <a:pt x="3311" y="8372"/>
                </a:moveTo>
                <a:cubicBezTo>
                  <a:pt x="3345" y="8642"/>
                  <a:pt x="3345" y="8642"/>
                  <a:pt x="3345" y="8642"/>
                </a:cubicBezTo>
                <a:cubicBezTo>
                  <a:pt x="3548" y="8507"/>
                  <a:pt x="3548" y="8507"/>
                  <a:pt x="3548" y="8507"/>
                </a:cubicBezTo>
                <a:cubicBezTo>
                  <a:pt x="3616" y="8473"/>
                  <a:pt x="3683" y="8439"/>
                  <a:pt x="3717" y="8439"/>
                </a:cubicBezTo>
                <a:cubicBezTo>
                  <a:pt x="3683" y="8439"/>
                  <a:pt x="3616" y="8439"/>
                  <a:pt x="3548" y="8405"/>
                </a:cubicBezTo>
                <a:lnTo>
                  <a:pt x="3311" y="8372"/>
                </a:lnTo>
                <a:close/>
                <a:moveTo>
                  <a:pt x="2906" y="8169"/>
                </a:moveTo>
                <a:cubicBezTo>
                  <a:pt x="3784" y="8372"/>
                  <a:pt x="3784" y="8372"/>
                  <a:pt x="3784" y="8372"/>
                </a:cubicBezTo>
                <a:cubicBezTo>
                  <a:pt x="3818" y="8473"/>
                  <a:pt x="3818" y="8473"/>
                  <a:pt x="3818" y="8473"/>
                </a:cubicBezTo>
                <a:cubicBezTo>
                  <a:pt x="3041" y="8979"/>
                  <a:pt x="3041" y="8979"/>
                  <a:pt x="3041" y="8979"/>
                </a:cubicBezTo>
                <a:cubicBezTo>
                  <a:pt x="3041" y="8844"/>
                  <a:pt x="3041" y="8844"/>
                  <a:pt x="3041" y="8844"/>
                </a:cubicBezTo>
                <a:cubicBezTo>
                  <a:pt x="3244" y="8709"/>
                  <a:pt x="3244" y="8709"/>
                  <a:pt x="3244" y="8709"/>
                </a:cubicBezTo>
                <a:cubicBezTo>
                  <a:pt x="3210" y="8338"/>
                  <a:pt x="3210" y="8338"/>
                  <a:pt x="3210" y="8338"/>
                </a:cubicBezTo>
                <a:cubicBezTo>
                  <a:pt x="2940" y="8304"/>
                  <a:pt x="2940" y="8304"/>
                  <a:pt x="2940" y="8304"/>
                </a:cubicBezTo>
                <a:lnTo>
                  <a:pt x="2906" y="8169"/>
                </a:lnTo>
                <a:close/>
                <a:moveTo>
                  <a:pt x="2838" y="7393"/>
                </a:moveTo>
                <a:cubicBezTo>
                  <a:pt x="3683" y="7393"/>
                  <a:pt x="3683" y="7393"/>
                  <a:pt x="3683" y="7393"/>
                </a:cubicBezTo>
                <a:cubicBezTo>
                  <a:pt x="3683" y="7494"/>
                  <a:pt x="3683" y="7494"/>
                  <a:pt x="3683" y="7494"/>
                </a:cubicBezTo>
                <a:cubicBezTo>
                  <a:pt x="3345" y="7494"/>
                  <a:pt x="3345" y="7494"/>
                  <a:pt x="3345" y="7494"/>
                </a:cubicBezTo>
                <a:cubicBezTo>
                  <a:pt x="3345" y="7933"/>
                  <a:pt x="3345" y="7933"/>
                  <a:pt x="3345" y="7933"/>
                </a:cubicBezTo>
                <a:cubicBezTo>
                  <a:pt x="3683" y="7933"/>
                  <a:pt x="3683" y="7933"/>
                  <a:pt x="3683" y="7933"/>
                </a:cubicBezTo>
                <a:cubicBezTo>
                  <a:pt x="3683" y="8034"/>
                  <a:pt x="3683" y="8034"/>
                  <a:pt x="3683" y="8034"/>
                </a:cubicBezTo>
                <a:cubicBezTo>
                  <a:pt x="2838" y="8034"/>
                  <a:pt x="2838" y="8034"/>
                  <a:pt x="2838" y="8034"/>
                </a:cubicBezTo>
                <a:cubicBezTo>
                  <a:pt x="2838" y="7933"/>
                  <a:pt x="2838" y="7933"/>
                  <a:pt x="2838" y="7933"/>
                </a:cubicBezTo>
                <a:cubicBezTo>
                  <a:pt x="3244" y="7933"/>
                  <a:pt x="3244" y="7933"/>
                  <a:pt x="3244" y="7933"/>
                </a:cubicBezTo>
                <a:cubicBezTo>
                  <a:pt x="3244" y="7494"/>
                  <a:pt x="3244" y="7494"/>
                  <a:pt x="3244" y="7494"/>
                </a:cubicBezTo>
                <a:cubicBezTo>
                  <a:pt x="2838" y="7494"/>
                  <a:pt x="2838" y="7494"/>
                  <a:pt x="2838" y="7494"/>
                </a:cubicBezTo>
                <a:lnTo>
                  <a:pt x="2838" y="7393"/>
                </a:lnTo>
                <a:close/>
                <a:moveTo>
                  <a:pt x="3616" y="7055"/>
                </a:moveTo>
                <a:cubicBezTo>
                  <a:pt x="3616" y="7156"/>
                  <a:pt x="3616" y="7156"/>
                  <a:pt x="3616" y="7156"/>
                </a:cubicBezTo>
                <a:cubicBezTo>
                  <a:pt x="3142" y="7156"/>
                  <a:pt x="3142" y="7156"/>
                  <a:pt x="3142" y="7156"/>
                </a:cubicBezTo>
                <a:cubicBezTo>
                  <a:pt x="3041" y="7156"/>
                  <a:pt x="2973" y="7156"/>
                  <a:pt x="2940" y="7123"/>
                </a:cubicBezTo>
                <a:cubicBezTo>
                  <a:pt x="2872" y="7123"/>
                  <a:pt x="2838" y="7089"/>
                  <a:pt x="2804" y="7021"/>
                </a:cubicBezTo>
                <a:cubicBezTo>
                  <a:pt x="2771" y="6988"/>
                  <a:pt x="2771" y="6920"/>
                  <a:pt x="2771" y="6819"/>
                </a:cubicBezTo>
                <a:cubicBezTo>
                  <a:pt x="2771" y="6751"/>
                  <a:pt x="2771" y="6684"/>
                  <a:pt x="2804" y="6650"/>
                </a:cubicBezTo>
                <a:cubicBezTo>
                  <a:pt x="2838" y="6582"/>
                  <a:pt x="2872" y="6549"/>
                  <a:pt x="2906" y="6515"/>
                </a:cubicBezTo>
                <a:cubicBezTo>
                  <a:pt x="2973" y="6515"/>
                  <a:pt x="3041" y="6481"/>
                  <a:pt x="3142" y="6481"/>
                </a:cubicBezTo>
                <a:cubicBezTo>
                  <a:pt x="3616" y="6481"/>
                  <a:pt x="3616" y="6481"/>
                  <a:pt x="3616" y="6481"/>
                </a:cubicBezTo>
                <a:cubicBezTo>
                  <a:pt x="3616" y="6616"/>
                  <a:pt x="3616" y="6616"/>
                  <a:pt x="3616" y="6616"/>
                </a:cubicBezTo>
                <a:cubicBezTo>
                  <a:pt x="3142" y="6616"/>
                  <a:pt x="3142" y="6616"/>
                  <a:pt x="3142" y="6616"/>
                </a:cubicBezTo>
                <a:cubicBezTo>
                  <a:pt x="3041" y="6616"/>
                  <a:pt x="3007" y="6616"/>
                  <a:pt x="2973" y="6616"/>
                </a:cubicBezTo>
                <a:cubicBezTo>
                  <a:pt x="2940" y="6650"/>
                  <a:pt x="2906" y="6684"/>
                  <a:pt x="2872" y="6684"/>
                </a:cubicBezTo>
                <a:cubicBezTo>
                  <a:pt x="2872" y="6718"/>
                  <a:pt x="2872" y="6785"/>
                  <a:pt x="2872" y="6819"/>
                </a:cubicBezTo>
                <a:cubicBezTo>
                  <a:pt x="2872" y="6920"/>
                  <a:pt x="2872" y="6954"/>
                  <a:pt x="2906" y="6988"/>
                </a:cubicBezTo>
                <a:cubicBezTo>
                  <a:pt x="2940" y="7021"/>
                  <a:pt x="3007" y="7055"/>
                  <a:pt x="3142" y="7055"/>
                </a:cubicBezTo>
                <a:lnTo>
                  <a:pt x="3616" y="7055"/>
                </a:lnTo>
                <a:close/>
                <a:moveTo>
                  <a:pt x="2838" y="5536"/>
                </a:moveTo>
                <a:cubicBezTo>
                  <a:pt x="3683" y="5333"/>
                  <a:pt x="3683" y="5333"/>
                  <a:pt x="3683" y="5333"/>
                </a:cubicBezTo>
                <a:cubicBezTo>
                  <a:pt x="3683" y="5435"/>
                  <a:pt x="3683" y="5435"/>
                  <a:pt x="3683" y="5435"/>
                </a:cubicBezTo>
                <a:cubicBezTo>
                  <a:pt x="3142" y="5570"/>
                  <a:pt x="3142" y="5570"/>
                  <a:pt x="3142" y="5570"/>
                </a:cubicBezTo>
                <a:cubicBezTo>
                  <a:pt x="3075" y="5570"/>
                  <a:pt x="3007" y="5604"/>
                  <a:pt x="2973" y="5604"/>
                </a:cubicBezTo>
                <a:cubicBezTo>
                  <a:pt x="3041" y="5637"/>
                  <a:pt x="3109" y="5637"/>
                  <a:pt x="3109" y="5637"/>
                </a:cubicBezTo>
                <a:cubicBezTo>
                  <a:pt x="3683" y="5806"/>
                  <a:pt x="3683" y="5806"/>
                  <a:pt x="3683" y="5806"/>
                </a:cubicBezTo>
                <a:cubicBezTo>
                  <a:pt x="3683" y="5941"/>
                  <a:pt x="3683" y="5941"/>
                  <a:pt x="3683" y="5941"/>
                </a:cubicBezTo>
                <a:cubicBezTo>
                  <a:pt x="3278" y="6042"/>
                  <a:pt x="3278" y="6042"/>
                  <a:pt x="3278" y="6042"/>
                </a:cubicBezTo>
                <a:cubicBezTo>
                  <a:pt x="3176" y="6076"/>
                  <a:pt x="3075" y="6110"/>
                  <a:pt x="2973" y="6110"/>
                </a:cubicBezTo>
                <a:cubicBezTo>
                  <a:pt x="3007" y="6144"/>
                  <a:pt x="3075" y="6144"/>
                  <a:pt x="3142" y="6177"/>
                </a:cubicBezTo>
                <a:cubicBezTo>
                  <a:pt x="3683" y="6312"/>
                  <a:pt x="3683" y="6312"/>
                  <a:pt x="3683" y="6312"/>
                </a:cubicBezTo>
                <a:cubicBezTo>
                  <a:pt x="3683" y="6414"/>
                  <a:pt x="3683" y="6414"/>
                  <a:pt x="3683" y="6414"/>
                </a:cubicBezTo>
                <a:cubicBezTo>
                  <a:pt x="2838" y="6177"/>
                  <a:pt x="2838" y="6177"/>
                  <a:pt x="2838" y="6177"/>
                </a:cubicBezTo>
                <a:cubicBezTo>
                  <a:pt x="2838" y="6076"/>
                  <a:pt x="2838" y="6076"/>
                  <a:pt x="2838" y="6076"/>
                </a:cubicBezTo>
                <a:cubicBezTo>
                  <a:pt x="3480" y="5907"/>
                  <a:pt x="3480" y="5907"/>
                  <a:pt x="3480" y="5907"/>
                </a:cubicBezTo>
                <a:cubicBezTo>
                  <a:pt x="3548" y="5874"/>
                  <a:pt x="3582" y="5874"/>
                  <a:pt x="3582" y="5874"/>
                </a:cubicBezTo>
                <a:cubicBezTo>
                  <a:pt x="3548" y="5874"/>
                  <a:pt x="3514" y="5840"/>
                  <a:pt x="3480" y="5840"/>
                </a:cubicBezTo>
                <a:cubicBezTo>
                  <a:pt x="2838" y="5671"/>
                  <a:pt x="2838" y="5671"/>
                  <a:pt x="2838" y="5671"/>
                </a:cubicBezTo>
                <a:lnTo>
                  <a:pt x="2838" y="5536"/>
                </a:lnTo>
                <a:close/>
                <a:moveTo>
                  <a:pt x="9225" y="101"/>
                </a:moveTo>
                <a:cubicBezTo>
                  <a:pt x="7333" y="101"/>
                  <a:pt x="5643" y="878"/>
                  <a:pt x="4393" y="2127"/>
                </a:cubicBezTo>
                <a:cubicBezTo>
                  <a:pt x="3176" y="3342"/>
                  <a:pt x="2399" y="5063"/>
                  <a:pt x="2399" y="6920"/>
                </a:cubicBezTo>
                <a:cubicBezTo>
                  <a:pt x="2399" y="8810"/>
                  <a:pt x="3176" y="10532"/>
                  <a:pt x="4393" y="11747"/>
                </a:cubicBezTo>
                <a:cubicBezTo>
                  <a:pt x="5643" y="12996"/>
                  <a:pt x="7333" y="13739"/>
                  <a:pt x="9225" y="13739"/>
                </a:cubicBezTo>
                <a:cubicBezTo>
                  <a:pt x="13010" y="13739"/>
                  <a:pt x="16051" y="10701"/>
                  <a:pt x="16051" y="6920"/>
                </a:cubicBezTo>
                <a:cubicBezTo>
                  <a:pt x="16051" y="5063"/>
                  <a:pt x="15274" y="3342"/>
                  <a:pt x="14058" y="2127"/>
                </a:cubicBezTo>
                <a:cubicBezTo>
                  <a:pt x="12807" y="878"/>
                  <a:pt x="11118" y="101"/>
                  <a:pt x="9225" y="101"/>
                </a:cubicBezTo>
                <a:close/>
                <a:moveTo>
                  <a:pt x="9225" y="0"/>
                </a:moveTo>
                <a:cubicBezTo>
                  <a:pt x="11151" y="0"/>
                  <a:pt x="12875" y="776"/>
                  <a:pt x="14125" y="2025"/>
                </a:cubicBezTo>
                <a:cubicBezTo>
                  <a:pt x="15376" y="3308"/>
                  <a:pt x="16153" y="5030"/>
                  <a:pt x="16153" y="6920"/>
                </a:cubicBezTo>
                <a:cubicBezTo>
                  <a:pt x="16153" y="10768"/>
                  <a:pt x="13044" y="13840"/>
                  <a:pt x="9225" y="13840"/>
                </a:cubicBezTo>
                <a:cubicBezTo>
                  <a:pt x="7333" y="13840"/>
                  <a:pt x="5576" y="13064"/>
                  <a:pt x="4325" y="11815"/>
                </a:cubicBezTo>
                <a:cubicBezTo>
                  <a:pt x="3075" y="10566"/>
                  <a:pt x="2298" y="8844"/>
                  <a:pt x="2298" y="6920"/>
                </a:cubicBezTo>
                <a:cubicBezTo>
                  <a:pt x="2298" y="5030"/>
                  <a:pt x="3075" y="3308"/>
                  <a:pt x="4325" y="2025"/>
                </a:cubicBezTo>
                <a:cubicBezTo>
                  <a:pt x="5576" y="776"/>
                  <a:pt x="7333" y="0"/>
                  <a:pt x="9225" y="0"/>
                </a:cubicBezTo>
                <a:close/>
                <a:moveTo>
                  <a:pt x="9225" y="1789"/>
                </a:moveTo>
                <a:cubicBezTo>
                  <a:pt x="12064" y="1789"/>
                  <a:pt x="14362" y="4085"/>
                  <a:pt x="14362" y="6920"/>
                </a:cubicBezTo>
                <a:cubicBezTo>
                  <a:pt x="14362" y="9756"/>
                  <a:pt x="12064" y="12051"/>
                  <a:pt x="9225" y="12051"/>
                </a:cubicBezTo>
                <a:cubicBezTo>
                  <a:pt x="6387" y="12051"/>
                  <a:pt x="4089" y="9756"/>
                  <a:pt x="4089" y="6920"/>
                </a:cubicBezTo>
                <a:cubicBezTo>
                  <a:pt x="4089" y="4085"/>
                  <a:pt x="6387" y="1789"/>
                  <a:pt x="9225" y="17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83A5E4-4CC2-EBC1-3158-AA0E2E96207C}"/>
              </a:ext>
            </a:extLst>
          </p:cNvPr>
          <p:cNvSpPr txBox="1"/>
          <p:nvPr/>
        </p:nvSpPr>
        <p:spPr>
          <a:xfrm>
            <a:off x="3907664" y="173447"/>
            <a:ext cx="2210862" cy="25237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58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诚</a:t>
            </a:r>
            <a:endParaRPr lang="zh-CN" altLang="en-US" sz="158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B40E41-17D1-7313-E4F3-23AF846168EB}"/>
              </a:ext>
            </a:extLst>
          </p:cNvPr>
          <p:cNvSpPr txBox="1"/>
          <p:nvPr/>
        </p:nvSpPr>
        <p:spPr>
          <a:xfrm>
            <a:off x="5756284" y="431860"/>
            <a:ext cx="1595309" cy="17851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10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邀</a:t>
            </a:r>
            <a:endParaRPr lang="zh-CN" altLang="en-US" sz="110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354CE-0F2C-C7BC-E5A5-ADFA9CDCD4D5}"/>
              </a:ext>
            </a:extLst>
          </p:cNvPr>
          <p:cNvSpPr txBox="1"/>
          <p:nvPr/>
        </p:nvSpPr>
        <p:spPr>
          <a:xfrm>
            <a:off x="2803475" y="1747213"/>
            <a:ext cx="1877437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32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您</a:t>
            </a:r>
            <a:endParaRPr lang="zh-CN" altLang="en-US" sz="132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C6AE4D-7675-E153-6574-9EB8D4E6F661}"/>
              </a:ext>
            </a:extLst>
          </p:cNvPr>
          <p:cNvSpPr txBox="1"/>
          <p:nvPr/>
        </p:nvSpPr>
        <p:spPr>
          <a:xfrm>
            <a:off x="4051375" y="1771088"/>
            <a:ext cx="1877437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32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的</a:t>
            </a:r>
            <a:endParaRPr lang="zh-CN" altLang="en-US" sz="132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55DCEC-33FD-D906-459C-317D0891C02A}"/>
              </a:ext>
            </a:extLst>
          </p:cNvPr>
          <p:cNvSpPr txBox="1"/>
          <p:nvPr/>
        </p:nvSpPr>
        <p:spPr>
          <a:xfrm>
            <a:off x="5317652" y="1406872"/>
            <a:ext cx="2621230" cy="30162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90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加</a:t>
            </a:r>
            <a:endParaRPr lang="zh-CN" altLang="en-US" sz="190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A8B93A-EB5A-D64F-DA59-667086A5F6A5}"/>
              </a:ext>
            </a:extLst>
          </p:cNvPr>
          <p:cNvSpPr txBox="1"/>
          <p:nvPr/>
        </p:nvSpPr>
        <p:spPr>
          <a:xfrm>
            <a:off x="7489915" y="1811918"/>
            <a:ext cx="1877437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3200" b="0" i="0" dirty="0">
                <a:solidFill>
                  <a:schemeClr val="bg1"/>
                </a:solidFill>
                <a:effectLst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入</a:t>
            </a:r>
            <a:endParaRPr lang="zh-CN" altLang="en-US" sz="132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7D6D8B5E-5997-192A-38B4-E8BEF165FEB9}"/>
              </a:ext>
            </a:extLst>
          </p:cNvPr>
          <p:cNvCxnSpPr>
            <a:cxnSpLocks/>
          </p:cNvCxnSpPr>
          <p:nvPr/>
        </p:nvCxnSpPr>
        <p:spPr>
          <a:xfrm>
            <a:off x="6961649" y="1616976"/>
            <a:ext cx="127216" cy="0"/>
          </a:xfrm>
          <a:prstGeom prst="lin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057711A8-5F0C-DCF6-F8A6-314DE39305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69576" flipH="1">
            <a:off x="1393106" y="2362892"/>
            <a:ext cx="755362" cy="100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786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36BC5D5-A21A-3EC3-D806-5D7ECB9EC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21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E79CEB-9B33-174F-83A1-3761AD5B9FCE}"/>
              </a:ext>
            </a:extLst>
          </p:cNvPr>
          <p:cNvSpPr/>
          <p:nvPr/>
        </p:nvSpPr>
        <p:spPr>
          <a:xfrm>
            <a:off x="658813" y="3568382"/>
            <a:ext cx="412805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王大大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72A3F-DEDF-D68B-F514-CB5F94E88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3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3F6DE4EA-8D55-8CBF-D71C-730BE8EA73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4543" y="2393317"/>
            <a:ext cx="12450527" cy="4736923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123B161E-3E5E-7252-8AC5-11049F599845}"/>
              </a:ext>
            </a:extLst>
          </p:cNvPr>
          <p:cNvSpPr/>
          <p:nvPr/>
        </p:nvSpPr>
        <p:spPr>
          <a:xfrm>
            <a:off x="-138136" y="-19297"/>
            <a:ext cx="12435070" cy="7115422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66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4EE31FA-0C5B-9934-66F4-9996AAB85231}"/>
              </a:ext>
            </a:extLst>
          </p:cNvPr>
          <p:cNvSpPr>
            <a:spLocks noEditPoints="1"/>
          </p:cNvSpPr>
          <p:nvPr/>
        </p:nvSpPr>
        <p:spPr bwMode="auto">
          <a:xfrm>
            <a:off x="519311" y="183391"/>
            <a:ext cx="1227859" cy="1150353"/>
          </a:xfrm>
          <a:custGeom>
            <a:avLst/>
            <a:gdLst>
              <a:gd name="T0" fmla="*/ 5136 w 19059"/>
              <a:gd name="T1" fmla="*/ 16102 h 17857"/>
              <a:gd name="T2" fmla="*/ 811 w 19059"/>
              <a:gd name="T3" fmla="*/ 16912 h 17857"/>
              <a:gd name="T4" fmla="*/ 1689 w 19059"/>
              <a:gd name="T5" fmla="*/ 15629 h 17857"/>
              <a:gd name="T6" fmla="*/ 7502 w 19059"/>
              <a:gd name="T7" fmla="*/ 16169 h 17857"/>
              <a:gd name="T8" fmla="*/ 7502 w 19059"/>
              <a:gd name="T9" fmla="*/ 16777 h 17857"/>
              <a:gd name="T10" fmla="*/ 5001 w 19059"/>
              <a:gd name="T11" fmla="*/ 14988 h 17857"/>
              <a:gd name="T12" fmla="*/ 5880 w 19059"/>
              <a:gd name="T13" fmla="*/ 16304 h 17857"/>
              <a:gd name="T14" fmla="*/ 5609 w 19059"/>
              <a:gd name="T15" fmla="*/ 16439 h 17857"/>
              <a:gd name="T16" fmla="*/ 15376 w 19059"/>
              <a:gd name="T17" fmla="*/ 16642 h 17857"/>
              <a:gd name="T18" fmla="*/ 12503 w 19059"/>
              <a:gd name="T19" fmla="*/ 16541 h 17857"/>
              <a:gd name="T20" fmla="*/ 8279 w 19059"/>
              <a:gd name="T21" fmla="*/ 15764 h 17857"/>
              <a:gd name="T22" fmla="*/ 8482 w 19059"/>
              <a:gd name="T23" fmla="*/ 16979 h 17857"/>
              <a:gd name="T24" fmla="*/ 338 w 19059"/>
              <a:gd name="T25" fmla="*/ 17857 h 17857"/>
              <a:gd name="T26" fmla="*/ 2095 w 19059"/>
              <a:gd name="T27" fmla="*/ 15764 h 17857"/>
              <a:gd name="T28" fmla="*/ 1689 w 19059"/>
              <a:gd name="T29" fmla="*/ 16676 h 17857"/>
              <a:gd name="T30" fmla="*/ 17775 w 19059"/>
              <a:gd name="T31" fmla="*/ 17519 h 17857"/>
              <a:gd name="T32" fmla="*/ 17775 w 19059"/>
              <a:gd name="T33" fmla="*/ 14515 h 17857"/>
              <a:gd name="T34" fmla="*/ 17572 w 19059"/>
              <a:gd name="T35" fmla="*/ 15190 h 17857"/>
              <a:gd name="T36" fmla="*/ 18045 w 19059"/>
              <a:gd name="T37" fmla="*/ 15427 h 17857"/>
              <a:gd name="T38" fmla="*/ 6522 w 19059"/>
              <a:gd name="T39" fmla="*/ 1755 h 17857"/>
              <a:gd name="T40" fmla="*/ 6589 w 19059"/>
              <a:gd name="T41" fmla="*/ 1485 h 17857"/>
              <a:gd name="T42" fmla="*/ 6150 w 19059"/>
              <a:gd name="T43" fmla="*/ 2397 h 17857"/>
              <a:gd name="T44" fmla="*/ 10205 w 19059"/>
              <a:gd name="T45" fmla="*/ 11241 h 17857"/>
              <a:gd name="T46" fmla="*/ 14227 w 19059"/>
              <a:gd name="T47" fmla="*/ 2464 h 17857"/>
              <a:gd name="T48" fmla="*/ 13111 w 19059"/>
              <a:gd name="T49" fmla="*/ 2971 h 17857"/>
              <a:gd name="T50" fmla="*/ 13956 w 19059"/>
              <a:gd name="T51" fmla="*/ 2329 h 17857"/>
              <a:gd name="T52" fmla="*/ 11929 w 19059"/>
              <a:gd name="T53" fmla="*/ 1924 h 17857"/>
              <a:gd name="T54" fmla="*/ 10104 w 19059"/>
              <a:gd name="T55" fmla="*/ 675 h 17857"/>
              <a:gd name="T56" fmla="*/ 8380 w 19059"/>
              <a:gd name="T57" fmla="*/ 1418 h 17857"/>
              <a:gd name="T58" fmla="*/ 7975 w 19059"/>
              <a:gd name="T59" fmla="*/ 1587 h 17857"/>
              <a:gd name="T60" fmla="*/ 4731 w 19059"/>
              <a:gd name="T61" fmla="*/ 3106 h 17857"/>
              <a:gd name="T62" fmla="*/ 4866 w 19059"/>
              <a:gd name="T63" fmla="*/ 2701 h 17857"/>
              <a:gd name="T64" fmla="*/ 4325 w 19059"/>
              <a:gd name="T65" fmla="*/ 3477 h 17857"/>
              <a:gd name="T66" fmla="*/ 15207 w 19059"/>
              <a:gd name="T67" fmla="*/ 5435 h 17857"/>
              <a:gd name="T68" fmla="*/ 14835 w 19059"/>
              <a:gd name="T69" fmla="*/ 6042 h 17857"/>
              <a:gd name="T70" fmla="*/ 15511 w 19059"/>
              <a:gd name="T71" fmla="*/ 5975 h 17857"/>
              <a:gd name="T72" fmla="*/ 14936 w 19059"/>
              <a:gd name="T73" fmla="*/ 7190 h 17857"/>
              <a:gd name="T74" fmla="*/ 15713 w 19059"/>
              <a:gd name="T75" fmla="*/ 7528 h 17857"/>
              <a:gd name="T76" fmla="*/ 14902 w 19059"/>
              <a:gd name="T77" fmla="*/ 8304 h 17857"/>
              <a:gd name="T78" fmla="*/ 15443 w 19059"/>
              <a:gd name="T79" fmla="*/ 9283 h 17857"/>
              <a:gd name="T80" fmla="*/ 14396 w 19059"/>
              <a:gd name="T81" fmla="*/ 10431 h 17857"/>
              <a:gd name="T82" fmla="*/ 13956 w 19059"/>
              <a:gd name="T83" fmla="*/ 10633 h 17857"/>
              <a:gd name="T84" fmla="*/ 13010 w 19059"/>
              <a:gd name="T85" fmla="*/ 11410 h 17857"/>
              <a:gd name="T86" fmla="*/ 12638 w 19059"/>
              <a:gd name="T87" fmla="*/ 11713 h 17857"/>
              <a:gd name="T88" fmla="*/ 10915 w 19059"/>
              <a:gd name="T89" fmla="*/ 13097 h 17857"/>
              <a:gd name="T90" fmla="*/ 11455 w 19059"/>
              <a:gd name="T91" fmla="*/ 13064 h 17857"/>
              <a:gd name="T92" fmla="*/ 9969 w 19059"/>
              <a:gd name="T93" fmla="*/ 13165 h 17857"/>
              <a:gd name="T94" fmla="*/ 8516 w 19059"/>
              <a:gd name="T95" fmla="*/ 13503 h 17857"/>
              <a:gd name="T96" fmla="*/ 7468 w 19059"/>
              <a:gd name="T97" fmla="*/ 12760 h 17857"/>
              <a:gd name="T98" fmla="*/ 8076 w 19059"/>
              <a:gd name="T99" fmla="*/ 13030 h 17857"/>
              <a:gd name="T100" fmla="*/ 6893 w 19059"/>
              <a:gd name="T101" fmla="*/ 12389 h 17857"/>
              <a:gd name="T102" fmla="*/ 6995 w 19059"/>
              <a:gd name="T103" fmla="*/ 12929 h 17857"/>
              <a:gd name="T104" fmla="*/ 6082 w 19059"/>
              <a:gd name="T105" fmla="*/ 12287 h 17857"/>
              <a:gd name="T106" fmla="*/ 4900 w 19059"/>
              <a:gd name="T107" fmla="*/ 11747 h 17857"/>
              <a:gd name="T108" fmla="*/ 4190 w 19059"/>
              <a:gd name="T109" fmla="*/ 11072 h 17857"/>
              <a:gd name="T110" fmla="*/ 3920 w 19059"/>
              <a:gd name="T111" fmla="*/ 10599 h 17857"/>
              <a:gd name="T112" fmla="*/ 3311 w 19059"/>
              <a:gd name="T113" fmla="*/ 8372 h 17857"/>
              <a:gd name="T114" fmla="*/ 2838 w 19059"/>
              <a:gd name="T115" fmla="*/ 7393 h 17857"/>
              <a:gd name="T116" fmla="*/ 3142 w 19059"/>
              <a:gd name="T117" fmla="*/ 7156 h 17857"/>
              <a:gd name="T118" fmla="*/ 3616 w 19059"/>
              <a:gd name="T119" fmla="*/ 7055 h 17857"/>
              <a:gd name="T120" fmla="*/ 2838 w 19059"/>
              <a:gd name="T121" fmla="*/ 6076 h 17857"/>
              <a:gd name="T122" fmla="*/ 14125 w 19059"/>
              <a:gd name="T123" fmla="*/ 2025 h 17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9" h="17857">
                <a:moveTo>
                  <a:pt x="5609" y="16439"/>
                </a:moveTo>
                <a:cubicBezTo>
                  <a:pt x="5609" y="16372"/>
                  <a:pt x="5609" y="16372"/>
                  <a:pt x="5609" y="16372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439"/>
                </a:lnTo>
                <a:close/>
                <a:moveTo>
                  <a:pt x="18045" y="15427"/>
                </a:moveTo>
                <a:cubicBezTo>
                  <a:pt x="18045" y="15292"/>
                  <a:pt x="18045" y="15292"/>
                  <a:pt x="18045" y="15292"/>
                </a:cubicBezTo>
                <a:cubicBezTo>
                  <a:pt x="17876" y="15325"/>
                  <a:pt x="17876" y="15325"/>
                  <a:pt x="17876" y="15325"/>
                </a:cubicBezTo>
                <a:lnTo>
                  <a:pt x="18045" y="15427"/>
                </a:lnTo>
                <a:close/>
                <a:moveTo>
                  <a:pt x="5102" y="16304"/>
                </a:moveTo>
                <a:cubicBezTo>
                  <a:pt x="5305" y="16304"/>
                  <a:pt x="5170" y="16372"/>
                  <a:pt x="5271" y="16237"/>
                </a:cubicBezTo>
                <a:cubicBezTo>
                  <a:pt x="5102" y="16237"/>
                  <a:pt x="5102" y="16237"/>
                  <a:pt x="5102" y="16237"/>
                </a:cubicBezTo>
                <a:lnTo>
                  <a:pt x="5102" y="16304"/>
                </a:lnTo>
                <a:close/>
                <a:moveTo>
                  <a:pt x="5136" y="16102"/>
                </a:moveTo>
                <a:cubicBezTo>
                  <a:pt x="5305" y="16102"/>
                  <a:pt x="5271" y="16135"/>
                  <a:pt x="5305" y="15967"/>
                </a:cubicBezTo>
                <a:cubicBezTo>
                  <a:pt x="5170" y="15967"/>
                  <a:pt x="5136" y="15967"/>
                  <a:pt x="5136" y="16102"/>
                </a:cubicBezTo>
                <a:close/>
                <a:moveTo>
                  <a:pt x="5001" y="15697"/>
                </a:moveTo>
                <a:cubicBezTo>
                  <a:pt x="5001" y="15764"/>
                  <a:pt x="5035" y="15832"/>
                  <a:pt x="5102" y="15832"/>
                </a:cubicBezTo>
                <a:cubicBezTo>
                  <a:pt x="5136" y="15832"/>
                  <a:pt x="5170" y="15764"/>
                  <a:pt x="5170" y="15730"/>
                </a:cubicBezTo>
                <a:cubicBezTo>
                  <a:pt x="5170" y="15629"/>
                  <a:pt x="5136" y="15595"/>
                  <a:pt x="5102" y="15595"/>
                </a:cubicBezTo>
                <a:cubicBezTo>
                  <a:pt x="5035" y="15595"/>
                  <a:pt x="5001" y="15629"/>
                  <a:pt x="5001" y="15697"/>
                </a:cubicBezTo>
                <a:close/>
                <a:moveTo>
                  <a:pt x="8583" y="15359"/>
                </a:moveTo>
                <a:cubicBezTo>
                  <a:pt x="8583" y="15629"/>
                  <a:pt x="8583" y="15629"/>
                  <a:pt x="8583" y="15629"/>
                </a:cubicBezTo>
                <a:cubicBezTo>
                  <a:pt x="8752" y="15629"/>
                  <a:pt x="8820" y="15562"/>
                  <a:pt x="8820" y="15359"/>
                </a:cubicBezTo>
                <a:cubicBezTo>
                  <a:pt x="8820" y="15224"/>
                  <a:pt x="8820" y="15224"/>
                  <a:pt x="8853" y="15157"/>
                </a:cubicBezTo>
                <a:cubicBezTo>
                  <a:pt x="8718" y="15190"/>
                  <a:pt x="8583" y="15224"/>
                  <a:pt x="8583" y="15359"/>
                </a:cubicBezTo>
                <a:close/>
                <a:moveTo>
                  <a:pt x="507" y="17249"/>
                </a:moveTo>
                <a:cubicBezTo>
                  <a:pt x="743" y="17249"/>
                  <a:pt x="743" y="17249"/>
                  <a:pt x="743" y="17249"/>
                </a:cubicBezTo>
                <a:cubicBezTo>
                  <a:pt x="811" y="17216"/>
                  <a:pt x="878" y="17216"/>
                  <a:pt x="878" y="17081"/>
                </a:cubicBezTo>
                <a:cubicBezTo>
                  <a:pt x="878" y="17047"/>
                  <a:pt x="878" y="17047"/>
                  <a:pt x="878" y="17047"/>
                </a:cubicBezTo>
                <a:cubicBezTo>
                  <a:pt x="878" y="16946"/>
                  <a:pt x="878" y="16946"/>
                  <a:pt x="811" y="16912"/>
                </a:cubicBezTo>
                <a:cubicBezTo>
                  <a:pt x="743" y="16811"/>
                  <a:pt x="743" y="16811"/>
                  <a:pt x="743" y="16811"/>
                </a:cubicBezTo>
                <a:cubicBezTo>
                  <a:pt x="473" y="17216"/>
                  <a:pt x="473" y="17216"/>
                  <a:pt x="473" y="17216"/>
                </a:cubicBezTo>
                <a:lnTo>
                  <a:pt x="507" y="17249"/>
                </a:lnTo>
                <a:close/>
                <a:moveTo>
                  <a:pt x="5880" y="17249"/>
                </a:moveTo>
                <a:cubicBezTo>
                  <a:pt x="5880" y="17114"/>
                  <a:pt x="5880" y="17114"/>
                  <a:pt x="5880" y="17114"/>
                </a:cubicBezTo>
                <a:cubicBezTo>
                  <a:pt x="5880" y="16912"/>
                  <a:pt x="5812" y="16811"/>
                  <a:pt x="5576" y="16811"/>
                </a:cubicBezTo>
                <a:cubicBezTo>
                  <a:pt x="5576" y="16946"/>
                  <a:pt x="5576" y="16946"/>
                  <a:pt x="5576" y="16946"/>
                </a:cubicBezTo>
                <a:cubicBezTo>
                  <a:pt x="5576" y="17182"/>
                  <a:pt x="5474" y="17182"/>
                  <a:pt x="5407" y="17317"/>
                </a:cubicBezTo>
                <a:lnTo>
                  <a:pt x="5880" y="17249"/>
                </a:lnTo>
                <a:close/>
                <a:moveTo>
                  <a:pt x="2433" y="15764"/>
                </a:moveTo>
                <a:cubicBezTo>
                  <a:pt x="2669" y="15764"/>
                  <a:pt x="2838" y="15697"/>
                  <a:pt x="2838" y="15460"/>
                </a:cubicBezTo>
                <a:cubicBezTo>
                  <a:pt x="2838" y="15292"/>
                  <a:pt x="2602" y="15190"/>
                  <a:pt x="2433" y="15190"/>
                </a:cubicBezTo>
                <a:lnTo>
                  <a:pt x="2433" y="15764"/>
                </a:lnTo>
                <a:close/>
                <a:moveTo>
                  <a:pt x="1216" y="15967"/>
                </a:moveTo>
                <a:cubicBezTo>
                  <a:pt x="1351" y="15967"/>
                  <a:pt x="1689" y="15764"/>
                  <a:pt x="1689" y="15629"/>
                </a:cubicBezTo>
                <a:cubicBezTo>
                  <a:pt x="1689" y="15562"/>
                  <a:pt x="1622" y="15494"/>
                  <a:pt x="1554" y="15494"/>
                </a:cubicBezTo>
                <a:cubicBezTo>
                  <a:pt x="1453" y="15494"/>
                  <a:pt x="1216" y="15697"/>
                  <a:pt x="946" y="15730"/>
                </a:cubicBezTo>
                <a:cubicBezTo>
                  <a:pt x="946" y="15865"/>
                  <a:pt x="946" y="15865"/>
                  <a:pt x="946" y="15865"/>
                </a:cubicBezTo>
                <a:cubicBezTo>
                  <a:pt x="1081" y="15899"/>
                  <a:pt x="1149" y="15967"/>
                  <a:pt x="1216" y="15967"/>
                </a:cubicBezTo>
                <a:close/>
                <a:moveTo>
                  <a:pt x="4089" y="15730"/>
                </a:moveTo>
                <a:cubicBezTo>
                  <a:pt x="4224" y="15730"/>
                  <a:pt x="4325" y="15325"/>
                  <a:pt x="4325" y="15157"/>
                </a:cubicBezTo>
                <a:cubicBezTo>
                  <a:pt x="4325" y="15022"/>
                  <a:pt x="4224" y="14887"/>
                  <a:pt x="4156" y="14853"/>
                </a:cubicBezTo>
                <a:cubicBezTo>
                  <a:pt x="4021" y="14920"/>
                  <a:pt x="3818" y="15730"/>
                  <a:pt x="4089" y="15730"/>
                </a:cubicBezTo>
                <a:close/>
                <a:moveTo>
                  <a:pt x="4089" y="17621"/>
                </a:moveTo>
                <a:cubicBezTo>
                  <a:pt x="4190" y="17621"/>
                  <a:pt x="4359" y="16777"/>
                  <a:pt x="4359" y="16574"/>
                </a:cubicBezTo>
                <a:cubicBezTo>
                  <a:pt x="4494" y="16169"/>
                  <a:pt x="4494" y="15832"/>
                  <a:pt x="4021" y="15832"/>
                </a:cubicBezTo>
                <a:cubicBezTo>
                  <a:pt x="4021" y="16304"/>
                  <a:pt x="4021" y="16304"/>
                  <a:pt x="4021" y="16304"/>
                </a:cubicBezTo>
                <a:cubicBezTo>
                  <a:pt x="3886" y="17351"/>
                  <a:pt x="3886" y="17351"/>
                  <a:pt x="3886" y="17351"/>
                </a:cubicBezTo>
                <a:cubicBezTo>
                  <a:pt x="3818" y="17486"/>
                  <a:pt x="3953" y="17621"/>
                  <a:pt x="4089" y="17621"/>
                </a:cubicBezTo>
                <a:close/>
                <a:moveTo>
                  <a:pt x="7502" y="16169"/>
                </a:moveTo>
                <a:cubicBezTo>
                  <a:pt x="7502" y="15899"/>
                  <a:pt x="7637" y="15832"/>
                  <a:pt x="7637" y="15562"/>
                </a:cubicBezTo>
                <a:cubicBezTo>
                  <a:pt x="7637" y="15494"/>
                  <a:pt x="7569" y="15427"/>
                  <a:pt x="7468" y="15427"/>
                </a:cubicBezTo>
                <a:cubicBezTo>
                  <a:pt x="7231" y="15427"/>
                  <a:pt x="6961" y="15697"/>
                  <a:pt x="6758" y="15730"/>
                </a:cubicBezTo>
                <a:cubicBezTo>
                  <a:pt x="6758" y="15832"/>
                  <a:pt x="6758" y="15832"/>
                  <a:pt x="6758" y="15832"/>
                </a:cubicBezTo>
                <a:cubicBezTo>
                  <a:pt x="6826" y="15865"/>
                  <a:pt x="6826" y="15865"/>
                  <a:pt x="6961" y="15865"/>
                </a:cubicBezTo>
                <a:cubicBezTo>
                  <a:pt x="7062" y="15865"/>
                  <a:pt x="7062" y="15865"/>
                  <a:pt x="7062" y="15865"/>
                </a:cubicBezTo>
                <a:cubicBezTo>
                  <a:pt x="7198" y="15865"/>
                  <a:pt x="7198" y="15865"/>
                  <a:pt x="7299" y="15832"/>
                </a:cubicBezTo>
                <a:cubicBezTo>
                  <a:pt x="7299" y="16237"/>
                  <a:pt x="7299" y="16237"/>
                  <a:pt x="7299" y="16237"/>
                </a:cubicBezTo>
                <a:cubicBezTo>
                  <a:pt x="7299" y="16406"/>
                  <a:pt x="7062" y="16372"/>
                  <a:pt x="6927" y="16541"/>
                </a:cubicBezTo>
                <a:cubicBezTo>
                  <a:pt x="6927" y="16574"/>
                  <a:pt x="6927" y="16574"/>
                  <a:pt x="6927" y="16574"/>
                </a:cubicBezTo>
                <a:cubicBezTo>
                  <a:pt x="7299" y="16642"/>
                  <a:pt x="7299" y="16642"/>
                  <a:pt x="7299" y="16642"/>
                </a:cubicBezTo>
                <a:cubicBezTo>
                  <a:pt x="7198" y="16709"/>
                  <a:pt x="7029" y="16979"/>
                  <a:pt x="7029" y="17114"/>
                </a:cubicBezTo>
                <a:cubicBezTo>
                  <a:pt x="7029" y="17216"/>
                  <a:pt x="7198" y="17249"/>
                  <a:pt x="7299" y="17249"/>
                </a:cubicBezTo>
                <a:cubicBezTo>
                  <a:pt x="7367" y="17249"/>
                  <a:pt x="7468" y="17216"/>
                  <a:pt x="7502" y="17182"/>
                </a:cubicBezTo>
                <a:cubicBezTo>
                  <a:pt x="7502" y="16777"/>
                  <a:pt x="7502" y="16777"/>
                  <a:pt x="7502" y="16777"/>
                </a:cubicBezTo>
                <a:cubicBezTo>
                  <a:pt x="7840" y="16372"/>
                  <a:pt x="7840" y="16372"/>
                  <a:pt x="7840" y="16372"/>
                </a:cubicBezTo>
                <a:cubicBezTo>
                  <a:pt x="7772" y="16304"/>
                  <a:pt x="7772" y="16304"/>
                  <a:pt x="7772" y="16304"/>
                </a:cubicBezTo>
                <a:cubicBezTo>
                  <a:pt x="7502" y="16372"/>
                  <a:pt x="7502" y="16372"/>
                  <a:pt x="7502" y="16372"/>
                </a:cubicBezTo>
                <a:lnTo>
                  <a:pt x="7502" y="16169"/>
                </a:lnTo>
                <a:close/>
                <a:moveTo>
                  <a:pt x="5542" y="16304"/>
                </a:moveTo>
                <a:cubicBezTo>
                  <a:pt x="5576" y="16102"/>
                  <a:pt x="5677" y="16169"/>
                  <a:pt x="5677" y="16034"/>
                </a:cubicBezTo>
                <a:cubicBezTo>
                  <a:pt x="5677" y="16000"/>
                  <a:pt x="5576" y="15899"/>
                  <a:pt x="5542" y="15865"/>
                </a:cubicBezTo>
                <a:cubicBezTo>
                  <a:pt x="5609" y="15730"/>
                  <a:pt x="5711" y="15764"/>
                  <a:pt x="5711" y="15629"/>
                </a:cubicBezTo>
                <a:cubicBezTo>
                  <a:pt x="5711" y="15427"/>
                  <a:pt x="5474" y="15494"/>
                  <a:pt x="5474" y="15359"/>
                </a:cubicBezTo>
                <a:cubicBezTo>
                  <a:pt x="5474" y="15157"/>
                  <a:pt x="5744" y="15190"/>
                  <a:pt x="5744" y="14751"/>
                </a:cubicBezTo>
                <a:cubicBezTo>
                  <a:pt x="5744" y="14616"/>
                  <a:pt x="5744" y="14616"/>
                  <a:pt x="5744" y="14616"/>
                </a:cubicBezTo>
                <a:cubicBezTo>
                  <a:pt x="5542" y="14616"/>
                  <a:pt x="5440" y="14718"/>
                  <a:pt x="5440" y="14920"/>
                </a:cubicBezTo>
                <a:cubicBezTo>
                  <a:pt x="5170" y="14785"/>
                  <a:pt x="5170" y="14785"/>
                  <a:pt x="5170" y="14785"/>
                </a:cubicBezTo>
                <a:cubicBezTo>
                  <a:pt x="5204" y="15022"/>
                  <a:pt x="5204" y="15022"/>
                  <a:pt x="5204" y="15022"/>
                </a:cubicBezTo>
                <a:cubicBezTo>
                  <a:pt x="5001" y="14988"/>
                  <a:pt x="5001" y="14988"/>
                  <a:pt x="5001" y="14988"/>
                </a:cubicBezTo>
                <a:cubicBezTo>
                  <a:pt x="5035" y="15055"/>
                  <a:pt x="5035" y="15055"/>
                  <a:pt x="5035" y="15190"/>
                </a:cubicBezTo>
                <a:cubicBezTo>
                  <a:pt x="5035" y="15494"/>
                  <a:pt x="4629" y="15460"/>
                  <a:pt x="4562" y="15730"/>
                </a:cubicBezTo>
                <a:cubicBezTo>
                  <a:pt x="4900" y="15730"/>
                  <a:pt x="4900" y="15730"/>
                  <a:pt x="4900" y="15730"/>
                </a:cubicBezTo>
                <a:cubicBezTo>
                  <a:pt x="4900" y="16102"/>
                  <a:pt x="4900" y="16102"/>
                  <a:pt x="4900" y="16102"/>
                </a:cubicBezTo>
                <a:cubicBezTo>
                  <a:pt x="4900" y="16271"/>
                  <a:pt x="4731" y="16237"/>
                  <a:pt x="4731" y="16406"/>
                </a:cubicBezTo>
                <a:cubicBezTo>
                  <a:pt x="4731" y="16439"/>
                  <a:pt x="4731" y="16439"/>
                  <a:pt x="4731" y="16439"/>
                </a:cubicBezTo>
                <a:cubicBezTo>
                  <a:pt x="4731" y="16541"/>
                  <a:pt x="4764" y="16574"/>
                  <a:pt x="4866" y="16574"/>
                </a:cubicBezTo>
                <a:cubicBezTo>
                  <a:pt x="5001" y="16574"/>
                  <a:pt x="4967" y="16507"/>
                  <a:pt x="5102" y="16406"/>
                </a:cubicBezTo>
                <a:cubicBezTo>
                  <a:pt x="5170" y="16574"/>
                  <a:pt x="5170" y="16574"/>
                  <a:pt x="5170" y="16574"/>
                </a:cubicBezTo>
                <a:cubicBezTo>
                  <a:pt x="4866" y="16777"/>
                  <a:pt x="4866" y="16777"/>
                  <a:pt x="4866" y="16777"/>
                </a:cubicBezTo>
                <a:cubicBezTo>
                  <a:pt x="5102" y="16811"/>
                  <a:pt x="5102" y="16811"/>
                  <a:pt x="5102" y="16811"/>
                </a:cubicBezTo>
                <a:cubicBezTo>
                  <a:pt x="4967" y="17182"/>
                  <a:pt x="4967" y="17182"/>
                  <a:pt x="4967" y="17182"/>
                </a:cubicBezTo>
                <a:cubicBezTo>
                  <a:pt x="5102" y="17182"/>
                  <a:pt x="5102" y="17182"/>
                  <a:pt x="5102" y="17182"/>
                </a:cubicBezTo>
                <a:cubicBezTo>
                  <a:pt x="5271" y="17182"/>
                  <a:pt x="5339" y="16811"/>
                  <a:pt x="5440" y="16676"/>
                </a:cubicBezTo>
                <a:cubicBezTo>
                  <a:pt x="5711" y="16676"/>
                  <a:pt x="5880" y="16574"/>
                  <a:pt x="5880" y="16304"/>
                </a:cubicBezTo>
                <a:lnTo>
                  <a:pt x="5542" y="16304"/>
                </a:lnTo>
                <a:close/>
                <a:moveTo>
                  <a:pt x="5102" y="15832"/>
                </a:moveTo>
                <a:cubicBezTo>
                  <a:pt x="5035" y="15832"/>
                  <a:pt x="5001" y="15764"/>
                  <a:pt x="5001" y="15697"/>
                </a:cubicBezTo>
                <a:cubicBezTo>
                  <a:pt x="5001" y="15629"/>
                  <a:pt x="5035" y="15595"/>
                  <a:pt x="5102" y="15595"/>
                </a:cubicBezTo>
                <a:cubicBezTo>
                  <a:pt x="5136" y="15595"/>
                  <a:pt x="5170" y="15629"/>
                  <a:pt x="5170" y="15730"/>
                </a:cubicBezTo>
                <a:cubicBezTo>
                  <a:pt x="5170" y="15764"/>
                  <a:pt x="5136" y="15832"/>
                  <a:pt x="5102" y="15832"/>
                </a:cubicBezTo>
                <a:close/>
                <a:moveTo>
                  <a:pt x="5136" y="16102"/>
                </a:moveTo>
                <a:cubicBezTo>
                  <a:pt x="5136" y="15967"/>
                  <a:pt x="5170" y="15967"/>
                  <a:pt x="5305" y="15967"/>
                </a:cubicBezTo>
                <a:cubicBezTo>
                  <a:pt x="5271" y="16135"/>
                  <a:pt x="5305" y="16102"/>
                  <a:pt x="5136" y="16102"/>
                </a:cubicBezTo>
                <a:close/>
                <a:moveTo>
                  <a:pt x="5102" y="16304"/>
                </a:moveTo>
                <a:cubicBezTo>
                  <a:pt x="5102" y="16237"/>
                  <a:pt x="5102" y="16237"/>
                  <a:pt x="5102" y="16237"/>
                </a:cubicBezTo>
                <a:cubicBezTo>
                  <a:pt x="5271" y="16237"/>
                  <a:pt x="5271" y="16237"/>
                  <a:pt x="5271" y="16237"/>
                </a:cubicBezTo>
                <a:cubicBezTo>
                  <a:pt x="5170" y="16372"/>
                  <a:pt x="5305" y="16304"/>
                  <a:pt x="5102" y="16304"/>
                </a:cubicBezTo>
                <a:close/>
                <a:moveTo>
                  <a:pt x="5609" y="16372"/>
                </a:moveTo>
                <a:cubicBezTo>
                  <a:pt x="5609" y="16439"/>
                  <a:pt x="5609" y="16439"/>
                  <a:pt x="5609" y="16439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372"/>
                </a:lnTo>
                <a:close/>
                <a:moveTo>
                  <a:pt x="14970" y="15730"/>
                </a:moveTo>
                <a:cubicBezTo>
                  <a:pt x="14970" y="15325"/>
                  <a:pt x="15139" y="14920"/>
                  <a:pt x="14632" y="14920"/>
                </a:cubicBezTo>
                <a:cubicBezTo>
                  <a:pt x="14497" y="14920"/>
                  <a:pt x="14497" y="14920"/>
                  <a:pt x="14497" y="14920"/>
                </a:cubicBezTo>
                <a:cubicBezTo>
                  <a:pt x="14497" y="15899"/>
                  <a:pt x="14497" y="15899"/>
                  <a:pt x="14497" y="15899"/>
                </a:cubicBezTo>
                <a:cubicBezTo>
                  <a:pt x="14497" y="16271"/>
                  <a:pt x="13787" y="16507"/>
                  <a:pt x="13517" y="16642"/>
                </a:cubicBezTo>
                <a:cubicBezTo>
                  <a:pt x="13584" y="16709"/>
                  <a:pt x="13584" y="16777"/>
                  <a:pt x="13720" y="16777"/>
                </a:cubicBezTo>
                <a:cubicBezTo>
                  <a:pt x="13922" y="16777"/>
                  <a:pt x="13922" y="16777"/>
                  <a:pt x="13922" y="16777"/>
                </a:cubicBezTo>
                <a:cubicBezTo>
                  <a:pt x="14193" y="16777"/>
                  <a:pt x="14227" y="16574"/>
                  <a:pt x="14429" y="16439"/>
                </a:cubicBezTo>
                <a:cubicBezTo>
                  <a:pt x="14429" y="16946"/>
                  <a:pt x="13787" y="16979"/>
                  <a:pt x="13618" y="17317"/>
                </a:cubicBezTo>
                <a:cubicBezTo>
                  <a:pt x="14159" y="17317"/>
                  <a:pt x="14632" y="16811"/>
                  <a:pt x="14733" y="16406"/>
                </a:cubicBezTo>
                <a:cubicBezTo>
                  <a:pt x="15004" y="16439"/>
                  <a:pt x="15173" y="17081"/>
                  <a:pt x="15376" y="17081"/>
                </a:cubicBezTo>
                <a:cubicBezTo>
                  <a:pt x="15511" y="17081"/>
                  <a:pt x="16085" y="16777"/>
                  <a:pt x="16119" y="16676"/>
                </a:cubicBezTo>
                <a:cubicBezTo>
                  <a:pt x="15713" y="16676"/>
                  <a:pt x="15680" y="16777"/>
                  <a:pt x="15376" y="16642"/>
                </a:cubicBezTo>
                <a:cubicBezTo>
                  <a:pt x="15274" y="16574"/>
                  <a:pt x="14869" y="16372"/>
                  <a:pt x="14869" y="16271"/>
                </a:cubicBezTo>
                <a:cubicBezTo>
                  <a:pt x="14869" y="15832"/>
                  <a:pt x="15511" y="15865"/>
                  <a:pt x="15578" y="15494"/>
                </a:cubicBezTo>
                <a:cubicBezTo>
                  <a:pt x="15376" y="15460"/>
                  <a:pt x="15376" y="15460"/>
                  <a:pt x="15376" y="15460"/>
                </a:cubicBezTo>
                <a:lnTo>
                  <a:pt x="14970" y="15730"/>
                </a:lnTo>
                <a:close/>
                <a:moveTo>
                  <a:pt x="11861" y="15325"/>
                </a:moveTo>
                <a:cubicBezTo>
                  <a:pt x="10949" y="15325"/>
                  <a:pt x="10949" y="15325"/>
                  <a:pt x="10949" y="15325"/>
                </a:cubicBezTo>
                <a:cubicBezTo>
                  <a:pt x="11084" y="15697"/>
                  <a:pt x="11084" y="15697"/>
                  <a:pt x="11084" y="15697"/>
                </a:cubicBezTo>
                <a:cubicBezTo>
                  <a:pt x="11185" y="15730"/>
                  <a:pt x="11185" y="15730"/>
                  <a:pt x="11320" y="15730"/>
                </a:cubicBezTo>
                <a:cubicBezTo>
                  <a:pt x="11422" y="15730"/>
                  <a:pt x="11422" y="15730"/>
                  <a:pt x="11422" y="15730"/>
                </a:cubicBezTo>
                <a:cubicBezTo>
                  <a:pt x="11726" y="15730"/>
                  <a:pt x="11760" y="15562"/>
                  <a:pt x="12030" y="15562"/>
                </a:cubicBezTo>
                <a:cubicBezTo>
                  <a:pt x="11996" y="15764"/>
                  <a:pt x="11422" y="16237"/>
                  <a:pt x="11219" y="16372"/>
                </a:cubicBezTo>
                <a:cubicBezTo>
                  <a:pt x="10712" y="16777"/>
                  <a:pt x="10644" y="16574"/>
                  <a:pt x="9969" y="16709"/>
                </a:cubicBezTo>
                <a:cubicBezTo>
                  <a:pt x="10036" y="16979"/>
                  <a:pt x="10205" y="17081"/>
                  <a:pt x="10374" y="17216"/>
                </a:cubicBezTo>
                <a:cubicBezTo>
                  <a:pt x="10847" y="16912"/>
                  <a:pt x="11624" y="16676"/>
                  <a:pt x="12402" y="16676"/>
                </a:cubicBezTo>
                <a:cubicBezTo>
                  <a:pt x="12435" y="16642"/>
                  <a:pt x="12503" y="16574"/>
                  <a:pt x="12503" y="16541"/>
                </a:cubicBezTo>
                <a:cubicBezTo>
                  <a:pt x="12503" y="16439"/>
                  <a:pt x="12503" y="16507"/>
                  <a:pt x="12435" y="16372"/>
                </a:cubicBezTo>
                <a:cubicBezTo>
                  <a:pt x="12300" y="16372"/>
                  <a:pt x="12300" y="16372"/>
                  <a:pt x="12300" y="16372"/>
                </a:cubicBezTo>
                <a:cubicBezTo>
                  <a:pt x="11692" y="16439"/>
                  <a:pt x="11692" y="16439"/>
                  <a:pt x="11692" y="16439"/>
                </a:cubicBezTo>
                <a:cubicBezTo>
                  <a:pt x="11726" y="16271"/>
                  <a:pt x="11962" y="16102"/>
                  <a:pt x="12030" y="15967"/>
                </a:cubicBezTo>
                <a:cubicBezTo>
                  <a:pt x="12131" y="15899"/>
                  <a:pt x="12537" y="15629"/>
                  <a:pt x="12537" y="15595"/>
                </a:cubicBezTo>
                <a:cubicBezTo>
                  <a:pt x="12537" y="15460"/>
                  <a:pt x="12402" y="15325"/>
                  <a:pt x="12300" y="15292"/>
                </a:cubicBezTo>
                <a:lnTo>
                  <a:pt x="11861" y="15325"/>
                </a:lnTo>
                <a:close/>
                <a:moveTo>
                  <a:pt x="8414" y="16406"/>
                </a:moveTo>
                <a:cubicBezTo>
                  <a:pt x="8448" y="16034"/>
                  <a:pt x="8752" y="16271"/>
                  <a:pt x="8887" y="15764"/>
                </a:cubicBezTo>
                <a:cubicBezTo>
                  <a:pt x="8989" y="15427"/>
                  <a:pt x="9360" y="15190"/>
                  <a:pt x="9360" y="15123"/>
                </a:cubicBezTo>
                <a:cubicBezTo>
                  <a:pt x="9360" y="14988"/>
                  <a:pt x="9360" y="14988"/>
                  <a:pt x="9360" y="14988"/>
                </a:cubicBezTo>
                <a:cubicBezTo>
                  <a:pt x="9225" y="14920"/>
                  <a:pt x="9124" y="14853"/>
                  <a:pt x="8955" y="14853"/>
                </a:cubicBezTo>
                <a:cubicBezTo>
                  <a:pt x="8820" y="14853"/>
                  <a:pt x="8144" y="15325"/>
                  <a:pt x="8042" y="15460"/>
                </a:cubicBezTo>
                <a:cubicBezTo>
                  <a:pt x="8414" y="15460"/>
                  <a:pt x="8414" y="15460"/>
                  <a:pt x="8414" y="15460"/>
                </a:cubicBezTo>
                <a:cubicBezTo>
                  <a:pt x="8279" y="15764"/>
                  <a:pt x="8279" y="15764"/>
                  <a:pt x="8279" y="15764"/>
                </a:cubicBezTo>
                <a:cubicBezTo>
                  <a:pt x="8178" y="15764"/>
                  <a:pt x="8178" y="15764"/>
                  <a:pt x="8178" y="15764"/>
                </a:cubicBezTo>
                <a:cubicBezTo>
                  <a:pt x="8144" y="15595"/>
                  <a:pt x="7975" y="15359"/>
                  <a:pt x="7738" y="15359"/>
                </a:cubicBezTo>
                <a:cubicBezTo>
                  <a:pt x="7772" y="15562"/>
                  <a:pt x="7840" y="16000"/>
                  <a:pt x="8009" y="16000"/>
                </a:cubicBezTo>
                <a:cubicBezTo>
                  <a:pt x="8076" y="16000"/>
                  <a:pt x="8009" y="15899"/>
                  <a:pt x="8279" y="15899"/>
                </a:cubicBezTo>
                <a:cubicBezTo>
                  <a:pt x="8178" y="16102"/>
                  <a:pt x="8178" y="16102"/>
                  <a:pt x="8178" y="16102"/>
                </a:cubicBezTo>
                <a:cubicBezTo>
                  <a:pt x="8178" y="16541"/>
                  <a:pt x="8178" y="16541"/>
                  <a:pt x="8178" y="16541"/>
                </a:cubicBezTo>
                <a:cubicBezTo>
                  <a:pt x="7975" y="16709"/>
                  <a:pt x="7975" y="16709"/>
                  <a:pt x="7975" y="16709"/>
                </a:cubicBezTo>
                <a:cubicBezTo>
                  <a:pt x="8076" y="16811"/>
                  <a:pt x="8076" y="16811"/>
                  <a:pt x="8076" y="16811"/>
                </a:cubicBezTo>
                <a:cubicBezTo>
                  <a:pt x="8076" y="17114"/>
                  <a:pt x="8076" y="17114"/>
                  <a:pt x="8076" y="17114"/>
                </a:cubicBezTo>
                <a:cubicBezTo>
                  <a:pt x="8076" y="17249"/>
                  <a:pt x="8211" y="17317"/>
                  <a:pt x="8347" y="17317"/>
                </a:cubicBezTo>
                <a:cubicBezTo>
                  <a:pt x="8482" y="17317"/>
                  <a:pt x="8482" y="17317"/>
                  <a:pt x="8482" y="17317"/>
                </a:cubicBezTo>
                <a:cubicBezTo>
                  <a:pt x="8684" y="17317"/>
                  <a:pt x="8887" y="17249"/>
                  <a:pt x="9090" y="17216"/>
                </a:cubicBezTo>
                <a:cubicBezTo>
                  <a:pt x="9360" y="17182"/>
                  <a:pt x="9090" y="16946"/>
                  <a:pt x="8989" y="16946"/>
                </a:cubicBezTo>
                <a:cubicBezTo>
                  <a:pt x="8887" y="16946"/>
                  <a:pt x="8887" y="16946"/>
                  <a:pt x="8887" y="16946"/>
                </a:cubicBezTo>
                <a:cubicBezTo>
                  <a:pt x="8482" y="16979"/>
                  <a:pt x="8482" y="16979"/>
                  <a:pt x="8482" y="16979"/>
                </a:cubicBezTo>
                <a:cubicBezTo>
                  <a:pt x="8820" y="16507"/>
                  <a:pt x="8820" y="16507"/>
                  <a:pt x="8820" y="16507"/>
                </a:cubicBezTo>
                <a:lnTo>
                  <a:pt x="8414" y="16406"/>
                </a:lnTo>
                <a:close/>
                <a:moveTo>
                  <a:pt x="8583" y="15359"/>
                </a:moveTo>
                <a:cubicBezTo>
                  <a:pt x="8583" y="15224"/>
                  <a:pt x="8718" y="15190"/>
                  <a:pt x="8853" y="15157"/>
                </a:cubicBezTo>
                <a:cubicBezTo>
                  <a:pt x="8820" y="15224"/>
                  <a:pt x="8820" y="15224"/>
                  <a:pt x="8820" y="15359"/>
                </a:cubicBezTo>
                <a:cubicBezTo>
                  <a:pt x="8820" y="15562"/>
                  <a:pt x="8752" y="15629"/>
                  <a:pt x="8583" y="15629"/>
                </a:cubicBezTo>
                <a:lnTo>
                  <a:pt x="8583" y="15359"/>
                </a:lnTo>
                <a:close/>
                <a:moveTo>
                  <a:pt x="912" y="16811"/>
                </a:moveTo>
                <a:cubicBezTo>
                  <a:pt x="912" y="16912"/>
                  <a:pt x="912" y="16946"/>
                  <a:pt x="1013" y="16946"/>
                </a:cubicBezTo>
                <a:cubicBezTo>
                  <a:pt x="1318" y="16946"/>
                  <a:pt x="1216" y="16709"/>
                  <a:pt x="1487" y="16676"/>
                </a:cubicBezTo>
                <a:cubicBezTo>
                  <a:pt x="1487" y="16811"/>
                  <a:pt x="1487" y="16811"/>
                  <a:pt x="1487" y="16811"/>
                </a:cubicBezTo>
                <a:cubicBezTo>
                  <a:pt x="1487" y="17114"/>
                  <a:pt x="1013" y="17317"/>
                  <a:pt x="743" y="17351"/>
                </a:cubicBezTo>
                <a:cubicBezTo>
                  <a:pt x="507" y="17452"/>
                  <a:pt x="67" y="17486"/>
                  <a:pt x="0" y="17790"/>
                </a:cubicBezTo>
                <a:cubicBezTo>
                  <a:pt x="101" y="17857"/>
                  <a:pt x="101" y="17857"/>
                  <a:pt x="236" y="17857"/>
                </a:cubicBezTo>
                <a:cubicBezTo>
                  <a:pt x="338" y="17857"/>
                  <a:pt x="338" y="17857"/>
                  <a:pt x="338" y="17857"/>
                </a:cubicBezTo>
                <a:cubicBezTo>
                  <a:pt x="912" y="17857"/>
                  <a:pt x="1689" y="16946"/>
                  <a:pt x="1858" y="16946"/>
                </a:cubicBezTo>
                <a:cubicBezTo>
                  <a:pt x="1892" y="16946"/>
                  <a:pt x="1960" y="16979"/>
                  <a:pt x="1993" y="17047"/>
                </a:cubicBezTo>
                <a:cubicBezTo>
                  <a:pt x="2095" y="17655"/>
                  <a:pt x="2095" y="17655"/>
                  <a:pt x="2095" y="17655"/>
                </a:cubicBezTo>
                <a:cubicBezTo>
                  <a:pt x="2230" y="17655"/>
                  <a:pt x="2230" y="17655"/>
                  <a:pt x="2230" y="17655"/>
                </a:cubicBezTo>
                <a:cubicBezTo>
                  <a:pt x="2331" y="17655"/>
                  <a:pt x="2433" y="17486"/>
                  <a:pt x="2467" y="17384"/>
                </a:cubicBezTo>
                <a:cubicBezTo>
                  <a:pt x="2534" y="16811"/>
                  <a:pt x="2534" y="16811"/>
                  <a:pt x="2534" y="16811"/>
                </a:cubicBezTo>
                <a:cubicBezTo>
                  <a:pt x="2534" y="16676"/>
                  <a:pt x="2467" y="16507"/>
                  <a:pt x="2399" y="16439"/>
                </a:cubicBezTo>
                <a:cubicBezTo>
                  <a:pt x="2399" y="16676"/>
                  <a:pt x="2399" y="16676"/>
                  <a:pt x="2399" y="16676"/>
                </a:cubicBezTo>
                <a:cubicBezTo>
                  <a:pt x="2331" y="16777"/>
                  <a:pt x="2298" y="16912"/>
                  <a:pt x="2162" y="16912"/>
                </a:cubicBezTo>
                <a:cubicBezTo>
                  <a:pt x="2095" y="16912"/>
                  <a:pt x="2027" y="16676"/>
                  <a:pt x="2027" y="16541"/>
                </a:cubicBezTo>
                <a:cubicBezTo>
                  <a:pt x="2027" y="16135"/>
                  <a:pt x="2027" y="16135"/>
                  <a:pt x="2027" y="16135"/>
                </a:cubicBezTo>
                <a:cubicBezTo>
                  <a:pt x="2027" y="16034"/>
                  <a:pt x="2095" y="16000"/>
                  <a:pt x="2162" y="16000"/>
                </a:cubicBezTo>
                <a:cubicBezTo>
                  <a:pt x="2298" y="16000"/>
                  <a:pt x="2298" y="16000"/>
                  <a:pt x="2298" y="16000"/>
                </a:cubicBezTo>
                <a:cubicBezTo>
                  <a:pt x="2331" y="15967"/>
                  <a:pt x="2331" y="15967"/>
                  <a:pt x="2331" y="15967"/>
                </a:cubicBezTo>
                <a:cubicBezTo>
                  <a:pt x="2095" y="15764"/>
                  <a:pt x="2095" y="15764"/>
                  <a:pt x="2095" y="15764"/>
                </a:cubicBezTo>
                <a:cubicBezTo>
                  <a:pt x="2027" y="15427"/>
                  <a:pt x="2162" y="15224"/>
                  <a:pt x="2162" y="14920"/>
                </a:cubicBezTo>
                <a:cubicBezTo>
                  <a:pt x="2162" y="14751"/>
                  <a:pt x="1993" y="14616"/>
                  <a:pt x="1824" y="14616"/>
                </a:cubicBezTo>
                <a:cubicBezTo>
                  <a:pt x="1588" y="14616"/>
                  <a:pt x="1757" y="15022"/>
                  <a:pt x="1757" y="15292"/>
                </a:cubicBezTo>
                <a:cubicBezTo>
                  <a:pt x="1757" y="15730"/>
                  <a:pt x="1757" y="15730"/>
                  <a:pt x="1757" y="15730"/>
                </a:cubicBezTo>
                <a:cubicBezTo>
                  <a:pt x="1757" y="16034"/>
                  <a:pt x="1351" y="16135"/>
                  <a:pt x="1047" y="16169"/>
                </a:cubicBezTo>
                <a:cubicBezTo>
                  <a:pt x="777" y="16271"/>
                  <a:pt x="473" y="16372"/>
                  <a:pt x="135" y="16439"/>
                </a:cubicBezTo>
                <a:cubicBezTo>
                  <a:pt x="101" y="16507"/>
                  <a:pt x="101" y="16507"/>
                  <a:pt x="101" y="16507"/>
                </a:cubicBezTo>
                <a:cubicBezTo>
                  <a:pt x="507" y="16777"/>
                  <a:pt x="507" y="16777"/>
                  <a:pt x="507" y="16777"/>
                </a:cubicBezTo>
                <a:cubicBezTo>
                  <a:pt x="1081" y="16406"/>
                  <a:pt x="1081" y="16406"/>
                  <a:pt x="1081" y="16406"/>
                </a:cubicBezTo>
                <a:cubicBezTo>
                  <a:pt x="1149" y="16439"/>
                  <a:pt x="1149" y="16439"/>
                  <a:pt x="1149" y="16439"/>
                </a:cubicBezTo>
                <a:lnTo>
                  <a:pt x="912" y="16811"/>
                </a:lnTo>
                <a:close/>
                <a:moveTo>
                  <a:pt x="1689" y="16676"/>
                </a:moveTo>
                <a:cubicBezTo>
                  <a:pt x="1689" y="16372"/>
                  <a:pt x="1487" y="16271"/>
                  <a:pt x="1824" y="16237"/>
                </a:cubicBezTo>
                <a:cubicBezTo>
                  <a:pt x="1824" y="16676"/>
                  <a:pt x="1824" y="16676"/>
                  <a:pt x="1824" y="16676"/>
                </a:cubicBezTo>
                <a:lnTo>
                  <a:pt x="1689" y="16676"/>
                </a:lnTo>
                <a:close/>
                <a:moveTo>
                  <a:pt x="1453" y="16541"/>
                </a:moveTo>
                <a:cubicBezTo>
                  <a:pt x="1318" y="16541"/>
                  <a:pt x="1318" y="16541"/>
                  <a:pt x="1318" y="16541"/>
                </a:cubicBezTo>
                <a:cubicBezTo>
                  <a:pt x="1182" y="16541"/>
                  <a:pt x="1182" y="16507"/>
                  <a:pt x="1182" y="16372"/>
                </a:cubicBezTo>
                <a:cubicBezTo>
                  <a:pt x="1318" y="16372"/>
                  <a:pt x="1318" y="16372"/>
                  <a:pt x="1318" y="16372"/>
                </a:cubicBezTo>
                <a:cubicBezTo>
                  <a:pt x="1453" y="16372"/>
                  <a:pt x="1453" y="16406"/>
                  <a:pt x="1453" y="16541"/>
                </a:cubicBezTo>
                <a:close/>
                <a:moveTo>
                  <a:pt x="18248" y="16000"/>
                </a:moveTo>
                <a:cubicBezTo>
                  <a:pt x="18248" y="16034"/>
                  <a:pt x="18248" y="16034"/>
                  <a:pt x="18248" y="16034"/>
                </a:cubicBezTo>
                <a:cubicBezTo>
                  <a:pt x="18248" y="16304"/>
                  <a:pt x="17065" y="16676"/>
                  <a:pt x="16795" y="16844"/>
                </a:cubicBezTo>
                <a:cubicBezTo>
                  <a:pt x="16896" y="16979"/>
                  <a:pt x="17031" y="17081"/>
                  <a:pt x="17200" y="17081"/>
                </a:cubicBezTo>
                <a:cubicBezTo>
                  <a:pt x="17302" y="17081"/>
                  <a:pt x="17302" y="17081"/>
                  <a:pt x="17302" y="17081"/>
                </a:cubicBezTo>
                <a:cubicBezTo>
                  <a:pt x="17437" y="17081"/>
                  <a:pt x="17842" y="16541"/>
                  <a:pt x="18011" y="16541"/>
                </a:cubicBezTo>
                <a:cubicBezTo>
                  <a:pt x="18147" y="16541"/>
                  <a:pt x="18147" y="17081"/>
                  <a:pt x="18147" y="17249"/>
                </a:cubicBezTo>
                <a:cubicBezTo>
                  <a:pt x="18147" y="17384"/>
                  <a:pt x="18147" y="17384"/>
                  <a:pt x="18147" y="17384"/>
                </a:cubicBezTo>
                <a:cubicBezTo>
                  <a:pt x="17775" y="17452"/>
                  <a:pt x="17775" y="17452"/>
                  <a:pt x="17775" y="17452"/>
                </a:cubicBezTo>
                <a:cubicBezTo>
                  <a:pt x="17775" y="17519"/>
                  <a:pt x="17775" y="17519"/>
                  <a:pt x="17775" y="17519"/>
                </a:cubicBezTo>
                <a:cubicBezTo>
                  <a:pt x="17978" y="17587"/>
                  <a:pt x="18552" y="17756"/>
                  <a:pt x="18552" y="17519"/>
                </a:cubicBezTo>
                <a:cubicBezTo>
                  <a:pt x="18552" y="17384"/>
                  <a:pt x="18316" y="16777"/>
                  <a:pt x="18316" y="16304"/>
                </a:cubicBezTo>
                <a:cubicBezTo>
                  <a:pt x="18451" y="16304"/>
                  <a:pt x="18451" y="16304"/>
                  <a:pt x="18451" y="16304"/>
                </a:cubicBezTo>
                <a:cubicBezTo>
                  <a:pt x="18518" y="16541"/>
                  <a:pt x="18518" y="16541"/>
                  <a:pt x="18518" y="16541"/>
                </a:cubicBezTo>
                <a:cubicBezTo>
                  <a:pt x="18687" y="16541"/>
                  <a:pt x="18924" y="16507"/>
                  <a:pt x="18924" y="16304"/>
                </a:cubicBezTo>
                <a:cubicBezTo>
                  <a:pt x="18924" y="16169"/>
                  <a:pt x="18586" y="16135"/>
                  <a:pt x="18518" y="16102"/>
                </a:cubicBezTo>
                <a:cubicBezTo>
                  <a:pt x="18789" y="15697"/>
                  <a:pt x="18789" y="15697"/>
                  <a:pt x="18789" y="15697"/>
                </a:cubicBezTo>
                <a:cubicBezTo>
                  <a:pt x="18518" y="15595"/>
                  <a:pt x="18518" y="15595"/>
                  <a:pt x="18518" y="15595"/>
                </a:cubicBezTo>
                <a:cubicBezTo>
                  <a:pt x="18586" y="15427"/>
                  <a:pt x="18789" y="15190"/>
                  <a:pt x="19059" y="15190"/>
                </a:cubicBezTo>
                <a:cubicBezTo>
                  <a:pt x="19059" y="15055"/>
                  <a:pt x="19059" y="15055"/>
                  <a:pt x="19059" y="15055"/>
                </a:cubicBezTo>
                <a:cubicBezTo>
                  <a:pt x="19059" y="14853"/>
                  <a:pt x="18924" y="14718"/>
                  <a:pt x="18687" y="14718"/>
                </a:cubicBezTo>
                <a:cubicBezTo>
                  <a:pt x="18586" y="14718"/>
                  <a:pt x="18586" y="14718"/>
                  <a:pt x="18586" y="14718"/>
                </a:cubicBezTo>
                <a:cubicBezTo>
                  <a:pt x="18451" y="14718"/>
                  <a:pt x="18417" y="14887"/>
                  <a:pt x="18147" y="14887"/>
                </a:cubicBezTo>
                <a:cubicBezTo>
                  <a:pt x="18147" y="14751"/>
                  <a:pt x="18147" y="14751"/>
                  <a:pt x="18147" y="14751"/>
                </a:cubicBezTo>
                <a:cubicBezTo>
                  <a:pt x="18147" y="14583"/>
                  <a:pt x="17978" y="14515"/>
                  <a:pt x="17775" y="14515"/>
                </a:cubicBezTo>
                <a:cubicBezTo>
                  <a:pt x="17775" y="14751"/>
                  <a:pt x="17775" y="14751"/>
                  <a:pt x="17775" y="14751"/>
                </a:cubicBezTo>
                <a:cubicBezTo>
                  <a:pt x="17302" y="14751"/>
                  <a:pt x="17302" y="14751"/>
                  <a:pt x="17302" y="14751"/>
                </a:cubicBezTo>
                <a:cubicBezTo>
                  <a:pt x="17437" y="14920"/>
                  <a:pt x="17572" y="14853"/>
                  <a:pt x="17572" y="15022"/>
                </a:cubicBezTo>
                <a:cubicBezTo>
                  <a:pt x="17572" y="15055"/>
                  <a:pt x="17572" y="15055"/>
                  <a:pt x="17572" y="15055"/>
                </a:cubicBezTo>
                <a:cubicBezTo>
                  <a:pt x="17572" y="15190"/>
                  <a:pt x="17504" y="15157"/>
                  <a:pt x="17437" y="15190"/>
                </a:cubicBezTo>
                <a:cubicBezTo>
                  <a:pt x="17369" y="14988"/>
                  <a:pt x="17031" y="14751"/>
                  <a:pt x="16795" y="14718"/>
                </a:cubicBezTo>
                <a:cubicBezTo>
                  <a:pt x="16964" y="15055"/>
                  <a:pt x="17200" y="14988"/>
                  <a:pt x="17200" y="15292"/>
                </a:cubicBezTo>
                <a:cubicBezTo>
                  <a:pt x="16896" y="14988"/>
                  <a:pt x="16896" y="14988"/>
                  <a:pt x="16896" y="14988"/>
                </a:cubicBezTo>
                <a:cubicBezTo>
                  <a:pt x="16829" y="15022"/>
                  <a:pt x="16829" y="15022"/>
                  <a:pt x="16829" y="15022"/>
                </a:cubicBezTo>
                <a:cubicBezTo>
                  <a:pt x="16829" y="15157"/>
                  <a:pt x="16829" y="15157"/>
                  <a:pt x="16829" y="15157"/>
                </a:cubicBezTo>
                <a:cubicBezTo>
                  <a:pt x="16829" y="15359"/>
                  <a:pt x="17167" y="15764"/>
                  <a:pt x="17369" y="15764"/>
                </a:cubicBezTo>
                <a:cubicBezTo>
                  <a:pt x="17336" y="15629"/>
                  <a:pt x="17336" y="15629"/>
                  <a:pt x="17336" y="15629"/>
                </a:cubicBezTo>
                <a:cubicBezTo>
                  <a:pt x="17741" y="15730"/>
                  <a:pt x="17741" y="15730"/>
                  <a:pt x="17741" y="15730"/>
                </a:cubicBezTo>
                <a:cubicBezTo>
                  <a:pt x="17707" y="15494"/>
                  <a:pt x="17572" y="15595"/>
                  <a:pt x="17572" y="15325"/>
                </a:cubicBezTo>
                <a:cubicBezTo>
                  <a:pt x="17572" y="15190"/>
                  <a:pt x="17572" y="15190"/>
                  <a:pt x="17572" y="15190"/>
                </a:cubicBezTo>
                <a:cubicBezTo>
                  <a:pt x="17741" y="15190"/>
                  <a:pt x="17741" y="15292"/>
                  <a:pt x="17741" y="15494"/>
                </a:cubicBezTo>
                <a:cubicBezTo>
                  <a:pt x="17842" y="15562"/>
                  <a:pt x="17876" y="15629"/>
                  <a:pt x="17978" y="15629"/>
                </a:cubicBezTo>
                <a:cubicBezTo>
                  <a:pt x="18011" y="15629"/>
                  <a:pt x="18011" y="15629"/>
                  <a:pt x="18011" y="15629"/>
                </a:cubicBezTo>
                <a:cubicBezTo>
                  <a:pt x="18113" y="15629"/>
                  <a:pt x="18248" y="15494"/>
                  <a:pt x="18248" y="15427"/>
                </a:cubicBezTo>
                <a:cubicBezTo>
                  <a:pt x="18248" y="15022"/>
                  <a:pt x="18248" y="15022"/>
                  <a:pt x="18248" y="15022"/>
                </a:cubicBezTo>
                <a:cubicBezTo>
                  <a:pt x="18518" y="14920"/>
                  <a:pt x="18518" y="14920"/>
                  <a:pt x="18518" y="14920"/>
                </a:cubicBezTo>
                <a:cubicBezTo>
                  <a:pt x="18518" y="15292"/>
                  <a:pt x="18518" y="15292"/>
                  <a:pt x="18518" y="15292"/>
                </a:cubicBezTo>
                <a:cubicBezTo>
                  <a:pt x="18518" y="15832"/>
                  <a:pt x="17741" y="15697"/>
                  <a:pt x="17471" y="16102"/>
                </a:cubicBezTo>
                <a:cubicBezTo>
                  <a:pt x="17606" y="16135"/>
                  <a:pt x="17437" y="16135"/>
                  <a:pt x="17606" y="16135"/>
                </a:cubicBezTo>
                <a:cubicBezTo>
                  <a:pt x="17876" y="16135"/>
                  <a:pt x="17978" y="15899"/>
                  <a:pt x="18180" y="15865"/>
                </a:cubicBezTo>
                <a:cubicBezTo>
                  <a:pt x="18248" y="16000"/>
                  <a:pt x="18248" y="15832"/>
                  <a:pt x="18248" y="16000"/>
                </a:cubicBezTo>
                <a:close/>
                <a:moveTo>
                  <a:pt x="18045" y="15427"/>
                </a:moveTo>
                <a:cubicBezTo>
                  <a:pt x="17876" y="15325"/>
                  <a:pt x="17876" y="15325"/>
                  <a:pt x="17876" y="15325"/>
                </a:cubicBezTo>
                <a:cubicBezTo>
                  <a:pt x="18045" y="15292"/>
                  <a:pt x="18045" y="15292"/>
                  <a:pt x="18045" y="15292"/>
                </a:cubicBezTo>
                <a:lnTo>
                  <a:pt x="18045" y="15427"/>
                </a:lnTo>
                <a:close/>
                <a:moveTo>
                  <a:pt x="6758" y="1958"/>
                </a:moveTo>
                <a:cubicBezTo>
                  <a:pt x="6860" y="1924"/>
                  <a:pt x="6961" y="1992"/>
                  <a:pt x="6995" y="2127"/>
                </a:cubicBezTo>
                <a:cubicBezTo>
                  <a:pt x="6995" y="2194"/>
                  <a:pt x="6860" y="2194"/>
                  <a:pt x="6792" y="2228"/>
                </a:cubicBezTo>
                <a:cubicBezTo>
                  <a:pt x="6758" y="2228"/>
                  <a:pt x="6893" y="2093"/>
                  <a:pt x="6758" y="1958"/>
                </a:cubicBezTo>
                <a:close/>
                <a:moveTo>
                  <a:pt x="6353" y="1452"/>
                </a:moveTo>
                <a:cubicBezTo>
                  <a:pt x="6353" y="1384"/>
                  <a:pt x="6387" y="1384"/>
                  <a:pt x="6420" y="1452"/>
                </a:cubicBezTo>
                <a:cubicBezTo>
                  <a:pt x="6454" y="1519"/>
                  <a:pt x="6420" y="1519"/>
                  <a:pt x="6387" y="1519"/>
                </a:cubicBezTo>
                <a:cubicBezTo>
                  <a:pt x="6387" y="1519"/>
                  <a:pt x="6353" y="1485"/>
                  <a:pt x="6353" y="1452"/>
                </a:cubicBezTo>
                <a:close/>
                <a:moveTo>
                  <a:pt x="6488" y="1620"/>
                </a:moveTo>
                <a:cubicBezTo>
                  <a:pt x="6488" y="1553"/>
                  <a:pt x="6522" y="1519"/>
                  <a:pt x="6522" y="1587"/>
                </a:cubicBezTo>
                <a:cubicBezTo>
                  <a:pt x="6556" y="1620"/>
                  <a:pt x="6522" y="1620"/>
                  <a:pt x="6488" y="1654"/>
                </a:cubicBezTo>
                <a:cubicBezTo>
                  <a:pt x="6454" y="1654"/>
                  <a:pt x="6454" y="1654"/>
                  <a:pt x="6488" y="1620"/>
                </a:cubicBezTo>
                <a:close/>
                <a:moveTo>
                  <a:pt x="6488" y="1722"/>
                </a:moveTo>
                <a:cubicBezTo>
                  <a:pt x="6522" y="1688"/>
                  <a:pt x="6556" y="1722"/>
                  <a:pt x="6556" y="1722"/>
                </a:cubicBezTo>
                <a:cubicBezTo>
                  <a:pt x="6556" y="1755"/>
                  <a:pt x="6556" y="1755"/>
                  <a:pt x="6522" y="1755"/>
                </a:cubicBezTo>
                <a:cubicBezTo>
                  <a:pt x="6488" y="1789"/>
                  <a:pt x="6454" y="1755"/>
                  <a:pt x="6488" y="1722"/>
                </a:cubicBezTo>
                <a:close/>
                <a:moveTo>
                  <a:pt x="6691" y="1755"/>
                </a:moveTo>
                <a:cubicBezTo>
                  <a:pt x="6691" y="1722"/>
                  <a:pt x="6758" y="1722"/>
                  <a:pt x="6758" y="1722"/>
                </a:cubicBezTo>
                <a:cubicBezTo>
                  <a:pt x="6758" y="1789"/>
                  <a:pt x="6724" y="1789"/>
                  <a:pt x="6691" y="1789"/>
                </a:cubicBezTo>
                <a:cubicBezTo>
                  <a:pt x="6691" y="1789"/>
                  <a:pt x="6657" y="1789"/>
                  <a:pt x="6691" y="1755"/>
                </a:cubicBezTo>
                <a:close/>
                <a:moveTo>
                  <a:pt x="6184" y="1519"/>
                </a:moveTo>
                <a:cubicBezTo>
                  <a:pt x="6218" y="1452"/>
                  <a:pt x="6285" y="1384"/>
                  <a:pt x="6285" y="1317"/>
                </a:cubicBezTo>
                <a:cubicBezTo>
                  <a:pt x="6319" y="1249"/>
                  <a:pt x="6251" y="1148"/>
                  <a:pt x="6218" y="1114"/>
                </a:cubicBezTo>
                <a:cubicBezTo>
                  <a:pt x="6218" y="1114"/>
                  <a:pt x="6285" y="1114"/>
                  <a:pt x="6319" y="1114"/>
                </a:cubicBezTo>
                <a:cubicBezTo>
                  <a:pt x="6387" y="1114"/>
                  <a:pt x="6319" y="1080"/>
                  <a:pt x="6285" y="1046"/>
                </a:cubicBezTo>
                <a:cubicBezTo>
                  <a:pt x="6251" y="1013"/>
                  <a:pt x="6319" y="945"/>
                  <a:pt x="6387" y="1046"/>
                </a:cubicBezTo>
                <a:cubicBezTo>
                  <a:pt x="6454" y="1114"/>
                  <a:pt x="6353" y="911"/>
                  <a:pt x="6420" y="844"/>
                </a:cubicBezTo>
                <a:cubicBezTo>
                  <a:pt x="6522" y="776"/>
                  <a:pt x="6522" y="979"/>
                  <a:pt x="6522" y="1080"/>
                </a:cubicBezTo>
                <a:cubicBezTo>
                  <a:pt x="6488" y="1181"/>
                  <a:pt x="6488" y="1283"/>
                  <a:pt x="6522" y="1283"/>
                </a:cubicBezTo>
                <a:cubicBezTo>
                  <a:pt x="6589" y="1283"/>
                  <a:pt x="6724" y="1317"/>
                  <a:pt x="6589" y="1485"/>
                </a:cubicBezTo>
                <a:cubicBezTo>
                  <a:pt x="6623" y="1587"/>
                  <a:pt x="6758" y="1519"/>
                  <a:pt x="6691" y="1654"/>
                </a:cubicBezTo>
                <a:cubicBezTo>
                  <a:pt x="6589" y="1755"/>
                  <a:pt x="6792" y="1654"/>
                  <a:pt x="6826" y="1654"/>
                </a:cubicBezTo>
                <a:cubicBezTo>
                  <a:pt x="6893" y="1722"/>
                  <a:pt x="6792" y="1890"/>
                  <a:pt x="6724" y="1924"/>
                </a:cubicBezTo>
                <a:cubicBezTo>
                  <a:pt x="6657" y="1958"/>
                  <a:pt x="6758" y="1958"/>
                  <a:pt x="6691" y="1992"/>
                </a:cubicBezTo>
                <a:cubicBezTo>
                  <a:pt x="6691" y="2059"/>
                  <a:pt x="6724" y="2194"/>
                  <a:pt x="6589" y="2228"/>
                </a:cubicBezTo>
                <a:cubicBezTo>
                  <a:pt x="6522" y="2194"/>
                  <a:pt x="6623" y="2059"/>
                  <a:pt x="6589" y="2025"/>
                </a:cubicBezTo>
                <a:cubicBezTo>
                  <a:pt x="6454" y="2059"/>
                  <a:pt x="6454" y="2059"/>
                  <a:pt x="6556" y="1890"/>
                </a:cubicBezTo>
                <a:cubicBezTo>
                  <a:pt x="6589" y="1789"/>
                  <a:pt x="6488" y="1789"/>
                  <a:pt x="6488" y="1890"/>
                </a:cubicBezTo>
                <a:cubicBezTo>
                  <a:pt x="6420" y="1992"/>
                  <a:pt x="6319" y="1924"/>
                  <a:pt x="6353" y="1823"/>
                </a:cubicBezTo>
                <a:cubicBezTo>
                  <a:pt x="6420" y="1722"/>
                  <a:pt x="6353" y="1587"/>
                  <a:pt x="6319" y="1519"/>
                </a:cubicBezTo>
                <a:cubicBezTo>
                  <a:pt x="6319" y="1485"/>
                  <a:pt x="6184" y="1620"/>
                  <a:pt x="6184" y="1519"/>
                </a:cubicBezTo>
                <a:close/>
                <a:moveTo>
                  <a:pt x="6015" y="1654"/>
                </a:moveTo>
                <a:cubicBezTo>
                  <a:pt x="6082" y="1654"/>
                  <a:pt x="6184" y="1722"/>
                  <a:pt x="6218" y="1789"/>
                </a:cubicBezTo>
                <a:cubicBezTo>
                  <a:pt x="6251" y="1823"/>
                  <a:pt x="6285" y="2295"/>
                  <a:pt x="6319" y="2532"/>
                </a:cubicBezTo>
                <a:cubicBezTo>
                  <a:pt x="6285" y="2633"/>
                  <a:pt x="6116" y="2498"/>
                  <a:pt x="6150" y="2397"/>
                </a:cubicBezTo>
                <a:cubicBezTo>
                  <a:pt x="6184" y="2363"/>
                  <a:pt x="6116" y="2228"/>
                  <a:pt x="6049" y="2059"/>
                </a:cubicBezTo>
                <a:cubicBezTo>
                  <a:pt x="6082" y="1958"/>
                  <a:pt x="6049" y="1857"/>
                  <a:pt x="6015" y="1755"/>
                </a:cubicBezTo>
                <a:cubicBezTo>
                  <a:pt x="5981" y="1620"/>
                  <a:pt x="5947" y="1688"/>
                  <a:pt x="6015" y="1654"/>
                </a:cubicBezTo>
                <a:close/>
                <a:moveTo>
                  <a:pt x="5981" y="1620"/>
                </a:moveTo>
                <a:cubicBezTo>
                  <a:pt x="5913" y="1654"/>
                  <a:pt x="5913" y="1553"/>
                  <a:pt x="5846" y="1215"/>
                </a:cubicBezTo>
                <a:cubicBezTo>
                  <a:pt x="5846" y="1080"/>
                  <a:pt x="5981" y="1249"/>
                  <a:pt x="6015" y="1350"/>
                </a:cubicBezTo>
                <a:cubicBezTo>
                  <a:pt x="6015" y="1452"/>
                  <a:pt x="6049" y="1587"/>
                  <a:pt x="5981" y="1620"/>
                </a:cubicBezTo>
                <a:close/>
                <a:moveTo>
                  <a:pt x="6860" y="3747"/>
                </a:moveTo>
                <a:cubicBezTo>
                  <a:pt x="5305" y="6312"/>
                  <a:pt x="5846" y="9857"/>
                  <a:pt x="8820" y="9080"/>
                </a:cubicBezTo>
                <a:cubicBezTo>
                  <a:pt x="7333" y="10059"/>
                  <a:pt x="5238" y="10329"/>
                  <a:pt x="4697" y="8979"/>
                </a:cubicBezTo>
                <a:cubicBezTo>
                  <a:pt x="3818" y="6785"/>
                  <a:pt x="5440" y="4422"/>
                  <a:pt x="6860" y="3747"/>
                </a:cubicBezTo>
                <a:close/>
                <a:moveTo>
                  <a:pt x="10205" y="11241"/>
                </a:moveTo>
                <a:cubicBezTo>
                  <a:pt x="12368" y="8777"/>
                  <a:pt x="12199" y="6009"/>
                  <a:pt x="9225" y="6751"/>
                </a:cubicBezTo>
                <a:cubicBezTo>
                  <a:pt x="10104" y="5300"/>
                  <a:pt x="13551" y="3679"/>
                  <a:pt x="13922" y="6144"/>
                </a:cubicBezTo>
                <a:cubicBezTo>
                  <a:pt x="14260" y="8338"/>
                  <a:pt x="12131" y="10768"/>
                  <a:pt x="10205" y="11241"/>
                </a:cubicBezTo>
                <a:close/>
                <a:moveTo>
                  <a:pt x="10982" y="2464"/>
                </a:moveTo>
                <a:cubicBezTo>
                  <a:pt x="8887" y="3612"/>
                  <a:pt x="7062" y="8507"/>
                  <a:pt x="11658" y="8203"/>
                </a:cubicBezTo>
                <a:cubicBezTo>
                  <a:pt x="10577" y="8844"/>
                  <a:pt x="7299" y="9958"/>
                  <a:pt x="6826" y="8000"/>
                </a:cubicBezTo>
                <a:cubicBezTo>
                  <a:pt x="6387" y="5941"/>
                  <a:pt x="8110" y="3477"/>
                  <a:pt x="10982" y="2464"/>
                </a:cubicBezTo>
                <a:close/>
                <a:moveTo>
                  <a:pt x="14058" y="2768"/>
                </a:moveTo>
                <a:cubicBezTo>
                  <a:pt x="14125" y="2802"/>
                  <a:pt x="14125" y="2802"/>
                  <a:pt x="14125" y="2802"/>
                </a:cubicBezTo>
                <a:cubicBezTo>
                  <a:pt x="14125" y="2802"/>
                  <a:pt x="14058" y="2869"/>
                  <a:pt x="14024" y="2836"/>
                </a:cubicBezTo>
                <a:cubicBezTo>
                  <a:pt x="14024" y="2836"/>
                  <a:pt x="14024" y="2802"/>
                  <a:pt x="14058" y="2768"/>
                </a:cubicBezTo>
                <a:close/>
                <a:moveTo>
                  <a:pt x="13956" y="2329"/>
                </a:moveTo>
                <a:cubicBezTo>
                  <a:pt x="14058" y="2363"/>
                  <a:pt x="13956" y="2397"/>
                  <a:pt x="13922" y="2464"/>
                </a:cubicBezTo>
                <a:cubicBezTo>
                  <a:pt x="13889" y="2532"/>
                  <a:pt x="13990" y="2532"/>
                  <a:pt x="14024" y="2464"/>
                </a:cubicBezTo>
                <a:cubicBezTo>
                  <a:pt x="14058" y="2397"/>
                  <a:pt x="14058" y="2262"/>
                  <a:pt x="14091" y="2262"/>
                </a:cubicBezTo>
                <a:cubicBezTo>
                  <a:pt x="14159" y="2228"/>
                  <a:pt x="14125" y="2464"/>
                  <a:pt x="14058" y="2532"/>
                </a:cubicBezTo>
                <a:cubicBezTo>
                  <a:pt x="13956" y="2633"/>
                  <a:pt x="14159" y="2599"/>
                  <a:pt x="14159" y="2532"/>
                </a:cubicBezTo>
                <a:cubicBezTo>
                  <a:pt x="14193" y="2498"/>
                  <a:pt x="14159" y="2363"/>
                  <a:pt x="14227" y="2464"/>
                </a:cubicBezTo>
                <a:cubicBezTo>
                  <a:pt x="14328" y="2565"/>
                  <a:pt x="14260" y="2565"/>
                  <a:pt x="14294" y="2599"/>
                </a:cubicBezTo>
                <a:cubicBezTo>
                  <a:pt x="14362" y="2633"/>
                  <a:pt x="14396" y="2498"/>
                  <a:pt x="14429" y="2599"/>
                </a:cubicBezTo>
                <a:cubicBezTo>
                  <a:pt x="14463" y="2667"/>
                  <a:pt x="14362" y="2768"/>
                  <a:pt x="14328" y="2734"/>
                </a:cubicBezTo>
                <a:cubicBezTo>
                  <a:pt x="14294" y="2734"/>
                  <a:pt x="14362" y="2836"/>
                  <a:pt x="14463" y="2836"/>
                </a:cubicBezTo>
                <a:cubicBezTo>
                  <a:pt x="14531" y="2836"/>
                  <a:pt x="14632" y="3038"/>
                  <a:pt x="14362" y="3106"/>
                </a:cubicBezTo>
                <a:cubicBezTo>
                  <a:pt x="14362" y="3072"/>
                  <a:pt x="14125" y="3004"/>
                  <a:pt x="14058" y="3038"/>
                </a:cubicBezTo>
                <a:cubicBezTo>
                  <a:pt x="13990" y="3038"/>
                  <a:pt x="14159" y="3207"/>
                  <a:pt x="13821" y="3106"/>
                </a:cubicBezTo>
                <a:cubicBezTo>
                  <a:pt x="13753" y="3139"/>
                  <a:pt x="13922" y="3342"/>
                  <a:pt x="13720" y="3342"/>
                </a:cubicBezTo>
                <a:cubicBezTo>
                  <a:pt x="13551" y="3274"/>
                  <a:pt x="13618" y="3241"/>
                  <a:pt x="13686" y="3207"/>
                </a:cubicBezTo>
                <a:cubicBezTo>
                  <a:pt x="13720" y="3139"/>
                  <a:pt x="13652" y="3139"/>
                  <a:pt x="13652" y="3139"/>
                </a:cubicBezTo>
                <a:cubicBezTo>
                  <a:pt x="13618" y="3139"/>
                  <a:pt x="13416" y="3241"/>
                  <a:pt x="13179" y="3443"/>
                </a:cubicBezTo>
                <a:cubicBezTo>
                  <a:pt x="13010" y="3578"/>
                  <a:pt x="13044" y="3376"/>
                  <a:pt x="13010" y="3308"/>
                </a:cubicBezTo>
                <a:cubicBezTo>
                  <a:pt x="12976" y="3241"/>
                  <a:pt x="12976" y="3106"/>
                  <a:pt x="13111" y="3308"/>
                </a:cubicBezTo>
                <a:cubicBezTo>
                  <a:pt x="13314" y="3241"/>
                  <a:pt x="13449" y="3106"/>
                  <a:pt x="13517" y="3106"/>
                </a:cubicBezTo>
                <a:cubicBezTo>
                  <a:pt x="13551" y="3072"/>
                  <a:pt x="13280" y="2971"/>
                  <a:pt x="13111" y="2971"/>
                </a:cubicBezTo>
                <a:cubicBezTo>
                  <a:pt x="13044" y="2971"/>
                  <a:pt x="13044" y="2734"/>
                  <a:pt x="13111" y="2734"/>
                </a:cubicBezTo>
                <a:cubicBezTo>
                  <a:pt x="13179" y="2734"/>
                  <a:pt x="13618" y="3072"/>
                  <a:pt x="13720" y="3072"/>
                </a:cubicBezTo>
                <a:cubicBezTo>
                  <a:pt x="13821" y="3038"/>
                  <a:pt x="13889" y="2971"/>
                  <a:pt x="13821" y="2937"/>
                </a:cubicBezTo>
                <a:cubicBezTo>
                  <a:pt x="13753" y="2937"/>
                  <a:pt x="13584" y="2869"/>
                  <a:pt x="13584" y="2802"/>
                </a:cubicBezTo>
                <a:cubicBezTo>
                  <a:pt x="13618" y="2734"/>
                  <a:pt x="13720" y="2836"/>
                  <a:pt x="13821" y="2869"/>
                </a:cubicBezTo>
                <a:cubicBezTo>
                  <a:pt x="13922" y="2937"/>
                  <a:pt x="13990" y="3038"/>
                  <a:pt x="14193" y="2971"/>
                </a:cubicBezTo>
                <a:cubicBezTo>
                  <a:pt x="14396" y="2903"/>
                  <a:pt x="14396" y="2869"/>
                  <a:pt x="14294" y="2836"/>
                </a:cubicBezTo>
                <a:cubicBezTo>
                  <a:pt x="14227" y="2768"/>
                  <a:pt x="14193" y="2869"/>
                  <a:pt x="14058" y="2903"/>
                </a:cubicBezTo>
                <a:cubicBezTo>
                  <a:pt x="13956" y="2937"/>
                  <a:pt x="13855" y="2836"/>
                  <a:pt x="13956" y="2734"/>
                </a:cubicBezTo>
                <a:cubicBezTo>
                  <a:pt x="14091" y="2667"/>
                  <a:pt x="14125" y="2667"/>
                  <a:pt x="14024" y="2633"/>
                </a:cubicBezTo>
                <a:cubicBezTo>
                  <a:pt x="13956" y="2633"/>
                  <a:pt x="13855" y="2734"/>
                  <a:pt x="13855" y="2768"/>
                </a:cubicBezTo>
                <a:cubicBezTo>
                  <a:pt x="13855" y="2802"/>
                  <a:pt x="13787" y="2802"/>
                  <a:pt x="13787" y="2768"/>
                </a:cubicBezTo>
                <a:cubicBezTo>
                  <a:pt x="13787" y="2734"/>
                  <a:pt x="13855" y="2701"/>
                  <a:pt x="13787" y="2667"/>
                </a:cubicBezTo>
                <a:cubicBezTo>
                  <a:pt x="13787" y="2599"/>
                  <a:pt x="13753" y="2701"/>
                  <a:pt x="13720" y="2667"/>
                </a:cubicBezTo>
                <a:cubicBezTo>
                  <a:pt x="13686" y="2633"/>
                  <a:pt x="13855" y="2329"/>
                  <a:pt x="13956" y="2329"/>
                </a:cubicBezTo>
                <a:close/>
                <a:moveTo>
                  <a:pt x="11591" y="1755"/>
                </a:moveTo>
                <a:cubicBezTo>
                  <a:pt x="11760" y="1755"/>
                  <a:pt x="11929" y="1789"/>
                  <a:pt x="12064" y="1688"/>
                </a:cubicBezTo>
                <a:cubicBezTo>
                  <a:pt x="12131" y="1620"/>
                  <a:pt x="12267" y="1181"/>
                  <a:pt x="12300" y="1080"/>
                </a:cubicBezTo>
                <a:cubicBezTo>
                  <a:pt x="12300" y="1046"/>
                  <a:pt x="12368" y="1013"/>
                  <a:pt x="12435" y="1181"/>
                </a:cubicBezTo>
                <a:cubicBezTo>
                  <a:pt x="12537" y="1384"/>
                  <a:pt x="12300" y="1485"/>
                  <a:pt x="12300" y="1620"/>
                </a:cubicBezTo>
                <a:cubicBezTo>
                  <a:pt x="12300" y="1654"/>
                  <a:pt x="12435" y="1620"/>
                  <a:pt x="12469" y="1587"/>
                </a:cubicBezTo>
                <a:cubicBezTo>
                  <a:pt x="12469" y="1587"/>
                  <a:pt x="12672" y="1722"/>
                  <a:pt x="12435" y="1755"/>
                </a:cubicBezTo>
                <a:cubicBezTo>
                  <a:pt x="12199" y="1755"/>
                  <a:pt x="12199" y="1823"/>
                  <a:pt x="12165" y="1890"/>
                </a:cubicBezTo>
                <a:cubicBezTo>
                  <a:pt x="12098" y="1924"/>
                  <a:pt x="12267" y="2363"/>
                  <a:pt x="12334" y="2397"/>
                </a:cubicBezTo>
                <a:cubicBezTo>
                  <a:pt x="12402" y="2430"/>
                  <a:pt x="12435" y="2464"/>
                  <a:pt x="12503" y="2498"/>
                </a:cubicBezTo>
                <a:cubicBezTo>
                  <a:pt x="12537" y="2532"/>
                  <a:pt x="12165" y="2532"/>
                  <a:pt x="12131" y="2498"/>
                </a:cubicBezTo>
                <a:cubicBezTo>
                  <a:pt x="12098" y="2464"/>
                  <a:pt x="12098" y="2025"/>
                  <a:pt x="12098" y="1958"/>
                </a:cubicBezTo>
                <a:cubicBezTo>
                  <a:pt x="12098" y="1890"/>
                  <a:pt x="11929" y="2194"/>
                  <a:pt x="11658" y="2228"/>
                </a:cubicBezTo>
                <a:cubicBezTo>
                  <a:pt x="11658" y="2228"/>
                  <a:pt x="11455" y="2194"/>
                  <a:pt x="11455" y="2127"/>
                </a:cubicBezTo>
                <a:cubicBezTo>
                  <a:pt x="11624" y="2093"/>
                  <a:pt x="11827" y="2093"/>
                  <a:pt x="11929" y="1924"/>
                </a:cubicBezTo>
                <a:cubicBezTo>
                  <a:pt x="12030" y="1755"/>
                  <a:pt x="11827" y="1992"/>
                  <a:pt x="11726" y="1958"/>
                </a:cubicBezTo>
                <a:cubicBezTo>
                  <a:pt x="11692" y="1924"/>
                  <a:pt x="11557" y="1823"/>
                  <a:pt x="11591" y="1755"/>
                </a:cubicBezTo>
                <a:close/>
                <a:moveTo>
                  <a:pt x="10104" y="675"/>
                </a:moveTo>
                <a:cubicBezTo>
                  <a:pt x="10239" y="675"/>
                  <a:pt x="10476" y="776"/>
                  <a:pt x="10611" y="709"/>
                </a:cubicBezTo>
                <a:cubicBezTo>
                  <a:pt x="10746" y="709"/>
                  <a:pt x="10813" y="945"/>
                  <a:pt x="10712" y="945"/>
                </a:cubicBezTo>
                <a:cubicBezTo>
                  <a:pt x="10611" y="945"/>
                  <a:pt x="10307" y="1283"/>
                  <a:pt x="10307" y="1283"/>
                </a:cubicBezTo>
                <a:cubicBezTo>
                  <a:pt x="10307" y="1283"/>
                  <a:pt x="10476" y="1350"/>
                  <a:pt x="10577" y="1283"/>
                </a:cubicBezTo>
                <a:cubicBezTo>
                  <a:pt x="10678" y="1215"/>
                  <a:pt x="10746" y="1485"/>
                  <a:pt x="10509" y="1452"/>
                </a:cubicBezTo>
                <a:cubicBezTo>
                  <a:pt x="10307" y="1418"/>
                  <a:pt x="9800" y="1485"/>
                  <a:pt x="9698" y="1620"/>
                </a:cubicBezTo>
                <a:cubicBezTo>
                  <a:pt x="9631" y="1553"/>
                  <a:pt x="9496" y="1384"/>
                  <a:pt x="9563" y="1350"/>
                </a:cubicBezTo>
                <a:cubicBezTo>
                  <a:pt x="9631" y="1317"/>
                  <a:pt x="9833" y="1317"/>
                  <a:pt x="9935" y="1317"/>
                </a:cubicBezTo>
                <a:cubicBezTo>
                  <a:pt x="10036" y="1317"/>
                  <a:pt x="10476" y="945"/>
                  <a:pt x="10509" y="911"/>
                </a:cubicBezTo>
                <a:cubicBezTo>
                  <a:pt x="10577" y="878"/>
                  <a:pt x="10543" y="810"/>
                  <a:pt x="10408" y="878"/>
                </a:cubicBezTo>
                <a:cubicBezTo>
                  <a:pt x="10239" y="945"/>
                  <a:pt x="10138" y="911"/>
                  <a:pt x="10138" y="844"/>
                </a:cubicBezTo>
                <a:cubicBezTo>
                  <a:pt x="10138" y="776"/>
                  <a:pt x="10036" y="709"/>
                  <a:pt x="10104" y="675"/>
                </a:cubicBezTo>
                <a:close/>
                <a:moveTo>
                  <a:pt x="8752" y="506"/>
                </a:moveTo>
                <a:cubicBezTo>
                  <a:pt x="8752" y="473"/>
                  <a:pt x="8617" y="540"/>
                  <a:pt x="8651" y="641"/>
                </a:cubicBezTo>
                <a:cubicBezTo>
                  <a:pt x="8651" y="709"/>
                  <a:pt x="8617" y="810"/>
                  <a:pt x="8684" y="776"/>
                </a:cubicBezTo>
                <a:cubicBezTo>
                  <a:pt x="8752" y="776"/>
                  <a:pt x="8752" y="540"/>
                  <a:pt x="8752" y="506"/>
                </a:cubicBezTo>
                <a:close/>
                <a:moveTo>
                  <a:pt x="8414" y="641"/>
                </a:moveTo>
                <a:cubicBezTo>
                  <a:pt x="8482" y="540"/>
                  <a:pt x="8718" y="371"/>
                  <a:pt x="8786" y="338"/>
                </a:cubicBezTo>
                <a:cubicBezTo>
                  <a:pt x="8820" y="270"/>
                  <a:pt x="9056" y="405"/>
                  <a:pt x="8955" y="506"/>
                </a:cubicBezTo>
                <a:cubicBezTo>
                  <a:pt x="8718" y="776"/>
                  <a:pt x="8786" y="878"/>
                  <a:pt x="8718" y="979"/>
                </a:cubicBezTo>
                <a:cubicBezTo>
                  <a:pt x="8651" y="1080"/>
                  <a:pt x="8617" y="1013"/>
                  <a:pt x="8549" y="1148"/>
                </a:cubicBezTo>
                <a:cubicBezTo>
                  <a:pt x="8549" y="1215"/>
                  <a:pt x="8549" y="1215"/>
                  <a:pt x="8583" y="1215"/>
                </a:cubicBezTo>
                <a:cubicBezTo>
                  <a:pt x="8617" y="1215"/>
                  <a:pt x="8853" y="1215"/>
                  <a:pt x="8617" y="1485"/>
                </a:cubicBezTo>
                <a:cubicBezTo>
                  <a:pt x="8583" y="1519"/>
                  <a:pt x="8617" y="1587"/>
                  <a:pt x="8684" y="1553"/>
                </a:cubicBezTo>
                <a:cubicBezTo>
                  <a:pt x="8752" y="1519"/>
                  <a:pt x="8853" y="1485"/>
                  <a:pt x="8921" y="1654"/>
                </a:cubicBezTo>
                <a:cubicBezTo>
                  <a:pt x="8786" y="1722"/>
                  <a:pt x="8482" y="1755"/>
                  <a:pt x="8448" y="1688"/>
                </a:cubicBezTo>
                <a:cubicBezTo>
                  <a:pt x="8414" y="1587"/>
                  <a:pt x="8482" y="1485"/>
                  <a:pt x="8380" y="1418"/>
                </a:cubicBezTo>
                <a:cubicBezTo>
                  <a:pt x="8347" y="1384"/>
                  <a:pt x="8380" y="1350"/>
                  <a:pt x="8448" y="1317"/>
                </a:cubicBezTo>
                <a:cubicBezTo>
                  <a:pt x="8482" y="1283"/>
                  <a:pt x="8414" y="1046"/>
                  <a:pt x="8482" y="979"/>
                </a:cubicBezTo>
                <a:cubicBezTo>
                  <a:pt x="8549" y="911"/>
                  <a:pt x="8448" y="911"/>
                  <a:pt x="8380" y="979"/>
                </a:cubicBezTo>
                <a:cubicBezTo>
                  <a:pt x="8313" y="1013"/>
                  <a:pt x="8313" y="675"/>
                  <a:pt x="8279" y="641"/>
                </a:cubicBezTo>
                <a:cubicBezTo>
                  <a:pt x="8279" y="574"/>
                  <a:pt x="8414" y="675"/>
                  <a:pt x="8482" y="844"/>
                </a:cubicBezTo>
                <a:cubicBezTo>
                  <a:pt x="8482" y="945"/>
                  <a:pt x="8549" y="776"/>
                  <a:pt x="8549" y="675"/>
                </a:cubicBezTo>
                <a:cubicBezTo>
                  <a:pt x="8583" y="608"/>
                  <a:pt x="8414" y="776"/>
                  <a:pt x="8414" y="641"/>
                </a:cubicBezTo>
                <a:close/>
                <a:moveTo>
                  <a:pt x="7840" y="844"/>
                </a:moveTo>
                <a:cubicBezTo>
                  <a:pt x="7975" y="743"/>
                  <a:pt x="8076" y="675"/>
                  <a:pt x="8144" y="641"/>
                </a:cubicBezTo>
                <a:cubicBezTo>
                  <a:pt x="8279" y="641"/>
                  <a:pt x="8245" y="810"/>
                  <a:pt x="8211" y="911"/>
                </a:cubicBezTo>
                <a:cubicBezTo>
                  <a:pt x="8178" y="1013"/>
                  <a:pt x="8178" y="1181"/>
                  <a:pt x="8178" y="1181"/>
                </a:cubicBezTo>
                <a:cubicBezTo>
                  <a:pt x="8211" y="1215"/>
                  <a:pt x="8245" y="1148"/>
                  <a:pt x="8279" y="1148"/>
                </a:cubicBezTo>
                <a:cubicBezTo>
                  <a:pt x="8313" y="1148"/>
                  <a:pt x="8245" y="1317"/>
                  <a:pt x="8178" y="1384"/>
                </a:cubicBezTo>
                <a:cubicBezTo>
                  <a:pt x="8144" y="1452"/>
                  <a:pt x="8211" y="1587"/>
                  <a:pt x="8144" y="1688"/>
                </a:cubicBezTo>
                <a:cubicBezTo>
                  <a:pt x="8076" y="1755"/>
                  <a:pt x="7941" y="1654"/>
                  <a:pt x="7975" y="1587"/>
                </a:cubicBezTo>
                <a:cubicBezTo>
                  <a:pt x="8009" y="1553"/>
                  <a:pt x="8042" y="1418"/>
                  <a:pt x="8076" y="1350"/>
                </a:cubicBezTo>
                <a:cubicBezTo>
                  <a:pt x="8110" y="1317"/>
                  <a:pt x="7941" y="1350"/>
                  <a:pt x="7941" y="1317"/>
                </a:cubicBezTo>
                <a:cubicBezTo>
                  <a:pt x="7907" y="1283"/>
                  <a:pt x="7975" y="1215"/>
                  <a:pt x="8076" y="1181"/>
                </a:cubicBezTo>
                <a:cubicBezTo>
                  <a:pt x="8110" y="1080"/>
                  <a:pt x="8076" y="945"/>
                  <a:pt x="8076" y="878"/>
                </a:cubicBezTo>
                <a:cubicBezTo>
                  <a:pt x="8009" y="878"/>
                  <a:pt x="7907" y="979"/>
                  <a:pt x="7840" y="844"/>
                </a:cubicBezTo>
                <a:close/>
                <a:moveTo>
                  <a:pt x="4866" y="2599"/>
                </a:moveTo>
                <a:cubicBezTo>
                  <a:pt x="4866" y="2599"/>
                  <a:pt x="4764" y="2430"/>
                  <a:pt x="4697" y="2397"/>
                </a:cubicBezTo>
                <a:cubicBezTo>
                  <a:pt x="4629" y="2363"/>
                  <a:pt x="4764" y="2262"/>
                  <a:pt x="4900" y="2363"/>
                </a:cubicBezTo>
                <a:cubicBezTo>
                  <a:pt x="5001" y="2532"/>
                  <a:pt x="4866" y="2599"/>
                  <a:pt x="4866" y="2599"/>
                </a:cubicBezTo>
                <a:close/>
                <a:moveTo>
                  <a:pt x="4697" y="3713"/>
                </a:moveTo>
                <a:cubicBezTo>
                  <a:pt x="4697" y="3713"/>
                  <a:pt x="4663" y="3578"/>
                  <a:pt x="4629" y="3511"/>
                </a:cubicBezTo>
                <a:cubicBezTo>
                  <a:pt x="4596" y="3443"/>
                  <a:pt x="4731" y="3511"/>
                  <a:pt x="4764" y="3578"/>
                </a:cubicBezTo>
                <a:cubicBezTo>
                  <a:pt x="4798" y="3679"/>
                  <a:pt x="4697" y="3713"/>
                  <a:pt x="4697" y="3713"/>
                </a:cubicBezTo>
                <a:close/>
                <a:moveTo>
                  <a:pt x="4663" y="3207"/>
                </a:moveTo>
                <a:cubicBezTo>
                  <a:pt x="4596" y="3173"/>
                  <a:pt x="4663" y="3072"/>
                  <a:pt x="4731" y="3106"/>
                </a:cubicBezTo>
                <a:cubicBezTo>
                  <a:pt x="4798" y="3139"/>
                  <a:pt x="4764" y="3173"/>
                  <a:pt x="4731" y="3207"/>
                </a:cubicBezTo>
                <a:cubicBezTo>
                  <a:pt x="4731" y="3207"/>
                  <a:pt x="4697" y="3241"/>
                  <a:pt x="4663" y="3207"/>
                </a:cubicBezTo>
                <a:close/>
                <a:moveTo>
                  <a:pt x="4832" y="3106"/>
                </a:moveTo>
                <a:cubicBezTo>
                  <a:pt x="4832" y="3072"/>
                  <a:pt x="4731" y="3004"/>
                  <a:pt x="4764" y="3004"/>
                </a:cubicBezTo>
                <a:cubicBezTo>
                  <a:pt x="4764" y="2971"/>
                  <a:pt x="4764" y="2971"/>
                  <a:pt x="4798" y="2971"/>
                </a:cubicBezTo>
                <a:cubicBezTo>
                  <a:pt x="4832" y="2971"/>
                  <a:pt x="4832" y="3004"/>
                  <a:pt x="4832" y="3004"/>
                </a:cubicBezTo>
                <a:cubicBezTo>
                  <a:pt x="4866" y="3004"/>
                  <a:pt x="4933" y="3106"/>
                  <a:pt x="4933" y="3106"/>
                </a:cubicBezTo>
                <a:cubicBezTo>
                  <a:pt x="4933" y="3139"/>
                  <a:pt x="4933" y="3173"/>
                  <a:pt x="4900" y="3139"/>
                </a:cubicBezTo>
                <a:cubicBezTo>
                  <a:pt x="4866" y="3139"/>
                  <a:pt x="4866" y="3106"/>
                  <a:pt x="4832" y="3106"/>
                </a:cubicBezTo>
                <a:close/>
                <a:moveTo>
                  <a:pt x="4325" y="3477"/>
                </a:moveTo>
                <a:cubicBezTo>
                  <a:pt x="4325" y="3409"/>
                  <a:pt x="4697" y="2937"/>
                  <a:pt x="4663" y="2869"/>
                </a:cubicBezTo>
                <a:cubicBezTo>
                  <a:pt x="4663" y="2768"/>
                  <a:pt x="4359" y="2430"/>
                  <a:pt x="4291" y="2397"/>
                </a:cubicBezTo>
                <a:cubicBezTo>
                  <a:pt x="4224" y="2397"/>
                  <a:pt x="4224" y="2262"/>
                  <a:pt x="4393" y="2262"/>
                </a:cubicBezTo>
                <a:cubicBezTo>
                  <a:pt x="4596" y="2363"/>
                  <a:pt x="4562" y="2565"/>
                  <a:pt x="4731" y="2734"/>
                </a:cubicBezTo>
                <a:cubicBezTo>
                  <a:pt x="4731" y="2734"/>
                  <a:pt x="4798" y="2667"/>
                  <a:pt x="4866" y="2701"/>
                </a:cubicBezTo>
                <a:cubicBezTo>
                  <a:pt x="4900" y="2734"/>
                  <a:pt x="4900" y="2734"/>
                  <a:pt x="4832" y="2768"/>
                </a:cubicBezTo>
                <a:cubicBezTo>
                  <a:pt x="4731" y="2836"/>
                  <a:pt x="5102" y="3173"/>
                  <a:pt x="5136" y="3139"/>
                </a:cubicBezTo>
                <a:cubicBezTo>
                  <a:pt x="5170" y="3072"/>
                  <a:pt x="5170" y="2937"/>
                  <a:pt x="5069" y="2903"/>
                </a:cubicBezTo>
                <a:cubicBezTo>
                  <a:pt x="5069" y="2869"/>
                  <a:pt x="5102" y="2802"/>
                  <a:pt x="5305" y="3072"/>
                </a:cubicBezTo>
                <a:cubicBezTo>
                  <a:pt x="5339" y="3106"/>
                  <a:pt x="5373" y="3207"/>
                  <a:pt x="5407" y="3241"/>
                </a:cubicBezTo>
                <a:cubicBezTo>
                  <a:pt x="5508" y="3511"/>
                  <a:pt x="5339" y="3443"/>
                  <a:pt x="5271" y="3376"/>
                </a:cubicBezTo>
                <a:cubicBezTo>
                  <a:pt x="5204" y="3308"/>
                  <a:pt x="5136" y="3173"/>
                  <a:pt x="5035" y="3241"/>
                </a:cubicBezTo>
                <a:cubicBezTo>
                  <a:pt x="5035" y="3342"/>
                  <a:pt x="5001" y="3713"/>
                  <a:pt x="4900" y="3916"/>
                </a:cubicBezTo>
                <a:cubicBezTo>
                  <a:pt x="4866" y="4017"/>
                  <a:pt x="4731" y="4085"/>
                  <a:pt x="4663" y="4051"/>
                </a:cubicBezTo>
                <a:cubicBezTo>
                  <a:pt x="4663" y="3916"/>
                  <a:pt x="5001" y="3443"/>
                  <a:pt x="4933" y="3308"/>
                </a:cubicBezTo>
                <a:cubicBezTo>
                  <a:pt x="4866" y="3207"/>
                  <a:pt x="4798" y="3173"/>
                  <a:pt x="4798" y="3308"/>
                </a:cubicBezTo>
                <a:cubicBezTo>
                  <a:pt x="4832" y="3477"/>
                  <a:pt x="4663" y="3511"/>
                  <a:pt x="4663" y="3376"/>
                </a:cubicBezTo>
                <a:cubicBezTo>
                  <a:pt x="4697" y="3274"/>
                  <a:pt x="4629" y="3241"/>
                  <a:pt x="4629" y="3241"/>
                </a:cubicBezTo>
                <a:cubicBezTo>
                  <a:pt x="4596" y="3207"/>
                  <a:pt x="4528" y="3477"/>
                  <a:pt x="4528" y="3511"/>
                </a:cubicBezTo>
                <a:cubicBezTo>
                  <a:pt x="4427" y="3544"/>
                  <a:pt x="4359" y="3544"/>
                  <a:pt x="4325" y="3477"/>
                </a:cubicBezTo>
                <a:close/>
                <a:moveTo>
                  <a:pt x="4325" y="3004"/>
                </a:moveTo>
                <a:cubicBezTo>
                  <a:pt x="4325" y="3004"/>
                  <a:pt x="4460" y="2869"/>
                  <a:pt x="4460" y="2734"/>
                </a:cubicBezTo>
                <a:cubicBezTo>
                  <a:pt x="4494" y="2701"/>
                  <a:pt x="4596" y="2734"/>
                  <a:pt x="4562" y="2802"/>
                </a:cubicBezTo>
                <a:cubicBezTo>
                  <a:pt x="4562" y="2836"/>
                  <a:pt x="4596" y="2903"/>
                  <a:pt x="4494" y="3004"/>
                </a:cubicBezTo>
                <a:cubicBezTo>
                  <a:pt x="4393" y="3038"/>
                  <a:pt x="4325" y="3004"/>
                  <a:pt x="4325" y="3004"/>
                </a:cubicBezTo>
                <a:close/>
                <a:moveTo>
                  <a:pt x="15545" y="5536"/>
                </a:moveTo>
                <a:cubicBezTo>
                  <a:pt x="15207" y="5536"/>
                  <a:pt x="15207" y="5536"/>
                  <a:pt x="15207" y="5536"/>
                </a:cubicBezTo>
                <a:cubicBezTo>
                  <a:pt x="14700" y="5874"/>
                  <a:pt x="14700" y="5874"/>
                  <a:pt x="14700" y="5874"/>
                </a:cubicBezTo>
                <a:cubicBezTo>
                  <a:pt x="14700" y="5739"/>
                  <a:pt x="14700" y="5739"/>
                  <a:pt x="14700" y="5739"/>
                </a:cubicBezTo>
                <a:cubicBezTo>
                  <a:pt x="14970" y="5570"/>
                  <a:pt x="14970" y="5570"/>
                  <a:pt x="14970" y="5570"/>
                </a:cubicBezTo>
                <a:cubicBezTo>
                  <a:pt x="15004" y="5536"/>
                  <a:pt x="15071" y="5502"/>
                  <a:pt x="15105" y="5469"/>
                </a:cubicBezTo>
                <a:cubicBezTo>
                  <a:pt x="15071" y="5469"/>
                  <a:pt x="15004" y="5435"/>
                  <a:pt x="14936" y="5401"/>
                </a:cubicBezTo>
                <a:cubicBezTo>
                  <a:pt x="14700" y="5232"/>
                  <a:pt x="14700" y="5232"/>
                  <a:pt x="14700" y="5232"/>
                </a:cubicBezTo>
                <a:cubicBezTo>
                  <a:pt x="14700" y="5097"/>
                  <a:pt x="14700" y="5097"/>
                  <a:pt x="14700" y="5097"/>
                </a:cubicBezTo>
                <a:cubicBezTo>
                  <a:pt x="15207" y="5435"/>
                  <a:pt x="15207" y="5435"/>
                  <a:pt x="15207" y="5435"/>
                </a:cubicBezTo>
                <a:cubicBezTo>
                  <a:pt x="15545" y="5401"/>
                  <a:pt x="15545" y="5401"/>
                  <a:pt x="15545" y="5401"/>
                </a:cubicBezTo>
                <a:lnTo>
                  <a:pt x="15545" y="5536"/>
                </a:lnTo>
                <a:close/>
                <a:moveTo>
                  <a:pt x="15342" y="6211"/>
                </a:moveTo>
                <a:cubicBezTo>
                  <a:pt x="15240" y="6211"/>
                  <a:pt x="15240" y="6211"/>
                  <a:pt x="15240" y="6211"/>
                </a:cubicBezTo>
                <a:cubicBezTo>
                  <a:pt x="15240" y="5874"/>
                  <a:pt x="15240" y="5874"/>
                  <a:pt x="15240" y="5874"/>
                </a:cubicBezTo>
                <a:cubicBezTo>
                  <a:pt x="15545" y="5874"/>
                  <a:pt x="15545" y="5874"/>
                  <a:pt x="15545" y="5874"/>
                </a:cubicBezTo>
                <a:cubicBezTo>
                  <a:pt x="15612" y="5907"/>
                  <a:pt x="15646" y="5975"/>
                  <a:pt x="15646" y="6042"/>
                </a:cubicBezTo>
                <a:cubicBezTo>
                  <a:pt x="15680" y="6110"/>
                  <a:pt x="15680" y="6144"/>
                  <a:pt x="15680" y="6211"/>
                </a:cubicBezTo>
                <a:cubicBezTo>
                  <a:pt x="15680" y="6312"/>
                  <a:pt x="15646" y="6380"/>
                  <a:pt x="15612" y="6447"/>
                </a:cubicBezTo>
                <a:cubicBezTo>
                  <a:pt x="15578" y="6515"/>
                  <a:pt x="15545" y="6549"/>
                  <a:pt x="15477" y="6582"/>
                </a:cubicBezTo>
                <a:cubicBezTo>
                  <a:pt x="15409" y="6616"/>
                  <a:pt x="15308" y="6650"/>
                  <a:pt x="15240" y="6650"/>
                </a:cubicBezTo>
                <a:cubicBezTo>
                  <a:pt x="15173" y="6650"/>
                  <a:pt x="15071" y="6616"/>
                  <a:pt x="15004" y="6582"/>
                </a:cubicBezTo>
                <a:cubicBezTo>
                  <a:pt x="14936" y="6549"/>
                  <a:pt x="14902" y="6515"/>
                  <a:pt x="14869" y="6447"/>
                </a:cubicBezTo>
                <a:cubicBezTo>
                  <a:pt x="14835" y="6380"/>
                  <a:pt x="14801" y="6312"/>
                  <a:pt x="14801" y="6211"/>
                </a:cubicBezTo>
                <a:cubicBezTo>
                  <a:pt x="14801" y="6144"/>
                  <a:pt x="14835" y="6110"/>
                  <a:pt x="14835" y="6042"/>
                </a:cubicBezTo>
                <a:cubicBezTo>
                  <a:pt x="14869" y="6009"/>
                  <a:pt x="14902" y="5975"/>
                  <a:pt x="14936" y="5941"/>
                </a:cubicBezTo>
                <a:cubicBezTo>
                  <a:pt x="14970" y="5907"/>
                  <a:pt x="15004" y="5874"/>
                  <a:pt x="15071" y="5874"/>
                </a:cubicBezTo>
                <a:cubicBezTo>
                  <a:pt x="15105" y="5975"/>
                  <a:pt x="15105" y="5975"/>
                  <a:pt x="15105" y="5975"/>
                </a:cubicBezTo>
                <a:cubicBezTo>
                  <a:pt x="15038" y="5975"/>
                  <a:pt x="15004" y="6009"/>
                  <a:pt x="15004" y="6009"/>
                </a:cubicBezTo>
                <a:cubicBezTo>
                  <a:pt x="14970" y="6042"/>
                  <a:pt x="14936" y="6076"/>
                  <a:pt x="14936" y="6110"/>
                </a:cubicBezTo>
                <a:cubicBezTo>
                  <a:pt x="14902" y="6144"/>
                  <a:pt x="14902" y="6177"/>
                  <a:pt x="14902" y="6211"/>
                </a:cubicBezTo>
                <a:cubicBezTo>
                  <a:pt x="14902" y="6279"/>
                  <a:pt x="14902" y="6312"/>
                  <a:pt x="14936" y="6346"/>
                </a:cubicBezTo>
                <a:cubicBezTo>
                  <a:pt x="14936" y="6380"/>
                  <a:pt x="14970" y="6414"/>
                  <a:pt x="14970" y="6447"/>
                </a:cubicBezTo>
                <a:cubicBezTo>
                  <a:pt x="15004" y="6447"/>
                  <a:pt x="15038" y="6481"/>
                  <a:pt x="15071" y="6481"/>
                </a:cubicBezTo>
                <a:cubicBezTo>
                  <a:pt x="15105" y="6515"/>
                  <a:pt x="15173" y="6515"/>
                  <a:pt x="15240" y="6515"/>
                </a:cubicBezTo>
                <a:cubicBezTo>
                  <a:pt x="15308" y="6515"/>
                  <a:pt x="15376" y="6515"/>
                  <a:pt x="15409" y="6481"/>
                </a:cubicBezTo>
                <a:cubicBezTo>
                  <a:pt x="15477" y="6481"/>
                  <a:pt x="15511" y="6414"/>
                  <a:pt x="15545" y="6380"/>
                </a:cubicBezTo>
                <a:cubicBezTo>
                  <a:pt x="15578" y="6346"/>
                  <a:pt x="15578" y="6279"/>
                  <a:pt x="15578" y="6211"/>
                </a:cubicBezTo>
                <a:cubicBezTo>
                  <a:pt x="15578" y="6177"/>
                  <a:pt x="15578" y="6144"/>
                  <a:pt x="15545" y="6076"/>
                </a:cubicBezTo>
                <a:cubicBezTo>
                  <a:pt x="15545" y="6042"/>
                  <a:pt x="15511" y="6009"/>
                  <a:pt x="15511" y="5975"/>
                </a:cubicBezTo>
                <a:cubicBezTo>
                  <a:pt x="15342" y="5975"/>
                  <a:pt x="15342" y="5975"/>
                  <a:pt x="15342" y="5975"/>
                </a:cubicBezTo>
                <a:lnTo>
                  <a:pt x="15342" y="6211"/>
                </a:lnTo>
                <a:close/>
                <a:moveTo>
                  <a:pt x="15409" y="7426"/>
                </a:moveTo>
                <a:cubicBezTo>
                  <a:pt x="15511" y="7393"/>
                  <a:pt x="15578" y="7359"/>
                  <a:pt x="15646" y="7291"/>
                </a:cubicBezTo>
                <a:cubicBezTo>
                  <a:pt x="15680" y="7258"/>
                  <a:pt x="15713" y="7156"/>
                  <a:pt x="15680" y="7089"/>
                </a:cubicBezTo>
                <a:cubicBezTo>
                  <a:pt x="15680" y="7021"/>
                  <a:pt x="15646" y="6954"/>
                  <a:pt x="15578" y="6886"/>
                </a:cubicBezTo>
                <a:cubicBezTo>
                  <a:pt x="15511" y="6853"/>
                  <a:pt x="15443" y="6819"/>
                  <a:pt x="15308" y="6853"/>
                </a:cubicBezTo>
                <a:cubicBezTo>
                  <a:pt x="15240" y="6853"/>
                  <a:pt x="15207" y="6886"/>
                  <a:pt x="15139" y="6886"/>
                </a:cubicBezTo>
                <a:cubicBezTo>
                  <a:pt x="15105" y="6920"/>
                  <a:pt x="15071" y="6954"/>
                  <a:pt x="15038" y="7021"/>
                </a:cubicBezTo>
                <a:cubicBezTo>
                  <a:pt x="15004" y="7055"/>
                  <a:pt x="15004" y="7123"/>
                  <a:pt x="15004" y="7156"/>
                </a:cubicBezTo>
                <a:cubicBezTo>
                  <a:pt x="15038" y="7258"/>
                  <a:pt x="15071" y="7325"/>
                  <a:pt x="15139" y="7359"/>
                </a:cubicBezTo>
                <a:cubicBezTo>
                  <a:pt x="15173" y="7426"/>
                  <a:pt x="15274" y="7426"/>
                  <a:pt x="15409" y="7426"/>
                </a:cubicBezTo>
                <a:close/>
                <a:moveTo>
                  <a:pt x="15409" y="7528"/>
                </a:moveTo>
                <a:cubicBezTo>
                  <a:pt x="15274" y="7561"/>
                  <a:pt x="15173" y="7528"/>
                  <a:pt x="15071" y="7460"/>
                </a:cubicBezTo>
                <a:cubicBezTo>
                  <a:pt x="15004" y="7393"/>
                  <a:pt x="14936" y="7291"/>
                  <a:pt x="14936" y="7190"/>
                </a:cubicBezTo>
                <a:cubicBezTo>
                  <a:pt x="14902" y="7089"/>
                  <a:pt x="14936" y="7021"/>
                  <a:pt x="14936" y="6954"/>
                </a:cubicBezTo>
                <a:cubicBezTo>
                  <a:pt x="14970" y="6886"/>
                  <a:pt x="15038" y="6853"/>
                  <a:pt x="15105" y="6819"/>
                </a:cubicBezTo>
                <a:cubicBezTo>
                  <a:pt x="15139" y="6751"/>
                  <a:pt x="15240" y="6751"/>
                  <a:pt x="15308" y="6718"/>
                </a:cubicBezTo>
                <a:cubicBezTo>
                  <a:pt x="15409" y="6718"/>
                  <a:pt x="15477" y="6718"/>
                  <a:pt x="15545" y="6751"/>
                </a:cubicBezTo>
                <a:cubicBezTo>
                  <a:pt x="15612" y="6785"/>
                  <a:pt x="15680" y="6819"/>
                  <a:pt x="15713" y="6886"/>
                </a:cubicBezTo>
                <a:cubicBezTo>
                  <a:pt x="15747" y="6954"/>
                  <a:pt x="15781" y="7021"/>
                  <a:pt x="15781" y="7089"/>
                </a:cubicBezTo>
                <a:cubicBezTo>
                  <a:pt x="15815" y="7156"/>
                  <a:pt x="15781" y="7224"/>
                  <a:pt x="15747" y="7291"/>
                </a:cubicBezTo>
                <a:cubicBezTo>
                  <a:pt x="15713" y="7359"/>
                  <a:pt x="15680" y="7426"/>
                  <a:pt x="15612" y="7460"/>
                </a:cubicBezTo>
                <a:cubicBezTo>
                  <a:pt x="15545" y="7494"/>
                  <a:pt x="15477" y="7528"/>
                  <a:pt x="15409" y="7528"/>
                </a:cubicBezTo>
                <a:close/>
                <a:moveTo>
                  <a:pt x="15680" y="8068"/>
                </a:moveTo>
                <a:cubicBezTo>
                  <a:pt x="14835" y="8034"/>
                  <a:pt x="14835" y="8034"/>
                  <a:pt x="14835" y="8034"/>
                </a:cubicBezTo>
                <a:cubicBezTo>
                  <a:pt x="14835" y="7933"/>
                  <a:pt x="14835" y="7933"/>
                  <a:pt x="14835" y="7933"/>
                </a:cubicBezTo>
                <a:cubicBezTo>
                  <a:pt x="15578" y="7966"/>
                  <a:pt x="15578" y="7966"/>
                  <a:pt x="15578" y="7966"/>
                </a:cubicBezTo>
                <a:cubicBezTo>
                  <a:pt x="15612" y="7528"/>
                  <a:pt x="15612" y="7528"/>
                  <a:pt x="15612" y="7528"/>
                </a:cubicBezTo>
                <a:cubicBezTo>
                  <a:pt x="15713" y="7528"/>
                  <a:pt x="15713" y="7528"/>
                  <a:pt x="15713" y="7528"/>
                </a:cubicBezTo>
                <a:lnTo>
                  <a:pt x="15680" y="8068"/>
                </a:lnTo>
                <a:close/>
                <a:moveTo>
                  <a:pt x="15173" y="8878"/>
                </a:moveTo>
                <a:cubicBezTo>
                  <a:pt x="15274" y="8878"/>
                  <a:pt x="15376" y="8878"/>
                  <a:pt x="15443" y="8844"/>
                </a:cubicBezTo>
                <a:cubicBezTo>
                  <a:pt x="15511" y="8810"/>
                  <a:pt x="15545" y="8743"/>
                  <a:pt x="15545" y="8642"/>
                </a:cubicBezTo>
                <a:cubicBezTo>
                  <a:pt x="15578" y="8574"/>
                  <a:pt x="15578" y="8507"/>
                  <a:pt x="15511" y="8439"/>
                </a:cubicBezTo>
                <a:cubicBezTo>
                  <a:pt x="15477" y="8372"/>
                  <a:pt x="15409" y="8338"/>
                  <a:pt x="15274" y="8304"/>
                </a:cubicBezTo>
                <a:cubicBezTo>
                  <a:pt x="15207" y="8304"/>
                  <a:pt x="15173" y="8270"/>
                  <a:pt x="15105" y="8304"/>
                </a:cubicBezTo>
                <a:cubicBezTo>
                  <a:pt x="15038" y="8304"/>
                  <a:pt x="15004" y="8338"/>
                  <a:pt x="14970" y="8372"/>
                </a:cubicBezTo>
                <a:cubicBezTo>
                  <a:pt x="14936" y="8405"/>
                  <a:pt x="14902" y="8473"/>
                  <a:pt x="14902" y="8507"/>
                </a:cubicBezTo>
                <a:cubicBezTo>
                  <a:pt x="14869" y="8574"/>
                  <a:pt x="14902" y="8675"/>
                  <a:pt x="14936" y="8743"/>
                </a:cubicBezTo>
                <a:cubicBezTo>
                  <a:pt x="14970" y="8810"/>
                  <a:pt x="15071" y="8844"/>
                  <a:pt x="15173" y="8878"/>
                </a:cubicBezTo>
                <a:close/>
                <a:moveTo>
                  <a:pt x="15139" y="8979"/>
                </a:moveTo>
                <a:cubicBezTo>
                  <a:pt x="15004" y="8945"/>
                  <a:pt x="14902" y="8878"/>
                  <a:pt x="14869" y="8810"/>
                </a:cubicBezTo>
                <a:cubicBezTo>
                  <a:pt x="14801" y="8709"/>
                  <a:pt x="14767" y="8608"/>
                  <a:pt x="14801" y="8507"/>
                </a:cubicBezTo>
                <a:cubicBezTo>
                  <a:pt x="14801" y="8405"/>
                  <a:pt x="14835" y="8338"/>
                  <a:pt x="14902" y="8304"/>
                </a:cubicBezTo>
                <a:cubicBezTo>
                  <a:pt x="14936" y="8237"/>
                  <a:pt x="15004" y="8203"/>
                  <a:pt x="15071" y="8203"/>
                </a:cubicBezTo>
                <a:cubicBezTo>
                  <a:pt x="15139" y="8169"/>
                  <a:pt x="15240" y="8169"/>
                  <a:pt x="15308" y="8203"/>
                </a:cubicBezTo>
                <a:cubicBezTo>
                  <a:pt x="15409" y="8203"/>
                  <a:pt x="15477" y="8237"/>
                  <a:pt x="15511" y="8304"/>
                </a:cubicBezTo>
                <a:cubicBezTo>
                  <a:pt x="15578" y="8338"/>
                  <a:pt x="15612" y="8405"/>
                  <a:pt x="15646" y="8473"/>
                </a:cubicBezTo>
                <a:cubicBezTo>
                  <a:pt x="15680" y="8540"/>
                  <a:pt x="15680" y="8608"/>
                  <a:pt x="15646" y="8675"/>
                </a:cubicBezTo>
                <a:cubicBezTo>
                  <a:pt x="15646" y="8743"/>
                  <a:pt x="15612" y="8810"/>
                  <a:pt x="15545" y="8878"/>
                </a:cubicBezTo>
                <a:cubicBezTo>
                  <a:pt x="15511" y="8912"/>
                  <a:pt x="15443" y="8945"/>
                  <a:pt x="15376" y="8979"/>
                </a:cubicBezTo>
                <a:cubicBezTo>
                  <a:pt x="15308" y="8979"/>
                  <a:pt x="15240" y="9013"/>
                  <a:pt x="15139" y="8979"/>
                </a:cubicBezTo>
                <a:close/>
                <a:moveTo>
                  <a:pt x="15105" y="9857"/>
                </a:moveTo>
                <a:cubicBezTo>
                  <a:pt x="14362" y="9486"/>
                  <a:pt x="14362" y="9486"/>
                  <a:pt x="14362" y="9486"/>
                </a:cubicBezTo>
                <a:cubicBezTo>
                  <a:pt x="14429" y="9384"/>
                  <a:pt x="14429" y="9384"/>
                  <a:pt x="14429" y="9384"/>
                </a:cubicBezTo>
                <a:cubicBezTo>
                  <a:pt x="15207" y="9283"/>
                  <a:pt x="15207" y="9283"/>
                  <a:pt x="15207" y="9283"/>
                </a:cubicBezTo>
                <a:cubicBezTo>
                  <a:pt x="14632" y="8979"/>
                  <a:pt x="14632" y="8979"/>
                  <a:pt x="14632" y="8979"/>
                </a:cubicBezTo>
                <a:cubicBezTo>
                  <a:pt x="14700" y="8878"/>
                  <a:pt x="14700" y="8878"/>
                  <a:pt x="14700" y="8878"/>
                </a:cubicBezTo>
                <a:cubicBezTo>
                  <a:pt x="15443" y="9283"/>
                  <a:pt x="15443" y="9283"/>
                  <a:pt x="15443" y="9283"/>
                </a:cubicBezTo>
                <a:cubicBezTo>
                  <a:pt x="15376" y="9384"/>
                  <a:pt x="15376" y="9384"/>
                  <a:pt x="15376" y="9384"/>
                </a:cubicBezTo>
                <a:cubicBezTo>
                  <a:pt x="14598" y="9452"/>
                  <a:pt x="14598" y="9452"/>
                  <a:pt x="14598" y="9452"/>
                </a:cubicBezTo>
                <a:cubicBezTo>
                  <a:pt x="15173" y="9756"/>
                  <a:pt x="15173" y="9756"/>
                  <a:pt x="15173" y="9756"/>
                </a:cubicBezTo>
                <a:lnTo>
                  <a:pt x="15105" y="9857"/>
                </a:lnTo>
                <a:close/>
                <a:moveTo>
                  <a:pt x="14666" y="10734"/>
                </a:moveTo>
                <a:cubicBezTo>
                  <a:pt x="13956" y="10329"/>
                  <a:pt x="13956" y="10329"/>
                  <a:pt x="13956" y="10329"/>
                </a:cubicBezTo>
                <a:cubicBezTo>
                  <a:pt x="13990" y="10228"/>
                  <a:pt x="13990" y="10228"/>
                  <a:pt x="13990" y="10228"/>
                </a:cubicBezTo>
                <a:cubicBezTo>
                  <a:pt x="14294" y="10397"/>
                  <a:pt x="14294" y="10397"/>
                  <a:pt x="14294" y="10397"/>
                </a:cubicBezTo>
                <a:cubicBezTo>
                  <a:pt x="14531" y="10026"/>
                  <a:pt x="14531" y="10026"/>
                  <a:pt x="14531" y="10026"/>
                </a:cubicBezTo>
                <a:cubicBezTo>
                  <a:pt x="14227" y="9823"/>
                  <a:pt x="14227" y="9823"/>
                  <a:pt x="14227" y="9823"/>
                </a:cubicBezTo>
                <a:cubicBezTo>
                  <a:pt x="14260" y="9756"/>
                  <a:pt x="14260" y="9756"/>
                  <a:pt x="14260" y="9756"/>
                </a:cubicBezTo>
                <a:cubicBezTo>
                  <a:pt x="15004" y="10161"/>
                  <a:pt x="15004" y="10161"/>
                  <a:pt x="15004" y="10161"/>
                </a:cubicBezTo>
                <a:cubicBezTo>
                  <a:pt x="14936" y="10262"/>
                  <a:pt x="14936" y="10262"/>
                  <a:pt x="14936" y="10262"/>
                </a:cubicBezTo>
                <a:cubicBezTo>
                  <a:pt x="14598" y="10059"/>
                  <a:pt x="14598" y="10059"/>
                  <a:pt x="14598" y="10059"/>
                </a:cubicBezTo>
                <a:cubicBezTo>
                  <a:pt x="14396" y="10431"/>
                  <a:pt x="14396" y="10431"/>
                  <a:pt x="14396" y="10431"/>
                </a:cubicBezTo>
                <a:cubicBezTo>
                  <a:pt x="14733" y="10633"/>
                  <a:pt x="14733" y="10633"/>
                  <a:pt x="14733" y="10633"/>
                </a:cubicBezTo>
                <a:lnTo>
                  <a:pt x="14666" y="10734"/>
                </a:lnTo>
                <a:close/>
                <a:moveTo>
                  <a:pt x="14193" y="10836"/>
                </a:moveTo>
                <a:cubicBezTo>
                  <a:pt x="14294" y="10768"/>
                  <a:pt x="14294" y="10768"/>
                  <a:pt x="14294" y="10768"/>
                </a:cubicBezTo>
                <a:cubicBezTo>
                  <a:pt x="14328" y="10870"/>
                  <a:pt x="14328" y="10937"/>
                  <a:pt x="14328" y="11005"/>
                </a:cubicBezTo>
                <a:cubicBezTo>
                  <a:pt x="14328" y="11106"/>
                  <a:pt x="14260" y="11173"/>
                  <a:pt x="14227" y="11207"/>
                </a:cubicBezTo>
                <a:cubicBezTo>
                  <a:pt x="14159" y="11275"/>
                  <a:pt x="14091" y="11308"/>
                  <a:pt x="14024" y="11342"/>
                </a:cubicBezTo>
                <a:cubicBezTo>
                  <a:pt x="13956" y="11342"/>
                  <a:pt x="13889" y="11342"/>
                  <a:pt x="13821" y="11308"/>
                </a:cubicBezTo>
                <a:cubicBezTo>
                  <a:pt x="13720" y="11275"/>
                  <a:pt x="13686" y="11207"/>
                  <a:pt x="13618" y="11173"/>
                </a:cubicBezTo>
                <a:cubicBezTo>
                  <a:pt x="13551" y="11106"/>
                  <a:pt x="13517" y="11038"/>
                  <a:pt x="13517" y="10971"/>
                </a:cubicBezTo>
                <a:cubicBezTo>
                  <a:pt x="13483" y="10903"/>
                  <a:pt x="13483" y="10836"/>
                  <a:pt x="13517" y="10768"/>
                </a:cubicBezTo>
                <a:cubicBezTo>
                  <a:pt x="13517" y="10701"/>
                  <a:pt x="13584" y="10633"/>
                  <a:pt x="13618" y="10566"/>
                </a:cubicBezTo>
                <a:cubicBezTo>
                  <a:pt x="13686" y="10532"/>
                  <a:pt x="13753" y="10498"/>
                  <a:pt x="13821" y="10464"/>
                </a:cubicBezTo>
                <a:cubicBezTo>
                  <a:pt x="13889" y="10464"/>
                  <a:pt x="13956" y="10498"/>
                  <a:pt x="14024" y="10532"/>
                </a:cubicBezTo>
                <a:cubicBezTo>
                  <a:pt x="13956" y="10633"/>
                  <a:pt x="13956" y="10633"/>
                  <a:pt x="13956" y="10633"/>
                </a:cubicBezTo>
                <a:cubicBezTo>
                  <a:pt x="13922" y="10599"/>
                  <a:pt x="13855" y="10566"/>
                  <a:pt x="13821" y="10599"/>
                </a:cubicBezTo>
                <a:cubicBezTo>
                  <a:pt x="13787" y="10599"/>
                  <a:pt x="13720" y="10599"/>
                  <a:pt x="13686" y="10633"/>
                </a:cubicBezTo>
                <a:cubicBezTo>
                  <a:pt x="13652" y="10701"/>
                  <a:pt x="13618" y="10734"/>
                  <a:pt x="13584" y="10802"/>
                </a:cubicBezTo>
                <a:cubicBezTo>
                  <a:pt x="13584" y="10836"/>
                  <a:pt x="13584" y="10903"/>
                  <a:pt x="13618" y="10937"/>
                </a:cubicBezTo>
                <a:cubicBezTo>
                  <a:pt x="13652" y="11005"/>
                  <a:pt x="13652" y="11038"/>
                  <a:pt x="13720" y="11072"/>
                </a:cubicBezTo>
                <a:cubicBezTo>
                  <a:pt x="13753" y="11140"/>
                  <a:pt x="13787" y="11173"/>
                  <a:pt x="13855" y="11207"/>
                </a:cubicBezTo>
                <a:cubicBezTo>
                  <a:pt x="13922" y="11241"/>
                  <a:pt x="13956" y="11241"/>
                  <a:pt x="14024" y="11241"/>
                </a:cubicBezTo>
                <a:cubicBezTo>
                  <a:pt x="14058" y="11207"/>
                  <a:pt x="14091" y="11207"/>
                  <a:pt x="14125" y="11173"/>
                </a:cubicBezTo>
                <a:cubicBezTo>
                  <a:pt x="14193" y="11106"/>
                  <a:pt x="14227" y="11072"/>
                  <a:pt x="14227" y="11005"/>
                </a:cubicBezTo>
                <a:cubicBezTo>
                  <a:pt x="14227" y="10971"/>
                  <a:pt x="14227" y="10903"/>
                  <a:pt x="14193" y="10836"/>
                </a:cubicBezTo>
                <a:close/>
                <a:moveTo>
                  <a:pt x="13449" y="12017"/>
                </a:moveTo>
                <a:cubicBezTo>
                  <a:pt x="12875" y="11410"/>
                  <a:pt x="12875" y="11410"/>
                  <a:pt x="12875" y="11410"/>
                </a:cubicBezTo>
                <a:cubicBezTo>
                  <a:pt x="13314" y="11005"/>
                  <a:pt x="13314" y="11005"/>
                  <a:pt x="13314" y="11005"/>
                </a:cubicBezTo>
                <a:cubicBezTo>
                  <a:pt x="13382" y="11072"/>
                  <a:pt x="13382" y="11072"/>
                  <a:pt x="13382" y="11072"/>
                </a:cubicBezTo>
                <a:cubicBezTo>
                  <a:pt x="13010" y="11410"/>
                  <a:pt x="13010" y="11410"/>
                  <a:pt x="13010" y="11410"/>
                </a:cubicBezTo>
                <a:cubicBezTo>
                  <a:pt x="13213" y="11578"/>
                  <a:pt x="13213" y="11578"/>
                  <a:pt x="13213" y="11578"/>
                </a:cubicBezTo>
                <a:cubicBezTo>
                  <a:pt x="13551" y="11275"/>
                  <a:pt x="13551" y="11275"/>
                  <a:pt x="13551" y="11275"/>
                </a:cubicBezTo>
                <a:cubicBezTo>
                  <a:pt x="13618" y="11342"/>
                  <a:pt x="13618" y="11342"/>
                  <a:pt x="13618" y="11342"/>
                </a:cubicBezTo>
                <a:cubicBezTo>
                  <a:pt x="13280" y="11680"/>
                  <a:pt x="13280" y="11680"/>
                  <a:pt x="13280" y="11680"/>
                </a:cubicBezTo>
                <a:cubicBezTo>
                  <a:pt x="13449" y="11882"/>
                  <a:pt x="13449" y="11882"/>
                  <a:pt x="13449" y="11882"/>
                </a:cubicBezTo>
                <a:cubicBezTo>
                  <a:pt x="13855" y="11511"/>
                  <a:pt x="13855" y="11511"/>
                  <a:pt x="13855" y="11511"/>
                </a:cubicBezTo>
                <a:cubicBezTo>
                  <a:pt x="13922" y="11612"/>
                  <a:pt x="13922" y="11612"/>
                  <a:pt x="13922" y="11612"/>
                </a:cubicBezTo>
                <a:lnTo>
                  <a:pt x="13449" y="12017"/>
                </a:lnTo>
                <a:close/>
                <a:moveTo>
                  <a:pt x="12942" y="12389"/>
                </a:moveTo>
                <a:cubicBezTo>
                  <a:pt x="12537" y="11781"/>
                  <a:pt x="12537" y="11781"/>
                  <a:pt x="12537" y="11781"/>
                </a:cubicBezTo>
                <a:cubicBezTo>
                  <a:pt x="12300" y="11950"/>
                  <a:pt x="12300" y="11950"/>
                  <a:pt x="12300" y="11950"/>
                </a:cubicBezTo>
                <a:cubicBezTo>
                  <a:pt x="12233" y="11848"/>
                  <a:pt x="12233" y="11848"/>
                  <a:pt x="12233" y="11848"/>
                </a:cubicBezTo>
                <a:cubicBezTo>
                  <a:pt x="12807" y="11477"/>
                  <a:pt x="12807" y="11477"/>
                  <a:pt x="12807" y="11477"/>
                </a:cubicBezTo>
                <a:cubicBezTo>
                  <a:pt x="12841" y="11578"/>
                  <a:pt x="12841" y="11578"/>
                  <a:pt x="12841" y="11578"/>
                </a:cubicBezTo>
                <a:cubicBezTo>
                  <a:pt x="12638" y="11713"/>
                  <a:pt x="12638" y="11713"/>
                  <a:pt x="12638" y="11713"/>
                </a:cubicBezTo>
                <a:cubicBezTo>
                  <a:pt x="13044" y="12355"/>
                  <a:pt x="13044" y="12355"/>
                  <a:pt x="13044" y="12355"/>
                </a:cubicBezTo>
                <a:lnTo>
                  <a:pt x="12942" y="12389"/>
                </a:lnTo>
                <a:close/>
                <a:moveTo>
                  <a:pt x="11861" y="12996"/>
                </a:moveTo>
                <a:cubicBezTo>
                  <a:pt x="11557" y="12220"/>
                  <a:pt x="11557" y="12220"/>
                  <a:pt x="11557" y="12220"/>
                </a:cubicBezTo>
                <a:cubicBezTo>
                  <a:pt x="12098" y="12017"/>
                  <a:pt x="12098" y="12017"/>
                  <a:pt x="12098" y="12017"/>
                </a:cubicBezTo>
                <a:cubicBezTo>
                  <a:pt x="12131" y="12118"/>
                  <a:pt x="12131" y="12118"/>
                  <a:pt x="12131" y="12118"/>
                </a:cubicBezTo>
                <a:cubicBezTo>
                  <a:pt x="11692" y="12287"/>
                  <a:pt x="11692" y="12287"/>
                  <a:pt x="11692" y="12287"/>
                </a:cubicBezTo>
                <a:cubicBezTo>
                  <a:pt x="11793" y="12524"/>
                  <a:pt x="11793" y="12524"/>
                  <a:pt x="11793" y="12524"/>
                </a:cubicBezTo>
                <a:cubicBezTo>
                  <a:pt x="12165" y="12389"/>
                  <a:pt x="12165" y="12389"/>
                  <a:pt x="12165" y="12389"/>
                </a:cubicBezTo>
                <a:cubicBezTo>
                  <a:pt x="12199" y="12456"/>
                  <a:pt x="12199" y="12456"/>
                  <a:pt x="12199" y="12456"/>
                </a:cubicBezTo>
                <a:cubicBezTo>
                  <a:pt x="11827" y="12625"/>
                  <a:pt x="11827" y="12625"/>
                  <a:pt x="11827" y="12625"/>
                </a:cubicBezTo>
                <a:cubicBezTo>
                  <a:pt x="11962" y="12962"/>
                  <a:pt x="11962" y="12962"/>
                  <a:pt x="11962" y="12962"/>
                </a:cubicBezTo>
                <a:lnTo>
                  <a:pt x="11861" y="12996"/>
                </a:lnTo>
                <a:close/>
                <a:moveTo>
                  <a:pt x="10813" y="12861"/>
                </a:moveTo>
                <a:cubicBezTo>
                  <a:pt x="10813" y="12962"/>
                  <a:pt x="10847" y="13030"/>
                  <a:pt x="10915" y="13097"/>
                </a:cubicBezTo>
                <a:cubicBezTo>
                  <a:pt x="10949" y="13165"/>
                  <a:pt x="11016" y="13165"/>
                  <a:pt x="11118" y="13165"/>
                </a:cubicBezTo>
                <a:cubicBezTo>
                  <a:pt x="11185" y="13165"/>
                  <a:pt x="11253" y="13165"/>
                  <a:pt x="11320" y="13097"/>
                </a:cubicBezTo>
                <a:cubicBezTo>
                  <a:pt x="11354" y="13030"/>
                  <a:pt x="11388" y="12962"/>
                  <a:pt x="11388" y="12827"/>
                </a:cubicBezTo>
                <a:cubicBezTo>
                  <a:pt x="11388" y="12760"/>
                  <a:pt x="11388" y="12726"/>
                  <a:pt x="11354" y="12659"/>
                </a:cubicBezTo>
                <a:cubicBezTo>
                  <a:pt x="11320" y="12625"/>
                  <a:pt x="11287" y="12557"/>
                  <a:pt x="11253" y="12524"/>
                </a:cubicBezTo>
                <a:cubicBezTo>
                  <a:pt x="11219" y="12524"/>
                  <a:pt x="11151" y="12490"/>
                  <a:pt x="11118" y="12490"/>
                </a:cubicBezTo>
                <a:cubicBezTo>
                  <a:pt x="11016" y="12490"/>
                  <a:pt x="10949" y="12524"/>
                  <a:pt x="10915" y="12591"/>
                </a:cubicBezTo>
                <a:cubicBezTo>
                  <a:pt x="10847" y="12625"/>
                  <a:pt x="10813" y="12726"/>
                  <a:pt x="10813" y="12861"/>
                </a:cubicBezTo>
                <a:close/>
                <a:moveTo>
                  <a:pt x="10712" y="12861"/>
                </a:moveTo>
                <a:cubicBezTo>
                  <a:pt x="10712" y="12726"/>
                  <a:pt x="10746" y="12591"/>
                  <a:pt x="10813" y="12524"/>
                </a:cubicBezTo>
                <a:cubicBezTo>
                  <a:pt x="10881" y="12456"/>
                  <a:pt x="10982" y="12389"/>
                  <a:pt x="11118" y="12389"/>
                </a:cubicBezTo>
                <a:cubicBezTo>
                  <a:pt x="11185" y="12389"/>
                  <a:pt x="11253" y="12422"/>
                  <a:pt x="11320" y="12456"/>
                </a:cubicBezTo>
                <a:cubicBezTo>
                  <a:pt x="11388" y="12490"/>
                  <a:pt x="11422" y="12557"/>
                  <a:pt x="11455" y="12625"/>
                </a:cubicBezTo>
                <a:cubicBezTo>
                  <a:pt x="11489" y="12692"/>
                  <a:pt x="11523" y="12760"/>
                  <a:pt x="11523" y="12827"/>
                </a:cubicBezTo>
                <a:cubicBezTo>
                  <a:pt x="11523" y="12929"/>
                  <a:pt x="11489" y="12996"/>
                  <a:pt x="11455" y="13064"/>
                </a:cubicBezTo>
                <a:cubicBezTo>
                  <a:pt x="11422" y="13131"/>
                  <a:pt x="11388" y="13199"/>
                  <a:pt x="11320" y="13232"/>
                </a:cubicBezTo>
                <a:cubicBezTo>
                  <a:pt x="11253" y="13266"/>
                  <a:pt x="11185" y="13266"/>
                  <a:pt x="11118" y="13266"/>
                </a:cubicBezTo>
                <a:cubicBezTo>
                  <a:pt x="11016" y="13266"/>
                  <a:pt x="10949" y="13266"/>
                  <a:pt x="10881" y="13232"/>
                </a:cubicBezTo>
                <a:cubicBezTo>
                  <a:pt x="10813" y="13165"/>
                  <a:pt x="10780" y="13131"/>
                  <a:pt x="10746" y="13064"/>
                </a:cubicBezTo>
                <a:cubicBezTo>
                  <a:pt x="10712" y="12996"/>
                  <a:pt x="10712" y="12929"/>
                  <a:pt x="10712" y="12861"/>
                </a:cubicBezTo>
                <a:close/>
                <a:moveTo>
                  <a:pt x="9833" y="13536"/>
                </a:moveTo>
                <a:cubicBezTo>
                  <a:pt x="9833" y="13165"/>
                  <a:pt x="9833" y="13165"/>
                  <a:pt x="9833" y="13165"/>
                </a:cubicBezTo>
                <a:cubicBezTo>
                  <a:pt x="9529" y="12692"/>
                  <a:pt x="9529" y="12692"/>
                  <a:pt x="9529" y="12692"/>
                </a:cubicBezTo>
                <a:cubicBezTo>
                  <a:pt x="9664" y="12692"/>
                  <a:pt x="9664" y="12692"/>
                  <a:pt x="9664" y="12692"/>
                </a:cubicBezTo>
                <a:cubicBezTo>
                  <a:pt x="9833" y="12962"/>
                  <a:pt x="9833" y="12962"/>
                  <a:pt x="9833" y="12962"/>
                </a:cubicBezTo>
                <a:cubicBezTo>
                  <a:pt x="9867" y="12996"/>
                  <a:pt x="9901" y="13030"/>
                  <a:pt x="9901" y="13097"/>
                </a:cubicBezTo>
                <a:cubicBezTo>
                  <a:pt x="9935" y="13064"/>
                  <a:pt x="9969" y="12996"/>
                  <a:pt x="10002" y="12929"/>
                </a:cubicBezTo>
                <a:cubicBezTo>
                  <a:pt x="10171" y="12692"/>
                  <a:pt x="10171" y="12692"/>
                  <a:pt x="10171" y="12692"/>
                </a:cubicBezTo>
                <a:cubicBezTo>
                  <a:pt x="10307" y="12692"/>
                  <a:pt x="10307" y="12692"/>
                  <a:pt x="10307" y="12692"/>
                </a:cubicBezTo>
                <a:cubicBezTo>
                  <a:pt x="9969" y="13165"/>
                  <a:pt x="9969" y="13165"/>
                  <a:pt x="9969" y="13165"/>
                </a:cubicBezTo>
                <a:cubicBezTo>
                  <a:pt x="9969" y="13536"/>
                  <a:pt x="9969" y="13536"/>
                  <a:pt x="9969" y="13536"/>
                </a:cubicBezTo>
                <a:lnTo>
                  <a:pt x="9833" y="13536"/>
                </a:lnTo>
                <a:close/>
                <a:moveTo>
                  <a:pt x="8955" y="13469"/>
                </a:moveTo>
                <a:cubicBezTo>
                  <a:pt x="8955" y="12726"/>
                  <a:pt x="8955" y="12726"/>
                  <a:pt x="8955" y="12726"/>
                </a:cubicBezTo>
                <a:cubicBezTo>
                  <a:pt x="8684" y="12726"/>
                  <a:pt x="8684" y="12726"/>
                  <a:pt x="8684" y="12726"/>
                </a:cubicBezTo>
                <a:cubicBezTo>
                  <a:pt x="8684" y="12625"/>
                  <a:pt x="8684" y="12625"/>
                  <a:pt x="8684" y="12625"/>
                </a:cubicBezTo>
                <a:cubicBezTo>
                  <a:pt x="9360" y="12625"/>
                  <a:pt x="9360" y="12625"/>
                  <a:pt x="9360" y="12625"/>
                </a:cubicBezTo>
                <a:cubicBezTo>
                  <a:pt x="9360" y="12726"/>
                  <a:pt x="9360" y="12726"/>
                  <a:pt x="9360" y="12726"/>
                </a:cubicBezTo>
                <a:cubicBezTo>
                  <a:pt x="9090" y="12726"/>
                  <a:pt x="9090" y="12726"/>
                  <a:pt x="9090" y="12726"/>
                </a:cubicBezTo>
                <a:cubicBezTo>
                  <a:pt x="9090" y="13469"/>
                  <a:pt x="9090" y="13469"/>
                  <a:pt x="9090" y="13469"/>
                </a:cubicBezTo>
                <a:lnTo>
                  <a:pt x="8955" y="13469"/>
                </a:lnTo>
                <a:close/>
                <a:moveTo>
                  <a:pt x="8414" y="13503"/>
                </a:moveTo>
                <a:cubicBezTo>
                  <a:pt x="8414" y="12659"/>
                  <a:pt x="8414" y="12659"/>
                  <a:pt x="8414" y="12659"/>
                </a:cubicBezTo>
                <a:cubicBezTo>
                  <a:pt x="8516" y="12659"/>
                  <a:pt x="8516" y="12659"/>
                  <a:pt x="8516" y="12659"/>
                </a:cubicBezTo>
                <a:cubicBezTo>
                  <a:pt x="8516" y="13503"/>
                  <a:pt x="8516" y="13503"/>
                  <a:pt x="8516" y="13503"/>
                </a:cubicBezTo>
                <a:lnTo>
                  <a:pt x="8414" y="13503"/>
                </a:lnTo>
                <a:close/>
                <a:moveTo>
                  <a:pt x="7434" y="13097"/>
                </a:moveTo>
                <a:cubicBezTo>
                  <a:pt x="7536" y="13097"/>
                  <a:pt x="7536" y="13097"/>
                  <a:pt x="7536" y="13097"/>
                </a:cubicBezTo>
                <a:cubicBezTo>
                  <a:pt x="7536" y="13131"/>
                  <a:pt x="7569" y="13165"/>
                  <a:pt x="7569" y="13199"/>
                </a:cubicBezTo>
                <a:cubicBezTo>
                  <a:pt x="7603" y="13232"/>
                  <a:pt x="7637" y="13266"/>
                  <a:pt x="7671" y="13266"/>
                </a:cubicBezTo>
                <a:cubicBezTo>
                  <a:pt x="7704" y="13300"/>
                  <a:pt x="7738" y="13300"/>
                  <a:pt x="7806" y="13300"/>
                </a:cubicBezTo>
                <a:cubicBezTo>
                  <a:pt x="7840" y="13300"/>
                  <a:pt x="7873" y="13300"/>
                  <a:pt x="7907" y="13266"/>
                </a:cubicBezTo>
                <a:cubicBezTo>
                  <a:pt x="7941" y="13266"/>
                  <a:pt x="7975" y="13232"/>
                  <a:pt x="7975" y="13232"/>
                </a:cubicBezTo>
                <a:cubicBezTo>
                  <a:pt x="8009" y="13199"/>
                  <a:pt x="8009" y="13165"/>
                  <a:pt x="8009" y="13165"/>
                </a:cubicBezTo>
                <a:cubicBezTo>
                  <a:pt x="8009" y="13131"/>
                  <a:pt x="8009" y="13097"/>
                  <a:pt x="7975" y="13097"/>
                </a:cubicBezTo>
                <a:cubicBezTo>
                  <a:pt x="7975" y="13064"/>
                  <a:pt x="7941" y="13064"/>
                  <a:pt x="7907" y="13030"/>
                </a:cubicBezTo>
                <a:cubicBezTo>
                  <a:pt x="7873" y="13030"/>
                  <a:pt x="7840" y="12996"/>
                  <a:pt x="7738" y="12996"/>
                </a:cubicBezTo>
                <a:cubicBezTo>
                  <a:pt x="7671" y="12962"/>
                  <a:pt x="7603" y="12962"/>
                  <a:pt x="7603" y="12929"/>
                </a:cubicBezTo>
                <a:cubicBezTo>
                  <a:pt x="7536" y="12929"/>
                  <a:pt x="7502" y="12895"/>
                  <a:pt x="7502" y="12861"/>
                </a:cubicBezTo>
                <a:cubicBezTo>
                  <a:pt x="7468" y="12827"/>
                  <a:pt x="7468" y="12794"/>
                  <a:pt x="7468" y="12760"/>
                </a:cubicBezTo>
                <a:cubicBezTo>
                  <a:pt x="7468" y="12726"/>
                  <a:pt x="7468" y="12659"/>
                  <a:pt x="7502" y="12625"/>
                </a:cubicBezTo>
                <a:cubicBezTo>
                  <a:pt x="7536" y="12591"/>
                  <a:pt x="7569" y="12557"/>
                  <a:pt x="7603" y="12557"/>
                </a:cubicBezTo>
                <a:cubicBezTo>
                  <a:pt x="7671" y="12524"/>
                  <a:pt x="7704" y="12524"/>
                  <a:pt x="7772" y="12524"/>
                </a:cubicBezTo>
                <a:cubicBezTo>
                  <a:pt x="7840" y="12524"/>
                  <a:pt x="7873" y="12524"/>
                  <a:pt x="7941" y="12557"/>
                </a:cubicBezTo>
                <a:cubicBezTo>
                  <a:pt x="7975" y="12591"/>
                  <a:pt x="8009" y="12591"/>
                  <a:pt x="8042" y="12659"/>
                </a:cubicBezTo>
                <a:cubicBezTo>
                  <a:pt x="8076" y="12692"/>
                  <a:pt x="8076" y="12726"/>
                  <a:pt x="8076" y="12760"/>
                </a:cubicBezTo>
                <a:cubicBezTo>
                  <a:pt x="7975" y="12794"/>
                  <a:pt x="7975" y="12794"/>
                  <a:pt x="7975" y="12794"/>
                </a:cubicBezTo>
                <a:cubicBezTo>
                  <a:pt x="7975" y="12726"/>
                  <a:pt x="7941" y="12692"/>
                  <a:pt x="7907" y="12659"/>
                </a:cubicBezTo>
                <a:cubicBezTo>
                  <a:pt x="7873" y="12625"/>
                  <a:pt x="7840" y="12625"/>
                  <a:pt x="7772" y="12625"/>
                </a:cubicBezTo>
                <a:cubicBezTo>
                  <a:pt x="7704" y="12625"/>
                  <a:pt x="7671" y="12625"/>
                  <a:pt x="7637" y="12659"/>
                </a:cubicBezTo>
                <a:cubicBezTo>
                  <a:pt x="7603" y="12692"/>
                  <a:pt x="7569" y="12726"/>
                  <a:pt x="7569" y="12760"/>
                </a:cubicBezTo>
                <a:cubicBezTo>
                  <a:pt x="7569" y="12794"/>
                  <a:pt x="7603" y="12794"/>
                  <a:pt x="7603" y="12827"/>
                </a:cubicBezTo>
                <a:cubicBezTo>
                  <a:pt x="7637" y="12827"/>
                  <a:pt x="7671" y="12861"/>
                  <a:pt x="7772" y="12895"/>
                </a:cubicBezTo>
                <a:cubicBezTo>
                  <a:pt x="7873" y="12895"/>
                  <a:pt x="7941" y="12929"/>
                  <a:pt x="7975" y="12929"/>
                </a:cubicBezTo>
                <a:cubicBezTo>
                  <a:pt x="8009" y="12962"/>
                  <a:pt x="8042" y="12996"/>
                  <a:pt x="8076" y="13030"/>
                </a:cubicBezTo>
                <a:cubicBezTo>
                  <a:pt x="8110" y="13064"/>
                  <a:pt x="8110" y="13097"/>
                  <a:pt x="8110" y="13131"/>
                </a:cubicBezTo>
                <a:cubicBezTo>
                  <a:pt x="8110" y="13199"/>
                  <a:pt x="8110" y="13232"/>
                  <a:pt x="8076" y="13266"/>
                </a:cubicBezTo>
                <a:cubicBezTo>
                  <a:pt x="8042" y="13300"/>
                  <a:pt x="8009" y="13334"/>
                  <a:pt x="7975" y="13367"/>
                </a:cubicBezTo>
                <a:cubicBezTo>
                  <a:pt x="7907" y="13401"/>
                  <a:pt x="7873" y="13401"/>
                  <a:pt x="7806" y="13401"/>
                </a:cubicBezTo>
                <a:cubicBezTo>
                  <a:pt x="7704" y="13401"/>
                  <a:pt x="7671" y="13401"/>
                  <a:pt x="7603" y="13367"/>
                </a:cubicBezTo>
                <a:cubicBezTo>
                  <a:pt x="7569" y="13334"/>
                  <a:pt x="7502" y="13300"/>
                  <a:pt x="7468" y="13266"/>
                </a:cubicBezTo>
                <a:cubicBezTo>
                  <a:pt x="7468" y="13232"/>
                  <a:pt x="7434" y="13165"/>
                  <a:pt x="7434" y="13097"/>
                </a:cubicBezTo>
                <a:close/>
                <a:moveTo>
                  <a:pt x="6792" y="12625"/>
                </a:moveTo>
                <a:cubicBezTo>
                  <a:pt x="7029" y="12726"/>
                  <a:pt x="7029" y="12726"/>
                  <a:pt x="7029" y="12726"/>
                </a:cubicBezTo>
                <a:cubicBezTo>
                  <a:pt x="7062" y="12760"/>
                  <a:pt x="7096" y="12760"/>
                  <a:pt x="7130" y="12760"/>
                </a:cubicBezTo>
                <a:cubicBezTo>
                  <a:pt x="7164" y="12760"/>
                  <a:pt x="7198" y="12760"/>
                  <a:pt x="7198" y="12760"/>
                </a:cubicBezTo>
                <a:cubicBezTo>
                  <a:pt x="7231" y="12726"/>
                  <a:pt x="7265" y="12692"/>
                  <a:pt x="7265" y="12692"/>
                </a:cubicBezTo>
                <a:cubicBezTo>
                  <a:pt x="7265" y="12659"/>
                  <a:pt x="7265" y="12625"/>
                  <a:pt x="7265" y="12591"/>
                </a:cubicBezTo>
                <a:cubicBezTo>
                  <a:pt x="7231" y="12557"/>
                  <a:pt x="7198" y="12524"/>
                  <a:pt x="7164" y="12490"/>
                </a:cubicBezTo>
                <a:cubicBezTo>
                  <a:pt x="6893" y="12389"/>
                  <a:pt x="6893" y="12389"/>
                  <a:pt x="6893" y="12389"/>
                </a:cubicBezTo>
                <a:lnTo>
                  <a:pt x="6792" y="12625"/>
                </a:lnTo>
                <a:close/>
                <a:moveTo>
                  <a:pt x="6522" y="13030"/>
                </a:moveTo>
                <a:cubicBezTo>
                  <a:pt x="6826" y="12254"/>
                  <a:pt x="6826" y="12254"/>
                  <a:pt x="6826" y="12254"/>
                </a:cubicBezTo>
                <a:cubicBezTo>
                  <a:pt x="7198" y="12389"/>
                  <a:pt x="7198" y="12389"/>
                  <a:pt x="7198" y="12389"/>
                </a:cubicBezTo>
                <a:cubicBezTo>
                  <a:pt x="7265" y="12422"/>
                  <a:pt x="7299" y="12456"/>
                  <a:pt x="7333" y="12490"/>
                </a:cubicBezTo>
                <a:cubicBezTo>
                  <a:pt x="7367" y="12524"/>
                  <a:pt x="7367" y="12557"/>
                  <a:pt x="7400" y="12591"/>
                </a:cubicBezTo>
                <a:cubicBezTo>
                  <a:pt x="7400" y="12659"/>
                  <a:pt x="7400" y="12692"/>
                  <a:pt x="7367" y="12726"/>
                </a:cubicBezTo>
                <a:cubicBezTo>
                  <a:pt x="7333" y="12794"/>
                  <a:pt x="7299" y="12827"/>
                  <a:pt x="7265" y="12861"/>
                </a:cubicBezTo>
                <a:cubicBezTo>
                  <a:pt x="7198" y="12861"/>
                  <a:pt x="7130" y="12861"/>
                  <a:pt x="7062" y="12861"/>
                </a:cubicBezTo>
                <a:cubicBezTo>
                  <a:pt x="7096" y="12861"/>
                  <a:pt x="7096" y="12895"/>
                  <a:pt x="7096" y="12895"/>
                </a:cubicBezTo>
                <a:cubicBezTo>
                  <a:pt x="7130" y="12962"/>
                  <a:pt x="7130" y="12996"/>
                  <a:pt x="7130" y="13064"/>
                </a:cubicBezTo>
                <a:cubicBezTo>
                  <a:pt x="7198" y="13334"/>
                  <a:pt x="7198" y="13334"/>
                  <a:pt x="7198" y="13334"/>
                </a:cubicBezTo>
                <a:cubicBezTo>
                  <a:pt x="7062" y="13266"/>
                  <a:pt x="7062" y="13266"/>
                  <a:pt x="7062" y="13266"/>
                </a:cubicBezTo>
                <a:cubicBezTo>
                  <a:pt x="7029" y="13064"/>
                  <a:pt x="7029" y="13064"/>
                  <a:pt x="7029" y="13064"/>
                </a:cubicBezTo>
                <a:cubicBezTo>
                  <a:pt x="7029" y="12996"/>
                  <a:pt x="6995" y="12962"/>
                  <a:pt x="6995" y="12929"/>
                </a:cubicBezTo>
                <a:cubicBezTo>
                  <a:pt x="6995" y="12895"/>
                  <a:pt x="6995" y="12861"/>
                  <a:pt x="6961" y="12861"/>
                </a:cubicBezTo>
                <a:cubicBezTo>
                  <a:pt x="6961" y="12827"/>
                  <a:pt x="6961" y="12827"/>
                  <a:pt x="6927" y="12794"/>
                </a:cubicBezTo>
                <a:cubicBezTo>
                  <a:pt x="6893" y="12794"/>
                  <a:pt x="6893" y="12794"/>
                  <a:pt x="6893" y="12794"/>
                </a:cubicBezTo>
                <a:cubicBezTo>
                  <a:pt x="6758" y="12726"/>
                  <a:pt x="6758" y="12726"/>
                  <a:pt x="6758" y="12726"/>
                </a:cubicBezTo>
                <a:cubicBezTo>
                  <a:pt x="6623" y="13064"/>
                  <a:pt x="6623" y="13064"/>
                  <a:pt x="6623" y="13064"/>
                </a:cubicBezTo>
                <a:lnTo>
                  <a:pt x="6522" y="13030"/>
                </a:lnTo>
                <a:close/>
                <a:moveTo>
                  <a:pt x="5744" y="12524"/>
                </a:moveTo>
                <a:cubicBezTo>
                  <a:pt x="6251" y="11882"/>
                  <a:pt x="6251" y="11882"/>
                  <a:pt x="6251" y="11882"/>
                </a:cubicBezTo>
                <a:cubicBezTo>
                  <a:pt x="6758" y="12254"/>
                  <a:pt x="6758" y="12254"/>
                  <a:pt x="6758" y="12254"/>
                </a:cubicBezTo>
                <a:cubicBezTo>
                  <a:pt x="6691" y="12321"/>
                  <a:pt x="6691" y="12321"/>
                  <a:pt x="6691" y="12321"/>
                </a:cubicBezTo>
                <a:cubicBezTo>
                  <a:pt x="6285" y="12017"/>
                  <a:pt x="6285" y="12017"/>
                  <a:pt x="6285" y="12017"/>
                </a:cubicBezTo>
                <a:cubicBezTo>
                  <a:pt x="6116" y="12220"/>
                  <a:pt x="6116" y="12220"/>
                  <a:pt x="6116" y="12220"/>
                </a:cubicBezTo>
                <a:cubicBezTo>
                  <a:pt x="6488" y="12524"/>
                  <a:pt x="6488" y="12524"/>
                  <a:pt x="6488" y="12524"/>
                </a:cubicBezTo>
                <a:cubicBezTo>
                  <a:pt x="6454" y="12591"/>
                  <a:pt x="6454" y="12591"/>
                  <a:pt x="6454" y="12591"/>
                </a:cubicBezTo>
                <a:cubicBezTo>
                  <a:pt x="6082" y="12287"/>
                  <a:pt x="6082" y="12287"/>
                  <a:pt x="6082" y="12287"/>
                </a:cubicBezTo>
                <a:cubicBezTo>
                  <a:pt x="5880" y="12524"/>
                  <a:pt x="5880" y="12524"/>
                  <a:pt x="5880" y="12524"/>
                </a:cubicBezTo>
                <a:cubicBezTo>
                  <a:pt x="6319" y="12827"/>
                  <a:pt x="6319" y="12827"/>
                  <a:pt x="6319" y="12827"/>
                </a:cubicBezTo>
                <a:cubicBezTo>
                  <a:pt x="6251" y="12929"/>
                  <a:pt x="6251" y="12929"/>
                  <a:pt x="6251" y="12929"/>
                </a:cubicBezTo>
                <a:lnTo>
                  <a:pt x="5744" y="12524"/>
                </a:lnTo>
                <a:close/>
                <a:moveTo>
                  <a:pt x="5305" y="12186"/>
                </a:moveTo>
                <a:cubicBezTo>
                  <a:pt x="5609" y="11308"/>
                  <a:pt x="5609" y="11308"/>
                  <a:pt x="5609" y="11308"/>
                </a:cubicBezTo>
                <a:cubicBezTo>
                  <a:pt x="5677" y="11410"/>
                  <a:pt x="5677" y="11410"/>
                  <a:pt x="5677" y="11410"/>
                </a:cubicBezTo>
                <a:cubicBezTo>
                  <a:pt x="5440" y="12017"/>
                  <a:pt x="5440" y="12017"/>
                  <a:pt x="5440" y="12017"/>
                </a:cubicBezTo>
                <a:cubicBezTo>
                  <a:pt x="5440" y="12051"/>
                  <a:pt x="5407" y="12085"/>
                  <a:pt x="5407" y="12152"/>
                </a:cubicBezTo>
                <a:cubicBezTo>
                  <a:pt x="5440" y="12118"/>
                  <a:pt x="5474" y="12085"/>
                  <a:pt x="5508" y="12051"/>
                </a:cubicBezTo>
                <a:cubicBezTo>
                  <a:pt x="6082" y="11747"/>
                  <a:pt x="6082" y="11747"/>
                  <a:pt x="6082" y="11747"/>
                </a:cubicBezTo>
                <a:cubicBezTo>
                  <a:pt x="6184" y="11815"/>
                  <a:pt x="6184" y="11815"/>
                  <a:pt x="6184" y="11815"/>
                </a:cubicBezTo>
                <a:cubicBezTo>
                  <a:pt x="5373" y="12254"/>
                  <a:pt x="5373" y="12254"/>
                  <a:pt x="5373" y="12254"/>
                </a:cubicBezTo>
                <a:lnTo>
                  <a:pt x="5305" y="12186"/>
                </a:lnTo>
                <a:close/>
                <a:moveTo>
                  <a:pt x="4900" y="11747"/>
                </a:moveTo>
                <a:cubicBezTo>
                  <a:pt x="5508" y="11173"/>
                  <a:pt x="5508" y="11173"/>
                  <a:pt x="5508" y="11173"/>
                </a:cubicBezTo>
                <a:cubicBezTo>
                  <a:pt x="5576" y="11241"/>
                  <a:pt x="5576" y="11241"/>
                  <a:pt x="5576" y="11241"/>
                </a:cubicBezTo>
                <a:cubicBezTo>
                  <a:pt x="4967" y="11848"/>
                  <a:pt x="4967" y="11848"/>
                  <a:pt x="4967" y="11848"/>
                </a:cubicBezTo>
                <a:lnTo>
                  <a:pt x="4900" y="11747"/>
                </a:lnTo>
                <a:close/>
                <a:moveTo>
                  <a:pt x="4190" y="11072"/>
                </a:moveTo>
                <a:cubicBezTo>
                  <a:pt x="4798" y="10464"/>
                  <a:pt x="4798" y="10464"/>
                  <a:pt x="4798" y="10464"/>
                </a:cubicBezTo>
                <a:cubicBezTo>
                  <a:pt x="4866" y="10566"/>
                  <a:pt x="4866" y="10566"/>
                  <a:pt x="4866" y="10566"/>
                </a:cubicBezTo>
                <a:cubicBezTo>
                  <a:pt x="4731" y="11342"/>
                  <a:pt x="4731" y="11342"/>
                  <a:pt x="4731" y="11342"/>
                </a:cubicBezTo>
                <a:cubicBezTo>
                  <a:pt x="5204" y="10870"/>
                  <a:pt x="5204" y="10870"/>
                  <a:pt x="5204" y="10870"/>
                </a:cubicBezTo>
                <a:cubicBezTo>
                  <a:pt x="5271" y="10937"/>
                  <a:pt x="5271" y="10937"/>
                  <a:pt x="5271" y="10937"/>
                </a:cubicBezTo>
                <a:cubicBezTo>
                  <a:pt x="4663" y="11545"/>
                  <a:pt x="4663" y="11545"/>
                  <a:pt x="4663" y="11545"/>
                </a:cubicBezTo>
                <a:cubicBezTo>
                  <a:pt x="4596" y="11477"/>
                  <a:pt x="4596" y="11477"/>
                  <a:pt x="4596" y="11477"/>
                </a:cubicBezTo>
                <a:cubicBezTo>
                  <a:pt x="4764" y="10667"/>
                  <a:pt x="4764" y="10667"/>
                  <a:pt x="4764" y="10667"/>
                </a:cubicBezTo>
                <a:cubicBezTo>
                  <a:pt x="4291" y="11140"/>
                  <a:pt x="4291" y="11140"/>
                  <a:pt x="4291" y="11140"/>
                </a:cubicBezTo>
                <a:lnTo>
                  <a:pt x="4190" y="11072"/>
                </a:lnTo>
                <a:close/>
                <a:moveTo>
                  <a:pt x="4629" y="10228"/>
                </a:moveTo>
                <a:cubicBezTo>
                  <a:pt x="4697" y="10329"/>
                  <a:pt x="4697" y="10329"/>
                  <a:pt x="4697" y="10329"/>
                </a:cubicBezTo>
                <a:cubicBezTo>
                  <a:pt x="4359" y="10667"/>
                  <a:pt x="4359" y="10667"/>
                  <a:pt x="4359" y="10667"/>
                </a:cubicBezTo>
                <a:cubicBezTo>
                  <a:pt x="4291" y="10734"/>
                  <a:pt x="4258" y="10768"/>
                  <a:pt x="4190" y="10768"/>
                </a:cubicBezTo>
                <a:cubicBezTo>
                  <a:pt x="4156" y="10802"/>
                  <a:pt x="4089" y="10802"/>
                  <a:pt x="4021" y="10802"/>
                </a:cubicBezTo>
                <a:cubicBezTo>
                  <a:pt x="3987" y="10768"/>
                  <a:pt x="3920" y="10734"/>
                  <a:pt x="3852" y="10701"/>
                </a:cubicBezTo>
                <a:cubicBezTo>
                  <a:pt x="3818" y="10633"/>
                  <a:pt x="3784" y="10566"/>
                  <a:pt x="3751" y="10532"/>
                </a:cubicBezTo>
                <a:cubicBezTo>
                  <a:pt x="3751" y="10464"/>
                  <a:pt x="3751" y="10431"/>
                  <a:pt x="3751" y="10363"/>
                </a:cubicBezTo>
                <a:cubicBezTo>
                  <a:pt x="3784" y="10329"/>
                  <a:pt x="3818" y="10262"/>
                  <a:pt x="3886" y="10194"/>
                </a:cubicBezTo>
                <a:cubicBezTo>
                  <a:pt x="4224" y="9857"/>
                  <a:pt x="4224" y="9857"/>
                  <a:pt x="4224" y="9857"/>
                </a:cubicBezTo>
                <a:cubicBezTo>
                  <a:pt x="4325" y="9924"/>
                  <a:pt x="4325" y="9924"/>
                  <a:pt x="4325" y="9924"/>
                </a:cubicBezTo>
                <a:cubicBezTo>
                  <a:pt x="3953" y="10262"/>
                  <a:pt x="3953" y="10262"/>
                  <a:pt x="3953" y="10262"/>
                </a:cubicBezTo>
                <a:cubicBezTo>
                  <a:pt x="3920" y="10329"/>
                  <a:pt x="3886" y="10363"/>
                  <a:pt x="3852" y="10397"/>
                </a:cubicBezTo>
                <a:cubicBezTo>
                  <a:pt x="3852" y="10431"/>
                  <a:pt x="3852" y="10464"/>
                  <a:pt x="3852" y="10498"/>
                </a:cubicBezTo>
                <a:cubicBezTo>
                  <a:pt x="3886" y="10532"/>
                  <a:pt x="3886" y="10566"/>
                  <a:pt x="3920" y="10599"/>
                </a:cubicBezTo>
                <a:cubicBezTo>
                  <a:pt x="3987" y="10667"/>
                  <a:pt x="4055" y="10701"/>
                  <a:pt x="4089" y="10701"/>
                </a:cubicBezTo>
                <a:cubicBezTo>
                  <a:pt x="4156" y="10701"/>
                  <a:pt x="4190" y="10667"/>
                  <a:pt x="4291" y="10599"/>
                </a:cubicBezTo>
                <a:lnTo>
                  <a:pt x="4629" y="10228"/>
                </a:lnTo>
                <a:close/>
                <a:moveTo>
                  <a:pt x="3109" y="9114"/>
                </a:moveTo>
                <a:cubicBezTo>
                  <a:pt x="3886" y="8810"/>
                  <a:pt x="3886" y="8810"/>
                  <a:pt x="3886" y="8810"/>
                </a:cubicBezTo>
                <a:cubicBezTo>
                  <a:pt x="3953" y="8912"/>
                  <a:pt x="3953" y="8912"/>
                  <a:pt x="3953" y="8912"/>
                </a:cubicBezTo>
                <a:cubicBezTo>
                  <a:pt x="3480" y="9553"/>
                  <a:pt x="3480" y="9553"/>
                  <a:pt x="3480" y="9553"/>
                </a:cubicBezTo>
                <a:cubicBezTo>
                  <a:pt x="4089" y="9317"/>
                  <a:pt x="4089" y="9317"/>
                  <a:pt x="4089" y="9317"/>
                </a:cubicBezTo>
                <a:cubicBezTo>
                  <a:pt x="4156" y="9418"/>
                  <a:pt x="4156" y="9418"/>
                  <a:pt x="4156" y="9418"/>
                </a:cubicBezTo>
                <a:cubicBezTo>
                  <a:pt x="3345" y="9722"/>
                  <a:pt x="3345" y="9722"/>
                  <a:pt x="3345" y="9722"/>
                </a:cubicBezTo>
                <a:cubicBezTo>
                  <a:pt x="3311" y="9621"/>
                  <a:pt x="3311" y="9621"/>
                  <a:pt x="3311" y="9621"/>
                </a:cubicBezTo>
                <a:cubicBezTo>
                  <a:pt x="3751" y="8979"/>
                  <a:pt x="3751" y="8979"/>
                  <a:pt x="3751" y="8979"/>
                </a:cubicBezTo>
                <a:cubicBezTo>
                  <a:pt x="3142" y="9215"/>
                  <a:pt x="3142" y="9215"/>
                  <a:pt x="3142" y="9215"/>
                </a:cubicBezTo>
                <a:lnTo>
                  <a:pt x="3109" y="9114"/>
                </a:lnTo>
                <a:close/>
                <a:moveTo>
                  <a:pt x="3311" y="8372"/>
                </a:moveTo>
                <a:cubicBezTo>
                  <a:pt x="3345" y="8642"/>
                  <a:pt x="3345" y="8642"/>
                  <a:pt x="3345" y="8642"/>
                </a:cubicBezTo>
                <a:cubicBezTo>
                  <a:pt x="3548" y="8507"/>
                  <a:pt x="3548" y="8507"/>
                  <a:pt x="3548" y="8507"/>
                </a:cubicBezTo>
                <a:cubicBezTo>
                  <a:pt x="3616" y="8473"/>
                  <a:pt x="3683" y="8439"/>
                  <a:pt x="3717" y="8439"/>
                </a:cubicBezTo>
                <a:cubicBezTo>
                  <a:pt x="3683" y="8439"/>
                  <a:pt x="3616" y="8439"/>
                  <a:pt x="3548" y="8405"/>
                </a:cubicBezTo>
                <a:lnTo>
                  <a:pt x="3311" y="8372"/>
                </a:lnTo>
                <a:close/>
                <a:moveTo>
                  <a:pt x="2906" y="8169"/>
                </a:moveTo>
                <a:cubicBezTo>
                  <a:pt x="3784" y="8372"/>
                  <a:pt x="3784" y="8372"/>
                  <a:pt x="3784" y="8372"/>
                </a:cubicBezTo>
                <a:cubicBezTo>
                  <a:pt x="3818" y="8473"/>
                  <a:pt x="3818" y="8473"/>
                  <a:pt x="3818" y="8473"/>
                </a:cubicBezTo>
                <a:cubicBezTo>
                  <a:pt x="3041" y="8979"/>
                  <a:pt x="3041" y="8979"/>
                  <a:pt x="3041" y="8979"/>
                </a:cubicBezTo>
                <a:cubicBezTo>
                  <a:pt x="3041" y="8844"/>
                  <a:pt x="3041" y="8844"/>
                  <a:pt x="3041" y="8844"/>
                </a:cubicBezTo>
                <a:cubicBezTo>
                  <a:pt x="3244" y="8709"/>
                  <a:pt x="3244" y="8709"/>
                  <a:pt x="3244" y="8709"/>
                </a:cubicBezTo>
                <a:cubicBezTo>
                  <a:pt x="3210" y="8338"/>
                  <a:pt x="3210" y="8338"/>
                  <a:pt x="3210" y="8338"/>
                </a:cubicBezTo>
                <a:cubicBezTo>
                  <a:pt x="2940" y="8304"/>
                  <a:pt x="2940" y="8304"/>
                  <a:pt x="2940" y="8304"/>
                </a:cubicBezTo>
                <a:lnTo>
                  <a:pt x="2906" y="8169"/>
                </a:lnTo>
                <a:close/>
                <a:moveTo>
                  <a:pt x="2838" y="7393"/>
                </a:moveTo>
                <a:cubicBezTo>
                  <a:pt x="3683" y="7393"/>
                  <a:pt x="3683" y="7393"/>
                  <a:pt x="3683" y="7393"/>
                </a:cubicBezTo>
                <a:cubicBezTo>
                  <a:pt x="3683" y="7494"/>
                  <a:pt x="3683" y="7494"/>
                  <a:pt x="3683" y="7494"/>
                </a:cubicBezTo>
                <a:cubicBezTo>
                  <a:pt x="3345" y="7494"/>
                  <a:pt x="3345" y="7494"/>
                  <a:pt x="3345" y="7494"/>
                </a:cubicBezTo>
                <a:cubicBezTo>
                  <a:pt x="3345" y="7933"/>
                  <a:pt x="3345" y="7933"/>
                  <a:pt x="3345" y="7933"/>
                </a:cubicBezTo>
                <a:cubicBezTo>
                  <a:pt x="3683" y="7933"/>
                  <a:pt x="3683" y="7933"/>
                  <a:pt x="3683" y="7933"/>
                </a:cubicBezTo>
                <a:cubicBezTo>
                  <a:pt x="3683" y="8034"/>
                  <a:pt x="3683" y="8034"/>
                  <a:pt x="3683" y="8034"/>
                </a:cubicBezTo>
                <a:cubicBezTo>
                  <a:pt x="2838" y="8034"/>
                  <a:pt x="2838" y="8034"/>
                  <a:pt x="2838" y="8034"/>
                </a:cubicBezTo>
                <a:cubicBezTo>
                  <a:pt x="2838" y="7933"/>
                  <a:pt x="2838" y="7933"/>
                  <a:pt x="2838" y="7933"/>
                </a:cubicBezTo>
                <a:cubicBezTo>
                  <a:pt x="3244" y="7933"/>
                  <a:pt x="3244" y="7933"/>
                  <a:pt x="3244" y="7933"/>
                </a:cubicBezTo>
                <a:cubicBezTo>
                  <a:pt x="3244" y="7494"/>
                  <a:pt x="3244" y="7494"/>
                  <a:pt x="3244" y="7494"/>
                </a:cubicBezTo>
                <a:cubicBezTo>
                  <a:pt x="2838" y="7494"/>
                  <a:pt x="2838" y="7494"/>
                  <a:pt x="2838" y="7494"/>
                </a:cubicBezTo>
                <a:lnTo>
                  <a:pt x="2838" y="7393"/>
                </a:lnTo>
                <a:close/>
                <a:moveTo>
                  <a:pt x="3616" y="7055"/>
                </a:moveTo>
                <a:cubicBezTo>
                  <a:pt x="3616" y="7156"/>
                  <a:pt x="3616" y="7156"/>
                  <a:pt x="3616" y="7156"/>
                </a:cubicBezTo>
                <a:cubicBezTo>
                  <a:pt x="3142" y="7156"/>
                  <a:pt x="3142" y="7156"/>
                  <a:pt x="3142" y="7156"/>
                </a:cubicBezTo>
                <a:cubicBezTo>
                  <a:pt x="3041" y="7156"/>
                  <a:pt x="2973" y="7156"/>
                  <a:pt x="2940" y="7123"/>
                </a:cubicBezTo>
                <a:cubicBezTo>
                  <a:pt x="2872" y="7123"/>
                  <a:pt x="2838" y="7089"/>
                  <a:pt x="2804" y="7021"/>
                </a:cubicBezTo>
                <a:cubicBezTo>
                  <a:pt x="2771" y="6988"/>
                  <a:pt x="2771" y="6920"/>
                  <a:pt x="2771" y="6819"/>
                </a:cubicBezTo>
                <a:cubicBezTo>
                  <a:pt x="2771" y="6751"/>
                  <a:pt x="2771" y="6684"/>
                  <a:pt x="2804" y="6650"/>
                </a:cubicBezTo>
                <a:cubicBezTo>
                  <a:pt x="2838" y="6582"/>
                  <a:pt x="2872" y="6549"/>
                  <a:pt x="2906" y="6515"/>
                </a:cubicBezTo>
                <a:cubicBezTo>
                  <a:pt x="2973" y="6515"/>
                  <a:pt x="3041" y="6481"/>
                  <a:pt x="3142" y="6481"/>
                </a:cubicBezTo>
                <a:cubicBezTo>
                  <a:pt x="3616" y="6481"/>
                  <a:pt x="3616" y="6481"/>
                  <a:pt x="3616" y="6481"/>
                </a:cubicBezTo>
                <a:cubicBezTo>
                  <a:pt x="3616" y="6616"/>
                  <a:pt x="3616" y="6616"/>
                  <a:pt x="3616" y="6616"/>
                </a:cubicBezTo>
                <a:cubicBezTo>
                  <a:pt x="3142" y="6616"/>
                  <a:pt x="3142" y="6616"/>
                  <a:pt x="3142" y="6616"/>
                </a:cubicBezTo>
                <a:cubicBezTo>
                  <a:pt x="3041" y="6616"/>
                  <a:pt x="3007" y="6616"/>
                  <a:pt x="2973" y="6616"/>
                </a:cubicBezTo>
                <a:cubicBezTo>
                  <a:pt x="2940" y="6650"/>
                  <a:pt x="2906" y="6684"/>
                  <a:pt x="2872" y="6684"/>
                </a:cubicBezTo>
                <a:cubicBezTo>
                  <a:pt x="2872" y="6718"/>
                  <a:pt x="2872" y="6785"/>
                  <a:pt x="2872" y="6819"/>
                </a:cubicBezTo>
                <a:cubicBezTo>
                  <a:pt x="2872" y="6920"/>
                  <a:pt x="2872" y="6954"/>
                  <a:pt x="2906" y="6988"/>
                </a:cubicBezTo>
                <a:cubicBezTo>
                  <a:pt x="2940" y="7021"/>
                  <a:pt x="3007" y="7055"/>
                  <a:pt x="3142" y="7055"/>
                </a:cubicBezTo>
                <a:lnTo>
                  <a:pt x="3616" y="7055"/>
                </a:lnTo>
                <a:close/>
                <a:moveTo>
                  <a:pt x="2838" y="5536"/>
                </a:moveTo>
                <a:cubicBezTo>
                  <a:pt x="3683" y="5333"/>
                  <a:pt x="3683" y="5333"/>
                  <a:pt x="3683" y="5333"/>
                </a:cubicBezTo>
                <a:cubicBezTo>
                  <a:pt x="3683" y="5435"/>
                  <a:pt x="3683" y="5435"/>
                  <a:pt x="3683" y="5435"/>
                </a:cubicBezTo>
                <a:cubicBezTo>
                  <a:pt x="3142" y="5570"/>
                  <a:pt x="3142" y="5570"/>
                  <a:pt x="3142" y="5570"/>
                </a:cubicBezTo>
                <a:cubicBezTo>
                  <a:pt x="3075" y="5570"/>
                  <a:pt x="3007" y="5604"/>
                  <a:pt x="2973" y="5604"/>
                </a:cubicBezTo>
                <a:cubicBezTo>
                  <a:pt x="3041" y="5637"/>
                  <a:pt x="3109" y="5637"/>
                  <a:pt x="3109" y="5637"/>
                </a:cubicBezTo>
                <a:cubicBezTo>
                  <a:pt x="3683" y="5806"/>
                  <a:pt x="3683" y="5806"/>
                  <a:pt x="3683" y="5806"/>
                </a:cubicBezTo>
                <a:cubicBezTo>
                  <a:pt x="3683" y="5941"/>
                  <a:pt x="3683" y="5941"/>
                  <a:pt x="3683" y="5941"/>
                </a:cubicBezTo>
                <a:cubicBezTo>
                  <a:pt x="3278" y="6042"/>
                  <a:pt x="3278" y="6042"/>
                  <a:pt x="3278" y="6042"/>
                </a:cubicBezTo>
                <a:cubicBezTo>
                  <a:pt x="3176" y="6076"/>
                  <a:pt x="3075" y="6110"/>
                  <a:pt x="2973" y="6110"/>
                </a:cubicBezTo>
                <a:cubicBezTo>
                  <a:pt x="3007" y="6144"/>
                  <a:pt x="3075" y="6144"/>
                  <a:pt x="3142" y="6177"/>
                </a:cubicBezTo>
                <a:cubicBezTo>
                  <a:pt x="3683" y="6312"/>
                  <a:pt x="3683" y="6312"/>
                  <a:pt x="3683" y="6312"/>
                </a:cubicBezTo>
                <a:cubicBezTo>
                  <a:pt x="3683" y="6414"/>
                  <a:pt x="3683" y="6414"/>
                  <a:pt x="3683" y="6414"/>
                </a:cubicBezTo>
                <a:cubicBezTo>
                  <a:pt x="2838" y="6177"/>
                  <a:pt x="2838" y="6177"/>
                  <a:pt x="2838" y="6177"/>
                </a:cubicBezTo>
                <a:cubicBezTo>
                  <a:pt x="2838" y="6076"/>
                  <a:pt x="2838" y="6076"/>
                  <a:pt x="2838" y="6076"/>
                </a:cubicBezTo>
                <a:cubicBezTo>
                  <a:pt x="3480" y="5907"/>
                  <a:pt x="3480" y="5907"/>
                  <a:pt x="3480" y="5907"/>
                </a:cubicBezTo>
                <a:cubicBezTo>
                  <a:pt x="3548" y="5874"/>
                  <a:pt x="3582" y="5874"/>
                  <a:pt x="3582" y="5874"/>
                </a:cubicBezTo>
                <a:cubicBezTo>
                  <a:pt x="3548" y="5874"/>
                  <a:pt x="3514" y="5840"/>
                  <a:pt x="3480" y="5840"/>
                </a:cubicBezTo>
                <a:cubicBezTo>
                  <a:pt x="2838" y="5671"/>
                  <a:pt x="2838" y="5671"/>
                  <a:pt x="2838" y="5671"/>
                </a:cubicBezTo>
                <a:lnTo>
                  <a:pt x="2838" y="5536"/>
                </a:lnTo>
                <a:close/>
                <a:moveTo>
                  <a:pt x="9225" y="101"/>
                </a:moveTo>
                <a:cubicBezTo>
                  <a:pt x="7333" y="101"/>
                  <a:pt x="5643" y="878"/>
                  <a:pt x="4393" y="2127"/>
                </a:cubicBezTo>
                <a:cubicBezTo>
                  <a:pt x="3176" y="3342"/>
                  <a:pt x="2399" y="5063"/>
                  <a:pt x="2399" y="6920"/>
                </a:cubicBezTo>
                <a:cubicBezTo>
                  <a:pt x="2399" y="8810"/>
                  <a:pt x="3176" y="10532"/>
                  <a:pt x="4393" y="11747"/>
                </a:cubicBezTo>
                <a:cubicBezTo>
                  <a:pt x="5643" y="12996"/>
                  <a:pt x="7333" y="13739"/>
                  <a:pt x="9225" y="13739"/>
                </a:cubicBezTo>
                <a:cubicBezTo>
                  <a:pt x="13010" y="13739"/>
                  <a:pt x="16051" y="10701"/>
                  <a:pt x="16051" y="6920"/>
                </a:cubicBezTo>
                <a:cubicBezTo>
                  <a:pt x="16051" y="5063"/>
                  <a:pt x="15274" y="3342"/>
                  <a:pt x="14058" y="2127"/>
                </a:cubicBezTo>
                <a:cubicBezTo>
                  <a:pt x="12807" y="878"/>
                  <a:pt x="11118" y="101"/>
                  <a:pt x="9225" y="101"/>
                </a:cubicBezTo>
                <a:close/>
                <a:moveTo>
                  <a:pt x="9225" y="0"/>
                </a:moveTo>
                <a:cubicBezTo>
                  <a:pt x="11151" y="0"/>
                  <a:pt x="12875" y="776"/>
                  <a:pt x="14125" y="2025"/>
                </a:cubicBezTo>
                <a:cubicBezTo>
                  <a:pt x="15376" y="3308"/>
                  <a:pt x="16153" y="5030"/>
                  <a:pt x="16153" y="6920"/>
                </a:cubicBezTo>
                <a:cubicBezTo>
                  <a:pt x="16153" y="10768"/>
                  <a:pt x="13044" y="13840"/>
                  <a:pt x="9225" y="13840"/>
                </a:cubicBezTo>
                <a:cubicBezTo>
                  <a:pt x="7333" y="13840"/>
                  <a:pt x="5576" y="13064"/>
                  <a:pt x="4325" y="11815"/>
                </a:cubicBezTo>
                <a:cubicBezTo>
                  <a:pt x="3075" y="10566"/>
                  <a:pt x="2298" y="8844"/>
                  <a:pt x="2298" y="6920"/>
                </a:cubicBezTo>
                <a:cubicBezTo>
                  <a:pt x="2298" y="5030"/>
                  <a:pt x="3075" y="3308"/>
                  <a:pt x="4325" y="2025"/>
                </a:cubicBezTo>
                <a:cubicBezTo>
                  <a:pt x="5576" y="776"/>
                  <a:pt x="7333" y="0"/>
                  <a:pt x="9225" y="0"/>
                </a:cubicBezTo>
                <a:close/>
                <a:moveTo>
                  <a:pt x="9225" y="1789"/>
                </a:moveTo>
                <a:cubicBezTo>
                  <a:pt x="12064" y="1789"/>
                  <a:pt x="14362" y="4085"/>
                  <a:pt x="14362" y="6920"/>
                </a:cubicBezTo>
                <a:cubicBezTo>
                  <a:pt x="14362" y="9756"/>
                  <a:pt x="12064" y="12051"/>
                  <a:pt x="9225" y="12051"/>
                </a:cubicBezTo>
                <a:cubicBezTo>
                  <a:pt x="6387" y="12051"/>
                  <a:pt x="4089" y="9756"/>
                  <a:pt x="4089" y="6920"/>
                </a:cubicBezTo>
                <a:cubicBezTo>
                  <a:pt x="4089" y="4085"/>
                  <a:pt x="6387" y="1789"/>
                  <a:pt x="9225" y="17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E68931-538F-4403-AE5B-D661EDF99B76}"/>
              </a:ext>
            </a:extLst>
          </p:cNvPr>
          <p:cNvSpPr txBox="1"/>
          <p:nvPr/>
        </p:nvSpPr>
        <p:spPr>
          <a:xfrm>
            <a:off x="456834" y="3065356"/>
            <a:ext cx="2252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7CC24AD-03CD-E1B2-5A24-CFC5C3966458}"/>
              </a:ext>
            </a:extLst>
          </p:cNvPr>
          <p:cNvCxnSpPr>
            <a:cxnSpLocks/>
          </p:cNvCxnSpPr>
          <p:nvPr/>
        </p:nvCxnSpPr>
        <p:spPr>
          <a:xfrm>
            <a:off x="560264" y="3957906"/>
            <a:ext cx="2176307" cy="0"/>
          </a:xfrm>
          <a:prstGeom prst="line">
            <a:avLst/>
          </a:prstGeom>
          <a:ln w="7620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4" name="组合 1033">
            <a:extLst>
              <a:ext uri="{FF2B5EF4-FFF2-40B4-BE49-F238E27FC236}">
                <a16:creationId xmlns:a16="http://schemas.microsoft.com/office/drawing/2014/main" id="{AE4D200F-963A-BC7D-94EB-BD93AA90DFE5}"/>
              </a:ext>
            </a:extLst>
          </p:cNvPr>
          <p:cNvGrpSpPr/>
          <p:nvPr/>
        </p:nvGrpSpPr>
        <p:grpSpPr>
          <a:xfrm>
            <a:off x="2973414" y="1347606"/>
            <a:ext cx="8667725" cy="2472423"/>
            <a:chOff x="2840064" y="1157106"/>
            <a:chExt cx="8667725" cy="247242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224DAFF-1D8E-26C7-881A-4B90387D789D}"/>
                </a:ext>
              </a:extLst>
            </p:cNvPr>
            <p:cNvGrpSpPr/>
            <p:nvPr/>
          </p:nvGrpSpPr>
          <p:grpSpPr>
            <a:xfrm>
              <a:off x="2840064" y="1157106"/>
              <a:ext cx="8667725" cy="2472423"/>
              <a:chOff x="2457450" y="1052811"/>
              <a:chExt cx="7261794" cy="2071388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6AE66C1D-E227-62F6-1875-9623E5AD7FFC}"/>
                  </a:ext>
                </a:extLst>
              </p:cNvPr>
              <p:cNvSpPr/>
              <p:nvPr/>
            </p:nvSpPr>
            <p:spPr>
              <a:xfrm>
                <a:off x="2457450" y="1809750"/>
                <a:ext cx="1181100" cy="1181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95FD131-020C-AE16-3279-9827B2AA28F7}"/>
                  </a:ext>
                </a:extLst>
              </p:cNvPr>
              <p:cNvCxnSpPr>
                <a:cxnSpLocks/>
                <a:stCxn id="7" idx="6"/>
              </p:cNvCxnSpPr>
              <p:nvPr/>
            </p:nvCxnSpPr>
            <p:spPr>
              <a:xfrm flipV="1">
                <a:off x="3638550" y="1938635"/>
                <a:ext cx="634489" cy="46166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395682B-1F20-4AD2-1146-77B9FFBAC103}"/>
                  </a:ext>
                </a:extLst>
              </p:cNvPr>
              <p:cNvSpPr/>
              <p:nvPr/>
            </p:nvSpPr>
            <p:spPr>
              <a:xfrm>
                <a:off x="4273039" y="1117252"/>
                <a:ext cx="1642765" cy="16427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8BA32147-BA5D-8C38-105F-AA4C2F7F9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98207" y="1874193"/>
                <a:ext cx="634489" cy="46166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B51231F-7EC7-9F87-626C-003738B522FA}"/>
                  </a:ext>
                </a:extLst>
              </p:cNvPr>
              <p:cNvSpPr/>
              <p:nvPr/>
            </p:nvSpPr>
            <p:spPr>
              <a:xfrm>
                <a:off x="6512140" y="1943099"/>
                <a:ext cx="1181100" cy="1181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47DC592-C4F9-CC3F-D63F-9566481DF4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55087" y="2071984"/>
                <a:ext cx="634489" cy="46166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62B2FE7-B74A-DC28-FBCE-E0C0C330279C}"/>
                  </a:ext>
                </a:extLst>
              </p:cNvPr>
              <p:cNvSpPr/>
              <p:nvPr/>
            </p:nvSpPr>
            <p:spPr>
              <a:xfrm>
                <a:off x="8278639" y="1052811"/>
                <a:ext cx="1440605" cy="145886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C357B6A-7A78-1E12-49EE-A3DA5FA5C1E2}"/>
                </a:ext>
              </a:extLst>
            </p:cNvPr>
            <p:cNvSpPr txBox="1"/>
            <p:nvPr/>
          </p:nvSpPr>
          <p:spPr>
            <a:xfrm>
              <a:off x="2900520" y="2688559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rPr>
                <a:t>学校信息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AC2975-BAB4-1B76-2847-FE2ED9C869BD}"/>
                </a:ext>
              </a:extLst>
            </p:cNvPr>
            <p:cNvSpPr txBox="1"/>
            <p:nvPr/>
          </p:nvSpPr>
          <p:spPr>
            <a:xfrm>
              <a:off x="5249727" y="214276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rPr>
                <a:t>文化传统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BA5BC22-02F6-5780-761F-4B911DC98D99}"/>
                </a:ext>
              </a:extLst>
            </p:cNvPr>
            <p:cNvSpPr txBox="1"/>
            <p:nvPr/>
          </p:nvSpPr>
          <p:spPr>
            <a:xfrm>
              <a:off x="7783847" y="2893231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rPr>
                <a:t>历史沿革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2F9CE0-19DE-AEAB-CF66-EA1227F155E6}"/>
                </a:ext>
              </a:extLst>
            </p:cNvPr>
            <p:cNvSpPr txBox="1"/>
            <p:nvPr/>
          </p:nvSpPr>
          <p:spPr>
            <a:xfrm>
              <a:off x="9967474" y="2004564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rPr>
                <a:t>师资力量</a:t>
              </a:r>
            </a:p>
          </p:txBody>
        </p:sp>
        <p:pic>
          <p:nvPicPr>
            <p:cNvPr id="1024" name="图形 1023">
              <a:extLst>
                <a:ext uri="{FF2B5EF4-FFF2-40B4-BE49-F238E27FC236}">
                  <a16:creationId xmlns:a16="http://schemas.microsoft.com/office/drawing/2014/main" id="{C59E9C17-A8C1-0DEA-986E-3B225F6D5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01739" y="2199147"/>
              <a:ext cx="412113" cy="400110"/>
            </a:xfrm>
            <a:prstGeom prst="rect">
              <a:avLst/>
            </a:prstGeom>
          </p:spPr>
        </p:pic>
        <p:pic>
          <p:nvPicPr>
            <p:cNvPr id="1027" name="图形 1026">
              <a:extLst>
                <a:ext uri="{FF2B5EF4-FFF2-40B4-BE49-F238E27FC236}">
                  <a16:creationId xmlns:a16="http://schemas.microsoft.com/office/drawing/2014/main" id="{A5092D3B-B1C2-BF0F-7C33-DC8E24635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569787" y="1418275"/>
              <a:ext cx="757330" cy="757330"/>
            </a:xfrm>
            <a:prstGeom prst="rect">
              <a:avLst/>
            </a:prstGeom>
          </p:spPr>
        </p:pic>
        <p:pic>
          <p:nvPicPr>
            <p:cNvPr id="1030" name="图形 1029">
              <a:extLst>
                <a:ext uri="{FF2B5EF4-FFF2-40B4-BE49-F238E27FC236}">
                  <a16:creationId xmlns:a16="http://schemas.microsoft.com/office/drawing/2014/main" id="{BF72DB96-C1E8-F1ED-D99A-10909FAAB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122581" y="2363862"/>
              <a:ext cx="505960" cy="505960"/>
            </a:xfrm>
            <a:prstGeom prst="rect">
              <a:avLst/>
            </a:prstGeom>
          </p:spPr>
        </p:pic>
        <p:pic>
          <p:nvPicPr>
            <p:cNvPr id="1032" name="图形 1031">
              <a:extLst>
                <a:ext uri="{FF2B5EF4-FFF2-40B4-BE49-F238E27FC236}">
                  <a16:creationId xmlns:a16="http://schemas.microsoft.com/office/drawing/2014/main" id="{AF327648-9D5D-6D81-653B-1DB4712B6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343310" y="1365904"/>
              <a:ext cx="568741" cy="568741"/>
            </a:xfrm>
            <a:prstGeom prst="rect">
              <a:avLst/>
            </a:prstGeom>
          </p:spPr>
        </p:pic>
      </p:grpSp>
      <p:pic>
        <p:nvPicPr>
          <p:cNvPr id="1035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9CFFB62E-102E-15D1-2005-DEB8A0D9CD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329071" y="166371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82411DF6-4D73-F3FA-8BB9-F426DA8A7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69576" flipH="1">
            <a:off x="2687907" y="1555989"/>
            <a:ext cx="755362" cy="100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" name="文本框 1037">
            <a:extLst>
              <a:ext uri="{FF2B5EF4-FFF2-40B4-BE49-F238E27FC236}">
                <a16:creationId xmlns:a16="http://schemas.microsoft.com/office/drawing/2014/main" id="{241AFACC-B5BD-4E5A-8F73-BD84C7DC1B61}"/>
              </a:ext>
            </a:extLst>
          </p:cNvPr>
          <p:cNvSpPr txBox="1"/>
          <p:nvPr/>
        </p:nvSpPr>
        <p:spPr>
          <a:xfrm>
            <a:off x="-5770" y="1173151"/>
            <a:ext cx="1385141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目</a:t>
            </a:r>
          </a:p>
        </p:txBody>
      </p:sp>
      <p:sp>
        <p:nvSpPr>
          <p:cNvPr id="1040" name="文本框 1039">
            <a:extLst>
              <a:ext uri="{FF2B5EF4-FFF2-40B4-BE49-F238E27FC236}">
                <a16:creationId xmlns:a16="http://schemas.microsoft.com/office/drawing/2014/main" id="{57DAA9D3-8DAE-A6D4-DCB5-92126766DE48}"/>
              </a:ext>
            </a:extLst>
          </p:cNvPr>
          <p:cNvSpPr txBox="1"/>
          <p:nvPr/>
        </p:nvSpPr>
        <p:spPr>
          <a:xfrm>
            <a:off x="1265253" y="1760843"/>
            <a:ext cx="139503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录</a:t>
            </a:r>
            <a:endParaRPr lang="en-US" altLang="zh-CN" sz="11500" dirty="0">
              <a:solidFill>
                <a:schemeClr val="bg1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3497FB-51BD-93BF-BB87-DF5B7143E73A}"/>
              </a:ext>
            </a:extLst>
          </p:cNvPr>
          <p:cNvSpPr txBox="1"/>
          <p:nvPr/>
        </p:nvSpPr>
        <p:spPr>
          <a:xfrm>
            <a:off x="3451313" y="319919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accent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D0EF5F-8F20-E36E-DB52-C10019F4779C}"/>
              </a:ext>
            </a:extLst>
          </p:cNvPr>
          <p:cNvSpPr txBox="1"/>
          <p:nvPr/>
        </p:nvSpPr>
        <p:spPr>
          <a:xfrm>
            <a:off x="5855290" y="2762023"/>
            <a:ext cx="48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DDF527-C2F4-D46E-9717-FBC41BE07383}"/>
              </a:ext>
            </a:extLst>
          </p:cNvPr>
          <p:cNvSpPr txBox="1"/>
          <p:nvPr/>
        </p:nvSpPr>
        <p:spPr>
          <a:xfrm>
            <a:off x="8320356" y="3419306"/>
            <a:ext cx="48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accent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660692-1802-4D94-5EDE-7EF154D49813}"/>
              </a:ext>
            </a:extLst>
          </p:cNvPr>
          <p:cNvSpPr txBox="1"/>
          <p:nvPr/>
        </p:nvSpPr>
        <p:spPr>
          <a:xfrm>
            <a:off x="10536511" y="2599211"/>
            <a:ext cx="48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757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316AB68-9821-D8C4-193A-5147E5A364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2218" r="19999"/>
          <a:stretch/>
        </p:blipFill>
        <p:spPr bwMode="auto">
          <a:xfrm>
            <a:off x="-1" y="0"/>
            <a:ext cx="5208551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710EB07-B32B-8709-D356-464D04CAD09F}"/>
              </a:ext>
            </a:extLst>
          </p:cNvPr>
          <p:cNvSpPr/>
          <p:nvPr/>
        </p:nvSpPr>
        <p:spPr>
          <a:xfrm>
            <a:off x="70338" y="-10352"/>
            <a:ext cx="12121048" cy="6868352"/>
          </a:xfrm>
          <a:prstGeom prst="rect">
            <a:avLst/>
          </a:prstGeom>
          <a:gradFill flip="none" rotWithShape="1">
            <a:gsLst>
              <a:gs pos="23000">
                <a:srgbClr val="114286">
                  <a:alpha val="13000"/>
                </a:srgbClr>
              </a:gs>
              <a:gs pos="39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C0D586-471F-8C4C-DC5E-CD701E09113D}"/>
              </a:ext>
            </a:extLst>
          </p:cNvPr>
          <p:cNvSpPr/>
          <p:nvPr/>
        </p:nvSpPr>
        <p:spPr>
          <a:xfrm>
            <a:off x="6938149" y="1466850"/>
            <a:ext cx="3524250" cy="3524250"/>
          </a:xfrm>
          <a:prstGeom prst="ellipse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459E2A12-2726-8202-D799-7A2F38A1D9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57"/>
          <a:stretch/>
        </p:blipFill>
        <p:spPr bwMode="auto">
          <a:xfrm flipH="1">
            <a:off x="9935592" y="448595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81BD688E-6F1A-B412-4A1E-7690DAED2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4" b="54860"/>
          <a:stretch/>
        </p:blipFill>
        <p:spPr bwMode="auto">
          <a:xfrm rot="569576" flipH="1">
            <a:off x="1648892" y="2298372"/>
            <a:ext cx="755362" cy="100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C83AB48-7316-9EFA-8DA0-9A228F4C6ECB}"/>
              </a:ext>
            </a:extLst>
          </p:cNvPr>
          <p:cNvSpPr txBox="1"/>
          <p:nvPr/>
        </p:nvSpPr>
        <p:spPr>
          <a:xfrm>
            <a:off x="7262068" y="2976861"/>
            <a:ext cx="29033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rPr>
              <a:t>学校信息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7B4CAC-413B-6C04-C3E4-B9D755942CEF}"/>
              </a:ext>
            </a:extLst>
          </p:cNvPr>
          <p:cNvSpPr txBox="1"/>
          <p:nvPr/>
        </p:nvSpPr>
        <p:spPr>
          <a:xfrm>
            <a:off x="8081203" y="2028646"/>
            <a:ext cx="12650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7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7D423BFB-4E78-286D-5E19-61E8D4D0CBAE}"/>
              </a:ext>
            </a:extLst>
          </p:cNvPr>
          <p:cNvSpPr>
            <a:spLocks noEditPoints="1"/>
          </p:cNvSpPr>
          <p:nvPr/>
        </p:nvSpPr>
        <p:spPr bwMode="auto">
          <a:xfrm>
            <a:off x="519311" y="183391"/>
            <a:ext cx="1227859" cy="1150353"/>
          </a:xfrm>
          <a:custGeom>
            <a:avLst/>
            <a:gdLst>
              <a:gd name="T0" fmla="*/ 5136 w 19059"/>
              <a:gd name="T1" fmla="*/ 16102 h 17857"/>
              <a:gd name="T2" fmla="*/ 811 w 19059"/>
              <a:gd name="T3" fmla="*/ 16912 h 17857"/>
              <a:gd name="T4" fmla="*/ 1689 w 19059"/>
              <a:gd name="T5" fmla="*/ 15629 h 17857"/>
              <a:gd name="T6" fmla="*/ 7502 w 19059"/>
              <a:gd name="T7" fmla="*/ 16169 h 17857"/>
              <a:gd name="T8" fmla="*/ 7502 w 19059"/>
              <a:gd name="T9" fmla="*/ 16777 h 17857"/>
              <a:gd name="T10" fmla="*/ 5001 w 19059"/>
              <a:gd name="T11" fmla="*/ 14988 h 17857"/>
              <a:gd name="T12" fmla="*/ 5880 w 19059"/>
              <a:gd name="T13" fmla="*/ 16304 h 17857"/>
              <a:gd name="T14" fmla="*/ 5609 w 19059"/>
              <a:gd name="T15" fmla="*/ 16439 h 17857"/>
              <a:gd name="T16" fmla="*/ 15376 w 19059"/>
              <a:gd name="T17" fmla="*/ 16642 h 17857"/>
              <a:gd name="T18" fmla="*/ 12503 w 19059"/>
              <a:gd name="T19" fmla="*/ 16541 h 17857"/>
              <a:gd name="T20" fmla="*/ 8279 w 19059"/>
              <a:gd name="T21" fmla="*/ 15764 h 17857"/>
              <a:gd name="T22" fmla="*/ 8482 w 19059"/>
              <a:gd name="T23" fmla="*/ 16979 h 17857"/>
              <a:gd name="T24" fmla="*/ 338 w 19059"/>
              <a:gd name="T25" fmla="*/ 17857 h 17857"/>
              <a:gd name="T26" fmla="*/ 2095 w 19059"/>
              <a:gd name="T27" fmla="*/ 15764 h 17857"/>
              <a:gd name="T28" fmla="*/ 1689 w 19059"/>
              <a:gd name="T29" fmla="*/ 16676 h 17857"/>
              <a:gd name="T30" fmla="*/ 17775 w 19059"/>
              <a:gd name="T31" fmla="*/ 17519 h 17857"/>
              <a:gd name="T32" fmla="*/ 17775 w 19059"/>
              <a:gd name="T33" fmla="*/ 14515 h 17857"/>
              <a:gd name="T34" fmla="*/ 17572 w 19059"/>
              <a:gd name="T35" fmla="*/ 15190 h 17857"/>
              <a:gd name="T36" fmla="*/ 18045 w 19059"/>
              <a:gd name="T37" fmla="*/ 15427 h 17857"/>
              <a:gd name="T38" fmla="*/ 6522 w 19059"/>
              <a:gd name="T39" fmla="*/ 1755 h 17857"/>
              <a:gd name="T40" fmla="*/ 6589 w 19059"/>
              <a:gd name="T41" fmla="*/ 1485 h 17857"/>
              <a:gd name="T42" fmla="*/ 6150 w 19059"/>
              <a:gd name="T43" fmla="*/ 2397 h 17857"/>
              <a:gd name="T44" fmla="*/ 10205 w 19059"/>
              <a:gd name="T45" fmla="*/ 11241 h 17857"/>
              <a:gd name="T46" fmla="*/ 14227 w 19059"/>
              <a:gd name="T47" fmla="*/ 2464 h 17857"/>
              <a:gd name="T48" fmla="*/ 13111 w 19059"/>
              <a:gd name="T49" fmla="*/ 2971 h 17857"/>
              <a:gd name="T50" fmla="*/ 13956 w 19059"/>
              <a:gd name="T51" fmla="*/ 2329 h 17857"/>
              <a:gd name="T52" fmla="*/ 11929 w 19059"/>
              <a:gd name="T53" fmla="*/ 1924 h 17857"/>
              <a:gd name="T54" fmla="*/ 10104 w 19059"/>
              <a:gd name="T55" fmla="*/ 675 h 17857"/>
              <a:gd name="T56" fmla="*/ 8380 w 19059"/>
              <a:gd name="T57" fmla="*/ 1418 h 17857"/>
              <a:gd name="T58" fmla="*/ 7975 w 19059"/>
              <a:gd name="T59" fmla="*/ 1587 h 17857"/>
              <a:gd name="T60" fmla="*/ 4731 w 19059"/>
              <a:gd name="T61" fmla="*/ 3106 h 17857"/>
              <a:gd name="T62" fmla="*/ 4866 w 19059"/>
              <a:gd name="T63" fmla="*/ 2701 h 17857"/>
              <a:gd name="T64" fmla="*/ 4325 w 19059"/>
              <a:gd name="T65" fmla="*/ 3477 h 17857"/>
              <a:gd name="T66" fmla="*/ 15207 w 19059"/>
              <a:gd name="T67" fmla="*/ 5435 h 17857"/>
              <a:gd name="T68" fmla="*/ 14835 w 19059"/>
              <a:gd name="T69" fmla="*/ 6042 h 17857"/>
              <a:gd name="T70" fmla="*/ 15511 w 19059"/>
              <a:gd name="T71" fmla="*/ 5975 h 17857"/>
              <a:gd name="T72" fmla="*/ 14936 w 19059"/>
              <a:gd name="T73" fmla="*/ 7190 h 17857"/>
              <a:gd name="T74" fmla="*/ 15713 w 19059"/>
              <a:gd name="T75" fmla="*/ 7528 h 17857"/>
              <a:gd name="T76" fmla="*/ 14902 w 19059"/>
              <a:gd name="T77" fmla="*/ 8304 h 17857"/>
              <a:gd name="T78" fmla="*/ 15443 w 19059"/>
              <a:gd name="T79" fmla="*/ 9283 h 17857"/>
              <a:gd name="T80" fmla="*/ 14396 w 19059"/>
              <a:gd name="T81" fmla="*/ 10431 h 17857"/>
              <a:gd name="T82" fmla="*/ 13956 w 19059"/>
              <a:gd name="T83" fmla="*/ 10633 h 17857"/>
              <a:gd name="T84" fmla="*/ 13010 w 19059"/>
              <a:gd name="T85" fmla="*/ 11410 h 17857"/>
              <a:gd name="T86" fmla="*/ 12638 w 19059"/>
              <a:gd name="T87" fmla="*/ 11713 h 17857"/>
              <a:gd name="T88" fmla="*/ 10915 w 19059"/>
              <a:gd name="T89" fmla="*/ 13097 h 17857"/>
              <a:gd name="T90" fmla="*/ 11455 w 19059"/>
              <a:gd name="T91" fmla="*/ 13064 h 17857"/>
              <a:gd name="T92" fmla="*/ 9969 w 19059"/>
              <a:gd name="T93" fmla="*/ 13165 h 17857"/>
              <a:gd name="T94" fmla="*/ 8516 w 19059"/>
              <a:gd name="T95" fmla="*/ 13503 h 17857"/>
              <a:gd name="T96" fmla="*/ 7468 w 19059"/>
              <a:gd name="T97" fmla="*/ 12760 h 17857"/>
              <a:gd name="T98" fmla="*/ 8076 w 19059"/>
              <a:gd name="T99" fmla="*/ 13030 h 17857"/>
              <a:gd name="T100" fmla="*/ 6893 w 19059"/>
              <a:gd name="T101" fmla="*/ 12389 h 17857"/>
              <a:gd name="T102" fmla="*/ 6995 w 19059"/>
              <a:gd name="T103" fmla="*/ 12929 h 17857"/>
              <a:gd name="T104" fmla="*/ 6082 w 19059"/>
              <a:gd name="T105" fmla="*/ 12287 h 17857"/>
              <a:gd name="T106" fmla="*/ 4900 w 19059"/>
              <a:gd name="T107" fmla="*/ 11747 h 17857"/>
              <a:gd name="T108" fmla="*/ 4190 w 19059"/>
              <a:gd name="T109" fmla="*/ 11072 h 17857"/>
              <a:gd name="T110" fmla="*/ 3920 w 19059"/>
              <a:gd name="T111" fmla="*/ 10599 h 17857"/>
              <a:gd name="T112" fmla="*/ 3311 w 19059"/>
              <a:gd name="T113" fmla="*/ 8372 h 17857"/>
              <a:gd name="T114" fmla="*/ 2838 w 19059"/>
              <a:gd name="T115" fmla="*/ 7393 h 17857"/>
              <a:gd name="T116" fmla="*/ 3142 w 19059"/>
              <a:gd name="T117" fmla="*/ 7156 h 17857"/>
              <a:gd name="T118" fmla="*/ 3616 w 19059"/>
              <a:gd name="T119" fmla="*/ 7055 h 17857"/>
              <a:gd name="T120" fmla="*/ 2838 w 19059"/>
              <a:gd name="T121" fmla="*/ 6076 h 17857"/>
              <a:gd name="T122" fmla="*/ 14125 w 19059"/>
              <a:gd name="T123" fmla="*/ 2025 h 17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9" h="17857">
                <a:moveTo>
                  <a:pt x="5609" y="16439"/>
                </a:moveTo>
                <a:cubicBezTo>
                  <a:pt x="5609" y="16372"/>
                  <a:pt x="5609" y="16372"/>
                  <a:pt x="5609" y="16372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439"/>
                </a:lnTo>
                <a:close/>
                <a:moveTo>
                  <a:pt x="18045" y="15427"/>
                </a:moveTo>
                <a:cubicBezTo>
                  <a:pt x="18045" y="15292"/>
                  <a:pt x="18045" y="15292"/>
                  <a:pt x="18045" y="15292"/>
                </a:cubicBezTo>
                <a:cubicBezTo>
                  <a:pt x="17876" y="15325"/>
                  <a:pt x="17876" y="15325"/>
                  <a:pt x="17876" y="15325"/>
                </a:cubicBezTo>
                <a:lnTo>
                  <a:pt x="18045" y="15427"/>
                </a:lnTo>
                <a:close/>
                <a:moveTo>
                  <a:pt x="5102" y="16304"/>
                </a:moveTo>
                <a:cubicBezTo>
                  <a:pt x="5305" y="16304"/>
                  <a:pt x="5170" y="16372"/>
                  <a:pt x="5271" y="16237"/>
                </a:cubicBezTo>
                <a:cubicBezTo>
                  <a:pt x="5102" y="16237"/>
                  <a:pt x="5102" y="16237"/>
                  <a:pt x="5102" y="16237"/>
                </a:cubicBezTo>
                <a:lnTo>
                  <a:pt x="5102" y="16304"/>
                </a:lnTo>
                <a:close/>
                <a:moveTo>
                  <a:pt x="5136" y="16102"/>
                </a:moveTo>
                <a:cubicBezTo>
                  <a:pt x="5305" y="16102"/>
                  <a:pt x="5271" y="16135"/>
                  <a:pt x="5305" y="15967"/>
                </a:cubicBezTo>
                <a:cubicBezTo>
                  <a:pt x="5170" y="15967"/>
                  <a:pt x="5136" y="15967"/>
                  <a:pt x="5136" y="16102"/>
                </a:cubicBezTo>
                <a:close/>
                <a:moveTo>
                  <a:pt x="5001" y="15697"/>
                </a:moveTo>
                <a:cubicBezTo>
                  <a:pt x="5001" y="15764"/>
                  <a:pt x="5035" y="15832"/>
                  <a:pt x="5102" y="15832"/>
                </a:cubicBezTo>
                <a:cubicBezTo>
                  <a:pt x="5136" y="15832"/>
                  <a:pt x="5170" y="15764"/>
                  <a:pt x="5170" y="15730"/>
                </a:cubicBezTo>
                <a:cubicBezTo>
                  <a:pt x="5170" y="15629"/>
                  <a:pt x="5136" y="15595"/>
                  <a:pt x="5102" y="15595"/>
                </a:cubicBezTo>
                <a:cubicBezTo>
                  <a:pt x="5035" y="15595"/>
                  <a:pt x="5001" y="15629"/>
                  <a:pt x="5001" y="15697"/>
                </a:cubicBezTo>
                <a:close/>
                <a:moveTo>
                  <a:pt x="8583" y="15359"/>
                </a:moveTo>
                <a:cubicBezTo>
                  <a:pt x="8583" y="15629"/>
                  <a:pt x="8583" y="15629"/>
                  <a:pt x="8583" y="15629"/>
                </a:cubicBezTo>
                <a:cubicBezTo>
                  <a:pt x="8752" y="15629"/>
                  <a:pt x="8820" y="15562"/>
                  <a:pt x="8820" y="15359"/>
                </a:cubicBezTo>
                <a:cubicBezTo>
                  <a:pt x="8820" y="15224"/>
                  <a:pt x="8820" y="15224"/>
                  <a:pt x="8853" y="15157"/>
                </a:cubicBezTo>
                <a:cubicBezTo>
                  <a:pt x="8718" y="15190"/>
                  <a:pt x="8583" y="15224"/>
                  <a:pt x="8583" y="15359"/>
                </a:cubicBezTo>
                <a:close/>
                <a:moveTo>
                  <a:pt x="507" y="17249"/>
                </a:moveTo>
                <a:cubicBezTo>
                  <a:pt x="743" y="17249"/>
                  <a:pt x="743" y="17249"/>
                  <a:pt x="743" y="17249"/>
                </a:cubicBezTo>
                <a:cubicBezTo>
                  <a:pt x="811" y="17216"/>
                  <a:pt x="878" y="17216"/>
                  <a:pt x="878" y="17081"/>
                </a:cubicBezTo>
                <a:cubicBezTo>
                  <a:pt x="878" y="17047"/>
                  <a:pt x="878" y="17047"/>
                  <a:pt x="878" y="17047"/>
                </a:cubicBezTo>
                <a:cubicBezTo>
                  <a:pt x="878" y="16946"/>
                  <a:pt x="878" y="16946"/>
                  <a:pt x="811" y="16912"/>
                </a:cubicBezTo>
                <a:cubicBezTo>
                  <a:pt x="743" y="16811"/>
                  <a:pt x="743" y="16811"/>
                  <a:pt x="743" y="16811"/>
                </a:cubicBezTo>
                <a:cubicBezTo>
                  <a:pt x="473" y="17216"/>
                  <a:pt x="473" y="17216"/>
                  <a:pt x="473" y="17216"/>
                </a:cubicBezTo>
                <a:lnTo>
                  <a:pt x="507" y="17249"/>
                </a:lnTo>
                <a:close/>
                <a:moveTo>
                  <a:pt x="5880" y="17249"/>
                </a:moveTo>
                <a:cubicBezTo>
                  <a:pt x="5880" y="17114"/>
                  <a:pt x="5880" y="17114"/>
                  <a:pt x="5880" y="17114"/>
                </a:cubicBezTo>
                <a:cubicBezTo>
                  <a:pt x="5880" y="16912"/>
                  <a:pt x="5812" y="16811"/>
                  <a:pt x="5576" y="16811"/>
                </a:cubicBezTo>
                <a:cubicBezTo>
                  <a:pt x="5576" y="16946"/>
                  <a:pt x="5576" y="16946"/>
                  <a:pt x="5576" y="16946"/>
                </a:cubicBezTo>
                <a:cubicBezTo>
                  <a:pt x="5576" y="17182"/>
                  <a:pt x="5474" y="17182"/>
                  <a:pt x="5407" y="17317"/>
                </a:cubicBezTo>
                <a:lnTo>
                  <a:pt x="5880" y="17249"/>
                </a:lnTo>
                <a:close/>
                <a:moveTo>
                  <a:pt x="2433" y="15764"/>
                </a:moveTo>
                <a:cubicBezTo>
                  <a:pt x="2669" y="15764"/>
                  <a:pt x="2838" y="15697"/>
                  <a:pt x="2838" y="15460"/>
                </a:cubicBezTo>
                <a:cubicBezTo>
                  <a:pt x="2838" y="15292"/>
                  <a:pt x="2602" y="15190"/>
                  <a:pt x="2433" y="15190"/>
                </a:cubicBezTo>
                <a:lnTo>
                  <a:pt x="2433" y="15764"/>
                </a:lnTo>
                <a:close/>
                <a:moveTo>
                  <a:pt x="1216" y="15967"/>
                </a:moveTo>
                <a:cubicBezTo>
                  <a:pt x="1351" y="15967"/>
                  <a:pt x="1689" y="15764"/>
                  <a:pt x="1689" y="15629"/>
                </a:cubicBezTo>
                <a:cubicBezTo>
                  <a:pt x="1689" y="15562"/>
                  <a:pt x="1622" y="15494"/>
                  <a:pt x="1554" y="15494"/>
                </a:cubicBezTo>
                <a:cubicBezTo>
                  <a:pt x="1453" y="15494"/>
                  <a:pt x="1216" y="15697"/>
                  <a:pt x="946" y="15730"/>
                </a:cubicBezTo>
                <a:cubicBezTo>
                  <a:pt x="946" y="15865"/>
                  <a:pt x="946" y="15865"/>
                  <a:pt x="946" y="15865"/>
                </a:cubicBezTo>
                <a:cubicBezTo>
                  <a:pt x="1081" y="15899"/>
                  <a:pt x="1149" y="15967"/>
                  <a:pt x="1216" y="15967"/>
                </a:cubicBezTo>
                <a:close/>
                <a:moveTo>
                  <a:pt x="4089" y="15730"/>
                </a:moveTo>
                <a:cubicBezTo>
                  <a:pt x="4224" y="15730"/>
                  <a:pt x="4325" y="15325"/>
                  <a:pt x="4325" y="15157"/>
                </a:cubicBezTo>
                <a:cubicBezTo>
                  <a:pt x="4325" y="15022"/>
                  <a:pt x="4224" y="14887"/>
                  <a:pt x="4156" y="14853"/>
                </a:cubicBezTo>
                <a:cubicBezTo>
                  <a:pt x="4021" y="14920"/>
                  <a:pt x="3818" y="15730"/>
                  <a:pt x="4089" y="15730"/>
                </a:cubicBezTo>
                <a:close/>
                <a:moveTo>
                  <a:pt x="4089" y="17621"/>
                </a:moveTo>
                <a:cubicBezTo>
                  <a:pt x="4190" y="17621"/>
                  <a:pt x="4359" y="16777"/>
                  <a:pt x="4359" y="16574"/>
                </a:cubicBezTo>
                <a:cubicBezTo>
                  <a:pt x="4494" y="16169"/>
                  <a:pt x="4494" y="15832"/>
                  <a:pt x="4021" y="15832"/>
                </a:cubicBezTo>
                <a:cubicBezTo>
                  <a:pt x="4021" y="16304"/>
                  <a:pt x="4021" y="16304"/>
                  <a:pt x="4021" y="16304"/>
                </a:cubicBezTo>
                <a:cubicBezTo>
                  <a:pt x="3886" y="17351"/>
                  <a:pt x="3886" y="17351"/>
                  <a:pt x="3886" y="17351"/>
                </a:cubicBezTo>
                <a:cubicBezTo>
                  <a:pt x="3818" y="17486"/>
                  <a:pt x="3953" y="17621"/>
                  <a:pt x="4089" y="17621"/>
                </a:cubicBezTo>
                <a:close/>
                <a:moveTo>
                  <a:pt x="7502" y="16169"/>
                </a:moveTo>
                <a:cubicBezTo>
                  <a:pt x="7502" y="15899"/>
                  <a:pt x="7637" y="15832"/>
                  <a:pt x="7637" y="15562"/>
                </a:cubicBezTo>
                <a:cubicBezTo>
                  <a:pt x="7637" y="15494"/>
                  <a:pt x="7569" y="15427"/>
                  <a:pt x="7468" y="15427"/>
                </a:cubicBezTo>
                <a:cubicBezTo>
                  <a:pt x="7231" y="15427"/>
                  <a:pt x="6961" y="15697"/>
                  <a:pt x="6758" y="15730"/>
                </a:cubicBezTo>
                <a:cubicBezTo>
                  <a:pt x="6758" y="15832"/>
                  <a:pt x="6758" y="15832"/>
                  <a:pt x="6758" y="15832"/>
                </a:cubicBezTo>
                <a:cubicBezTo>
                  <a:pt x="6826" y="15865"/>
                  <a:pt x="6826" y="15865"/>
                  <a:pt x="6961" y="15865"/>
                </a:cubicBezTo>
                <a:cubicBezTo>
                  <a:pt x="7062" y="15865"/>
                  <a:pt x="7062" y="15865"/>
                  <a:pt x="7062" y="15865"/>
                </a:cubicBezTo>
                <a:cubicBezTo>
                  <a:pt x="7198" y="15865"/>
                  <a:pt x="7198" y="15865"/>
                  <a:pt x="7299" y="15832"/>
                </a:cubicBezTo>
                <a:cubicBezTo>
                  <a:pt x="7299" y="16237"/>
                  <a:pt x="7299" y="16237"/>
                  <a:pt x="7299" y="16237"/>
                </a:cubicBezTo>
                <a:cubicBezTo>
                  <a:pt x="7299" y="16406"/>
                  <a:pt x="7062" y="16372"/>
                  <a:pt x="6927" y="16541"/>
                </a:cubicBezTo>
                <a:cubicBezTo>
                  <a:pt x="6927" y="16574"/>
                  <a:pt x="6927" y="16574"/>
                  <a:pt x="6927" y="16574"/>
                </a:cubicBezTo>
                <a:cubicBezTo>
                  <a:pt x="7299" y="16642"/>
                  <a:pt x="7299" y="16642"/>
                  <a:pt x="7299" y="16642"/>
                </a:cubicBezTo>
                <a:cubicBezTo>
                  <a:pt x="7198" y="16709"/>
                  <a:pt x="7029" y="16979"/>
                  <a:pt x="7029" y="17114"/>
                </a:cubicBezTo>
                <a:cubicBezTo>
                  <a:pt x="7029" y="17216"/>
                  <a:pt x="7198" y="17249"/>
                  <a:pt x="7299" y="17249"/>
                </a:cubicBezTo>
                <a:cubicBezTo>
                  <a:pt x="7367" y="17249"/>
                  <a:pt x="7468" y="17216"/>
                  <a:pt x="7502" y="17182"/>
                </a:cubicBezTo>
                <a:cubicBezTo>
                  <a:pt x="7502" y="16777"/>
                  <a:pt x="7502" y="16777"/>
                  <a:pt x="7502" y="16777"/>
                </a:cubicBezTo>
                <a:cubicBezTo>
                  <a:pt x="7840" y="16372"/>
                  <a:pt x="7840" y="16372"/>
                  <a:pt x="7840" y="16372"/>
                </a:cubicBezTo>
                <a:cubicBezTo>
                  <a:pt x="7772" y="16304"/>
                  <a:pt x="7772" y="16304"/>
                  <a:pt x="7772" y="16304"/>
                </a:cubicBezTo>
                <a:cubicBezTo>
                  <a:pt x="7502" y="16372"/>
                  <a:pt x="7502" y="16372"/>
                  <a:pt x="7502" y="16372"/>
                </a:cubicBezTo>
                <a:lnTo>
                  <a:pt x="7502" y="16169"/>
                </a:lnTo>
                <a:close/>
                <a:moveTo>
                  <a:pt x="5542" y="16304"/>
                </a:moveTo>
                <a:cubicBezTo>
                  <a:pt x="5576" y="16102"/>
                  <a:pt x="5677" y="16169"/>
                  <a:pt x="5677" y="16034"/>
                </a:cubicBezTo>
                <a:cubicBezTo>
                  <a:pt x="5677" y="16000"/>
                  <a:pt x="5576" y="15899"/>
                  <a:pt x="5542" y="15865"/>
                </a:cubicBezTo>
                <a:cubicBezTo>
                  <a:pt x="5609" y="15730"/>
                  <a:pt x="5711" y="15764"/>
                  <a:pt x="5711" y="15629"/>
                </a:cubicBezTo>
                <a:cubicBezTo>
                  <a:pt x="5711" y="15427"/>
                  <a:pt x="5474" y="15494"/>
                  <a:pt x="5474" y="15359"/>
                </a:cubicBezTo>
                <a:cubicBezTo>
                  <a:pt x="5474" y="15157"/>
                  <a:pt x="5744" y="15190"/>
                  <a:pt x="5744" y="14751"/>
                </a:cubicBezTo>
                <a:cubicBezTo>
                  <a:pt x="5744" y="14616"/>
                  <a:pt x="5744" y="14616"/>
                  <a:pt x="5744" y="14616"/>
                </a:cubicBezTo>
                <a:cubicBezTo>
                  <a:pt x="5542" y="14616"/>
                  <a:pt x="5440" y="14718"/>
                  <a:pt x="5440" y="14920"/>
                </a:cubicBezTo>
                <a:cubicBezTo>
                  <a:pt x="5170" y="14785"/>
                  <a:pt x="5170" y="14785"/>
                  <a:pt x="5170" y="14785"/>
                </a:cubicBezTo>
                <a:cubicBezTo>
                  <a:pt x="5204" y="15022"/>
                  <a:pt x="5204" y="15022"/>
                  <a:pt x="5204" y="15022"/>
                </a:cubicBezTo>
                <a:cubicBezTo>
                  <a:pt x="5001" y="14988"/>
                  <a:pt x="5001" y="14988"/>
                  <a:pt x="5001" y="14988"/>
                </a:cubicBezTo>
                <a:cubicBezTo>
                  <a:pt x="5035" y="15055"/>
                  <a:pt x="5035" y="15055"/>
                  <a:pt x="5035" y="15190"/>
                </a:cubicBezTo>
                <a:cubicBezTo>
                  <a:pt x="5035" y="15494"/>
                  <a:pt x="4629" y="15460"/>
                  <a:pt x="4562" y="15730"/>
                </a:cubicBezTo>
                <a:cubicBezTo>
                  <a:pt x="4900" y="15730"/>
                  <a:pt x="4900" y="15730"/>
                  <a:pt x="4900" y="15730"/>
                </a:cubicBezTo>
                <a:cubicBezTo>
                  <a:pt x="4900" y="16102"/>
                  <a:pt x="4900" y="16102"/>
                  <a:pt x="4900" y="16102"/>
                </a:cubicBezTo>
                <a:cubicBezTo>
                  <a:pt x="4900" y="16271"/>
                  <a:pt x="4731" y="16237"/>
                  <a:pt x="4731" y="16406"/>
                </a:cubicBezTo>
                <a:cubicBezTo>
                  <a:pt x="4731" y="16439"/>
                  <a:pt x="4731" y="16439"/>
                  <a:pt x="4731" y="16439"/>
                </a:cubicBezTo>
                <a:cubicBezTo>
                  <a:pt x="4731" y="16541"/>
                  <a:pt x="4764" y="16574"/>
                  <a:pt x="4866" y="16574"/>
                </a:cubicBezTo>
                <a:cubicBezTo>
                  <a:pt x="5001" y="16574"/>
                  <a:pt x="4967" y="16507"/>
                  <a:pt x="5102" y="16406"/>
                </a:cubicBezTo>
                <a:cubicBezTo>
                  <a:pt x="5170" y="16574"/>
                  <a:pt x="5170" y="16574"/>
                  <a:pt x="5170" y="16574"/>
                </a:cubicBezTo>
                <a:cubicBezTo>
                  <a:pt x="4866" y="16777"/>
                  <a:pt x="4866" y="16777"/>
                  <a:pt x="4866" y="16777"/>
                </a:cubicBezTo>
                <a:cubicBezTo>
                  <a:pt x="5102" y="16811"/>
                  <a:pt x="5102" y="16811"/>
                  <a:pt x="5102" y="16811"/>
                </a:cubicBezTo>
                <a:cubicBezTo>
                  <a:pt x="4967" y="17182"/>
                  <a:pt x="4967" y="17182"/>
                  <a:pt x="4967" y="17182"/>
                </a:cubicBezTo>
                <a:cubicBezTo>
                  <a:pt x="5102" y="17182"/>
                  <a:pt x="5102" y="17182"/>
                  <a:pt x="5102" y="17182"/>
                </a:cubicBezTo>
                <a:cubicBezTo>
                  <a:pt x="5271" y="17182"/>
                  <a:pt x="5339" y="16811"/>
                  <a:pt x="5440" y="16676"/>
                </a:cubicBezTo>
                <a:cubicBezTo>
                  <a:pt x="5711" y="16676"/>
                  <a:pt x="5880" y="16574"/>
                  <a:pt x="5880" y="16304"/>
                </a:cubicBezTo>
                <a:lnTo>
                  <a:pt x="5542" y="16304"/>
                </a:lnTo>
                <a:close/>
                <a:moveTo>
                  <a:pt x="5102" y="15832"/>
                </a:moveTo>
                <a:cubicBezTo>
                  <a:pt x="5035" y="15832"/>
                  <a:pt x="5001" y="15764"/>
                  <a:pt x="5001" y="15697"/>
                </a:cubicBezTo>
                <a:cubicBezTo>
                  <a:pt x="5001" y="15629"/>
                  <a:pt x="5035" y="15595"/>
                  <a:pt x="5102" y="15595"/>
                </a:cubicBezTo>
                <a:cubicBezTo>
                  <a:pt x="5136" y="15595"/>
                  <a:pt x="5170" y="15629"/>
                  <a:pt x="5170" y="15730"/>
                </a:cubicBezTo>
                <a:cubicBezTo>
                  <a:pt x="5170" y="15764"/>
                  <a:pt x="5136" y="15832"/>
                  <a:pt x="5102" y="15832"/>
                </a:cubicBezTo>
                <a:close/>
                <a:moveTo>
                  <a:pt x="5136" y="16102"/>
                </a:moveTo>
                <a:cubicBezTo>
                  <a:pt x="5136" y="15967"/>
                  <a:pt x="5170" y="15967"/>
                  <a:pt x="5305" y="15967"/>
                </a:cubicBezTo>
                <a:cubicBezTo>
                  <a:pt x="5271" y="16135"/>
                  <a:pt x="5305" y="16102"/>
                  <a:pt x="5136" y="16102"/>
                </a:cubicBezTo>
                <a:close/>
                <a:moveTo>
                  <a:pt x="5102" y="16304"/>
                </a:moveTo>
                <a:cubicBezTo>
                  <a:pt x="5102" y="16237"/>
                  <a:pt x="5102" y="16237"/>
                  <a:pt x="5102" y="16237"/>
                </a:cubicBezTo>
                <a:cubicBezTo>
                  <a:pt x="5271" y="16237"/>
                  <a:pt x="5271" y="16237"/>
                  <a:pt x="5271" y="16237"/>
                </a:cubicBezTo>
                <a:cubicBezTo>
                  <a:pt x="5170" y="16372"/>
                  <a:pt x="5305" y="16304"/>
                  <a:pt x="5102" y="16304"/>
                </a:cubicBezTo>
                <a:close/>
                <a:moveTo>
                  <a:pt x="5609" y="16372"/>
                </a:moveTo>
                <a:cubicBezTo>
                  <a:pt x="5609" y="16439"/>
                  <a:pt x="5609" y="16439"/>
                  <a:pt x="5609" y="16439"/>
                </a:cubicBezTo>
                <a:cubicBezTo>
                  <a:pt x="5474" y="16439"/>
                  <a:pt x="5474" y="16439"/>
                  <a:pt x="5474" y="16439"/>
                </a:cubicBezTo>
                <a:lnTo>
                  <a:pt x="5609" y="16372"/>
                </a:lnTo>
                <a:close/>
                <a:moveTo>
                  <a:pt x="14970" y="15730"/>
                </a:moveTo>
                <a:cubicBezTo>
                  <a:pt x="14970" y="15325"/>
                  <a:pt x="15139" y="14920"/>
                  <a:pt x="14632" y="14920"/>
                </a:cubicBezTo>
                <a:cubicBezTo>
                  <a:pt x="14497" y="14920"/>
                  <a:pt x="14497" y="14920"/>
                  <a:pt x="14497" y="14920"/>
                </a:cubicBezTo>
                <a:cubicBezTo>
                  <a:pt x="14497" y="15899"/>
                  <a:pt x="14497" y="15899"/>
                  <a:pt x="14497" y="15899"/>
                </a:cubicBezTo>
                <a:cubicBezTo>
                  <a:pt x="14497" y="16271"/>
                  <a:pt x="13787" y="16507"/>
                  <a:pt x="13517" y="16642"/>
                </a:cubicBezTo>
                <a:cubicBezTo>
                  <a:pt x="13584" y="16709"/>
                  <a:pt x="13584" y="16777"/>
                  <a:pt x="13720" y="16777"/>
                </a:cubicBezTo>
                <a:cubicBezTo>
                  <a:pt x="13922" y="16777"/>
                  <a:pt x="13922" y="16777"/>
                  <a:pt x="13922" y="16777"/>
                </a:cubicBezTo>
                <a:cubicBezTo>
                  <a:pt x="14193" y="16777"/>
                  <a:pt x="14227" y="16574"/>
                  <a:pt x="14429" y="16439"/>
                </a:cubicBezTo>
                <a:cubicBezTo>
                  <a:pt x="14429" y="16946"/>
                  <a:pt x="13787" y="16979"/>
                  <a:pt x="13618" y="17317"/>
                </a:cubicBezTo>
                <a:cubicBezTo>
                  <a:pt x="14159" y="17317"/>
                  <a:pt x="14632" y="16811"/>
                  <a:pt x="14733" y="16406"/>
                </a:cubicBezTo>
                <a:cubicBezTo>
                  <a:pt x="15004" y="16439"/>
                  <a:pt x="15173" y="17081"/>
                  <a:pt x="15376" y="17081"/>
                </a:cubicBezTo>
                <a:cubicBezTo>
                  <a:pt x="15511" y="17081"/>
                  <a:pt x="16085" y="16777"/>
                  <a:pt x="16119" y="16676"/>
                </a:cubicBezTo>
                <a:cubicBezTo>
                  <a:pt x="15713" y="16676"/>
                  <a:pt x="15680" y="16777"/>
                  <a:pt x="15376" y="16642"/>
                </a:cubicBezTo>
                <a:cubicBezTo>
                  <a:pt x="15274" y="16574"/>
                  <a:pt x="14869" y="16372"/>
                  <a:pt x="14869" y="16271"/>
                </a:cubicBezTo>
                <a:cubicBezTo>
                  <a:pt x="14869" y="15832"/>
                  <a:pt x="15511" y="15865"/>
                  <a:pt x="15578" y="15494"/>
                </a:cubicBezTo>
                <a:cubicBezTo>
                  <a:pt x="15376" y="15460"/>
                  <a:pt x="15376" y="15460"/>
                  <a:pt x="15376" y="15460"/>
                </a:cubicBezTo>
                <a:lnTo>
                  <a:pt x="14970" y="15730"/>
                </a:lnTo>
                <a:close/>
                <a:moveTo>
                  <a:pt x="11861" y="15325"/>
                </a:moveTo>
                <a:cubicBezTo>
                  <a:pt x="10949" y="15325"/>
                  <a:pt x="10949" y="15325"/>
                  <a:pt x="10949" y="15325"/>
                </a:cubicBezTo>
                <a:cubicBezTo>
                  <a:pt x="11084" y="15697"/>
                  <a:pt x="11084" y="15697"/>
                  <a:pt x="11084" y="15697"/>
                </a:cubicBezTo>
                <a:cubicBezTo>
                  <a:pt x="11185" y="15730"/>
                  <a:pt x="11185" y="15730"/>
                  <a:pt x="11320" y="15730"/>
                </a:cubicBezTo>
                <a:cubicBezTo>
                  <a:pt x="11422" y="15730"/>
                  <a:pt x="11422" y="15730"/>
                  <a:pt x="11422" y="15730"/>
                </a:cubicBezTo>
                <a:cubicBezTo>
                  <a:pt x="11726" y="15730"/>
                  <a:pt x="11760" y="15562"/>
                  <a:pt x="12030" y="15562"/>
                </a:cubicBezTo>
                <a:cubicBezTo>
                  <a:pt x="11996" y="15764"/>
                  <a:pt x="11422" y="16237"/>
                  <a:pt x="11219" y="16372"/>
                </a:cubicBezTo>
                <a:cubicBezTo>
                  <a:pt x="10712" y="16777"/>
                  <a:pt x="10644" y="16574"/>
                  <a:pt x="9969" y="16709"/>
                </a:cubicBezTo>
                <a:cubicBezTo>
                  <a:pt x="10036" y="16979"/>
                  <a:pt x="10205" y="17081"/>
                  <a:pt x="10374" y="17216"/>
                </a:cubicBezTo>
                <a:cubicBezTo>
                  <a:pt x="10847" y="16912"/>
                  <a:pt x="11624" y="16676"/>
                  <a:pt x="12402" y="16676"/>
                </a:cubicBezTo>
                <a:cubicBezTo>
                  <a:pt x="12435" y="16642"/>
                  <a:pt x="12503" y="16574"/>
                  <a:pt x="12503" y="16541"/>
                </a:cubicBezTo>
                <a:cubicBezTo>
                  <a:pt x="12503" y="16439"/>
                  <a:pt x="12503" y="16507"/>
                  <a:pt x="12435" y="16372"/>
                </a:cubicBezTo>
                <a:cubicBezTo>
                  <a:pt x="12300" y="16372"/>
                  <a:pt x="12300" y="16372"/>
                  <a:pt x="12300" y="16372"/>
                </a:cubicBezTo>
                <a:cubicBezTo>
                  <a:pt x="11692" y="16439"/>
                  <a:pt x="11692" y="16439"/>
                  <a:pt x="11692" y="16439"/>
                </a:cubicBezTo>
                <a:cubicBezTo>
                  <a:pt x="11726" y="16271"/>
                  <a:pt x="11962" y="16102"/>
                  <a:pt x="12030" y="15967"/>
                </a:cubicBezTo>
                <a:cubicBezTo>
                  <a:pt x="12131" y="15899"/>
                  <a:pt x="12537" y="15629"/>
                  <a:pt x="12537" y="15595"/>
                </a:cubicBezTo>
                <a:cubicBezTo>
                  <a:pt x="12537" y="15460"/>
                  <a:pt x="12402" y="15325"/>
                  <a:pt x="12300" y="15292"/>
                </a:cubicBezTo>
                <a:lnTo>
                  <a:pt x="11861" y="15325"/>
                </a:lnTo>
                <a:close/>
                <a:moveTo>
                  <a:pt x="8414" y="16406"/>
                </a:moveTo>
                <a:cubicBezTo>
                  <a:pt x="8448" y="16034"/>
                  <a:pt x="8752" y="16271"/>
                  <a:pt x="8887" y="15764"/>
                </a:cubicBezTo>
                <a:cubicBezTo>
                  <a:pt x="8989" y="15427"/>
                  <a:pt x="9360" y="15190"/>
                  <a:pt x="9360" y="15123"/>
                </a:cubicBezTo>
                <a:cubicBezTo>
                  <a:pt x="9360" y="14988"/>
                  <a:pt x="9360" y="14988"/>
                  <a:pt x="9360" y="14988"/>
                </a:cubicBezTo>
                <a:cubicBezTo>
                  <a:pt x="9225" y="14920"/>
                  <a:pt x="9124" y="14853"/>
                  <a:pt x="8955" y="14853"/>
                </a:cubicBezTo>
                <a:cubicBezTo>
                  <a:pt x="8820" y="14853"/>
                  <a:pt x="8144" y="15325"/>
                  <a:pt x="8042" y="15460"/>
                </a:cubicBezTo>
                <a:cubicBezTo>
                  <a:pt x="8414" y="15460"/>
                  <a:pt x="8414" y="15460"/>
                  <a:pt x="8414" y="15460"/>
                </a:cubicBezTo>
                <a:cubicBezTo>
                  <a:pt x="8279" y="15764"/>
                  <a:pt x="8279" y="15764"/>
                  <a:pt x="8279" y="15764"/>
                </a:cubicBezTo>
                <a:cubicBezTo>
                  <a:pt x="8178" y="15764"/>
                  <a:pt x="8178" y="15764"/>
                  <a:pt x="8178" y="15764"/>
                </a:cubicBezTo>
                <a:cubicBezTo>
                  <a:pt x="8144" y="15595"/>
                  <a:pt x="7975" y="15359"/>
                  <a:pt x="7738" y="15359"/>
                </a:cubicBezTo>
                <a:cubicBezTo>
                  <a:pt x="7772" y="15562"/>
                  <a:pt x="7840" y="16000"/>
                  <a:pt x="8009" y="16000"/>
                </a:cubicBezTo>
                <a:cubicBezTo>
                  <a:pt x="8076" y="16000"/>
                  <a:pt x="8009" y="15899"/>
                  <a:pt x="8279" y="15899"/>
                </a:cubicBezTo>
                <a:cubicBezTo>
                  <a:pt x="8178" y="16102"/>
                  <a:pt x="8178" y="16102"/>
                  <a:pt x="8178" y="16102"/>
                </a:cubicBezTo>
                <a:cubicBezTo>
                  <a:pt x="8178" y="16541"/>
                  <a:pt x="8178" y="16541"/>
                  <a:pt x="8178" y="16541"/>
                </a:cubicBezTo>
                <a:cubicBezTo>
                  <a:pt x="7975" y="16709"/>
                  <a:pt x="7975" y="16709"/>
                  <a:pt x="7975" y="16709"/>
                </a:cubicBezTo>
                <a:cubicBezTo>
                  <a:pt x="8076" y="16811"/>
                  <a:pt x="8076" y="16811"/>
                  <a:pt x="8076" y="16811"/>
                </a:cubicBezTo>
                <a:cubicBezTo>
                  <a:pt x="8076" y="17114"/>
                  <a:pt x="8076" y="17114"/>
                  <a:pt x="8076" y="17114"/>
                </a:cubicBezTo>
                <a:cubicBezTo>
                  <a:pt x="8076" y="17249"/>
                  <a:pt x="8211" y="17317"/>
                  <a:pt x="8347" y="17317"/>
                </a:cubicBezTo>
                <a:cubicBezTo>
                  <a:pt x="8482" y="17317"/>
                  <a:pt x="8482" y="17317"/>
                  <a:pt x="8482" y="17317"/>
                </a:cubicBezTo>
                <a:cubicBezTo>
                  <a:pt x="8684" y="17317"/>
                  <a:pt x="8887" y="17249"/>
                  <a:pt x="9090" y="17216"/>
                </a:cubicBezTo>
                <a:cubicBezTo>
                  <a:pt x="9360" y="17182"/>
                  <a:pt x="9090" y="16946"/>
                  <a:pt x="8989" y="16946"/>
                </a:cubicBezTo>
                <a:cubicBezTo>
                  <a:pt x="8887" y="16946"/>
                  <a:pt x="8887" y="16946"/>
                  <a:pt x="8887" y="16946"/>
                </a:cubicBezTo>
                <a:cubicBezTo>
                  <a:pt x="8482" y="16979"/>
                  <a:pt x="8482" y="16979"/>
                  <a:pt x="8482" y="16979"/>
                </a:cubicBezTo>
                <a:cubicBezTo>
                  <a:pt x="8820" y="16507"/>
                  <a:pt x="8820" y="16507"/>
                  <a:pt x="8820" y="16507"/>
                </a:cubicBezTo>
                <a:lnTo>
                  <a:pt x="8414" y="16406"/>
                </a:lnTo>
                <a:close/>
                <a:moveTo>
                  <a:pt x="8583" y="15359"/>
                </a:moveTo>
                <a:cubicBezTo>
                  <a:pt x="8583" y="15224"/>
                  <a:pt x="8718" y="15190"/>
                  <a:pt x="8853" y="15157"/>
                </a:cubicBezTo>
                <a:cubicBezTo>
                  <a:pt x="8820" y="15224"/>
                  <a:pt x="8820" y="15224"/>
                  <a:pt x="8820" y="15359"/>
                </a:cubicBezTo>
                <a:cubicBezTo>
                  <a:pt x="8820" y="15562"/>
                  <a:pt x="8752" y="15629"/>
                  <a:pt x="8583" y="15629"/>
                </a:cubicBezTo>
                <a:lnTo>
                  <a:pt x="8583" y="15359"/>
                </a:lnTo>
                <a:close/>
                <a:moveTo>
                  <a:pt x="912" y="16811"/>
                </a:moveTo>
                <a:cubicBezTo>
                  <a:pt x="912" y="16912"/>
                  <a:pt x="912" y="16946"/>
                  <a:pt x="1013" y="16946"/>
                </a:cubicBezTo>
                <a:cubicBezTo>
                  <a:pt x="1318" y="16946"/>
                  <a:pt x="1216" y="16709"/>
                  <a:pt x="1487" y="16676"/>
                </a:cubicBezTo>
                <a:cubicBezTo>
                  <a:pt x="1487" y="16811"/>
                  <a:pt x="1487" y="16811"/>
                  <a:pt x="1487" y="16811"/>
                </a:cubicBezTo>
                <a:cubicBezTo>
                  <a:pt x="1487" y="17114"/>
                  <a:pt x="1013" y="17317"/>
                  <a:pt x="743" y="17351"/>
                </a:cubicBezTo>
                <a:cubicBezTo>
                  <a:pt x="507" y="17452"/>
                  <a:pt x="67" y="17486"/>
                  <a:pt x="0" y="17790"/>
                </a:cubicBezTo>
                <a:cubicBezTo>
                  <a:pt x="101" y="17857"/>
                  <a:pt x="101" y="17857"/>
                  <a:pt x="236" y="17857"/>
                </a:cubicBezTo>
                <a:cubicBezTo>
                  <a:pt x="338" y="17857"/>
                  <a:pt x="338" y="17857"/>
                  <a:pt x="338" y="17857"/>
                </a:cubicBezTo>
                <a:cubicBezTo>
                  <a:pt x="912" y="17857"/>
                  <a:pt x="1689" y="16946"/>
                  <a:pt x="1858" y="16946"/>
                </a:cubicBezTo>
                <a:cubicBezTo>
                  <a:pt x="1892" y="16946"/>
                  <a:pt x="1960" y="16979"/>
                  <a:pt x="1993" y="17047"/>
                </a:cubicBezTo>
                <a:cubicBezTo>
                  <a:pt x="2095" y="17655"/>
                  <a:pt x="2095" y="17655"/>
                  <a:pt x="2095" y="17655"/>
                </a:cubicBezTo>
                <a:cubicBezTo>
                  <a:pt x="2230" y="17655"/>
                  <a:pt x="2230" y="17655"/>
                  <a:pt x="2230" y="17655"/>
                </a:cubicBezTo>
                <a:cubicBezTo>
                  <a:pt x="2331" y="17655"/>
                  <a:pt x="2433" y="17486"/>
                  <a:pt x="2467" y="17384"/>
                </a:cubicBezTo>
                <a:cubicBezTo>
                  <a:pt x="2534" y="16811"/>
                  <a:pt x="2534" y="16811"/>
                  <a:pt x="2534" y="16811"/>
                </a:cubicBezTo>
                <a:cubicBezTo>
                  <a:pt x="2534" y="16676"/>
                  <a:pt x="2467" y="16507"/>
                  <a:pt x="2399" y="16439"/>
                </a:cubicBezTo>
                <a:cubicBezTo>
                  <a:pt x="2399" y="16676"/>
                  <a:pt x="2399" y="16676"/>
                  <a:pt x="2399" y="16676"/>
                </a:cubicBezTo>
                <a:cubicBezTo>
                  <a:pt x="2331" y="16777"/>
                  <a:pt x="2298" y="16912"/>
                  <a:pt x="2162" y="16912"/>
                </a:cubicBezTo>
                <a:cubicBezTo>
                  <a:pt x="2095" y="16912"/>
                  <a:pt x="2027" y="16676"/>
                  <a:pt x="2027" y="16541"/>
                </a:cubicBezTo>
                <a:cubicBezTo>
                  <a:pt x="2027" y="16135"/>
                  <a:pt x="2027" y="16135"/>
                  <a:pt x="2027" y="16135"/>
                </a:cubicBezTo>
                <a:cubicBezTo>
                  <a:pt x="2027" y="16034"/>
                  <a:pt x="2095" y="16000"/>
                  <a:pt x="2162" y="16000"/>
                </a:cubicBezTo>
                <a:cubicBezTo>
                  <a:pt x="2298" y="16000"/>
                  <a:pt x="2298" y="16000"/>
                  <a:pt x="2298" y="16000"/>
                </a:cubicBezTo>
                <a:cubicBezTo>
                  <a:pt x="2331" y="15967"/>
                  <a:pt x="2331" y="15967"/>
                  <a:pt x="2331" y="15967"/>
                </a:cubicBezTo>
                <a:cubicBezTo>
                  <a:pt x="2095" y="15764"/>
                  <a:pt x="2095" y="15764"/>
                  <a:pt x="2095" y="15764"/>
                </a:cubicBezTo>
                <a:cubicBezTo>
                  <a:pt x="2027" y="15427"/>
                  <a:pt x="2162" y="15224"/>
                  <a:pt x="2162" y="14920"/>
                </a:cubicBezTo>
                <a:cubicBezTo>
                  <a:pt x="2162" y="14751"/>
                  <a:pt x="1993" y="14616"/>
                  <a:pt x="1824" y="14616"/>
                </a:cubicBezTo>
                <a:cubicBezTo>
                  <a:pt x="1588" y="14616"/>
                  <a:pt x="1757" y="15022"/>
                  <a:pt x="1757" y="15292"/>
                </a:cubicBezTo>
                <a:cubicBezTo>
                  <a:pt x="1757" y="15730"/>
                  <a:pt x="1757" y="15730"/>
                  <a:pt x="1757" y="15730"/>
                </a:cubicBezTo>
                <a:cubicBezTo>
                  <a:pt x="1757" y="16034"/>
                  <a:pt x="1351" y="16135"/>
                  <a:pt x="1047" y="16169"/>
                </a:cubicBezTo>
                <a:cubicBezTo>
                  <a:pt x="777" y="16271"/>
                  <a:pt x="473" y="16372"/>
                  <a:pt x="135" y="16439"/>
                </a:cubicBezTo>
                <a:cubicBezTo>
                  <a:pt x="101" y="16507"/>
                  <a:pt x="101" y="16507"/>
                  <a:pt x="101" y="16507"/>
                </a:cubicBezTo>
                <a:cubicBezTo>
                  <a:pt x="507" y="16777"/>
                  <a:pt x="507" y="16777"/>
                  <a:pt x="507" y="16777"/>
                </a:cubicBezTo>
                <a:cubicBezTo>
                  <a:pt x="1081" y="16406"/>
                  <a:pt x="1081" y="16406"/>
                  <a:pt x="1081" y="16406"/>
                </a:cubicBezTo>
                <a:cubicBezTo>
                  <a:pt x="1149" y="16439"/>
                  <a:pt x="1149" y="16439"/>
                  <a:pt x="1149" y="16439"/>
                </a:cubicBezTo>
                <a:lnTo>
                  <a:pt x="912" y="16811"/>
                </a:lnTo>
                <a:close/>
                <a:moveTo>
                  <a:pt x="1689" y="16676"/>
                </a:moveTo>
                <a:cubicBezTo>
                  <a:pt x="1689" y="16372"/>
                  <a:pt x="1487" y="16271"/>
                  <a:pt x="1824" y="16237"/>
                </a:cubicBezTo>
                <a:cubicBezTo>
                  <a:pt x="1824" y="16676"/>
                  <a:pt x="1824" y="16676"/>
                  <a:pt x="1824" y="16676"/>
                </a:cubicBezTo>
                <a:lnTo>
                  <a:pt x="1689" y="16676"/>
                </a:lnTo>
                <a:close/>
                <a:moveTo>
                  <a:pt x="1453" y="16541"/>
                </a:moveTo>
                <a:cubicBezTo>
                  <a:pt x="1318" y="16541"/>
                  <a:pt x="1318" y="16541"/>
                  <a:pt x="1318" y="16541"/>
                </a:cubicBezTo>
                <a:cubicBezTo>
                  <a:pt x="1182" y="16541"/>
                  <a:pt x="1182" y="16507"/>
                  <a:pt x="1182" y="16372"/>
                </a:cubicBezTo>
                <a:cubicBezTo>
                  <a:pt x="1318" y="16372"/>
                  <a:pt x="1318" y="16372"/>
                  <a:pt x="1318" y="16372"/>
                </a:cubicBezTo>
                <a:cubicBezTo>
                  <a:pt x="1453" y="16372"/>
                  <a:pt x="1453" y="16406"/>
                  <a:pt x="1453" y="16541"/>
                </a:cubicBezTo>
                <a:close/>
                <a:moveTo>
                  <a:pt x="18248" y="16000"/>
                </a:moveTo>
                <a:cubicBezTo>
                  <a:pt x="18248" y="16034"/>
                  <a:pt x="18248" y="16034"/>
                  <a:pt x="18248" y="16034"/>
                </a:cubicBezTo>
                <a:cubicBezTo>
                  <a:pt x="18248" y="16304"/>
                  <a:pt x="17065" y="16676"/>
                  <a:pt x="16795" y="16844"/>
                </a:cubicBezTo>
                <a:cubicBezTo>
                  <a:pt x="16896" y="16979"/>
                  <a:pt x="17031" y="17081"/>
                  <a:pt x="17200" y="17081"/>
                </a:cubicBezTo>
                <a:cubicBezTo>
                  <a:pt x="17302" y="17081"/>
                  <a:pt x="17302" y="17081"/>
                  <a:pt x="17302" y="17081"/>
                </a:cubicBezTo>
                <a:cubicBezTo>
                  <a:pt x="17437" y="17081"/>
                  <a:pt x="17842" y="16541"/>
                  <a:pt x="18011" y="16541"/>
                </a:cubicBezTo>
                <a:cubicBezTo>
                  <a:pt x="18147" y="16541"/>
                  <a:pt x="18147" y="17081"/>
                  <a:pt x="18147" y="17249"/>
                </a:cubicBezTo>
                <a:cubicBezTo>
                  <a:pt x="18147" y="17384"/>
                  <a:pt x="18147" y="17384"/>
                  <a:pt x="18147" y="17384"/>
                </a:cubicBezTo>
                <a:cubicBezTo>
                  <a:pt x="17775" y="17452"/>
                  <a:pt x="17775" y="17452"/>
                  <a:pt x="17775" y="17452"/>
                </a:cubicBezTo>
                <a:cubicBezTo>
                  <a:pt x="17775" y="17519"/>
                  <a:pt x="17775" y="17519"/>
                  <a:pt x="17775" y="17519"/>
                </a:cubicBezTo>
                <a:cubicBezTo>
                  <a:pt x="17978" y="17587"/>
                  <a:pt x="18552" y="17756"/>
                  <a:pt x="18552" y="17519"/>
                </a:cubicBezTo>
                <a:cubicBezTo>
                  <a:pt x="18552" y="17384"/>
                  <a:pt x="18316" y="16777"/>
                  <a:pt x="18316" y="16304"/>
                </a:cubicBezTo>
                <a:cubicBezTo>
                  <a:pt x="18451" y="16304"/>
                  <a:pt x="18451" y="16304"/>
                  <a:pt x="18451" y="16304"/>
                </a:cubicBezTo>
                <a:cubicBezTo>
                  <a:pt x="18518" y="16541"/>
                  <a:pt x="18518" y="16541"/>
                  <a:pt x="18518" y="16541"/>
                </a:cubicBezTo>
                <a:cubicBezTo>
                  <a:pt x="18687" y="16541"/>
                  <a:pt x="18924" y="16507"/>
                  <a:pt x="18924" y="16304"/>
                </a:cubicBezTo>
                <a:cubicBezTo>
                  <a:pt x="18924" y="16169"/>
                  <a:pt x="18586" y="16135"/>
                  <a:pt x="18518" y="16102"/>
                </a:cubicBezTo>
                <a:cubicBezTo>
                  <a:pt x="18789" y="15697"/>
                  <a:pt x="18789" y="15697"/>
                  <a:pt x="18789" y="15697"/>
                </a:cubicBezTo>
                <a:cubicBezTo>
                  <a:pt x="18518" y="15595"/>
                  <a:pt x="18518" y="15595"/>
                  <a:pt x="18518" y="15595"/>
                </a:cubicBezTo>
                <a:cubicBezTo>
                  <a:pt x="18586" y="15427"/>
                  <a:pt x="18789" y="15190"/>
                  <a:pt x="19059" y="15190"/>
                </a:cubicBezTo>
                <a:cubicBezTo>
                  <a:pt x="19059" y="15055"/>
                  <a:pt x="19059" y="15055"/>
                  <a:pt x="19059" y="15055"/>
                </a:cubicBezTo>
                <a:cubicBezTo>
                  <a:pt x="19059" y="14853"/>
                  <a:pt x="18924" y="14718"/>
                  <a:pt x="18687" y="14718"/>
                </a:cubicBezTo>
                <a:cubicBezTo>
                  <a:pt x="18586" y="14718"/>
                  <a:pt x="18586" y="14718"/>
                  <a:pt x="18586" y="14718"/>
                </a:cubicBezTo>
                <a:cubicBezTo>
                  <a:pt x="18451" y="14718"/>
                  <a:pt x="18417" y="14887"/>
                  <a:pt x="18147" y="14887"/>
                </a:cubicBezTo>
                <a:cubicBezTo>
                  <a:pt x="18147" y="14751"/>
                  <a:pt x="18147" y="14751"/>
                  <a:pt x="18147" y="14751"/>
                </a:cubicBezTo>
                <a:cubicBezTo>
                  <a:pt x="18147" y="14583"/>
                  <a:pt x="17978" y="14515"/>
                  <a:pt x="17775" y="14515"/>
                </a:cubicBezTo>
                <a:cubicBezTo>
                  <a:pt x="17775" y="14751"/>
                  <a:pt x="17775" y="14751"/>
                  <a:pt x="17775" y="14751"/>
                </a:cubicBezTo>
                <a:cubicBezTo>
                  <a:pt x="17302" y="14751"/>
                  <a:pt x="17302" y="14751"/>
                  <a:pt x="17302" y="14751"/>
                </a:cubicBezTo>
                <a:cubicBezTo>
                  <a:pt x="17437" y="14920"/>
                  <a:pt x="17572" y="14853"/>
                  <a:pt x="17572" y="15022"/>
                </a:cubicBezTo>
                <a:cubicBezTo>
                  <a:pt x="17572" y="15055"/>
                  <a:pt x="17572" y="15055"/>
                  <a:pt x="17572" y="15055"/>
                </a:cubicBezTo>
                <a:cubicBezTo>
                  <a:pt x="17572" y="15190"/>
                  <a:pt x="17504" y="15157"/>
                  <a:pt x="17437" y="15190"/>
                </a:cubicBezTo>
                <a:cubicBezTo>
                  <a:pt x="17369" y="14988"/>
                  <a:pt x="17031" y="14751"/>
                  <a:pt x="16795" y="14718"/>
                </a:cubicBezTo>
                <a:cubicBezTo>
                  <a:pt x="16964" y="15055"/>
                  <a:pt x="17200" y="14988"/>
                  <a:pt x="17200" y="15292"/>
                </a:cubicBezTo>
                <a:cubicBezTo>
                  <a:pt x="16896" y="14988"/>
                  <a:pt x="16896" y="14988"/>
                  <a:pt x="16896" y="14988"/>
                </a:cubicBezTo>
                <a:cubicBezTo>
                  <a:pt x="16829" y="15022"/>
                  <a:pt x="16829" y="15022"/>
                  <a:pt x="16829" y="15022"/>
                </a:cubicBezTo>
                <a:cubicBezTo>
                  <a:pt x="16829" y="15157"/>
                  <a:pt x="16829" y="15157"/>
                  <a:pt x="16829" y="15157"/>
                </a:cubicBezTo>
                <a:cubicBezTo>
                  <a:pt x="16829" y="15359"/>
                  <a:pt x="17167" y="15764"/>
                  <a:pt x="17369" y="15764"/>
                </a:cubicBezTo>
                <a:cubicBezTo>
                  <a:pt x="17336" y="15629"/>
                  <a:pt x="17336" y="15629"/>
                  <a:pt x="17336" y="15629"/>
                </a:cubicBezTo>
                <a:cubicBezTo>
                  <a:pt x="17741" y="15730"/>
                  <a:pt x="17741" y="15730"/>
                  <a:pt x="17741" y="15730"/>
                </a:cubicBezTo>
                <a:cubicBezTo>
                  <a:pt x="17707" y="15494"/>
                  <a:pt x="17572" y="15595"/>
                  <a:pt x="17572" y="15325"/>
                </a:cubicBezTo>
                <a:cubicBezTo>
                  <a:pt x="17572" y="15190"/>
                  <a:pt x="17572" y="15190"/>
                  <a:pt x="17572" y="15190"/>
                </a:cubicBezTo>
                <a:cubicBezTo>
                  <a:pt x="17741" y="15190"/>
                  <a:pt x="17741" y="15292"/>
                  <a:pt x="17741" y="15494"/>
                </a:cubicBezTo>
                <a:cubicBezTo>
                  <a:pt x="17842" y="15562"/>
                  <a:pt x="17876" y="15629"/>
                  <a:pt x="17978" y="15629"/>
                </a:cubicBezTo>
                <a:cubicBezTo>
                  <a:pt x="18011" y="15629"/>
                  <a:pt x="18011" y="15629"/>
                  <a:pt x="18011" y="15629"/>
                </a:cubicBezTo>
                <a:cubicBezTo>
                  <a:pt x="18113" y="15629"/>
                  <a:pt x="18248" y="15494"/>
                  <a:pt x="18248" y="15427"/>
                </a:cubicBezTo>
                <a:cubicBezTo>
                  <a:pt x="18248" y="15022"/>
                  <a:pt x="18248" y="15022"/>
                  <a:pt x="18248" y="15022"/>
                </a:cubicBezTo>
                <a:cubicBezTo>
                  <a:pt x="18518" y="14920"/>
                  <a:pt x="18518" y="14920"/>
                  <a:pt x="18518" y="14920"/>
                </a:cubicBezTo>
                <a:cubicBezTo>
                  <a:pt x="18518" y="15292"/>
                  <a:pt x="18518" y="15292"/>
                  <a:pt x="18518" y="15292"/>
                </a:cubicBezTo>
                <a:cubicBezTo>
                  <a:pt x="18518" y="15832"/>
                  <a:pt x="17741" y="15697"/>
                  <a:pt x="17471" y="16102"/>
                </a:cubicBezTo>
                <a:cubicBezTo>
                  <a:pt x="17606" y="16135"/>
                  <a:pt x="17437" y="16135"/>
                  <a:pt x="17606" y="16135"/>
                </a:cubicBezTo>
                <a:cubicBezTo>
                  <a:pt x="17876" y="16135"/>
                  <a:pt x="17978" y="15899"/>
                  <a:pt x="18180" y="15865"/>
                </a:cubicBezTo>
                <a:cubicBezTo>
                  <a:pt x="18248" y="16000"/>
                  <a:pt x="18248" y="15832"/>
                  <a:pt x="18248" y="16000"/>
                </a:cubicBezTo>
                <a:close/>
                <a:moveTo>
                  <a:pt x="18045" y="15427"/>
                </a:moveTo>
                <a:cubicBezTo>
                  <a:pt x="17876" y="15325"/>
                  <a:pt x="17876" y="15325"/>
                  <a:pt x="17876" y="15325"/>
                </a:cubicBezTo>
                <a:cubicBezTo>
                  <a:pt x="18045" y="15292"/>
                  <a:pt x="18045" y="15292"/>
                  <a:pt x="18045" y="15292"/>
                </a:cubicBezTo>
                <a:lnTo>
                  <a:pt x="18045" y="15427"/>
                </a:lnTo>
                <a:close/>
                <a:moveTo>
                  <a:pt x="6758" y="1958"/>
                </a:moveTo>
                <a:cubicBezTo>
                  <a:pt x="6860" y="1924"/>
                  <a:pt x="6961" y="1992"/>
                  <a:pt x="6995" y="2127"/>
                </a:cubicBezTo>
                <a:cubicBezTo>
                  <a:pt x="6995" y="2194"/>
                  <a:pt x="6860" y="2194"/>
                  <a:pt x="6792" y="2228"/>
                </a:cubicBezTo>
                <a:cubicBezTo>
                  <a:pt x="6758" y="2228"/>
                  <a:pt x="6893" y="2093"/>
                  <a:pt x="6758" y="1958"/>
                </a:cubicBezTo>
                <a:close/>
                <a:moveTo>
                  <a:pt x="6353" y="1452"/>
                </a:moveTo>
                <a:cubicBezTo>
                  <a:pt x="6353" y="1384"/>
                  <a:pt x="6387" y="1384"/>
                  <a:pt x="6420" y="1452"/>
                </a:cubicBezTo>
                <a:cubicBezTo>
                  <a:pt x="6454" y="1519"/>
                  <a:pt x="6420" y="1519"/>
                  <a:pt x="6387" y="1519"/>
                </a:cubicBezTo>
                <a:cubicBezTo>
                  <a:pt x="6387" y="1519"/>
                  <a:pt x="6353" y="1485"/>
                  <a:pt x="6353" y="1452"/>
                </a:cubicBezTo>
                <a:close/>
                <a:moveTo>
                  <a:pt x="6488" y="1620"/>
                </a:moveTo>
                <a:cubicBezTo>
                  <a:pt x="6488" y="1553"/>
                  <a:pt x="6522" y="1519"/>
                  <a:pt x="6522" y="1587"/>
                </a:cubicBezTo>
                <a:cubicBezTo>
                  <a:pt x="6556" y="1620"/>
                  <a:pt x="6522" y="1620"/>
                  <a:pt x="6488" y="1654"/>
                </a:cubicBezTo>
                <a:cubicBezTo>
                  <a:pt x="6454" y="1654"/>
                  <a:pt x="6454" y="1654"/>
                  <a:pt x="6488" y="1620"/>
                </a:cubicBezTo>
                <a:close/>
                <a:moveTo>
                  <a:pt x="6488" y="1722"/>
                </a:moveTo>
                <a:cubicBezTo>
                  <a:pt x="6522" y="1688"/>
                  <a:pt x="6556" y="1722"/>
                  <a:pt x="6556" y="1722"/>
                </a:cubicBezTo>
                <a:cubicBezTo>
                  <a:pt x="6556" y="1755"/>
                  <a:pt x="6556" y="1755"/>
                  <a:pt x="6522" y="1755"/>
                </a:cubicBezTo>
                <a:cubicBezTo>
                  <a:pt x="6488" y="1789"/>
                  <a:pt x="6454" y="1755"/>
                  <a:pt x="6488" y="1722"/>
                </a:cubicBezTo>
                <a:close/>
                <a:moveTo>
                  <a:pt x="6691" y="1755"/>
                </a:moveTo>
                <a:cubicBezTo>
                  <a:pt x="6691" y="1722"/>
                  <a:pt x="6758" y="1722"/>
                  <a:pt x="6758" y="1722"/>
                </a:cubicBezTo>
                <a:cubicBezTo>
                  <a:pt x="6758" y="1789"/>
                  <a:pt x="6724" y="1789"/>
                  <a:pt x="6691" y="1789"/>
                </a:cubicBezTo>
                <a:cubicBezTo>
                  <a:pt x="6691" y="1789"/>
                  <a:pt x="6657" y="1789"/>
                  <a:pt x="6691" y="1755"/>
                </a:cubicBezTo>
                <a:close/>
                <a:moveTo>
                  <a:pt x="6184" y="1519"/>
                </a:moveTo>
                <a:cubicBezTo>
                  <a:pt x="6218" y="1452"/>
                  <a:pt x="6285" y="1384"/>
                  <a:pt x="6285" y="1317"/>
                </a:cubicBezTo>
                <a:cubicBezTo>
                  <a:pt x="6319" y="1249"/>
                  <a:pt x="6251" y="1148"/>
                  <a:pt x="6218" y="1114"/>
                </a:cubicBezTo>
                <a:cubicBezTo>
                  <a:pt x="6218" y="1114"/>
                  <a:pt x="6285" y="1114"/>
                  <a:pt x="6319" y="1114"/>
                </a:cubicBezTo>
                <a:cubicBezTo>
                  <a:pt x="6387" y="1114"/>
                  <a:pt x="6319" y="1080"/>
                  <a:pt x="6285" y="1046"/>
                </a:cubicBezTo>
                <a:cubicBezTo>
                  <a:pt x="6251" y="1013"/>
                  <a:pt x="6319" y="945"/>
                  <a:pt x="6387" y="1046"/>
                </a:cubicBezTo>
                <a:cubicBezTo>
                  <a:pt x="6454" y="1114"/>
                  <a:pt x="6353" y="911"/>
                  <a:pt x="6420" y="844"/>
                </a:cubicBezTo>
                <a:cubicBezTo>
                  <a:pt x="6522" y="776"/>
                  <a:pt x="6522" y="979"/>
                  <a:pt x="6522" y="1080"/>
                </a:cubicBezTo>
                <a:cubicBezTo>
                  <a:pt x="6488" y="1181"/>
                  <a:pt x="6488" y="1283"/>
                  <a:pt x="6522" y="1283"/>
                </a:cubicBezTo>
                <a:cubicBezTo>
                  <a:pt x="6589" y="1283"/>
                  <a:pt x="6724" y="1317"/>
                  <a:pt x="6589" y="1485"/>
                </a:cubicBezTo>
                <a:cubicBezTo>
                  <a:pt x="6623" y="1587"/>
                  <a:pt x="6758" y="1519"/>
                  <a:pt x="6691" y="1654"/>
                </a:cubicBezTo>
                <a:cubicBezTo>
                  <a:pt x="6589" y="1755"/>
                  <a:pt x="6792" y="1654"/>
                  <a:pt x="6826" y="1654"/>
                </a:cubicBezTo>
                <a:cubicBezTo>
                  <a:pt x="6893" y="1722"/>
                  <a:pt x="6792" y="1890"/>
                  <a:pt x="6724" y="1924"/>
                </a:cubicBezTo>
                <a:cubicBezTo>
                  <a:pt x="6657" y="1958"/>
                  <a:pt x="6758" y="1958"/>
                  <a:pt x="6691" y="1992"/>
                </a:cubicBezTo>
                <a:cubicBezTo>
                  <a:pt x="6691" y="2059"/>
                  <a:pt x="6724" y="2194"/>
                  <a:pt x="6589" y="2228"/>
                </a:cubicBezTo>
                <a:cubicBezTo>
                  <a:pt x="6522" y="2194"/>
                  <a:pt x="6623" y="2059"/>
                  <a:pt x="6589" y="2025"/>
                </a:cubicBezTo>
                <a:cubicBezTo>
                  <a:pt x="6454" y="2059"/>
                  <a:pt x="6454" y="2059"/>
                  <a:pt x="6556" y="1890"/>
                </a:cubicBezTo>
                <a:cubicBezTo>
                  <a:pt x="6589" y="1789"/>
                  <a:pt x="6488" y="1789"/>
                  <a:pt x="6488" y="1890"/>
                </a:cubicBezTo>
                <a:cubicBezTo>
                  <a:pt x="6420" y="1992"/>
                  <a:pt x="6319" y="1924"/>
                  <a:pt x="6353" y="1823"/>
                </a:cubicBezTo>
                <a:cubicBezTo>
                  <a:pt x="6420" y="1722"/>
                  <a:pt x="6353" y="1587"/>
                  <a:pt x="6319" y="1519"/>
                </a:cubicBezTo>
                <a:cubicBezTo>
                  <a:pt x="6319" y="1485"/>
                  <a:pt x="6184" y="1620"/>
                  <a:pt x="6184" y="1519"/>
                </a:cubicBezTo>
                <a:close/>
                <a:moveTo>
                  <a:pt x="6015" y="1654"/>
                </a:moveTo>
                <a:cubicBezTo>
                  <a:pt x="6082" y="1654"/>
                  <a:pt x="6184" y="1722"/>
                  <a:pt x="6218" y="1789"/>
                </a:cubicBezTo>
                <a:cubicBezTo>
                  <a:pt x="6251" y="1823"/>
                  <a:pt x="6285" y="2295"/>
                  <a:pt x="6319" y="2532"/>
                </a:cubicBezTo>
                <a:cubicBezTo>
                  <a:pt x="6285" y="2633"/>
                  <a:pt x="6116" y="2498"/>
                  <a:pt x="6150" y="2397"/>
                </a:cubicBezTo>
                <a:cubicBezTo>
                  <a:pt x="6184" y="2363"/>
                  <a:pt x="6116" y="2228"/>
                  <a:pt x="6049" y="2059"/>
                </a:cubicBezTo>
                <a:cubicBezTo>
                  <a:pt x="6082" y="1958"/>
                  <a:pt x="6049" y="1857"/>
                  <a:pt x="6015" y="1755"/>
                </a:cubicBezTo>
                <a:cubicBezTo>
                  <a:pt x="5981" y="1620"/>
                  <a:pt x="5947" y="1688"/>
                  <a:pt x="6015" y="1654"/>
                </a:cubicBezTo>
                <a:close/>
                <a:moveTo>
                  <a:pt x="5981" y="1620"/>
                </a:moveTo>
                <a:cubicBezTo>
                  <a:pt x="5913" y="1654"/>
                  <a:pt x="5913" y="1553"/>
                  <a:pt x="5846" y="1215"/>
                </a:cubicBezTo>
                <a:cubicBezTo>
                  <a:pt x="5846" y="1080"/>
                  <a:pt x="5981" y="1249"/>
                  <a:pt x="6015" y="1350"/>
                </a:cubicBezTo>
                <a:cubicBezTo>
                  <a:pt x="6015" y="1452"/>
                  <a:pt x="6049" y="1587"/>
                  <a:pt x="5981" y="1620"/>
                </a:cubicBezTo>
                <a:close/>
                <a:moveTo>
                  <a:pt x="6860" y="3747"/>
                </a:moveTo>
                <a:cubicBezTo>
                  <a:pt x="5305" y="6312"/>
                  <a:pt x="5846" y="9857"/>
                  <a:pt x="8820" y="9080"/>
                </a:cubicBezTo>
                <a:cubicBezTo>
                  <a:pt x="7333" y="10059"/>
                  <a:pt x="5238" y="10329"/>
                  <a:pt x="4697" y="8979"/>
                </a:cubicBezTo>
                <a:cubicBezTo>
                  <a:pt x="3818" y="6785"/>
                  <a:pt x="5440" y="4422"/>
                  <a:pt x="6860" y="3747"/>
                </a:cubicBezTo>
                <a:close/>
                <a:moveTo>
                  <a:pt x="10205" y="11241"/>
                </a:moveTo>
                <a:cubicBezTo>
                  <a:pt x="12368" y="8777"/>
                  <a:pt x="12199" y="6009"/>
                  <a:pt x="9225" y="6751"/>
                </a:cubicBezTo>
                <a:cubicBezTo>
                  <a:pt x="10104" y="5300"/>
                  <a:pt x="13551" y="3679"/>
                  <a:pt x="13922" y="6144"/>
                </a:cubicBezTo>
                <a:cubicBezTo>
                  <a:pt x="14260" y="8338"/>
                  <a:pt x="12131" y="10768"/>
                  <a:pt x="10205" y="11241"/>
                </a:cubicBezTo>
                <a:close/>
                <a:moveTo>
                  <a:pt x="10982" y="2464"/>
                </a:moveTo>
                <a:cubicBezTo>
                  <a:pt x="8887" y="3612"/>
                  <a:pt x="7062" y="8507"/>
                  <a:pt x="11658" y="8203"/>
                </a:cubicBezTo>
                <a:cubicBezTo>
                  <a:pt x="10577" y="8844"/>
                  <a:pt x="7299" y="9958"/>
                  <a:pt x="6826" y="8000"/>
                </a:cubicBezTo>
                <a:cubicBezTo>
                  <a:pt x="6387" y="5941"/>
                  <a:pt x="8110" y="3477"/>
                  <a:pt x="10982" y="2464"/>
                </a:cubicBezTo>
                <a:close/>
                <a:moveTo>
                  <a:pt x="14058" y="2768"/>
                </a:moveTo>
                <a:cubicBezTo>
                  <a:pt x="14125" y="2802"/>
                  <a:pt x="14125" y="2802"/>
                  <a:pt x="14125" y="2802"/>
                </a:cubicBezTo>
                <a:cubicBezTo>
                  <a:pt x="14125" y="2802"/>
                  <a:pt x="14058" y="2869"/>
                  <a:pt x="14024" y="2836"/>
                </a:cubicBezTo>
                <a:cubicBezTo>
                  <a:pt x="14024" y="2836"/>
                  <a:pt x="14024" y="2802"/>
                  <a:pt x="14058" y="2768"/>
                </a:cubicBezTo>
                <a:close/>
                <a:moveTo>
                  <a:pt x="13956" y="2329"/>
                </a:moveTo>
                <a:cubicBezTo>
                  <a:pt x="14058" y="2363"/>
                  <a:pt x="13956" y="2397"/>
                  <a:pt x="13922" y="2464"/>
                </a:cubicBezTo>
                <a:cubicBezTo>
                  <a:pt x="13889" y="2532"/>
                  <a:pt x="13990" y="2532"/>
                  <a:pt x="14024" y="2464"/>
                </a:cubicBezTo>
                <a:cubicBezTo>
                  <a:pt x="14058" y="2397"/>
                  <a:pt x="14058" y="2262"/>
                  <a:pt x="14091" y="2262"/>
                </a:cubicBezTo>
                <a:cubicBezTo>
                  <a:pt x="14159" y="2228"/>
                  <a:pt x="14125" y="2464"/>
                  <a:pt x="14058" y="2532"/>
                </a:cubicBezTo>
                <a:cubicBezTo>
                  <a:pt x="13956" y="2633"/>
                  <a:pt x="14159" y="2599"/>
                  <a:pt x="14159" y="2532"/>
                </a:cubicBezTo>
                <a:cubicBezTo>
                  <a:pt x="14193" y="2498"/>
                  <a:pt x="14159" y="2363"/>
                  <a:pt x="14227" y="2464"/>
                </a:cubicBezTo>
                <a:cubicBezTo>
                  <a:pt x="14328" y="2565"/>
                  <a:pt x="14260" y="2565"/>
                  <a:pt x="14294" y="2599"/>
                </a:cubicBezTo>
                <a:cubicBezTo>
                  <a:pt x="14362" y="2633"/>
                  <a:pt x="14396" y="2498"/>
                  <a:pt x="14429" y="2599"/>
                </a:cubicBezTo>
                <a:cubicBezTo>
                  <a:pt x="14463" y="2667"/>
                  <a:pt x="14362" y="2768"/>
                  <a:pt x="14328" y="2734"/>
                </a:cubicBezTo>
                <a:cubicBezTo>
                  <a:pt x="14294" y="2734"/>
                  <a:pt x="14362" y="2836"/>
                  <a:pt x="14463" y="2836"/>
                </a:cubicBezTo>
                <a:cubicBezTo>
                  <a:pt x="14531" y="2836"/>
                  <a:pt x="14632" y="3038"/>
                  <a:pt x="14362" y="3106"/>
                </a:cubicBezTo>
                <a:cubicBezTo>
                  <a:pt x="14362" y="3072"/>
                  <a:pt x="14125" y="3004"/>
                  <a:pt x="14058" y="3038"/>
                </a:cubicBezTo>
                <a:cubicBezTo>
                  <a:pt x="13990" y="3038"/>
                  <a:pt x="14159" y="3207"/>
                  <a:pt x="13821" y="3106"/>
                </a:cubicBezTo>
                <a:cubicBezTo>
                  <a:pt x="13753" y="3139"/>
                  <a:pt x="13922" y="3342"/>
                  <a:pt x="13720" y="3342"/>
                </a:cubicBezTo>
                <a:cubicBezTo>
                  <a:pt x="13551" y="3274"/>
                  <a:pt x="13618" y="3241"/>
                  <a:pt x="13686" y="3207"/>
                </a:cubicBezTo>
                <a:cubicBezTo>
                  <a:pt x="13720" y="3139"/>
                  <a:pt x="13652" y="3139"/>
                  <a:pt x="13652" y="3139"/>
                </a:cubicBezTo>
                <a:cubicBezTo>
                  <a:pt x="13618" y="3139"/>
                  <a:pt x="13416" y="3241"/>
                  <a:pt x="13179" y="3443"/>
                </a:cubicBezTo>
                <a:cubicBezTo>
                  <a:pt x="13010" y="3578"/>
                  <a:pt x="13044" y="3376"/>
                  <a:pt x="13010" y="3308"/>
                </a:cubicBezTo>
                <a:cubicBezTo>
                  <a:pt x="12976" y="3241"/>
                  <a:pt x="12976" y="3106"/>
                  <a:pt x="13111" y="3308"/>
                </a:cubicBezTo>
                <a:cubicBezTo>
                  <a:pt x="13314" y="3241"/>
                  <a:pt x="13449" y="3106"/>
                  <a:pt x="13517" y="3106"/>
                </a:cubicBezTo>
                <a:cubicBezTo>
                  <a:pt x="13551" y="3072"/>
                  <a:pt x="13280" y="2971"/>
                  <a:pt x="13111" y="2971"/>
                </a:cubicBezTo>
                <a:cubicBezTo>
                  <a:pt x="13044" y="2971"/>
                  <a:pt x="13044" y="2734"/>
                  <a:pt x="13111" y="2734"/>
                </a:cubicBezTo>
                <a:cubicBezTo>
                  <a:pt x="13179" y="2734"/>
                  <a:pt x="13618" y="3072"/>
                  <a:pt x="13720" y="3072"/>
                </a:cubicBezTo>
                <a:cubicBezTo>
                  <a:pt x="13821" y="3038"/>
                  <a:pt x="13889" y="2971"/>
                  <a:pt x="13821" y="2937"/>
                </a:cubicBezTo>
                <a:cubicBezTo>
                  <a:pt x="13753" y="2937"/>
                  <a:pt x="13584" y="2869"/>
                  <a:pt x="13584" y="2802"/>
                </a:cubicBezTo>
                <a:cubicBezTo>
                  <a:pt x="13618" y="2734"/>
                  <a:pt x="13720" y="2836"/>
                  <a:pt x="13821" y="2869"/>
                </a:cubicBezTo>
                <a:cubicBezTo>
                  <a:pt x="13922" y="2937"/>
                  <a:pt x="13990" y="3038"/>
                  <a:pt x="14193" y="2971"/>
                </a:cubicBezTo>
                <a:cubicBezTo>
                  <a:pt x="14396" y="2903"/>
                  <a:pt x="14396" y="2869"/>
                  <a:pt x="14294" y="2836"/>
                </a:cubicBezTo>
                <a:cubicBezTo>
                  <a:pt x="14227" y="2768"/>
                  <a:pt x="14193" y="2869"/>
                  <a:pt x="14058" y="2903"/>
                </a:cubicBezTo>
                <a:cubicBezTo>
                  <a:pt x="13956" y="2937"/>
                  <a:pt x="13855" y="2836"/>
                  <a:pt x="13956" y="2734"/>
                </a:cubicBezTo>
                <a:cubicBezTo>
                  <a:pt x="14091" y="2667"/>
                  <a:pt x="14125" y="2667"/>
                  <a:pt x="14024" y="2633"/>
                </a:cubicBezTo>
                <a:cubicBezTo>
                  <a:pt x="13956" y="2633"/>
                  <a:pt x="13855" y="2734"/>
                  <a:pt x="13855" y="2768"/>
                </a:cubicBezTo>
                <a:cubicBezTo>
                  <a:pt x="13855" y="2802"/>
                  <a:pt x="13787" y="2802"/>
                  <a:pt x="13787" y="2768"/>
                </a:cubicBezTo>
                <a:cubicBezTo>
                  <a:pt x="13787" y="2734"/>
                  <a:pt x="13855" y="2701"/>
                  <a:pt x="13787" y="2667"/>
                </a:cubicBezTo>
                <a:cubicBezTo>
                  <a:pt x="13787" y="2599"/>
                  <a:pt x="13753" y="2701"/>
                  <a:pt x="13720" y="2667"/>
                </a:cubicBezTo>
                <a:cubicBezTo>
                  <a:pt x="13686" y="2633"/>
                  <a:pt x="13855" y="2329"/>
                  <a:pt x="13956" y="2329"/>
                </a:cubicBezTo>
                <a:close/>
                <a:moveTo>
                  <a:pt x="11591" y="1755"/>
                </a:moveTo>
                <a:cubicBezTo>
                  <a:pt x="11760" y="1755"/>
                  <a:pt x="11929" y="1789"/>
                  <a:pt x="12064" y="1688"/>
                </a:cubicBezTo>
                <a:cubicBezTo>
                  <a:pt x="12131" y="1620"/>
                  <a:pt x="12267" y="1181"/>
                  <a:pt x="12300" y="1080"/>
                </a:cubicBezTo>
                <a:cubicBezTo>
                  <a:pt x="12300" y="1046"/>
                  <a:pt x="12368" y="1013"/>
                  <a:pt x="12435" y="1181"/>
                </a:cubicBezTo>
                <a:cubicBezTo>
                  <a:pt x="12537" y="1384"/>
                  <a:pt x="12300" y="1485"/>
                  <a:pt x="12300" y="1620"/>
                </a:cubicBezTo>
                <a:cubicBezTo>
                  <a:pt x="12300" y="1654"/>
                  <a:pt x="12435" y="1620"/>
                  <a:pt x="12469" y="1587"/>
                </a:cubicBezTo>
                <a:cubicBezTo>
                  <a:pt x="12469" y="1587"/>
                  <a:pt x="12672" y="1722"/>
                  <a:pt x="12435" y="1755"/>
                </a:cubicBezTo>
                <a:cubicBezTo>
                  <a:pt x="12199" y="1755"/>
                  <a:pt x="12199" y="1823"/>
                  <a:pt x="12165" y="1890"/>
                </a:cubicBezTo>
                <a:cubicBezTo>
                  <a:pt x="12098" y="1924"/>
                  <a:pt x="12267" y="2363"/>
                  <a:pt x="12334" y="2397"/>
                </a:cubicBezTo>
                <a:cubicBezTo>
                  <a:pt x="12402" y="2430"/>
                  <a:pt x="12435" y="2464"/>
                  <a:pt x="12503" y="2498"/>
                </a:cubicBezTo>
                <a:cubicBezTo>
                  <a:pt x="12537" y="2532"/>
                  <a:pt x="12165" y="2532"/>
                  <a:pt x="12131" y="2498"/>
                </a:cubicBezTo>
                <a:cubicBezTo>
                  <a:pt x="12098" y="2464"/>
                  <a:pt x="12098" y="2025"/>
                  <a:pt x="12098" y="1958"/>
                </a:cubicBezTo>
                <a:cubicBezTo>
                  <a:pt x="12098" y="1890"/>
                  <a:pt x="11929" y="2194"/>
                  <a:pt x="11658" y="2228"/>
                </a:cubicBezTo>
                <a:cubicBezTo>
                  <a:pt x="11658" y="2228"/>
                  <a:pt x="11455" y="2194"/>
                  <a:pt x="11455" y="2127"/>
                </a:cubicBezTo>
                <a:cubicBezTo>
                  <a:pt x="11624" y="2093"/>
                  <a:pt x="11827" y="2093"/>
                  <a:pt x="11929" y="1924"/>
                </a:cubicBezTo>
                <a:cubicBezTo>
                  <a:pt x="12030" y="1755"/>
                  <a:pt x="11827" y="1992"/>
                  <a:pt x="11726" y="1958"/>
                </a:cubicBezTo>
                <a:cubicBezTo>
                  <a:pt x="11692" y="1924"/>
                  <a:pt x="11557" y="1823"/>
                  <a:pt x="11591" y="1755"/>
                </a:cubicBezTo>
                <a:close/>
                <a:moveTo>
                  <a:pt x="10104" y="675"/>
                </a:moveTo>
                <a:cubicBezTo>
                  <a:pt x="10239" y="675"/>
                  <a:pt x="10476" y="776"/>
                  <a:pt x="10611" y="709"/>
                </a:cubicBezTo>
                <a:cubicBezTo>
                  <a:pt x="10746" y="709"/>
                  <a:pt x="10813" y="945"/>
                  <a:pt x="10712" y="945"/>
                </a:cubicBezTo>
                <a:cubicBezTo>
                  <a:pt x="10611" y="945"/>
                  <a:pt x="10307" y="1283"/>
                  <a:pt x="10307" y="1283"/>
                </a:cubicBezTo>
                <a:cubicBezTo>
                  <a:pt x="10307" y="1283"/>
                  <a:pt x="10476" y="1350"/>
                  <a:pt x="10577" y="1283"/>
                </a:cubicBezTo>
                <a:cubicBezTo>
                  <a:pt x="10678" y="1215"/>
                  <a:pt x="10746" y="1485"/>
                  <a:pt x="10509" y="1452"/>
                </a:cubicBezTo>
                <a:cubicBezTo>
                  <a:pt x="10307" y="1418"/>
                  <a:pt x="9800" y="1485"/>
                  <a:pt x="9698" y="1620"/>
                </a:cubicBezTo>
                <a:cubicBezTo>
                  <a:pt x="9631" y="1553"/>
                  <a:pt x="9496" y="1384"/>
                  <a:pt x="9563" y="1350"/>
                </a:cubicBezTo>
                <a:cubicBezTo>
                  <a:pt x="9631" y="1317"/>
                  <a:pt x="9833" y="1317"/>
                  <a:pt x="9935" y="1317"/>
                </a:cubicBezTo>
                <a:cubicBezTo>
                  <a:pt x="10036" y="1317"/>
                  <a:pt x="10476" y="945"/>
                  <a:pt x="10509" y="911"/>
                </a:cubicBezTo>
                <a:cubicBezTo>
                  <a:pt x="10577" y="878"/>
                  <a:pt x="10543" y="810"/>
                  <a:pt x="10408" y="878"/>
                </a:cubicBezTo>
                <a:cubicBezTo>
                  <a:pt x="10239" y="945"/>
                  <a:pt x="10138" y="911"/>
                  <a:pt x="10138" y="844"/>
                </a:cubicBezTo>
                <a:cubicBezTo>
                  <a:pt x="10138" y="776"/>
                  <a:pt x="10036" y="709"/>
                  <a:pt x="10104" y="675"/>
                </a:cubicBezTo>
                <a:close/>
                <a:moveTo>
                  <a:pt x="8752" y="506"/>
                </a:moveTo>
                <a:cubicBezTo>
                  <a:pt x="8752" y="473"/>
                  <a:pt x="8617" y="540"/>
                  <a:pt x="8651" y="641"/>
                </a:cubicBezTo>
                <a:cubicBezTo>
                  <a:pt x="8651" y="709"/>
                  <a:pt x="8617" y="810"/>
                  <a:pt x="8684" y="776"/>
                </a:cubicBezTo>
                <a:cubicBezTo>
                  <a:pt x="8752" y="776"/>
                  <a:pt x="8752" y="540"/>
                  <a:pt x="8752" y="506"/>
                </a:cubicBezTo>
                <a:close/>
                <a:moveTo>
                  <a:pt x="8414" y="641"/>
                </a:moveTo>
                <a:cubicBezTo>
                  <a:pt x="8482" y="540"/>
                  <a:pt x="8718" y="371"/>
                  <a:pt x="8786" y="338"/>
                </a:cubicBezTo>
                <a:cubicBezTo>
                  <a:pt x="8820" y="270"/>
                  <a:pt x="9056" y="405"/>
                  <a:pt x="8955" y="506"/>
                </a:cubicBezTo>
                <a:cubicBezTo>
                  <a:pt x="8718" y="776"/>
                  <a:pt x="8786" y="878"/>
                  <a:pt x="8718" y="979"/>
                </a:cubicBezTo>
                <a:cubicBezTo>
                  <a:pt x="8651" y="1080"/>
                  <a:pt x="8617" y="1013"/>
                  <a:pt x="8549" y="1148"/>
                </a:cubicBezTo>
                <a:cubicBezTo>
                  <a:pt x="8549" y="1215"/>
                  <a:pt x="8549" y="1215"/>
                  <a:pt x="8583" y="1215"/>
                </a:cubicBezTo>
                <a:cubicBezTo>
                  <a:pt x="8617" y="1215"/>
                  <a:pt x="8853" y="1215"/>
                  <a:pt x="8617" y="1485"/>
                </a:cubicBezTo>
                <a:cubicBezTo>
                  <a:pt x="8583" y="1519"/>
                  <a:pt x="8617" y="1587"/>
                  <a:pt x="8684" y="1553"/>
                </a:cubicBezTo>
                <a:cubicBezTo>
                  <a:pt x="8752" y="1519"/>
                  <a:pt x="8853" y="1485"/>
                  <a:pt x="8921" y="1654"/>
                </a:cubicBezTo>
                <a:cubicBezTo>
                  <a:pt x="8786" y="1722"/>
                  <a:pt x="8482" y="1755"/>
                  <a:pt x="8448" y="1688"/>
                </a:cubicBezTo>
                <a:cubicBezTo>
                  <a:pt x="8414" y="1587"/>
                  <a:pt x="8482" y="1485"/>
                  <a:pt x="8380" y="1418"/>
                </a:cubicBezTo>
                <a:cubicBezTo>
                  <a:pt x="8347" y="1384"/>
                  <a:pt x="8380" y="1350"/>
                  <a:pt x="8448" y="1317"/>
                </a:cubicBezTo>
                <a:cubicBezTo>
                  <a:pt x="8482" y="1283"/>
                  <a:pt x="8414" y="1046"/>
                  <a:pt x="8482" y="979"/>
                </a:cubicBezTo>
                <a:cubicBezTo>
                  <a:pt x="8549" y="911"/>
                  <a:pt x="8448" y="911"/>
                  <a:pt x="8380" y="979"/>
                </a:cubicBezTo>
                <a:cubicBezTo>
                  <a:pt x="8313" y="1013"/>
                  <a:pt x="8313" y="675"/>
                  <a:pt x="8279" y="641"/>
                </a:cubicBezTo>
                <a:cubicBezTo>
                  <a:pt x="8279" y="574"/>
                  <a:pt x="8414" y="675"/>
                  <a:pt x="8482" y="844"/>
                </a:cubicBezTo>
                <a:cubicBezTo>
                  <a:pt x="8482" y="945"/>
                  <a:pt x="8549" y="776"/>
                  <a:pt x="8549" y="675"/>
                </a:cubicBezTo>
                <a:cubicBezTo>
                  <a:pt x="8583" y="608"/>
                  <a:pt x="8414" y="776"/>
                  <a:pt x="8414" y="641"/>
                </a:cubicBezTo>
                <a:close/>
                <a:moveTo>
                  <a:pt x="7840" y="844"/>
                </a:moveTo>
                <a:cubicBezTo>
                  <a:pt x="7975" y="743"/>
                  <a:pt x="8076" y="675"/>
                  <a:pt x="8144" y="641"/>
                </a:cubicBezTo>
                <a:cubicBezTo>
                  <a:pt x="8279" y="641"/>
                  <a:pt x="8245" y="810"/>
                  <a:pt x="8211" y="911"/>
                </a:cubicBezTo>
                <a:cubicBezTo>
                  <a:pt x="8178" y="1013"/>
                  <a:pt x="8178" y="1181"/>
                  <a:pt x="8178" y="1181"/>
                </a:cubicBezTo>
                <a:cubicBezTo>
                  <a:pt x="8211" y="1215"/>
                  <a:pt x="8245" y="1148"/>
                  <a:pt x="8279" y="1148"/>
                </a:cubicBezTo>
                <a:cubicBezTo>
                  <a:pt x="8313" y="1148"/>
                  <a:pt x="8245" y="1317"/>
                  <a:pt x="8178" y="1384"/>
                </a:cubicBezTo>
                <a:cubicBezTo>
                  <a:pt x="8144" y="1452"/>
                  <a:pt x="8211" y="1587"/>
                  <a:pt x="8144" y="1688"/>
                </a:cubicBezTo>
                <a:cubicBezTo>
                  <a:pt x="8076" y="1755"/>
                  <a:pt x="7941" y="1654"/>
                  <a:pt x="7975" y="1587"/>
                </a:cubicBezTo>
                <a:cubicBezTo>
                  <a:pt x="8009" y="1553"/>
                  <a:pt x="8042" y="1418"/>
                  <a:pt x="8076" y="1350"/>
                </a:cubicBezTo>
                <a:cubicBezTo>
                  <a:pt x="8110" y="1317"/>
                  <a:pt x="7941" y="1350"/>
                  <a:pt x="7941" y="1317"/>
                </a:cubicBezTo>
                <a:cubicBezTo>
                  <a:pt x="7907" y="1283"/>
                  <a:pt x="7975" y="1215"/>
                  <a:pt x="8076" y="1181"/>
                </a:cubicBezTo>
                <a:cubicBezTo>
                  <a:pt x="8110" y="1080"/>
                  <a:pt x="8076" y="945"/>
                  <a:pt x="8076" y="878"/>
                </a:cubicBezTo>
                <a:cubicBezTo>
                  <a:pt x="8009" y="878"/>
                  <a:pt x="7907" y="979"/>
                  <a:pt x="7840" y="844"/>
                </a:cubicBezTo>
                <a:close/>
                <a:moveTo>
                  <a:pt x="4866" y="2599"/>
                </a:moveTo>
                <a:cubicBezTo>
                  <a:pt x="4866" y="2599"/>
                  <a:pt x="4764" y="2430"/>
                  <a:pt x="4697" y="2397"/>
                </a:cubicBezTo>
                <a:cubicBezTo>
                  <a:pt x="4629" y="2363"/>
                  <a:pt x="4764" y="2262"/>
                  <a:pt x="4900" y="2363"/>
                </a:cubicBezTo>
                <a:cubicBezTo>
                  <a:pt x="5001" y="2532"/>
                  <a:pt x="4866" y="2599"/>
                  <a:pt x="4866" y="2599"/>
                </a:cubicBezTo>
                <a:close/>
                <a:moveTo>
                  <a:pt x="4697" y="3713"/>
                </a:moveTo>
                <a:cubicBezTo>
                  <a:pt x="4697" y="3713"/>
                  <a:pt x="4663" y="3578"/>
                  <a:pt x="4629" y="3511"/>
                </a:cubicBezTo>
                <a:cubicBezTo>
                  <a:pt x="4596" y="3443"/>
                  <a:pt x="4731" y="3511"/>
                  <a:pt x="4764" y="3578"/>
                </a:cubicBezTo>
                <a:cubicBezTo>
                  <a:pt x="4798" y="3679"/>
                  <a:pt x="4697" y="3713"/>
                  <a:pt x="4697" y="3713"/>
                </a:cubicBezTo>
                <a:close/>
                <a:moveTo>
                  <a:pt x="4663" y="3207"/>
                </a:moveTo>
                <a:cubicBezTo>
                  <a:pt x="4596" y="3173"/>
                  <a:pt x="4663" y="3072"/>
                  <a:pt x="4731" y="3106"/>
                </a:cubicBezTo>
                <a:cubicBezTo>
                  <a:pt x="4798" y="3139"/>
                  <a:pt x="4764" y="3173"/>
                  <a:pt x="4731" y="3207"/>
                </a:cubicBezTo>
                <a:cubicBezTo>
                  <a:pt x="4731" y="3207"/>
                  <a:pt x="4697" y="3241"/>
                  <a:pt x="4663" y="3207"/>
                </a:cubicBezTo>
                <a:close/>
                <a:moveTo>
                  <a:pt x="4832" y="3106"/>
                </a:moveTo>
                <a:cubicBezTo>
                  <a:pt x="4832" y="3072"/>
                  <a:pt x="4731" y="3004"/>
                  <a:pt x="4764" y="3004"/>
                </a:cubicBezTo>
                <a:cubicBezTo>
                  <a:pt x="4764" y="2971"/>
                  <a:pt x="4764" y="2971"/>
                  <a:pt x="4798" y="2971"/>
                </a:cubicBezTo>
                <a:cubicBezTo>
                  <a:pt x="4832" y="2971"/>
                  <a:pt x="4832" y="3004"/>
                  <a:pt x="4832" y="3004"/>
                </a:cubicBezTo>
                <a:cubicBezTo>
                  <a:pt x="4866" y="3004"/>
                  <a:pt x="4933" y="3106"/>
                  <a:pt x="4933" y="3106"/>
                </a:cubicBezTo>
                <a:cubicBezTo>
                  <a:pt x="4933" y="3139"/>
                  <a:pt x="4933" y="3173"/>
                  <a:pt x="4900" y="3139"/>
                </a:cubicBezTo>
                <a:cubicBezTo>
                  <a:pt x="4866" y="3139"/>
                  <a:pt x="4866" y="3106"/>
                  <a:pt x="4832" y="3106"/>
                </a:cubicBezTo>
                <a:close/>
                <a:moveTo>
                  <a:pt x="4325" y="3477"/>
                </a:moveTo>
                <a:cubicBezTo>
                  <a:pt x="4325" y="3409"/>
                  <a:pt x="4697" y="2937"/>
                  <a:pt x="4663" y="2869"/>
                </a:cubicBezTo>
                <a:cubicBezTo>
                  <a:pt x="4663" y="2768"/>
                  <a:pt x="4359" y="2430"/>
                  <a:pt x="4291" y="2397"/>
                </a:cubicBezTo>
                <a:cubicBezTo>
                  <a:pt x="4224" y="2397"/>
                  <a:pt x="4224" y="2262"/>
                  <a:pt x="4393" y="2262"/>
                </a:cubicBezTo>
                <a:cubicBezTo>
                  <a:pt x="4596" y="2363"/>
                  <a:pt x="4562" y="2565"/>
                  <a:pt x="4731" y="2734"/>
                </a:cubicBezTo>
                <a:cubicBezTo>
                  <a:pt x="4731" y="2734"/>
                  <a:pt x="4798" y="2667"/>
                  <a:pt x="4866" y="2701"/>
                </a:cubicBezTo>
                <a:cubicBezTo>
                  <a:pt x="4900" y="2734"/>
                  <a:pt x="4900" y="2734"/>
                  <a:pt x="4832" y="2768"/>
                </a:cubicBezTo>
                <a:cubicBezTo>
                  <a:pt x="4731" y="2836"/>
                  <a:pt x="5102" y="3173"/>
                  <a:pt x="5136" y="3139"/>
                </a:cubicBezTo>
                <a:cubicBezTo>
                  <a:pt x="5170" y="3072"/>
                  <a:pt x="5170" y="2937"/>
                  <a:pt x="5069" y="2903"/>
                </a:cubicBezTo>
                <a:cubicBezTo>
                  <a:pt x="5069" y="2869"/>
                  <a:pt x="5102" y="2802"/>
                  <a:pt x="5305" y="3072"/>
                </a:cubicBezTo>
                <a:cubicBezTo>
                  <a:pt x="5339" y="3106"/>
                  <a:pt x="5373" y="3207"/>
                  <a:pt x="5407" y="3241"/>
                </a:cubicBezTo>
                <a:cubicBezTo>
                  <a:pt x="5508" y="3511"/>
                  <a:pt x="5339" y="3443"/>
                  <a:pt x="5271" y="3376"/>
                </a:cubicBezTo>
                <a:cubicBezTo>
                  <a:pt x="5204" y="3308"/>
                  <a:pt x="5136" y="3173"/>
                  <a:pt x="5035" y="3241"/>
                </a:cubicBezTo>
                <a:cubicBezTo>
                  <a:pt x="5035" y="3342"/>
                  <a:pt x="5001" y="3713"/>
                  <a:pt x="4900" y="3916"/>
                </a:cubicBezTo>
                <a:cubicBezTo>
                  <a:pt x="4866" y="4017"/>
                  <a:pt x="4731" y="4085"/>
                  <a:pt x="4663" y="4051"/>
                </a:cubicBezTo>
                <a:cubicBezTo>
                  <a:pt x="4663" y="3916"/>
                  <a:pt x="5001" y="3443"/>
                  <a:pt x="4933" y="3308"/>
                </a:cubicBezTo>
                <a:cubicBezTo>
                  <a:pt x="4866" y="3207"/>
                  <a:pt x="4798" y="3173"/>
                  <a:pt x="4798" y="3308"/>
                </a:cubicBezTo>
                <a:cubicBezTo>
                  <a:pt x="4832" y="3477"/>
                  <a:pt x="4663" y="3511"/>
                  <a:pt x="4663" y="3376"/>
                </a:cubicBezTo>
                <a:cubicBezTo>
                  <a:pt x="4697" y="3274"/>
                  <a:pt x="4629" y="3241"/>
                  <a:pt x="4629" y="3241"/>
                </a:cubicBezTo>
                <a:cubicBezTo>
                  <a:pt x="4596" y="3207"/>
                  <a:pt x="4528" y="3477"/>
                  <a:pt x="4528" y="3511"/>
                </a:cubicBezTo>
                <a:cubicBezTo>
                  <a:pt x="4427" y="3544"/>
                  <a:pt x="4359" y="3544"/>
                  <a:pt x="4325" y="3477"/>
                </a:cubicBezTo>
                <a:close/>
                <a:moveTo>
                  <a:pt x="4325" y="3004"/>
                </a:moveTo>
                <a:cubicBezTo>
                  <a:pt x="4325" y="3004"/>
                  <a:pt x="4460" y="2869"/>
                  <a:pt x="4460" y="2734"/>
                </a:cubicBezTo>
                <a:cubicBezTo>
                  <a:pt x="4494" y="2701"/>
                  <a:pt x="4596" y="2734"/>
                  <a:pt x="4562" y="2802"/>
                </a:cubicBezTo>
                <a:cubicBezTo>
                  <a:pt x="4562" y="2836"/>
                  <a:pt x="4596" y="2903"/>
                  <a:pt x="4494" y="3004"/>
                </a:cubicBezTo>
                <a:cubicBezTo>
                  <a:pt x="4393" y="3038"/>
                  <a:pt x="4325" y="3004"/>
                  <a:pt x="4325" y="3004"/>
                </a:cubicBezTo>
                <a:close/>
                <a:moveTo>
                  <a:pt x="15545" y="5536"/>
                </a:moveTo>
                <a:cubicBezTo>
                  <a:pt x="15207" y="5536"/>
                  <a:pt x="15207" y="5536"/>
                  <a:pt x="15207" y="5536"/>
                </a:cubicBezTo>
                <a:cubicBezTo>
                  <a:pt x="14700" y="5874"/>
                  <a:pt x="14700" y="5874"/>
                  <a:pt x="14700" y="5874"/>
                </a:cubicBezTo>
                <a:cubicBezTo>
                  <a:pt x="14700" y="5739"/>
                  <a:pt x="14700" y="5739"/>
                  <a:pt x="14700" y="5739"/>
                </a:cubicBezTo>
                <a:cubicBezTo>
                  <a:pt x="14970" y="5570"/>
                  <a:pt x="14970" y="5570"/>
                  <a:pt x="14970" y="5570"/>
                </a:cubicBezTo>
                <a:cubicBezTo>
                  <a:pt x="15004" y="5536"/>
                  <a:pt x="15071" y="5502"/>
                  <a:pt x="15105" y="5469"/>
                </a:cubicBezTo>
                <a:cubicBezTo>
                  <a:pt x="15071" y="5469"/>
                  <a:pt x="15004" y="5435"/>
                  <a:pt x="14936" y="5401"/>
                </a:cubicBezTo>
                <a:cubicBezTo>
                  <a:pt x="14700" y="5232"/>
                  <a:pt x="14700" y="5232"/>
                  <a:pt x="14700" y="5232"/>
                </a:cubicBezTo>
                <a:cubicBezTo>
                  <a:pt x="14700" y="5097"/>
                  <a:pt x="14700" y="5097"/>
                  <a:pt x="14700" y="5097"/>
                </a:cubicBezTo>
                <a:cubicBezTo>
                  <a:pt x="15207" y="5435"/>
                  <a:pt x="15207" y="5435"/>
                  <a:pt x="15207" y="5435"/>
                </a:cubicBezTo>
                <a:cubicBezTo>
                  <a:pt x="15545" y="5401"/>
                  <a:pt x="15545" y="5401"/>
                  <a:pt x="15545" y="5401"/>
                </a:cubicBezTo>
                <a:lnTo>
                  <a:pt x="15545" y="5536"/>
                </a:lnTo>
                <a:close/>
                <a:moveTo>
                  <a:pt x="15342" y="6211"/>
                </a:moveTo>
                <a:cubicBezTo>
                  <a:pt x="15240" y="6211"/>
                  <a:pt x="15240" y="6211"/>
                  <a:pt x="15240" y="6211"/>
                </a:cubicBezTo>
                <a:cubicBezTo>
                  <a:pt x="15240" y="5874"/>
                  <a:pt x="15240" y="5874"/>
                  <a:pt x="15240" y="5874"/>
                </a:cubicBezTo>
                <a:cubicBezTo>
                  <a:pt x="15545" y="5874"/>
                  <a:pt x="15545" y="5874"/>
                  <a:pt x="15545" y="5874"/>
                </a:cubicBezTo>
                <a:cubicBezTo>
                  <a:pt x="15612" y="5907"/>
                  <a:pt x="15646" y="5975"/>
                  <a:pt x="15646" y="6042"/>
                </a:cubicBezTo>
                <a:cubicBezTo>
                  <a:pt x="15680" y="6110"/>
                  <a:pt x="15680" y="6144"/>
                  <a:pt x="15680" y="6211"/>
                </a:cubicBezTo>
                <a:cubicBezTo>
                  <a:pt x="15680" y="6312"/>
                  <a:pt x="15646" y="6380"/>
                  <a:pt x="15612" y="6447"/>
                </a:cubicBezTo>
                <a:cubicBezTo>
                  <a:pt x="15578" y="6515"/>
                  <a:pt x="15545" y="6549"/>
                  <a:pt x="15477" y="6582"/>
                </a:cubicBezTo>
                <a:cubicBezTo>
                  <a:pt x="15409" y="6616"/>
                  <a:pt x="15308" y="6650"/>
                  <a:pt x="15240" y="6650"/>
                </a:cubicBezTo>
                <a:cubicBezTo>
                  <a:pt x="15173" y="6650"/>
                  <a:pt x="15071" y="6616"/>
                  <a:pt x="15004" y="6582"/>
                </a:cubicBezTo>
                <a:cubicBezTo>
                  <a:pt x="14936" y="6549"/>
                  <a:pt x="14902" y="6515"/>
                  <a:pt x="14869" y="6447"/>
                </a:cubicBezTo>
                <a:cubicBezTo>
                  <a:pt x="14835" y="6380"/>
                  <a:pt x="14801" y="6312"/>
                  <a:pt x="14801" y="6211"/>
                </a:cubicBezTo>
                <a:cubicBezTo>
                  <a:pt x="14801" y="6144"/>
                  <a:pt x="14835" y="6110"/>
                  <a:pt x="14835" y="6042"/>
                </a:cubicBezTo>
                <a:cubicBezTo>
                  <a:pt x="14869" y="6009"/>
                  <a:pt x="14902" y="5975"/>
                  <a:pt x="14936" y="5941"/>
                </a:cubicBezTo>
                <a:cubicBezTo>
                  <a:pt x="14970" y="5907"/>
                  <a:pt x="15004" y="5874"/>
                  <a:pt x="15071" y="5874"/>
                </a:cubicBezTo>
                <a:cubicBezTo>
                  <a:pt x="15105" y="5975"/>
                  <a:pt x="15105" y="5975"/>
                  <a:pt x="15105" y="5975"/>
                </a:cubicBezTo>
                <a:cubicBezTo>
                  <a:pt x="15038" y="5975"/>
                  <a:pt x="15004" y="6009"/>
                  <a:pt x="15004" y="6009"/>
                </a:cubicBezTo>
                <a:cubicBezTo>
                  <a:pt x="14970" y="6042"/>
                  <a:pt x="14936" y="6076"/>
                  <a:pt x="14936" y="6110"/>
                </a:cubicBezTo>
                <a:cubicBezTo>
                  <a:pt x="14902" y="6144"/>
                  <a:pt x="14902" y="6177"/>
                  <a:pt x="14902" y="6211"/>
                </a:cubicBezTo>
                <a:cubicBezTo>
                  <a:pt x="14902" y="6279"/>
                  <a:pt x="14902" y="6312"/>
                  <a:pt x="14936" y="6346"/>
                </a:cubicBezTo>
                <a:cubicBezTo>
                  <a:pt x="14936" y="6380"/>
                  <a:pt x="14970" y="6414"/>
                  <a:pt x="14970" y="6447"/>
                </a:cubicBezTo>
                <a:cubicBezTo>
                  <a:pt x="15004" y="6447"/>
                  <a:pt x="15038" y="6481"/>
                  <a:pt x="15071" y="6481"/>
                </a:cubicBezTo>
                <a:cubicBezTo>
                  <a:pt x="15105" y="6515"/>
                  <a:pt x="15173" y="6515"/>
                  <a:pt x="15240" y="6515"/>
                </a:cubicBezTo>
                <a:cubicBezTo>
                  <a:pt x="15308" y="6515"/>
                  <a:pt x="15376" y="6515"/>
                  <a:pt x="15409" y="6481"/>
                </a:cubicBezTo>
                <a:cubicBezTo>
                  <a:pt x="15477" y="6481"/>
                  <a:pt x="15511" y="6414"/>
                  <a:pt x="15545" y="6380"/>
                </a:cubicBezTo>
                <a:cubicBezTo>
                  <a:pt x="15578" y="6346"/>
                  <a:pt x="15578" y="6279"/>
                  <a:pt x="15578" y="6211"/>
                </a:cubicBezTo>
                <a:cubicBezTo>
                  <a:pt x="15578" y="6177"/>
                  <a:pt x="15578" y="6144"/>
                  <a:pt x="15545" y="6076"/>
                </a:cubicBezTo>
                <a:cubicBezTo>
                  <a:pt x="15545" y="6042"/>
                  <a:pt x="15511" y="6009"/>
                  <a:pt x="15511" y="5975"/>
                </a:cubicBezTo>
                <a:cubicBezTo>
                  <a:pt x="15342" y="5975"/>
                  <a:pt x="15342" y="5975"/>
                  <a:pt x="15342" y="5975"/>
                </a:cubicBezTo>
                <a:lnTo>
                  <a:pt x="15342" y="6211"/>
                </a:lnTo>
                <a:close/>
                <a:moveTo>
                  <a:pt x="15409" y="7426"/>
                </a:moveTo>
                <a:cubicBezTo>
                  <a:pt x="15511" y="7393"/>
                  <a:pt x="15578" y="7359"/>
                  <a:pt x="15646" y="7291"/>
                </a:cubicBezTo>
                <a:cubicBezTo>
                  <a:pt x="15680" y="7258"/>
                  <a:pt x="15713" y="7156"/>
                  <a:pt x="15680" y="7089"/>
                </a:cubicBezTo>
                <a:cubicBezTo>
                  <a:pt x="15680" y="7021"/>
                  <a:pt x="15646" y="6954"/>
                  <a:pt x="15578" y="6886"/>
                </a:cubicBezTo>
                <a:cubicBezTo>
                  <a:pt x="15511" y="6853"/>
                  <a:pt x="15443" y="6819"/>
                  <a:pt x="15308" y="6853"/>
                </a:cubicBezTo>
                <a:cubicBezTo>
                  <a:pt x="15240" y="6853"/>
                  <a:pt x="15207" y="6886"/>
                  <a:pt x="15139" y="6886"/>
                </a:cubicBezTo>
                <a:cubicBezTo>
                  <a:pt x="15105" y="6920"/>
                  <a:pt x="15071" y="6954"/>
                  <a:pt x="15038" y="7021"/>
                </a:cubicBezTo>
                <a:cubicBezTo>
                  <a:pt x="15004" y="7055"/>
                  <a:pt x="15004" y="7123"/>
                  <a:pt x="15004" y="7156"/>
                </a:cubicBezTo>
                <a:cubicBezTo>
                  <a:pt x="15038" y="7258"/>
                  <a:pt x="15071" y="7325"/>
                  <a:pt x="15139" y="7359"/>
                </a:cubicBezTo>
                <a:cubicBezTo>
                  <a:pt x="15173" y="7426"/>
                  <a:pt x="15274" y="7426"/>
                  <a:pt x="15409" y="7426"/>
                </a:cubicBezTo>
                <a:close/>
                <a:moveTo>
                  <a:pt x="15409" y="7528"/>
                </a:moveTo>
                <a:cubicBezTo>
                  <a:pt x="15274" y="7561"/>
                  <a:pt x="15173" y="7528"/>
                  <a:pt x="15071" y="7460"/>
                </a:cubicBezTo>
                <a:cubicBezTo>
                  <a:pt x="15004" y="7393"/>
                  <a:pt x="14936" y="7291"/>
                  <a:pt x="14936" y="7190"/>
                </a:cubicBezTo>
                <a:cubicBezTo>
                  <a:pt x="14902" y="7089"/>
                  <a:pt x="14936" y="7021"/>
                  <a:pt x="14936" y="6954"/>
                </a:cubicBezTo>
                <a:cubicBezTo>
                  <a:pt x="14970" y="6886"/>
                  <a:pt x="15038" y="6853"/>
                  <a:pt x="15105" y="6819"/>
                </a:cubicBezTo>
                <a:cubicBezTo>
                  <a:pt x="15139" y="6751"/>
                  <a:pt x="15240" y="6751"/>
                  <a:pt x="15308" y="6718"/>
                </a:cubicBezTo>
                <a:cubicBezTo>
                  <a:pt x="15409" y="6718"/>
                  <a:pt x="15477" y="6718"/>
                  <a:pt x="15545" y="6751"/>
                </a:cubicBezTo>
                <a:cubicBezTo>
                  <a:pt x="15612" y="6785"/>
                  <a:pt x="15680" y="6819"/>
                  <a:pt x="15713" y="6886"/>
                </a:cubicBezTo>
                <a:cubicBezTo>
                  <a:pt x="15747" y="6954"/>
                  <a:pt x="15781" y="7021"/>
                  <a:pt x="15781" y="7089"/>
                </a:cubicBezTo>
                <a:cubicBezTo>
                  <a:pt x="15815" y="7156"/>
                  <a:pt x="15781" y="7224"/>
                  <a:pt x="15747" y="7291"/>
                </a:cubicBezTo>
                <a:cubicBezTo>
                  <a:pt x="15713" y="7359"/>
                  <a:pt x="15680" y="7426"/>
                  <a:pt x="15612" y="7460"/>
                </a:cubicBezTo>
                <a:cubicBezTo>
                  <a:pt x="15545" y="7494"/>
                  <a:pt x="15477" y="7528"/>
                  <a:pt x="15409" y="7528"/>
                </a:cubicBezTo>
                <a:close/>
                <a:moveTo>
                  <a:pt x="15680" y="8068"/>
                </a:moveTo>
                <a:cubicBezTo>
                  <a:pt x="14835" y="8034"/>
                  <a:pt x="14835" y="8034"/>
                  <a:pt x="14835" y="8034"/>
                </a:cubicBezTo>
                <a:cubicBezTo>
                  <a:pt x="14835" y="7933"/>
                  <a:pt x="14835" y="7933"/>
                  <a:pt x="14835" y="7933"/>
                </a:cubicBezTo>
                <a:cubicBezTo>
                  <a:pt x="15578" y="7966"/>
                  <a:pt x="15578" y="7966"/>
                  <a:pt x="15578" y="7966"/>
                </a:cubicBezTo>
                <a:cubicBezTo>
                  <a:pt x="15612" y="7528"/>
                  <a:pt x="15612" y="7528"/>
                  <a:pt x="15612" y="7528"/>
                </a:cubicBezTo>
                <a:cubicBezTo>
                  <a:pt x="15713" y="7528"/>
                  <a:pt x="15713" y="7528"/>
                  <a:pt x="15713" y="7528"/>
                </a:cubicBezTo>
                <a:lnTo>
                  <a:pt x="15680" y="8068"/>
                </a:lnTo>
                <a:close/>
                <a:moveTo>
                  <a:pt x="15173" y="8878"/>
                </a:moveTo>
                <a:cubicBezTo>
                  <a:pt x="15274" y="8878"/>
                  <a:pt x="15376" y="8878"/>
                  <a:pt x="15443" y="8844"/>
                </a:cubicBezTo>
                <a:cubicBezTo>
                  <a:pt x="15511" y="8810"/>
                  <a:pt x="15545" y="8743"/>
                  <a:pt x="15545" y="8642"/>
                </a:cubicBezTo>
                <a:cubicBezTo>
                  <a:pt x="15578" y="8574"/>
                  <a:pt x="15578" y="8507"/>
                  <a:pt x="15511" y="8439"/>
                </a:cubicBezTo>
                <a:cubicBezTo>
                  <a:pt x="15477" y="8372"/>
                  <a:pt x="15409" y="8338"/>
                  <a:pt x="15274" y="8304"/>
                </a:cubicBezTo>
                <a:cubicBezTo>
                  <a:pt x="15207" y="8304"/>
                  <a:pt x="15173" y="8270"/>
                  <a:pt x="15105" y="8304"/>
                </a:cubicBezTo>
                <a:cubicBezTo>
                  <a:pt x="15038" y="8304"/>
                  <a:pt x="15004" y="8338"/>
                  <a:pt x="14970" y="8372"/>
                </a:cubicBezTo>
                <a:cubicBezTo>
                  <a:pt x="14936" y="8405"/>
                  <a:pt x="14902" y="8473"/>
                  <a:pt x="14902" y="8507"/>
                </a:cubicBezTo>
                <a:cubicBezTo>
                  <a:pt x="14869" y="8574"/>
                  <a:pt x="14902" y="8675"/>
                  <a:pt x="14936" y="8743"/>
                </a:cubicBezTo>
                <a:cubicBezTo>
                  <a:pt x="14970" y="8810"/>
                  <a:pt x="15071" y="8844"/>
                  <a:pt x="15173" y="8878"/>
                </a:cubicBezTo>
                <a:close/>
                <a:moveTo>
                  <a:pt x="15139" y="8979"/>
                </a:moveTo>
                <a:cubicBezTo>
                  <a:pt x="15004" y="8945"/>
                  <a:pt x="14902" y="8878"/>
                  <a:pt x="14869" y="8810"/>
                </a:cubicBezTo>
                <a:cubicBezTo>
                  <a:pt x="14801" y="8709"/>
                  <a:pt x="14767" y="8608"/>
                  <a:pt x="14801" y="8507"/>
                </a:cubicBezTo>
                <a:cubicBezTo>
                  <a:pt x="14801" y="8405"/>
                  <a:pt x="14835" y="8338"/>
                  <a:pt x="14902" y="8304"/>
                </a:cubicBezTo>
                <a:cubicBezTo>
                  <a:pt x="14936" y="8237"/>
                  <a:pt x="15004" y="8203"/>
                  <a:pt x="15071" y="8203"/>
                </a:cubicBezTo>
                <a:cubicBezTo>
                  <a:pt x="15139" y="8169"/>
                  <a:pt x="15240" y="8169"/>
                  <a:pt x="15308" y="8203"/>
                </a:cubicBezTo>
                <a:cubicBezTo>
                  <a:pt x="15409" y="8203"/>
                  <a:pt x="15477" y="8237"/>
                  <a:pt x="15511" y="8304"/>
                </a:cubicBezTo>
                <a:cubicBezTo>
                  <a:pt x="15578" y="8338"/>
                  <a:pt x="15612" y="8405"/>
                  <a:pt x="15646" y="8473"/>
                </a:cubicBezTo>
                <a:cubicBezTo>
                  <a:pt x="15680" y="8540"/>
                  <a:pt x="15680" y="8608"/>
                  <a:pt x="15646" y="8675"/>
                </a:cubicBezTo>
                <a:cubicBezTo>
                  <a:pt x="15646" y="8743"/>
                  <a:pt x="15612" y="8810"/>
                  <a:pt x="15545" y="8878"/>
                </a:cubicBezTo>
                <a:cubicBezTo>
                  <a:pt x="15511" y="8912"/>
                  <a:pt x="15443" y="8945"/>
                  <a:pt x="15376" y="8979"/>
                </a:cubicBezTo>
                <a:cubicBezTo>
                  <a:pt x="15308" y="8979"/>
                  <a:pt x="15240" y="9013"/>
                  <a:pt x="15139" y="8979"/>
                </a:cubicBezTo>
                <a:close/>
                <a:moveTo>
                  <a:pt x="15105" y="9857"/>
                </a:moveTo>
                <a:cubicBezTo>
                  <a:pt x="14362" y="9486"/>
                  <a:pt x="14362" y="9486"/>
                  <a:pt x="14362" y="9486"/>
                </a:cubicBezTo>
                <a:cubicBezTo>
                  <a:pt x="14429" y="9384"/>
                  <a:pt x="14429" y="9384"/>
                  <a:pt x="14429" y="9384"/>
                </a:cubicBezTo>
                <a:cubicBezTo>
                  <a:pt x="15207" y="9283"/>
                  <a:pt x="15207" y="9283"/>
                  <a:pt x="15207" y="9283"/>
                </a:cubicBezTo>
                <a:cubicBezTo>
                  <a:pt x="14632" y="8979"/>
                  <a:pt x="14632" y="8979"/>
                  <a:pt x="14632" y="8979"/>
                </a:cubicBezTo>
                <a:cubicBezTo>
                  <a:pt x="14700" y="8878"/>
                  <a:pt x="14700" y="8878"/>
                  <a:pt x="14700" y="8878"/>
                </a:cubicBezTo>
                <a:cubicBezTo>
                  <a:pt x="15443" y="9283"/>
                  <a:pt x="15443" y="9283"/>
                  <a:pt x="15443" y="9283"/>
                </a:cubicBezTo>
                <a:cubicBezTo>
                  <a:pt x="15376" y="9384"/>
                  <a:pt x="15376" y="9384"/>
                  <a:pt x="15376" y="9384"/>
                </a:cubicBezTo>
                <a:cubicBezTo>
                  <a:pt x="14598" y="9452"/>
                  <a:pt x="14598" y="9452"/>
                  <a:pt x="14598" y="9452"/>
                </a:cubicBezTo>
                <a:cubicBezTo>
                  <a:pt x="15173" y="9756"/>
                  <a:pt x="15173" y="9756"/>
                  <a:pt x="15173" y="9756"/>
                </a:cubicBezTo>
                <a:lnTo>
                  <a:pt x="15105" y="9857"/>
                </a:lnTo>
                <a:close/>
                <a:moveTo>
                  <a:pt x="14666" y="10734"/>
                </a:moveTo>
                <a:cubicBezTo>
                  <a:pt x="13956" y="10329"/>
                  <a:pt x="13956" y="10329"/>
                  <a:pt x="13956" y="10329"/>
                </a:cubicBezTo>
                <a:cubicBezTo>
                  <a:pt x="13990" y="10228"/>
                  <a:pt x="13990" y="10228"/>
                  <a:pt x="13990" y="10228"/>
                </a:cubicBezTo>
                <a:cubicBezTo>
                  <a:pt x="14294" y="10397"/>
                  <a:pt x="14294" y="10397"/>
                  <a:pt x="14294" y="10397"/>
                </a:cubicBezTo>
                <a:cubicBezTo>
                  <a:pt x="14531" y="10026"/>
                  <a:pt x="14531" y="10026"/>
                  <a:pt x="14531" y="10026"/>
                </a:cubicBezTo>
                <a:cubicBezTo>
                  <a:pt x="14227" y="9823"/>
                  <a:pt x="14227" y="9823"/>
                  <a:pt x="14227" y="9823"/>
                </a:cubicBezTo>
                <a:cubicBezTo>
                  <a:pt x="14260" y="9756"/>
                  <a:pt x="14260" y="9756"/>
                  <a:pt x="14260" y="9756"/>
                </a:cubicBezTo>
                <a:cubicBezTo>
                  <a:pt x="15004" y="10161"/>
                  <a:pt x="15004" y="10161"/>
                  <a:pt x="15004" y="10161"/>
                </a:cubicBezTo>
                <a:cubicBezTo>
                  <a:pt x="14936" y="10262"/>
                  <a:pt x="14936" y="10262"/>
                  <a:pt x="14936" y="10262"/>
                </a:cubicBezTo>
                <a:cubicBezTo>
                  <a:pt x="14598" y="10059"/>
                  <a:pt x="14598" y="10059"/>
                  <a:pt x="14598" y="10059"/>
                </a:cubicBezTo>
                <a:cubicBezTo>
                  <a:pt x="14396" y="10431"/>
                  <a:pt x="14396" y="10431"/>
                  <a:pt x="14396" y="10431"/>
                </a:cubicBezTo>
                <a:cubicBezTo>
                  <a:pt x="14733" y="10633"/>
                  <a:pt x="14733" y="10633"/>
                  <a:pt x="14733" y="10633"/>
                </a:cubicBezTo>
                <a:lnTo>
                  <a:pt x="14666" y="10734"/>
                </a:lnTo>
                <a:close/>
                <a:moveTo>
                  <a:pt x="14193" y="10836"/>
                </a:moveTo>
                <a:cubicBezTo>
                  <a:pt x="14294" y="10768"/>
                  <a:pt x="14294" y="10768"/>
                  <a:pt x="14294" y="10768"/>
                </a:cubicBezTo>
                <a:cubicBezTo>
                  <a:pt x="14328" y="10870"/>
                  <a:pt x="14328" y="10937"/>
                  <a:pt x="14328" y="11005"/>
                </a:cubicBezTo>
                <a:cubicBezTo>
                  <a:pt x="14328" y="11106"/>
                  <a:pt x="14260" y="11173"/>
                  <a:pt x="14227" y="11207"/>
                </a:cubicBezTo>
                <a:cubicBezTo>
                  <a:pt x="14159" y="11275"/>
                  <a:pt x="14091" y="11308"/>
                  <a:pt x="14024" y="11342"/>
                </a:cubicBezTo>
                <a:cubicBezTo>
                  <a:pt x="13956" y="11342"/>
                  <a:pt x="13889" y="11342"/>
                  <a:pt x="13821" y="11308"/>
                </a:cubicBezTo>
                <a:cubicBezTo>
                  <a:pt x="13720" y="11275"/>
                  <a:pt x="13686" y="11207"/>
                  <a:pt x="13618" y="11173"/>
                </a:cubicBezTo>
                <a:cubicBezTo>
                  <a:pt x="13551" y="11106"/>
                  <a:pt x="13517" y="11038"/>
                  <a:pt x="13517" y="10971"/>
                </a:cubicBezTo>
                <a:cubicBezTo>
                  <a:pt x="13483" y="10903"/>
                  <a:pt x="13483" y="10836"/>
                  <a:pt x="13517" y="10768"/>
                </a:cubicBezTo>
                <a:cubicBezTo>
                  <a:pt x="13517" y="10701"/>
                  <a:pt x="13584" y="10633"/>
                  <a:pt x="13618" y="10566"/>
                </a:cubicBezTo>
                <a:cubicBezTo>
                  <a:pt x="13686" y="10532"/>
                  <a:pt x="13753" y="10498"/>
                  <a:pt x="13821" y="10464"/>
                </a:cubicBezTo>
                <a:cubicBezTo>
                  <a:pt x="13889" y="10464"/>
                  <a:pt x="13956" y="10498"/>
                  <a:pt x="14024" y="10532"/>
                </a:cubicBezTo>
                <a:cubicBezTo>
                  <a:pt x="13956" y="10633"/>
                  <a:pt x="13956" y="10633"/>
                  <a:pt x="13956" y="10633"/>
                </a:cubicBezTo>
                <a:cubicBezTo>
                  <a:pt x="13922" y="10599"/>
                  <a:pt x="13855" y="10566"/>
                  <a:pt x="13821" y="10599"/>
                </a:cubicBezTo>
                <a:cubicBezTo>
                  <a:pt x="13787" y="10599"/>
                  <a:pt x="13720" y="10599"/>
                  <a:pt x="13686" y="10633"/>
                </a:cubicBezTo>
                <a:cubicBezTo>
                  <a:pt x="13652" y="10701"/>
                  <a:pt x="13618" y="10734"/>
                  <a:pt x="13584" y="10802"/>
                </a:cubicBezTo>
                <a:cubicBezTo>
                  <a:pt x="13584" y="10836"/>
                  <a:pt x="13584" y="10903"/>
                  <a:pt x="13618" y="10937"/>
                </a:cubicBezTo>
                <a:cubicBezTo>
                  <a:pt x="13652" y="11005"/>
                  <a:pt x="13652" y="11038"/>
                  <a:pt x="13720" y="11072"/>
                </a:cubicBezTo>
                <a:cubicBezTo>
                  <a:pt x="13753" y="11140"/>
                  <a:pt x="13787" y="11173"/>
                  <a:pt x="13855" y="11207"/>
                </a:cubicBezTo>
                <a:cubicBezTo>
                  <a:pt x="13922" y="11241"/>
                  <a:pt x="13956" y="11241"/>
                  <a:pt x="14024" y="11241"/>
                </a:cubicBezTo>
                <a:cubicBezTo>
                  <a:pt x="14058" y="11207"/>
                  <a:pt x="14091" y="11207"/>
                  <a:pt x="14125" y="11173"/>
                </a:cubicBezTo>
                <a:cubicBezTo>
                  <a:pt x="14193" y="11106"/>
                  <a:pt x="14227" y="11072"/>
                  <a:pt x="14227" y="11005"/>
                </a:cubicBezTo>
                <a:cubicBezTo>
                  <a:pt x="14227" y="10971"/>
                  <a:pt x="14227" y="10903"/>
                  <a:pt x="14193" y="10836"/>
                </a:cubicBezTo>
                <a:close/>
                <a:moveTo>
                  <a:pt x="13449" y="12017"/>
                </a:moveTo>
                <a:cubicBezTo>
                  <a:pt x="12875" y="11410"/>
                  <a:pt x="12875" y="11410"/>
                  <a:pt x="12875" y="11410"/>
                </a:cubicBezTo>
                <a:cubicBezTo>
                  <a:pt x="13314" y="11005"/>
                  <a:pt x="13314" y="11005"/>
                  <a:pt x="13314" y="11005"/>
                </a:cubicBezTo>
                <a:cubicBezTo>
                  <a:pt x="13382" y="11072"/>
                  <a:pt x="13382" y="11072"/>
                  <a:pt x="13382" y="11072"/>
                </a:cubicBezTo>
                <a:cubicBezTo>
                  <a:pt x="13010" y="11410"/>
                  <a:pt x="13010" y="11410"/>
                  <a:pt x="13010" y="11410"/>
                </a:cubicBezTo>
                <a:cubicBezTo>
                  <a:pt x="13213" y="11578"/>
                  <a:pt x="13213" y="11578"/>
                  <a:pt x="13213" y="11578"/>
                </a:cubicBezTo>
                <a:cubicBezTo>
                  <a:pt x="13551" y="11275"/>
                  <a:pt x="13551" y="11275"/>
                  <a:pt x="13551" y="11275"/>
                </a:cubicBezTo>
                <a:cubicBezTo>
                  <a:pt x="13618" y="11342"/>
                  <a:pt x="13618" y="11342"/>
                  <a:pt x="13618" y="11342"/>
                </a:cubicBezTo>
                <a:cubicBezTo>
                  <a:pt x="13280" y="11680"/>
                  <a:pt x="13280" y="11680"/>
                  <a:pt x="13280" y="11680"/>
                </a:cubicBezTo>
                <a:cubicBezTo>
                  <a:pt x="13449" y="11882"/>
                  <a:pt x="13449" y="11882"/>
                  <a:pt x="13449" y="11882"/>
                </a:cubicBezTo>
                <a:cubicBezTo>
                  <a:pt x="13855" y="11511"/>
                  <a:pt x="13855" y="11511"/>
                  <a:pt x="13855" y="11511"/>
                </a:cubicBezTo>
                <a:cubicBezTo>
                  <a:pt x="13922" y="11612"/>
                  <a:pt x="13922" y="11612"/>
                  <a:pt x="13922" y="11612"/>
                </a:cubicBezTo>
                <a:lnTo>
                  <a:pt x="13449" y="12017"/>
                </a:lnTo>
                <a:close/>
                <a:moveTo>
                  <a:pt x="12942" y="12389"/>
                </a:moveTo>
                <a:cubicBezTo>
                  <a:pt x="12537" y="11781"/>
                  <a:pt x="12537" y="11781"/>
                  <a:pt x="12537" y="11781"/>
                </a:cubicBezTo>
                <a:cubicBezTo>
                  <a:pt x="12300" y="11950"/>
                  <a:pt x="12300" y="11950"/>
                  <a:pt x="12300" y="11950"/>
                </a:cubicBezTo>
                <a:cubicBezTo>
                  <a:pt x="12233" y="11848"/>
                  <a:pt x="12233" y="11848"/>
                  <a:pt x="12233" y="11848"/>
                </a:cubicBezTo>
                <a:cubicBezTo>
                  <a:pt x="12807" y="11477"/>
                  <a:pt x="12807" y="11477"/>
                  <a:pt x="12807" y="11477"/>
                </a:cubicBezTo>
                <a:cubicBezTo>
                  <a:pt x="12841" y="11578"/>
                  <a:pt x="12841" y="11578"/>
                  <a:pt x="12841" y="11578"/>
                </a:cubicBezTo>
                <a:cubicBezTo>
                  <a:pt x="12638" y="11713"/>
                  <a:pt x="12638" y="11713"/>
                  <a:pt x="12638" y="11713"/>
                </a:cubicBezTo>
                <a:cubicBezTo>
                  <a:pt x="13044" y="12355"/>
                  <a:pt x="13044" y="12355"/>
                  <a:pt x="13044" y="12355"/>
                </a:cubicBezTo>
                <a:lnTo>
                  <a:pt x="12942" y="12389"/>
                </a:lnTo>
                <a:close/>
                <a:moveTo>
                  <a:pt x="11861" y="12996"/>
                </a:moveTo>
                <a:cubicBezTo>
                  <a:pt x="11557" y="12220"/>
                  <a:pt x="11557" y="12220"/>
                  <a:pt x="11557" y="12220"/>
                </a:cubicBezTo>
                <a:cubicBezTo>
                  <a:pt x="12098" y="12017"/>
                  <a:pt x="12098" y="12017"/>
                  <a:pt x="12098" y="12017"/>
                </a:cubicBezTo>
                <a:cubicBezTo>
                  <a:pt x="12131" y="12118"/>
                  <a:pt x="12131" y="12118"/>
                  <a:pt x="12131" y="12118"/>
                </a:cubicBezTo>
                <a:cubicBezTo>
                  <a:pt x="11692" y="12287"/>
                  <a:pt x="11692" y="12287"/>
                  <a:pt x="11692" y="12287"/>
                </a:cubicBezTo>
                <a:cubicBezTo>
                  <a:pt x="11793" y="12524"/>
                  <a:pt x="11793" y="12524"/>
                  <a:pt x="11793" y="12524"/>
                </a:cubicBezTo>
                <a:cubicBezTo>
                  <a:pt x="12165" y="12389"/>
                  <a:pt x="12165" y="12389"/>
                  <a:pt x="12165" y="12389"/>
                </a:cubicBezTo>
                <a:cubicBezTo>
                  <a:pt x="12199" y="12456"/>
                  <a:pt x="12199" y="12456"/>
                  <a:pt x="12199" y="12456"/>
                </a:cubicBezTo>
                <a:cubicBezTo>
                  <a:pt x="11827" y="12625"/>
                  <a:pt x="11827" y="12625"/>
                  <a:pt x="11827" y="12625"/>
                </a:cubicBezTo>
                <a:cubicBezTo>
                  <a:pt x="11962" y="12962"/>
                  <a:pt x="11962" y="12962"/>
                  <a:pt x="11962" y="12962"/>
                </a:cubicBezTo>
                <a:lnTo>
                  <a:pt x="11861" y="12996"/>
                </a:lnTo>
                <a:close/>
                <a:moveTo>
                  <a:pt x="10813" y="12861"/>
                </a:moveTo>
                <a:cubicBezTo>
                  <a:pt x="10813" y="12962"/>
                  <a:pt x="10847" y="13030"/>
                  <a:pt x="10915" y="13097"/>
                </a:cubicBezTo>
                <a:cubicBezTo>
                  <a:pt x="10949" y="13165"/>
                  <a:pt x="11016" y="13165"/>
                  <a:pt x="11118" y="13165"/>
                </a:cubicBezTo>
                <a:cubicBezTo>
                  <a:pt x="11185" y="13165"/>
                  <a:pt x="11253" y="13165"/>
                  <a:pt x="11320" y="13097"/>
                </a:cubicBezTo>
                <a:cubicBezTo>
                  <a:pt x="11354" y="13030"/>
                  <a:pt x="11388" y="12962"/>
                  <a:pt x="11388" y="12827"/>
                </a:cubicBezTo>
                <a:cubicBezTo>
                  <a:pt x="11388" y="12760"/>
                  <a:pt x="11388" y="12726"/>
                  <a:pt x="11354" y="12659"/>
                </a:cubicBezTo>
                <a:cubicBezTo>
                  <a:pt x="11320" y="12625"/>
                  <a:pt x="11287" y="12557"/>
                  <a:pt x="11253" y="12524"/>
                </a:cubicBezTo>
                <a:cubicBezTo>
                  <a:pt x="11219" y="12524"/>
                  <a:pt x="11151" y="12490"/>
                  <a:pt x="11118" y="12490"/>
                </a:cubicBezTo>
                <a:cubicBezTo>
                  <a:pt x="11016" y="12490"/>
                  <a:pt x="10949" y="12524"/>
                  <a:pt x="10915" y="12591"/>
                </a:cubicBezTo>
                <a:cubicBezTo>
                  <a:pt x="10847" y="12625"/>
                  <a:pt x="10813" y="12726"/>
                  <a:pt x="10813" y="12861"/>
                </a:cubicBezTo>
                <a:close/>
                <a:moveTo>
                  <a:pt x="10712" y="12861"/>
                </a:moveTo>
                <a:cubicBezTo>
                  <a:pt x="10712" y="12726"/>
                  <a:pt x="10746" y="12591"/>
                  <a:pt x="10813" y="12524"/>
                </a:cubicBezTo>
                <a:cubicBezTo>
                  <a:pt x="10881" y="12456"/>
                  <a:pt x="10982" y="12389"/>
                  <a:pt x="11118" y="12389"/>
                </a:cubicBezTo>
                <a:cubicBezTo>
                  <a:pt x="11185" y="12389"/>
                  <a:pt x="11253" y="12422"/>
                  <a:pt x="11320" y="12456"/>
                </a:cubicBezTo>
                <a:cubicBezTo>
                  <a:pt x="11388" y="12490"/>
                  <a:pt x="11422" y="12557"/>
                  <a:pt x="11455" y="12625"/>
                </a:cubicBezTo>
                <a:cubicBezTo>
                  <a:pt x="11489" y="12692"/>
                  <a:pt x="11523" y="12760"/>
                  <a:pt x="11523" y="12827"/>
                </a:cubicBezTo>
                <a:cubicBezTo>
                  <a:pt x="11523" y="12929"/>
                  <a:pt x="11489" y="12996"/>
                  <a:pt x="11455" y="13064"/>
                </a:cubicBezTo>
                <a:cubicBezTo>
                  <a:pt x="11422" y="13131"/>
                  <a:pt x="11388" y="13199"/>
                  <a:pt x="11320" y="13232"/>
                </a:cubicBezTo>
                <a:cubicBezTo>
                  <a:pt x="11253" y="13266"/>
                  <a:pt x="11185" y="13266"/>
                  <a:pt x="11118" y="13266"/>
                </a:cubicBezTo>
                <a:cubicBezTo>
                  <a:pt x="11016" y="13266"/>
                  <a:pt x="10949" y="13266"/>
                  <a:pt x="10881" y="13232"/>
                </a:cubicBezTo>
                <a:cubicBezTo>
                  <a:pt x="10813" y="13165"/>
                  <a:pt x="10780" y="13131"/>
                  <a:pt x="10746" y="13064"/>
                </a:cubicBezTo>
                <a:cubicBezTo>
                  <a:pt x="10712" y="12996"/>
                  <a:pt x="10712" y="12929"/>
                  <a:pt x="10712" y="12861"/>
                </a:cubicBezTo>
                <a:close/>
                <a:moveTo>
                  <a:pt x="9833" y="13536"/>
                </a:moveTo>
                <a:cubicBezTo>
                  <a:pt x="9833" y="13165"/>
                  <a:pt x="9833" y="13165"/>
                  <a:pt x="9833" y="13165"/>
                </a:cubicBezTo>
                <a:cubicBezTo>
                  <a:pt x="9529" y="12692"/>
                  <a:pt x="9529" y="12692"/>
                  <a:pt x="9529" y="12692"/>
                </a:cubicBezTo>
                <a:cubicBezTo>
                  <a:pt x="9664" y="12692"/>
                  <a:pt x="9664" y="12692"/>
                  <a:pt x="9664" y="12692"/>
                </a:cubicBezTo>
                <a:cubicBezTo>
                  <a:pt x="9833" y="12962"/>
                  <a:pt x="9833" y="12962"/>
                  <a:pt x="9833" y="12962"/>
                </a:cubicBezTo>
                <a:cubicBezTo>
                  <a:pt x="9867" y="12996"/>
                  <a:pt x="9901" y="13030"/>
                  <a:pt x="9901" y="13097"/>
                </a:cubicBezTo>
                <a:cubicBezTo>
                  <a:pt x="9935" y="13064"/>
                  <a:pt x="9969" y="12996"/>
                  <a:pt x="10002" y="12929"/>
                </a:cubicBezTo>
                <a:cubicBezTo>
                  <a:pt x="10171" y="12692"/>
                  <a:pt x="10171" y="12692"/>
                  <a:pt x="10171" y="12692"/>
                </a:cubicBezTo>
                <a:cubicBezTo>
                  <a:pt x="10307" y="12692"/>
                  <a:pt x="10307" y="12692"/>
                  <a:pt x="10307" y="12692"/>
                </a:cubicBezTo>
                <a:cubicBezTo>
                  <a:pt x="9969" y="13165"/>
                  <a:pt x="9969" y="13165"/>
                  <a:pt x="9969" y="13165"/>
                </a:cubicBezTo>
                <a:cubicBezTo>
                  <a:pt x="9969" y="13536"/>
                  <a:pt x="9969" y="13536"/>
                  <a:pt x="9969" y="13536"/>
                </a:cubicBezTo>
                <a:lnTo>
                  <a:pt x="9833" y="13536"/>
                </a:lnTo>
                <a:close/>
                <a:moveTo>
                  <a:pt x="8955" y="13469"/>
                </a:moveTo>
                <a:cubicBezTo>
                  <a:pt x="8955" y="12726"/>
                  <a:pt x="8955" y="12726"/>
                  <a:pt x="8955" y="12726"/>
                </a:cubicBezTo>
                <a:cubicBezTo>
                  <a:pt x="8684" y="12726"/>
                  <a:pt x="8684" y="12726"/>
                  <a:pt x="8684" y="12726"/>
                </a:cubicBezTo>
                <a:cubicBezTo>
                  <a:pt x="8684" y="12625"/>
                  <a:pt x="8684" y="12625"/>
                  <a:pt x="8684" y="12625"/>
                </a:cubicBezTo>
                <a:cubicBezTo>
                  <a:pt x="9360" y="12625"/>
                  <a:pt x="9360" y="12625"/>
                  <a:pt x="9360" y="12625"/>
                </a:cubicBezTo>
                <a:cubicBezTo>
                  <a:pt x="9360" y="12726"/>
                  <a:pt x="9360" y="12726"/>
                  <a:pt x="9360" y="12726"/>
                </a:cubicBezTo>
                <a:cubicBezTo>
                  <a:pt x="9090" y="12726"/>
                  <a:pt x="9090" y="12726"/>
                  <a:pt x="9090" y="12726"/>
                </a:cubicBezTo>
                <a:cubicBezTo>
                  <a:pt x="9090" y="13469"/>
                  <a:pt x="9090" y="13469"/>
                  <a:pt x="9090" y="13469"/>
                </a:cubicBezTo>
                <a:lnTo>
                  <a:pt x="8955" y="13469"/>
                </a:lnTo>
                <a:close/>
                <a:moveTo>
                  <a:pt x="8414" y="13503"/>
                </a:moveTo>
                <a:cubicBezTo>
                  <a:pt x="8414" y="12659"/>
                  <a:pt x="8414" y="12659"/>
                  <a:pt x="8414" y="12659"/>
                </a:cubicBezTo>
                <a:cubicBezTo>
                  <a:pt x="8516" y="12659"/>
                  <a:pt x="8516" y="12659"/>
                  <a:pt x="8516" y="12659"/>
                </a:cubicBezTo>
                <a:cubicBezTo>
                  <a:pt x="8516" y="13503"/>
                  <a:pt x="8516" y="13503"/>
                  <a:pt x="8516" y="13503"/>
                </a:cubicBezTo>
                <a:lnTo>
                  <a:pt x="8414" y="13503"/>
                </a:lnTo>
                <a:close/>
                <a:moveTo>
                  <a:pt x="7434" y="13097"/>
                </a:moveTo>
                <a:cubicBezTo>
                  <a:pt x="7536" y="13097"/>
                  <a:pt x="7536" y="13097"/>
                  <a:pt x="7536" y="13097"/>
                </a:cubicBezTo>
                <a:cubicBezTo>
                  <a:pt x="7536" y="13131"/>
                  <a:pt x="7569" y="13165"/>
                  <a:pt x="7569" y="13199"/>
                </a:cubicBezTo>
                <a:cubicBezTo>
                  <a:pt x="7603" y="13232"/>
                  <a:pt x="7637" y="13266"/>
                  <a:pt x="7671" y="13266"/>
                </a:cubicBezTo>
                <a:cubicBezTo>
                  <a:pt x="7704" y="13300"/>
                  <a:pt x="7738" y="13300"/>
                  <a:pt x="7806" y="13300"/>
                </a:cubicBezTo>
                <a:cubicBezTo>
                  <a:pt x="7840" y="13300"/>
                  <a:pt x="7873" y="13300"/>
                  <a:pt x="7907" y="13266"/>
                </a:cubicBezTo>
                <a:cubicBezTo>
                  <a:pt x="7941" y="13266"/>
                  <a:pt x="7975" y="13232"/>
                  <a:pt x="7975" y="13232"/>
                </a:cubicBezTo>
                <a:cubicBezTo>
                  <a:pt x="8009" y="13199"/>
                  <a:pt x="8009" y="13165"/>
                  <a:pt x="8009" y="13165"/>
                </a:cubicBezTo>
                <a:cubicBezTo>
                  <a:pt x="8009" y="13131"/>
                  <a:pt x="8009" y="13097"/>
                  <a:pt x="7975" y="13097"/>
                </a:cubicBezTo>
                <a:cubicBezTo>
                  <a:pt x="7975" y="13064"/>
                  <a:pt x="7941" y="13064"/>
                  <a:pt x="7907" y="13030"/>
                </a:cubicBezTo>
                <a:cubicBezTo>
                  <a:pt x="7873" y="13030"/>
                  <a:pt x="7840" y="12996"/>
                  <a:pt x="7738" y="12996"/>
                </a:cubicBezTo>
                <a:cubicBezTo>
                  <a:pt x="7671" y="12962"/>
                  <a:pt x="7603" y="12962"/>
                  <a:pt x="7603" y="12929"/>
                </a:cubicBezTo>
                <a:cubicBezTo>
                  <a:pt x="7536" y="12929"/>
                  <a:pt x="7502" y="12895"/>
                  <a:pt x="7502" y="12861"/>
                </a:cubicBezTo>
                <a:cubicBezTo>
                  <a:pt x="7468" y="12827"/>
                  <a:pt x="7468" y="12794"/>
                  <a:pt x="7468" y="12760"/>
                </a:cubicBezTo>
                <a:cubicBezTo>
                  <a:pt x="7468" y="12726"/>
                  <a:pt x="7468" y="12659"/>
                  <a:pt x="7502" y="12625"/>
                </a:cubicBezTo>
                <a:cubicBezTo>
                  <a:pt x="7536" y="12591"/>
                  <a:pt x="7569" y="12557"/>
                  <a:pt x="7603" y="12557"/>
                </a:cubicBezTo>
                <a:cubicBezTo>
                  <a:pt x="7671" y="12524"/>
                  <a:pt x="7704" y="12524"/>
                  <a:pt x="7772" y="12524"/>
                </a:cubicBezTo>
                <a:cubicBezTo>
                  <a:pt x="7840" y="12524"/>
                  <a:pt x="7873" y="12524"/>
                  <a:pt x="7941" y="12557"/>
                </a:cubicBezTo>
                <a:cubicBezTo>
                  <a:pt x="7975" y="12591"/>
                  <a:pt x="8009" y="12591"/>
                  <a:pt x="8042" y="12659"/>
                </a:cubicBezTo>
                <a:cubicBezTo>
                  <a:pt x="8076" y="12692"/>
                  <a:pt x="8076" y="12726"/>
                  <a:pt x="8076" y="12760"/>
                </a:cubicBezTo>
                <a:cubicBezTo>
                  <a:pt x="7975" y="12794"/>
                  <a:pt x="7975" y="12794"/>
                  <a:pt x="7975" y="12794"/>
                </a:cubicBezTo>
                <a:cubicBezTo>
                  <a:pt x="7975" y="12726"/>
                  <a:pt x="7941" y="12692"/>
                  <a:pt x="7907" y="12659"/>
                </a:cubicBezTo>
                <a:cubicBezTo>
                  <a:pt x="7873" y="12625"/>
                  <a:pt x="7840" y="12625"/>
                  <a:pt x="7772" y="12625"/>
                </a:cubicBezTo>
                <a:cubicBezTo>
                  <a:pt x="7704" y="12625"/>
                  <a:pt x="7671" y="12625"/>
                  <a:pt x="7637" y="12659"/>
                </a:cubicBezTo>
                <a:cubicBezTo>
                  <a:pt x="7603" y="12692"/>
                  <a:pt x="7569" y="12726"/>
                  <a:pt x="7569" y="12760"/>
                </a:cubicBezTo>
                <a:cubicBezTo>
                  <a:pt x="7569" y="12794"/>
                  <a:pt x="7603" y="12794"/>
                  <a:pt x="7603" y="12827"/>
                </a:cubicBezTo>
                <a:cubicBezTo>
                  <a:pt x="7637" y="12827"/>
                  <a:pt x="7671" y="12861"/>
                  <a:pt x="7772" y="12895"/>
                </a:cubicBezTo>
                <a:cubicBezTo>
                  <a:pt x="7873" y="12895"/>
                  <a:pt x="7941" y="12929"/>
                  <a:pt x="7975" y="12929"/>
                </a:cubicBezTo>
                <a:cubicBezTo>
                  <a:pt x="8009" y="12962"/>
                  <a:pt x="8042" y="12996"/>
                  <a:pt x="8076" y="13030"/>
                </a:cubicBezTo>
                <a:cubicBezTo>
                  <a:pt x="8110" y="13064"/>
                  <a:pt x="8110" y="13097"/>
                  <a:pt x="8110" y="13131"/>
                </a:cubicBezTo>
                <a:cubicBezTo>
                  <a:pt x="8110" y="13199"/>
                  <a:pt x="8110" y="13232"/>
                  <a:pt x="8076" y="13266"/>
                </a:cubicBezTo>
                <a:cubicBezTo>
                  <a:pt x="8042" y="13300"/>
                  <a:pt x="8009" y="13334"/>
                  <a:pt x="7975" y="13367"/>
                </a:cubicBezTo>
                <a:cubicBezTo>
                  <a:pt x="7907" y="13401"/>
                  <a:pt x="7873" y="13401"/>
                  <a:pt x="7806" y="13401"/>
                </a:cubicBezTo>
                <a:cubicBezTo>
                  <a:pt x="7704" y="13401"/>
                  <a:pt x="7671" y="13401"/>
                  <a:pt x="7603" y="13367"/>
                </a:cubicBezTo>
                <a:cubicBezTo>
                  <a:pt x="7569" y="13334"/>
                  <a:pt x="7502" y="13300"/>
                  <a:pt x="7468" y="13266"/>
                </a:cubicBezTo>
                <a:cubicBezTo>
                  <a:pt x="7468" y="13232"/>
                  <a:pt x="7434" y="13165"/>
                  <a:pt x="7434" y="13097"/>
                </a:cubicBezTo>
                <a:close/>
                <a:moveTo>
                  <a:pt x="6792" y="12625"/>
                </a:moveTo>
                <a:cubicBezTo>
                  <a:pt x="7029" y="12726"/>
                  <a:pt x="7029" y="12726"/>
                  <a:pt x="7029" y="12726"/>
                </a:cubicBezTo>
                <a:cubicBezTo>
                  <a:pt x="7062" y="12760"/>
                  <a:pt x="7096" y="12760"/>
                  <a:pt x="7130" y="12760"/>
                </a:cubicBezTo>
                <a:cubicBezTo>
                  <a:pt x="7164" y="12760"/>
                  <a:pt x="7198" y="12760"/>
                  <a:pt x="7198" y="12760"/>
                </a:cubicBezTo>
                <a:cubicBezTo>
                  <a:pt x="7231" y="12726"/>
                  <a:pt x="7265" y="12692"/>
                  <a:pt x="7265" y="12692"/>
                </a:cubicBezTo>
                <a:cubicBezTo>
                  <a:pt x="7265" y="12659"/>
                  <a:pt x="7265" y="12625"/>
                  <a:pt x="7265" y="12591"/>
                </a:cubicBezTo>
                <a:cubicBezTo>
                  <a:pt x="7231" y="12557"/>
                  <a:pt x="7198" y="12524"/>
                  <a:pt x="7164" y="12490"/>
                </a:cubicBezTo>
                <a:cubicBezTo>
                  <a:pt x="6893" y="12389"/>
                  <a:pt x="6893" y="12389"/>
                  <a:pt x="6893" y="12389"/>
                </a:cubicBezTo>
                <a:lnTo>
                  <a:pt x="6792" y="12625"/>
                </a:lnTo>
                <a:close/>
                <a:moveTo>
                  <a:pt x="6522" y="13030"/>
                </a:moveTo>
                <a:cubicBezTo>
                  <a:pt x="6826" y="12254"/>
                  <a:pt x="6826" y="12254"/>
                  <a:pt x="6826" y="12254"/>
                </a:cubicBezTo>
                <a:cubicBezTo>
                  <a:pt x="7198" y="12389"/>
                  <a:pt x="7198" y="12389"/>
                  <a:pt x="7198" y="12389"/>
                </a:cubicBezTo>
                <a:cubicBezTo>
                  <a:pt x="7265" y="12422"/>
                  <a:pt x="7299" y="12456"/>
                  <a:pt x="7333" y="12490"/>
                </a:cubicBezTo>
                <a:cubicBezTo>
                  <a:pt x="7367" y="12524"/>
                  <a:pt x="7367" y="12557"/>
                  <a:pt x="7400" y="12591"/>
                </a:cubicBezTo>
                <a:cubicBezTo>
                  <a:pt x="7400" y="12659"/>
                  <a:pt x="7400" y="12692"/>
                  <a:pt x="7367" y="12726"/>
                </a:cubicBezTo>
                <a:cubicBezTo>
                  <a:pt x="7333" y="12794"/>
                  <a:pt x="7299" y="12827"/>
                  <a:pt x="7265" y="12861"/>
                </a:cubicBezTo>
                <a:cubicBezTo>
                  <a:pt x="7198" y="12861"/>
                  <a:pt x="7130" y="12861"/>
                  <a:pt x="7062" y="12861"/>
                </a:cubicBezTo>
                <a:cubicBezTo>
                  <a:pt x="7096" y="12861"/>
                  <a:pt x="7096" y="12895"/>
                  <a:pt x="7096" y="12895"/>
                </a:cubicBezTo>
                <a:cubicBezTo>
                  <a:pt x="7130" y="12962"/>
                  <a:pt x="7130" y="12996"/>
                  <a:pt x="7130" y="13064"/>
                </a:cubicBezTo>
                <a:cubicBezTo>
                  <a:pt x="7198" y="13334"/>
                  <a:pt x="7198" y="13334"/>
                  <a:pt x="7198" y="13334"/>
                </a:cubicBezTo>
                <a:cubicBezTo>
                  <a:pt x="7062" y="13266"/>
                  <a:pt x="7062" y="13266"/>
                  <a:pt x="7062" y="13266"/>
                </a:cubicBezTo>
                <a:cubicBezTo>
                  <a:pt x="7029" y="13064"/>
                  <a:pt x="7029" y="13064"/>
                  <a:pt x="7029" y="13064"/>
                </a:cubicBezTo>
                <a:cubicBezTo>
                  <a:pt x="7029" y="12996"/>
                  <a:pt x="6995" y="12962"/>
                  <a:pt x="6995" y="12929"/>
                </a:cubicBezTo>
                <a:cubicBezTo>
                  <a:pt x="6995" y="12895"/>
                  <a:pt x="6995" y="12861"/>
                  <a:pt x="6961" y="12861"/>
                </a:cubicBezTo>
                <a:cubicBezTo>
                  <a:pt x="6961" y="12827"/>
                  <a:pt x="6961" y="12827"/>
                  <a:pt x="6927" y="12794"/>
                </a:cubicBezTo>
                <a:cubicBezTo>
                  <a:pt x="6893" y="12794"/>
                  <a:pt x="6893" y="12794"/>
                  <a:pt x="6893" y="12794"/>
                </a:cubicBezTo>
                <a:cubicBezTo>
                  <a:pt x="6758" y="12726"/>
                  <a:pt x="6758" y="12726"/>
                  <a:pt x="6758" y="12726"/>
                </a:cubicBezTo>
                <a:cubicBezTo>
                  <a:pt x="6623" y="13064"/>
                  <a:pt x="6623" y="13064"/>
                  <a:pt x="6623" y="13064"/>
                </a:cubicBezTo>
                <a:lnTo>
                  <a:pt x="6522" y="13030"/>
                </a:lnTo>
                <a:close/>
                <a:moveTo>
                  <a:pt x="5744" y="12524"/>
                </a:moveTo>
                <a:cubicBezTo>
                  <a:pt x="6251" y="11882"/>
                  <a:pt x="6251" y="11882"/>
                  <a:pt x="6251" y="11882"/>
                </a:cubicBezTo>
                <a:cubicBezTo>
                  <a:pt x="6758" y="12254"/>
                  <a:pt x="6758" y="12254"/>
                  <a:pt x="6758" y="12254"/>
                </a:cubicBezTo>
                <a:cubicBezTo>
                  <a:pt x="6691" y="12321"/>
                  <a:pt x="6691" y="12321"/>
                  <a:pt x="6691" y="12321"/>
                </a:cubicBezTo>
                <a:cubicBezTo>
                  <a:pt x="6285" y="12017"/>
                  <a:pt x="6285" y="12017"/>
                  <a:pt x="6285" y="12017"/>
                </a:cubicBezTo>
                <a:cubicBezTo>
                  <a:pt x="6116" y="12220"/>
                  <a:pt x="6116" y="12220"/>
                  <a:pt x="6116" y="12220"/>
                </a:cubicBezTo>
                <a:cubicBezTo>
                  <a:pt x="6488" y="12524"/>
                  <a:pt x="6488" y="12524"/>
                  <a:pt x="6488" y="12524"/>
                </a:cubicBezTo>
                <a:cubicBezTo>
                  <a:pt x="6454" y="12591"/>
                  <a:pt x="6454" y="12591"/>
                  <a:pt x="6454" y="12591"/>
                </a:cubicBezTo>
                <a:cubicBezTo>
                  <a:pt x="6082" y="12287"/>
                  <a:pt x="6082" y="12287"/>
                  <a:pt x="6082" y="12287"/>
                </a:cubicBezTo>
                <a:cubicBezTo>
                  <a:pt x="5880" y="12524"/>
                  <a:pt x="5880" y="12524"/>
                  <a:pt x="5880" y="12524"/>
                </a:cubicBezTo>
                <a:cubicBezTo>
                  <a:pt x="6319" y="12827"/>
                  <a:pt x="6319" y="12827"/>
                  <a:pt x="6319" y="12827"/>
                </a:cubicBezTo>
                <a:cubicBezTo>
                  <a:pt x="6251" y="12929"/>
                  <a:pt x="6251" y="12929"/>
                  <a:pt x="6251" y="12929"/>
                </a:cubicBezTo>
                <a:lnTo>
                  <a:pt x="5744" y="12524"/>
                </a:lnTo>
                <a:close/>
                <a:moveTo>
                  <a:pt x="5305" y="12186"/>
                </a:moveTo>
                <a:cubicBezTo>
                  <a:pt x="5609" y="11308"/>
                  <a:pt x="5609" y="11308"/>
                  <a:pt x="5609" y="11308"/>
                </a:cubicBezTo>
                <a:cubicBezTo>
                  <a:pt x="5677" y="11410"/>
                  <a:pt x="5677" y="11410"/>
                  <a:pt x="5677" y="11410"/>
                </a:cubicBezTo>
                <a:cubicBezTo>
                  <a:pt x="5440" y="12017"/>
                  <a:pt x="5440" y="12017"/>
                  <a:pt x="5440" y="12017"/>
                </a:cubicBezTo>
                <a:cubicBezTo>
                  <a:pt x="5440" y="12051"/>
                  <a:pt x="5407" y="12085"/>
                  <a:pt x="5407" y="12152"/>
                </a:cubicBezTo>
                <a:cubicBezTo>
                  <a:pt x="5440" y="12118"/>
                  <a:pt x="5474" y="12085"/>
                  <a:pt x="5508" y="12051"/>
                </a:cubicBezTo>
                <a:cubicBezTo>
                  <a:pt x="6082" y="11747"/>
                  <a:pt x="6082" y="11747"/>
                  <a:pt x="6082" y="11747"/>
                </a:cubicBezTo>
                <a:cubicBezTo>
                  <a:pt x="6184" y="11815"/>
                  <a:pt x="6184" y="11815"/>
                  <a:pt x="6184" y="11815"/>
                </a:cubicBezTo>
                <a:cubicBezTo>
                  <a:pt x="5373" y="12254"/>
                  <a:pt x="5373" y="12254"/>
                  <a:pt x="5373" y="12254"/>
                </a:cubicBezTo>
                <a:lnTo>
                  <a:pt x="5305" y="12186"/>
                </a:lnTo>
                <a:close/>
                <a:moveTo>
                  <a:pt x="4900" y="11747"/>
                </a:moveTo>
                <a:cubicBezTo>
                  <a:pt x="5508" y="11173"/>
                  <a:pt x="5508" y="11173"/>
                  <a:pt x="5508" y="11173"/>
                </a:cubicBezTo>
                <a:cubicBezTo>
                  <a:pt x="5576" y="11241"/>
                  <a:pt x="5576" y="11241"/>
                  <a:pt x="5576" y="11241"/>
                </a:cubicBezTo>
                <a:cubicBezTo>
                  <a:pt x="4967" y="11848"/>
                  <a:pt x="4967" y="11848"/>
                  <a:pt x="4967" y="11848"/>
                </a:cubicBezTo>
                <a:lnTo>
                  <a:pt x="4900" y="11747"/>
                </a:lnTo>
                <a:close/>
                <a:moveTo>
                  <a:pt x="4190" y="11072"/>
                </a:moveTo>
                <a:cubicBezTo>
                  <a:pt x="4798" y="10464"/>
                  <a:pt x="4798" y="10464"/>
                  <a:pt x="4798" y="10464"/>
                </a:cubicBezTo>
                <a:cubicBezTo>
                  <a:pt x="4866" y="10566"/>
                  <a:pt x="4866" y="10566"/>
                  <a:pt x="4866" y="10566"/>
                </a:cubicBezTo>
                <a:cubicBezTo>
                  <a:pt x="4731" y="11342"/>
                  <a:pt x="4731" y="11342"/>
                  <a:pt x="4731" y="11342"/>
                </a:cubicBezTo>
                <a:cubicBezTo>
                  <a:pt x="5204" y="10870"/>
                  <a:pt x="5204" y="10870"/>
                  <a:pt x="5204" y="10870"/>
                </a:cubicBezTo>
                <a:cubicBezTo>
                  <a:pt x="5271" y="10937"/>
                  <a:pt x="5271" y="10937"/>
                  <a:pt x="5271" y="10937"/>
                </a:cubicBezTo>
                <a:cubicBezTo>
                  <a:pt x="4663" y="11545"/>
                  <a:pt x="4663" y="11545"/>
                  <a:pt x="4663" y="11545"/>
                </a:cubicBezTo>
                <a:cubicBezTo>
                  <a:pt x="4596" y="11477"/>
                  <a:pt x="4596" y="11477"/>
                  <a:pt x="4596" y="11477"/>
                </a:cubicBezTo>
                <a:cubicBezTo>
                  <a:pt x="4764" y="10667"/>
                  <a:pt x="4764" y="10667"/>
                  <a:pt x="4764" y="10667"/>
                </a:cubicBezTo>
                <a:cubicBezTo>
                  <a:pt x="4291" y="11140"/>
                  <a:pt x="4291" y="11140"/>
                  <a:pt x="4291" y="11140"/>
                </a:cubicBezTo>
                <a:lnTo>
                  <a:pt x="4190" y="11072"/>
                </a:lnTo>
                <a:close/>
                <a:moveTo>
                  <a:pt x="4629" y="10228"/>
                </a:moveTo>
                <a:cubicBezTo>
                  <a:pt x="4697" y="10329"/>
                  <a:pt x="4697" y="10329"/>
                  <a:pt x="4697" y="10329"/>
                </a:cubicBezTo>
                <a:cubicBezTo>
                  <a:pt x="4359" y="10667"/>
                  <a:pt x="4359" y="10667"/>
                  <a:pt x="4359" y="10667"/>
                </a:cubicBezTo>
                <a:cubicBezTo>
                  <a:pt x="4291" y="10734"/>
                  <a:pt x="4258" y="10768"/>
                  <a:pt x="4190" y="10768"/>
                </a:cubicBezTo>
                <a:cubicBezTo>
                  <a:pt x="4156" y="10802"/>
                  <a:pt x="4089" y="10802"/>
                  <a:pt x="4021" y="10802"/>
                </a:cubicBezTo>
                <a:cubicBezTo>
                  <a:pt x="3987" y="10768"/>
                  <a:pt x="3920" y="10734"/>
                  <a:pt x="3852" y="10701"/>
                </a:cubicBezTo>
                <a:cubicBezTo>
                  <a:pt x="3818" y="10633"/>
                  <a:pt x="3784" y="10566"/>
                  <a:pt x="3751" y="10532"/>
                </a:cubicBezTo>
                <a:cubicBezTo>
                  <a:pt x="3751" y="10464"/>
                  <a:pt x="3751" y="10431"/>
                  <a:pt x="3751" y="10363"/>
                </a:cubicBezTo>
                <a:cubicBezTo>
                  <a:pt x="3784" y="10329"/>
                  <a:pt x="3818" y="10262"/>
                  <a:pt x="3886" y="10194"/>
                </a:cubicBezTo>
                <a:cubicBezTo>
                  <a:pt x="4224" y="9857"/>
                  <a:pt x="4224" y="9857"/>
                  <a:pt x="4224" y="9857"/>
                </a:cubicBezTo>
                <a:cubicBezTo>
                  <a:pt x="4325" y="9924"/>
                  <a:pt x="4325" y="9924"/>
                  <a:pt x="4325" y="9924"/>
                </a:cubicBezTo>
                <a:cubicBezTo>
                  <a:pt x="3953" y="10262"/>
                  <a:pt x="3953" y="10262"/>
                  <a:pt x="3953" y="10262"/>
                </a:cubicBezTo>
                <a:cubicBezTo>
                  <a:pt x="3920" y="10329"/>
                  <a:pt x="3886" y="10363"/>
                  <a:pt x="3852" y="10397"/>
                </a:cubicBezTo>
                <a:cubicBezTo>
                  <a:pt x="3852" y="10431"/>
                  <a:pt x="3852" y="10464"/>
                  <a:pt x="3852" y="10498"/>
                </a:cubicBezTo>
                <a:cubicBezTo>
                  <a:pt x="3886" y="10532"/>
                  <a:pt x="3886" y="10566"/>
                  <a:pt x="3920" y="10599"/>
                </a:cubicBezTo>
                <a:cubicBezTo>
                  <a:pt x="3987" y="10667"/>
                  <a:pt x="4055" y="10701"/>
                  <a:pt x="4089" y="10701"/>
                </a:cubicBezTo>
                <a:cubicBezTo>
                  <a:pt x="4156" y="10701"/>
                  <a:pt x="4190" y="10667"/>
                  <a:pt x="4291" y="10599"/>
                </a:cubicBezTo>
                <a:lnTo>
                  <a:pt x="4629" y="10228"/>
                </a:lnTo>
                <a:close/>
                <a:moveTo>
                  <a:pt x="3109" y="9114"/>
                </a:moveTo>
                <a:cubicBezTo>
                  <a:pt x="3886" y="8810"/>
                  <a:pt x="3886" y="8810"/>
                  <a:pt x="3886" y="8810"/>
                </a:cubicBezTo>
                <a:cubicBezTo>
                  <a:pt x="3953" y="8912"/>
                  <a:pt x="3953" y="8912"/>
                  <a:pt x="3953" y="8912"/>
                </a:cubicBezTo>
                <a:cubicBezTo>
                  <a:pt x="3480" y="9553"/>
                  <a:pt x="3480" y="9553"/>
                  <a:pt x="3480" y="9553"/>
                </a:cubicBezTo>
                <a:cubicBezTo>
                  <a:pt x="4089" y="9317"/>
                  <a:pt x="4089" y="9317"/>
                  <a:pt x="4089" y="9317"/>
                </a:cubicBezTo>
                <a:cubicBezTo>
                  <a:pt x="4156" y="9418"/>
                  <a:pt x="4156" y="9418"/>
                  <a:pt x="4156" y="9418"/>
                </a:cubicBezTo>
                <a:cubicBezTo>
                  <a:pt x="3345" y="9722"/>
                  <a:pt x="3345" y="9722"/>
                  <a:pt x="3345" y="9722"/>
                </a:cubicBezTo>
                <a:cubicBezTo>
                  <a:pt x="3311" y="9621"/>
                  <a:pt x="3311" y="9621"/>
                  <a:pt x="3311" y="9621"/>
                </a:cubicBezTo>
                <a:cubicBezTo>
                  <a:pt x="3751" y="8979"/>
                  <a:pt x="3751" y="8979"/>
                  <a:pt x="3751" y="8979"/>
                </a:cubicBezTo>
                <a:cubicBezTo>
                  <a:pt x="3142" y="9215"/>
                  <a:pt x="3142" y="9215"/>
                  <a:pt x="3142" y="9215"/>
                </a:cubicBezTo>
                <a:lnTo>
                  <a:pt x="3109" y="9114"/>
                </a:lnTo>
                <a:close/>
                <a:moveTo>
                  <a:pt x="3311" y="8372"/>
                </a:moveTo>
                <a:cubicBezTo>
                  <a:pt x="3345" y="8642"/>
                  <a:pt x="3345" y="8642"/>
                  <a:pt x="3345" y="8642"/>
                </a:cubicBezTo>
                <a:cubicBezTo>
                  <a:pt x="3548" y="8507"/>
                  <a:pt x="3548" y="8507"/>
                  <a:pt x="3548" y="8507"/>
                </a:cubicBezTo>
                <a:cubicBezTo>
                  <a:pt x="3616" y="8473"/>
                  <a:pt x="3683" y="8439"/>
                  <a:pt x="3717" y="8439"/>
                </a:cubicBezTo>
                <a:cubicBezTo>
                  <a:pt x="3683" y="8439"/>
                  <a:pt x="3616" y="8439"/>
                  <a:pt x="3548" y="8405"/>
                </a:cubicBezTo>
                <a:lnTo>
                  <a:pt x="3311" y="8372"/>
                </a:lnTo>
                <a:close/>
                <a:moveTo>
                  <a:pt x="2906" y="8169"/>
                </a:moveTo>
                <a:cubicBezTo>
                  <a:pt x="3784" y="8372"/>
                  <a:pt x="3784" y="8372"/>
                  <a:pt x="3784" y="8372"/>
                </a:cubicBezTo>
                <a:cubicBezTo>
                  <a:pt x="3818" y="8473"/>
                  <a:pt x="3818" y="8473"/>
                  <a:pt x="3818" y="8473"/>
                </a:cubicBezTo>
                <a:cubicBezTo>
                  <a:pt x="3041" y="8979"/>
                  <a:pt x="3041" y="8979"/>
                  <a:pt x="3041" y="8979"/>
                </a:cubicBezTo>
                <a:cubicBezTo>
                  <a:pt x="3041" y="8844"/>
                  <a:pt x="3041" y="8844"/>
                  <a:pt x="3041" y="8844"/>
                </a:cubicBezTo>
                <a:cubicBezTo>
                  <a:pt x="3244" y="8709"/>
                  <a:pt x="3244" y="8709"/>
                  <a:pt x="3244" y="8709"/>
                </a:cubicBezTo>
                <a:cubicBezTo>
                  <a:pt x="3210" y="8338"/>
                  <a:pt x="3210" y="8338"/>
                  <a:pt x="3210" y="8338"/>
                </a:cubicBezTo>
                <a:cubicBezTo>
                  <a:pt x="2940" y="8304"/>
                  <a:pt x="2940" y="8304"/>
                  <a:pt x="2940" y="8304"/>
                </a:cubicBezTo>
                <a:lnTo>
                  <a:pt x="2906" y="8169"/>
                </a:lnTo>
                <a:close/>
                <a:moveTo>
                  <a:pt x="2838" y="7393"/>
                </a:moveTo>
                <a:cubicBezTo>
                  <a:pt x="3683" y="7393"/>
                  <a:pt x="3683" y="7393"/>
                  <a:pt x="3683" y="7393"/>
                </a:cubicBezTo>
                <a:cubicBezTo>
                  <a:pt x="3683" y="7494"/>
                  <a:pt x="3683" y="7494"/>
                  <a:pt x="3683" y="7494"/>
                </a:cubicBezTo>
                <a:cubicBezTo>
                  <a:pt x="3345" y="7494"/>
                  <a:pt x="3345" y="7494"/>
                  <a:pt x="3345" y="7494"/>
                </a:cubicBezTo>
                <a:cubicBezTo>
                  <a:pt x="3345" y="7933"/>
                  <a:pt x="3345" y="7933"/>
                  <a:pt x="3345" y="7933"/>
                </a:cubicBezTo>
                <a:cubicBezTo>
                  <a:pt x="3683" y="7933"/>
                  <a:pt x="3683" y="7933"/>
                  <a:pt x="3683" y="7933"/>
                </a:cubicBezTo>
                <a:cubicBezTo>
                  <a:pt x="3683" y="8034"/>
                  <a:pt x="3683" y="8034"/>
                  <a:pt x="3683" y="8034"/>
                </a:cubicBezTo>
                <a:cubicBezTo>
                  <a:pt x="2838" y="8034"/>
                  <a:pt x="2838" y="8034"/>
                  <a:pt x="2838" y="8034"/>
                </a:cubicBezTo>
                <a:cubicBezTo>
                  <a:pt x="2838" y="7933"/>
                  <a:pt x="2838" y="7933"/>
                  <a:pt x="2838" y="7933"/>
                </a:cubicBezTo>
                <a:cubicBezTo>
                  <a:pt x="3244" y="7933"/>
                  <a:pt x="3244" y="7933"/>
                  <a:pt x="3244" y="7933"/>
                </a:cubicBezTo>
                <a:cubicBezTo>
                  <a:pt x="3244" y="7494"/>
                  <a:pt x="3244" y="7494"/>
                  <a:pt x="3244" y="7494"/>
                </a:cubicBezTo>
                <a:cubicBezTo>
                  <a:pt x="2838" y="7494"/>
                  <a:pt x="2838" y="7494"/>
                  <a:pt x="2838" y="7494"/>
                </a:cubicBezTo>
                <a:lnTo>
                  <a:pt x="2838" y="7393"/>
                </a:lnTo>
                <a:close/>
                <a:moveTo>
                  <a:pt x="3616" y="7055"/>
                </a:moveTo>
                <a:cubicBezTo>
                  <a:pt x="3616" y="7156"/>
                  <a:pt x="3616" y="7156"/>
                  <a:pt x="3616" y="7156"/>
                </a:cubicBezTo>
                <a:cubicBezTo>
                  <a:pt x="3142" y="7156"/>
                  <a:pt x="3142" y="7156"/>
                  <a:pt x="3142" y="7156"/>
                </a:cubicBezTo>
                <a:cubicBezTo>
                  <a:pt x="3041" y="7156"/>
                  <a:pt x="2973" y="7156"/>
                  <a:pt x="2940" y="7123"/>
                </a:cubicBezTo>
                <a:cubicBezTo>
                  <a:pt x="2872" y="7123"/>
                  <a:pt x="2838" y="7089"/>
                  <a:pt x="2804" y="7021"/>
                </a:cubicBezTo>
                <a:cubicBezTo>
                  <a:pt x="2771" y="6988"/>
                  <a:pt x="2771" y="6920"/>
                  <a:pt x="2771" y="6819"/>
                </a:cubicBezTo>
                <a:cubicBezTo>
                  <a:pt x="2771" y="6751"/>
                  <a:pt x="2771" y="6684"/>
                  <a:pt x="2804" y="6650"/>
                </a:cubicBezTo>
                <a:cubicBezTo>
                  <a:pt x="2838" y="6582"/>
                  <a:pt x="2872" y="6549"/>
                  <a:pt x="2906" y="6515"/>
                </a:cubicBezTo>
                <a:cubicBezTo>
                  <a:pt x="2973" y="6515"/>
                  <a:pt x="3041" y="6481"/>
                  <a:pt x="3142" y="6481"/>
                </a:cubicBezTo>
                <a:cubicBezTo>
                  <a:pt x="3616" y="6481"/>
                  <a:pt x="3616" y="6481"/>
                  <a:pt x="3616" y="6481"/>
                </a:cubicBezTo>
                <a:cubicBezTo>
                  <a:pt x="3616" y="6616"/>
                  <a:pt x="3616" y="6616"/>
                  <a:pt x="3616" y="6616"/>
                </a:cubicBezTo>
                <a:cubicBezTo>
                  <a:pt x="3142" y="6616"/>
                  <a:pt x="3142" y="6616"/>
                  <a:pt x="3142" y="6616"/>
                </a:cubicBezTo>
                <a:cubicBezTo>
                  <a:pt x="3041" y="6616"/>
                  <a:pt x="3007" y="6616"/>
                  <a:pt x="2973" y="6616"/>
                </a:cubicBezTo>
                <a:cubicBezTo>
                  <a:pt x="2940" y="6650"/>
                  <a:pt x="2906" y="6684"/>
                  <a:pt x="2872" y="6684"/>
                </a:cubicBezTo>
                <a:cubicBezTo>
                  <a:pt x="2872" y="6718"/>
                  <a:pt x="2872" y="6785"/>
                  <a:pt x="2872" y="6819"/>
                </a:cubicBezTo>
                <a:cubicBezTo>
                  <a:pt x="2872" y="6920"/>
                  <a:pt x="2872" y="6954"/>
                  <a:pt x="2906" y="6988"/>
                </a:cubicBezTo>
                <a:cubicBezTo>
                  <a:pt x="2940" y="7021"/>
                  <a:pt x="3007" y="7055"/>
                  <a:pt x="3142" y="7055"/>
                </a:cubicBezTo>
                <a:lnTo>
                  <a:pt x="3616" y="7055"/>
                </a:lnTo>
                <a:close/>
                <a:moveTo>
                  <a:pt x="2838" y="5536"/>
                </a:moveTo>
                <a:cubicBezTo>
                  <a:pt x="3683" y="5333"/>
                  <a:pt x="3683" y="5333"/>
                  <a:pt x="3683" y="5333"/>
                </a:cubicBezTo>
                <a:cubicBezTo>
                  <a:pt x="3683" y="5435"/>
                  <a:pt x="3683" y="5435"/>
                  <a:pt x="3683" y="5435"/>
                </a:cubicBezTo>
                <a:cubicBezTo>
                  <a:pt x="3142" y="5570"/>
                  <a:pt x="3142" y="5570"/>
                  <a:pt x="3142" y="5570"/>
                </a:cubicBezTo>
                <a:cubicBezTo>
                  <a:pt x="3075" y="5570"/>
                  <a:pt x="3007" y="5604"/>
                  <a:pt x="2973" y="5604"/>
                </a:cubicBezTo>
                <a:cubicBezTo>
                  <a:pt x="3041" y="5637"/>
                  <a:pt x="3109" y="5637"/>
                  <a:pt x="3109" y="5637"/>
                </a:cubicBezTo>
                <a:cubicBezTo>
                  <a:pt x="3683" y="5806"/>
                  <a:pt x="3683" y="5806"/>
                  <a:pt x="3683" y="5806"/>
                </a:cubicBezTo>
                <a:cubicBezTo>
                  <a:pt x="3683" y="5941"/>
                  <a:pt x="3683" y="5941"/>
                  <a:pt x="3683" y="5941"/>
                </a:cubicBezTo>
                <a:cubicBezTo>
                  <a:pt x="3278" y="6042"/>
                  <a:pt x="3278" y="6042"/>
                  <a:pt x="3278" y="6042"/>
                </a:cubicBezTo>
                <a:cubicBezTo>
                  <a:pt x="3176" y="6076"/>
                  <a:pt x="3075" y="6110"/>
                  <a:pt x="2973" y="6110"/>
                </a:cubicBezTo>
                <a:cubicBezTo>
                  <a:pt x="3007" y="6144"/>
                  <a:pt x="3075" y="6144"/>
                  <a:pt x="3142" y="6177"/>
                </a:cubicBezTo>
                <a:cubicBezTo>
                  <a:pt x="3683" y="6312"/>
                  <a:pt x="3683" y="6312"/>
                  <a:pt x="3683" y="6312"/>
                </a:cubicBezTo>
                <a:cubicBezTo>
                  <a:pt x="3683" y="6414"/>
                  <a:pt x="3683" y="6414"/>
                  <a:pt x="3683" y="6414"/>
                </a:cubicBezTo>
                <a:cubicBezTo>
                  <a:pt x="2838" y="6177"/>
                  <a:pt x="2838" y="6177"/>
                  <a:pt x="2838" y="6177"/>
                </a:cubicBezTo>
                <a:cubicBezTo>
                  <a:pt x="2838" y="6076"/>
                  <a:pt x="2838" y="6076"/>
                  <a:pt x="2838" y="6076"/>
                </a:cubicBezTo>
                <a:cubicBezTo>
                  <a:pt x="3480" y="5907"/>
                  <a:pt x="3480" y="5907"/>
                  <a:pt x="3480" y="5907"/>
                </a:cubicBezTo>
                <a:cubicBezTo>
                  <a:pt x="3548" y="5874"/>
                  <a:pt x="3582" y="5874"/>
                  <a:pt x="3582" y="5874"/>
                </a:cubicBezTo>
                <a:cubicBezTo>
                  <a:pt x="3548" y="5874"/>
                  <a:pt x="3514" y="5840"/>
                  <a:pt x="3480" y="5840"/>
                </a:cubicBezTo>
                <a:cubicBezTo>
                  <a:pt x="2838" y="5671"/>
                  <a:pt x="2838" y="5671"/>
                  <a:pt x="2838" y="5671"/>
                </a:cubicBezTo>
                <a:lnTo>
                  <a:pt x="2838" y="5536"/>
                </a:lnTo>
                <a:close/>
                <a:moveTo>
                  <a:pt x="9225" y="101"/>
                </a:moveTo>
                <a:cubicBezTo>
                  <a:pt x="7333" y="101"/>
                  <a:pt x="5643" y="878"/>
                  <a:pt x="4393" y="2127"/>
                </a:cubicBezTo>
                <a:cubicBezTo>
                  <a:pt x="3176" y="3342"/>
                  <a:pt x="2399" y="5063"/>
                  <a:pt x="2399" y="6920"/>
                </a:cubicBezTo>
                <a:cubicBezTo>
                  <a:pt x="2399" y="8810"/>
                  <a:pt x="3176" y="10532"/>
                  <a:pt x="4393" y="11747"/>
                </a:cubicBezTo>
                <a:cubicBezTo>
                  <a:pt x="5643" y="12996"/>
                  <a:pt x="7333" y="13739"/>
                  <a:pt x="9225" y="13739"/>
                </a:cubicBezTo>
                <a:cubicBezTo>
                  <a:pt x="13010" y="13739"/>
                  <a:pt x="16051" y="10701"/>
                  <a:pt x="16051" y="6920"/>
                </a:cubicBezTo>
                <a:cubicBezTo>
                  <a:pt x="16051" y="5063"/>
                  <a:pt x="15274" y="3342"/>
                  <a:pt x="14058" y="2127"/>
                </a:cubicBezTo>
                <a:cubicBezTo>
                  <a:pt x="12807" y="878"/>
                  <a:pt x="11118" y="101"/>
                  <a:pt x="9225" y="101"/>
                </a:cubicBezTo>
                <a:close/>
                <a:moveTo>
                  <a:pt x="9225" y="0"/>
                </a:moveTo>
                <a:cubicBezTo>
                  <a:pt x="11151" y="0"/>
                  <a:pt x="12875" y="776"/>
                  <a:pt x="14125" y="2025"/>
                </a:cubicBezTo>
                <a:cubicBezTo>
                  <a:pt x="15376" y="3308"/>
                  <a:pt x="16153" y="5030"/>
                  <a:pt x="16153" y="6920"/>
                </a:cubicBezTo>
                <a:cubicBezTo>
                  <a:pt x="16153" y="10768"/>
                  <a:pt x="13044" y="13840"/>
                  <a:pt x="9225" y="13840"/>
                </a:cubicBezTo>
                <a:cubicBezTo>
                  <a:pt x="7333" y="13840"/>
                  <a:pt x="5576" y="13064"/>
                  <a:pt x="4325" y="11815"/>
                </a:cubicBezTo>
                <a:cubicBezTo>
                  <a:pt x="3075" y="10566"/>
                  <a:pt x="2298" y="8844"/>
                  <a:pt x="2298" y="6920"/>
                </a:cubicBezTo>
                <a:cubicBezTo>
                  <a:pt x="2298" y="5030"/>
                  <a:pt x="3075" y="3308"/>
                  <a:pt x="4325" y="2025"/>
                </a:cubicBezTo>
                <a:cubicBezTo>
                  <a:pt x="5576" y="776"/>
                  <a:pt x="7333" y="0"/>
                  <a:pt x="9225" y="0"/>
                </a:cubicBezTo>
                <a:close/>
                <a:moveTo>
                  <a:pt x="9225" y="1789"/>
                </a:moveTo>
                <a:cubicBezTo>
                  <a:pt x="12064" y="1789"/>
                  <a:pt x="14362" y="4085"/>
                  <a:pt x="14362" y="6920"/>
                </a:cubicBezTo>
                <a:cubicBezTo>
                  <a:pt x="14362" y="9756"/>
                  <a:pt x="12064" y="12051"/>
                  <a:pt x="9225" y="12051"/>
                </a:cubicBezTo>
                <a:cubicBezTo>
                  <a:pt x="6387" y="12051"/>
                  <a:pt x="4089" y="9756"/>
                  <a:pt x="4089" y="6920"/>
                </a:cubicBezTo>
                <a:cubicBezTo>
                  <a:pt x="4089" y="4085"/>
                  <a:pt x="6387" y="1789"/>
                  <a:pt x="9225" y="17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DA663DB-3284-8D46-5106-7BAAA3FADEF7}"/>
              </a:ext>
            </a:extLst>
          </p:cNvPr>
          <p:cNvCxnSpPr>
            <a:cxnSpLocks/>
          </p:cNvCxnSpPr>
          <p:nvPr/>
        </p:nvCxnSpPr>
        <p:spPr>
          <a:xfrm>
            <a:off x="7509164" y="3900191"/>
            <a:ext cx="24264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E75F5A3-820D-09C2-D76E-19302F053FCD}"/>
              </a:ext>
            </a:extLst>
          </p:cNvPr>
          <p:cNvSpPr txBox="1"/>
          <p:nvPr/>
        </p:nvSpPr>
        <p:spPr>
          <a:xfrm>
            <a:off x="7714411" y="3992524"/>
            <a:ext cx="20778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altLang="zh-CN" sz="1600" i="0" dirty="0">
                <a:solidFill>
                  <a:schemeClr val="accent1"/>
                </a:solidFill>
                <a:effectLst/>
                <a:cs typeface="Arial" panose="020B0604020202020204" pitchFamily="34" charset="0"/>
              </a:rPr>
              <a:t>School information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CD099AA-3EBE-2DBA-74C5-9EE53605B204}"/>
              </a:ext>
            </a:extLst>
          </p:cNvPr>
          <p:cNvSpPr/>
          <p:nvPr/>
        </p:nvSpPr>
        <p:spPr>
          <a:xfrm rot="20700000">
            <a:off x="6718657" y="3449299"/>
            <a:ext cx="4231443" cy="1086451"/>
          </a:xfrm>
          <a:prstGeom prst="ellipse">
            <a:avLst/>
          </a:prstGeom>
          <a:noFill/>
          <a:ln w="34925">
            <a:gradFill>
              <a:gsLst>
                <a:gs pos="66000">
                  <a:schemeClr val="bg1"/>
                </a:gs>
                <a:gs pos="8000">
                  <a:schemeClr val="bg1">
                    <a:alpha val="0"/>
                  </a:schemeClr>
                </a:gs>
                <a:gs pos="99000">
                  <a:schemeClr val="accent1"/>
                </a:gs>
              </a:gsLst>
              <a:lin ang="5400000" scaled="1"/>
            </a:gradFill>
          </a:ln>
          <a:effectLst>
            <a:outerShdw blurRad="889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88BEEB-C1EE-16D8-16D5-E092BEB2F2B1}"/>
              </a:ext>
            </a:extLst>
          </p:cNvPr>
          <p:cNvSpPr txBox="1"/>
          <p:nvPr/>
        </p:nvSpPr>
        <p:spPr>
          <a:xfrm>
            <a:off x="5896360" y="5463346"/>
            <a:ext cx="6094674" cy="883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3628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4E2D9CB-FB9B-B82F-8950-54116CD3032C}"/>
              </a:ext>
            </a:extLst>
          </p:cNvPr>
          <p:cNvSpPr/>
          <p:nvPr/>
        </p:nvSpPr>
        <p:spPr>
          <a:xfrm>
            <a:off x="-52552" y="1"/>
            <a:ext cx="12297103" cy="6948161"/>
          </a:xfrm>
          <a:prstGeom prst="rect">
            <a:avLst/>
          </a:prstGeom>
          <a:gradFill flip="none" rotWithShape="1">
            <a:gsLst>
              <a:gs pos="7000">
                <a:schemeClr val="bg1">
                  <a:alpha val="34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4AF34-3493-FEA8-B0C2-FDF96970D3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553" y="2490462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EA871F-2657-1F7C-F19A-9FD6A8418892}"/>
              </a:ext>
            </a:extLst>
          </p:cNvPr>
          <p:cNvSpPr/>
          <p:nvPr/>
        </p:nvSpPr>
        <p:spPr>
          <a:xfrm>
            <a:off x="-49307" y="-45081"/>
            <a:ext cx="12297103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20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B537769-A1DD-31EE-CA63-9E987E379896}"/>
              </a:ext>
            </a:extLst>
          </p:cNvPr>
          <p:cNvSpPr/>
          <p:nvPr/>
        </p:nvSpPr>
        <p:spPr>
          <a:xfrm>
            <a:off x="566057" y="3119427"/>
            <a:ext cx="11075081" cy="3104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1668CAC-38E6-EFDF-C326-902DB4B9F9A0}"/>
              </a:ext>
            </a:extLst>
          </p:cNvPr>
          <p:cNvCxnSpPr>
            <a:cxnSpLocks/>
          </p:cNvCxnSpPr>
          <p:nvPr/>
        </p:nvCxnSpPr>
        <p:spPr>
          <a:xfrm>
            <a:off x="566057" y="757113"/>
            <a:ext cx="185267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EA95F5A7-DE5F-366F-370D-7420F820E6C6}"/>
              </a:ext>
            </a:extLst>
          </p:cNvPr>
          <p:cNvSpPr txBox="1"/>
          <p:nvPr/>
        </p:nvSpPr>
        <p:spPr>
          <a:xfrm>
            <a:off x="442913" y="186983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01 </a:t>
            </a:r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学校信息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D61DE9-6025-8C3B-D84F-ACCF533E1EFD}"/>
              </a:ext>
            </a:extLst>
          </p:cNvPr>
          <p:cNvSpPr txBox="1"/>
          <p:nvPr/>
        </p:nvSpPr>
        <p:spPr>
          <a:xfrm>
            <a:off x="824567" y="3395092"/>
            <a:ext cx="5234922" cy="254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学校办学历史起源于</a:t>
            </a:r>
            <a:r>
              <a:rPr lang="en-US" altLang="zh-CN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1898</a:t>
            </a: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年建立的湖北工艺学堂，已成为我国“三大行业”高层次人才培养和科技创新的重要基地。</a:t>
            </a:r>
            <a:endParaRPr lang="en-US" altLang="zh-CN" b="0" i="0" dirty="0">
              <a:effectLst/>
              <a:latin typeface="思源黑体 CN Regular" panose="020B0500000000000000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b="0" i="0" dirty="0">
              <a:effectLst/>
              <a:latin typeface="思源黑体 CN Regular" panose="020B0500000000000000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目前学校在校普通本科生</a:t>
            </a:r>
            <a:r>
              <a:rPr lang="en-US" altLang="zh-CN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36000</a:t>
            </a: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余人，博士、硕士生</a:t>
            </a:r>
            <a:r>
              <a:rPr lang="en-US" altLang="zh-CN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20000</a:t>
            </a: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余人，留学生</a:t>
            </a:r>
            <a:r>
              <a:rPr lang="en-US" altLang="zh-CN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900</a:t>
            </a:r>
            <a:r>
              <a:rPr lang="zh-CN" altLang="en-US" b="0" i="0" dirty="0"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余人。</a:t>
            </a:r>
            <a:endParaRPr lang="zh-CN" altLang="en-US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5ED08CA-754B-B53D-151A-E2A82FF4A34B}"/>
              </a:ext>
            </a:extLst>
          </p:cNvPr>
          <p:cNvSpPr txBox="1"/>
          <p:nvPr/>
        </p:nvSpPr>
        <p:spPr>
          <a:xfrm>
            <a:off x="723032" y="1374758"/>
            <a:ext cx="3707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教育部直属全国重点大学</a:t>
            </a:r>
            <a:endParaRPr lang="en-US" altLang="zh-CN" b="0" i="0" dirty="0">
              <a:solidFill>
                <a:schemeClr val="bg1"/>
              </a:solidFill>
              <a:effectLst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C35CAA5-B028-FCBA-C167-7EC63ED4CAD0}"/>
              </a:ext>
            </a:extLst>
          </p:cNvPr>
          <p:cNvSpPr txBox="1"/>
          <p:nvPr/>
        </p:nvSpPr>
        <p:spPr>
          <a:xfrm>
            <a:off x="723032" y="2361734"/>
            <a:ext cx="5500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首批列入国家“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211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工程”和“双一流”建设高校</a:t>
            </a:r>
            <a:endParaRPr lang="en-US" altLang="zh-CN" b="0" i="0" dirty="0">
              <a:solidFill>
                <a:schemeClr val="bg1"/>
              </a:solidFill>
              <a:effectLst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ECACA6F-2FC9-B45B-5C5B-2F0776175B67}"/>
              </a:ext>
            </a:extLst>
          </p:cNvPr>
          <p:cNvSpPr txBox="1"/>
          <p:nvPr/>
        </p:nvSpPr>
        <p:spPr>
          <a:xfrm>
            <a:off x="723032" y="1868246"/>
            <a:ext cx="4935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cs typeface="+mn-ea"/>
                <a:sym typeface="+mn-lt"/>
              </a:rPr>
              <a:t>教育部和交通运输部等部委共建高校</a:t>
            </a:r>
            <a:endParaRPr lang="en-US" altLang="zh-CN" b="0" i="0" dirty="0">
              <a:solidFill>
                <a:schemeClr val="bg1"/>
              </a:solidFill>
              <a:effectLst/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302B7FB-2E0A-FDA2-CF2E-B587567FE920}"/>
              </a:ext>
            </a:extLst>
          </p:cNvPr>
          <p:cNvCxnSpPr>
            <a:cxnSpLocks/>
          </p:cNvCxnSpPr>
          <p:nvPr/>
        </p:nvCxnSpPr>
        <p:spPr>
          <a:xfrm>
            <a:off x="566057" y="1382467"/>
            <a:ext cx="0" cy="134859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5B21600-60C6-296C-AFB7-DD16159E1BB2}"/>
              </a:ext>
            </a:extLst>
          </p:cNvPr>
          <p:cNvSpPr/>
          <p:nvPr/>
        </p:nvSpPr>
        <p:spPr>
          <a:xfrm>
            <a:off x="7894152" y="836613"/>
            <a:ext cx="3419040" cy="4810860"/>
          </a:xfrm>
          <a:prstGeom prst="rect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rgbClr val="0070C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AD826ABB-EFE7-804C-A257-4E69C0D3B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93468" y="1075008"/>
            <a:ext cx="3622960" cy="440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BFAB7C32-43F8-FB85-2CEB-CD055D96D2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654237" y="30880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899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4AC8640-02B2-ED8A-89D5-5E567F3796D4}"/>
              </a:ext>
            </a:extLst>
          </p:cNvPr>
          <p:cNvSpPr/>
          <p:nvPr/>
        </p:nvSpPr>
        <p:spPr>
          <a:xfrm>
            <a:off x="-52552" y="1"/>
            <a:ext cx="12297103" cy="6948161"/>
          </a:xfrm>
          <a:prstGeom prst="rect">
            <a:avLst/>
          </a:prstGeom>
          <a:gradFill flip="none" rotWithShape="1">
            <a:gsLst>
              <a:gs pos="7000">
                <a:schemeClr val="bg1">
                  <a:alpha val="34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cs typeface="+mn-ea"/>
              <a:sym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19574C-91E3-9CA8-FAA7-6B2CE2EC71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190" b="10477"/>
          <a:stretch/>
        </p:blipFill>
        <p:spPr bwMode="auto">
          <a:xfrm>
            <a:off x="-52553" y="2490462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16578F1-5B24-B1A8-51CD-AB61A0941D21}"/>
              </a:ext>
            </a:extLst>
          </p:cNvPr>
          <p:cNvSpPr/>
          <p:nvPr/>
        </p:nvSpPr>
        <p:spPr>
          <a:xfrm>
            <a:off x="-104937" y="-70641"/>
            <a:ext cx="12349487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26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4305BD-473D-6336-E935-50F1AFEEBE8A}"/>
              </a:ext>
            </a:extLst>
          </p:cNvPr>
          <p:cNvSpPr txBox="1"/>
          <p:nvPr/>
        </p:nvSpPr>
        <p:spPr>
          <a:xfrm>
            <a:off x="442913" y="186983"/>
            <a:ext cx="2492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03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历史分数线</a:t>
            </a:r>
          </a:p>
        </p:txBody>
      </p:sp>
      <p:pic>
        <p:nvPicPr>
          <p:cNvPr id="8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96A441FA-84A8-1D00-A38A-1424DD05D0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57"/>
          <a:stretch/>
        </p:blipFill>
        <p:spPr bwMode="auto">
          <a:xfrm flipH="1">
            <a:off x="10502506" y="7597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D95D527-4065-6E4D-0B45-75E7E5EA46DB}"/>
              </a:ext>
            </a:extLst>
          </p:cNvPr>
          <p:cNvCxnSpPr>
            <a:cxnSpLocks/>
          </p:cNvCxnSpPr>
          <p:nvPr/>
        </p:nvCxnSpPr>
        <p:spPr>
          <a:xfrm>
            <a:off x="566057" y="757113"/>
            <a:ext cx="236984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6D988111-0EF4-15B7-E2F5-277D4312990B}"/>
              </a:ext>
            </a:extLst>
          </p:cNvPr>
          <p:cNvSpPr/>
          <p:nvPr/>
        </p:nvSpPr>
        <p:spPr>
          <a:xfrm>
            <a:off x="-104937" y="1353626"/>
            <a:ext cx="12349487" cy="4949682"/>
          </a:xfrm>
          <a:prstGeom prst="rect">
            <a:avLst/>
          </a:prstGeom>
          <a:gradFill>
            <a:gsLst>
              <a:gs pos="0">
                <a:srgbClr val="114286">
                  <a:alpha val="25000"/>
                </a:srgbClr>
              </a:gs>
              <a:gs pos="46000">
                <a:srgbClr val="0070C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89E1232F-0AFE-6348-44E0-6314048D2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49347"/>
              </p:ext>
            </p:extLst>
          </p:nvPr>
        </p:nvGraphicFramePr>
        <p:xfrm>
          <a:off x="515938" y="1173036"/>
          <a:ext cx="7879287" cy="4511928"/>
        </p:xfrm>
        <a:graphic>
          <a:graphicData uri="http://schemas.openxmlformats.org/drawingml/2006/table">
            <a:tbl>
              <a:tblPr/>
              <a:tblGrid>
                <a:gridCol w="1474834">
                  <a:extLst>
                    <a:ext uri="{9D8B030D-6E8A-4147-A177-3AD203B41FA5}">
                      <a16:colId xmlns:a16="http://schemas.microsoft.com/office/drawing/2014/main" val="3651064694"/>
                    </a:ext>
                  </a:extLst>
                </a:gridCol>
                <a:gridCol w="1517877">
                  <a:extLst>
                    <a:ext uri="{9D8B030D-6E8A-4147-A177-3AD203B41FA5}">
                      <a16:colId xmlns:a16="http://schemas.microsoft.com/office/drawing/2014/main" val="1110787701"/>
                    </a:ext>
                  </a:extLst>
                </a:gridCol>
                <a:gridCol w="974784">
                  <a:extLst>
                    <a:ext uri="{9D8B030D-6E8A-4147-A177-3AD203B41FA5}">
                      <a16:colId xmlns:a16="http://schemas.microsoft.com/office/drawing/2014/main" val="2051858957"/>
                    </a:ext>
                  </a:extLst>
                </a:gridCol>
                <a:gridCol w="3911792">
                  <a:extLst>
                    <a:ext uri="{9D8B030D-6E8A-4147-A177-3AD203B41FA5}">
                      <a16:colId xmlns:a16="http://schemas.microsoft.com/office/drawing/2014/main" val="1973589204"/>
                    </a:ext>
                  </a:extLst>
                </a:gridCol>
              </a:tblGrid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年份</a:t>
                      </a:r>
                    </a:p>
                  </a:txBody>
                  <a:tcPr marL="61826" marR="0" marT="24731" marB="24731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最低分</a:t>
                      </a:r>
                    </a:p>
                  </a:txBody>
                  <a:tcPr marL="61826" marR="0" marT="24731" marB="24731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省控线</a:t>
                      </a:r>
                    </a:p>
                  </a:txBody>
                  <a:tcPr marL="61826" marR="0" marT="24731" marB="24731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录取批次</a:t>
                      </a:r>
                    </a:p>
                  </a:txBody>
                  <a:tcPr marL="61826" marR="0" marT="24731" marB="24731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675982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2022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564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449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本科一批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316408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2022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562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449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国家专项计划本科批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619078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2022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532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449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本科一批</a:t>
                      </a: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中外合作办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5933313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2021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565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443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本科一批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209421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2021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562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443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国家专项计划本科批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68173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2021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516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443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本科一批</a:t>
                      </a: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中外合作办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629528"/>
                  </a:ext>
                </a:extLst>
              </a:tr>
              <a:tr h="563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2020</a:t>
                      </a:r>
                    </a:p>
                  </a:txBody>
                  <a:tcPr marL="61826" marR="0" marT="40187" marB="40187" anchor="ctr">
                    <a:lnL>
                      <a:noFill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576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451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国家专项计划本科批</a:t>
                      </a:r>
                    </a:p>
                  </a:txBody>
                  <a:tcPr marL="61826" marR="0" marT="40187" marB="40187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3279970"/>
                  </a:ext>
                </a:extLst>
              </a:tr>
            </a:tbl>
          </a:graphicData>
        </a:graphic>
      </p:graphicFrame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7C87EB2-68C1-1BE5-02C0-E4882DBCB7A2}"/>
              </a:ext>
            </a:extLst>
          </p:cNvPr>
          <p:cNvSpPr/>
          <p:nvPr/>
        </p:nvSpPr>
        <p:spPr>
          <a:xfrm>
            <a:off x="8742552" y="1733748"/>
            <a:ext cx="2898231" cy="40066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55600" dist="660400" dir="5400000" sx="86000" sy="86000" algn="t" rotWithShape="0">
              <a:schemeClr val="accent1">
                <a:alpha val="6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DB14995-9E4F-DB4A-B2FB-3ED3CFAFE274}"/>
              </a:ext>
            </a:extLst>
          </p:cNvPr>
          <p:cNvSpPr txBox="1"/>
          <p:nvPr/>
        </p:nvSpPr>
        <p:spPr>
          <a:xfrm>
            <a:off x="8899998" y="2219250"/>
            <a:ext cx="2583337" cy="306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2020</a:t>
            </a:r>
            <a:r>
              <a:rPr lang="zh-CN" altLang="en-US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年</a:t>
            </a:r>
            <a:r>
              <a:rPr lang="en-US" altLang="zh-CN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7</a:t>
            </a:r>
            <a:r>
              <a:rPr lang="zh-CN" altLang="en-US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月，</a:t>
            </a:r>
            <a:r>
              <a:rPr lang="en-US" altLang="zh-CN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2020</a:t>
            </a:r>
            <a:r>
              <a:rPr lang="zh-CN" altLang="en-US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年瑞路中国大学百强榜发布，武汉理工大学位列第</a:t>
            </a:r>
            <a:r>
              <a:rPr lang="en-US" altLang="zh-CN" sz="1800" b="1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47</a:t>
            </a:r>
            <a:r>
              <a:rPr lang="zh-CN" altLang="en-US" sz="1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位。</a:t>
            </a:r>
            <a:endParaRPr lang="en-US" altLang="zh-CN" sz="1800" b="0" i="0" dirty="0">
              <a:solidFill>
                <a:schemeClr val="bg1"/>
              </a:solidFill>
              <a:effectLst/>
              <a:latin typeface="思源黑体 CN Regular" panose="020B0500000000000000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学校教师队伍建设深入贯彻落实了新时期党的教育方针和政策。</a:t>
            </a:r>
            <a:endParaRPr lang="zh-CN" altLang="en-US" sz="1800" b="1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  <a:p>
            <a:pPr algn="just"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40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9EFA673-8138-CA79-1288-E76D6904D7F0}"/>
              </a:ext>
            </a:extLst>
          </p:cNvPr>
          <p:cNvSpPr/>
          <p:nvPr/>
        </p:nvSpPr>
        <p:spPr>
          <a:xfrm>
            <a:off x="-52552" y="1"/>
            <a:ext cx="12297103" cy="6948161"/>
          </a:xfrm>
          <a:prstGeom prst="rect">
            <a:avLst/>
          </a:prstGeom>
          <a:gradFill flip="none" rotWithShape="1">
            <a:gsLst>
              <a:gs pos="7000">
                <a:schemeClr val="bg1">
                  <a:alpha val="34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cs typeface="+mn-ea"/>
              <a:sym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8B20B4-E51B-0C4A-D5DA-BF6629FF55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190" b="10477"/>
          <a:stretch/>
        </p:blipFill>
        <p:spPr bwMode="auto">
          <a:xfrm>
            <a:off x="-52553" y="2490462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2E54E89-C79F-2DAD-3DB1-BACCD196F34D}"/>
              </a:ext>
            </a:extLst>
          </p:cNvPr>
          <p:cNvSpPr/>
          <p:nvPr/>
        </p:nvSpPr>
        <p:spPr>
          <a:xfrm>
            <a:off x="-104937" y="-70641"/>
            <a:ext cx="12349487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22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7BFDBF-7529-700F-B080-448AC5E5C113}"/>
              </a:ext>
            </a:extLst>
          </p:cNvPr>
          <p:cNvSpPr txBox="1"/>
          <p:nvPr/>
        </p:nvSpPr>
        <p:spPr>
          <a:xfrm>
            <a:off x="442913" y="186983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03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历史沿革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5B4F60C-CE33-86EA-B0CB-D0D873F931F4}"/>
              </a:ext>
            </a:extLst>
          </p:cNvPr>
          <p:cNvSpPr/>
          <p:nvPr/>
        </p:nvSpPr>
        <p:spPr>
          <a:xfrm>
            <a:off x="-283029" y="3353727"/>
            <a:ext cx="12692743" cy="1491988"/>
          </a:xfrm>
          <a:custGeom>
            <a:avLst/>
            <a:gdLst>
              <a:gd name="connsiteX0" fmla="*/ 0 w 12409714"/>
              <a:gd name="connsiteY0" fmla="*/ 1328057 h 1328057"/>
              <a:gd name="connsiteX1" fmla="*/ 2046514 w 12409714"/>
              <a:gd name="connsiteY1" fmla="*/ 740229 h 1328057"/>
              <a:gd name="connsiteX2" fmla="*/ 4942114 w 12409714"/>
              <a:gd name="connsiteY2" fmla="*/ 696686 h 1328057"/>
              <a:gd name="connsiteX3" fmla="*/ 8621486 w 12409714"/>
              <a:gd name="connsiteY3" fmla="*/ 283029 h 1328057"/>
              <a:gd name="connsiteX4" fmla="*/ 11059886 w 12409714"/>
              <a:gd name="connsiteY4" fmla="*/ 217715 h 1328057"/>
              <a:gd name="connsiteX5" fmla="*/ 12409714 w 12409714"/>
              <a:gd name="connsiteY5" fmla="*/ 0 h 13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09714" h="1328057">
                <a:moveTo>
                  <a:pt x="0" y="1328057"/>
                </a:moveTo>
                <a:cubicBezTo>
                  <a:pt x="611414" y="1086757"/>
                  <a:pt x="1222828" y="845457"/>
                  <a:pt x="2046514" y="740229"/>
                </a:cubicBezTo>
                <a:cubicBezTo>
                  <a:pt x="2870200" y="635001"/>
                  <a:pt x="3846285" y="772886"/>
                  <a:pt x="4942114" y="696686"/>
                </a:cubicBezTo>
                <a:cubicBezTo>
                  <a:pt x="6037943" y="620486"/>
                  <a:pt x="7601857" y="362857"/>
                  <a:pt x="8621486" y="283029"/>
                </a:cubicBezTo>
                <a:cubicBezTo>
                  <a:pt x="9641115" y="203201"/>
                  <a:pt x="10428515" y="264886"/>
                  <a:pt x="11059886" y="217715"/>
                </a:cubicBezTo>
                <a:cubicBezTo>
                  <a:pt x="11691257" y="170544"/>
                  <a:pt x="12050485" y="85272"/>
                  <a:pt x="12409714" y="0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99ADDEAC-2267-2356-D89D-66CC1C31B9C7}"/>
              </a:ext>
            </a:extLst>
          </p:cNvPr>
          <p:cNvSpPr/>
          <p:nvPr/>
        </p:nvSpPr>
        <p:spPr>
          <a:xfrm>
            <a:off x="562375" y="2390262"/>
            <a:ext cx="1149264" cy="42629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3CB537-918A-5F40-1C18-FC7E7CA3B229}"/>
              </a:ext>
            </a:extLst>
          </p:cNvPr>
          <p:cNvGrpSpPr/>
          <p:nvPr/>
        </p:nvGrpSpPr>
        <p:grpSpPr>
          <a:xfrm>
            <a:off x="4263738" y="2233270"/>
            <a:ext cx="2161645" cy="2249933"/>
            <a:chOff x="6468214" y="2011266"/>
            <a:chExt cx="2161645" cy="224993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8E67934-3902-7CB8-F13B-525592123DDE}"/>
                </a:ext>
              </a:extLst>
            </p:cNvPr>
            <p:cNvGrpSpPr/>
            <p:nvPr/>
          </p:nvGrpSpPr>
          <p:grpSpPr>
            <a:xfrm>
              <a:off x="6530605" y="2011266"/>
              <a:ext cx="2099254" cy="2249933"/>
              <a:chOff x="2174503" y="2148114"/>
              <a:chExt cx="2099254" cy="1988458"/>
            </a:xfrm>
          </p:grpSpPr>
          <p:sp>
            <p:nvSpPr>
              <p:cNvPr id="13" name="矩形: 圆顶角 12">
                <a:extLst>
                  <a:ext uri="{FF2B5EF4-FFF2-40B4-BE49-F238E27FC236}">
                    <a16:creationId xmlns:a16="http://schemas.microsoft.com/office/drawing/2014/main" id="{D86DF5BE-0251-C17F-8B8C-42500EB6CC99}"/>
                  </a:ext>
                </a:extLst>
              </p:cNvPr>
              <p:cNvSpPr/>
              <p:nvPr/>
            </p:nvSpPr>
            <p:spPr>
              <a:xfrm>
                <a:off x="2174503" y="2150070"/>
                <a:ext cx="1149264" cy="42629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AE20E5CD-FE03-0A39-03F2-117A1B26CC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189018" y="2148114"/>
                <a:ext cx="37992" cy="1988458"/>
              </a:xfrm>
              <a:prstGeom prst="line">
                <a:avLst/>
              </a:prstGeom>
              <a:ln w="76200">
                <a:gradFill>
                  <a:gsLst>
                    <a:gs pos="0">
                      <a:schemeClr val="accent1">
                        <a:alpha val="24000"/>
                      </a:schemeClr>
                    </a:gs>
                    <a:gs pos="72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28A27D8-881C-E1CB-DDD5-9AA4342E29FF}"/>
                  </a:ext>
                </a:extLst>
              </p:cNvPr>
              <p:cNvSpPr txBox="1"/>
              <p:nvPr/>
            </p:nvSpPr>
            <p:spPr>
              <a:xfrm>
                <a:off x="2322841" y="2199870"/>
                <a:ext cx="954108" cy="326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2006</a:t>
                </a:r>
                <a:r>
                  <a:rPr lang="zh-CN" altLang="en-US" dirty="0">
                    <a:solidFill>
                      <a:schemeClr val="accent1"/>
                    </a:solidFill>
                  </a:rPr>
                  <a:t>年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606CFB0-38DC-E597-89FA-004F68C8BE59}"/>
                  </a:ext>
                </a:extLst>
              </p:cNvPr>
              <p:cNvSpPr txBox="1"/>
              <p:nvPr/>
            </p:nvSpPr>
            <p:spPr>
              <a:xfrm>
                <a:off x="2242432" y="2724361"/>
                <a:ext cx="2031325" cy="571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入选国家大学生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</a:rPr>
                  <a:t>文化素质教育基地</a:t>
                </a: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77C3092-1898-CCB0-671E-FB32611CF28E}"/>
                </a:ext>
              </a:extLst>
            </p:cNvPr>
            <p:cNvSpPr/>
            <p:nvPr/>
          </p:nvSpPr>
          <p:spPr>
            <a:xfrm>
              <a:off x="6468214" y="3820239"/>
              <a:ext cx="210729" cy="21072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E99D67-EBA2-F641-5F05-2A964E572AAB}"/>
              </a:ext>
            </a:extLst>
          </p:cNvPr>
          <p:cNvGrpSpPr/>
          <p:nvPr/>
        </p:nvGrpSpPr>
        <p:grpSpPr>
          <a:xfrm>
            <a:off x="2369192" y="4042336"/>
            <a:ext cx="3554390" cy="1898160"/>
            <a:chOff x="442913" y="4413787"/>
            <a:chExt cx="3554390" cy="189816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22AF248-8820-37F6-6FAA-1DA41FF56228}"/>
                </a:ext>
              </a:extLst>
            </p:cNvPr>
            <p:cNvSpPr txBox="1"/>
            <p:nvPr/>
          </p:nvSpPr>
          <p:spPr>
            <a:xfrm>
              <a:off x="580983" y="4888326"/>
              <a:ext cx="341632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</a:rPr>
                <a:t>武汉工业大学、武汉交通科技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just"/>
              <a:r>
                <a:rPr lang="zh-CN" altLang="en-US" dirty="0">
                  <a:solidFill>
                    <a:schemeClr val="bg1"/>
                  </a:solidFill>
                </a:rPr>
                <a:t>大学、武汉汽车工业大学合并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just"/>
              <a:r>
                <a:rPr lang="zh-CN" altLang="en-US" dirty="0">
                  <a:solidFill>
                    <a:schemeClr val="bg1"/>
                  </a:solidFill>
                </a:rPr>
                <a:t>组建武汉理工大学，隶属教育部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67E4B4-5841-6CD6-5473-6FB4E7AED567}"/>
                </a:ext>
              </a:extLst>
            </p:cNvPr>
            <p:cNvGrpSpPr/>
            <p:nvPr/>
          </p:nvGrpSpPr>
          <p:grpSpPr>
            <a:xfrm>
              <a:off x="442913" y="4413787"/>
              <a:ext cx="1212317" cy="1898160"/>
              <a:chOff x="457856" y="4281390"/>
              <a:chExt cx="1212317" cy="1898160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E6B27A-1189-EB40-FA38-D72216D0F952}"/>
                  </a:ext>
                </a:extLst>
              </p:cNvPr>
              <p:cNvGrpSpPr/>
              <p:nvPr/>
            </p:nvGrpSpPr>
            <p:grpSpPr>
              <a:xfrm>
                <a:off x="565219" y="4556862"/>
                <a:ext cx="1104954" cy="1622688"/>
                <a:chOff x="2195667" y="4332519"/>
                <a:chExt cx="1104954" cy="1622688"/>
              </a:xfrm>
            </p:grpSpPr>
            <p:sp>
              <p:nvSpPr>
                <p:cNvPr id="22" name="矩形: 圆顶角 21">
                  <a:extLst>
                    <a:ext uri="{FF2B5EF4-FFF2-40B4-BE49-F238E27FC236}">
                      <a16:creationId xmlns:a16="http://schemas.microsoft.com/office/drawing/2014/main" id="{565162C7-A84D-E753-4BEC-D399E4EDC245}"/>
                    </a:ext>
                  </a:extLst>
                </p:cNvPr>
                <p:cNvSpPr/>
                <p:nvPr/>
              </p:nvSpPr>
              <p:spPr>
                <a:xfrm>
                  <a:off x="2219290" y="5528912"/>
                  <a:ext cx="1081331" cy="426295"/>
                </a:xfrm>
                <a:prstGeom prst="round2Same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C0FABD18-3696-670F-8802-7A93CAFE86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95667" y="4332519"/>
                  <a:ext cx="0" cy="1622688"/>
                </a:xfrm>
                <a:prstGeom prst="line">
                  <a:avLst/>
                </a:prstGeom>
                <a:ln w="76200">
                  <a:gradFill>
                    <a:gsLst>
                      <a:gs pos="0">
                        <a:schemeClr val="accent1">
                          <a:alpha val="24000"/>
                        </a:schemeClr>
                      </a:gs>
                      <a:gs pos="48000">
                        <a:schemeClr val="bg1"/>
                      </a:gs>
                    </a:gsLst>
                    <a:lin ang="5400000" scaled="1"/>
                  </a:gradFill>
                  <a:head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9889F414-D3F2-BD56-39D1-0BBCFF7B40F1}"/>
                    </a:ext>
                  </a:extLst>
                </p:cNvPr>
                <p:cNvSpPr txBox="1"/>
                <p:nvPr/>
              </p:nvSpPr>
              <p:spPr>
                <a:xfrm>
                  <a:off x="2282901" y="5566939"/>
                  <a:ext cx="9541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</a:rPr>
                    <a:t>2000</a:t>
                  </a:r>
                  <a:r>
                    <a:rPr lang="zh-CN" altLang="en-US" dirty="0">
                      <a:solidFill>
                        <a:schemeClr val="accent1"/>
                      </a:solidFill>
                    </a:rPr>
                    <a:t>年</a:t>
                  </a: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3A1EE3BA-81FC-F10C-A2A8-811C41426B97}"/>
                    </a:ext>
                  </a:extLst>
                </p:cNvPr>
                <p:cNvSpPr txBox="1"/>
                <p:nvPr/>
              </p:nvSpPr>
              <p:spPr>
                <a:xfrm>
                  <a:off x="2259279" y="4497914"/>
                  <a:ext cx="1847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0782757-DA56-F0F6-4921-D50F67FC1B86}"/>
                  </a:ext>
                </a:extLst>
              </p:cNvPr>
              <p:cNvSpPr/>
              <p:nvPr/>
            </p:nvSpPr>
            <p:spPr>
              <a:xfrm>
                <a:off x="457856" y="4281390"/>
                <a:ext cx="210729" cy="21072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DC985F4-7C6D-6E34-6A9B-58E68C80F861}"/>
              </a:ext>
            </a:extLst>
          </p:cNvPr>
          <p:cNvGrpSpPr/>
          <p:nvPr/>
        </p:nvGrpSpPr>
        <p:grpSpPr>
          <a:xfrm>
            <a:off x="8513308" y="1741784"/>
            <a:ext cx="2580694" cy="2003579"/>
            <a:chOff x="8673459" y="1741784"/>
            <a:chExt cx="2580694" cy="200357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41F5307-531B-BF03-A254-639851BCAEF9}"/>
                </a:ext>
              </a:extLst>
            </p:cNvPr>
            <p:cNvGrpSpPr/>
            <p:nvPr/>
          </p:nvGrpSpPr>
          <p:grpSpPr>
            <a:xfrm>
              <a:off x="8708656" y="1741784"/>
              <a:ext cx="2545497" cy="2003579"/>
              <a:chOff x="2174503" y="2148114"/>
              <a:chExt cx="2545497" cy="1770734"/>
            </a:xfrm>
          </p:grpSpPr>
          <p:sp>
            <p:nvSpPr>
              <p:cNvPr id="29" name="矩形: 圆顶角 28">
                <a:extLst>
                  <a:ext uri="{FF2B5EF4-FFF2-40B4-BE49-F238E27FC236}">
                    <a16:creationId xmlns:a16="http://schemas.microsoft.com/office/drawing/2014/main" id="{C3CCB0B2-350A-425D-15BE-BE3C3D061159}"/>
                  </a:ext>
                </a:extLst>
              </p:cNvPr>
              <p:cNvSpPr/>
              <p:nvPr/>
            </p:nvSpPr>
            <p:spPr>
              <a:xfrm>
                <a:off x="2174503" y="2156546"/>
                <a:ext cx="1149264" cy="42629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75B1F77-5D41-2B9B-DE53-712AB7831D68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 flipV="1">
                <a:off x="2189018" y="2148114"/>
                <a:ext cx="55653" cy="1770734"/>
              </a:xfrm>
              <a:prstGeom prst="line">
                <a:avLst/>
              </a:prstGeom>
              <a:ln w="76200">
                <a:gradFill>
                  <a:gsLst>
                    <a:gs pos="0">
                      <a:schemeClr val="accent1">
                        <a:alpha val="24000"/>
                      </a:schemeClr>
                    </a:gs>
                    <a:gs pos="72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AB65EE9-375B-714D-B507-5109A972D8B8}"/>
                  </a:ext>
                </a:extLst>
              </p:cNvPr>
              <p:cNvSpPr txBox="1"/>
              <p:nvPr/>
            </p:nvSpPr>
            <p:spPr>
              <a:xfrm>
                <a:off x="2322841" y="2199870"/>
                <a:ext cx="954108" cy="326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2019</a:t>
                </a:r>
                <a:r>
                  <a:rPr lang="zh-CN" altLang="en-US" dirty="0">
                    <a:solidFill>
                      <a:schemeClr val="accent1"/>
                    </a:solidFill>
                  </a:rPr>
                  <a:t>年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7E0CBD4-3A8B-4987-AFF5-4B19C7D12426}"/>
                  </a:ext>
                </a:extLst>
              </p:cNvPr>
              <p:cNvSpPr txBox="1"/>
              <p:nvPr/>
            </p:nvSpPr>
            <p:spPr>
              <a:xfrm>
                <a:off x="2227010" y="2741959"/>
                <a:ext cx="2492990" cy="571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入选第二批高校国家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</a:rPr>
                  <a:t>知识产权信息服务中心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ABE326F-75F3-4393-19C8-3DBC68BACE85}"/>
                </a:ext>
              </a:extLst>
            </p:cNvPr>
            <p:cNvSpPr/>
            <p:nvPr/>
          </p:nvSpPr>
          <p:spPr>
            <a:xfrm>
              <a:off x="8673459" y="3534634"/>
              <a:ext cx="210729" cy="21072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1F9C169E-F95F-2018-A038-F5DFCC021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57"/>
          <a:stretch/>
        </p:blipFill>
        <p:spPr bwMode="auto">
          <a:xfrm flipH="1">
            <a:off x="10502506" y="7597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18C3FEFB-CA2C-BC39-7770-462906741F6B}"/>
              </a:ext>
            </a:extLst>
          </p:cNvPr>
          <p:cNvGrpSpPr/>
          <p:nvPr/>
        </p:nvGrpSpPr>
        <p:grpSpPr>
          <a:xfrm>
            <a:off x="6158284" y="3899167"/>
            <a:ext cx="2383843" cy="1744946"/>
            <a:chOff x="457856" y="4420536"/>
            <a:chExt cx="2383843" cy="174494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933DC0A-BB2D-AE7E-1833-8D4759660BCF}"/>
                </a:ext>
              </a:extLst>
            </p:cNvPr>
            <p:cNvGrpSpPr/>
            <p:nvPr/>
          </p:nvGrpSpPr>
          <p:grpSpPr>
            <a:xfrm>
              <a:off x="565219" y="4522996"/>
              <a:ext cx="2276480" cy="1642486"/>
              <a:chOff x="2195667" y="4298653"/>
              <a:chExt cx="2276480" cy="1642486"/>
            </a:xfrm>
          </p:grpSpPr>
          <p:sp>
            <p:nvSpPr>
              <p:cNvPr id="37" name="矩形: 圆顶角 36">
                <a:extLst>
                  <a:ext uri="{FF2B5EF4-FFF2-40B4-BE49-F238E27FC236}">
                    <a16:creationId xmlns:a16="http://schemas.microsoft.com/office/drawing/2014/main" id="{4CB2BBC6-29A3-9F7F-8A0D-B7AF9EDAE73C}"/>
                  </a:ext>
                </a:extLst>
              </p:cNvPr>
              <p:cNvSpPr/>
              <p:nvPr/>
            </p:nvSpPr>
            <p:spPr>
              <a:xfrm>
                <a:off x="2219290" y="5514844"/>
                <a:ext cx="1081331" cy="42629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B971DBB2-A39B-07C0-94BA-83C233D49B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5667" y="4298653"/>
                <a:ext cx="0" cy="1622688"/>
              </a:xfrm>
              <a:prstGeom prst="line">
                <a:avLst/>
              </a:prstGeom>
              <a:ln w="76200">
                <a:gradFill>
                  <a:gsLst>
                    <a:gs pos="0">
                      <a:schemeClr val="accent1">
                        <a:alpha val="24000"/>
                      </a:schemeClr>
                    </a:gs>
                    <a:gs pos="47000">
                      <a:schemeClr val="bg1"/>
                    </a:gs>
                  </a:gsLst>
                  <a:lin ang="5400000" scaled="1"/>
                </a:gra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87D75BC-F234-6BD9-EF29-8A2A59C4D58F}"/>
                  </a:ext>
                </a:extLst>
              </p:cNvPr>
              <p:cNvSpPr txBox="1"/>
              <p:nvPr/>
            </p:nvSpPr>
            <p:spPr>
              <a:xfrm>
                <a:off x="2282901" y="5566939"/>
                <a:ext cx="9541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2017</a:t>
                </a:r>
                <a:r>
                  <a:rPr lang="zh-CN" altLang="en-US" dirty="0">
                    <a:solidFill>
                      <a:schemeClr val="accent1"/>
                    </a:solidFill>
                  </a:rPr>
                  <a:t>年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DDA03C9-9461-0B83-139D-D8D9B73778F7}"/>
                  </a:ext>
                </a:extLst>
              </p:cNvPr>
              <p:cNvSpPr txBox="1"/>
              <p:nvPr/>
            </p:nvSpPr>
            <p:spPr>
              <a:xfrm>
                <a:off x="2209989" y="4677317"/>
                <a:ext cx="226215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入选国家首批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</a:rPr>
                  <a:t>“双一流”建设高校</a:t>
                </a:r>
              </a:p>
            </p:txBody>
          </p: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EF5D1B1-B91D-0887-3E9D-6C8FF2244302}"/>
                </a:ext>
              </a:extLst>
            </p:cNvPr>
            <p:cNvSpPr/>
            <p:nvPr/>
          </p:nvSpPr>
          <p:spPr>
            <a:xfrm>
              <a:off x="457856" y="4420536"/>
              <a:ext cx="210729" cy="21072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0331CE9-781A-AC27-FE69-D6A51DE727F4}"/>
              </a:ext>
            </a:extLst>
          </p:cNvPr>
          <p:cNvGrpSpPr/>
          <p:nvPr/>
        </p:nvGrpSpPr>
        <p:grpSpPr>
          <a:xfrm>
            <a:off x="481666" y="2403790"/>
            <a:ext cx="2734048" cy="2193583"/>
            <a:chOff x="2428997" y="2183661"/>
            <a:chExt cx="2734048" cy="219358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823F616-FB6A-A20D-4776-B84F9585E2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29882" y="2183661"/>
              <a:ext cx="6649" cy="2113085"/>
            </a:xfrm>
            <a:prstGeom prst="line">
              <a:avLst/>
            </a:prstGeom>
            <a:ln w="76200">
              <a:gradFill>
                <a:gsLst>
                  <a:gs pos="0">
                    <a:schemeClr val="accent1">
                      <a:alpha val="24000"/>
                    </a:schemeClr>
                  </a:gs>
                  <a:gs pos="72000">
                    <a:schemeClr val="bg1"/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CB1CF67-3F70-0E0E-42DD-A8BDFD45F72E}"/>
                </a:ext>
              </a:extLst>
            </p:cNvPr>
            <p:cNvSpPr txBox="1"/>
            <p:nvPr/>
          </p:nvSpPr>
          <p:spPr>
            <a:xfrm>
              <a:off x="2646396" y="2199870"/>
              <a:ext cx="9541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</a:rPr>
                <a:t>1898</a:t>
              </a:r>
              <a:r>
                <a:rPr lang="zh-CN" altLang="en-US" dirty="0">
                  <a:solidFill>
                    <a:schemeClr val="accent1"/>
                  </a:solidFill>
                </a:rPr>
                <a:t>年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F539FF1-E5C9-2143-7C79-99BE5D978610}"/>
                </a:ext>
              </a:extLst>
            </p:cNvPr>
            <p:cNvSpPr/>
            <p:nvPr/>
          </p:nvSpPr>
          <p:spPr>
            <a:xfrm>
              <a:off x="2428997" y="4166515"/>
              <a:ext cx="210729" cy="21072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C91C36B-4B02-5863-1E52-2F73638C5508}"/>
                </a:ext>
              </a:extLst>
            </p:cNvPr>
            <p:cNvSpPr txBox="1"/>
            <p:nvPr/>
          </p:nvSpPr>
          <p:spPr>
            <a:xfrm>
              <a:off x="2530806" y="2749821"/>
              <a:ext cx="26322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1898</a:t>
              </a:r>
              <a:r>
                <a:rPr lang="zh-CN" altLang="en-US" dirty="0">
                  <a:solidFill>
                    <a:schemeClr val="bg1"/>
                  </a:solidFill>
                </a:rPr>
                <a:t>年，武昌洋务局开办湖北工艺学堂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A0D9676-1405-6FEA-FE77-233ACCC75CC7}"/>
              </a:ext>
            </a:extLst>
          </p:cNvPr>
          <p:cNvGrpSpPr/>
          <p:nvPr/>
        </p:nvGrpSpPr>
        <p:grpSpPr>
          <a:xfrm>
            <a:off x="9625697" y="3547662"/>
            <a:ext cx="2302178" cy="1941896"/>
            <a:chOff x="457856" y="4237654"/>
            <a:chExt cx="2302178" cy="194189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4BEF49E9-EF6E-25CC-60C3-4C966B1EF8C4}"/>
                </a:ext>
              </a:extLst>
            </p:cNvPr>
            <p:cNvGrpSpPr/>
            <p:nvPr/>
          </p:nvGrpSpPr>
          <p:grpSpPr>
            <a:xfrm>
              <a:off x="497876" y="4237654"/>
              <a:ext cx="2262158" cy="1941896"/>
              <a:chOff x="2128324" y="4013311"/>
              <a:chExt cx="2262158" cy="1941896"/>
            </a:xfrm>
          </p:grpSpPr>
          <p:sp>
            <p:nvSpPr>
              <p:cNvPr id="49" name="矩形: 圆顶角 48">
                <a:extLst>
                  <a:ext uri="{FF2B5EF4-FFF2-40B4-BE49-F238E27FC236}">
                    <a16:creationId xmlns:a16="http://schemas.microsoft.com/office/drawing/2014/main" id="{4D50EF08-E79A-5C24-6711-238CB355C9F6}"/>
                  </a:ext>
                </a:extLst>
              </p:cNvPr>
              <p:cNvSpPr/>
              <p:nvPr/>
            </p:nvSpPr>
            <p:spPr>
              <a:xfrm>
                <a:off x="2219290" y="5514844"/>
                <a:ext cx="1081331" cy="42629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31DEE998-4D18-055C-B676-B5E995C6EE60}"/>
                  </a:ext>
                </a:extLst>
              </p:cNvPr>
              <p:cNvCxnSpPr>
                <a:cxnSpLocks/>
                <a:stCxn id="48" idx="0"/>
              </p:cNvCxnSpPr>
              <p:nvPr/>
            </p:nvCxnSpPr>
            <p:spPr>
              <a:xfrm>
                <a:off x="2193669" y="4013311"/>
                <a:ext cx="1998" cy="1941896"/>
              </a:xfrm>
              <a:prstGeom prst="line">
                <a:avLst/>
              </a:prstGeom>
              <a:ln w="76200">
                <a:gradFill>
                  <a:gsLst>
                    <a:gs pos="0">
                      <a:schemeClr val="accent1">
                        <a:alpha val="24000"/>
                      </a:schemeClr>
                    </a:gs>
                    <a:gs pos="46000">
                      <a:schemeClr val="bg1"/>
                    </a:gs>
                  </a:gsLst>
                  <a:lin ang="5400000" scaled="1"/>
                </a:gra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B3F1D28-2213-C076-51AF-893D41D62227}"/>
                  </a:ext>
                </a:extLst>
              </p:cNvPr>
              <p:cNvSpPr txBox="1"/>
              <p:nvPr/>
            </p:nvSpPr>
            <p:spPr>
              <a:xfrm>
                <a:off x="2282901" y="5566939"/>
                <a:ext cx="9541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2022</a:t>
                </a:r>
                <a:r>
                  <a:rPr lang="zh-CN" altLang="en-US" dirty="0">
                    <a:solidFill>
                      <a:schemeClr val="accent1"/>
                    </a:solidFill>
                  </a:rPr>
                  <a:t>年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C095915C-47CE-8690-0174-762FC2B08206}"/>
                  </a:ext>
                </a:extLst>
              </p:cNvPr>
              <p:cNvSpPr txBox="1"/>
              <p:nvPr/>
            </p:nvSpPr>
            <p:spPr>
              <a:xfrm>
                <a:off x="2128324" y="4784171"/>
                <a:ext cx="226215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入选第二轮国家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</a:rPr>
                  <a:t>“双一流”建设高校</a:t>
                </a:r>
              </a:p>
            </p:txBody>
          </p:sp>
        </p:grp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B97DFA3-38BE-0660-5DFF-DCC763CC145D}"/>
                </a:ext>
              </a:extLst>
            </p:cNvPr>
            <p:cNvSpPr/>
            <p:nvPr/>
          </p:nvSpPr>
          <p:spPr>
            <a:xfrm>
              <a:off x="457856" y="4237654"/>
              <a:ext cx="210729" cy="21072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903E095-161D-F48C-E737-07F8644CA6B4}"/>
              </a:ext>
            </a:extLst>
          </p:cNvPr>
          <p:cNvCxnSpPr>
            <a:cxnSpLocks/>
          </p:cNvCxnSpPr>
          <p:nvPr/>
        </p:nvCxnSpPr>
        <p:spPr>
          <a:xfrm>
            <a:off x="566057" y="757113"/>
            <a:ext cx="185267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333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4E2D9CB-FB9B-B82F-8950-54116CD3032C}"/>
              </a:ext>
            </a:extLst>
          </p:cNvPr>
          <p:cNvSpPr/>
          <p:nvPr/>
        </p:nvSpPr>
        <p:spPr>
          <a:xfrm>
            <a:off x="-52552" y="1"/>
            <a:ext cx="12297103" cy="6948161"/>
          </a:xfrm>
          <a:prstGeom prst="rect">
            <a:avLst/>
          </a:prstGeom>
          <a:gradFill flip="none" rotWithShape="1">
            <a:gsLst>
              <a:gs pos="7000">
                <a:schemeClr val="bg1">
                  <a:alpha val="34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4AF34-3493-FEA8-B0C2-FDF96970D3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2553" y="2490462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EA871F-2657-1F7C-F19A-9FD6A8418892}"/>
              </a:ext>
            </a:extLst>
          </p:cNvPr>
          <p:cNvSpPr/>
          <p:nvPr/>
        </p:nvSpPr>
        <p:spPr>
          <a:xfrm>
            <a:off x="-104937" y="-70641"/>
            <a:ext cx="12349487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22000">
                <a:srgbClr val="0070C0">
                  <a:alpha val="94000"/>
                </a:srgbClr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4DF65CF-7D15-F490-A1BC-B71646F3D3C4}"/>
              </a:ext>
            </a:extLst>
          </p:cNvPr>
          <p:cNvSpPr/>
          <p:nvPr/>
        </p:nvSpPr>
        <p:spPr>
          <a:xfrm>
            <a:off x="569916" y="3972784"/>
            <a:ext cx="5221287" cy="14400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95F5A7-DE5F-366F-370D-7420F820E6C6}"/>
              </a:ext>
            </a:extLst>
          </p:cNvPr>
          <p:cNvSpPr txBox="1"/>
          <p:nvPr/>
        </p:nvSpPr>
        <p:spPr>
          <a:xfrm>
            <a:off x="442913" y="186983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04 </a:t>
            </a:r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师资力量</a:t>
            </a:r>
          </a:p>
        </p:txBody>
      </p:sp>
      <p:pic>
        <p:nvPicPr>
          <p:cNvPr id="11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BFAB7C32-43F8-FB85-2CEB-CD055D96D2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502506" y="7597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1EE2EC44-27CE-1C67-0A9E-5FAD4276F027}"/>
              </a:ext>
            </a:extLst>
          </p:cNvPr>
          <p:cNvSpPr/>
          <p:nvPr/>
        </p:nvSpPr>
        <p:spPr>
          <a:xfrm>
            <a:off x="6413672" y="4827609"/>
            <a:ext cx="5227466" cy="14400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B24B876-E7A8-36B0-4396-4EC294348CEA}"/>
              </a:ext>
            </a:extLst>
          </p:cNvPr>
          <p:cNvSpPr/>
          <p:nvPr/>
        </p:nvSpPr>
        <p:spPr>
          <a:xfrm>
            <a:off x="6413671" y="2622314"/>
            <a:ext cx="5227467" cy="1440000"/>
          </a:xfrm>
          <a:prstGeom prst="rect">
            <a:avLst/>
          </a:prstGeom>
          <a:solidFill>
            <a:schemeClr val="accent1">
              <a:lumMod val="40000"/>
              <a:lumOff val="6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3720039-0E9A-9C9E-930A-3734B2D4808C}"/>
              </a:ext>
            </a:extLst>
          </p:cNvPr>
          <p:cNvSpPr txBox="1"/>
          <p:nvPr/>
        </p:nvSpPr>
        <p:spPr>
          <a:xfrm>
            <a:off x="10321515" y="2720011"/>
            <a:ext cx="59165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0" i="0" dirty="0">
                <a:solidFill>
                  <a:schemeClr val="accent1">
                    <a:lumMod val="50000"/>
                  </a:schemeClr>
                </a:solidFill>
                <a:effectLst/>
                <a:latin typeface="思源黑体 CN Regular" panose="020B0500000000000000" pitchFamily="34" charset="-122"/>
              </a:rPr>
              <a:t>5 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人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8C5396-0188-BEF7-CDAA-1FE57766BD5E}"/>
              </a:ext>
            </a:extLst>
          </p:cNvPr>
          <p:cNvSpPr txBox="1"/>
          <p:nvPr/>
        </p:nvSpPr>
        <p:spPr>
          <a:xfrm>
            <a:off x="6443001" y="1612197"/>
            <a:ext cx="5179084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51PPT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模板网，幻灯片演示 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51PPT 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模板网 官网唯一网址：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www.51pptmoban.com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28A1A00-4B8A-3B66-5096-E1A3CD4B4AD2}"/>
              </a:ext>
            </a:extLst>
          </p:cNvPr>
          <p:cNvSpPr/>
          <p:nvPr/>
        </p:nvSpPr>
        <p:spPr>
          <a:xfrm>
            <a:off x="569916" y="1834009"/>
            <a:ext cx="5221287" cy="1440000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3A39A7F-D1CA-A04C-10DA-644ABAE81E86}"/>
              </a:ext>
            </a:extLst>
          </p:cNvPr>
          <p:cNvSpPr txBox="1"/>
          <p:nvPr/>
        </p:nvSpPr>
        <p:spPr>
          <a:xfrm>
            <a:off x="782909" y="2395062"/>
            <a:ext cx="5916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获“中国青年五四奖章”</a:t>
            </a:r>
            <a:endParaRPr lang="zh-CN" altLang="en-US" sz="2000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FC5295A-6A3B-AF5E-CA1B-3C7616C84D5C}"/>
              </a:ext>
            </a:extLst>
          </p:cNvPr>
          <p:cNvSpPr txBox="1"/>
          <p:nvPr/>
        </p:nvSpPr>
        <p:spPr>
          <a:xfrm>
            <a:off x="4244098" y="1898759"/>
            <a:ext cx="59165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0" i="0" dirty="0">
                <a:solidFill>
                  <a:schemeClr val="accent1">
                    <a:lumMod val="50000"/>
                  </a:schemeClr>
                </a:solidFill>
                <a:effectLst/>
                <a:latin typeface="思源黑体 CN Regular" panose="020B0500000000000000" pitchFamily="34" charset="-122"/>
              </a:rPr>
              <a:t>2 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人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6F24212-210F-0083-7A59-AADA20FD190D}"/>
              </a:ext>
            </a:extLst>
          </p:cNvPr>
          <p:cNvSpPr txBox="1"/>
          <p:nvPr/>
        </p:nvSpPr>
        <p:spPr>
          <a:xfrm>
            <a:off x="6671649" y="3258607"/>
            <a:ext cx="3317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获“中国青少年科技创新奖”</a:t>
            </a:r>
            <a:endParaRPr lang="zh-CN" altLang="en-US" sz="2000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9E8E498-6565-FCEB-64EA-2F4CE5D9B8A6}"/>
              </a:ext>
            </a:extLst>
          </p:cNvPr>
          <p:cNvSpPr txBox="1"/>
          <p:nvPr/>
        </p:nvSpPr>
        <p:spPr>
          <a:xfrm>
            <a:off x="755142" y="4610082"/>
            <a:ext cx="5916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Regular" panose="020B0500000000000000" pitchFamily="34" charset="-122"/>
              </a:rPr>
              <a:t>获“中国大学生年度人物”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94CDEA4-E79F-0C0C-1329-FA4A262E0847}"/>
              </a:ext>
            </a:extLst>
          </p:cNvPr>
          <p:cNvSpPr txBox="1"/>
          <p:nvPr/>
        </p:nvSpPr>
        <p:spPr>
          <a:xfrm>
            <a:off x="4273058" y="4043425"/>
            <a:ext cx="59165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思源黑体 CN Regular" panose="020B0500000000000000" pitchFamily="34" charset="-122"/>
              </a:rPr>
              <a:t>2 </a:t>
            </a:r>
            <a:r>
              <a:rPr lang="zh-CN" altLang="en-US" b="0" i="0" dirty="0">
                <a:solidFill>
                  <a:schemeClr val="accent1"/>
                </a:solidFill>
                <a:effectLst/>
                <a:latin typeface="思源黑体 CN Regular" panose="020B0500000000000000" pitchFamily="34" charset="-122"/>
              </a:rPr>
              <a:t>人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EE6607-52AB-3607-591E-57C5DCF43248}"/>
              </a:ext>
            </a:extLst>
          </p:cNvPr>
          <p:cNvSpPr txBox="1"/>
          <p:nvPr/>
        </p:nvSpPr>
        <p:spPr>
          <a:xfrm>
            <a:off x="10403602" y="4914443"/>
            <a:ext cx="1117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思源黑体 CN Regular" panose="020B0500000000000000" pitchFamily="34" charset="-122"/>
              </a:rPr>
              <a:t>4 </a:t>
            </a:r>
            <a:r>
              <a:rPr lang="zh-CN" altLang="en-US" b="0" i="0" dirty="0">
                <a:solidFill>
                  <a:schemeClr val="accent1"/>
                </a:solidFill>
                <a:effectLst/>
                <a:latin typeface="思源黑体 CN Regular" panose="020B0500000000000000" pitchFamily="34" charset="-122"/>
              </a:rPr>
              <a:t>人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AC5F0E-4BBA-BC5C-F707-F2200B4D9541}"/>
              </a:ext>
            </a:extLst>
          </p:cNvPr>
          <p:cNvSpPr txBox="1"/>
          <p:nvPr/>
        </p:nvSpPr>
        <p:spPr>
          <a:xfrm>
            <a:off x="6718466" y="5453101"/>
            <a:ext cx="3945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i="0" dirty="0">
                <a:solidFill>
                  <a:schemeClr val="accent1"/>
                </a:solidFill>
                <a:effectLst/>
                <a:latin typeface="思源黑体 CN Regular" panose="020B0500000000000000" pitchFamily="34" charset="-122"/>
              </a:rPr>
              <a:t>获“中国大学生自强之星标兵”</a:t>
            </a:r>
            <a:endParaRPr lang="zh-CN" altLang="en-US" sz="2000" dirty="0">
              <a:solidFill>
                <a:schemeClr val="accent1"/>
              </a:solidFill>
              <a:latin typeface="思源黑体 CN Regular" panose="020B0500000000000000" pitchFamily="3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291BFCC-ADF2-45E8-3EEF-378C9B79BB47}"/>
              </a:ext>
            </a:extLst>
          </p:cNvPr>
          <p:cNvCxnSpPr>
            <a:cxnSpLocks/>
          </p:cNvCxnSpPr>
          <p:nvPr/>
        </p:nvCxnSpPr>
        <p:spPr>
          <a:xfrm>
            <a:off x="566057" y="757113"/>
            <a:ext cx="185267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48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84AF34-3493-FEA8-B0C2-FDF96970D3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02120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EA871F-2657-1F7C-F19A-9FD6A8418892}"/>
              </a:ext>
            </a:extLst>
          </p:cNvPr>
          <p:cNvSpPr/>
          <p:nvPr/>
        </p:nvSpPr>
        <p:spPr>
          <a:xfrm>
            <a:off x="-37614" y="-45081"/>
            <a:ext cx="12349487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21000">
                <a:srgbClr val="0070C0">
                  <a:alpha val="94000"/>
                </a:srgbClr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95F5A7-DE5F-366F-370D-7420F820E6C6}"/>
              </a:ext>
            </a:extLst>
          </p:cNvPr>
          <p:cNvSpPr txBox="1"/>
          <p:nvPr/>
        </p:nvSpPr>
        <p:spPr>
          <a:xfrm>
            <a:off x="516403" y="186983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04 </a:t>
            </a:r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师资力量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8C5396-0188-BEF7-CDAA-1FE57766BD5E}"/>
              </a:ext>
            </a:extLst>
          </p:cNvPr>
          <p:cNvSpPr txBox="1"/>
          <p:nvPr/>
        </p:nvSpPr>
        <p:spPr>
          <a:xfrm>
            <a:off x="4110779" y="786802"/>
            <a:ext cx="423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武汉理工大学</a:t>
            </a:r>
            <a:r>
              <a:rPr lang="en-US" altLang="zh-CN" sz="2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SWTO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</a:rPr>
              <a:t>分析</a:t>
            </a:r>
            <a:endParaRPr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291BFCC-ADF2-45E8-3EEF-378C9B79BB47}"/>
              </a:ext>
            </a:extLst>
          </p:cNvPr>
          <p:cNvCxnSpPr>
            <a:cxnSpLocks/>
          </p:cNvCxnSpPr>
          <p:nvPr/>
        </p:nvCxnSpPr>
        <p:spPr>
          <a:xfrm>
            <a:off x="639547" y="757113"/>
            <a:ext cx="185267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81A1069-C603-3141-3F5E-F3F2A098DBF5}"/>
              </a:ext>
            </a:extLst>
          </p:cNvPr>
          <p:cNvGrpSpPr/>
          <p:nvPr/>
        </p:nvGrpSpPr>
        <p:grpSpPr>
          <a:xfrm flipH="1">
            <a:off x="6128863" y="3019225"/>
            <a:ext cx="5885879" cy="2532970"/>
            <a:chOff x="574742" y="1611394"/>
            <a:chExt cx="5885879" cy="253297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D338A5B-E742-3C7C-00BE-CFF057485140}"/>
                </a:ext>
              </a:extLst>
            </p:cNvPr>
            <p:cNvSpPr txBox="1"/>
            <p:nvPr/>
          </p:nvSpPr>
          <p:spPr>
            <a:xfrm>
              <a:off x="574742" y="2567425"/>
              <a:ext cx="3143771" cy="1402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外部企业对学校的认可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理工专业多，就业形势好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外部企业对学校的认可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理工专业多，就业形势好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415BC94C-FD8A-956D-5FE3-F5F633D427B8}"/>
                </a:ext>
              </a:extLst>
            </p:cNvPr>
            <p:cNvSpPr/>
            <p:nvPr/>
          </p:nvSpPr>
          <p:spPr>
            <a:xfrm>
              <a:off x="3813743" y="1611394"/>
              <a:ext cx="2646878" cy="2532970"/>
            </a:xfrm>
            <a:prstGeom prst="diamond">
              <a:avLst/>
            </a:prstGeom>
            <a:solidFill>
              <a:schemeClr val="bg1"/>
            </a:solidFill>
            <a:ln/>
            <a:effectLst>
              <a:outerShdw blurRad="127000" dist="190500" dir="5400000" algn="t" rotWithShape="0">
                <a:schemeClr val="tx1">
                  <a:lumMod val="75000"/>
                  <a:lumOff val="25000"/>
                  <a:alpha val="62000"/>
                </a:scheme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思源黑体 CN Regular" panose="020B05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6496456-88FB-A343-8EE0-AB90C99045AE}"/>
                </a:ext>
              </a:extLst>
            </p:cNvPr>
            <p:cNvSpPr txBox="1"/>
            <p:nvPr/>
          </p:nvSpPr>
          <p:spPr>
            <a:xfrm>
              <a:off x="4723790" y="1914518"/>
              <a:ext cx="101665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Arial" panose="020B0604020202020204" pitchFamily="34" charset="0"/>
                </a:rPr>
                <a:t>T</a:t>
              </a:r>
              <a:endParaRPr lang="zh-CN" altLang="en-US" sz="13800" dirty="0">
                <a:solidFill>
                  <a:schemeClr val="accent1"/>
                </a:solidFill>
                <a:latin typeface="思源黑体 CN Regular" panose="020B0500000000000000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9" name="连接符: 肘形 28">
              <a:extLst>
                <a:ext uri="{FF2B5EF4-FFF2-40B4-BE49-F238E27FC236}">
                  <a16:creationId xmlns:a16="http://schemas.microsoft.com/office/drawing/2014/main" id="{BEDCB22C-7D12-8FB1-D894-778BDA0F401D}"/>
                </a:ext>
              </a:extLst>
            </p:cNvPr>
            <p:cNvCxnSpPr/>
            <p:nvPr/>
          </p:nvCxnSpPr>
          <p:spPr>
            <a:xfrm rot="10800000">
              <a:off x="2280744" y="2443157"/>
              <a:ext cx="2856438" cy="1701207"/>
            </a:xfrm>
            <a:prstGeom prst="bentConnector3">
              <a:avLst>
                <a:gd name="adj1" fmla="val 146607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E8C4A45-5CAF-A4C0-0D67-71B2FBD9880D}"/>
              </a:ext>
            </a:extLst>
          </p:cNvPr>
          <p:cNvSpPr txBox="1"/>
          <p:nvPr/>
        </p:nvSpPr>
        <p:spPr>
          <a:xfrm flipH="1">
            <a:off x="740100" y="4231114"/>
            <a:ext cx="3143771" cy="1731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外部企业对学校的认可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理工专业多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就业形势好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外部企业对学校的认可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理工专业多，就业形势好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01BD691A-AF8D-13E7-49E8-0E1FA90774C4}"/>
              </a:ext>
            </a:extLst>
          </p:cNvPr>
          <p:cNvSpPr/>
          <p:nvPr/>
        </p:nvSpPr>
        <p:spPr>
          <a:xfrm flipH="1">
            <a:off x="3814002" y="3765005"/>
            <a:ext cx="2646878" cy="2532970"/>
          </a:xfrm>
          <a:prstGeom prst="diamond">
            <a:avLst/>
          </a:prstGeom>
          <a:ln/>
          <a:effectLst>
            <a:outerShdw blurRad="406400" dist="1397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  <a:latin typeface="思源黑体 CN Regular" panose="020B0500000000000000" pitchFamily="34" charset="-122"/>
            </a:endParaRPr>
          </a:p>
        </p:txBody>
      </p:sp>
      <p:cxnSp>
        <p:nvCxnSpPr>
          <p:cNvPr id="35" name="连接符: 肘形 34">
            <a:extLst>
              <a:ext uri="{FF2B5EF4-FFF2-40B4-BE49-F238E27FC236}">
                <a16:creationId xmlns:a16="http://schemas.microsoft.com/office/drawing/2014/main" id="{2DE4956B-B552-E72E-C91D-939DE45DC8FB}"/>
              </a:ext>
            </a:extLst>
          </p:cNvPr>
          <p:cNvCxnSpPr>
            <a:cxnSpLocks/>
          </p:cNvCxnSpPr>
          <p:nvPr/>
        </p:nvCxnSpPr>
        <p:spPr>
          <a:xfrm rot="10800000">
            <a:off x="2394097" y="3905146"/>
            <a:ext cx="2575909" cy="2333595"/>
          </a:xfrm>
          <a:prstGeom prst="bentConnector3">
            <a:avLst>
              <a:gd name="adj1" fmla="val 17181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ECC79F03-2367-CE7C-E486-43227192724F}"/>
              </a:ext>
            </a:extLst>
          </p:cNvPr>
          <p:cNvSpPr txBox="1"/>
          <p:nvPr/>
        </p:nvSpPr>
        <p:spPr>
          <a:xfrm flipH="1">
            <a:off x="4377936" y="3963974"/>
            <a:ext cx="933371" cy="223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思源黑体 CN Regular" panose="020B0500000000000000" pitchFamily="34" charset="-122"/>
                <a:cs typeface="Arial" panose="020B0604020202020204" pitchFamily="34" charset="0"/>
              </a:rPr>
              <a:t>O</a:t>
            </a:r>
            <a:endParaRPr lang="zh-CN" altLang="en-US" sz="13800" dirty="0">
              <a:solidFill>
                <a:schemeClr val="bg1"/>
              </a:solidFill>
              <a:latin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36" name="文本框 1035">
            <a:extLst>
              <a:ext uri="{FF2B5EF4-FFF2-40B4-BE49-F238E27FC236}">
                <a16:creationId xmlns:a16="http://schemas.microsoft.com/office/drawing/2014/main" id="{6AF56E2A-AFC9-B0BA-A60B-86F0C22C216A}"/>
              </a:ext>
            </a:extLst>
          </p:cNvPr>
          <p:cNvSpPr txBox="1"/>
          <p:nvPr/>
        </p:nvSpPr>
        <p:spPr>
          <a:xfrm flipH="1">
            <a:off x="772880" y="2001038"/>
            <a:ext cx="3143771" cy="10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外部企业对学校的认可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理工专业多，就业形势好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外部企业对学校的认可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6292E9-8042-0BCF-1DEE-AC5F13B98C65}"/>
              </a:ext>
            </a:extLst>
          </p:cNvPr>
          <p:cNvGrpSpPr/>
          <p:nvPr/>
        </p:nvGrpSpPr>
        <p:grpSpPr>
          <a:xfrm>
            <a:off x="4515883" y="1043590"/>
            <a:ext cx="6775026" cy="3100774"/>
            <a:chOff x="3813743" y="1043590"/>
            <a:chExt cx="6775026" cy="310077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3A39A7F-D1CA-A04C-10DA-644ABAE81E86}"/>
                </a:ext>
              </a:extLst>
            </p:cNvPr>
            <p:cNvSpPr txBox="1"/>
            <p:nvPr/>
          </p:nvSpPr>
          <p:spPr>
            <a:xfrm>
              <a:off x="7444998" y="1305804"/>
              <a:ext cx="3143771" cy="1402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外部企业对学校的认可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理工专业多，就业形势好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外部企业对学校的认可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理工专业多，就业形势好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" name="菱形 2">
              <a:extLst>
                <a:ext uri="{FF2B5EF4-FFF2-40B4-BE49-F238E27FC236}">
                  <a16:creationId xmlns:a16="http://schemas.microsoft.com/office/drawing/2014/main" id="{BB2B6D63-BCED-5A73-FFA7-36D44738F12A}"/>
                </a:ext>
              </a:extLst>
            </p:cNvPr>
            <p:cNvSpPr/>
            <p:nvPr/>
          </p:nvSpPr>
          <p:spPr>
            <a:xfrm>
              <a:off x="3813743" y="1611394"/>
              <a:ext cx="2646878" cy="2532970"/>
            </a:xfrm>
            <a:prstGeom prst="diamond">
              <a:avLst/>
            </a:prstGeom>
            <a:ln/>
            <a:effectLst>
              <a:outerShdw blurRad="406400" dist="1397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思源黑体 CN Regular" panose="020B05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FC5295A-6A3B-AF5E-CA1B-3C7616C84D5C}"/>
                </a:ext>
              </a:extLst>
            </p:cNvPr>
            <p:cNvSpPr txBox="1"/>
            <p:nvPr/>
          </p:nvSpPr>
          <p:spPr>
            <a:xfrm>
              <a:off x="4497810" y="1736278"/>
              <a:ext cx="101665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思源黑体 CN Regular" panose="020B0500000000000000" pitchFamily="34" charset="-122"/>
                  <a:cs typeface="Arial" panose="020B0604020202020204" pitchFamily="34" charset="0"/>
                </a:rPr>
                <a:t>S</a:t>
              </a:r>
              <a:endParaRPr lang="zh-CN" altLang="en-US" sz="13800" dirty="0">
                <a:solidFill>
                  <a:schemeClr val="bg1"/>
                </a:solidFill>
                <a:latin typeface="思源黑体 CN Regular" panose="020B0500000000000000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" name="连接符: 肘形 7">
              <a:extLst>
                <a:ext uri="{FF2B5EF4-FFF2-40B4-BE49-F238E27FC236}">
                  <a16:creationId xmlns:a16="http://schemas.microsoft.com/office/drawing/2014/main" id="{F9110F93-293A-9EEB-FE3F-D04A14C31D03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6460621" y="1043590"/>
              <a:ext cx="1915936" cy="1834289"/>
            </a:xfrm>
            <a:prstGeom prst="bentConnector3">
              <a:avLst>
                <a:gd name="adj1" fmla="val 233092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菱形 45">
            <a:extLst>
              <a:ext uri="{FF2B5EF4-FFF2-40B4-BE49-F238E27FC236}">
                <a16:creationId xmlns:a16="http://schemas.microsoft.com/office/drawing/2014/main" id="{490D61B5-5D1B-6B3F-5487-1727429E9D01}"/>
              </a:ext>
            </a:extLst>
          </p:cNvPr>
          <p:cNvSpPr/>
          <p:nvPr/>
        </p:nvSpPr>
        <p:spPr>
          <a:xfrm>
            <a:off x="3140948" y="2769077"/>
            <a:ext cx="1733827" cy="1659212"/>
          </a:xfrm>
          <a:prstGeom prst="diamond">
            <a:avLst/>
          </a:prstGeom>
          <a:solidFill>
            <a:schemeClr val="bg1"/>
          </a:solidFill>
          <a:ln/>
          <a:effectLst>
            <a:outerShdw blurRad="127000" dist="190500" dir="5400000" algn="t" rotWithShape="0">
              <a:schemeClr val="tx1">
                <a:lumMod val="75000"/>
                <a:lumOff val="25000"/>
                <a:alpha val="62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  <a:latin typeface="思源黑体 CN Regular" panose="020B0500000000000000" pitchFamily="34" charset="-122"/>
            </a:endParaRPr>
          </a:p>
        </p:txBody>
      </p:sp>
      <p:cxnSp>
        <p:nvCxnSpPr>
          <p:cNvPr id="1098" name="连接符: 肘形 1097">
            <a:extLst>
              <a:ext uri="{FF2B5EF4-FFF2-40B4-BE49-F238E27FC236}">
                <a16:creationId xmlns:a16="http://schemas.microsoft.com/office/drawing/2014/main" id="{13751BD2-9E6E-963F-C7A6-FD9A68E66E81}"/>
              </a:ext>
            </a:extLst>
          </p:cNvPr>
          <p:cNvCxnSpPr>
            <a:cxnSpLocks/>
            <a:stCxn id="46" idx="1"/>
          </p:cNvCxnSpPr>
          <p:nvPr/>
        </p:nvCxnSpPr>
        <p:spPr>
          <a:xfrm rot="10800000">
            <a:off x="531404" y="1395391"/>
            <a:ext cx="2609545" cy="2203292"/>
          </a:xfrm>
          <a:prstGeom prst="bentConnector3">
            <a:avLst>
              <a:gd name="adj1" fmla="val 9891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8" name="直接连接符 1107">
            <a:extLst>
              <a:ext uri="{FF2B5EF4-FFF2-40B4-BE49-F238E27FC236}">
                <a16:creationId xmlns:a16="http://schemas.microsoft.com/office/drawing/2014/main" id="{A1F42BEA-251E-294B-9F92-E8BC16379F28}"/>
              </a:ext>
            </a:extLst>
          </p:cNvPr>
          <p:cNvCxnSpPr/>
          <p:nvPr/>
        </p:nvCxnSpPr>
        <p:spPr>
          <a:xfrm>
            <a:off x="531403" y="1447102"/>
            <a:ext cx="17700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9" name="文本框 1108">
            <a:extLst>
              <a:ext uri="{FF2B5EF4-FFF2-40B4-BE49-F238E27FC236}">
                <a16:creationId xmlns:a16="http://schemas.microsoft.com/office/drawing/2014/main" id="{85DFE3FC-7743-3B43-5142-89D77E5CADF6}"/>
              </a:ext>
            </a:extLst>
          </p:cNvPr>
          <p:cNvSpPr txBox="1"/>
          <p:nvPr/>
        </p:nvSpPr>
        <p:spPr>
          <a:xfrm>
            <a:off x="3487817" y="3070615"/>
            <a:ext cx="1016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思源黑体 CN Regular" panose="020B0500000000000000" pitchFamily="34" charset="-122"/>
                <a:cs typeface="Arial" panose="020B0604020202020204" pitchFamily="34" charset="0"/>
              </a:rPr>
              <a:t>W</a:t>
            </a:r>
            <a:endParaRPr lang="zh-CN" altLang="en-US" sz="7200" dirty="0">
              <a:solidFill>
                <a:schemeClr val="accent1"/>
              </a:solidFill>
              <a:latin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70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84AF34-3493-FEA8-B0C2-FDF96970D3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02120"/>
            <a:ext cx="12297103" cy="4457700"/>
          </a:xfrm>
          <a:prstGeom prst="rect">
            <a:avLst/>
          </a:prstGeom>
          <a:gradFill>
            <a:gsLst>
              <a:gs pos="42183">
                <a:srgbClr val="0A559E"/>
              </a:gs>
              <a:gs pos="0">
                <a:srgbClr val="114286">
                  <a:alpha val="13000"/>
                </a:srgbClr>
              </a:gs>
              <a:gs pos="90000">
                <a:srgbClr val="0A559E"/>
              </a:gs>
              <a:gs pos="100000">
                <a:srgbClr val="0070C0">
                  <a:alpha val="97000"/>
                </a:srgbClr>
              </a:gs>
            </a:gsLst>
            <a:lin ang="0" scaled="1"/>
          </a:gradFill>
          <a:effectLst>
            <a:softEdge rad="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EA871F-2657-1F7C-F19A-9FD6A8418892}"/>
              </a:ext>
            </a:extLst>
          </p:cNvPr>
          <p:cNvSpPr/>
          <p:nvPr/>
        </p:nvSpPr>
        <p:spPr>
          <a:xfrm>
            <a:off x="-37614" y="-45081"/>
            <a:ext cx="12349487" cy="6948161"/>
          </a:xfrm>
          <a:prstGeom prst="rect">
            <a:avLst/>
          </a:prstGeom>
          <a:gradFill flip="none" rotWithShape="1">
            <a:gsLst>
              <a:gs pos="0">
                <a:srgbClr val="114286">
                  <a:alpha val="25000"/>
                </a:srgbClr>
              </a:gs>
              <a:gs pos="35000">
                <a:srgbClr val="0070C0"/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95F5A7-DE5F-366F-370D-7420F820E6C6}"/>
              </a:ext>
            </a:extLst>
          </p:cNvPr>
          <p:cNvSpPr txBox="1"/>
          <p:nvPr/>
        </p:nvSpPr>
        <p:spPr>
          <a:xfrm>
            <a:off x="516403" y="186983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04 </a:t>
            </a:r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师资力量</a:t>
            </a:r>
          </a:p>
        </p:txBody>
      </p:sp>
      <p:pic>
        <p:nvPicPr>
          <p:cNvPr id="11" name="Picture 4" descr="群鸽小鸟白色鸽子图PNG透明免抠素材影楼后期合成设计叠加PS素材">
            <a:extLst>
              <a:ext uri="{FF2B5EF4-FFF2-40B4-BE49-F238E27FC236}">
                <a16:creationId xmlns:a16="http://schemas.microsoft.com/office/drawing/2014/main" id="{BFAB7C32-43F8-FB85-2CEB-CD055D96D2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560527" y="-99348"/>
            <a:ext cx="1053613" cy="16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291BFCC-ADF2-45E8-3EEF-378C9B79BB47}"/>
              </a:ext>
            </a:extLst>
          </p:cNvPr>
          <p:cNvCxnSpPr>
            <a:cxnSpLocks/>
          </p:cNvCxnSpPr>
          <p:nvPr/>
        </p:nvCxnSpPr>
        <p:spPr>
          <a:xfrm>
            <a:off x="639547" y="757113"/>
            <a:ext cx="185267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FD13922-5A2D-F71B-FB2F-126E3D1DDDA4}"/>
              </a:ext>
            </a:extLst>
          </p:cNvPr>
          <p:cNvGrpSpPr/>
          <p:nvPr/>
        </p:nvGrpSpPr>
        <p:grpSpPr>
          <a:xfrm>
            <a:off x="6255311" y="955881"/>
            <a:ext cx="5270717" cy="4858183"/>
            <a:chOff x="3631377" y="955881"/>
            <a:chExt cx="5270717" cy="485818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A705F70-1F50-642C-12AF-535F3F0D48F7}"/>
                </a:ext>
              </a:extLst>
            </p:cNvPr>
            <p:cNvGrpSpPr/>
            <p:nvPr/>
          </p:nvGrpSpPr>
          <p:grpSpPr>
            <a:xfrm>
              <a:off x="3631377" y="955881"/>
              <a:ext cx="5116308" cy="4858183"/>
              <a:chOff x="4027692" y="1384677"/>
              <a:chExt cx="4216400" cy="4003677"/>
            </a:xfrm>
          </p:grpSpPr>
          <p:sp>
            <p:nvSpPr>
              <p:cNvPr id="4" name="图形 49">
                <a:extLst>
                  <a:ext uri="{FF2B5EF4-FFF2-40B4-BE49-F238E27FC236}">
                    <a16:creationId xmlns:a16="http://schemas.microsoft.com/office/drawing/2014/main" id="{9250D434-F1EB-5DA3-25B3-A85FBE42277B}"/>
                  </a:ext>
                </a:extLst>
              </p:cNvPr>
              <p:cNvSpPr/>
              <p:nvPr/>
            </p:nvSpPr>
            <p:spPr>
              <a:xfrm>
                <a:off x="6175784" y="1384677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14313" marR="0" lvl="0" indent="-214313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" name="图形 49">
                <a:extLst>
                  <a:ext uri="{FF2B5EF4-FFF2-40B4-BE49-F238E27FC236}">
                    <a16:creationId xmlns:a16="http://schemas.microsoft.com/office/drawing/2014/main" id="{E772DF99-A62B-CE4C-7637-B68D2665D3F6}"/>
                  </a:ext>
                </a:extLst>
              </p:cNvPr>
              <p:cNvSpPr/>
              <p:nvPr/>
            </p:nvSpPr>
            <p:spPr>
              <a:xfrm>
                <a:off x="4027692" y="2624878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" name="图形 49">
                <a:extLst>
                  <a:ext uri="{FF2B5EF4-FFF2-40B4-BE49-F238E27FC236}">
                    <a16:creationId xmlns:a16="http://schemas.microsoft.com/office/drawing/2014/main" id="{FF810F93-A493-ADA5-9A84-B05529B84B29}"/>
                  </a:ext>
                </a:extLst>
              </p:cNvPr>
              <p:cNvSpPr/>
              <p:nvPr/>
            </p:nvSpPr>
            <p:spPr>
              <a:xfrm>
                <a:off x="4743723" y="1384677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" name="图形 49">
                <a:extLst>
                  <a:ext uri="{FF2B5EF4-FFF2-40B4-BE49-F238E27FC236}">
                    <a16:creationId xmlns:a16="http://schemas.microsoft.com/office/drawing/2014/main" id="{F9C40EE8-7EB3-279C-03CA-329B4A68B6CC}"/>
                  </a:ext>
                </a:extLst>
              </p:cNvPr>
              <p:cNvSpPr/>
              <p:nvPr/>
            </p:nvSpPr>
            <p:spPr>
              <a:xfrm>
                <a:off x="6891815" y="2624878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" name="图形 49">
                <a:extLst>
                  <a:ext uri="{FF2B5EF4-FFF2-40B4-BE49-F238E27FC236}">
                    <a16:creationId xmlns:a16="http://schemas.microsoft.com/office/drawing/2014/main" id="{DEFA5CAF-1DEF-8046-108A-4B009644458F}"/>
                  </a:ext>
                </a:extLst>
              </p:cNvPr>
              <p:cNvSpPr/>
              <p:nvPr/>
            </p:nvSpPr>
            <p:spPr>
              <a:xfrm>
                <a:off x="6175784" y="3865080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" name="图形 49">
                <a:extLst>
                  <a:ext uri="{FF2B5EF4-FFF2-40B4-BE49-F238E27FC236}">
                    <a16:creationId xmlns:a16="http://schemas.microsoft.com/office/drawing/2014/main" id="{03BED397-A1DA-8A3D-709B-2F8A48F60ABB}"/>
                  </a:ext>
                </a:extLst>
              </p:cNvPr>
              <p:cNvSpPr/>
              <p:nvPr/>
            </p:nvSpPr>
            <p:spPr>
              <a:xfrm>
                <a:off x="4743723" y="3865080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" name="图形 49">
                <a:extLst>
                  <a:ext uri="{FF2B5EF4-FFF2-40B4-BE49-F238E27FC236}">
                    <a16:creationId xmlns:a16="http://schemas.microsoft.com/office/drawing/2014/main" id="{35720B04-7033-4005-173A-0BB8CFF0DF89}"/>
                  </a:ext>
                </a:extLst>
              </p:cNvPr>
              <p:cNvSpPr/>
              <p:nvPr/>
            </p:nvSpPr>
            <p:spPr>
              <a:xfrm>
                <a:off x="5459754" y="2624878"/>
                <a:ext cx="1352277" cy="1523274"/>
              </a:xfrm>
              <a:custGeom>
                <a:avLst/>
                <a:gdLst>
                  <a:gd name="connsiteX0" fmla="*/ 2559177 w 2559176"/>
                  <a:gd name="connsiteY0" fmla="*/ 2045661 h 2882788"/>
                  <a:gd name="connsiteX1" fmla="*/ 2559177 w 2559176"/>
                  <a:gd name="connsiteY1" fmla="*/ 837224 h 2882788"/>
                  <a:gd name="connsiteX2" fmla="*/ 2442686 w 2559176"/>
                  <a:gd name="connsiteY2" fmla="*/ 635389 h 2882788"/>
                  <a:gd name="connsiteX3" fmla="*/ 1396079 w 2559176"/>
                  <a:gd name="connsiteY3" fmla="*/ 31218 h 2882788"/>
                  <a:gd name="connsiteX4" fmla="*/ 1163003 w 2559176"/>
                  <a:gd name="connsiteY4" fmla="*/ 31218 h 2882788"/>
                  <a:gd name="connsiteX5" fmla="*/ 116491 w 2559176"/>
                  <a:gd name="connsiteY5" fmla="*/ 635389 h 2882788"/>
                  <a:gd name="connsiteX6" fmla="*/ 0 w 2559176"/>
                  <a:gd name="connsiteY6" fmla="*/ 837224 h 2882788"/>
                  <a:gd name="connsiteX7" fmla="*/ 0 w 2559176"/>
                  <a:gd name="connsiteY7" fmla="*/ 2045565 h 2882788"/>
                  <a:gd name="connsiteX8" fmla="*/ 116491 w 2559176"/>
                  <a:gd name="connsiteY8" fmla="*/ 2247400 h 2882788"/>
                  <a:gd name="connsiteX9" fmla="*/ 1163003 w 2559176"/>
                  <a:gd name="connsiteY9" fmla="*/ 2851571 h 2882788"/>
                  <a:gd name="connsiteX10" fmla="*/ 1396079 w 2559176"/>
                  <a:gd name="connsiteY10" fmla="*/ 2851571 h 2882788"/>
                  <a:gd name="connsiteX11" fmla="*/ 2442591 w 2559176"/>
                  <a:gd name="connsiteY11" fmla="*/ 2247400 h 2882788"/>
                  <a:gd name="connsiteX12" fmla="*/ 2559177 w 2559176"/>
                  <a:gd name="connsiteY12" fmla="*/ 2045661 h 288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176" h="2882788">
                    <a:moveTo>
                      <a:pt x="2559177" y="2045661"/>
                    </a:moveTo>
                    <a:lnTo>
                      <a:pt x="2559177" y="837224"/>
                    </a:lnTo>
                    <a:cubicBezTo>
                      <a:pt x="2559177" y="753975"/>
                      <a:pt x="2514791" y="677013"/>
                      <a:pt x="2442686" y="635389"/>
                    </a:cubicBezTo>
                    <a:lnTo>
                      <a:pt x="1396079" y="31218"/>
                    </a:lnTo>
                    <a:cubicBezTo>
                      <a:pt x="1323975" y="-10406"/>
                      <a:pt x="1235107" y="-10406"/>
                      <a:pt x="1163003" y="31218"/>
                    </a:cubicBezTo>
                    <a:lnTo>
                      <a:pt x="116491" y="635389"/>
                    </a:lnTo>
                    <a:cubicBezTo>
                      <a:pt x="44387" y="677013"/>
                      <a:pt x="0" y="753975"/>
                      <a:pt x="0" y="837224"/>
                    </a:cubicBezTo>
                    <a:lnTo>
                      <a:pt x="0" y="2045565"/>
                    </a:lnTo>
                    <a:cubicBezTo>
                      <a:pt x="0" y="2128814"/>
                      <a:pt x="44387" y="2205776"/>
                      <a:pt x="116491" y="2247400"/>
                    </a:cubicBezTo>
                    <a:lnTo>
                      <a:pt x="1163003" y="2851571"/>
                    </a:lnTo>
                    <a:cubicBezTo>
                      <a:pt x="1235107" y="2893195"/>
                      <a:pt x="1323975" y="2893195"/>
                      <a:pt x="1396079" y="2851571"/>
                    </a:cubicBezTo>
                    <a:lnTo>
                      <a:pt x="2442591" y="2247400"/>
                    </a:lnTo>
                    <a:cubicBezTo>
                      <a:pt x="2514695" y="2205871"/>
                      <a:pt x="2559177" y="2128909"/>
                      <a:pt x="2559177" y="204566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30200" dist="2413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ea"/>
                  </a:rPr>
                  <a:t>教职工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+mn-ea"/>
                  </a:rPr>
                  <a:t>5423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n-ea"/>
                  </a:rPr>
                  <a:t>人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8F12CAB-E6CD-2FFD-9AB1-10DA424AEC83}"/>
                </a:ext>
              </a:extLst>
            </p:cNvPr>
            <p:cNvSpPr txBox="1"/>
            <p:nvPr/>
          </p:nvSpPr>
          <p:spPr>
            <a:xfrm>
              <a:off x="4431946" y="1415786"/>
              <a:ext cx="1883466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专任教师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3200" b="1" dirty="0">
                  <a:latin typeface="+mn-ea"/>
                </a:rPr>
                <a:t>3260</a:t>
              </a:r>
              <a:r>
                <a:rPr lang="zh-CN" altLang="en-US" dirty="0">
                  <a:latin typeface="思源黑体 CN Regular" panose="020B0500000000000000" pitchFamily="34" charset="-122"/>
                </a:rPr>
                <a:t>人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D1C63F0-270A-C2BE-812A-EC088FF5E34E}"/>
                </a:ext>
              </a:extLst>
            </p:cNvPr>
            <p:cNvSpPr txBox="1"/>
            <p:nvPr/>
          </p:nvSpPr>
          <p:spPr>
            <a:xfrm>
              <a:off x="6137129" y="4367823"/>
              <a:ext cx="188346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中国科学院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2000" dirty="0">
                  <a:latin typeface="+mn-ea"/>
                </a:rPr>
                <a:t>院士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3200" b="1" dirty="0">
                  <a:latin typeface="+mn-ea"/>
                </a:rPr>
                <a:t>1</a:t>
              </a:r>
              <a:r>
                <a:rPr lang="zh-CN" altLang="en-US" sz="2000" dirty="0">
                  <a:latin typeface="+mn-ea"/>
                </a:rPr>
                <a:t>人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A4A215F-B94B-B4B5-C2D5-5984CAA06B7B}"/>
                </a:ext>
              </a:extLst>
            </p:cNvPr>
            <p:cNvSpPr txBox="1"/>
            <p:nvPr/>
          </p:nvSpPr>
          <p:spPr>
            <a:xfrm>
              <a:off x="7018628" y="2826434"/>
              <a:ext cx="188346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国家教学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2000" dirty="0">
                  <a:latin typeface="+mn-ea"/>
                </a:rPr>
                <a:t>名师奖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3200" b="1" dirty="0">
                  <a:latin typeface="+mn-ea"/>
                </a:rPr>
                <a:t>3</a:t>
              </a:r>
              <a:r>
                <a:rPr lang="zh-CN" altLang="en-US" sz="2000" dirty="0">
                  <a:latin typeface="+mn-ea"/>
                </a:rPr>
                <a:t>人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8DC14B5-9901-A750-B42D-BA9B2701C254}"/>
                </a:ext>
              </a:extLst>
            </p:cNvPr>
            <p:cNvSpPr txBox="1"/>
            <p:nvPr/>
          </p:nvSpPr>
          <p:spPr>
            <a:xfrm>
              <a:off x="4436647" y="4338494"/>
              <a:ext cx="176806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中国工程院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2000" dirty="0">
                  <a:latin typeface="+mn-ea"/>
                </a:rPr>
                <a:t>院士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en-US" altLang="zh-CN" sz="3200" b="1" dirty="0">
                  <a:latin typeface="+mn-ea"/>
                </a:rPr>
                <a:t>5</a:t>
              </a:r>
              <a:r>
                <a:rPr lang="zh-CN" altLang="en-US" sz="2000" dirty="0">
                  <a:latin typeface="+mn-ea"/>
                </a:rPr>
                <a:t>人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9782E33-09D8-1BD0-6E54-605726EC86A1}"/>
                </a:ext>
              </a:extLst>
            </p:cNvPr>
            <p:cNvSpPr txBox="1"/>
            <p:nvPr/>
          </p:nvSpPr>
          <p:spPr>
            <a:xfrm>
              <a:off x="3723009" y="2796136"/>
              <a:ext cx="145003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国家教学名师奖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en-US" altLang="zh-CN" sz="3200" b="1" dirty="0">
                  <a:latin typeface="+mn-ea"/>
                </a:rPr>
                <a:t>3</a:t>
              </a:r>
              <a:r>
                <a:rPr lang="zh-CN" altLang="en-US" sz="2000" dirty="0">
                  <a:latin typeface="+mn-ea"/>
                </a:rPr>
                <a:t>人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2629518-06C5-27D8-469B-00DB05CD328A}"/>
                </a:ext>
              </a:extLst>
            </p:cNvPr>
            <p:cNvSpPr txBox="1"/>
            <p:nvPr/>
          </p:nvSpPr>
          <p:spPr>
            <a:xfrm>
              <a:off x="6149776" y="1286643"/>
              <a:ext cx="188346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国家杰出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zh-CN" altLang="en-US" sz="2000" dirty="0">
                  <a:latin typeface="+mn-ea"/>
                </a:rPr>
                <a:t>青年基金</a:t>
              </a:r>
              <a:endParaRPr lang="en-US" altLang="zh-CN" sz="2000" dirty="0">
                <a:latin typeface="+mn-ea"/>
              </a:endParaRPr>
            </a:p>
            <a:p>
              <a:pPr algn="ctr"/>
              <a:r>
                <a:rPr lang="en-US" altLang="zh-CN" sz="3200" b="1" dirty="0">
                  <a:latin typeface="+mn-ea"/>
                </a:rPr>
                <a:t>9</a:t>
              </a:r>
              <a:r>
                <a:rPr lang="zh-CN" altLang="en-US" sz="2000" dirty="0">
                  <a:latin typeface="+mn-ea"/>
                </a:rPr>
                <a:t>人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CB6BE72B-4BAB-3A0A-F04E-0DB0822F2249}"/>
              </a:ext>
            </a:extLst>
          </p:cNvPr>
          <p:cNvSpPr txBox="1"/>
          <p:nvPr/>
        </p:nvSpPr>
        <p:spPr>
          <a:xfrm>
            <a:off x="939419" y="1953261"/>
            <a:ext cx="4866943" cy="2283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学校教师队伍建设深入贯彻落实了新时期党的教育方针和政策，坚持以人为本、引进和培养相结合的工作原则，以提高教师队伍素质为中心，以引进和造就大师级人才和高水平学术带头人、培养中青年学术骨干、培育创新团队为重点。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35E606D-ADFE-8244-DF41-FB6064CECE47}"/>
              </a:ext>
            </a:extLst>
          </p:cNvPr>
          <p:cNvCxnSpPr>
            <a:cxnSpLocks/>
          </p:cNvCxnSpPr>
          <p:nvPr/>
        </p:nvCxnSpPr>
        <p:spPr>
          <a:xfrm>
            <a:off x="1026233" y="4338494"/>
            <a:ext cx="4658946" cy="0"/>
          </a:xfrm>
          <a:prstGeom prst="line">
            <a:avLst/>
          </a:prstGeom>
          <a:ln w="76200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8399C92-5C37-D1E3-446A-5044862560E8}"/>
              </a:ext>
            </a:extLst>
          </p:cNvPr>
          <p:cNvSpPr txBox="1"/>
          <p:nvPr/>
        </p:nvSpPr>
        <p:spPr>
          <a:xfrm>
            <a:off x="948337" y="4600331"/>
            <a:ext cx="6175828" cy="883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 模板网，幻灯片演示模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 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805299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ysfdmsv">
      <a:majorFont>
        <a:latin typeface="阿里巴巴普惠体 Medium" panose="020F0302020204030204"/>
        <a:ea typeface="思源黑体 CN Regular"/>
        <a:cs typeface=""/>
      </a:majorFont>
      <a:minorFont>
        <a:latin typeface="阿里巴巴普惠体 Medium" panose="020F0502020204030204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ppt作业day1</Template>
  <TotalTime>1633</TotalTime>
  <Words>660</Words>
  <Application>Microsoft Office PowerPoint</Application>
  <PresentationFormat>宽屏</PresentationFormat>
  <Paragraphs>160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MiSans Heavy</vt:lpstr>
      <vt:lpstr>OPPOSans H</vt:lpstr>
      <vt:lpstr>阿里巴巴普惠体 2.0 115 Black</vt:lpstr>
      <vt:lpstr>阿里巴巴普惠体 Medium</vt:lpstr>
      <vt:lpstr>等线</vt:lpstr>
      <vt:lpstr>汉仪雅酷黑 45W</vt:lpstr>
      <vt:lpstr>庞门正道粗书体6.0</vt:lpstr>
      <vt:lpstr>思源黑体 CN Regular</vt:lpstr>
      <vt:lpstr>Arial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武汉理工大学论文答辩学术汇报通用ppt模板</dc:title>
  <dc:creator>王大大</dc:creator>
  <cp:keywords>P界达人</cp:keywords>
  <dc:description>51PPT模板网 官方唯一网址：www.51pptmoban.com</dc:description>
  <cp:lastModifiedBy>Power user</cp:lastModifiedBy>
  <cp:revision>50</cp:revision>
  <dcterms:created xsi:type="dcterms:W3CDTF">2022-10-18T08:03:10Z</dcterms:created>
  <dcterms:modified xsi:type="dcterms:W3CDTF">2023-03-19T07:08:34Z</dcterms:modified>
</cp:coreProperties>
</file>