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sldIdLst>
    <p:sldId id="256" r:id="rId2"/>
    <p:sldId id="259" r:id="rId3"/>
    <p:sldId id="257" r:id="rId4"/>
    <p:sldId id="260" r:id="rId5"/>
    <p:sldId id="267" r:id="rId6"/>
    <p:sldId id="263" r:id="rId7"/>
    <p:sldId id="261" r:id="rId8"/>
    <p:sldId id="271" r:id="rId9"/>
    <p:sldId id="272" r:id="rId10"/>
    <p:sldId id="266" r:id="rId11"/>
    <p:sldId id="265" r:id="rId12"/>
    <p:sldId id="269" r:id="rId13"/>
    <p:sldId id="270" r:id="rId14"/>
    <p:sldId id="262" r:id="rId15"/>
    <p:sldId id="1127" r:id="rId16"/>
    <p:sldId id="268" r:id="rId17"/>
    <p:sldId id="1126" r:id="rId18"/>
    <p:sldId id="1128" r:id="rId19"/>
  </p:sldIdLst>
  <p:sldSz cx="12192000" cy="6858000"/>
  <p:notesSz cx="6858000" cy="9144000"/>
  <p:custDataLst>
    <p:tags r:id="rId2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1D42873C-42DE-421A-A0C2-4629F64DACC7}">
          <p14:sldIdLst>
            <p14:sldId id="256"/>
            <p14:sldId id="259"/>
            <p14:sldId id="257"/>
            <p14:sldId id="260"/>
            <p14:sldId id="267"/>
            <p14:sldId id="263"/>
            <p14:sldId id="261"/>
            <p14:sldId id="271"/>
            <p14:sldId id="272"/>
            <p14:sldId id="266"/>
            <p14:sldId id="265"/>
            <p14:sldId id="269"/>
            <p14:sldId id="270"/>
            <p14:sldId id="262"/>
            <p14:sldId id="1127"/>
            <p14:sldId id="268"/>
            <p14:sldId id="1126"/>
            <p14:sldId id="1128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3968" userDrawn="1">
          <p15:clr>
            <a:srgbClr val="A4A3A4"/>
          </p15:clr>
        </p15:guide>
        <p15:guide id="2" pos="304" userDrawn="1">
          <p15:clr>
            <a:srgbClr val="A4A3A4"/>
          </p15:clr>
        </p15:guide>
        <p15:guide id="3" pos="7368" userDrawn="1">
          <p15:clr>
            <a:srgbClr val="A4A3A4"/>
          </p15:clr>
        </p15:guide>
        <p15:guide id="4" orient="horz" pos="34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51B2E"/>
    <a:srgbClr val="091F35"/>
    <a:srgbClr val="000000"/>
    <a:srgbClr val="1279D3"/>
    <a:srgbClr val="6DFAF6"/>
    <a:srgbClr val="70B7B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5882" autoAdjust="0"/>
  </p:normalViewPr>
  <p:slideViewPr>
    <p:cSldViewPr snapToGrid="0">
      <p:cViewPr>
        <p:scale>
          <a:sx n="50" d="100"/>
          <a:sy n="50" d="100"/>
        </p:scale>
        <p:origin x="2184" y="1254"/>
      </p:cViewPr>
      <p:guideLst>
        <p:guide orient="horz" pos="3968"/>
        <p:guide pos="304"/>
        <p:guide pos="7368"/>
        <p:guide orient="horz" pos="346"/>
      </p:guideLst>
    </p:cSldViewPr>
  </p:slideViewPr>
  <p:notesTextViewPr>
    <p:cViewPr>
      <p:scale>
        <a:sx n="20" d="100"/>
        <a:sy n="2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9069958115043421"/>
          <c:y val="4.1780260175878443E-2"/>
          <c:w val="0.4321676466529869"/>
          <c:h val="0.79852999279866221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38B0-4239-90AE-4E515C571869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38B0-4239-90AE-4E515C571869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38B0-4239-90AE-4E515C571869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Sheet1!$A$2:$A$4</c:f>
              <c:strCache>
                <c:ptCount val="3"/>
                <c:pt idx="0">
                  <c:v>上旬</c:v>
                </c:pt>
                <c:pt idx="1">
                  <c:v>中旬</c:v>
                </c:pt>
                <c:pt idx="2">
                  <c:v>下旬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2F7-43F0-BD77-ABA5275E335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9069958115043421"/>
          <c:y val="4.1780260175878443E-2"/>
          <c:w val="0.4321676466529869"/>
          <c:h val="0.79852999279866221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完成率</c:v>
                </c:pt>
              </c:strCache>
            </c:strRef>
          </c:tx>
          <c:dPt>
            <c:idx val="0"/>
            <c:bubble3D val="0"/>
            <c:spPr>
              <a:solidFill>
                <a:schemeClr val="accent1">
                  <a:shade val="58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68C0-4B91-BA98-E94F29FC6227}"/>
              </c:ext>
            </c:extLst>
          </c:dPt>
          <c:dPt>
            <c:idx val="1"/>
            <c:bubble3D val="0"/>
            <c:spPr>
              <a:solidFill>
                <a:schemeClr val="accent1">
                  <a:shade val="86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68C0-4B91-BA98-E94F29FC6227}"/>
              </c:ext>
            </c:extLst>
          </c:dPt>
          <c:dPt>
            <c:idx val="2"/>
            <c:bubble3D val="0"/>
            <c:spPr>
              <a:solidFill>
                <a:schemeClr val="accent1">
                  <a:tint val="86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68C0-4B91-BA98-E94F29FC6227}"/>
              </c:ext>
            </c:extLst>
          </c:dPt>
          <c:dPt>
            <c:idx val="3"/>
            <c:bubble3D val="0"/>
            <c:spPr>
              <a:solidFill>
                <a:schemeClr val="accent1">
                  <a:tint val="58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39F7-4160-B681-EC6BBF4844FA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0%</c:formatCode>
                <c:ptCount val="4"/>
                <c:pt idx="0">
                  <c:v>0.25</c:v>
                </c:pt>
                <c:pt idx="1">
                  <c:v>0.35</c:v>
                </c:pt>
                <c:pt idx="2">
                  <c:v>0.2</c:v>
                </c:pt>
                <c:pt idx="3">
                  <c:v>0.2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68C0-4B91-BA98-E94F29FC6227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legend>
      <c:legendPos val="l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withinLinear" id="14">
  <a:schemeClr val="accent1"/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E069DD1-DCE9-46DA-9C3D-2039A8EF2CA1}" type="datetimeFigureOut">
              <a:rPr lang="zh-CN" altLang="en-US" smtClean="0"/>
              <a:t>2023/3/20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4F1A96-5F97-45A4-A1D7-03C17633D30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9983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4F1A96-5F97-45A4-A1D7-03C17633D305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268223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4F1A96-5F97-45A4-A1D7-03C17633D305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035228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4F1A96-5F97-45A4-A1D7-03C17633D305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526182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4F1A96-5F97-45A4-A1D7-03C17633D305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076434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4F1A96-5F97-45A4-A1D7-03C17633D305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3142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4F1A96-5F97-45A4-A1D7-03C17633D305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888409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4F1A96-5F97-45A4-A1D7-03C17633D305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171924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官方唯一网址：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4F1A96-5F97-45A4-A1D7-03C17633D305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316450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4F1A96-5F97-45A4-A1D7-03C17633D305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44920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4F1A96-5F97-45A4-A1D7-03C17633D305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808528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/>
              <a:t>51PPT</a:t>
            </a:r>
            <a:r>
              <a:rPr lang="zh-CN" altLang="en-US" dirty="0"/>
              <a:t>模 板网 官方唯一网 址：</a:t>
            </a:r>
            <a:r>
              <a:rPr lang="en-US" altLang="zh-CN" dirty="0"/>
              <a:t>www. 51p ptmoban.com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4F1A96-5F97-45A4-A1D7-03C17633D305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483408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4F1A96-5F97-45A4-A1D7-03C17633D305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348989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4F1A96-5F97-45A4-A1D7-03C17633D305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286061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4F1A96-5F97-45A4-A1D7-03C17633D305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574146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4F1A96-5F97-45A4-A1D7-03C17633D305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048436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4F1A96-5F97-45A4-A1D7-03C17633D305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588384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4F1A96-5F97-45A4-A1D7-03C17633D305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31405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tags" Target="../tags/tag4.xml"/><Relationship Id="rId7" Type="http://schemas.openxmlformats.org/officeDocument/2006/relationships/hyperlink" Target="http://www.51pptmoban.com/" TargetMode="Externa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.xml"/><Relationship Id="rId4" Type="http://schemas.openxmlformats.org/officeDocument/2006/relationships/tags" Target="../tags/tag5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C6A97F4C-FC73-A748-1ADA-E191D7AA9C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635000"/>
            <a:ext cx="12192000" cy="812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182762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41D34867-BFD2-2087-1D19-811C4F87D65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 radius="1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635000"/>
            <a:ext cx="12192000" cy="812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86539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41D34867-BFD2-2087-1D19-811C4F87D65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 radius="4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635000"/>
            <a:ext cx="12192000" cy="8128000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9D384145-6601-2A9D-55B6-B572EE950929}"/>
              </a:ext>
            </a:extLst>
          </p:cNvPr>
          <p:cNvGrpSpPr/>
          <p:nvPr userDrawn="1"/>
        </p:nvGrpSpPr>
        <p:grpSpPr>
          <a:xfrm>
            <a:off x="319088" y="123825"/>
            <a:ext cx="566738" cy="695270"/>
            <a:chOff x="4186238" y="1952953"/>
            <a:chExt cx="1824037" cy="2237719"/>
          </a:xfrm>
        </p:grpSpPr>
        <p:sp>
          <p:nvSpPr>
            <p:cNvPr id="3" name="六边形 2">
              <a:extLst>
                <a:ext uri="{FF2B5EF4-FFF2-40B4-BE49-F238E27FC236}">
                  <a16:creationId xmlns:a16="http://schemas.microsoft.com/office/drawing/2014/main" id="{F6144111-97D1-52C2-4C76-EE062D416F0E}"/>
                </a:ext>
              </a:extLst>
            </p:cNvPr>
            <p:cNvSpPr/>
            <p:nvPr/>
          </p:nvSpPr>
          <p:spPr>
            <a:xfrm>
              <a:off x="5038725" y="1952953"/>
              <a:ext cx="971550" cy="837544"/>
            </a:xfrm>
            <a:prstGeom prst="hexagon">
              <a:avLst/>
            </a:prstGeom>
            <a:solidFill>
              <a:schemeClr val="accent2">
                <a:alpha val="23000"/>
              </a:schemeClr>
            </a:solidFill>
            <a:ln>
              <a:gradFill>
                <a:gsLst>
                  <a:gs pos="1000">
                    <a:schemeClr val="accent1">
                      <a:alpha val="61000"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</a:ln>
            <a:effectLst>
              <a:outerShdw blurRad="50800" dist="38100" dir="5400000" algn="t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六边形 3">
              <a:extLst>
                <a:ext uri="{FF2B5EF4-FFF2-40B4-BE49-F238E27FC236}">
                  <a16:creationId xmlns:a16="http://schemas.microsoft.com/office/drawing/2014/main" id="{5CBF9266-CFD1-A401-D94C-9D407AD3013B}"/>
                </a:ext>
              </a:extLst>
            </p:cNvPr>
            <p:cNvSpPr/>
            <p:nvPr/>
          </p:nvSpPr>
          <p:spPr>
            <a:xfrm>
              <a:off x="5038725" y="2886403"/>
              <a:ext cx="971550" cy="837544"/>
            </a:xfrm>
            <a:prstGeom prst="hexagon">
              <a:avLst/>
            </a:prstGeom>
            <a:solidFill>
              <a:schemeClr val="accent2">
                <a:alpha val="60000"/>
              </a:schemeClr>
            </a:solidFill>
            <a:ln>
              <a:gradFill>
                <a:gsLst>
                  <a:gs pos="1000">
                    <a:schemeClr val="accent1">
                      <a:alpha val="61000"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</a:ln>
            <a:effectLst>
              <a:outerShdw blurRad="50800" dist="38100" dir="5400000" algn="t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六边形 4">
              <a:extLst>
                <a:ext uri="{FF2B5EF4-FFF2-40B4-BE49-F238E27FC236}">
                  <a16:creationId xmlns:a16="http://schemas.microsoft.com/office/drawing/2014/main" id="{B3DE02BE-D4DF-6382-767E-6E1CB36C5C32}"/>
                </a:ext>
              </a:extLst>
            </p:cNvPr>
            <p:cNvSpPr/>
            <p:nvPr/>
          </p:nvSpPr>
          <p:spPr>
            <a:xfrm>
              <a:off x="4186238" y="2419678"/>
              <a:ext cx="971550" cy="837544"/>
            </a:xfrm>
            <a:prstGeom prst="hexagon">
              <a:avLst/>
            </a:prstGeom>
            <a:solidFill>
              <a:schemeClr val="accent2">
                <a:alpha val="60000"/>
              </a:schemeClr>
            </a:solidFill>
            <a:ln>
              <a:gradFill>
                <a:gsLst>
                  <a:gs pos="1000">
                    <a:schemeClr val="accent1">
                      <a:alpha val="61000"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</a:ln>
            <a:effectLst>
              <a:outerShdw blurRad="50800" dist="38100" dir="5400000" algn="t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六边形 5">
              <a:extLst>
                <a:ext uri="{FF2B5EF4-FFF2-40B4-BE49-F238E27FC236}">
                  <a16:creationId xmlns:a16="http://schemas.microsoft.com/office/drawing/2014/main" id="{02101962-3963-AFE0-5064-C8B2FAE37D38}"/>
                </a:ext>
              </a:extLst>
            </p:cNvPr>
            <p:cNvSpPr/>
            <p:nvPr/>
          </p:nvSpPr>
          <p:spPr>
            <a:xfrm>
              <a:off x="4186238" y="3353128"/>
              <a:ext cx="971550" cy="837544"/>
            </a:xfrm>
            <a:prstGeom prst="hexagon">
              <a:avLst/>
            </a:prstGeom>
            <a:solidFill>
              <a:schemeClr val="accent2">
                <a:alpha val="23000"/>
              </a:schemeClr>
            </a:solidFill>
            <a:ln>
              <a:gradFill>
                <a:gsLst>
                  <a:gs pos="1000">
                    <a:schemeClr val="accent1">
                      <a:alpha val="61000"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</a:ln>
            <a:effectLst>
              <a:outerShdw blurRad="50800" dist="38100" dir="5400000" algn="t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标题 7">
            <a:extLst>
              <a:ext uri="{FF2B5EF4-FFF2-40B4-BE49-F238E27FC236}">
                <a16:creationId xmlns:a16="http://schemas.microsoft.com/office/drawing/2014/main" id="{5789FC1C-13AE-8C5E-E5FD-43B3D22995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9175" y="123825"/>
            <a:ext cx="8848725" cy="844550"/>
          </a:xfrm>
        </p:spPr>
        <p:txBody>
          <a:bodyPr>
            <a:normAutofit/>
          </a:bodyPr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504591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bg>
      <p:bgPr>
        <a:gradFill flip="none" rotWithShape="1">
          <a:gsLst>
            <a:gs pos="1000">
              <a:srgbClr val="051B2E"/>
            </a:gs>
            <a:gs pos="100000">
              <a:srgbClr val="000000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extLst>
              <a:ext uri="{FF2B5EF4-FFF2-40B4-BE49-F238E27FC236}">
                <a16:creationId xmlns:a16="http://schemas.microsoft.com/office/drawing/2014/main" id="{028739D4-3A64-B0DD-444A-E8F17897822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62275" y="590550"/>
            <a:ext cx="6267450" cy="6267450"/>
          </a:xfrm>
          <a:prstGeom prst="rect">
            <a:avLst/>
          </a:prstGeom>
          <a:effectLst>
            <a:softEdge rad="977900"/>
          </a:effectLst>
        </p:spPr>
      </p:pic>
      <p:grpSp>
        <p:nvGrpSpPr>
          <p:cNvPr id="15" name="组合 14">
            <a:extLst>
              <a:ext uri="{FF2B5EF4-FFF2-40B4-BE49-F238E27FC236}">
                <a16:creationId xmlns:a16="http://schemas.microsoft.com/office/drawing/2014/main" id="{AC4AC817-D6D3-48C8-EFC9-9DCDE05F2085}"/>
              </a:ext>
            </a:extLst>
          </p:cNvPr>
          <p:cNvGrpSpPr/>
          <p:nvPr userDrawn="1"/>
        </p:nvGrpSpPr>
        <p:grpSpPr>
          <a:xfrm>
            <a:off x="319088" y="123825"/>
            <a:ext cx="566738" cy="695270"/>
            <a:chOff x="4186238" y="1952953"/>
            <a:chExt cx="1824037" cy="2237719"/>
          </a:xfrm>
        </p:grpSpPr>
        <p:sp>
          <p:nvSpPr>
            <p:cNvPr id="16" name="六边形 15">
              <a:extLst>
                <a:ext uri="{FF2B5EF4-FFF2-40B4-BE49-F238E27FC236}">
                  <a16:creationId xmlns:a16="http://schemas.microsoft.com/office/drawing/2014/main" id="{9797594F-0169-CCE7-69CC-71917D7453C4}"/>
                </a:ext>
              </a:extLst>
            </p:cNvPr>
            <p:cNvSpPr/>
            <p:nvPr/>
          </p:nvSpPr>
          <p:spPr>
            <a:xfrm>
              <a:off x="5038725" y="1952953"/>
              <a:ext cx="971550" cy="837544"/>
            </a:xfrm>
            <a:prstGeom prst="hexagon">
              <a:avLst/>
            </a:prstGeom>
            <a:solidFill>
              <a:schemeClr val="accent2">
                <a:alpha val="23000"/>
              </a:schemeClr>
            </a:solidFill>
            <a:ln>
              <a:gradFill>
                <a:gsLst>
                  <a:gs pos="1000">
                    <a:schemeClr val="accent1">
                      <a:alpha val="61000"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</a:ln>
            <a:effectLst>
              <a:outerShdw blurRad="50800" dist="38100" dir="5400000" algn="t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六边形 16">
              <a:extLst>
                <a:ext uri="{FF2B5EF4-FFF2-40B4-BE49-F238E27FC236}">
                  <a16:creationId xmlns:a16="http://schemas.microsoft.com/office/drawing/2014/main" id="{C8964D06-981F-D686-9548-D03DF7468C2C}"/>
                </a:ext>
              </a:extLst>
            </p:cNvPr>
            <p:cNvSpPr/>
            <p:nvPr/>
          </p:nvSpPr>
          <p:spPr>
            <a:xfrm>
              <a:off x="5038725" y="2886403"/>
              <a:ext cx="971550" cy="837544"/>
            </a:xfrm>
            <a:prstGeom prst="hexagon">
              <a:avLst/>
            </a:prstGeom>
            <a:solidFill>
              <a:schemeClr val="accent2">
                <a:alpha val="60000"/>
              </a:schemeClr>
            </a:solidFill>
            <a:ln>
              <a:gradFill>
                <a:gsLst>
                  <a:gs pos="1000">
                    <a:schemeClr val="accent1">
                      <a:alpha val="61000"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</a:ln>
            <a:effectLst>
              <a:outerShdw blurRad="50800" dist="38100" dir="5400000" algn="t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六边形 17">
              <a:extLst>
                <a:ext uri="{FF2B5EF4-FFF2-40B4-BE49-F238E27FC236}">
                  <a16:creationId xmlns:a16="http://schemas.microsoft.com/office/drawing/2014/main" id="{DE2D81FA-46C1-41E3-96A1-EB8B8B558FA7}"/>
                </a:ext>
              </a:extLst>
            </p:cNvPr>
            <p:cNvSpPr/>
            <p:nvPr/>
          </p:nvSpPr>
          <p:spPr>
            <a:xfrm>
              <a:off x="4186238" y="2419678"/>
              <a:ext cx="971550" cy="837544"/>
            </a:xfrm>
            <a:prstGeom prst="hexagon">
              <a:avLst/>
            </a:prstGeom>
            <a:solidFill>
              <a:schemeClr val="accent2">
                <a:alpha val="60000"/>
              </a:schemeClr>
            </a:solidFill>
            <a:ln>
              <a:gradFill>
                <a:gsLst>
                  <a:gs pos="1000">
                    <a:schemeClr val="accent1">
                      <a:alpha val="61000"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</a:ln>
            <a:effectLst>
              <a:outerShdw blurRad="50800" dist="38100" dir="5400000" algn="t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六边形 18">
              <a:extLst>
                <a:ext uri="{FF2B5EF4-FFF2-40B4-BE49-F238E27FC236}">
                  <a16:creationId xmlns:a16="http://schemas.microsoft.com/office/drawing/2014/main" id="{B3E6BFF0-70AF-6C37-249F-A519C221C0BD}"/>
                </a:ext>
              </a:extLst>
            </p:cNvPr>
            <p:cNvSpPr/>
            <p:nvPr/>
          </p:nvSpPr>
          <p:spPr>
            <a:xfrm>
              <a:off x="4186238" y="3353128"/>
              <a:ext cx="971550" cy="837544"/>
            </a:xfrm>
            <a:prstGeom prst="hexagon">
              <a:avLst/>
            </a:prstGeom>
            <a:solidFill>
              <a:schemeClr val="accent2">
                <a:alpha val="23000"/>
              </a:schemeClr>
            </a:solidFill>
            <a:ln>
              <a:gradFill>
                <a:gsLst>
                  <a:gs pos="1000">
                    <a:schemeClr val="accent1">
                      <a:alpha val="61000"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</a:ln>
            <a:effectLst>
              <a:outerShdw blurRad="50800" dist="38100" dir="5400000" algn="t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" name="标题 7">
            <a:extLst>
              <a:ext uri="{FF2B5EF4-FFF2-40B4-BE49-F238E27FC236}">
                <a16:creationId xmlns:a16="http://schemas.microsoft.com/office/drawing/2014/main" id="{87660373-3012-8669-0672-2EA3916076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9175" y="123825"/>
            <a:ext cx="8848725" cy="844550"/>
          </a:xfrm>
        </p:spPr>
        <p:txBody>
          <a:bodyPr>
            <a:normAutofit/>
          </a:bodyPr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6121841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bg>
      <p:bgPr>
        <a:gradFill flip="none" rotWithShape="1">
          <a:gsLst>
            <a:gs pos="1000">
              <a:srgbClr val="051B2E"/>
            </a:gs>
            <a:gs pos="100000">
              <a:srgbClr val="000000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extLst>
              <a:ext uri="{FF2B5EF4-FFF2-40B4-BE49-F238E27FC236}">
                <a16:creationId xmlns:a16="http://schemas.microsoft.com/office/drawing/2014/main" id="{028739D4-3A64-B0DD-444A-E8F17897822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378200" y="-631825"/>
            <a:ext cx="7975600" cy="7975600"/>
          </a:xfrm>
          <a:prstGeom prst="rect">
            <a:avLst/>
          </a:prstGeom>
          <a:effectLst>
            <a:softEdge rad="977900"/>
          </a:effectLst>
        </p:spPr>
      </p:pic>
    </p:spTree>
    <p:extLst>
      <p:ext uri="{BB962C8B-B14F-4D97-AF65-F5344CB8AC3E}">
        <p14:creationId xmlns:p14="http://schemas.microsoft.com/office/powerpoint/2010/main" val="8665474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目录页">
    <p:bg>
      <p:bgPr>
        <a:gradFill flip="none" rotWithShape="1">
          <a:gsLst>
            <a:gs pos="1000">
              <a:srgbClr val="051B2E"/>
            </a:gs>
            <a:gs pos="100000">
              <a:srgbClr val="000000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extLst>
              <a:ext uri="{FF2B5EF4-FFF2-40B4-BE49-F238E27FC236}">
                <a16:creationId xmlns:a16="http://schemas.microsoft.com/office/drawing/2014/main" id="{028739D4-3A64-B0DD-444A-E8F17897822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08900" y="-698500"/>
            <a:ext cx="7975600" cy="7975600"/>
          </a:xfrm>
          <a:prstGeom prst="rect">
            <a:avLst/>
          </a:prstGeom>
          <a:effectLst>
            <a:softEdge rad="977900"/>
          </a:effectLst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36C57449-71BA-5488-FEC4-3A02321937DB}"/>
              </a:ext>
            </a:extLst>
          </p:cNvPr>
          <p:cNvGrpSpPr/>
          <p:nvPr userDrawn="1"/>
        </p:nvGrpSpPr>
        <p:grpSpPr>
          <a:xfrm>
            <a:off x="319088" y="123825"/>
            <a:ext cx="566738" cy="695270"/>
            <a:chOff x="4186238" y="1952953"/>
            <a:chExt cx="1824037" cy="2237719"/>
          </a:xfrm>
        </p:grpSpPr>
        <p:sp>
          <p:nvSpPr>
            <p:cNvPr id="3" name="六边形 2">
              <a:extLst>
                <a:ext uri="{FF2B5EF4-FFF2-40B4-BE49-F238E27FC236}">
                  <a16:creationId xmlns:a16="http://schemas.microsoft.com/office/drawing/2014/main" id="{398B0F1A-3210-F501-B402-E9D9D84750F0}"/>
                </a:ext>
              </a:extLst>
            </p:cNvPr>
            <p:cNvSpPr/>
            <p:nvPr/>
          </p:nvSpPr>
          <p:spPr>
            <a:xfrm>
              <a:off x="5038725" y="1952953"/>
              <a:ext cx="971550" cy="837544"/>
            </a:xfrm>
            <a:prstGeom prst="hexagon">
              <a:avLst/>
            </a:prstGeom>
            <a:solidFill>
              <a:schemeClr val="accent2">
                <a:alpha val="23000"/>
              </a:schemeClr>
            </a:solidFill>
            <a:ln>
              <a:gradFill>
                <a:gsLst>
                  <a:gs pos="1000">
                    <a:schemeClr val="accent1">
                      <a:alpha val="61000"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</a:ln>
            <a:effectLst>
              <a:outerShdw blurRad="50800" dist="38100" dir="5400000" algn="t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六边形 3">
              <a:extLst>
                <a:ext uri="{FF2B5EF4-FFF2-40B4-BE49-F238E27FC236}">
                  <a16:creationId xmlns:a16="http://schemas.microsoft.com/office/drawing/2014/main" id="{83138F8F-AF88-F194-8591-F6D32E37AA8A}"/>
                </a:ext>
              </a:extLst>
            </p:cNvPr>
            <p:cNvSpPr/>
            <p:nvPr/>
          </p:nvSpPr>
          <p:spPr>
            <a:xfrm>
              <a:off x="5038725" y="2886403"/>
              <a:ext cx="971550" cy="837544"/>
            </a:xfrm>
            <a:prstGeom prst="hexagon">
              <a:avLst/>
            </a:prstGeom>
            <a:solidFill>
              <a:schemeClr val="accent2">
                <a:alpha val="60000"/>
              </a:schemeClr>
            </a:solidFill>
            <a:ln>
              <a:gradFill>
                <a:gsLst>
                  <a:gs pos="1000">
                    <a:schemeClr val="accent1">
                      <a:alpha val="61000"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</a:ln>
            <a:effectLst>
              <a:outerShdw blurRad="50800" dist="38100" dir="5400000" algn="t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六边形 4">
              <a:extLst>
                <a:ext uri="{FF2B5EF4-FFF2-40B4-BE49-F238E27FC236}">
                  <a16:creationId xmlns:a16="http://schemas.microsoft.com/office/drawing/2014/main" id="{66667B7D-2156-10CC-0AE7-838F29CFE368}"/>
                </a:ext>
              </a:extLst>
            </p:cNvPr>
            <p:cNvSpPr/>
            <p:nvPr/>
          </p:nvSpPr>
          <p:spPr>
            <a:xfrm>
              <a:off x="4186238" y="2419678"/>
              <a:ext cx="971550" cy="837544"/>
            </a:xfrm>
            <a:prstGeom prst="hexagon">
              <a:avLst/>
            </a:prstGeom>
            <a:solidFill>
              <a:schemeClr val="accent2">
                <a:alpha val="60000"/>
              </a:schemeClr>
            </a:solidFill>
            <a:ln>
              <a:gradFill>
                <a:gsLst>
                  <a:gs pos="1000">
                    <a:schemeClr val="accent1">
                      <a:alpha val="61000"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</a:ln>
            <a:effectLst>
              <a:outerShdw blurRad="50800" dist="38100" dir="5400000" algn="t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六边形 5">
              <a:extLst>
                <a:ext uri="{FF2B5EF4-FFF2-40B4-BE49-F238E27FC236}">
                  <a16:creationId xmlns:a16="http://schemas.microsoft.com/office/drawing/2014/main" id="{227C1F9A-D560-88D7-D261-1425F2E8B814}"/>
                </a:ext>
              </a:extLst>
            </p:cNvPr>
            <p:cNvSpPr/>
            <p:nvPr/>
          </p:nvSpPr>
          <p:spPr>
            <a:xfrm>
              <a:off x="4186238" y="3353128"/>
              <a:ext cx="971550" cy="837544"/>
            </a:xfrm>
            <a:prstGeom prst="hexagon">
              <a:avLst/>
            </a:prstGeom>
            <a:solidFill>
              <a:schemeClr val="accent2">
                <a:alpha val="23000"/>
              </a:schemeClr>
            </a:solidFill>
            <a:ln>
              <a:gradFill>
                <a:gsLst>
                  <a:gs pos="1000">
                    <a:schemeClr val="accent1">
                      <a:alpha val="61000"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</a:ln>
            <a:effectLst>
              <a:outerShdw blurRad="50800" dist="38100" dir="5400000" algn="t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标题 7">
            <a:extLst>
              <a:ext uri="{FF2B5EF4-FFF2-40B4-BE49-F238E27FC236}">
                <a16:creationId xmlns:a16="http://schemas.microsoft.com/office/drawing/2014/main" id="{D176A81E-5B99-9F5E-BA19-4BEADB29FA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9175" y="123825"/>
            <a:ext cx="8848725" cy="844550"/>
          </a:xfrm>
        </p:spPr>
        <p:txBody>
          <a:bodyPr>
            <a:normAutofit/>
          </a:bodyPr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8604200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7">
            <a:extLst>
              <a:ext uri="{FF2B5EF4-FFF2-40B4-BE49-F238E27FC236}">
                <a16:creationId xmlns:a16="http://schemas.microsoft.com/office/drawing/2014/main" id="{DC3D6BA6-8CB6-3801-6855-D03DBC317307}"/>
              </a:ext>
            </a:extLst>
          </p:cNvPr>
          <p:cNvSpPr/>
          <p:nvPr userDrawn="1"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1C276870-802D-4D86-4A7F-CD3EBEA914FF}"/>
              </a:ext>
            </a:extLst>
          </p:cNvPr>
          <p:cNvSpPr/>
          <p:nvPr userDrawn="1"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13151D47-C5A2-DAF8-2004-E1EF4F3E30B3}"/>
              </a:ext>
            </a:extLst>
          </p:cNvPr>
          <p:cNvGrpSpPr/>
          <p:nvPr userDrawn="1"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6" name="矩形 7">
              <a:extLst>
                <a:ext uri="{FF2B5EF4-FFF2-40B4-BE49-F238E27FC236}">
                  <a16:creationId xmlns:a16="http://schemas.microsoft.com/office/drawing/2014/main" id="{4B1646FE-050A-F5A2-A18E-C6A6D04EFB7F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D529B74E-7418-DB1B-BD52-C6DC316F090C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dirty="0">
                <a:solidFill>
                  <a:srgbClr val="00FFF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id="{4B9AC1D7-B065-C8AA-AAB2-D6667E5EEA4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6D517FA5-2364-7CB3-25B9-B977DC0EAACA}"/>
              </a:ext>
            </a:extLst>
          </p:cNvPr>
          <p:cNvGrpSpPr/>
          <p:nvPr userDrawn="1"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703C778B-0CB3-0B85-2CC6-6E74ABDD491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03D12D98-72B2-99DE-3F2A-C1437E89C8D5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656FD5D5-DAFE-47AD-02B5-99759FB4ECC4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20" name="直接连接符 19">
                <a:extLst>
                  <a:ext uri="{FF2B5EF4-FFF2-40B4-BE49-F238E27FC236}">
                    <a16:creationId xmlns:a16="http://schemas.microsoft.com/office/drawing/2014/main" id="{E865A6A0-0E31-DC72-9617-9AB219BA473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id="{E9C57624-A969-784C-6924-0D72D404999D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3B87FF96-B0C0-7209-397C-48716F9465AE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id="{481740DB-4B06-A2A8-E5E8-CBA57B40227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>
                <a:extLst>
                  <a:ext uri="{FF2B5EF4-FFF2-40B4-BE49-F238E27FC236}">
                    <a16:creationId xmlns:a16="http://schemas.microsoft.com/office/drawing/2014/main" id="{4507B4C1-13E1-92F6-6DA0-86BE0D965C9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7071B26E-C4D7-AEBE-DEAE-A0E050A89F95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6" name="直接连接符 15">
                <a:extLst>
                  <a:ext uri="{FF2B5EF4-FFF2-40B4-BE49-F238E27FC236}">
                    <a16:creationId xmlns:a16="http://schemas.microsoft.com/office/drawing/2014/main" id="{1653A8A4-FB63-CAA9-2C32-F59B31A6302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>
                <a:extLst>
                  <a:ext uri="{FF2B5EF4-FFF2-40B4-BE49-F238E27FC236}">
                    <a16:creationId xmlns:a16="http://schemas.microsoft.com/office/drawing/2014/main" id="{25EF097E-8FE8-0E5B-4544-152560B0BB4C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876441C5-FC2A-6492-645B-BF6C8C00A034}"/>
              </a:ext>
            </a:extLst>
          </p:cNvPr>
          <p:cNvGrpSpPr/>
          <p:nvPr userDrawn="1"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8D180EFA-DA8B-7513-405C-5D45EF7C2EE5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40000"/>
                </a:lnSpc>
              </a:pPr>
              <a:endParaRPr lang="zh-CN" altLang="en-US" sz="1400" spc="300" dirty="0">
                <a:solidFill>
                  <a:srgbClr val="ECBD8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4251BDF5-BD9A-C68B-B4DF-4ADF75E15C49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26" name="Rectangle 151">
                <a:extLst>
                  <a:ext uri="{FF2B5EF4-FFF2-40B4-BE49-F238E27FC236}">
                    <a16:creationId xmlns:a16="http://schemas.microsoft.com/office/drawing/2014/main" id="{033F9F3E-6911-772A-FAB2-00CDDF8800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7" name="Rectangle 152">
                <a:extLst>
                  <a:ext uri="{FF2B5EF4-FFF2-40B4-BE49-F238E27FC236}">
                    <a16:creationId xmlns:a16="http://schemas.microsoft.com/office/drawing/2014/main" id="{3F2EADEE-FE01-C5FE-B8C4-8BDBC614D5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8" name="Rectangle 153">
                <a:extLst>
                  <a:ext uri="{FF2B5EF4-FFF2-40B4-BE49-F238E27FC236}">
                    <a16:creationId xmlns:a16="http://schemas.microsoft.com/office/drawing/2014/main" id="{CFC87A91-5686-FE8D-C1E4-5C084ED983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9" name="Rectangle 154">
                <a:extLst>
                  <a:ext uri="{FF2B5EF4-FFF2-40B4-BE49-F238E27FC236}">
                    <a16:creationId xmlns:a16="http://schemas.microsoft.com/office/drawing/2014/main" id="{B005EA1C-85A5-F28C-FF34-1C8EE9CF60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0" name="Rectangle 155">
                <a:extLst>
                  <a:ext uri="{FF2B5EF4-FFF2-40B4-BE49-F238E27FC236}">
                    <a16:creationId xmlns:a16="http://schemas.microsoft.com/office/drawing/2014/main" id="{D3F8CF27-D5C6-C7B9-CEBD-C42600ADC4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1" name="Rectangle 156">
                <a:extLst>
                  <a:ext uri="{FF2B5EF4-FFF2-40B4-BE49-F238E27FC236}">
                    <a16:creationId xmlns:a16="http://schemas.microsoft.com/office/drawing/2014/main" id="{FD63DBFA-82CA-5E34-66EE-7B7FC2B1C9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2" name="Rectangle 157">
                <a:extLst>
                  <a:ext uri="{FF2B5EF4-FFF2-40B4-BE49-F238E27FC236}">
                    <a16:creationId xmlns:a16="http://schemas.microsoft.com/office/drawing/2014/main" id="{9A9FAD6D-6B01-D3C3-ED2C-E8C0066D28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3" name="Rectangle 158">
                <a:extLst>
                  <a:ext uri="{FF2B5EF4-FFF2-40B4-BE49-F238E27FC236}">
                    <a16:creationId xmlns:a16="http://schemas.microsoft.com/office/drawing/2014/main" id="{9A5CDE47-3EFF-D9B5-ADFD-7689905A25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4" name="Rectangle 159">
                <a:extLst>
                  <a:ext uri="{FF2B5EF4-FFF2-40B4-BE49-F238E27FC236}">
                    <a16:creationId xmlns:a16="http://schemas.microsoft.com/office/drawing/2014/main" id="{60B3374E-D8AB-F4E9-5C3C-57E36D2FCD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5" name="Rectangle 160">
                <a:extLst>
                  <a:ext uri="{FF2B5EF4-FFF2-40B4-BE49-F238E27FC236}">
                    <a16:creationId xmlns:a16="http://schemas.microsoft.com/office/drawing/2014/main" id="{70B44FD4-8A02-14CC-D70E-880283B3F5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6" name="Rectangle 161">
                <a:extLst>
                  <a:ext uri="{FF2B5EF4-FFF2-40B4-BE49-F238E27FC236}">
                    <a16:creationId xmlns:a16="http://schemas.microsoft.com/office/drawing/2014/main" id="{5A0AAF4C-C8DA-81DB-C968-CE54D9FA7A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7" name="Rectangle 162">
                <a:extLst>
                  <a:ext uri="{FF2B5EF4-FFF2-40B4-BE49-F238E27FC236}">
                    <a16:creationId xmlns:a16="http://schemas.microsoft.com/office/drawing/2014/main" id="{A4D779BD-3947-0FF4-1841-C5F9A17AFB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8" name="Rectangle 163">
                <a:extLst>
                  <a:ext uri="{FF2B5EF4-FFF2-40B4-BE49-F238E27FC236}">
                    <a16:creationId xmlns:a16="http://schemas.microsoft.com/office/drawing/2014/main" id="{06FB5830-D0DF-0160-E4CE-30FCCBB4F2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9" name="Rectangle 164">
                <a:extLst>
                  <a:ext uri="{FF2B5EF4-FFF2-40B4-BE49-F238E27FC236}">
                    <a16:creationId xmlns:a16="http://schemas.microsoft.com/office/drawing/2014/main" id="{DB379346-644F-6333-3A4E-278F3CA86D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0" name="Rectangle 165">
                <a:extLst>
                  <a:ext uri="{FF2B5EF4-FFF2-40B4-BE49-F238E27FC236}">
                    <a16:creationId xmlns:a16="http://schemas.microsoft.com/office/drawing/2014/main" id="{D0570026-9C3A-81C9-DF8D-6750E3279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1" name="Rectangle 166">
                <a:extLst>
                  <a:ext uri="{FF2B5EF4-FFF2-40B4-BE49-F238E27FC236}">
                    <a16:creationId xmlns:a16="http://schemas.microsoft.com/office/drawing/2014/main" id="{A0BC763F-AFF9-57E7-6649-18C7D4E21C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2" name="Rectangle 167">
                <a:extLst>
                  <a:ext uri="{FF2B5EF4-FFF2-40B4-BE49-F238E27FC236}">
                    <a16:creationId xmlns:a16="http://schemas.microsoft.com/office/drawing/2014/main" id="{BCEB1D31-50CD-FA0D-EC8E-1961CCC4AA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3" name="Rectangle 168">
                <a:extLst>
                  <a:ext uri="{FF2B5EF4-FFF2-40B4-BE49-F238E27FC236}">
                    <a16:creationId xmlns:a16="http://schemas.microsoft.com/office/drawing/2014/main" id="{DE0B0B05-FF23-82A5-B656-BABF447A380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4" name="Rectangle 169">
                <a:extLst>
                  <a:ext uri="{FF2B5EF4-FFF2-40B4-BE49-F238E27FC236}">
                    <a16:creationId xmlns:a16="http://schemas.microsoft.com/office/drawing/2014/main" id="{9FFBA4AF-717E-0CC6-89DE-22DF96B168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5" name="Rectangle 170">
                <a:extLst>
                  <a:ext uri="{FF2B5EF4-FFF2-40B4-BE49-F238E27FC236}">
                    <a16:creationId xmlns:a16="http://schemas.microsoft.com/office/drawing/2014/main" id="{2DA06C9A-EBBF-4BFD-A535-F7DEB81D20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6" name="Rectangle 171">
                <a:extLst>
                  <a:ext uri="{FF2B5EF4-FFF2-40B4-BE49-F238E27FC236}">
                    <a16:creationId xmlns:a16="http://schemas.microsoft.com/office/drawing/2014/main" id="{D87214DD-7ACB-B86E-41B3-DEB6E1C5BA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7" name="Rectangle 172">
                <a:extLst>
                  <a:ext uri="{FF2B5EF4-FFF2-40B4-BE49-F238E27FC236}">
                    <a16:creationId xmlns:a16="http://schemas.microsoft.com/office/drawing/2014/main" id="{87D9E076-1E11-C4F8-A1D0-4FFE6F8045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8" name="Rectangle 173">
                <a:extLst>
                  <a:ext uri="{FF2B5EF4-FFF2-40B4-BE49-F238E27FC236}">
                    <a16:creationId xmlns:a16="http://schemas.microsoft.com/office/drawing/2014/main" id="{F2F3D1E4-663D-7E9F-1EC1-06BFD44376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9" name="Rectangle 174">
                <a:extLst>
                  <a:ext uri="{FF2B5EF4-FFF2-40B4-BE49-F238E27FC236}">
                    <a16:creationId xmlns:a16="http://schemas.microsoft.com/office/drawing/2014/main" id="{B58BCB2F-137D-358A-B322-57A92A37B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0" name="Rectangle 175">
                <a:extLst>
                  <a:ext uri="{FF2B5EF4-FFF2-40B4-BE49-F238E27FC236}">
                    <a16:creationId xmlns:a16="http://schemas.microsoft.com/office/drawing/2014/main" id="{34E6E4CF-71BF-EBEC-2A84-A6B64F6309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1" name="Rectangle 176">
                <a:extLst>
                  <a:ext uri="{FF2B5EF4-FFF2-40B4-BE49-F238E27FC236}">
                    <a16:creationId xmlns:a16="http://schemas.microsoft.com/office/drawing/2014/main" id="{24A6EC9B-02D4-06EB-6AFA-D46BB0F545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2" name="Rectangle 177">
                <a:extLst>
                  <a:ext uri="{FF2B5EF4-FFF2-40B4-BE49-F238E27FC236}">
                    <a16:creationId xmlns:a16="http://schemas.microsoft.com/office/drawing/2014/main" id="{8F0E35C1-83B9-08D7-BB5C-10CEEDEA57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3" name="Rectangle 178">
                <a:extLst>
                  <a:ext uri="{FF2B5EF4-FFF2-40B4-BE49-F238E27FC236}">
                    <a16:creationId xmlns:a16="http://schemas.microsoft.com/office/drawing/2014/main" id="{30B57125-4389-6E3B-B094-0EB98DB8D7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4" name="Rectangle 179">
                <a:extLst>
                  <a:ext uri="{FF2B5EF4-FFF2-40B4-BE49-F238E27FC236}">
                    <a16:creationId xmlns:a16="http://schemas.microsoft.com/office/drawing/2014/main" id="{6D822FE5-550F-DFC3-4741-8F4C9303BD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5" name="Rectangle 180">
                <a:extLst>
                  <a:ext uri="{FF2B5EF4-FFF2-40B4-BE49-F238E27FC236}">
                    <a16:creationId xmlns:a16="http://schemas.microsoft.com/office/drawing/2014/main" id="{5D41E260-C050-CD24-47FF-077DB8C2D4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6" name="Rectangle 181">
                <a:extLst>
                  <a:ext uri="{FF2B5EF4-FFF2-40B4-BE49-F238E27FC236}">
                    <a16:creationId xmlns:a16="http://schemas.microsoft.com/office/drawing/2014/main" id="{ED5292D8-BA64-BAA0-2144-2A77D1E794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7" name="Rectangle 182">
                <a:extLst>
                  <a:ext uri="{FF2B5EF4-FFF2-40B4-BE49-F238E27FC236}">
                    <a16:creationId xmlns:a16="http://schemas.microsoft.com/office/drawing/2014/main" id="{8CC6657C-935F-C84C-E029-0DF58AB7D5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8" name="Rectangle 183">
                <a:extLst>
                  <a:ext uri="{FF2B5EF4-FFF2-40B4-BE49-F238E27FC236}">
                    <a16:creationId xmlns:a16="http://schemas.microsoft.com/office/drawing/2014/main" id="{44469D0D-AB95-AEE5-8CB6-1855547F020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9" name="Rectangle 184">
                <a:extLst>
                  <a:ext uri="{FF2B5EF4-FFF2-40B4-BE49-F238E27FC236}">
                    <a16:creationId xmlns:a16="http://schemas.microsoft.com/office/drawing/2014/main" id="{5058A3DE-41BF-8CBE-9DA4-7C1E31A035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0" name="Rectangle 185">
                <a:extLst>
                  <a:ext uri="{FF2B5EF4-FFF2-40B4-BE49-F238E27FC236}">
                    <a16:creationId xmlns:a16="http://schemas.microsoft.com/office/drawing/2014/main" id="{DEADD0F7-DB13-2764-A2B6-66A167D7C4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1" name="Rectangle 186">
                <a:extLst>
                  <a:ext uri="{FF2B5EF4-FFF2-40B4-BE49-F238E27FC236}">
                    <a16:creationId xmlns:a16="http://schemas.microsoft.com/office/drawing/2014/main" id="{49EEF308-0C7F-81D9-55B0-B33297D41D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2" name="Rectangle 187">
                <a:extLst>
                  <a:ext uri="{FF2B5EF4-FFF2-40B4-BE49-F238E27FC236}">
                    <a16:creationId xmlns:a16="http://schemas.microsoft.com/office/drawing/2014/main" id="{46675D19-2522-2643-4FA9-A2D5B0913F7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3" name="Rectangle 188">
                <a:extLst>
                  <a:ext uri="{FF2B5EF4-FFF2-40B4-BE49-F238E27FC236}">
                    <a16:creationId xmlns:a16="http://schemas.microsoft.com/office/drawing/2014/main" id="{E8B50BDF-EF29-AF39-7BCF-7BC8188B45C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4" name="Rectangle 189">
                <a:extLst>
                  <a:ext uri="{FF2B5EF4-FFF2-40B4-BE49-F238E27FC236}">
                    <a16:creationId xmlns:a16="http://schemas.microsoft.com/office/drawing/2014/main" id="{67473D17-BFC9-CDF3-D488-103639B07B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5" name="Rectangle 190">
                <a:extLst>
                  <a:ext uri="{FF2B5EF4-FFF2-40B4-BE49-F238E27FC236}">
                    <a16:creationId xmlns:a16="http://schemas.microsoft.com/office/drawing/2014/main" id="{E9DA4BA8-DDB8-D115-95E5-30E4E8B82A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6" name="Rectangle 191">
                <a:extLst>
                  <a:ext uri="{FF2B5EF4-FFF2-40B4-BE49-F238E27FC236}">
                    <a16:creationId xmlns:a16="http://schemas.microsoft.com/office/drawing/2014/main" id="{F54421AB-416E-AB86-2208-9BB5CC60C2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7" name="Rectangle 192">
                <a:extLst>
                  <a:ext uri="{FF2B5EF4-FFF2-40B4-BE49-F238E27FC236}">
                    <a16:creationId xmlns:a16="http://schemas.microsoft.com/office/drawing/2014/main" id="{8AC54D4C-D463-41E8-1A72-30BA4A9A8D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8" name="Rectangle 193">
                <a:extLst>
                  <a:ext uri="{FF2B5EF4-FFF2-40B4-BE49-F238E27FC236}">
                    <a16:creationId xmlns:a16="http://schemas.microsoft.com/office/drawing/2014/main" id="{89D90681-82AC-51F5-EC68-A94F4CAC23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9" name="Rectangle 194">
                <a:extLst>
                  <a:ext uri="{FF2B5EF4-FFF2-40B4-BE49-F238E27FC236}">
                    <a16:creationId xmlns:a16="http://schemas.microsoft.com/office/drawing/2014/main" id="{73718AB3-0B6B-75D5-2352-1190961F01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0" name="Rectangle 195">
                <a:extLst>
                  <a:ext uri="{FF2B5EF4-FFF2-40B4-BE49-F238E27FC236}">
                    <a16:creationId xmlns:a16="http://schemas.microsoft.com/office/drawing/2014/main" id="{AFE2C539-7FE5-B504-DE67-E28A5D79817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1" name="Rectangle 196">
                <a:extLst>
                  <a:ext uri="{FF2B5EF4-FFF2-40B4-BE49-F238E27FC236}">
                    <a16:creationId xmlns:a16="http://schemas.microsoft.com/office/drawing/2014/main" id="{4429E89F-872C-4B1F-6F38-4F596A9B12E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2" name="Rectangle 197">
                <a:extLst>
                  <a:ext uri="{FF2B5EF4-FFF2-40B4-BE49-F238E27FC236}">
                    <a16:creationId xmlns:a16="http://schemas.microsoft.com/office/drawing/2014/main" id="{63D8E5D2-924B-F12D-AE7C-9978B1D92E0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3" name="Rectangle 198">
                <a:extLst>
                  <a:ext uri="{FF2B5EF4-FFF2-40B4-BE49-F238E27FC236}">
                    <a16:creationId xmlns:a16="http://schemas.microsoft.com/office/drawing/2014/main" id="{C2421006-9BCF-BC59-8948-6D02DEC118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4" name="Rectangle 199">
                <a:extLst>
                  <a:ext uri="{FF2B5EF4-FFF2-40B4-BE49-F238E27FC236}">
                    <a16:creationId xmlns:a16="http://schemas.microsoft.com/office/drawing/2014/main" id="{A5450F66-2A76-EABC-005A-BF192F0CB74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5" name="Rectangle 200">
                <a:extLst>
                  <a:ext uri="{FF2B5EF4-FFF2-40B4-BE49-F238E27FC236}">
                    <a16:creationId xmlns:a16="http://schemas.microsoft.com/office/drawing/2014/main" id="{5878CA1F-1833-CF38-248A-91C5643F8D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6" name="Rectangle 201">
                <a:extLst>
                  <a:ext uri="{FF2B5EF4-FFF2-40B4-BE49-F238E27FC236}">
                    <a16:creationId xmlns:a16="http://schemas.microsoft.com/office/drawing/2014/main" id="{3AA4CB93-F774-5CBA-2E7C-1C3110FF41C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7" name="Rectangle 202">
                <a:extLst>
                  <a:ext uri="{FF2B5EF4-FFF2-40B4-BE49-F238E27FC236}">
                    <a16:creationId xmlns:a16="http://schemas.microsoft.com/office/drawing/2014/main" id="{B4C8702E-8408-D1B0-A258-731C8DBED0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8" name="Rectangle 203">
                <a:extLst>
                  <a:ext uri="{FF2B5EF4-FFF2-40B4-BE49-F238E27FC236}">
                    <a16:creationId xmlns:a16="http://schemas.microsoft.com/office/drawing/2014/main" id="{64A56488-D01A-9414-705C-3DFBA973A2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9" name="Rectangle 204">
                <a:extLst>
                  <a:ext uri="{FF2B5EF4-FFF2-40B4-BE49-F238E27FC236}">
                    <a16:creationId xmlns:a16="http://schemas.microsoft.com/office/drawing/2014/main" id="{6EDE7040-90C5-38CC-C1FC-50BC5C7A6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0" name="Rectangle 205">
                <a:extLst>
                  <a:ext uri="{FF2B5EF4-FFF2-40B4-BE49-F238E27FC236}">
                    <a16:creationId xmlns:a16="http://schemas.microsoft.com/office/drawing/2014/main" id="{45F1BA36-07E0-87EB-AA56-7339CE501A1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1" name="Rectangle 206">
                <a:extLst>
                  <a:ext uri="{FF2B5EF4-FFF2-40B4-BE49-F238E27FC236}">
                    <a16:creationId xmlns:a16="http://schemas.microsoft.com/office/drawing/2014/main" id="{05E42C2D-1502-1857-1FD4-39B540B7A8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2" name="Rectangle 207">
                <a:extLst>
                  <a:ext uri="{FF2B5EF4-FFF2-40B4-BE49-F238E27FC236}">
                    <a16:creationId xmlns:a16="http://schemas.microsoft.com/office/drawing/2014/main" id="{A96D52EB-B715-3685-C51A-09331B4764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3" name="Rectangle 208">
                <a:extLst>
                  <a:ext uri="{FF2B5EF4-FFF2-40B4-BE49-F238E27FC236}">
                    <a16:creationId xmlns:a16="http://schemas.microsoft.com/office/drawing/2014/main" id="{5736EC16-D7F9-51FC-6CE8-58B570A328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4" name="Rectangle 209">
                <a:extLst>
                  <a:ext uri="{FF2B5EF4-FFF2-40B4-BE49-F238E27FC236}">
                    <a16:creationId xmlns:a16="http://schemas.microsoft.com/office/drawing/2014/main" id="{02CA2990-F262-598A-677D-64671CA4F09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5" name="Rectangle 210">
                <a:extLst>
                  <a:ext uri="{FF2B5EF4-FFF2-40B4-BE49-F238E27FC236}">
                    <a16:creationId xmlns:a16="http://schemas.microsoft.com/office/drawing/2014/main" id="{06B05CAE-9484-9BE4-C93B-FD2BC29032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6" name="Rectangle 211">
                <a:extLst>
                  <a:ext uri="{FF2B5EF4-FFF2-40B4-BE49-F238E27FC236}">
                    <a16:creationId xmlns:a16="http://schemas.microsoft.com/office/drawing/2014/main" id="{D3AA47A7-D488-FEE1-A384-3E34F154A59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7" name="Rectangle 212">
                <a:extLst>
                  <a:ext uri="{FF2B5EF4-FFF2-40B4-BE49-F238E27FC236}">
                    <a16:creationId xmlns:a16="http://schemas.microsoft.com/office/drawing/2014/main" id="{66320491-BD6A-C899-A087-AD74503E71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8" name="Rectangle 213">
                <a:extLst>
                  <a:ext uri="{FF2B5EF4-FFF2-40B4-BE49-F238E27FC236}">
                    <a16:creationId xmlns:a16="http://schemas.microsoft.com/office/drawing/2014/main" id="{666B7655-F9B9-2EAC-C6F3-2D018B836B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9" name="Rectangle 214">
                <a:extLst>
                  <a:ext uri="{FF2B5EF4-FFF2-40B4-BE49-F238E27FC236}">
                    <a16:creationId xmlns:a16="http://schemas.microsoft.com/office/drawing/2014/main" id="{4273A1B0-0957-5E11-938D-CA9A3CFF26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0" name="Rectangle 215">
                <a:extLst>
                  <a:ext uri="{FF2B5EF4-FFF2-40B4-BE49-F238E27FC236}">
                    <a16:creationId xmlns:a16="http://schemas.microsoft.com/office/drawing/2014/main" id="{97339BC5-6064-2898-3A77-77BD1C17E5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1" name="Rectangle 216">
                <a:extLst>
                  <a:ext uri="{FF2B5EF4-FFF2-40B4-BE49-F238E27FC236}">
                    <a16:creationId xmlns:a16="http://schemas.microsoft.com/office/drawing/2014/main" id="{A03D7F0D-1122-11F9-F2E3-8158B0192C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2" name="Rectangle 217">
                <a:extLst>
                  <a:ext uri="{FF2B5EF4-FFF2-40B4-BE49-F238E27FC236}">
                    <a16:creationId xmlns:a16="http://schemas.microsoft.com/office/drawing/2014/main" id="{98430F97-3F9D-2C35-4959-689A303C51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3" name="Rectangle 218">
                <a:extLst>
                  <a:ext uri="{FF2B5EF4-FFF2-40B4-BE49-F238E27FC236}">
                    <a16:creationId xmlns:a16="http://schemas.microsoft.com/office/drawing/2014/main" id="{162DD10F-89EE-D018-CCB9-3F15814A44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4" name="Rectangle 219">
                <a:extLst>
                  <a:ext uri="{FF2B5EF4-FFF2-40B4-BE49-F238E27FC236}">
                    <a16:creationId xmlns:a16="http://schemas.microsoft.com/office/drawing/2014/main" id="{5338833A-3BDC-A61A-9CC8-C3BFA0C52A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5" name="Rectangle 220">
                <a:extLst>
                  <a:ext uri="{FF2B5EF4-FFF2-40B4-BE49-F238E27FC236}">
                    <a16:creationId xmlns:a16="http://schemas.microsoft.com/office/drawing/2014/main" id="{3D3B1DA9-A6C8-E674-DD07-B5DE101FFDB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6" name="Rectangle 221">
                <a:extLst>
                  <a:ext uri="{FF2B5EF4-FFF2-40B4-BE49-F238E27FC236}">
                    <a16:creationId xmlns:a16="http://schemas.microsoft.com/office/drawing/2014/main" id="{1EB8535A-B471-56F8-DEDC-4F8BEB60A3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7" name="Rectangle 222">
                <a:extLst>
                  <a:ext uri="{FF2B5EF4-FFF2-40B4-BE49-F238E27FC236}">
                    <a16:creationId xmlns:a16="http://schemas.microsoft.com/office/drawing/2014/main" id="{3AB7DB0A-E1AC-D33C-F725-AFCFCB6B5B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8" name="Rectangle 223">
                <a:extLst>
                  <a:ext uri="{FF2B5EF4-FFF2-40B4-BE49-F238E27FC236}">
                    <a16:creationId xmlns:a16="http://schemas.microsoft.com/office/drawing/2014/main" id="{EB7F5903-2223-EA3A-3A6A-7FCB2629DF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9" name="Rectangle 224">
                <a:extLst>
                  <a:ext uri="{FF2B5EF4-FFF2-40B4-BE49-F238E27FC236}">
                    <a16:creationId xmlns:a16="http://schemas.microsoft.com/office/drawing/2014/main" id="{58F3ED3E-78E2-DCFB-AF6C-745421C581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0" name="Rectangle 225">
                <a:extLst>
                  <a:ext uri="{FF2B5EF4-FFF2-40B4-BE49-F238E27FC236}">
                    <a16:creationId xmlns:a16="http://schemas.microsoft.com/office/drawing/2014/main" id="{842F7D01-DDDA-27F8-8991-45D0B71BE0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1" name="Rectangle 226">
                <a:extLst>
                  <a:ext uri="{FF2B5EF4-FFF2-40B4-BE49-F238E27FC236}">
                    <a16:creationId xmlns:a16="http://schemas.microsoft.com/office/drawing/2014/main" id="{60671CFA-C686-068F-973C-A1339D62B7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2" name="Rectangle 227">
                <a:extLst>
                  <a:ext uri="{FF2B5EF4-FFF2-40B4-BE49-F238E27FC236}">
                    <a16:creationId xmlns:a16="http://schemas.microsoft.com/office/drawing/2014/main" id="{2CF5F911-26EC-1099-940A-BA294ABE59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3" name="Rectangle 228">
                <a:extLst>
                  <a:ext uri="{FF2B5EF4-FFF2-40B4-BE49-F238E27FC236}">
                    <a16:creationId xmlns:a16="http://schemas.microsoft.com/office/drawing/2014/main" id="{1E601F2A-5E3C-0740-A28E-1635C308F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</p:grp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FE6C1BBC-EE5D-76C3-DD92-848FD9BF71D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4" name="矩形 7">
            <a:extLst>
              <a:ext uri="{FF2B5EF4-FFF2-40B4-BE49-F238E27FC236}">
                <a16:creationId xmlns:a16="http://schemas.microsoft.com/office/drawing/2014/main" id="{FDDE9F93-5979-2092-BE7E-DA9BF92DE90E}"/>
              </a:ext>
            </a:extLst>
          </p:cNvPr>
          <p:cNvSpPr/>
          <p:nvPr userDrawn="1"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任意多边形: 形状 104">
            <a:extLst>
              <a:ext uri="{FF2B5EF4-FFF2-40B4-BE49-F238E27FC236}">
                <a16:creationId xmlns:a16="http://schemas.microsoft.com/office/drawing/2014/main" id="{219F2295-E867-2A5E-0268-A9D080B815B5}"/>
              </a:ext>
            </a:extLst>
          </p:cNvPr>
          <p:cNvSpPr/>
          <p:nvPr userDrawn="1"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6" name="矩形 7">
            <a:extLst>
              <a:ext uri="{FF2B5EF4-FFF2-40B4-BE49-F238E27FC236}">
                <a16:creationId xmlns:a16="http://schemas.microsoft.com/office/drawing/2014/main" id="{70AEC687-590D-B5B9-EB03-682ABE844EAA}"/>
              </a:ext>
            </a:extLst>
          </p:cNvPr>
          <p:cNvSpPr/>
          <p:nvPr userDrawn="1"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任意多边形: 形状 106">
            <a:extLst>
              <a:ext uri="{FF2B5EF4-FFF2-40B4-BE49-F238E27FC236}">
                <a16:creationId xmlns:a16="http://schemas.microsoft.com/office/drawing/2014/main" id="{F3511573-A48F-8F57-F4E7-B5B479C8F85B}"/>
              </a:ext>
            </a:extLst>
          </p:cNvPr>
          <p:cNvSpPr/>
          <p:nvPr userDrawn="1"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8" name="文本框 107">
            <a:extLst>
              <a:ext uri="{FF2B5EF4-FFF2-40B4-BE49-F238E27FC236}">
                <a16:creationId xmlns:a16="http://schemas.microsoft.com/office/drawing/2014/main" id="{78952790-4D74-2C97-3100-4E1BC9A7B634}"/>
              </a:ext>
            </a:extLst>
          </p:cNvPr>
          <p:cNvSpPr txBox="1"/>
          <p:nvPr userDrawn="1"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09" name="矩形 7">
            <a:extLst>
              <a:ext uri="{FF2B5EF4-FFF2-40B4-BE49-F238E27FC236}">
                <a16:creationId xmlns:a16="http://schemas.microsoft.com/office/drawing/2014/main" id="{2381DD65-699C-4C38-A035-3868536DFE7D}"/>
              </a:ext>
            </a:extLst>
          </p:cNvPr>
          <p:cNvSpPr/>
          <p:nvPr userDrawn="1"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8311410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B181A270-CBF8-7FCF-117D-8F957972D3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2023/3/20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83C27FE6-0B58-9461-1351-E5A64A8414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D10EF22D-E0A5-374F-8769-0DB3C877A1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6" name="图片 5">
            <a:hlinkClick r:id="rId7"/>
            <a:extLst>
              <a:ext uri="{FF2B5EF4-FFF2-40B4-BE49-F238E27FC236}">
                <a16:creationId xmlns:a16="http://schemas.microsoft.com/office/drawing/2014/main" id="{C11CC25B-5C84-BFBD-AA6E-044A9E0615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8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-56354632"/>
            <a:ext cx="4114801" cy="1106091"/>
          </a:xfrm>
          <a:prstGeom prst="rect">
            <a:avLst/>
          </a:prstGeom>
        </p:spPr>
      </p:pic>
      <p:grpSp>
        <p:nvGrpSpPr>
          <p:cNvPr id="7" name="组合 6">
            <a:extLst>
              <a:ext uri="{FF2B5EF4-FFF2-40B4-BE49-F238E27FC236}">
                <a16:creationId xmlns:a16="http://schemas.microsoft.com/office/drawing/2014/main" id="{1465CBBF-07BB-7939-AB22-A4841966477C}"/>
              </a:ext>
            </a:extLst>
          </p:cNvPr>
          <p:cNvGrpSpPr/>
          <p:nvPr userDrawn="1"/>
        </p:nvGrpSpPr>
        <p:grpSpPr>
          <a:xfrm>
            <a:off x="2319" y="61383628"/>
            <a:ext cx="7725222" cy="1106091"/>
            <a:chOff x="2319" y="7301378"/>
            <a:chExt cx="8760681" cy="1254347"/>
          </a:xfrm>
        </p:grpSpPr>
        <p:grpSp>
          <p:nvGrpSpPr>
            <p:cNvPr id="8" name="组合 7" descr="51PPT模板网 &#10;唯一官网网址：www.51pptmoban.com">
              <a:extLst>
                <a:ext uri="{FF2B5EF4-FFF2-40B4-BE49-F238E27FC236}">
                  <a16:creationId xmlns:a16="http://schemas.microsoft.com/office/drawing/2014/main" id="{C8B627E0-0C9C-8E0C-63F8-6F8A3228BBCE}"/>
                </a:ext>
              </a:extLst>
            </p:cNvPr>
            <p:cNvGrpSpPr/>
            <p:nvPr userDrawn="1"/>
          </p:nvGrpSpPr>
          <p:grpSpPr>
            <a:xfrm>
              <a:off x="2319" y="7301378"/>
              <a:ext cx="8760681" cy="1254347"/>
              <a:chOff x="2070420" y="2925140"/>
              <a:chExt cx="10503063" cy="1503820"/>
            </a:xfrm>
            <a:solidFill>
              <a:schemeClr val="bg1"/>
            </a:solidFill>
          </p:grpSpPr>
          <p:sp>
            <p:nvSpPr>
              <p:cNvPr id="10" name="TextBox 56">
                <a:hlinkClick r:id="rId7"/>
                <a:extLst>
                  <a:ext uri="{FF2B5EF4-FFF2-40B4-BE49-F238E27FC236}">
                    <a16:creationId xmlns:a16="http://schemas.microsoft.com/office/drawing/2014/main" id="{32E7690C-336F-5391-5829-44B9BCFE350E}"/>
                  </a:ext>
                </a:extLst>
              </p:cNvPr>
              <p:cNvSpPr txBox="1"/>
              <p:nvPr>
                <p:custDataLst>
                  <p:tags r:id="rId2"/>
                </p:custDataLst>
              </p:nvPr>
            </p:nvSpPr>
            <p:spPr>
              <a:xfrm>
                <a:off x="4260109" y="2925140"/>
                <a:ext cx="3831488" cy="604951"/>
              </a:xfrm>
              <a:custGeom>
                <a:avLst/>
                <a:gdLst/>
                <a:ahLst/>
                <a:cxnLst/>
                <a:rect l="l" t="t" r="r" b="b"/>
                <a:pathLst>
                  <a:path w="3831488" h="604951">
                    <a:moveTo>
                      <a:pt x="2949130" y="347167"/>
                    </a:moveTo>
                    <a:cubicBezTo>
                      <a:pt x="2944381" y="408051"/>
                      <a:pt x="2933154" y="462457"/>
                      <a:pt x="2915450" y="510387"/>
                    </a:cubicBezTo>
                    <a:cubicBezTo>
                      <a:pt x="2947835" y="490093"/>
                      <a:pt x="2976334" y="468071"/>
                      <a:pt x="3000946" y="444322"/>
                    </a:cubicBezTo>
                    <a:cubicBezTo>
                      <a:pt x="2981947" y="415823"/>
                      <a:pt x="2964675" y="383438"/>
                      <a:pt x="2949130" y="347167"/>
                    </a:cubicBezTo>
                    <a:close/>
                    <a:moveTo>
                      <a:pt x="3017787" y="277215"/>
                    </a:moveTo>
                    <a:cubicBezTo>
                      <a:pt x="3029013" y="309168"/>
                      <a:pt x="3042399" y="338315"/>
                      <a:pt x="3057944" y="364655"/>
                    </a:cubicBezTo>
                    <a:cubicBezTo>
                      <a:pt x="3070466" y="339610"/>
                      <a:pt x="3079966" y="310464"/>
                      <a:pt x="3086443" y="277215"/>
                    </a:cubicBezTo>
                    <a:close/>
                    <a:moveTo>
                      <a:pt x="2307717" y="276568"/>
                    </a:moveTo>
                    <a:lnTo>
                      <a:pt x="2307717" y="296646"/>
                    </a:lnTo>
                    <a:lnTo>
                      <a:pt x="2451506" y="296646"/>
                    </a:lnTo>
                    <a:lnTo>
                      <a:pt x="2451506" y="276568"/>
                    </a:lnTo>
                    <a:close/>
                    <a:moveTo>
                      <a:pt x="3558159" y="255841"/>
                    </a:moveTo>
                    <a:cubicBezTo>
                      <a:pt x="3552977" y="268795"/>
                      <a:pt x="3544341" y="288658"/>
                      <a:pt x="3532251" y="315430"/>
                    </a:cubicBezTo>
                    <a:lnTo>
                      <a:pt x="3560749" y="374370"/>
                    </a:lnTo>
                    <a:cubicBezTo>
                      <a:pt x="3567658" y="362712"/>
                      <a:pt x="3574999" y="349542"/>
                      <a:pt x="3582771" y="334861"/>
                    </a:cubicBezTo>
                    <a:lnTo>
                      <a:pt x="3590544" y="321259"/>
                    </a:lnTo>
                    <a:cubicBezTo>
                      <a:pt x="3580612" y="300532"/>
                      <a:pt x="3569817" y="278727"/>
                      <a:pt x="3558159" y="255841"/>
                    </a:cubicBezTo>
                    <a:close/>
                    <a:moveTo>
                      <a:pt x="3386518" y="218275"/>
                    </a:moveTo>
                    <a:lnTo>
                      <a:pt x="3386518" y="393801"/>
                    </a:lnTo>
                    <a:cubicBezTo>
                      <a:pt x="3402927" y="367893"/>
                      <a:pt x="3418471" y="341338"/>
                      <a:pt x="3433153" y="314134"/>
                    </a:cubicBezTo>
                    <a:cubicBezTo>
                      <a:pt x="3422790" y="291681"/>
                      <a:pt x="3407245" y="259727"/>
                      <a:pt x="3386518" y="218275"/>
                    </a:cubicBezTo>
                    <a:close/>
                    <a:moveTo>
                      <a:pt x="2307717" y="209854"/>
                    </a:moveTo>
                    <a:lnTo>
                      <a:pt x="2307717" y="227342"/>
                    </a:lnTo>
                    <a:lnTo>
                      <a:pt x="2451506" y="227342"/>
                    </a:lnTo>
                    <a:lnTo>
                      <a:pt x="2451506" y="209854"/>
                    </a:lnTo>
                    <a:close/>
                    <a:moveTo>
                      <a:pt x="3729799" y="205968"/>
                    </a:moveTo>
                    <a:cubicBezTo>
                      <a:pt x="3717277" y="242671"/>
                      <a:pt x="3702596" y="280670"/>
                      <a:pt x="3685756" y="319963"/>
                    </a:cubicBezTo>
                    <a:cubicBezTo>
                      <a:pt x="3700005" y="347599"/>
                      <a:pt x="3714686" y="377393"/>
                      <a:pt x="3729799" y="409346"/>
                    </a:cubicBezTo>
                    <a:close/>
                    <a:moveTo>
                      <a:pt x="1335329" y="177469"/>
                    </a:moveTo>
                    <a:lnTo>
                      <a:pt x="1335329" y="303123"/>
                    </a:lnTo>
                    <a:lnTo>
                      <a:pt x="1362532" y="303123"/>
                    </a:lnTo>
                    <a:cubicBezTo>
                      <a:pt x="1389304" y="303123"/>
                      <a:pt x="1408195" y="298805"/>
                      <a:pt x="1419206" y="290169"/>
                    </a:cubicBezTo>
                    <a:cubicBezTo>
                      <a:pt x="1430217" y="281533"/>
                      <a:pt x="1435722" y="265341"/>
                      <a:pt x="1435722" y="241592"/>
                    </a:cubicBezTo>
                    <a:cubicBezTo>
                      <a:pt x="1435722" y="216547"/>
                      <a:pt x="1430109" y="199599"/>
                      <a:pt x="1418882" y="190747"/>
                    </a:cubicBezTo>
                    <a:cubicBezTo>
                      <a:pt x="1407655" y="181895"/>
                      <a:pt x="1388872" y="177469"/>
                      <a:pt x="1362532" y="177469"/>
                    </a:cubicBezTo>
                    <a:close/>
                    <a:moveTo>
                      <a:pt x="906704" y="177469"/>
                    </a:moveTo>
                    <a:lnTo>
                      <a:pt x="906704" y="303123"/>
                    </a:lnTo>
                    <a:lnTo>
                      <a:pt x="933907" y="303123"/>
                    </a:lnTo>
                    <a:cubicBezTo>
                      <a:pt x="960679" y="303123"/>
                      <a:pt x="979570" y="298805"/>
                      <a:pt x="990581" y="290169"/>
                    </a:cubicBezTo>
                    <a:cubicBezTo>
                      <a:pt x="1001592" y="281533"/>
                      <a:pt x="1007097" y="265341"/>
                      <a:pt x="1007097" y="241592"/>
                    </a:cubicBezTo>
                    <a:cubicBezTo>
                      <a:pt x="1007097" y="216547"/>
                      <a:pt x="1001484" y="199599"/>
                      <a:pt x="990257" y="190747"/>
                    </a:cubicBezTo>
                    <a:cubicBezTo>
                      <a:pt x="979030" y="181895"/>
                      <a:pt x="960247" y="177469"/>
                      <a:pt x="933907" y="177469"/>
                    </a:cubicBezTo>
                    <a:close/>
                    <a:moveTo>
                      <a:pt x="3386518" y="115290"/>
                    </a:moveTo>
                    <a:lnTo>
                      <a:pt x="3386518" y="168402"/>
                    </a:lnTo>
                    <a:lnTo>
                      <a:pt x="3439630" y="141198"/>
                    </a:lnTo>
                    <a:lnTo>
                      <a:pt x="3480435" y="215684"/>
                    </a:lnTo>
                    <a:cubicBezTo>
                      <a:pt x="3493821" y="183731"/>
                      <a:pt x="3504616" y="154584"/>
                      <a:pt x="3512820" y="128244"/>
                    </a:cubicBezTo>
                    <a:lnTo>
                      <a:pt x="3594430" y="158038"/>
                    </a:lnTo>
                    <a:cubicBezTo>
                      <a:pt x="3590112" y="171856"/>
                      <a:pt x="3585578" y="185242"/>
                      <a:pt x="3580828" y="198196"/>
                    </a:cubicBezTo>
                    <a:lnTo>
                      <a:pt x="3611270" y="183946"/>
                    </a:lnTo>
                    <a:cubicBezTo>
                      <a:pt x="3625520" y="208559"/>
                      <a:pt x="3633724" y="223024"/>
                      <a:pt x="3635883" y="227342"/>
                    </a:cubicBezTo>
                    <a:cubicBezTo>
                      <a:pt x="3651428" y="190639"/>
                      <a:pt x="3663086" y="159550"/>
                      <a:pt x="3670858" y="134074"/>
                    </a:cubicBezTo>
                    <a:lnTo>
                      <a:pt x="3729799" y="156743"/>
                    </a:lnTo>
                    <a:lnTo>
                      <a:pt x="3729799" y="115290"/>
                    </a:lnTo>
                    <a:close/>
                    <a:moveTo>
                      <a:pt x="1605267" y="78371"/>
                    </a:moveTo>
                    <a:lnTo>
                      <a:pt x="1947901" y="78371"/>
                    </a:lnTo>
                    <a:lnTo>
                      <a:pt x="1947901" y="191071"/>
                    </a:lnTo>
                    <a:lnTo>
                      <a:pt x="1840382" y="191071"/>
                    </a:lnTo>
                    <a:lnTo>
                      <a:pt x="1840382" y="527875"/>
                    </a:lnTo>
                    <a:lnTo>
                      <a:pt x="1712138" y="527875"/>
                    </a:lnTo>
                    <a:lnTo>
                      <a:pt x="1712138" y="191071"/>
                    </a:lnTo>
                    <a:lnTo>
                      <a:pt x="1605267" y="191071"/>
                    </a:lnTo>
                    <a:close/>
                    <a:moveTo>
                      <a:pt x="1206437" y="78371"/>
                    </a:moveTo>
                    <a:lnTo>
                      <a:pt x="1381315" y="78371"/>
                    </a:lnTo>
                    <a:cubicBezTo>
                      <a:pt x="1416723" y="78371"/>
                      <a:pt x="1446301" y="81286"/>
                      <a:pt x="1470050" y="87115"/>
                    </a:cubicBezTo>
                    <a:cubicBezTo>
                      <a:pt x="1493799" y="92945"/>
                      <a:pt x="1512906" y="102228"/>
                      <a:pt x="1527372" y="114966"/>
                    </a:cubicBezTo>
                    <a:cubicBezTo>
                      <a:pt x="1541837" y="127704"/>
                      <a:pt x="1552092" y="144221"/>
                      <a:pt x="1558137" y="164515"/>
                    </a:cubicBezTo>
                    <a:cubicBezTo>
                      <a:pt x="1564183" y="184810"/>
                      <a:pt x="1567205" y="209423"/>
                      <a:pt x="1567205" y="238353"/>
                    </a:cubicBezTo>
                    <a:cubicBezTo>
                      <a:pt x="1567205" y="269875"/>
                      <a:pt x="1563859" y="296322"/>
                      <a:pt x="1557166" y="317697"/>
                    </a:cubicBezTo>
                    <a:cubicBezTo>
                      <a:pt x="1550473" y="339071"/>
                      <a:pt x="1539678" y="356235"/>
                      <a:pt x="1524781" y="369189"/>
                    </a:cubicBezTo>
                    <a:cubicBezTo>
                      <a:pt x="1509884" y="382143"/>
                      <a:pt x="1490669" y="391426"/>
                      <a:pt x="1467136" y="397040"/>
                    </a:cubicBezTo>
                    <a:cubicBezTo>
                      <a:pt x="1443603" y="402653"/>
                      <a:pt x="1414996" y="405460"/>
                      <a:pt x="1381315" y="405460"/>
                    </a:cubicBezTo>
                    <a:lnTo>
                      <a:pt x="1335329" y="405460"/>
                    </a:lnTo>
                    <a:lnTo>
                      <a:pt x="1335329" y="527875"/>
                    </a:lnTo>
                    <a:lnTo>
                      <a:pt x="1206437" y="527875"/>
                    </a:lnTo>
                    <a:close/>
                    <a:moveTo>
                      <a:pt x="777811" y="78371"/>
                    </a:moveTo>
                    <a:lnTo>
                      <a:pt x="952690" y="78371"/>
                    </a:lnTo>
                    <a:cubicBezTo>
                      <a:pt x="988098" y="78371"/>
                      <a:pt x="1017676" y="81286"/>
                      <a:pt x="1041425" y="87115"/>
                    </a:cubicBezTo>
                    <a:cubicBezTo>
                      <a:pt x="1065174" y="92945"/>
                      <a:pt x="1084281" y="102228"/>
                      <a:pt x="1098747" y="114966"/>
                    </a:cubicBezTo>
                    <a:cubicBezTo>
                      <a:pt x="1113212" y="127704"/>
                      <a:pt x="1123467" y="144221"/>
                      <a:pt x="1129512" y="164515"/>
                    </a:cubicBezTo>
                    <a:cubicBezTo>
                      <a:pt x="1135558" y="184810"/>
                      <a:pt x="1138580" y="209423"/>
                      <a:pt x="1138580" y="238353"/>
                    </a:cubicBezTo>
                    <a:cubicBezTo>
                      <a:pt x="1138580" y="269875"/>
                      <a:pt x="1135234" y="296322"/>
                      <a:pt x="1128541" y="317697"/>
                    </a:cubicBezTo>
                    <a:cubicBezTo>
                      <a:pt x="1121848" y="339071"/>
                      <a:pt x="1111053" y="356235"/>
                      <a:pt x="1096156" y="369189"/>
                    </a:cubicBezTo>
                    <a:cubicBezTo>
                      <a:pt x="1081259" y="382143"/>
                      <a:pt x="1062044" y="391426"/>
                      <a:pt x="1038511" y="397040"/>
                    </a:cubicBezTo>
                    <a:cubicBezTo>
                      <a:pt x="1014977" y="402653"/>
                      <a:pt x="986371" y="405460"/>
                      <a:pt x="952690" y="405460"/>
                    </a:cubicBezTo>
                    <a:lnTo>
                      <a:pt x="906704" y="405460"/>
                    </a:lnTo>
                    <a:lnTo>
                      <a:pt x="906704" y="527875"/>
                    </a:lnTo>
                    <a:lnTo>
                      <a:pt x="777811" y="527875"/>
                    </a:lnTo>
                    <a:close/>
                    <a:moveTo>
                      <a:pt x="541439" y="78371"/>
                    </a:moveTo>
                    <a:lnTo>
                      <a:pt x="636651" y="78371"/>
                    </a:lnTo>
                    <a:lnTo>
                      <a:pt x="636651" y="527875"/>
                    </a:lnTo>
                    <a:lnTo>
                      <a:pt x="512940" y="527875"/>
                    </a:lnTo>
                    <a:lnTo>
                      <a:pt x="512940" y="187833"/>
                    </a:lnTo>
                    <a:lnTo>
                      <a:pt x="404127" y="209207"/>
                    </a:lnTo>
                    <a:lnTo>
                      <a:pt x="404127" y="105575"/>
                    </a:lnTo>
                    <a:close/>
                    <a:moveTo>
                      <a:pt x="33033" y="78371"/>
                    </a:moveTo>
                    <a:lnTo>
                      <a:pt x="281749" y="78371"/>
                    </a:lnTo>
                    <a:lnTo>
                      <a:pt x="281749" y="180708"/>
                    </a:lnTo>
                    <a:lnTo>
                      <a:pt x="132131" y="180708"/>
                    </a:lnTo>
                    <a:lnTo>
                      <a:pt x="121120" y="249364"/>
                    </a:lnTo>
                    <a:cubicBezTo>
                      <a:pt x="128892" y="247637"/>
                      <a:pt x="136125" y="246450"/>
                      <a:pt x="142818" y="245802"/>
                    </a:cubicBezTo>
                    <a:cubicBezTo>
                      <a:pt x="149511" y="245154"/>
                      <a:pt x="157175" y="244830"/>
                      <a:pt x="165811" y="244830"/>
                    </a:cubicBezTo>
                    <a:cubicBezTo>
                      <a:pt x="214605" y="244830"/>
                      <a:pt x="250768" y="256489"/>
                      <a:pt x="274301" y="279806"/>
                    </a:cubicBezTo>
                    <a:cubicBezTo>
                      <a:pt x="297834" y="303123"/>
                      <a:pt x="309601" y="338099"/>
                      <a:pt x="309601" y="384733"/>
                    </a:cubicBezTo>
                    <a:cubicBezTo>
                      <a:pt x="309601" y="435254"/>
                      <a:pt x="291897" y="472821"/>
                      <a:pt x="256489" y="497433"/>
                    </a:cubicBezTo>
                    <a:cubicBezTo>
                      <a:pt x="221082" y="522046"/>
                      <a:pt x="171209" y="534352"/>
                      <a:pt x="106870" y="534352"/>
                    </a:cubicBezTo>
                    <a:cubicBezTo>
                      <a:pt x="86144" y="534352"/>
                      <a:pt x="68116" y="533704"/>
                      <a:pt x="52788" y="532409"/>
                    </a:cubicBezTo>
                    <a:cubicBezTo>
                      <a:pt x="37459" y="531114"/>
                      <a:pt x="21590" y="528955"/>
                      <a:pt x="5182" y="525932"/>
                    </a:cubicBezTo>
                    <a:lnTo>
                      <a:pt x="5182" y="422948"/>
                    </a:lnTo>
                    <a:cubicBezTo>
                      <a:pt x="12954" y="424675"/>
                      <a:pt x="20187" y="426186"/>
                      <a:pt x="26880" y="427482"/>
                    </a:cubicBezTo>
                    <a:cubicBezTo>
                      <a:pt x="33572" y="428777"/>
                      <a:pt x="40265" y="429964"/>
                      <a:pt x="46958" y="431044"/>
                    </a:cubicBezTo>
                    <a:cubicBezTo>
                      <a:pt x="53651" y="432124"/>
                      <a:pt x="60668" y="432879"/>
                      <a:pt x="68008" y="433311"/>
                    </a:cubicBezTo>
                    <a:cubicBezTo>
                      <a:pt x="75349" y="433743"/>
                      <a:pt x="83985" y="433959"/>
                      <a:pt x="93916" y="433959"/>
                    </a:cubicBezTo>
                    <a:cubicBezTo>
                      <a:pt x="105575" y="433959"/>
                      <a:pt x="116586" y="433311"/>
                      <a:pt x="126949" y="432016"/>
                    </a:cubicBezTo>
                    <a:cubicBezTo>
                      <a:pt x="137312" y="430720"/>
                      <a:pt x="146380" y="428237"/>
                      <a:pt x="154153" y="424567"/>
                    </a:cubicBezTo>
                    <a:cubicBezTo>
                      <a:pt x="161925" y="420897"/>
                      <a:pt x="168078" y="415823"/>
                      <a:pt x="172612" y="409346"/>
                    </a:cubicBezTo>
                    <a:cubicBezTo>
                      <a:pt x="177146" y="402869"/>
                      <a:pt x="179413" y="394449"/>
                      <a:pt x="179413" y="384086"/>
                    </a:cubicBezTo>
                    <a:cubicBezTo>
                      <a:pt x="179413" y="364223"/>
                      <a:pt x="172720" y="351161"/>
                      <a:pt x="159334" y="344900"/>
                    </a:cubicBezTo>
                    <a:cubicBezTo>
                      <a:pt x="145948" y="338639"/>
                      <a:pt x="126301" y="335508"/>
                      <a:pt x="100393" y="335508"/>
                    </a:cubicBezTo>
                    <a:cubicBezTo>
                      <a:pt x="84849" y="335508"/>
                      <a:pt x="68008" y="336480"/>
                      <a:pt x="49873" y="338423"/>
                    </a:cubicBezTo>
                    <a:cubicBezTo>
                      <a:pt x="31737" y="340366"/>
                      <a:pt x="15113" y="342633"/>
                      <a:pt x="0" y="345224"/>
                    </a:cubicBezTo>
                    <a:close/>
                    <a:moveTo>
                      <a:pt x="3287420" y="14897"/>
                    </a:moveTo>
                    <a:lnTo>
                      <a:pt x="3831488" y="14897"/>
                    </a:lnTo>
                    <a:lnTo>
                      <a:pt x="3831488" y="512978"/>
                    </a:lnTo>
                    <a:cubicBezTo>
                      <a:pt x="3831488" y="535000"/>
                      <a:pt x="3828466" y="552056"/>
                      <a:pt x="3822420" y="564146"/>
                    </a:cubicBezTo>
                    <a:cubicBezTo>
                      <a:pt x="3816375" y="576237"/>
                      <a:pt x="3806552" y="584873"/>
                      <a:pt x="3792950" y="590054"/>
                    </a:cubicBezTo>
                    <a:cubicBezTo>
                      <a:pt x="3779348" y="595236"/>
                      <a:pt x="3760025" y="598906"/>
                      <a:pt x="3734981" y="601065"/>
                    </a:cubicBezTo>
                    <a:lnTo>
                      <a:pt x="3685756" y="604951"/>
                    </a:lnTo>
                    <a:lnTo>
                      <a:pt x="3656609" y="509092"/>
                    </a:lnTo>
                    <a:lnTo>
                      <a:pt x="3700653" y="504558"/>
                    </a:lnTo>
                    <a:cubicBezTo>
                      <a:pt x="3711880" y="503694"/>
                      <a:pt x="3719544" y="501211"/>
                      <a:pt x="3723646" y="497109"/>
                    </a:cubicBezTo>
                    <a:cubicBezTo>
                      <a:pt x="3727748" y="493007"/>
                      <a:pt x="3729799" y="485991"/>
                      <a:pt x="3729799" y="476059"/>
                    </a:cubicBezTo>
                    <a:lnTo>
                      <a:pt x="3729799" y="454037"/>
                    </a:lnTo>
                    <a:lnTo>
                      <a:pt x="3667620" y="486422"/>
                    </a:lnTo>
                    <a:cubicBezTo>
                      <a:pt x="3659416" y="467423"/>
                      <a:pt x="3649269" y="445185"/>
                      <a:pt x="3637178" y="419709"/>
                    </a:cubicBezTo>
                    <a:cubicBezTo>
                      <a:pt x="3614293" y="463753"/>
                      <a:pt x="3587737" y="506717"/>
                      <a:pt x="3557511" y="548602"/>
                    </a:cubicBezTo>
                    <a:lnTo>
                      <a:pt x="3481730" y="500024"/>
                    </a:lnTo>
                    <a:cubicBezTo>
                      <a:pt x="3498139" y="476275"/>
                      <a:pt x="3514763" y="450799"/>
                      <a:pt x="3531603" y="423595"/>
                    </a:cubicBezTo>
                    <a:lnTo>
                      <a:pt x="3493389" y="444970"/>
                    </a:lnTo>
                    <a:cubicBezTo>
                      <a:pt x="3490798" y="438493"/>
                      <a:pt x="3486480" y="428777"/>
                      <a:pt x="3480435" y="415823"/>
                    </a:cubicBezTo>
                    <a:cubicBezTo>
                      <a:pt x="3458413" y="454685"/>
                      <a:pt x="3436391" y="490093"/>
                      <a:pt x="3414369" y="522046"/>
                    </a:cubicBezTo>
                    <a:lnTo>
                      <a:pt x="3386518" y="501319"/>
                    </a:lnTo>
                    <a:lnTo>
                      <a:pt x="3386518" y="601065"/>
                    </a:lnTo>
                    <a:lnTo>
                      <a:pt x="3287420" y="601065"/>
                    </a:lnTo>
                    <a:close/>
                    <a:moveTo>
                      <a:pt x="2691346" y="1295"/>
                    </a:moveTo>
                    <a:lnTo>
                      <a:pt x="2784615" y="3886"/>
                    </a:lnTo>
                    <a:lnTo>
                      <a:pt x="2784615" y="95859"/>
                    </a:lnTo>
                    <a:lnTo>
                      <a:pt x="2833192" y="95859"/>
                    </a:lnTo>
                    <a:lnTo>
                      <a:pt x="2833192" y="194310"/>
                    </a:lnTo>
                    <a:lnTo>
                      <a:pt x="2784615" y="194310"/>
                    </a:lnTo>
                    <a:lnTo>
                      <a:pt x="2784615" y="247421"/>
                    </a:lnTo>
                    <a:lnTo>
                      <a:pt x="2800159" y="228638"/>
                    </a:lnTo>
                    <a:cubicBezTo>
                      <a:pt x="2816568" y="245910"/>
                      <a:pt x="2834919" y="266204"/>
                      <a:pt x="2855214" y="289522"/>
                    </a:cubicBezTo>
                    <a:cubicBezTo>
                      <a:pt x="2856077" y="260159"/>
                      <a:pt x="2856509" y="235762"/>
                      <a:pt x="2856509" y="216331"/>
                    </a:cubicBezTo>
                    <a:lnTo>
                      <a:pt x="2856509" y="36919"/>
                    </a:lnTo>
                    <a:cubicBezTo>
                      <a:pt x="2972664" y="34760"/>
                      <a:pt x="3081693" y="27419"/>
                      <a:pt x="3183598" y="14897"/>
                    </a:cubicBezTo>
                    <a:lnTo>
                      <a:pt x="3203676" y="119824"/>
                    </a:lnTo>
                    <a:cubicBezTo>
                      <a:pt x="3154451" y="124142"/>
                      <a:pt x="3071114" y="129755"/>
                      <a:pt x="2953664" y="136664"/>
                    </a:cubicBezTo>
                    <a:lnTo>
                      <a:pt x="2953664" y="179413"/>
                    </a:lnTo>
                    <a:lnTo>
                      <a:pt x="3185541" y="179413"/>
                    </a:lnTo>
                    <a:lnTo>
                      <a:pt x="3185541" y="283045"/>
                    </a:lnTo>
                    <a:cubicBezTo>
                      <a:pt x="3177768" y="316293"/>
                      <a:pt x="3168809" y="346087"/>
                      <a:pt x="3158661" y="372427"/>
                    </a:cubicBezTo>
                    <a:cubicBezTo>
                      <a:pt x="3148514" y="398767"/>
                      <a:pt x="3136100" y="423164"/>
                      <a:pt x="3121418" y="445617"/>
                    </a:cubicBezTo>
                    <a:cubicBezTo>
                      <a:pt x="3150349" y="473252"/>
                      <a:pt x="3184461" y="496570"/>
                      <a:pt x="3223755" y="515569"/>
                    </a:cubicBezTo>
                    <a:lnTo>
                      <a:pt x="3167405" y="604951"/>
                    </a:lnTo>
                    <a:cubicBezTo>
                      <a:pt x="3125089" y="577748"/>
                      <a:pt x="3089465" y="549033"/>
                      <a:pt x="3060535" y="518807"/>
                    </a:cubicBezTo>
                    <a:cubicBezTo>
                      <a:pt x="3032036" y="546011"/>
                      <a:pt x="2994038" y="574725"/>
                      <a:pt x="2946540" y="604951"/>
                    </a:cubicBezTo>
                    <a:lnTo>
                      <a:pt x="2898610" y="551192"/>
                    </a:lnTo>
                    <a:cubicBezTo>
                      <a:pt x="2891269" y="568033"/>
                      <a:pt x="2882849" y="585520"/>
                      <a:pt x="2873350" y="603656"/>
                    </a:cubicBezTo>
                    <a:lnTo>
                      <a:pt x="2785262" y="546011"/>
                    </a:lnTo>
                    <a:cubicBezTo>
                      <a:pt x="2807716" y="509308"/>
                      <a:pt x="2824016" y="474980"/>
                      <a:pt x="2834164" y="443026"/>
                    </a:cubicBezTo>
                    <a:cubicBezTo>
                      <a:pt x="2844311" y="411073"/>
                      <a:pt x="2850896" y="370484"/>
                      <a:pt x="2853918" y="321259"/>
                    </a:cubicBezTo>
                    <a:lnTo>
                      <a:pt x="2823476" y="375018"/>
                    </a:lnTo>
                    <a:cubicBezTo>
                      <a:pt x="2811386" y="358610"/>
                      <a:pt x="2798432" y="342201"/>
                      <a:pt x="2784615" y="325793"/>
                    </a:cubicBezTo>
                    <a:lnTo>
                      <a:pt x="2784615" y="601065"/>
                    </a:lnTo>
                    <a:lnTo>
                      <a:pt x="2691346" y="601065"/>
                    </a:lnTo>
                    <a:lnTo>
                      <a:pt x="2691346" y="376961"/>
                    </a:lnTo>
                    <a:cubicBezTo>
                      <a:pt x="2680982" y="396824"/>
                      <a:pt x="2670080" y="416255"/>
                      <a:pt x="2658637" y="435254"/>
                    </a:cubicBezTo>
                    <a:cubicBezTo>
                      <a:pt x="2647194" y="454253"/>
                      <a:pt x="2638019" y="468503"/>
                      <a:pt x="2631110" y="478002"/>
                    </a:cubicBezTo>
                    <a:lnTo>
                      <a:pt x="2612974" y="332917"/>
                    </a:lnTo>
                    <a:cubicBezTo>
                      <a:pt x="2630246" y="310464"/>
                      <a:pt x="2645683" y="286607"/>
                      <a:pt x="2659285" y="261347"/>
                    </a:cubicBezTo>
                    <a:cubicBezTo>
                      <a:pt x="2672886" y="236086"/>
                      <a:pt x="2682494" y="213741"/>
                      <a:pt x="2688107" y="194310"/>
                    </a:cubicBezTo>
                    <a:lnTo>
                      <a:pt x="2638234" y="194310"/>
                    </a:lnTo>
                    <a:lnTo>
                      <a:pt x="2638234" y="95859"/>
                    </a:lnTo>
                    <a:lnTo>
                      <a:pt x="2691346" y="95859"/>
                    </a:lnTo>
                    <a:close/>
                    <a:moveTo>
                      <a:pt x="2259787" y="1295"/>
                    </a:moveTo>
                    <a:lnTo>
                      <a:pt x="2345931" y="3886"/>
                    </a:lnTo>
                    <a:lnTo>
                      <a:pt x="2345931" y="31737"/>
                    </a:lnTo>
                    <a:lnTo>
                      <a:pt x="2413292" y="31737"/>
                    </a:lnTo>
                    <a:lnTo>
                      <a:pt x="2413292" y="1295"/>
                    </a:lnTo>
                    <a:lnTo>
                      <a:pt x="2501379" y="3886"/>
                    </a:lnTo>
                    <a:lnTo>
                      <a:pt x="2501379" y="31737"/>
                    </a:lnTo>
                    <a:lnTo>
                      <a:pt x="2569388" y="31737"/>
                    </a:lnTo>
                    <a:lnTo>
                      <a:pt x="2569388" y="118529"/>
                    </a:lnTo>
                    <a:lnTo>
                      <a:pt x="2501379" y="118529"/>
                    </a:lnTo>
                    <a:lnTo>
                      <a:pt x="2501379" y="139255"/>
                    </a:lnTo>
                    <a:lnTo>
                      <a:pt x="2413292" y="139255"/>
                    </a:lnTo>
                    <a:lnTo>
                      <a:pt x="2413292" y="118529"/>
                    </a:lnTo>
                    <a:lnTo>
                      <a:pt x="2345931" y="118529"/>
                    </a:lnTo>
                    <a:lnTo>
                      <a:pt x="2345931" y="139255"/>
                    </a:lnTo>
                    <a:lnTo>
                      <a:pt x="2259787" y="139255"/>
                    </a:lnTo>
                    <a:lnTo>
                      <a:pt x="2259787" y="118529"/>
                    </a:lnTo>
                    <a:lnTo>
                      <a:pt x="2202142" y="118529"/>
                    </a:lnTo>
                    <a:lnTo>
                      <a:pt x="2202142" y="31737"/>
                    </a:lnTo>
                    <a:lnTo>
                      <a:pt x="2259787" y="31737"/>
                    </a:lnTo>
                    <a:close/>
                    <a:moveTo>
                      <a:pt x="2051228" y="0"/>
                    </a:moveTo>
                    <a:lnTo>
                      <a:pt x="2146440" y="2590"/>
                    </a:lnTo>
                    <a:lnTo>
                      <a:pt x="2146440" y="95859"/>
                    </a:lnTo>
                    <a:lnTo>
                      <a:pt x="2185949" y="95859"/>
                    </a:lnTo>
                    <a:lnTo>
                      <a:pt x="2185949" y="194310"/>
                    </a:lnTo>
                    <a:lnTo>
                      <a:pt x="2146440" y="194310"/>
                    </a:lnTo>
                    <a:lnTo>
                      <a:pt x="2146440" y="231229"/>
                    </a:lnTo>
                    <a:lnTo>
                      <a:pt x="2161337" y="215684"/>
                    </a:lnTo>
                    <a:cubicBezTo>
                      <a:pt x="2166950" y="222593"/>
                      <a:pt x="2183790" y="247205"/>
                      <a:pt x="2211857" y="289522"/>
                    </a:cubicBezTo>
                    <a:lnTo>
                      <a:pt x="2211857" y="149618"/>
                    </a:lnTo>
                    <a:lnTo>
                      <a:pt x="2548661" y="149618"/>
                    </a:lnTo>
                    <a:lnTo>
                      <a:pt x="2548661" y="352348"/>
                    </a:lnTo>
                    <a:lnTo>
                      <a:pt x="2428189" y="352348"/>
                    </a:lnTo>
                    <a:lnTo>
                      <a:pt x="2428189" y="382143"/>
                    </a:lnTo>
                    <a:lnTo>
                      <a:pt x="2572626" y="382143"/>
                    </a:lnTo>
                    <a:lnTo>
                      <a:pt x="2572626" y="461810"/>
                    </a:lnTo>
                    <a:lnTo>
                      <a:pt x="2434018" y="461810"/>
                    </a:lnTo>
                    <a:cubicBezTo>
                      <a:pt x="2447836" y="476491"/>
                      <a:pt x="2466403" y="487826"/>
                      <a:pt x="2489721" y="495814"/>
                    </a:cubicBezTo>
                    <a:cubicBezTo>
                      <a:pt x="2513038" y="503802"/>
                      <a:pt x="2546718" y="511251"/>
                      <a:pt x="2590762" y="518160"/>
                    </a:cubicBezTo>
                    <a:lnTo>
                      <a:pt x="2558377" y="602361"/>
                    </a:lnTo>
                    <a:cubicBezTo>
                      <a:pt x="2516924" y="594156"/>
                      <a:pt x="2482164" y="584441"/>
                      <a:pt x="2454097" y="573214"/>
                    </a:cubicBezTo>
                    <a:cubicBezTo>
                      <a:pt x="2426030" y="561987"/>
                      <a:pt x="2402281" y="547306"/>
                      <a:pt x="2382850" y="529171"/>
                    </a:cubicBezTo>
                    <a:cubicBezTo>
                      <a:pt x="2366442" y="545147"/>
                      <a:pt x="2343988" y="558965"/>
                      <a:pt x="2315489" y="570623"/>
                    </a:cubicBezTo>
                    <a:cubicBezTo>
                      <a:pt x="2286990" y="582282"/>
                      <a:pt x="2249640" y="593293"/>
                      <a:pt x="2203437" y="603656"/>
                    </a:cubicBezTo>
                    <a:lnTo>
                      <a:pt x="2165870" y="517512"/>
                    </a:lnTo>
                    <a:cubicBezTo>
                      <a:pt x="2212505" y="510603"/>
                      <a:pt x="2247157" y="503155"/>
                      <a:pt x="2269826" y="495166"/>
                    </a:cubicBezTo>
                    <a:cubicBezTo>
                      <a:pt x="2292496" y="487178"/>
                      <a:pt x="2308365" y="476059"/>
                      <a:pt x="2317432" y="461810"/>
                    </a:cubicBezTo>
                    <a:lnTo>
                      <a:pt x="2191778" y="461810"/>
                    </a:lnTo>
                    <a:lnTo>
                      <a:pt x="2191778" y="382143"/>
                    </a:lnTo>
                    <a:lnTo>
                      <a:pt x="2332329" y="382143"/>
                    </a:lnTo>
                    <a:lnTo>
                      <a:pt x="2332329" y="352348"/>
                    </a:lnTo>
                    <a:lnTo>
                      <a:pt x="2211857" y="352348"/>
                    </a:lnTo>
                    <a:lnTo>
                      <a:pt x="2211857" y="329679"/>
                    </a:lnTo>
                    <a:lnTo>
                      <a:pt x="2171052" y="375666"/>
                    </a:lnTo>
                    <a:lnTo>
                      <a:pt x="2146440" y="332270"/>
                    </a:lnTo>
                    <a:lnTo>
                      <a:pt x="2146440" y="599770"/>
                    </a:lnTo>
                    <a:lnTo>
                      <a:pt x="2051228" y="599770"/>
                    </a:lnTo>
                    <a:lnTo>
                      <a:pt x="2051228" y="373075"/>
                    </a:lnTo>
                    <a:cubicBezTo>
                      <a:pt x="2041296" y="393369"/>
                      <a:pt x="2030717" y="413340"/>
                      <a:pt x="2019490" y="432987"/>
                    </a:cubicBezTo>
                    <a:cubicBezTo>
                      <a:pt x="2008264" y="452634"/>
                      <a:pt x="1999412" y="467207"/>
                      <a:pt x="1992935" y="476707"/>
                    </a:cubicBezTo>
                    <a:lnTo>
                      <a:pt x="1976742" y="331622"/>
                    </a:lnTo>
                    <a:cubicBezTo>
                      <a:pt x="1995310" y="300964"/>
                      <a:pt x="2010531" y="274517"/>
                      <a:pt x="2022405" y="252279"/>
                    </a:cubicBezTo>
                    <a:cubicBezTo>
                      <a:pt x="2034280" y="230041"/>
                      <a:pt x="2042592" y="210718"/>
                      <a:pt x="2047342" y="194310"/>
                    </a:cubicBezTo>
                    <a:lnTo>
                      <a:pt x="2000707" y="194310"/>
                    </a:lnTo>
                    <a:lnTo>
                      <a:pt x="2000707" y="95859"/>
                    </a:lnTo>
                    <a:lnTo>
                      <a:pt x="2051228" y="95859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altLang="zh-CN" sz="5100" dirty="0"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endParaRPr>
              </a:p>
            </p:txBody>
          </p:sp>
          <p:sp>
            <p:nvSpPr>
              <p:cNvPr id="11" name="TextBox 35">
                <a:extLst>
                  <a:ext uri="{FF2B5EF4-FFF2-40B4-BE49-F238E27FC236}">
                    <a16:creationId xmlns:a16="http://schemas.microsoft.com/office/drawing/2014/main" id="{E33014E3-964D-B89A-8465-533ECEA96E6D}"/>
                  </a:ext>
                </a:extLst>
              </p:cNvPr>
              <p:cNvSpPr txBox="1"/>
              <p:nvPr>
                <p:custDataLst>
                  <p:tags r:id="rId3"/>
                </p:custDataLst>
              </p:nvPr>
            </p:nvSpPr>
            <p:spPr>
              <a:xfrm>
                <a:off x="5767184" y="3833264"/>
                <a:ext cx="6806299" cy="595696"/>
              </a:xfrm>
              <a:custGeom>
                <a:avLst/>
                <a:gdLst/>
                <a:ahLst/>
                <a:cxnLst/>
                <a:rect l="l" t="t" r="r" b="b"/>
                <a:pathLst>
                  <a:path w="6806298" h="595694">
                    <a:moveTo>
                      <a:pt x="5439423" y="342805"/>
                    </a:moveTo>
                    <a:lnTo>
                      <a:pt x="5551818" y="342805"/>
                    </a:lnTo>
                    <a:lnTo>
                      <a:pt x="5551818" y="455200"/>
                    </a:lnTo>
                    <a:lnTo>
                      <a:pt x="5439423" y="455200"/>
                    </a:lnTo>
                    <a:close/>
                    <a:moveTo>
                      <a:pt x="1629423" y="342805"/>
                    </a:moveTo>
                    <a:lnTo>
                      <a:pt x="1741818" y="342805"/>
                    </a:lnTo>
                    <a:lnTo>
                      <a:pt x="1741818" y="455200"/>
                    </a:lnTo>
                    <a:lnTo>
                      <a:pt x="1629423" y="455200"/>
                    </a:lnTo>
                    <a:close/>
                    <a:moveTo>
                      <a:pt x="4893050" y="328755"/>
                    </a:moveTo>
                    <a:cubicBezTo>
                      <a:pt x="4870196" y="328755"/>
                      <a:pt x="4853056" y="331003"/>
                      <a:pt x="4841629" y="335499"/>
                    </a:cubicBezTo>
                    <a:cubicBezTo>
                      <a:pt x="4830202" y="339995"/>
                      <a:pt x="4824489" y="347675"/>
                      <a:pt x="4824489" y="358540"/>
                    </a:cubicBezTo>
                    <a:cubicBezTo>
                      <a:pt x="4824489" y="364909"/>
                      <a:pt x="4827393" y="370248"/>
                      <a:pt x="4833199" y="374556"/>
                    </a:cubicBezTo>
                    <a:cubicBezTo>
                      <a:pt x="4839007" y="378865"/>
                      <a:pt x="4846968" y="381019"/>
                      <a:pt x="4857083" y="381019"/>
                    </a:cubicBezTo>
                    <a:cubicBezTo>
                      <a:pt x="4873568" y="381019"/>
                      <a:pt x="4886868" y="377460"/>
                      <a:pt x="4896983" y="370342"/>
                    </a:cubicBezTo>
                    <a:cubicBezTo>
                      <a:pt x="4907099" y="363223"/>
                      <a:pt x="4912157" y="353670"/>
                      <a:pt x="4912157" y="341681"/>
                    </a:cubicBezTo>
                    <a:lnTo>
                      <a:pt x="4912157" y="328755"/>
                    </a:lnTo>
                    <a:close/>
                    <a:moveTo>
                      <a:pt x="4152881" y="202873"/>
                    </a:moveTo>
                    <a:cubicBezTo>
                      <a:pt x="4133774" y="202873"/>
                      <a:pt x="4118694" y="210179"/>
                      <a:pt x="4107642" y="224790"/>
                    </a:cubicBezTo>
                    <a:cubicBezTo>
                      <a:pt x="4096590" y="239401"/>
                      <a:pt x="4091064" y="259445"/>
                      <a:pt x="4091064" y="284921"/>
                    </a:cubicBezTo>
                    <a:cubicBezTo>
                      <a:pt x="4091064" y="310397"/>
                      <a:pt x="4096590" y="330535"/>
                      <a:pt x="4107642" y="345334"/>
                    </a:cubicBezTo>
                    <a:cubicBezTo>
                      <a:pt x="4118694" y="360132"/>
                      <a:pt x="4133774" y="367532"/>
                      <a:pt x="4152881" y="367532"/>
                    </a:cubicBezTo>
                    <a:cubicBezTo>
                      <a:pt x="4171988" y="367532"/>
                      <a:pt x="4187068" y="360132"/>
                      <a:pt x="4198120" y="345334"/>
                    </a:cubicBezTo>
                    <a:cubicBezTo>
                      <a:pt x="4209172" y="330535"/>
                      <a:pt x="4214698" y="310397"/>
                      <a:pt x="4214698" y="284921"/>
                    </a:cubicBezTo>
                    <a:cubicBezTo>
                      <a:pt x="4214698" y="259445"/>
                      <a:pt x="4209172" y="239401"/>
                      <a:pt x="4198120" y="224790"/>
                    </a:cubicBezTo>
                    <a:cubicBezTo>
                      <a:pt x="4187068" y="210179"/>
                      <a:pt x="4171988" y="202873"/>
                      <a:pt x="4152881" y="202873"/>
                    </a:cubicBezTo>
                    <a:close/>
                    <a:moveTo>
                      <a:pt x="6115031" y="202873"/>
                    </a:moveTo>
                    <a:cubicBezTo>
                      <a:pt x="6095924" y="202873"/>
                      <a:pt x="6080844" y="210179"/>
                      <a:pt x="6069792" y="224790"/>
                    </a:cubicBezTo>
                    <a:cubicBezTo>
                      <a:pt x="6058740" y="239401"/>
                      <a:pt x="6053214" y="259445"/>
                      <a:pt x="6053214" y="284921"/>
                    </a:cubicBezTo>
                    <a:cubicBezTo>
                      <a:pt x="6053214" y="310397"/>
                      <a:pt x="6058740" y="330535"/>
                      <a:pt x="6069792" y="345334"/>
                    </a:cubicBezTo>
                    <a:cubicBezTo>
                      <a:pt x="6080844" y="360132"/>
                      <a:pt x="6095924" y="367532"/>
                      <a:pt x="6115031" y="367532"/>
                    </a:cubicBezTo>
                    <a:cubicBezTo>
                      <a:pt x="6134139" y="367532"/>
                      <a:pt x="6149218" y="360132"/>
                      <a:pt x="6160270" y="345334"/>
                    </a:cubicBezTo>
                    <a:cubicBezTo>
                      <a:pt x="6171322" y="330535"/>
                      <a:pt x="6176848" y="310397"/>
                      <a:pt x="6176848" y="284921"/>
                    </a:cubicBezTo>
                    <a:cubicBezTo>
                      <a:pt x="6176848" y="259445"/>
                      <a:pt x="6171322" y="239401"/>
                      <a:pt x="6160270" y="224790"/>
                    </a:cubicBezTo>
                    <a:cubicBezTo>
                      <a:pt x="6149218" y="210179"/>
                      <a:pt x="6134139" y="202873"/>
                      <a:pt x="6115031" y="202873"/>
                    </a:cubicBezTo>
                    <a:close/>
                    <a:moveTo>
                      <a:pt x="4524947" y="201749"/>
                    </a:moveTo>
                    <a:cubicBezTo>
                      <a:pt x="4505465" y="201749"/>
                      <a:pt x="4490104" y="209242"/>
                      <a:pt x="4478865" y="224228"/>
                    </a:cubicBezTo>
                    <a:cubicBezTo>
                      <a:pt x="4467625" y="239214"/>
                      <a:pt x="4462006" y="259632"/>
                      <a:pt x="4462006" y="285483"/>
                    </a:cubicBezTo>
                    <a:cubicBezTo>
                      <a:pt x="4462006" y="310959"/>
                      <a:pt x="4467438" y="331191"/>
                      <a:pt x="4478303" y="346177"/>
                    </a:cubicBezTo>
                    <a:cubicBezTo>
                      <a:pt x="4489168" y="361163"/>
                      <a:pt x="4503966" y="368656"/>
                      <a:pt x="4522699" y="368656"/>
                    </a:cubicBezTo>
                    <a:cubicBezTo>
                      <a:pt x="4542181" y="368656"/>
                      <a:pt x="4557541" y="361163"/>
                      <a:pt x="4568781" y="346177"/>
                    </a:cubicBezTo>
                    <a:cubicBezTo>
                      <a:pt x="4580020" y="331191"/>
                      <a:pt x="4585640" y="310959"/>
                      <a:pt x="4585640" y="285483"/>
                    </a:cubicBezTo>
                    <a:cubicBezTo>
                      <a:pt x="4585640" y="259632"/>
                      <a:pt x="4580207" y="239214"/>
                      <a:pt x="4569343" y="224228"/>
                    </a:cubicBezTo>
                    <a:cubicBezTo>
                      <a:pt x="4558478" y="209242"/>
                      <a:pt x="4543679" y="201749"/>
                      <a:pt x="4524947" y="201749"/>
                    </a:cubicBezTo>
                    <a:close/>
                    <a:moveTo>
                      <a:pt x="2991422" y="201749"/>
                    </a:moveTo>
                    <a:cubicBezTo>
                      <a:pt x="2971940" y="201749"/>
                      <a:pt x="2956579" y="209242"/>
                      <a:pt x="2945340" y="224228"/>
                    </a:cubicBezTo>
                    <a:cubicBezTo>
                      <a:pt x="2934100" y="239214"/>
                      <a:pt x="2928481" y="259632"/>
                      <a:pt x="2928481" y="285483"/>
                    </a:cubicBezTo>
                    <a:cubicBezTo>
                      <a:pt x="2928481" y="310959"/>
                      <a:pt x="2933913" y="331191"/>
                      <a:pt x="2944778" y="346177"/>
                    </a:cubicBezTo>
                    <a:cubicBezTo>
                      <a:pt x="2955643" y="361163"/>
                      <a:pt x="2970441" y="368656"/>
                      <a:pt x="2989174" y="368656"/>
                    </a:cubicBezTo>
                    <a:cubicBezTo>
                      <a:pt x="3008655" y="368656"/>
                      <a:pt x="3024016" y="361163"/>
                      <a:pt x="3035256" y="346177"/>
                    </a:cubicBezTo>
                    <a:cubicBezTo>
                      <a:pt x="3046495" y="331191"/>
                      <a:pt x="3052115" y="310959"/>
                      <a:pt x="3052115" y="285483"/>
                    </a:cubicBezTo>
                    <a:cubicBezTo>
                      <a:pt x="3052115" y="259632"/>
                      <a:pt x="3046682" y="239214"/>
                      <a:pt x="3035818" y="224228"/>
                    </a:cubicBezTo>
                    <a:cubicBezTo>
                      <a:pt x="3024953" y="209242"/>
                      <a:pt x="3010154" y="201749"/>
                      <a:pt x="2991422" y="201749"/>
                    </a:cubicBezTo>
                    <a:close/>
                    <a:moveTo>
                      <a:pt x="2619947" y="201749"/>
                    </a:moveTo>
                    <a:cubicBezTo>
                      <a:pt x="2600465" y="201749"/>
                      <a:pt x="2585104" y="209242"/>
                      <a:pt x="2573865" y="224228"/>
                    </a:cubicBezTo>
                    <a:cubicBezTo>
                      <a:pt x="2562625" y="239214"/>
                      <a:pt x="2557006" y="259632"/>
                      <a:pt x="2557006" y="285483"/>
                    </a:cubicBezTo>
                    <a:cubicBezTo>
                      <a:pt x="2557006" y="310959"/>
                      <a:pt x="2562438" y="331191"/>
                      <a:pt x="2573303" y="346177"/>
                    </a:cubicBezTo>
                    <a:cubicBezTo>
                      <a:pt x="2584168" y="361163"/>
                      <a:pt x="2598966" y="368656"/>
                      <a:pt x="2617699" y="368656"/>
                    </a:cubicBezTo>
                    <a:cubicBezTo>
                      <a:pt x="2637181" y="368656"/>
                      <a:pt x="2652541" y="361163"/>
                      <a:pt x="2663781" y="346177"/>
                    </a:cubicBezTo>
                    <a:cubicBezTo>
                      <a:pt x="2675020" y="331191"/>
                      <a:pt x="2680640" y="310959"/>
                      <a:pt x="2680640" y="285483"/>
                    </a:cubicBezTo>
                    <a:cubicBezTo>
                      <a:pt x="2680640" y="259632"/>
                      <a:pt x="2675207" y="239214"/>
                      <a:pt x="2664343" y="224228"/>
                    </a:cubicBezTo>
                    <a:cubicBezTo>
                      <a:pt x="2653478" y="209242"/>
                      <a:pt x="2638679" y="201749"/>
                      <a:pt x="2619947" y="201749"/>
                    </a:cubicBezTo>
                    <a:close/>
                    <a:moveTo>
                      <a:pt x="1066800" y="115205"/>
                    </a:moveTo>
                    <a:lnTo>
                      <a:pt x="1175261" y="115205"/>
                    </a:lnTo>
                    <a:lnTo>
                      <a:pt x="1225839" y="333251"/>
                    </a:lnTo>
                    <a:lnTo>
                      <a:pt x="1229211" y="333251"/>
                    </a:lnTo>
                    <a:lnTo>
                      <a:pt x="1280913" y="115205"/>
                    </a:lnTo>
                    <a:lnTo>
                      <a:pt x="1384316" y="115205"/>
                    </a:lnTo>
                    <a:lnTo>
                      <a:pt x="1436580" y="333251"/>
                    </a:lnTo>
                    <a:lnTo>
                      <a:pt x="1439952" y="333251"/>
                    </a:lnTo>
                    <a:lnTo>
                      <a:pt x="1489968" y="115205"/>
                    </a:lnTo>
                    <a:lnTo>
                      <a:pt x="1598429" y="115205"/>
                    </a:lnTo>
                    <a:lnTo>
                      <a:pt x="1493339" y="455200"/>
                    </a:lnTo>
                    <a:lnTo>
                      <a:pt x="1389936" y="455200"/>
                    </a:lnTo>
                    <a:lnTo>
                      <a:pt x="1334301" y="241087"/>
                    </a:lnTo>
                    <a:lnTo>
                      <a:pt x="1330929" y="241087"/>
                    </a:lnTo>
                    <a:lnTo>
                      <a:pt x="1275293" y="455200"/>
                    </a:lnTo>
                    <a:lnTo>
                      <a:pt x="1171889" y="455200"/>
                    </a:lnTo>
                    <a:close/>
                    <a:moveTo>
                      <a:pt x="533400" y="115205"/>
                    </a:moveTo>
                    <a:lnTo>
                      <a:pt x="641861" y="115205"/>
                    </a:lnTo>
                    <a:lnTo>
                      <a:pt x="692439" y="333251"/>
                    </a:lnTo>
                    <a:lnTo>
                      <a:pt x="695811" y="333251"/>
                    </a:lnTo>
                    <a:lnTo>
                      <a:pt x="747513" y="115205"/>
                    </a:lnTo>
                    <a:lnTo>
                      <a:pt x="850916" y="115205"/>
                    </a:lnTo>
                    <a:lnTo>
                      <a:pt x="903180" y="333251"/>
                    </a:lnTo>
                    <a:lnTo>
                      <a:pt x="906552" y="333251"/>
                    </a:lnTo>
                    <a:lnTo>
                      <a:pt x="956567" y="115205"/>
                    </a:lnTo>
                    <a:lnTo>
                      <a:pt x="1065029" y="115205"/>
                    </a:lnTo>
                    <a:lnTo>
                      <a:pt x="959939" y="455200"/>
                    </a:lnTo>
                    <a:lnTo>
                      <a:pt x="856536" y="455200"/>
                    </a:lnTo>
                    <a:lnTo>
                      <a:pt x="800900" y="241087"/>
                    </a:lnTo>
                    <a:lnTo>
                      <a:pt x="797529" y="241087"/>
                    </a:lnTo>
                    <a:lnTo>
                      <a:pt x="741893" y="455200"/>
                    </a:lnTo>
                    <a:lnTo>
                      <a:pt x="638489" y="455200"/>
                    </a:lnTo>
                    <a:close/>
                    <a:moveTo>
                      <a:pt x="0" y="115205"/>
                    </a:moveTo>
                    <a:lnTo>
                      <a:pt x="108462" y="115205"/>
                    </a:lnTo>
                    <a:lnTo>
                      <a:pt x="159039" y="333251"/>
                    </a:lnTo>
                    <a:lnTo>
                      <a:pt x="162411" y="333251"/>
                    </a:lnTo>
                    <a:lnTo>
                      <a:pt x="214113" y="115205"/>
                    </a:lnTo>
                    <a:lnTo>
                      <a:pt x="317516" y="115205"/>
                    </a:lnTo>
                    <a:lnTo>
                      <a:pt x="369780" y="333251"/>
                    </a:lnTo>
                    <a:lnTo>
                      <a:pt x="373152" y="333251"/>
                    </a:lnTo>
                    <a:lnTo>
                      <a:pt x="423168" y="115205"/>
                    </a:lnTo>
                    <a:lnTo>
                      <a:pt x="531629" y="115205"/>
                    </a:lnTo>
                    <a:lnTo>
                      <a:pt x="426539" y="455200"/>
                    </a:lnTo>
                    <a:lnTo>
                      <a:pt x="323136" y="455200"/>
                    </a:lnTo>
                    <a:lnTo>
                      <a:pt x="267500" y="241087"/>
                    </a:lnTo>
                    <a:lnTo>
                      <a:pt x="264129" y="241087"/>
                    </a:lnTo>
                    <a:lnTo>
                      <a:pt x="208493" y="455200"/>
                    </a:lnTo>
                    <a:lnTo>
                      <a:pt x="105090" y="455200"/>
                    </a:lnTo>
                    <a:close/>
                    <a:moveTo>
                      <a:pt x="6521377" y="107337"/>
                    </a:moveTo>
                    <a:cubicBezTo>
                      <a:pt x="6540110" y="107337"/>
                      <a:pt x="6556313" y="111646"/>
                      <a:pt x="6569988" y="120263"/>
                    </a:cubicBezTo>
                    <a:cubicBezTo>
                      <a:pt x="6583662" y="128880"/>
                      <a:pt x="6593872" y="141430"/>
                      <a:pt x="6600616" y="157915"/>
                    </a:cubicBezTo>
                    <a:lnTo>
                      <a:pt x="6603988" y="157915"/>
                    </a:lnTo>
                    <a:cubicBezTo>
                      <a:pt x="6615976" y="141056"/>
                      <a:pt x="6630212" y="128411"/>
                      <a:pt x="6646697" y="119982"/>
                    </a:cubicBezTo>
                    <a:cubicBezTo>
                      <a:pt x="6663182" y="111552"/>
                      <a:pt x="6682852" y="107337"/>
                      <a:pt x="6705704" y="107337"/>
                    </a:cubicBezTo>
                    <a:cubicBezTo>
                      <a:pt x="6737176" y="107337"/>
                      <a:pt x="6761808" y="118108"/>
                      <a:pt x="6779604" y="139651"/>
                    </a:cubicBezTo>
                    <a:cubicBezTo>
                      <a:pt x="6797400" y="161193"/>
                      <a:pt x="6806298" y="191446"/>
                      <a:pt x="6806298" y="230410"/>
                    </a:cubicBezTo>
                    <a:lnTo>
                      <a:pt x="6806298" y="455200"/>
                    </a:lnTo>
                    <a:lnTo>
                      <a:pt x="6705143" y="455200"/>
                    </a:lnTo>
                    <a:lnTo>
                      <a:pt x="6705143" y="254013"/>
                    </a:lnTo>
                    <a:cubicBezTo>
                      <a:pt x="6705143" y="237153"/>
                      <a:pt x="6701677" y="224228"/>
                      <a:pt x="6694746" y="215236"/>
                    </a:cubicBezTo>
                    <a:cubicBezTo>
                      <a:pt x="6687815" y="206245"/>
                      <a:pt x="6677980" y="201749"/>
                      <a:pt x="6665242" y="201749"/>
                    </a:cubicBezTo>
                    <a:cubicBezTo>
                      <a:pt x="6649508" y="201749"/>
                      <a:pt x="6637425" y="206713"/>
                      <a:pt x="6628996" y="216641"/>
                    </a:cubicBezTo>
                    <a:cubicBezTo>
                      <a:pt x="6620566" y="226570"/>
                      <a:pt x="6616350" y="240900"/>
                      <a:pt x="6616350" y="259632"/>
                    </a:cubicBezTo>
                    <a:lnTo>
                      <a:pt x="6616350" y="455200"/>
                    </a:lnTo>
                    <a:lnTo>
                      <a:pt x="6515195" y="455200"/>
                    </a:lnTo>
                    <a:lnTo>
                      <a:pt x="6515195" y="254013"/>
                    </a:lnTo>
                    <a:cubicBezTo>
                      <a:pt x="6515195" y="237153"/>
                      <a:pt x="6511730" y="224228"/>
                      <a:pt x="6504799" y="215236"/>
                    </a:cubicBezTo>
                    <a:cubicBezTo>
                      <a:pt x="6497868" y="206245"/>
                      <a:pt x="6488033" y="201749"/>
                      <a:pt x="6475295" y="201749"/>
                    </a:cubicBezTo>
                    <a:cubicBezTo>
                      <a:pt x="6459560" y="201749"/>
                      <a:pt x="6447478" y="206713"/>
                      <a:pt x="6439048" y="216641"/>
                    </a:cubicBezTo>
                    <a:cubicBezTo>
                      <a:pt x="6430618" y="226570"/>
                      <a:pt x="6426403" y="240900"/>
                      <a:pt x="6426403" y="259632"/>
                    </a:cubicBezTo>
                    <a:lnTo>
                      <a:pt x="6426403" y="455200"/>
                    </a:lnTo>
                    <a:lnTo>
                      <a:pt x="6325248" y="455200"/>
                    </a:lnTo>
                    <a:lnTo>
                      <a:pt x="6325248" y="115205"/>
                    </a:lnTo>
                    <a:lnTo>
                      <a:pt x="6426403" y="115205"/>
                    </a:lnTo>
                    <a:lnTo>
                      <a:pt x="6426403" y="157915"/>
                    </a:lnTo>
                    <a:lnTo>
                      <a:pt x="6429775" y="157915"/>
                    </a:lnTo>
                    <a:cubicBezTo>
                      <a:pt x="6439516" y="141430"/>
                      <a:pt x="6452160" y="128880"/>
                      <a:pt x="6467708" y="120263"/>
                    </a:cubicBezTo>
                    <a:cubicBezTo>
                      <a:pt x="6483256" y="111646"/>
                      <a:pt x="6501146" y="107337"/>
                      <a:pt x="6521377" y="107337"/>
                    </a:cubicBezTo>
                    <a:close/>
                    <a:moveTo>
                      <a:pt x="6115031" y="107337"/>
                    </a:moveTo>
                    <a:cubicBezTo>
                      <a:pt x="6148750" y="107337"/>
                      <a:pt x="6178066" y="114549"/>
                      <a:pt x="6202980" y="128973"/>
                    </a:cubicBezTo>
                    <a:cubicBezTo>
                      <a:pt x="6227894" y="143397"/>
                      <a:pt x="6247001" y="164003"/>
                      <a:pt x="6260302" y="190791"/>
                    </a:cubicBezTo>
                    <a:cubicBezTo>
                      <a:pt x="6273602" y="217578"/>
                      <a:pt x="6280252" y="248955"/>
                      <a:pt x="6280252" y="284921"/>
                    </a:cubicBezTo>
                    <a:cubicBezTo>
                      <a:pt x="6280252" y="321262"/>
                      <a:pt x="6273602" y="352827"/>
                      <a:pt x="6260302" y="379614"/>
                    </a:cubicBezTo>
                    <a:cubicBezTo>
                      <a:pt x="6247001" y="406402"/>
                      <a:pt x="6227894" y="427007"/>
                      <a:pt x="6202980" y="441431"/>
                    </a:cubicBezTo>
                    <a:cubicBezTo>
                      <a:pt x="6178066" y="455855"/>
                      <a:pt x="6148750" y="463067"/>
                      <a:pt x="6115031" y="463067"/>
                    </a:cubicBezTo>
                    <a:cubicBezTo>
                      <a:pt x="6081313" y="463067"/>
                      <a:pt x="6051996" y="455855"/>
                      <a:pt x="6027082" y="441431"/>
                    </a:cubicBezTo>
                    <a:cubicBezTo>
                      <a:pt x="6002167" y="427007"/>
                      <a:pt x="5983061" y="406402"/>
                      <a:pt x="5969761" y="379614"/>
                    </a:cubicBezTo>
                    <a:cubicBezTo>
                      <a:pt x="5956460" y="352827"/>
                      <a:pt x="5949810" y="321262"/>
                      <a:pt x="5949810" y="284921"/>
                    </a:cubicBezTo>
                    <a:cubicBezTo>
                      <a:pt x="5949810" y="248955"/>
                      <a:pt x="5956460" y="217578"/>
                      <a:pt x="5969761" y="190791"/>
                    </a:cubicBezTo>
                    <a:cubicBezTo>
                      <a:pt x="5983061" y="164003"/>
                      <a:pt x="6002168" y="143397"/>
                      <a:pt x="6027082" y="128973"/>
                    </a:cubicBezTo>
                    <a:cubicBezTo>
                      <a:pt x="6051996" y="114549"/>
                      <a:pt x="6081313" y="107337"/>
                      <a:pt x="6115031" y="107337"/>
                    </a:cubicBezTo>
                    <a:close/>
                    <a:moveTo>
                      <a:pt x="5769912" y="107337"/>
                    </a:moveTo>
                    <a:cubicBezTo>
                      <a:pt x="5801757" y="107337"/>
                      <a:pt x="5830512" y="116797"/>
                      <a:pt x="5856175" y="135717"/>
                    </a:cubicBezTo>
                    <a:cubicBezTo>
                      <a:pt x="5881838" y="154637"/>
                      <a:pt x="5900477" y="180019"/>
                      <a:pt x="5912092" y="211865"/>
                    </a:cubicBezTo>
                    <a:lnTo>
                      <a:pt x="5817680" y="246145"/>
                    </a:lnTo>
                    <a:cubicBezTo>
                      <a:pt x="5813184" y="232283"/>
                      <a:pt x="5805972" y="221605"/>
                      <a:pt x="5796043" y="214112"/>
                    </a:cubicBezTo>
                    <a:cubicBezTo>
                      <a:pt x="5786116" y="206619"/>
                      <a:pt x="5775157" y="202873"/>
                      <a:pt x="5763168" y="202873"/>
                    </a:cubicBezTo>
                    <a:cubicBezTo>
                      <a:pt x="5744061" y="202873"/>
                      <a:pt x="5728888" y="210272"/>
                      <a:pt x="5717648" y="225071"/>
                    </a:cubicBezTo>
                    <a:cubicBezTo>
                      <a:pt x="5706409" y="239870"/>
                      <a:pt x="5700789" y="260007"/>
                      <a:pt x="5700789" y="285483"/>
                    </a:cubicBezTo>
                    <a:cubicBezTo>
                      <a:pt x="5700789" y="310585"/>
                      <a:pt x="5706409" y="330535"/>
                      <a:pt x="5717648" y="345334"/>
                    </a:cubicBezTo>
                    <a:cubicBezTo>
                      <a:pt x="5728888" y="360132"/>
                      <a:pt x="5744061" y="367532"/>
                      <a:pt x="5763168" y="367532"/>
                    </a:cubicBezTo>
                    <a:cubicBezTo>
                      <a:pt x="5775157" y="367532"/>
                      <a:pt x="5786116" y="363785"/>
                      <a:pt x="5796043" y="356292"/>
                    </a:cubicBezTo>
                    <a:cubicBezTo>
                      <a:pt x="5805972" y="348799"/>
                      <a:pt x="5813184" y="338122"/>
                      <a:pt x="5817680" y="324260"/>
                    </a:cubicBezTo>
                    <a:lnTo>
                      <a:pt x="5912092" y="358540"/>
                    </a:lnTo>
                    <a:cubicBezTo>
                      <a:pt x="5900477" y="390385"/>
                      <a:pt x="5881838" y="415768"/>
                      <a:pt x="5856175" y="434688"/>
                    </a:cubicBezTo>
                    <a:cubicBezTo>
                      <a:pt x="5830512" y="453607"/>
                      <a:pt x="5801757" y="463067"/>
                      <a:pt x="5769912" y="463067"/>
                    </a:cubicBezTo>
                    <a:cubicBezTo>
                      <a:pt x="5734695" y="463067"/>
                      <a:pt x="5704161" y="455855"/>
                      <a:pt x="5678310" y="441431"/>
                    </a:cubicBezTo>
                    <a:cubicBezTo>
                      <a:pt x="5652459" y="427007"/>
                      <a:pt x="5632509" y="406402"/>
                      <a:pt x="5618460" y="379614"/>
                    </a:cubicBezTo>
                    <a:cubicBezTo>
                      <a:pt x="5604410" y="352827"/>
                      <a:pt x="5597385" y="321450"/>
                      <a:pt x="5597385" y="285483"/>
                    </a:cubicBezTo>
                    <a:cubicBezTo>
                      <a:pt x="5597385" y="249142"/>
                      <a:pt x="5604410" y="217578"/>
                      <a:pt x="5618460" y="190791"/>
                    </a:cubicBezTo>
                    <a:cubicBezTo>
                      <a:pt x="5632509" y="164003"/>
                      <a:pt x="5652459" y="143397"/>
                      <a:pt x="5678310" y="128973"/>
                    </a:cubicBezTo>
                    <a:cubicBezTo>
                      <a:pt x="5704161" y="114549"/>
                      <a:pt x="5734695" y="107337"/>
                      <a:pt x="5769912" y="107337"/>
                    </a:cubicBezTo>
                    <a:close/>
                    <a:moveTo>
                      <a:pt x="5274726" y="107337"/>
                    </a:moveTo>
                    <a:cubicBezTo>
                      <a:pt x="5308444" y="107337"/>
                      <a:pt x="5334483" y="118202"/>
                      <a:pt x="5352840" y="139932"/>
                    </a:cubicBezTo>
                    <a:cubicBezTo>
                      <a:pt x="5371198" y="161661"/>
                      <a:pt x="5380377" y="192570"/>
                      <a:pt x="5380377" y="232658"/>
                    </a:cubicBezTo>
                    <a:lnTo>
                      <a:pt x="5380377" y="455200"/>
                    </a:lnTo>
                    <a:lnTo>
                      <a:pt x="5279222" y="455200"/>
                    </a:lnTo>
                    <a:lnTo>
                      <a:pt x="5279222" y="256261"/>
                    </a:lnTo>
                    <a:cubicBezTo>
                      <a:pt x="5279222" y="239776"/>
                      <a:pt x="5275194" y="226851"/>
                      <a:pt x="5267139" y="217484"/>
                    </a:cubicBezTo>
                    <a:cubicBezTo>
                      <a:pt x="5259084" y="208118"/>
                      <a:pt x="5247939" y="203435"/>
                      <a:pt x="5233702" y="203435"/>
                    </a:cubicBezTo>
                    <a:cubicBezTo>
                      <a:pt x="5216843" y="203435"/>
                      <a:pt x="5203449" y="208680"/>
                      <a:pt x="5193520" y="219170"/>
                    </a:cubicBezTo>
                    <a:cubicBezTo>
                      <a:pt x="5183592" y="229660"/>
                      <a:pt x="5178628" y="244084"/>
                      <a:pt x="5178628" y="262442"/>
                    </a:cubicBezTo>
                    <a:lnTo>
                      <a:pt x="5178628" y="455200"/>
                    </a:lnTo>
                    <a:lnTo>
                      <a:pt x="5077473" y="455200"/>
                    </a:lnTo>
                    <a:lnTo>
                      <a:pt x="5077473" y="115205"/>
                    </a:lnTo>
                    <a:lnTo>
                      <a:pt x="5178628" y="115205"/>
                    </a:lnTo>
                    <a:lnTo>
                      <a:pt x="5178628" y="159039"/>
                    </a:lnTo>
                    <a:lnTo>
                      <a:pt x="5181438" y="159039"/>
                    </a:lnTo>
                    <a:cubicBezTo>
                      <a:pt x="5191179" y="142554"/>
                      <a:pt x="5203917" y="129816"/>
                      <a:pt x="5219652" y="120825"/>
                    </a:cubicBezTo>
                    <a:cubicBezTo>
                      <a:pt x="5235388" y="111833"/>
                      <a:pt x="5253746" y="107337"/>
                      <a:pt x="5274726" y="107337"/>
                    </a:cubicBezTo>
                    <a:close/>
                    <a:moveTo>
                      <a:pt x="4875067" y="107337"/>
                    </a:moveTo>
                    <a:cubicBezTo>
                      <a:pt x="4902416" y="107337"/>
                      <a:pt x="4926487" y="112770"/>
                      <a:pt x="4947280" y="123634"/>
                    </a:cubicBezTo>
                    <a:cubicBezTo>
                      <a:pt x="4968073" y="134499"/>
                      <a:pt x="4984277" y="149766"/>
                      <a:pt x="4995891" y="169435"/>
                    </a:cubicBezTo>
                    <a:cubicBezTo>
                      <a:pt x="5007505" y="189105"/>
                      <a:pt x="5013312" y="211677"/>
                      <a:pt x="5013312" y="237153"/>
                    </a:cubicBezTo>
                    <a:lnTo>
                      <a:pt x="5013312" y="455200"/>
                    </a:lnTo>
                    <a:lnTo>
                      <a:pt x="4912157" y="455200"/>
                    </a:lnTo>
                    <a:lnTo>
                      <a:pt x="4912157" y="417547"/>
                    </a:lnTo>
                    <a:lnTo>
                      <a:pt x="4908785" y="417547"/>
                    </a:lnTo>
                    <a:cubicBezTo>
                      <a:pt x="4902041" y="432533"/>
                      <a:pt x="4891364" y="443867"/>
                      <a:pt x="4876752" y="451547"/>
                    </a:cubicBezTo>
                    <a:cubicBezTo>
                      <a:pt x="4862141" y="459227"/>
                      <a:pt x="4844720" y="463067"/>
                      <a:pt x="4824489" y="463067"/>
                    </a:cubicBezTo>
                    <a:cubicBezTo>
                      <a:pt x="4794891" y="463067"/>
                      <a:pt x="4770258" y="454450"/>
                      <a:pt x="4750589" y="437217"/>
                    </a:cubicBezTo>
                    <a:cubicBezTo>
                      <a:pt x="4730920" y="419983"/>
                      <a:pt x="4721086" y="396005"/>
                      <a:pt x="4721086" y="365284"/>
                    </a:cubicBezTo>
                    <a:cubicBezTo>
                      <a:pt x="4721086" y="342055"/>
                      <a:pt x="4727736" y="321450"/>
                      <a:pt x="4741035" y="303466"/>
                    </a:cubicBezTo>
                    <a:cubicBezTo>
                      <a:pt x="4754336" y="285483"/>
                      <a:pt x="4773256" y="271528"/>
                      <a:pt x="4797795" y="261599"/>
                    </a:cubicBezTo>
                    <a:cubicBezTo>
                      <a:pt x="4822334" y="251671"/>
                      <a:pt x="4850715" y="246707"/>
                      <a:pt x="4882934" y="246707"/>
                    </a:cubicBezTo>
                    <a:lnTo>
                      <a:pt x="4912157" y="246707"/>
                    </a:lnTo>
                    <a:lnTo>
                      <a:pt x="4912157" y="240525"/>
                    </a:lnTo>
                    <a:cubicBezTo>
                      <a:pt x="4912157" y="224415"/>
                      <a:pt x="4907755" y="212146"/>
                      <a:pt x="4898951" y="203716"/>
                    </a:cubicBezTo>
                    <a:cubicBezTo>
                      <a:pt x="4890146" y="195286"/>
                      <a:pt x="4877689" y="191071"/>
                      <a:pt x="4861579" y="191071"/>
                    </a:cubicBezTo>
                    <a:cubicBezTo>
                      <a:pt x="4838351" y="191071"/>
                      <a:pt x="4817371" y="202686"/>
                      <a:pt x="4798638" y="225914"/>
                    </a:cubicBezTo>
                    <a:lnTo>
                      <a:pt x="4732887" y="177022"/>
                    </a:lnTo>
                    <a:cubicBezTo>
                      <a:pt x="4770352" y="130565"/>
                      <a:pt x="4817745" y="107337"/>
                      <a:pt x="4875067" y="107337"/>
                    </a:cubicBezTo>
                    <a:close/>
                    <a:moveTo>
                      <a:pt x="4152881" y="107337"/>
                    </a:moveTo>
                    <a:cubicBezTo>
                      <a:pt x="4186600" y="107337"/>
                      <a:pt x="4215916" y="114549"/>
                      <a:pt x="4240830" y="128973"/>
                    </a:cubicBezTo>
                    <a:cubicBezTo>
                      <a:pt x="4265744" y="143397"/>
                      <a:pt x="4284851" y="164003"/>
                      <a:pt x="4298152" y="190791"/>
                    </a:cubicBezTo>
                    <a:cubicBezTo>
                      <a:pt x="4311452" y="217578"/>
                      <a:pt x="4318102" y="248955"/>
                      <a:pt x="4318102" y="284921"/>
                    </a:cubicBezTo>
                    <a:cubicBezTo>
                      <a:pt x="4318102" y="321262"/>
                      <a:pt x="4311452" y="352827"/>
                      <a:pt x="4298152" y="379614"/>
                    </a:cubicBezTo>
                    <a:cubicBezTo>
                      <a:pt x="4284851" y="406402"/>
                      <a:pt x="4265744" y="427007"/>
                      <a:pt x="4240830" y="441431"/>
                    </a:cubicBezTo>
                    <a:cubicBezTo>
                      <a:pt x="4215916" y="455855"/>
                      <a:pt x="4186600" y="463067"/>
                      <a:pt x="4152881" y="463067"/>
                    </a:cubicBezTo>
                    <a:cubicBezTo>
                      <a:pt x="4119163" y="463067"/>
                      <a:pt x="4089846" y="455855"/>
                      <a:pt x="4064932" y="441431"/>
                    </a:cubicBezTo>
                    <a:cubicBezTo>
                      <a:pt x="4040018" y="427007"/>
                      <a:pt x="4020910" y="406402"/>
                      <a:pt x="4007610" y="379614"/>
                    </a:cubicBezTo>
                    <a:cubicBezTo>
                      <a:pt x="3994310" y="352827"/>
                      <a:pt x="3987660" y="321262"/>
                      <a:pt x="3987660" y="284921"/>
                    </a:cubicBezTo>
                    <a:cubicBezTo>
                      <a:pt x="3987660" y="248955"/>
                      <a:pt x="3994310" y="217578"/>
                      <a:pt x="4007610" y="190791"/>
                    </a:cubicBezTo>
                    <a:cubicBezTo>
                      <a:pt x="4020910" y="164003"/>
                      <a:pt x="4040018" y="143397"/>
                      <a:pt x="4064932" y="128973"/>
                    </a:cubicBezTo>
                    <a:cubicBezTo>
                      <a:pt x="4089846" y="114549"/>
                      <a:pt x="4119163" y="107337"/>
                      <a:pt x="4152881" y="107337"/>
                    </a:cubicBezTo>
                    <a:close/>
                    <a:moveTo>
                      <a:pt x="3654352" y="107337"/>
                    </a:moveTo>
                    <a:cubicBezTo>
                      <a:pt x="3673085" y="107337"/>
                      <a:pt x="3689288" y="111646"/>
                      <a:pt x="3702963" y="120263"/>
                    </a:cubicBezTo>
                    <a:cubicBezTo>
                      <a:pt x="3716637" y="128880"/>
                      <a:pt x="3726847" y="141430"/>
                      <a:pt x="3733590" y="157915"/>
                    </a:cubicBezTo>
                    <a:lnTo>
                      <a:pt x="3736962" y="157915"/>
                    </a:lnTo>
                    <a:cubicBezTo>
                      <a:pt x="3748951" y="141056"/>
                      <a:pt x="3763188" y="128411"/>
                      <a:pt x="3779673" y="119982"/>
                    </a:cubicBezTo>
                    <a:cubicBezTo>
                      <a:pt x="3796157" y="111552"/>
                      <a:pt x="3815826" y="107337"/>
                      <a:pt x="3838680" y="107337"/>
                    </a:cubicBezTo>
                    <a:cubicBezTo>
                      <a:pt x="3870150" y="107337"/>
                      <a:pt x="3894783" y="118108"/>
                      <a:pt x="3912580" y="139651"/>
                    </a:cubicBezTo>
                    <a:cubicBezTo>
                      <a:pt x="3930376" y="161193"/>
                      <a:pt x="3939273" y="191446"/>
                      <a:pt x="3939273" y="230410"/>
                    </a:cubicBezTo>
                    <a:lnTo>
                      <a:pt x="3939273" y="455200"/>
                    </a:lnTo>
                    <a:lnTo>
                      <a:pt x="3838118" y="455200"/>
                    </a:lnTo>
                    <a:lnTo>
                      <a:pt x="3838118" y="254013"/>
                    </a:lnTo>
                    <a:cubicBezTo>
                      <a:pt x="3838118" y="237153"/>
                      <a:pt x="3834652" y="224228"/>
                      <a:pt x="3827721" y="215236"/>
                    </a:cubicBezTo>
                    <a:cubicBezTo>
                      <a:pt x="3820790" y="206245"/>
                      <a:pt x="3810955" y="201749"/>
                      <a:pt x="3798218" y="201749"/>
                    </a:cubicBezTo>
                    <a:cubicBezTo>
                      <a:pt x="3782482" y="201749"/>
                      <a:pt x="3770400" y="206713"/>
                      <a:pt x="3761970" y="216641"/>
                    </a:cubicBezTo>
                    <a:cubicBezTo>
                      <a:pt x="3753541" y="226570"/>
                      <a:pt x="3749326" y="240900"/>
                      <a:pt x="3749326" y="259632"/>
                    </a:cubicBezTo>
                    <a:lnTo>
                      <a:pt x="3749326" y="455200"/>
                    </a:lnTo>
                    <a:lnTo>
                      <a:pt x="3648170" y="455200"/>
                    </a:lnTo>
                    <a:lnTo>
                      <a:pt x="3648170" y="254013"/>
                    </a:lnTo>
                    <a:cubicBezTo>
                      <a:pt x="3648170" y="237153"/>
                      <a:pt x="3644705" y="224228"/>
                      <a:pt x="3637774" y="215236"/>
                    </a:cubicBezTo>
                    <a:cubicBezTo>
                      <a:pt x="3630843" y="206245"/>
                      <a:pt x="3621008" y="201749"/>
                      <a:pt x="3608270" y="201749"/>
                    </a:cubicBezTo>
                    <a:cubicBezTo>
                      <a:pt x="3592535" y="201749"/>
                      <a:pt x="3580452" y="206713"/>
                      <a:pt x="3572023" y="216641"/>
                    </a:cubicBezTo>
                    <a:cubicBezTo>
                      <a:pt x="3563593" y="226570"/>
                      <a:pt x="3559378" y="240900"/>
                      <a:pt x="3559378" y="259632"/>
                    </a:cubicBezTo>
                    <a:lnTo>
                      <a:pt x="3559378" y="455200"/>
                    </a:lnTo>
                    <a:lnTo>
                      <a:pt x="3458223" y="455200"/>
                    </a:lnTo>
                    <a:lnTo>
                      <a:pt x="3458223" y="115205"/>
                    </a:lnTo>
                    <a:lnTo>
                      <a:pt x="3559378" y="115205"/>
                    </a:lnTo>
                    <a:lnTo>
                      <a:pt x="3559378" y="157915"/>
                    </a:lnTo>
                    <a:lnTo>
                      <a:pt x="3562750" y="157915"/>
                    </a:lnTo>
                    <a:cubicBezTo>
                      <a:pt x="3572491" y="141430"/>
                      <a:pt x="3585135" y="128880"/>
                      <a:pt x="3600683" y="120263"/>
                    </a:cubicBezTo>
                    <a:cubicBezTo>
                      <a:pt x="3616231" y="111646"/>
                      <a:pt x="3634121" y="107337"/>
                      <a:pt x="3654352" y="107337"/>
                    </a:cubicBezTo>
                    <a:close/>
                    <a:moveTo>
                      <a:pt x="3022330" y="107337"/>
                    </a:moveTo>
                    <a:cubicBezTo>
                      <a:pt x="3049305" y="107337"/>
                      <a:pt x="3072814" y="114456"/>
                      <a:pt x="3092858" y="128692"/>
                    </a:cubicBezTo>
                    <a:cubicBezTo>
                      <a:pt x="3112902" y="142929"/>
                      <a:pt x="3128356" y="163160"/>
                      <a:pt x="3139221" y="189386"/>
                    </a:cubicBezTo>
                    <a:cubicBezTo>
                      <a:pt x="3150086" y="215611"/>
                      <a:pt x="3155518" y="246520"/>
                      <a:pt x="3155518" y="282111"/>
                    </a:cubicBezTo>
                    <a:cubicBezTo>
                      <a:pt x="3155518" y="318827"/>
                      <a:pt x="3150086" y="350860"/>
                      <a:pt x="3139221" y="378209"/>
                    </a:cubicBezTo>
                    <a:cubicBezTo>
                      <a:pt x="3128356" y="405559"/>
                      <a:pt x="3112808" y="426539"/>
                      <a:pt x="3092577" y="441150"/>
                    </a:cubicBezTo>
                    <a:cubicBezTo>
                      <a:pt x="3072346" y="455762"/>
                      <a:pt x="3048556" y="463067"/>
                      <a:pt x="3021206" y="463067"/>
                    </a:cubicBezTo>
                    <a:cubicBezTo>
                      <a:pt x="3003597" y="463067"/>
                      <a:pt x="2987207" y="458946"/>
                      <a:pt x="2972033" y="450704"/>
                    </a:cubicBezTo>
                    <a:cubicBezTo>
                      <a:pt x="2956860" y="442462"/>
                      <a:pt x="2944216" y="430847"/>
                      <a:pt x="2934100" y="415861"/>
                    </a:cubicBezTo>
                    <a:lnTo>
                      <a:pt x="2930728" y="415861"/>
                    </a:lnTo>
                    <a:lnTo>
                      <a:pt x="2930728" y="595694"/>
                    </a:lnTo>
                    <a:lnTo>
                      <a:pt x="2829573" y="595694"/>
                    </a:lnTo>
                    <a:lnTo>
                      <a:pt x="2829573" y="115205"/>
                    </a:lnTo>
                    <a:lnTo>
                      <a:pt x="2930728" y="115205"/>
                    </a:lnTo>
                    <a:lnTo>
                      <a:pt x="2930728" y="154543"/>
                    </a:lnTo>
                    <a:lnTo>
                      <a:pt x="2934100" y="154543"/>
                    </a:lnTo>
                    <a:cubicBezTo>
                      <a:pt x="2944216" y="139932"/>
                      <a:pt x="2957047" y="128411"/>
                      <a:pt x="2972596" y="119982"/>
                    </a:cubicBezTo>
                    <a:cubicBezTo>
                      <a:pt x="2988143" y="111552"/>
                      <a:pt x="3004722" y="107337"/>
                      <a:pt x="3022330" y="107337"/>
                    </a:cubicBezTo>
                    <a:close/>
                    <a:moveTo>
                      <a:pt x="2650855" y="107337"/>
                    </a:moveTo>
                    <a:cubicBezTo>
                      <a:pt x="2677830" y="107337"/>
                      <a:pt x="2701339" y="114456"/>
                      <a:pt x="2721383" y="128692"/>
                    </a:cubicBezTo>
                    <a:cubicBezTo>
                      <a:pt x="2741427" y="142929"/>
                      <a:pt x="2756881" y="163160"/>
                      <a:pt x="2767746" y="189386"/>
                    </a:cubicBezTo>
                    <a:cubicBezTo>
                      <a:pt x="2778611" y="215611"/>
                      <a:pt x="2784043" y="246520"/>
                      <a:pt x="2784043" y="282111"/>
                    </a:cubicBezTo>
                    <a:cubicBezTo>
                      <a:pt x="2784043" y="318827"/>
                      <a:pt x="2778611" y="350860"/>
                      <a:pt x="2767746" y="378209"/>
                    </a:cubicBezTo>
                    <a:cubicBezTo>
                      <a:pt x="2756881" y="405559"/>
                      <a:pt x="2741333" y="426539"/>
                      <a:pt x="2721102" y="441150"/>
                    </a:cubicBezTo>
                    <a:cubicBezTo>
                      <a:pt x="2700871" y="455762"/>
                      <a:pt x="2677081" y="463067"/>
                      <a:pt x="2649731" y="463067"/>
                    </a:cubicBezTo>
                    <a:cubicBezTo>
                      <a:pt x="2632123" y="463067"/>
                      <a:pt x="2615732" y="458946"/>
                      <a:pt x="2600558" y="450704"/>
                    </a:cubicBezTo>
                    <a:cubicBezTo>
                      <a:pt x="2585385" y="442462"/>
                      <a:pt x="2572741" y="430847"/>
                      <a:pt x="2562625" y="415861"/>
                    </a:cubicBezTo>
                    <a:lnTo>
                      <a:pt x="2559253" y="415861"/>
                    </a:lnTo>
                    <a:lnTo>
                      <a:pt x="2559253" y="595694"/>
                    </a:lnTo>
                    <a:lnTo>
                      <a:pt x="2458098" y="595694"/>
                    </a:lnTo>
                    <a:lnTo>
                      <a:pt x="2458098" y="115205"/>
                    </a:lnTo>
                    <a:lnTo>
                      <a:pt x="2559253" y="115205"/>
                    </a:lnTo>
                    <a:lnTo>
                      <a:pt x="2559253" y="154543"/>
                    </a:lnTo>
                    <a:lnTo>
                      <a:pt x="2562625" y="154543"/>
                    </a:lnTo>
                    <a:cubicBezTo>
                      <a:pt x="2572741" y="139932"/>
                      <a:pt x="2585572" y="128411"/>
                      <a:pt x="2601121" y="119982"/>
                    </a:cubicBezTo>
                    <a:cubicBezTo>
                      <a:pt x="2616668" y="111552"/>
                      <a:pt x="2633247" y="107337"/>
                      <a:pt x="2650855" y="107337"/>
                    </a:cubicBezTo>
                    <a:close/>
                    <a:moveTo>
                      <a:pt x="3230832" y="21355"/>
                    </a:moveTo>
                    <a:lnTo>
                      <a:pt x="3331988" y="21355"/>
                    </a:lnTo>
                    <a:lnTo>
                      <a:pt x="3331988" y="115205"/>
                    </a:lnTo>
                    <a:lnTo>
                      <a:pt x="3418532" y="115205"/>
                    </a:lnTo>
                    <a:lnTo>
                      <a:pt x="3418532" y="210741"/>
                    </a:lnTo>
                    <a:lnTo>
                      <a:pt x="3331988" y="210741"/>
                    </a:lnTo>
                    <a:lnTo>
                      <a:pt x="3331988" y="328755"/>
                    </a:lnTo>
                    <a:cubicBezTo>
                      <a:pt x="3331988" y="339995"/>
                      <a:pt x="3335360" y="348705"/>
                      <a:pt x="3342103" y="354887"/>
                    </a:cubicBezTo>
                    <a:cubicBezTo>
                      <a:pt x="3348847" y="361069"/>
                      <a:pt x="3358401" y="364160"/>
                      <a:pt x="3370764" y="364160"/>
                    </a:cubicBezTo>
                    <a:cubicBezTo>
                      <a:pt x="3384252" y="364160"/>
                      <a:pt x="3397926" y="362099"/>
                      <a:pt x="3411788" y="357978"/>
                    </a:cubicBezTo>
                    <a:lnTo>
                      <a:pt x="3411788" y="453514"/>
                    </a:lnTo>
                    <a:cubicBezTo>
                      <a:pt x="3390058" y="459883"/>
                      <a:pt x="3368142" y="463067"/>
                      <a:pt x="3346037" y="463067"/>
                    </a:cubicBezTo>
                    <a:cubicBezTo>
                      <a:pt x="3308947" y="463067"/>
                      <a:pt x="3280473" y="452858"/>
                      <a:pt x="3260617" y="432440"/>
                    </a:cubicBezTo>
                    <a:cubicBezTo>
                      <a:pt x="3240761" y="412021"/>
                      <a:pt x="3230832" y="382705"/>
                      <a:pt x="3230832" y="344491"/>
                    </a:cubicBezTo>
                    <a:lnTo>
                      <a:pt x="3230832" y="210741"/>
                    </a:lnTo>
                    <a:lnTo>
                      <a:pt x="3178569" y="210741"/>
                    </a:lnTo>
                    <a:lnTo>
                      <a:pt x="3178569" y="115205"/>
                    </a:lnTo>
                    <a:lnTo>
                      <a:pt x="3230832" y="115205"/>
                    </a:lnTo>
                    <a:close/>
                    <a:moveTo>
                      <a:pt x="4363098" y="0"/>
                    </a:moveTo>
                    <a:lnTo>
                      <a:pt x="4464254" y="0"/>
                    </a:lnTo>
                    <a:lnTo>
                      <a:pt x="4464254" y="154543"/>
                    </a:lnTo>
                    <a:lnTo>
                      <a:pt x="4467625" y="154543"/>
                    </a:lnTo>
                    <a:cubicBezTo>
                      <a:pt x="4477741" y="139932"/>
                      <a:pt x="4490573" y="128411"/>
                      <a:pt x="4506121" y="119982"/>
                    </a:cubicBezTo>
                    <a:cubicBezTo>
                      <a:pt x="4521669" y="111552"/>
                      <a:pt x="4538247" y="107337"/>
                      <a:pt x="4555855" y="107337"/>
                    </a:cubicBezTo>
                    <a:cubicBezTo>
                      <a:pt x="4582830" y="107337"/>
                      <a:pt x="4606339" y="114456"/>
                      <a:pt x="4626383" y="128692"/>
                    </a:cubicBezTo>
                    <a:cubicBezTo>
                      <a:pt x="4646427" y="142929"/>
                      <a:pt x="4661881" y="163160"/>
                      <a:pt x="4672746" y="189386"/>
                    </a:cubicBezTo>
                    <a:cubicBezTo>
                      <a:pt x="4683611" y="215611"/>
                      <a:pt x="4689044" y="246520"/>
                      <a:pt x="4689044" y="282111"/>
                    </a:cubicBezTo>
                    <a:cubicBezTo>
                      <a:pt x="4689044" y="318827"/>
                      <a:pt x="4683611" y="350860"/>
                      <a:pt x="4672746" y="378209"/>
                    </a:cubicBezTo>
                    <a:cubicBezTo>
                      <a:pt x="4661881" y="405559"/>
                      <a:pt x="4646333" y="426539"/>
                      <a:pt x="4626102" y="441150"/>
                    </a:cubicBezTo>
                    <a:cubicBezTo>
                      <a:pt x="4605871" y="455762"/>
                      <a:pt x="4582081" y="463067"/>
                      <a:pt x="4554731" y="463067"/>
                    </a:cubicBezTo>
                    <a:cubicBezTo>
                      <a:pt x="4537123" y="463067"/>
                      <a:pt x="4520732" y="458946"/>
                      <a:pt x="4505559" y="450704"/>
                    </a:cubicBezTo>
                    <a:cubicBezTo>
                      <a:pt x="4490385" y="442462"/>
                      <a:pt x="4477741" y="430847"/>
                      <a:pt x="4467625" y="415861"/>
                    </a:cubicBezTo>
                    <a:lnTo>
                      <a:pt x="4464254" y="415861"/>
                    </a:lnTo>
                    <a:lnTo>
                      <a:pt x="4464254" y="455200"/>
                    </a:lnTo>
                    <a:lnTo>
                      <a:pt x="4363098" y="455200"/>
                    </a:lnTo>
                    <a:close/>
                    <a:moveTo>
                      <a:pt x="2273532" y="0"/>
                    </a:moveTo>
                    <a:lnTo>
                      <a:pt x="2361762" y="0"/>
                    </a:lnTo>
                    <a:lnTo>
                      <a:pt x="2361762" y="455200"/>
                    </a:lnTo>
                    <a:lnTo>
                      <a:pt x="2257235" y="455200"/>
                    </a:lnTo>
                    <a:lnTo>
                      <a:pt x="2257235" y="116329"/>
                    </a:lnTo>
                    <a:lnTo>
                      <a:pt x="2156079" y="168592"/>
                    </a:lnTo>
                    <a:lnTo>
                      <a:pt x="2156079" y="60131"/>
                    </a:lnTo>
                    <a:close/>
                    <a:moveTo>
                      <a:pt x="1814922" y="0"/>
                    </a:moveTo>
                    <a:lnTo>
                      <a:pt x="2089166" y="0"/>
                    </a:lnTo>
                    <a:lnTo>
                      <a:pt x="2089166" y="94412"/>
                    </a:lnTo>
                    <a:lnTo>
                      <a:pt x="1913268" y="94412"/>
                    </a:lnTo>
                    <a:lnTo>
                      <a:pt x="1906524" y="168031"/>
                    </a:lnTo>
                    <a:cubicBezTo>
                      <a:pt x="1925257" y="159039"/>
                      <a:pt x="1945675" y="154543"/>
                      <a:pt x="1967779" y="154543"/>
                    </a:cubicBezTo>
                    <a:cubicBezTo>
                      <a:pt x="1997002" y="154543"/>
                      <a:pt x="2022291" y="160725"/>
                      <a:pt x="2043646" y="173088"/>
                    </a:cubicBezTo>
                    <a:cubicBezTo>
                      <a:pt x="2065001" y="185452"/>
                      <a:pt x="2081392" y="203060"/>
                      <a:pt x="2092819" y="225914"/>
                    </a:cubicBezTo>
                    <a:cubicBezTo>
                      <a:pt x="2104246" y="248768"/>
                      <a:pt x="2109959" y="275368"/>
                      <a:pt x="2109959" y="305714"/>
                    </a:cubicBezTo>
                    <a:cubicBezTo>
                      <a:pt x="2109959" y="337934"/>
                      <a:pt x="2103309" y="365939"/>
                      <a:pt x="2090009" y="389730"/>
                    </a:cubicBezTo>
                    <a:cubicBezTo>
                      <a:pt x="2076709" y="413520"/>
                      <a:pt x="2057602" y="431690"/>
                      <a:pt x="2032687" y="444241"/>
                    </a:cubicBezTo>
                    <a:cubicBezTo>
                      <a:pt x="2007773" y="456792"/>
                      <a:pt x="1978457" y="463067"/>
                      <a:pt x="1944738" y="463067"/>
                    </a:cubicBezTo>
                    <a:cubicBezTo>
                      <a:pt x="1906899" y="463067"/>
                      <a:pt x="1873555" y="452952"/>
                      <a:pt x="1844707" y="432721"/>
                    </a:cubicBezTo>
                    <a:cubicBezTo>
                      <a:pt x="1815859" y="412490"/>
                      <a:pt x="1796564" y="386077"/>
                      <a:pt x="1786823" y="353482"/>
                    </a:cubicBezTo>
                    <a:lnTo>
                      <a:pt x="1882359" y="322574"/>
                    </a:lnTo>
                    <a:cubicBezTo>
                      <a:pt x="1887230" y="336436"/>
                      <a:pt x="1895285" y="347488"/>
                      <a:pt x="1906524" y="355730"/>
                    </a:cubicBezTo>
                    <a:cubicBezTo>
                      <a:pt x="1917764" y="363972"/>
                      <a:pt x="1930502" y="368094"/>
                      <a:pt x="1944738" y="368094"/>
                    </a:cubicBezTo>
                    <a:cubicBezTo>
                      <a:pt x="1963846" y="368094"/>
                      <a:pt x="1978925" y="362755"/>
                      <a:pt x="1989978" y="352077"/>
                    </a:cubicBezTo>
                    <a:cubicBezTo>
                      <a:pt x="2001030" y="341400"/>
                      <a:pt x="2006556" y="326882"/>
                      <a:pt x="2006556" y="308524"/>
                    </a:cubicBezTo>
                    <a:cubicBezTo>
                      <a:pt x="2006556" y="289792"/>
                      <a:pt x="2001217" y="275180"/>
                      <a:pt x="1990539" y="264690"/>
                    </a:cubicBezTo>
                    <a:cubicBezTo>
                      <a:pt x="1979862" y="254200"/>
                      <a:pt x="1964782" y="248955"/>
                      <a:pt x="1945300" y="248955"/>
                    </a:cubicBezTo>
                    <a:cubicBezTo>
                      <a:pt x="1932188" y="248955"/>
                      <a:pt x="1920199" y="252139"/>
                      <a:pt x="1909334" y="258509"/>
                    </a:cubicBezTo>
                    <a:cubicBezTo>
                      <a:pt x="1898469" y="264878"/>
                      <a:pt x="1890227" y="274056"/>
                      <a:pt x="1884607" y="286045"/>
                    </a:cubicBezTo>
                    <a:lnTo>
                      <a:pt x="1795253" y="268062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4400" dirty="0">
                  <a:latin typeface="MiSans Heavy" panose="00000A00000000000000" pitchFamily="2" charset="-122"/>
                  <a:ea typeface="MiSans Heavy" panose="00000A00000000000000" pitchFamily="2" charset="-122"/>
                </a:endParaRPr>
              </a:p>
            </p:txBody>
          </p:sp>
          <p:sp>
            <p:nvSpPr>
              <p:cNvPr id="12" name="TextBox 59">
                <a:extLst>
                  <a:ext uri="{FF2B5EF4-FFF2-40B4-BE49-F238E27FC236}">
                    <a16:creationId xmlns:a16="http://schemas.microsoft.com/office/drawing/2014/main" id="{FE714465-737C-B739-DE61-7E783A81071A}"/>
                  </a:ext>
                </a:extLst>
              </p:cNvPr>
              <p:cNvSpPr txBox="1"/>
              <p:nvPr>
                <p:custDataLst>
                  <p:tags r:id="rId4"/>
                </p:custDataLst>
              </p:nvPr>
            </p:nvSpPr>
            <p:spPr>
              <a:xfrm>
                <a:off x="8420732" y="3025687"/>
                <a:ext cx="1783995" cy="431140"/>
              </a:xfrm>
              <a:custGeom>
                <a:avLst/>
                <a:gdLst/>
                <a:ahLst/>
                <a:cxnLst/>
                <a:rect l="l" t="t" r="r" b="b"/>
                <a:pathLst>
                  <a:path w="1783995" h="431140">
                    <a:moveTo>
                      <a:pt x="626821" y="292608"/>
                    </a:moveTo>
                    <a:lnTo>
                      <a:pt x="705917" y="294894"/>
                    </a:lnTo>
                    <a:cubicBezTo>
                      <a:pt x="704088" y="304343"/>
                      <a:pt x="701193" y="314249"/>
                      <a:pt x="697230" y="324612"/>
                    </a:cubicBezTo>
                    <a:cubicBezTo>
                      <a:pt x="769163" y="339242"/>
                      <a:pt x="825399" y="352349"/>
                      <a:pt x="865937" y="363931"/>
                    </a:cubicBezTo>
                    <a:lnTo>
                      <a:pt x="842620" y="431140"/>
                    </a:lnTo>
                    <a:cubicBezTo>
                      <a:pt x="822503" y="422910"/>
                      <a:pt x="794385" y="413080"/>
                      <a:pt x="758266" y="401650"/>
                    </a:cubicBezTo>
                    <a:cubicBezTo>
                      <a:pt x="722148" y="390220"/>
                      <a:pt x="690067" y="381152"/>
                      <a:pt x="662026" y="374447"/>
                    </a:cubicBezTo>
                    <a:cubicBezTo>
                      <a:pt x="647395" y="385724"/>
                      <a:pt x="627126" y="395249"/>
                      <a:pt x="601218" y="403022"/>
                    </a:cubicBezTo>
                    <a:cubicBezTo>
                      <a:pt x="575310" y="410794"/>
                      <a:pt x="538125" y="419100"/>
                      <a:pt x="489661" y="427939"/>
                    </a:cubicBezTo>
                    <a:lnTo>
                      <a:pt x="458115" y="359816"/>
                    </a:lnTo>
                    <a:cubicBezTo>
                      <a:pt x="505968" y="354025"/>
                      <a:pt x="541554" y="348310"/>
                      <a:pt x="564871" y="342671"/>
                    </a:cubicBezTo>
                    <a:cubicBezTo>
                      <a:pt x="588188" y="337033"/>
                      <a:pt x="604038" y="330479"/>
                      <a:pt x="612420" y="323012"/>
                    </a:cubicBezTo>
                    <a:cubicBezTo>
                      <a:pt x="620802" y="315544"/>
                      <a:pt x="625602" y="305410"/>
                      <a:pt x="626821" y="292608"/>
                    </a:cubicBezTo>
                    <a:close/>
                    <a:moveTo>
                      <a:pt x="1693469" y="290779"/>
                    </a:moveTo>
                    <a:cubicBezTo>
                      <a:pt x="1708100" y="303276"/>
                      <a:pt x="1724254" y="318211"/>
                      <a:pt x="1741932" y="335585"/>
                    </a:cubicBezTo>
                    <a:cubicBezTo>
                      <a:pt x="1759611" y="352958"/>
                      <a:pt x="1773631" y="367436"/>
                      <a:pt x="1783995" y="379019"/>
                    </a:cubicBezTo>
                    <a:lnTo>
                      <a:pt x="1733246" y="429768"/>
                    </a:lnTo>
                    <a:cubicBezTo>
                      <a:pt x="1720749" y="413918"/>
                      <a:pt x="1706423" y="397078"/>
                      <a:pt x="1690269" y="379247"/>
                    </a:cubicBezTo>
                    <a:cubicBezTo>
                      <a:pt x="1674114" y="361417"/>
                      <a:pt x="1659027" y="345643"/>
                      <a:pt x="1645006" y="331927"/>
                    </a:cubicBezTo>
                    <a:close/>
                    <a:moveTo>
                      <a:pt x="1573226" y="287579"/>
                    </a:moveTo>
                    <a:lnTo>
                      <a:pt x="1626261" y="332384"/>
                    </a:lnTo>
                    <a:cubicBezTo>
                      <a:pt x="1600048" y="363474"/>
                      <a:pt x="1569568" y="395021"/>
                      <a:pt x="1534821" y="427025"/>
                    </a:cubicBezTo>
                    <a:lnTo>
                      <a:pt x="1483157" y="376733"/>
                    </a:lnTo>
                    <a:cubicBezTo>
                      <a:pt x="1499311" y="364236"/>
                      <a:pt x="1515542" y="349987"/>
                      <a:pt x="1531849" y="333985"/>
                    </a:cubicBezTo>
                    <a:cubicBezTo>
                      <a:pt x="1548156" y="317983"/>
                      <a:pt x="1561948" y="302514"/>
                      <a:pt x="1573226" y="287579"/>
                    </a:cubicBezTo>
                    <a:close/>
                    <a:moveTo>
                      <a:pt x="752094" y="191567"/>
                    </a:moveTo>
                    <a:lnTo>
                      <a:pt x="752094" y="218999"/>
                    </a:lnTo>
                    <a:lnTo>
                      <a:pt x="684886" y="218999"/>
                    </a:lnTo>
                    <a:lnTo>
                      <a:pt x="684886" y="201168"/>
                    </a:lnTo>
                    <a:lnTo>
                      <a:pt x="644652" y="201168"/>
                    </a:lnTo>
                    <a:cubicBezTo>
                      <a:pt x="641909" y="210922"/>
                      <a:pt x="637032" y="219608"/>
                      <a:pt x="630022" y="227228"/>
                    </a:cubicBezTo>
                    <a:lnTo>
                      <a:pt x="774954" y="227228"/>
                    </a:lnTo>
                    <a:lnTo>
                      <a:pt x="769011" y="212141"/>
                    </a:lnTo>
                    <a:lnTo>
                      <a:pt x="782727" y="210769"/>
                    </a:lnTo>
                    <a:cubicBezTo>
                      <a:pt x="787299" y="210160"/>
                      <a:pt x="790499" y="209245"/>
                      <a:pt x="792328" y="208026"/>
                    </a:cubicBezTo>
                    <a:cubicBezTo>
                      <a:pt x="794157" y="206807"/>
                      <a:pt x="795223" y="204368"/>
                      <a:pt x="795528" y="200711"/>
                    </a:cubicBezTo>
                    <a:lnTo>
                      <a:pt x="795985" y="191567"/>
                    </a:lnTo>
                    <a:close/>
                    <a:moveTo>
                      <a:pt x="250089" y="181051"/>
                    </a:moveTo>
                    <a:lnTo>
                      <a:pt x="247345" y="217627"/>
                    </a:lnTo>
                    <a:lnTo>
                      <a:pt x="323698" y="217627"/>
                    </a:lnTo>
                    <a:lnTo>
                      <a:pt x="323698" y="181051"/>
                    </a:lnTo>
                    <a:close/>
                    <a:moveTo>
                      <a:pt x="104242" y="181051"/>
                    </a:moveTo>
                    <a:lnTo>
                      <a:pt x="104242" y="217627"/>
                    </a:lnTo>
                    <a:lnTo>
                      <a:pt x="174651" y="217627"/>
                    </a:lnTo>
                    <a:cubicBezTo>
                      <a:pt x="175565" y="209702"/>
                      <a:pt x="176632" y="197510"/>
                      <a:pt x="177851" y="181051"/>
                    </a:cubicBezTo>
                    <a:close/>
                    <a:moveTo>
                      <a:pt x="1614373" y="140360"/>
                    </a:moveTo>
                    <a:lnTo>
                      <a:pt x="1614373" y="217627"/>
                    </a:lnTo>
                    <a:lnTo>
                      <a:pt x="1662837" y="217627"/>
                    </a:lnTo>
                    <a:lnTo>
                      <a:pt x="1662837" y="140360"/>
                    </a:lnTo>
                    <a:close/>
                    <a:moveTo>
                      <a:pt x="649681" y="134417"/>
                    </a:moveTo>
                    <a:lnTo>
                      <a:pt x="649681" y="150876"/>
                    </a:lnTo>
                    <a:lnTo>
                      <a:pt x="649681" y="153619"/>
                    </a:lnTo>
                    <a:lnTo>
                      <a:pt x="684886" y="153619"/>
                    </a:lnTo>
                    <a:lnTo>
                      <a:pt x="684886" y="134417"/>
                    </a:lnTo>
                    <a:close/>
                    <a:moveTo>
                      <a:pt x="548640" y="134417"/>
                    </a:moveTo>
                    <a:lnTo>
                      <a:pt x="545897" y="153619"/>
                    </a:lnTo>
                    <a:lnTo>
                      <a:pt x="581559" y="153619"/>
                    </a:lnTo>
                    <a:lnTo>
                      <a:pt x="581559" y="134417"/>
                    </a:lnTo>
                    <a:close/>
                    <a:moveTo>
                      <a:pt x="1143000" y="123444"/>
                    </a:moveTo>
                    <a:lnTo>
                      <a:pt x="1143000" y="139446"/>
                    </a:lnTo>
                    <a:lnTo>
                      <a:pt x="1235812" y="139446"/>
                    </a:lnTo>
                    <a:lnTo>
                      <a:pt x="1235812" y="123444"/>
                    </a:lnTo>
                    <a:close/>
                    <a:moveTo>
                      <a:pt x="149962" y="84125"/>
                    </a:moveTo>
                    <a:cubicBezTo>
                      <a:pt x="139294" y="95402"/>
                      <a:pt x="129235" y="105308"/>
                      <a:pt x="119787" y="113843"/>
                    </a:cubicBezTo>
                    <a:lnTo>
                      <a:pt x="228600" y="113843"/>
                    </a:lnTo>
                    <a:lnTo>
                      <a:pt x="256947" y="84125"/>
                    </a:lnTo>
                    <a:close/>
                    <a:moveTo>
                      <a:pt x="752094" y="75895"/>
                    </a:moveTo>
                    <a:lnTo>
                      <a:pt x="752094" y="94183"/>
                    </a:lnTo>
                    <a:lnTo>
                      <a:pt x="786841" y="94183"/>
                    </a:lnTo>
                    <a:lnTo>
                      <a:pt x="786841" y="75895"/>
                    </a:lnTo>
                    <a:close/>
                    <a:moveTo>
                      <a:pt x="649681" y="75895"/>
                    </a:moveTo>
                    <a:lnTo>
                      <a:pt x="649681" y="94183"/>
                    </a:lnTo>
                    <a:lnTo>
                      <a:pt x="684886" y="94183"/>
                    </a:lnTo>
                    <a:lnTo>
                      <a:pt x="684886" y="75895"/>
                    </a:lnTo>
                    <a:close/>
                    <a:moveTo>
                      <a:pt x="1143000" y="62179"/>
                    </a:moveTo>
                    <a:lnTo>
                      <a:pt x="1143000" y="78638"/>
                    </a:lnTo>
                    <a:lnTo>
                      <a:pt x="1235812" y="78638"/>
                    </a:lnTo>
                    <a:lnTo>
                      <a:pt x="1235812" y="62179"/>
                    </a:lnTo>
                    <a:close/>
                    <a:moveTo>
                      <a:pt x="1074420" y="12802"/>
                    </a:moveTo>
                    <a:lnTo>
                      <a:pt x="1305764" y="12802"/>
                    </a:lnTo>
                    <a:lnTo>
                      <a:pt x="1305764" y="185623"/>
                    </a:lnTo>
                    <a:lnTo>
                      <a:pt x="1074420" y="185623"/>
                    </a:lnTo>
                    <a:close/>
                    <a:moveTo>
                      <a:pt x="958749" y="4572"/>
                    </a:moveTo>
                    <a:lnTo>
                      <a:pt x="1026871" y="6401"/>
                    </a:lnTo>
                    <a:lnTo>
                      <a:pt x="1026871" y="71780"/>
                    </a:lnTo>
                    <a:lnTo>
                      <a:pt x="1056589" y="71780"/>
                    </a:lnTo>
                    <a:lnTo>
                      <a:pt x="1056589" y="143561"/>
                    </a:lnTo>
                    <a:lnTo>
                      <a:pt x="1026871" y="143561"/>
                    </a:lnTo>
                    <a:lnTo>
                      <a:pt x="1026871" y="191567"/>
                    </a:lnTo>
                    <a:lnTo>
                      <a:pt x="1048817" y="185623"/>
                    </a:lnTo>
                    <a:lnTo>
                      <a:pt x="1049274" y="229057"/>
                    </a:lnTo>
                    <a:lnTo>
                      <a:pt x="1049731" y="259690"/>
                    </a:lnTo>
                    <a:lnTo>
                      <a:pt x="1026871" y="265633"/>
                    </a:lnTo>
                    <a:lnTo>
                      <a:pt x="1026871" y="371246"/>
                    </a:lnTo>
                    <a:cubicBezTo>
                      <a:pt x="1026871" y="376123"/>
                      <a:pt x="1026719" y="379628"/>
                      <a:pt x="1026414" y="381762"/>
                    </a:cubicBezTo>
                    <a:cubicBezTo>
                      <a:pt x="1042568" y="363474"/>
                      <a:pt x="1054380" y="345643"/>
                      <a:pt x="1061847" y="328270"/>
                    </a:cubicBezTo>
                    <a:cubicBezTo>
                      <a:pt x="1069315" y="310896"/>
                      <a:pt x="1074268" y="290017"/>
                      <a:pt x="1076706" y="265633"/>
                    </a:cubicBezTo>
                    <a:lnTo>
                      <a:pt x="1139800" y="276149"/>
                    </a:lnTo>
                    <a:lnTo>
                      <a:pt x="1137057" y="294437"/>
                    </a:lnTo>
                    <a:cubicBezTo>
                      <a:pt x="1136447" y="296875"/>
                      <a:pt x="1135837" y="300533"/>
                      <a:pt x="1135228" y="305410"/>
                    </a:cubicBezTo>
                    <a:cubicBezTo>
                      <a:pt x="1143153" y="324307"/>
                      <a:pt x="1153211" y="337109"/>
                      <a:pt x="1165403" y="343814"/>
                    </a:cubicBezTo>
                    <a:lnTo>
                      <a:pt x="1165403" y="256946"/>
                    </a:lnTo>
                    <a:lnTo>
                      <a:pt x="1062533" y="256946"/>
                    </a:lnTo>
                    <a:lnTo>
                      <a:pt x="1062533" y="198882"/>
                    </a:lnTo>
                    <a:lnTo>
                      <a:pt x="1325880" y="198882"/>
                    </a:lnTo>
                    <a:lnTo>
                      <a:pt x="1325880" y="256946"/>
                    </a:lnTo>
                    <a:lnTo>
                      <a:pt x="1232154" y="256946"/>
                    </a:lnTo>
                    <a:lnTo>
                      <a:pt x="1232154" y="279806"/>
                    </a:lnTo>
                    <a:lnTo>
                      <a:pt x="1309878" y="279806"/>
                    </a:lnTo>
                    <a:lnTo>
                      <a:pt x="1309878" y="331927"/>
                    </a:lnTo>
                    <a:lnTo>
                      <a:pt x="1232154" y="331927"/>
                    </a:lnTo>
                    <a:lnTo>
                      <a:pt x="1232154" y="355702"/>
                    </a:lnTo>
                    <a:cubicBezTo>
                      <a:pt x="1253490" y="356311"/>
                      <a:pt x="1269340" y="356616"/>
                      <a:pt x="1279703" y="356616"/>
                    </a:cubicBezTo>
                    <a:cubicBezTo>
                      <a:pt x="1297686" y="356616"/>
                      <a:pt x="1317193" y="356159"/>
                      <a:pt x="1338225" y="355244"/>
                    </a:cubicBezTo>
                    <a:lnTo>
                      <a:pt x="1325423" y="420624"/>
                    </a:lnTo>
                    <a:cubicBezTo>
                      <a:pt x="1307745" y="421538"/>
                      <a:pt x="1289914" y="421996"/>
                      <a:pt x="1271931" y="421996"/>
                    </a:cubicBezTo>
                    <a:cubicBezTo>
                      <a:pt x="1253947" y="421996"/>
                      <a:pt x="1235964" y="421538"/>
                      <a:pt x="1217981" y="420624"/>
                    </a:cubicBezTo>
                    <a:cubicBezTo>
                      <a:pt x="1192987" y="419405"/>
                      <a:pt x="1172337" y="415366"/>
                      <a:pt x="1156030" y="408508"/>
                    </a:cubicBezTo>
                    <a:cubicBezTo>
                      <a:pt x="1139724" y="401650"/>
                      <a:pt x="1125931" y="389839"/>
                      <a:pt x="1114654" y="373075"/>
                    </a:cubicBezTo>
                    <a:cubicBezTo>
                      <a:pt x="1106424" y="391058"/>
                      <a:pt x="1094689" y="409804"/>
                      <a:pt x="1079449" y="429311"/>
                    </a:cubicBezTo>
                    <a:lnTo>
                      <a:pt x="1025500" y="392735"/>
                    </a:lnTo>
                    <a:cubicBezTo>
                      <a:pt x="1023976" y="401574"/>
                      <a:pt x="1021004" y="408203"/>
                      <a:pt x="1016584" y="412623"/>
                    </a:cubicBezTo>
                    <a:cubicBezTo>
                      <a:pt x="1012165" y="417043"/>
                      <a:pt x="1005993" y="420243"/>
                      <a:pt x="998068" y="422224"/>
                    </a:cubicBezTo>
                    <a:cubicBezTo>
                      <a:pt x="990143" y="424205"/>
                      <a:pt x="978256" y="425958"/>
                      <a:pt x="962406" y="427482"/>
                    </a:cubicBezTo>
                    <a:lnTo>
                      <a:pt x="939089" y="429768"/>
                    </a:lnTo>
                    <a:lnTo>
                      <a:pt x="918058" y="357073"/>
                    </a:lnTo>
                    <a:lnTo>
                      <a:pt x="935431" y="354787"/>
                    </a:lnTo>
                    <a:cubicBezTo>
                      <a:pt x="943966" y="353873"/>
                      <a:pt x="949986" y="352044"/>
                      <a:pt x="953491" y="349301"/>
                    </a:cubicBezTo>
                    <a:cubicBezTo>
                      <a:pt x="956996" y="346558"/>
                      <a:pt x="958749" y="341376"/>
                      <a:pt x="958749" y="333756"/>
                    </a:cubicBezTo>
                    <a:lnTo>
                      <a:pt x="958749" y="282092"/>
                    </a:lnTo>
                    <a:cubicBezTo>
                      <a:pt x="942899" y="286055"/>
                      <a:pt x="927354" y="290170"/>
                      <a:pt x="912114" y="294437"/>
                    </a:cubicBezTo>
                    <a:lnTo>
                      <a:pt x="906171" y="219456"/>
                    </a:lnTo>
                    <a:lnTo>
                      <a:pt x="958749" y="207569"/>
                    </a:lnTo>
                    <a:lnTo>
                      <a:pt x="958749" y="143561"/>
                    </a:lnTo>
                    <a:lnTo>
                      <a:pt x="922173" y="143561"/>
                    </a:lnTo>
                    <a:lnTo>
                      <a:pt x="922173" y="71780"/>
                    </a:lnTo>
                    <a:lnTo>
                      <a:pt x="958749" y="71780"/>
                    </a:lnTo>
                    <a:close/>
                    <a:moveTo>
                      <a:pt x="1538478" y="4115"/>
                    </a:moveTo>
                    <a:lnTo>
                      <a:pt x="1614373" y="5944"/>
                    </a:lnTo>
                    <a:lnTo>
                      <a:pt x="1614373" y="73152"/>
                    </a:lnTo>
                    <a:lnTo>
                      <a:pt x="1662837" y="73152"/>
                    </a:lnTo>
                    <a:lnTo>
                      <a:pt x="1662837" y="4115"/>
                    </a:lnTo>
                    <a:lnTo>
                      <a:pt x="1736446" y="5944"/>
                    </a:lnTo>
                    <a:lnTo>
                      <a:pt x="1736446" y="73152"/>
                    </a:lnTo>
                    <a:lnTo>
                      <a:pt x="1772565" y="73152"/>
                    </a:lnTo>
                    <a:lnTo>
                      <a:pt x="1772565" y="140360"/>
                    </a:lnTo>
                    <a:lnTo>
                      <a:pt x="1736446" y="140360"/>
                    </a:lnTo>
                    <a:lnTo>
                      <a:pt x="1736446" y="217627"/>
                    </a:lnTo>
                    <a:lnTo>
                      <a:pt x="1781252" y="217627"/>
                    </a:lnTo>
                    <a:lnTo>
                      <a:pt x="1781252" y="287579"/>
                    </a:lnTo>
                    <a:lnTo>
                      <a:pt x="1573226" y="287579"/>
                    </a:lnTo>
                    <a:lnTo>
                      <a:pt x="1490930" y="287579"/>
                    </a:lnTo>
                    <a:lnTo>
                      <a:pt x="1490930" y="217627"/>
                    </a:lnTo>
                    <a:lnTo>
                      <a:pt x="1538478" y="217627"/>
                    </a:lnTo>
                    <a:lnTo>
                      <a:pt x="1538478" y="140360"/>
                    </a:lnTo>
                    <a:lnTo>
                      <a:pt x="1501902" y="140360"/>
                    </a:lnTo>
                    <a:lnTo>
                      <a:pt x="1501902" y="73152"/>
                    </a:lnTo>
                    <a:lnTo>
                      <a:pt x="1538478" y="73152"/>
                    </a:lnTo>
                    <a:close/>
                    <a:moveTo>
                      <a:pt x="684886" y="2743"/>
                    </a:moveTo>
                    <a:lnTo>
                      <a:pt x="752094" y="4572"/>
                    </a:lnTo>
                    <a:lnTo>
                      <a:pt x="752094" y="23317"/>
                    </a:lnTo>
                    <a:lnTo>
                      <a:pt x="847649" y="23317"/>
                    </a:lnTo>
                    <a:lnTo>
                      <a:pt x="847649" y="134417"/>
                    </a:lnTo>
                    <a:lnTo>
                      <a:pt x="752094" y="134417"/>
                    </a:lnTo>
                    <a:lnTo>
                      <a:pt x="752094" y="153619"/>
                    </a:lnTo>
                    <a:lnTo>
                      <a:pt x="861822" y="153619"/>
                    </a:lnTo>
                    <a:cubicBezTo>
                      <a:pt x="861517" y="164897"/>
                      <a:pt x="860603" y="185318"/>
                      <a:pt x="859079" y="214884"/>
                    </a:cubicBezTo>
                    <a:cubicBezTo>
                      <a:pt x="858469" y="224333"/>
                      <a:pt x="857174" y="231496"/>
                      <a:pt x="855193" y="236372"/>
                    </a:cubicBezTo>
                    <a:cubicBezTo>
                      <a:pt x="853212" y="241249"/>
                      <a:pt x="850164" y="244831"/>
                      <a:pt x="846049" y="247117"/>
                    </a:cubicBezTo>
                    <a:cubicBezTo>
                      <a:pt x="841934" y="249403"/>
                      <a:pt x="835762" y="251155"/>
                      <a:pt x="827532" y="252374"/>
                    </a:cubicBezTo>
                    <a:lnTo>
                      <a:pt x="827532" y="331927"/>
                    </a:lnTo>
                    <a:lnTo>
                      <a:pt x="756209" y="331927"/>
                    </a:lnTo>
                    <a:lnTo>
                      <a:pt x="756209" y="285750"/>
                    </a:lnTo>
                    <a:lnTo>
                      <a:pt x="573786" y="285750"/>
                    </a:lnTo>
                    <a:lnTo>
                      <a:pt x="573786" y="333299"/>
                    </a:lnTo>
                    <a:lnTo>
                      <a:pt x="503378" y="333299"/>
                    </a:lnTo>
                    <a:lnTo>
                      <a:pt x="503378" y="276149"/>
                    </a:lnTo>
                    <a:lnTo>
                      <a:pt x="466801" y="231343"/>
                    </a:lnTo>
                    <a:cubicBezTo>
                      <a:pt x="511912" y="224333"/>
                      <a:pt x="543001" y="214274"/>
                      <a:pt x="560070" y="201168"/>
                    </a:cubicBezTo>
                    <a:lnTo>
                      <a:pt x="476860" y="201168"/>
                    </a:lnTo>
                    <a:lnTo>
                      <a:pt x="487375" y="94183"/>
                    </a:lnTo>
                    <a:lnTo>
                      <a:pt x="581559" y="94183"/>
                    </a:lnTo>
                    <a:lnTo>
                      <a:pt x="581559" y="75895"/>
                    </a:lnTo>
                    <a:lnTo>
                      <a:pt x="477774" y="75895"/>
                    </a:lnTo>
                    <a:lnTo>
                      <a:pt x="477774" y="23317"/>
                    </a:lnTo>
                    <a:lnTo>
                      <a:pt x="581559" y="23317"/>
                    </a:lnTo>
                    <a:lnTo>
                      <a:pt x="581559" y="3200"/>
                    </a:lnTo>
                    <a:lnTo>
                      <a:pt x="649681" y="5029"/>
                    </a:lnTo>
                    <a:lnTo>
                      <a:pt x="649681" y="23317"/>
                    </a:lnTo>
                    <a:lnTo>
                      <a:pt x="684886" y="23317"/>
                    </a:lnTo>
                    <a:close/>
                    <a:moveTo>
                      <a:pt x="1432865" y="457"/>
                    </a:moveTo>
                    <a:lnTo>
                      <a:pt x="1502360" y="15088"/>
                    </a:lnTo>
                    <a:cubicBezTo>
                      <a:pt x="1495349" y="44653"/>
                      <a:pt x="1485900" y="74219"/>
                      <a:pt x="1474013" y="103784"/>
                    </a:cubicBezTo>
                    <a:lnTo>
                      <a:pt x="1474013" y="426110"/>
                    </a:lnTo>
                    <a:lnTo>
                      <a:pt x="1406347" y="426110"/>
                    </a:lnTo>
                    <a:lnTo>
                      <a:pt x="1406347" y="228143"/>
                    </a:lnTo>
                    <a:cubicBezTo>
                      <a:pt x="1395984" y="242773"/>
                      <a:pt x="1388060" y="253746"/>
                      <a:pt x="1382573" y="261061"/>
                    </a:cubicBezTo>
                    <a:lnTo>
                      <a:pt x="1375715" y="270205"/>
                    </a:lnTo>
                    <a:lnTo>
                      <a:pt x="1363828" y="165506"/>
                    </a:lnTo>
                    <a:cubicBezTo>
                      <a:pt x="1379982" y="140208"/>
                      <a:pt x="1393774" y="114376"/>
                      <a:pt x="1405204" y="88011"/>
                    </a:cubicBezTo>
                    <a:cubicBezTo>
                      <a:pt x="1416634" y="61646"/>
                      <a:pt x="1425855" y="32461"/>
                      <a:pt x="1432865" y="457"/>
                    </a:cubicBezTo>
                    <a:close/>
                    <a:moveTo>
                      <a:pt x="118415" y="0"/>
                    </a:moveTo>
                    <a:lnTo>
                      <a:pt x="209398" y="2286"/>
                    </a:lnTo>
                    <a:lnTo>
                      <a:pt x="199339" y="19660"/>
                    </a:lnTo>
                    <a:lnTo>
                      <a:pt x="341071" y="19660"/>
                    </a:lnTo>
                    <a:lnTo>
                      <a:pt x="341071" y="85954"/>
                    </a:lnTo>
                    <a:lnTo>
                      <a:pt x="315468" y="113843"/>
                    </a:lnTo>
                    <a:lnTo>
                      <a:pt x="392278" y="113843"/>
                    </a:lnTo>
                    <a:lnTo>
                      <a:pt x="392278" y="285293"/>
                    </a:lnTo>
                    <a:lnTo>
                      <a:pt x="268834" y="285293"/>
                    </a:lnTo>
                    <a:lnTo>
                      <a:pt x="268834" y="334213"/>
                    </a:lnTo>
                    <a:cubicBezTo>
                      <a:pt x="268834" y="340919"/>
                      <a:pt x="270129" y="345491"/>
                      <a:pt x="272720" y="347929"/>
                    </a:cubicBezTo>
                    <a:cubicBezTo>
                      <a:pt x="275311" y="350368"/>
                      <a:pt x="279807" y="351892"/>
                      <a:pt x="286207" y="352501"/>
                    </a:cubicBezTo>
                    <a:cubicBezTo>
                      <a:pt x="290170" y="352806"/>
                      <a:pt x="295809" y="352958"/>
                      <a:pt x="303124" y="352958"/>
                    </a:cubicBezTo>
                    <a:cubicBezTo>
                      <a:pt x="310744" y="352958"/>
                      <a:pt x="316383" y="352806"/>
                      <a:pt x="320040" y="352501"/>
                    </a:cubicBezTo>
                    <a:cubicBezTo>
                      <a:pt x="326136" y="351892"/>
                      <a:pt x="330632" y="350444"/>
                      <a:pt x="333528" y="348158"/>
                    </a:cubicBezTo>
                    <a:cubicBezTo>
                      <a:pt x="336423" y="345872"/>
                      <a:pt x="338481" y="341528"/>
                      <a:pt x="339700" y="335128"/>
                    </a:cubicBezTo>
                    <a:cubicBezTo>
                      <a:pt x="340919" y="329336"/>
                      <a:pt x="341986" y="321869"/>
                      <a:pt x="342900" y="312725"/>
                    </a:cubicBezTo>
                    <a:lnTo>
                      <a:pt x="412395" y="334670"/>
                    </a:lnTo>
                    <a:cubicBezTo>
                      <a:pt x="410871" y="348691"/>
                      <a:pt x="408432" y="363931"/>
                      <a:pt x="405079" y="380390"/>
                    </a:cubicBezTo>
                    <a:cubicBezTo>
                      <a:pt x="402336" y="394106"/>
                      <a:pt x="396621" y="403936"/>
                      <a:pt x="387934" y="409880"/>
                    </a:cubicBezTo>
                    <a:cubicBezTo>
                      <a:pt x="379248" y="415823"/>
                      <a:pt x="365151" y="419100"/>
                      <a:pt x="345643" y="419710"/>
                    </a:cubicBezTo>
                    <a:cubicBezTo>
                      <a:pt x="326136" y="420319"/>
                      <a:pt x="311201" y="420624"/>
                      <a:pt x="300838" y="420624"/>
                    </a:cubicBezTo>
                    <a:cubicBezTo>
                      <a:pt x="291084" y="420624"/>
                      <a:pt x="276149" y="420319"/>
                      <a:pt x="256032" y="419710"/>
                    </a:cubicBezTo>
                    <a:cubicBezTo>
                      <a:pt x="241707" y="419100"/>
                      <a:pt x="230734" y="417347"/>
                      <a:pt x="223114" y="414452"/>
                    </a:cubicBezTo>
                    <a:cubicBezTo>
                      <a:pt x="215494" y="411556"/>
                      <a:pt x="209931" y="406298"/>
                      <a:pt x="206426" y="398678"/>
                    </a:cubicBezTo>
                    <a:cubicBezTo>
                      <a:pt x="202921" y="391058"/>
                      <a:pt x="201168" y="379933"/>
                      <a:pt x="201168" y="365303"/>
                    </a:cubicBezTo>
                    <a:lnTo>
                      <a:pt x="201168" y="345643"/>
                    </a:lnTo>
                    <a:cubicBezTo>
                      <a:pt x="186233" y="362102"/>
                      <a:pt x="166345" y="376809"/>
                      <a:pt x="141504" y="389763"/>
                    </a:cubicBezTo>
                    <a:cubicBezTo>
                      <a:pt x="116662" y="402717"/>
                      <a:pt x="83973" y="415900"/>
                      <a:pt x="43434" y="429311"/>
                    </a:cubicBezTo>
                    <a:lnTo>
                      <a:pt x="0" y="358445"/>
                    </a:lnTo>
                    <a:cubicBezTo>
                      <a:pt x="44806" y="348082"/>
                      <a:pt x="78715" y="337566"/>
                      <a:pt x="101727" y="326898"/>
                    </a:cubicBezTo>
                    <a:cubicBezTo>
                      <a:pt x="124740" y="316230"/>
                      <a:pt x="141885" y="302362"/>
                      <a:pt x="153162" y="285293"/>
                    </a:cubicBezTo>
                    <a:lnTo>
                      <a:pt x="34747" y="285293"/>
                    </a:lnTo>
                    <a:lnTo>
                      <a:pt x="34747" y="176479"/>
                    </a:lnTo>
                    <a:cubicBezTo>
                      <a:pt x="29566" y="179832"/>
                      <a:pt x="23013" y="183490"/>
                      <a:pt x="15088" y="187452"/>
                    </a:cubicBezTo>
                    <a:lnTo>
                      <a:pt x="3658" y="109728"/>
                    </a:lnTo>
                    <a:cubicBezTo>
                      <a:pt x="31395" y="92964"/>
                      <a:pt x="53797" y="76276"/>
                      <a:pt x="70866" y="59665"/>
                    </a:cubicBezTo>
                    <a:cubicBezTo>
                      <a:pt x="87935" y="43053"/>
                      <a:pt x="103785" y="23165"/>
                      <a:pt x="118415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altLang="zh-CN" sz="4400" dirty="0"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endParaRPr>
              </a:p>
            </p:txBody>
          </p:sp>
          <p:sp>
            <p:nvSpPr>
              <p:cNvPr id="13" name="TextBox 62">
                <a:extLst>
                  <a:ext uri="{FF2B5EF4-FFF2-40B4-BE49-F238E27FC236}">
                    <a16:creationId xmlns:a16="http://schemas.microsoft.com/office/drawing/2014/main" id="{CD886591-B840-4A30-EF06-23477FA1983E}"/>
                  </a:ext>
                </a:extLst>
              </p:cNvPr>
              <p:cNvSpPr txBox="1"/>
              <p:nvPr>
                <p:custDataLst>
                  <p:tags r:id="rId5"/>
                </p:custDataLst>
              </p:nvPr>
            </p:nvSpPr>
            <p:spPr>
              <a:xfrm>
                <a:off x="2070420" y="3027973"/>
                <a:ext cx="1778051" cy="427482"/>
              </a:xfrm>
              <a:custGeom>
                <a:avLst/>
                <a:gdLst/>
                <a:ahLst/>
                <a:cxnLst/>
                <a:rect l="l" t="t" r="r" b="b"/>
                <a:pathLst>
                  <a:path w="1778051" h="427482">
                    <a:moveTo>
                      <a:pt x="1629918" y="271577"/>
                    </a:moveTo>
                    <a:lnTo>
                      <a:pt x="1629918" y="345186"/>
                    </a:lnTo>
                    <a:lnTo>
                      <a:pt x="1703070" y="345186"/>
                    </a:lnTo>
                    <a:lnTo>
                      <a:pt x="1703070" y="271577"/>
                    </a:lnTo>
                    <a:close/>
                    <a:moveTo>
                      <a:pt x="1479957" y="271577"/>
                    </a:moveTo>
                    <a:lnTo>
                      <a:pt x="1479957" y="345186"/>
                    </a:lnTo>
                    <a:lnTo>
                      <a:pt x="1554023" y="345186"/>
                    </a:lnTo>
                    <a:lnTo>
                      <a:pt x="1554023" y="271577"/>
                    </a:lnTo>
                    <a:close/>
                    <a:moveTo>
                      <a:pt x="1154430" y="245516"/>
                    </a:moveTo>
                    <a:cubicBezTo>
                      <a:pt x="1151078" y="288493"/>
                      <a:pt x="1143153" y="326898"/>
                      <a:pt x="1130656" y="360731"/>
                    </a:cubicBezTo>
                    <a:cubicBezTo>
                      <a:pt x="1153516" y="346405"/>
                      <a:pt x="1173633" y="330860"/>
                      <a:pt x="1191006" y="314096"/>
                    </a:cubicBezTo>
                    <a:cubicBezTo>
                      <a:pt x="1177595" y="293980"/>
                      <a:pt x="1165403" y="271120"/>
                      <a:pt x="1154430" y="245516"/>
                    </a:cubicBezTo>
                    <a:close/>
                    <a:moveTo>
                      <a:pt x="1202894" y="196139"/>
                    </a:moveTo>
                    <a:cubicBezTo>
                      <a:pt x="1210818" y="218694"/>
                      <a:pt x="1220267" y="239268"/>
                      <a:pt x="1231240" y="257861"/>
                    </a:cubicBezTo>
                    <a:cubicBezTo>
                      <a:pt x="1240079" y="240182"/>
                      <a:pt x="1246785" y="219608"/>
                      <a:pt x="1251357" y="196139"/>
                    </a:cubicBezTo>
                    <a:close/>
                    <a:moveTo>
                      <a:pt x="694944" y="195682"/>
                    </a:moveTo>
                    <a:lnTo>
                      <a:pt x="694944" y="209855"/>
                    </a:lnTo>
                    <a:lnTo>
                      <a:pt x="796443" y="209855"/>
                    </a:lnTo>
                    <a:lnTo>
                      <a:pt x="796443" y="195682"/>
                    </a:lnTo>
                    <a:close/>
                    <a:moveTo>
                      <a:pt x="258318" y="161849"/>
                    </a:moveTo>
                    <a:lnTo>
                      <a:pt x="258318" y="288036"/>
                    </a:lnTo>
                    <a:lnTo>
                      <a:pt x="317297" y="288036"/>
                    </a:lnTo>
                    <a:cubicBezTo>
                      <a:pt x="291084" y="247193"/>
                      <a:pt x="271425" y="205130"/>
                      <a:pt x="258318" y="161849"/>
                    </a:cubicBezTo>
                    <a:close/>
                    <a:moveTo>
                      <a:pt x="182423" y="158191"/>
                    </a:moveTo>
                    <a:cubicBezTo>
                      <a:pt x="169926" y="202387"/>
                      <a:pt x="149810" y="245669"/>
                      <a:pt x="122073" y="288036"/>
                    </a:cubicBezTo>
                    <a:lnTo>
                      <a:pt x="182423" y="288036"/>
                    </a:lnTo>
                    <a:close/>
                    <a:moveTo>
                      <a:pt x="694944" y="148590"/>
                    </a:moveTo>
                    <a:lnTo>
                      <a:pt x="694944" y="160934"/>
                    </a:lnTo>
                    <a:lnTo>
                      <a:pt x="796443" y="160934"/>
                    </a:lnTo>
                    <a:lnTo>
                      <a:pt x="796443" y="148590"/>
                    </a:lnTo>
                    <a:close/>
                    <a:moveTo>
                      <a:pt x="1629918" y="130302"/>
                    </a:moveTo>
                    <a:lnTo>
                      <a:pt x="1629918" y="199796"/>
                    </a:lnTo>
                    <a:lnTo>
                      <a:pt x="1703070" y="199796"/>
                    </a:lnTo>
                    <a:lnTo>
                      <a:pt x="1703070" y="130302"/>
                    </a:lnTo>
                    <a:close/>
                    <a:moveTo>
                      <a:pt x="1479957" y="130302"/>
                    </a:moveTo>
                    <a:lnTo>
                      <a:pt x="1479957" y="199796"/>
                    </a:lnTo>
                    <a:lnTo>
                      <a:pt x="1554023" y="199796"/>
                    </a:lnTo>
                    <a:lnTo>
                      <a:pt x="1554023" y="130302"/>
                    </a:lnTo>
                    <a:close/>
                    <a:moveTo>
                      <a:pt x="972465" y="1372"/>
                    </a:moveTo>
                    <a:lnTo>
                      <a:pt x="1038302" y="3200"/>
                    </a:lnTo>
                    <a:lnTo>
                      <a:pt x="1038302" y="68123"/>
                    </a:lnTo>
                    <a:lnTo>
                      <a:pt x="1072592" y="68123"/>
                    </a:lnTo>
                    <a:lnTo>
                      <a:pt x="1072592" y="137617"/>
                    </a:lnTo>
                    <a:lnTo>
                      <a:pt x="1038302" y="137617"/>
                    </a:lnTo>
                    <a:lnTo>
                      <a:pt x="1038302" y="175108"/>
                    </a:lnTo>
                    <a:lnTo>
                      <a:pt x="1049274" y="161849"/>
                    </a:lnTo>
                    <a:cubicBezTo>
                      <a:pt x="1060857" y="174041"/>
                      <a:pt x="1073811" y="188366"/>
                      <a:pt x="1088136" y="204826"/>
                    </a:cubicBezTo>
                    <a:cubicBezTo>
                      <a:pt x="1088746" y="184099"/>
                      <a:pt x="1089051" y="166878"/>
                      <a:pt x="1089051" y="153162"/>
                    </a:cubicBezTo>
                    <a:lnTo>
                      <a:pt x="1089051" y="26518"/>
                    </a:lnTo>
                    <a:cubicBezTo>
                      <a:pt x="1171042" y="24994"/>
                      <a:pt x="1248004" y="19812"/>
                      <a:pt x="1319937" y="10973"/>
                    </a:cubicBezTo>
                    <a:lnTo>
                      <a:pt x="1334110" y="85039"/>
                    </a:lnTo>
                    <a:cubicBezTo>
                      <a:pt x="1299363" y="88087"/>
                      <a:pt x="1240536" y="92050"/>
                      <a:pt x="1157631" y="96926"/>
                    </a:cubicBezTo>
                    <a:lnTo>
                      <a:pt x="1157631" y="127102"/>
                    </a:lnTo>
                    <a:lnTo>
                      <a:pt x="1321308" y="127102"/>
                    </a:lnTo>
                    <a:lnTo>
                      <a:pt x="1321308" y="200254"/>
                    </a:lnTo>
                    <a:cubicBezTo>
                      <a:pt x="1315822" y="223723"/>
                      <a:pt x="1309498" y="244754"/>
                      <a:pt x="1302335" y="263347"/>
                    </a:cubicBezTo>
                    <a:cubicBezTo>
                      <a:pt x="1295172" y="281940"/>
                      <a:pt x="1286409" y="299161"/>
                      <a:pt x="1276046" y="315011"/>
                    </a:cubicBezTo>
                    <a:cubicBezTo>
                      <a:pt x="1296467" y="334518"/>
                      <a:pt x="1320546" y="350977"/>
                      <a:pt x="1348283" y="364388"/>
                    </a:cubicBezTo>
                    <a:lnTo>
                      <a:pt x="1308507" y="427482"/>
                    </a:lnTo>
                    <a:cubicBezTo>
                      <a:pt x="1278636" y="408280"/>
                      <a:pt x="1253491" y="388010"/>
                      <a:pt x="1233069" y="366674"/>
                    </a:cubicBezTo>
                    <a:cubicBezTo>
                      <a:pt x="1212952" y="385877"/>
                      <a:pt x="1186130" y="406146"/>
                      <a:pt x="1152602" y="427482"/>
                    </a:cubicBezTo>
                    <a:lnTo>
                      <a:pt x="1118769" y="389534"/>
                    </a:lnTo>
                    <a:cubicBezTo>
                      <a:pt x="1113587" y="401422"/>
                      <a:pt x="1107644" y="413766"/>
                      <a:pt x="1100938" y="426568"/>
                    </a:cubicBezTo>
                    <a:lnTo>
                      <a:pt x="1038759" y="385877"/>
                    </a:lnTo>
                    <a:cubicBezTo>
                      <a:pt x="1054608" y="359969"/>
                      <a:pt x="1066115" y="335737"/>
                      <a:pt x="1073277" y="313182"/>
                    </a:cubicBezTo>
                    <a:cubicBezTo>
                      <a:pt x="1080440" y="290627"/>
                      <a:pt x="1085088" y="261976"/>
                      <a:pt x="1087222" y="227228"/>
                    </a:cubicBezTo>
                    <a:lnTo>
                      <a:pt x="1065734" y="265176"/>
                    </a:lnTo>
                    <a:cubicBezTo>
                      <a:pt x="1057199" y="253594"/>
                      <a:pt x="1048055" y="242011"/>
                      <a:pt x="1038302" y="230429"/>
                    </a:cubicBezTo>
                    <a:lnTo>
                      <a:pt x="1038302" y="424739"/>
                    </a:lnTo>
                    <a:lnTo>
                      <a:pt x="972465" y="424739"/>
                    </a:lnTo>
                    <a:lnTo>
                      <a:pt x="972465" y="266548"/>
                    </a:lnTo>
                    <a:cubicBezTo>
                      <a:pt x="965150" y="280568"/>
                      <a:pt x="957453" y="294284"/>
                      <a:pt x="949376" y="307696"/>
                    </a:cubicBezTo>
                    <a:cubicBezTo>
                      <a:pt x="941299" y="321107"/>
                      <a:pt x="934822" y="331165"/>
                      <a:pt x="929945" y="337871"/>
                    </a:cubicBezTo>
                    <a:lnTo>
                      <a:pt x="917144" y="235458"/>
                    </a:lnTo>
                    <a:cubicBezTo>
                      <a:pt x="929336" y="219608"/>
                      <a:pt x="940232" y="202768"/>
                      <a:pt x="949833" y="184937"/>
                    </a:cubicBezTo>
                    <a:cubicBezTo>
                      <a:pt x="959435" y="167107"/>
                      <a:pt x="966216" y="151333"/>
                      <a:pt x="970179" y="137617"/>
                    </a:cubicBezTo>
                    <a:lnTo>
                      <a:pt x="934974" y="137617"/>
                    </a:lnTo>
                    <a:lnTo>
                      <a:pt x="934974" y="68123"/>
                    </a:lnTo>
                    <a:lnTo>
                      <a:pt x="972465" y="68123"/>
                    </a:lnTo>
                    <a:close/>
                    <a:moveTo>
                      <a:pt x="661112" y="1372"/>
                    </a:moveTo>
                    <a:lnTo>
                      <a:pt x="721919" y="3200"/>
                    </a:lnTo>
                    <a:lnTo>
                      <a:pt x="721919" y="22860"/>
                    </a:lnTo>
                    <a:lnTo>
                      <a:pt x="769468" y="22860"/>
                    </a:lnTo>
                    <a:lnTo>
                      <a:pt x="769468" y="1372"/>
                    </a:lnTo>
                    <a:lnTo>
                      <a:pt x="831647" y="3200"/>
                    </a:lnTo>
                    <a:lnTo>
                      <a:pt x="831647" y="22860"/>
                    </a:lnTo>
                    <a:lnTo>
                      <a:pt x="879653" y="22860"/>
                    </a:lnTo>
                    <a:lnTo>
                      <a:pt x="879653" y="84125"/>
                    </a:lnTo>
                    <a:lnTo>
                      <a:pt x="831647" y="84125"/>
                    </a:lnTo>
                    <a:lnTo>
                      <a:pt x="831647" y="98755"/>
                    </a:lnTo>
                    <a:lnTo>
                      <a:pt x="769468" y="98755"/>
                    </a:lnTo>
                    <a:lnTo>
                      <a:pt x="769468" y="84125"/>
                    </a:lnTo>
                    <a:lnTo>
                      <a:pt x="721919" y="84125"/>
                    </a:lnTo>
                    <a:lnTo>
                      <a:pt x="721919" y="98755"/>
                    </a:lnTo>
                    <a:lnTo>
                      <a:pt x="661112" y="98755"/>
                    </a:lnTo>
                    <a:lnTo>
                      <a:pt x="661112" y="84125"/>
                    </a:lnTo>
                    <a:lnTo>
                      <a:pt x="620421" y="84125"/>
                    </a:lnTo>
                    <a:lnTo>
                      <a:pt x="620421" y="22860"/>
                    </a:lnTo>
                    <a:lnTo>
                      <a:pt x="661112" y="22860"/>
                    </a:lnTo>
                    <a:close/>
                    <a:moveTo>
                      <a:pt x="513893" y="457"/>
                    </a:moveTo>
                    <a:lnTo>
                      <a:pt x="581102" y="2286"/>
                    </a:lnTo>
                    <a:lnTo>
                      <a:pt x="581102" y="68123"/>
                    </a:lnTo>
                    <a:lnTo>
                      <a:pt x="608991" y="68123"/>
                    </a:lnTo>
                    <a:lnTo>
                      <a:pt x="608991" y="137617"/>
                    </a:lnTo>
                    <a:lnTo>
                      <a:pt x="581102" y="137617"/>
                    </a:lnTo>
                    <a:lnTo>
                      <a:pt x="581102" y="163678"/>
                    </a:lnTo>
                    <a:lnTo>
                      <a:pt x="591617" y="152705"/>
                    </a:lnTo>
                    <a:cubicBezTo>
                      <a:pt x="595580" y="157582"/>
                      <a:pt x="607467" y="174955"/>
                      <a:pt x="627279" y="204826"/>
                    </a:cubicBezTo>
                    <a:lnTo>
                      <a:pt x="627279" y="106070"/>
                    </a:lnTo>
                    <a:lnTo>
                      <a:pt x="865023" y="106070"/>
                    </a:lnTo>
                    <a:lnTo>
                      <a:pt x="865023" y="249174"/>
                    </a:lnTo>
                    <a:lnTo>
                      <a:pt x="779984" y="249174"/>
                    </a:lnTo>
                    <a:lnTo>
                      <a:pt x="779984" y="270205"/>
                    </a:lnTo>
                    <a:lnTo>
                      <a:pt x="881939" y="270205"/>
                    </a:lnTo>
                    <a:lnTo>
                      <a:pt x="881939" y="326441"/>
                    </a:lnTo>
                    <a:lnTo>
                      <a:pt x="784098" y="326441"/>
                    </a:lnTo>
                    <a:cubicBezTo>
                      <a:pt x="793852" y="336804"/>
                      <a:pt x="806958" y="344805"/>
                      <a:pt x="823418" y="350444"/>
                    </a:cubicBezTo>
                    <a:cubicBezTo>
                      <a:pt x="839877" y="356083"/>
                      <a:pt x="863651" y="361340"/>
                      <a:pt x="894741" y="366217"/>
                    </a:cubicBezTo>
                    <a:lnTo>
                      <a:pt x="871881" y="425653"/>
                    </a:lnTo>
                    <a:cubicBezTo>
                      <a:pt x="842620" y="419862"/>
                      <a:pt x="818084" y="413004"/>
                      <a:pt x="798272" y="405079"/>
                    </a:cubicBezTo>
                    <a:cubicBezTo>
                      <a:pt x="778460" y="397154"/>
                      <a:pt x="761696" y="386791"/>
                      <a:pt x="747980" y="373990"/>
                    </a:cubicBezTo>
                    <a:cubicBezTo>
                      <a:pt x="736397" y="385267"/>
                      <a:pt x="720548" y="395021"/>
                      <a:pt x="700431" y="403250"/>
                    </a:cubicBezTo>
                    <a:cubicBezTo>
                      <a:pt x="680314" y="411480"/>
                      <a:pt x="653949" y="419252"/>
                      <a:pt x="621335" y="426568"/>
                    </a:cubicBezTo>
                    <a:lnTo>
                      <a:pt x="594818" y="365760"/>
                    </a:lnTo>
                    <a:cubicBezTo>
                      <a:pt x="627736" y="360883"/>
                      <a:pt x="652196" y="355625"/>
                      <a:pt x="668198" y="349987"/>
                    </a:cubicBezTo>
                    <a:cubicBezTo>
                      <a:pt x="684200" y="344348"/>
                      <a:pt x="695402" y="336499"/>
                      <a:pt x="701802" y="326441"/>
                    </a:cubicBezTo>
                    <a:lnTo>
                      <a:pt x="613106" y="326441"/>
                    </a:lnTo>
                    <a:lnTo>
                      <a:pt x="613106" y="270205"/>
                    </a:lnTo>
                    <a:lnTo>
                      <a:pt x="712318" y="270205"/>
                    </a:lnTo>
                    <a:lnTo>
                      <a:pt x="712318" y="249174"/>
                    </a:lnTo>
                    <a:lnTo>
                      <a:pt x="627279" y="249174"/>
                    </a:lnTo>
                    <a:lnTo>
                      <a:pt x="627279" y="233172"/>
                    </a:lnTo>
                    <a:lnTo>
                      <a:pt x="598475" y="265633"/>
                    </a:lnTo>
                    <a:lnTo>
                      <a:pt x="581102" y="235001"/>
                    </a:lnTo>
                    <a:lnTo>
                      <a:pt x="581102" y="423824"/>
                    </a:lnTo>
                    <a:lnTo>
                      <a:pt x="513893" y="423824"/>
                    </a:lnTo>
                    <a:lnTo>
                      <a:pt x="513893" y="263804"/>
                    </a:lnTo>
                    <a:cubicBezTo>
                      <a:pt x="506883" y="278130"/>
                      <a:pt x="499415" y="292227"/>
                      <a:pt x="491490" y="306095"/>
                    </a:cubicBezTo>
                    <a:cubicBezTo>
                      <a:pt x="483566" y="319964"/>
                      <a:pt x="477317" y="330251"/>
                      <a:pt x="472745" y="336956"/>
                    </a:cubicBezTo>
                    <a:lnTo>
                      <a:pt x="461315" y="234544"/>
                    </a:lnTo>
                    <a:cubicBezTo>
                      <a:pt x="474422" y="212903"/>
                      <a:pt x="485166" y="194234"/>
                      <a:pt x="493548" y="178537"/>
                    </a:cubicBezTo>
                    <a:cubicBezTo>
                      <a:pt x="501930" y="162839"/>
                      <a:pt x="507797" y="149200"/>
                      <a:pt x="511150" y="137617"/>
                    </a:cubicBezTo>
                    <a:lnTo>
                      <a:pt x="478232" y="137617"/>
                    </a:lnTo>
                    <a:lnTo>
                      <a:pt x="478232" y="68123"/>
                    </a:lnTo>
                    <a:lnTo>
                      <a:pt x="513893" y="68123"/>
                    </a:lnTo>
                    <a:close/>
                    <a:moveTo>
                      <a:pt x="1554023" y="0"/>
                    </a:moveTo>
                    <a:lnTo>
                      <a:pt x="1629918" y="1829"/>
                    </a:lnTo>
                    <a:lnTo>
                      <a:pt x="1629918" y="54407"/>
                    </a:lnTo>
                    <a:lnTo>
                      <a:pt x="1778051" y="54407"/>
                    </a:lnTo>
                    <a:lnTo>
                      <a:pt x="1778051" y="418338"/>
                    </a:lnTo>
                    <a:lnTo>
                      <a:pt x="1405891" y="418338"/>
                    </a:lnTo>
                    <a:lnTo>
                      <a:pt x="1405891" y="54407"/>
                    </a:lnTo>
                    <a:lnTo>
                      <a:pt x="1554023" y="54407"/>
                    </a:lnTo>
                    <a:close/>
                    <a:moveTo>
                      <a:pt x="182423" y="0"/>
                    </a:moveTo>
                    <a:lnTo>
                      <a:pt x="258318" y="1829"/>
                    </a:lnTo>
                    <a:lnTo>
                      <a:pt x="258318" y="56693"/>
                    </a:lnTo>
                    <a:lnTo>
                      <a:pt x="416052" y="56693"/>
                    </a:lnTo>
                    <a:lnTo>
                      <a:pt x="416052" y="129388"/>
                    </a:lnTo>
                    <a:lnTo>
                      <a:pt x="311354" y="129388"/>
                    </a:lnTo>
                    <a:cubicBezTo>
                      <a:pt x="321717" y="161696"/>
                      <a:pt x="336576" y="190576"/>
                      <a:pt x="355931" y="216027"/>
                    </a:cubicBezTo>
                    <a:cubicBezTo>
                      <a:pt x="375285" y="241478"/>
                      <a:pt x="403403" y="270967"/>
                      <a:pt x="440284" y="304495"/>
                    </a:cubicBezTo>
                    <a:lnTo>
                      <a:pt x="390449" y="380390"/>
                    </a:lnTo>
                    <a:cubicBezTo>
                      <a:pt x="376124" y="366065"/>
                      <a:pt x="360122" y="347472"/>
                      <a:pt x="342443" y="324612"/>
                    </a:cubicBezTo>
                    <a:lnTo>
                      <a:pt x="342443" y="354787"/>
                    </a:lnTo>
                    <a:lnTo>
                      <a:pt x="258318" y="354787"/>
                    </a:lnTo>
                    <a:lnTo>
                      <a:pt x="258318" y="424739"/>
                    </a:lnTo>
                    <a:lnTo>
                      <a:pt x="182423" y="424739"/>
                    </a:lnTo>
                    <a:lnTo>
                      <a:pt x="182423" y="354787"/>
                    </a:lnTo>
                    <a:lnTo>
                      <a:pt x="98298" y="354787"/>
                    </a:lnTo>
                    <a:lnTo>
                      <a:pt x="98298" y="321869"/>
                    </a:lnTo>
                    <a:cubicBezTo>
                      <a:pt x="82144" y="343510"/>
                      <a:pt x="65837" y="363626"/>
                      <a:pt x="49378" y="382219"/>
                    </a:cubicBezTo>
                    <a:lnTo>
                      <a:pt x="0" y="310896"/>
                    </a:lnTo>
                    <a:cubicBezTo>
                      <a:pt x="33224" y="280111"/>
                      <a:pt x="59817" y="250698"/>
                      <a:pt x="79782" y="222656"/>
                    </a:cubicBezTo>
                    <a:cubicBezTo>
                      <a:pt x="99746" y="194615"/>
                      <a:pt x="115520" y="163525"/>
                      <a:pt x="127102" y="129388"/>
                    </a:cubicBezTo>
                    <a:lnTo>
                      <a:pt x="26518" y="129388"/>
                    </a:lnTo>
                    <a:lnTo>
                      <a:pt x="26518" y="56693"/>
                    </a:lnTo>
                    <a:lnTo>
                      <a:pt x="182423" y="56693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altLang="zh-CN" sz="3600" dirty="0"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endParaRPr>
              </a:p>
            </p:txBody>
          </p:sp>
        </p:grpSp>
        <p:sp>
          <p:nvSpPr>
            <p:cNvPr id="9" name="TextBox 2">
              <a:extLst>
                <a:ext uri="{FF2B5EF4-FFF2-40B4-BE49-F238E27FC236}">
                  <a16:creationId xmlns:a16="http://schemas.microsoft.com/office/drawing/2014/main" id="{D16594B6-E896-8EDF-32CD-A0D12BB44E40}"/>
                </a:ext>
              </a:extLst>
            </p:cNvPr>
            <p:cNvSpPr txBox="1"/>
            <p:nvPr userDrawn="1">
              <p:custDataLst>
                <p:tags r:id="rId1"/>
              </p:custDataLst>
            </p:nvPr>
          </p:nvSpPr>
          <p:spPr>
            <a:xfrm>
              <a:off x="46689" y="8058852"/>
              <a:ext cx="2810257" cy="415692"/>
            </a:xfrm>
            <a:custGeom>
              <a:avLst/>
              <a:gdLst/>
              <a:ahLst/>
              <a:cxnLst/>
              <a:rect l="l" t="t" r="r" b="b"/>
              <a:pathLst>
                <a:path w="1444981" h="213741">
                  <a:moveTo>
                    <a:pt x="57836" y="162991"/>
                  </a:moveTo>
                  <a:lnTo>
                    <a:pt x="57836" y="179908"/>
                  </a:lnTo>
                  <a:lnTo>
                    <a:pt x="141961" y="179908"/>
                  </a:lnTo>
                  <a:lnTo>
                    <a:pt x="141961" y="162991"/>
                  </a:lnTo>
                  <a:close/>
                  <a:moveTo>
                    <a:pt x="570129" y="157962"/>
                  </a:moveTo>
                  <a:lnTo>
                    <a:pt x="570129" y="174421"/>
                  </a:lnTo>
                  <a:lnTo>
                    <a:pt x="593903" y="174421"/>
                  </a:lnTo>
                  <a:lnTo>
                    <a:pt x="593903" y="157962"/>
                  </a:lnTo>
                  <a:close/>
                  <a:moveTo>
                    <a:pt x="1420521" y="138303"/>
                  </a:moveTo>
                  <a:cubicBezTo>
                    <a:pt x="1428293" y="138303"/>
                    <a:pt x="1433818" y="138874"/>
                    <a:pt x="1437094" y="140017"/>
                  </a:cubicBezTo>
                  <a:cubicBezTo>
                    <a:pt x="1440371" y="141160"/>
                    <a:pt x="1442504" y="143370"/>
                    <a:pt x="1443495" y="146647"/>
                  </a:cubicBezTo>
                  <a:cubicBezTo>
                    <a:pt x="1444486" y="149923"/>
                    <a:pt x="1444981" y="155448"/>
                    <a:pt x="1444981" y="163220"/>
                  </a:cubicBezTo>
                  <a:cubicBezTo>
                    <a:pt x="1444981" y="170840"/>
                    <a:pt x="1444486" y="176250"/>
                    <a:pt x="1443495" y="179451"/>
                  </a:cubicBezTo>
                  <a:cubicBezTo>
                    <a:pt x="1442504" y="182651"/>
                    <a:pt x="1440371" y="184861"/>
                    <a:pt x="1437094" y="186080"/>
                  </a:cubicBezTo>
                  <a:cubicBezTo>
                    <a:pt x="1433818" y="187299"/>
                    <a:pt x="1428293" y="187909"/>
                    <a:pt x="1420521" y="187909"/>
                  </a:cubicBezTo>
                  <a:cubicBezTo>
                    <a:pt x="1412748" y="187909"/>
                    <a:pt x="1407224" y="187299"/>
                    <a:pt x="1403947" y="186080"/>
                  </a:cubicBezTo>
                  <a:cubicBezTo>
                    <a:pt x="1400671" y="184861"/>
                    <a:pt x="1398575" y="182651"/>
                    <a:pt x="1397661" y="179451"/>
                  </a:cubicBezTo>
                  <a:cubicBezTo>
                    <a:pt x="1396746" y="176250"/>
                    <a:pt x="1396289" y="170840"/>
                    <a:pt x="1396289" y="163220"/>
                  </a:cubicBezTo>
                  <a:cubicBezTo>
                    <a:pt x="1396289" y="155448"/>
                    <a:pt x="1396746" y="149923"/>
                    <a:pt x="1397661" y="146647"/>
                  </a:cubicBezTo>
                  <a:cubicBezTo>
                    <a:pt x="1398575" y="143370"/>
                    <a:pt x="1400671" y="141160"/>
                    <a:pt x="1403947" y="140017"/>
                  </a:cubicBezTo>
                  <a:cubicBezTo>
                    <a:pt x="1407224" y="138874"/>
                    <a:pt x="1412748" y="138303"/>
                    <a:pt x="1420521" y="138303"/>
                  </a:cubicBezTo>
                  <a:close/>
                  <a:moveTo>
                    <a:pt x="570129" y="111099"/>
                  </a:moveTo>
                  <a:lnTo>
                    <a:pt x="570129" y="127787"/>
                  </a:lnTo>
                  <a:lnTo>
                    <a:pt x="593903" y="127787"/>
                  </a:lnTo>
                  <a:lnTo>
                    <a:pt x="593903" y="111099"/>
                  </a:lnTo>
                  <a:close/>
                  <a:moveTo>
                    <a:pt x="1012470" y="90525"/>
                  </a:moveTo>
                  <a:cubicBezTo>
                    <a:pt x="1010641" y="95097"/>
                    <a:pt x="1007593" y="102108"/>
                    <a:pt x="1003326" y="111556"/>
                  </a:cubicBezTo>
                  <a:lnTo>
                    <a:pt x="1013384" y="132359"/>
                  </a:lnTo>
                  <a:cubicBezTo>
                    <a:pt x="1015822" y="128244"/>
                    <a:pt x="1018413" y="123596"/>
                    <a:pt x="1021156" y="118414"/>
                  </a:cubicBezTo>
                  <a:lnTo>
                    <a:pt x="1023900" y="113614"/>
                  </a:lnTo>
                  <a:cubicBezTo>
                    <a:pt x="1020394" y="106299"/>
                    <a:pt x="1016584" y="98602"/>
                    <a:pt x="1012470" y="90525"/>
                  </a:cubicBezTo>
                  <a:close/>
                  <a:moveTo>
                    <a:pt x="326670" y="90525"/>
                  </a:moveTo>
                  <a:cubicBezTo>
                    <a:pt x="324841" y="95097"/>
                    <a:pt x="321793" y="102108"/>
                    <a:pt x="317526" y="111556"/>
                  </a:cubicBezTo>
                  <a:lnTo>
                    <a:pt x="327584" y="132359"/>
                  </a:lnTo>
                  <a:cubicBezTo>
                    <a:pt x="330022" y="128244"/>
                    <a:pt x="332613" y="123596"/>
                    <a:pt x="335356" y="118414"/>
                  </a:cubicBezTo>
                  <a:lnTo>
                    <a:pt x="338100" y="113614"/>
                  </a:lnTo>
                  <a:cubicBezTo>
                    <a:pt x="334594" y="106299"/>
                    <a:pt x="330784" y="98602"/>
                    <a:pt x="326670" y="90525"/>
                  </a:cubicBezTo>
                  <a:close/>
                  <a:moveTo>
                    <a:pt x="57836" y="88239"/>
                  </a:moveTo>
                  <a:lnTo>
                    <a:pt x="57836" y="100126"/>
                  </a:lnTo>
                  <a:lnTo>
                    <a:pt x="137389" y="100126"/>
                  </a:lnTo>
                  <a:lnTo>
                    <a:pt x="137389" y="88239"/>
                  </a:lnTo>
                  <a:close/>
                  <a:moveTo>
                    <a:pt x="951891" y="77266"/>
                  </a:moveTo>
                  <a:lnTo>
                    <a:pt x="951891" y="139217"/>
                  </a:lnTo>
                  <a:cubicBezTo>
                    <a:pt x="957682" y="130073"/>
                    <a:pt x="963168" y="120700"/>
                    <a:pt x="968350" y="111099"/>
                  </a:cubicBezTo>
                  <a:cubicBezTo>
                    <a:pt x="964692" y="103174"/>
                    <a:pt x="959206" y="91897"/>
                    <a:pt x="951891" y="77266"/>
                  </a:cubicBezTo>
                  <a:close/>
                  <a:moveTo>
                    <a:pt x="683057" y="77266"/>
                  </a:moveTo>
                  <a:lnTo>
                    <a:pt x="885597" y="77266"/>
                  </a:lnTo>
                  <a:lnTo>
                    <a:pt x="885597" y="120243"/>
                  </a:lnTo>
                  <a:lnTo>
                    <a:pt x="683057" y="120243"/>
                  </a:lnTo>
                  <a:close/>
                  <a:moveTo>
                    <a:pt x="266091" y="77266"/>
                  </a:moveTo>
                  <a:lnTo>
                    <a:pt x="266091" y="139217"/>
                  </a:lnTo>
                  <a:cubicBezTo>
                    <a:pt x="271882" y="130073"/>
                    <a:pt x="277368" y="120700"/>
                    <a:pt x="282550" y="111099"/>
                  </a:cubicBezTo>
                  <a:cubicBezTo>
                    <a:pt x="278892" y="103174"/>
                    <a:pt x="273406" y="91897"/>
                    <a:pt x="266091" y="77266"/>
                  </a:cubicBezTo>
                  <a:close/>
                  <a:moveTo>
                    <a:pt x="1073049" y="72923"/>
                  </a:moveTo>
                  <a:cubicBezTo>
                    <a:pt x="1068629" y="85877"/>
                    <a:pt x="1063447" y="99288"/>
                    <a:pt x="1057504" y="113157"/>
                  </a:cubicBezTo>
                  <a:cubicBezTo>
                    <a:pt x="1062533" y="122910"/>
                    <a:pt x="1067715" y="133426"/>
                    <a:pt x="1073049" y="144703"/>
                  </a:cubicBezTo>
                  <a:close/>
                  <a:moveTo>
                    <a:pt x="387249" y="72923"/>
                  </a:moveTo>
                  <a:cubicBezTo>
                    <a:pt x="382829" y="85877"/>
                    <a:pt x="377647" y="99288"/>
                    <a:pt x="371704" y="113157"/>
                  </a:cubicBezTo>
                  <a:cubicBezTo>
                    <a:pt x="376733" y="122910"/>
                    <a:pt x="381915" y="133426"/>
                    <a:pt x="387249" y="144703"/>
                  </a:cubicBezTo>
                  <a:close/>
                  <a:moveTo>
                    <a:pt x="570129" y="64236"/>
                  </a:moveTo>
                  <a:lnTo>
                    <a:pt x="570129" y="80695"/>
                  </a:lnTo>
                  <a:lnTo>
                    <a:pt x="593903" y="80695"/>
                  </a:lnTo>
                  <a:lnTo>
                    <a:pt x="593903" y="64236"/>
                  </a:lnTo>
                  <a:close/>
                  <a:moveTo>
                    <a:pt x="1420521" y="61493"/>
                  </a:moveTo>
                  <a:cubicBezTo>
                    <a:pt x="1428293" y="61493"/>
                    <a:pt x="1433818" y="62065"/>
                    <a:pt x="1437094" y="63208"/>
                  </a:cubicBezTo>
                  <a:cubicBezTo>
                    <a:pt x="1440371" y="64351"/>
                    <a:pt x="1442504" y="66560"/>
                    <a:pt x="1443495" y="69837"/>
                  </a:cubicBezTo>
                  <a:cubicBezTo>
                    <a:pt x="1444486" y="73114"/>
                    <a:pt x="1444981" y="78638"/>
                    <a:pt x="1444981" y="86410"/>
                  </a:cubicBezTo>
                  <a:cubicBezTo>
                    <a:pt x="1444981" y="94030"/>
                    <a:pt x="1444486" y="99441"/>
                    <a:pt x="1443495" y="102641"/>
                  </a:cubicBezTo>
                  <a:cubicBezTo>
                    <a:pt x="1442504" y="105841"/>
                    <a:pt x="1440371" y="108051"/>
                    <a:pt x="1437094" y="109270"/>
                  </a:cubicBezTo>
                  <a:cubicBezTo>
                    <a:pt x="1433818" y="110490"/>
                    <a:pt x="1428293" y="111099"/>
                    <a:pt x="1420521" y="111099"/>
                  </a:cubicBezTo>
                  <a:cubicBezTo>
                    <a:pt x="1412748" y="111099"/>
                    <a:pt x="1407224" y="110490"/>
                    <a:pt x="1403947" y="109270"/>
                  </a:cubicBezTo>
                  <a:cubicBezTo>
                    <a:pt x="1400671" y="108051"/>
                    <a:pt x="1398575" y="105841"/>
                    <a:pt x="1397661" y="102641"/>
                  </a:cubicBezTo>
                  <a:cubicBezTo>
                    <a:pt x="1396746" y="99441"/>
                    <a:pt x="1396289" y="94030"/>
                    <a:pt x="1396289" y="86410"/>
                  </a:cubicBezTo>
                  <a:cubicBezTo>
                    <a:pt x="1396289" y="78638"/>
                    <a:pt x="1396746" y="73114"/>
                    <a:pt x="1397661" y="69837"/>
                  </a:cubicBezTo>
                  <a:cubicBezTo>
                    <a:pt x="1398575" y="66560"/>
                    <a:pt x="1400671" y="64351"/>
                    <a:pt x="1403947" y="63208"/>
                  </a:cubicBezTo>
                  <a:cubicBezTo>
                    <a:pt x="1407224" y="62065"/>
                    <a:pt x="1412748" y="61493"/>
                    <a:pt x="1420521" y="61493"/>
                  </a:cubicBezTo>
                  <a:close/>
                  <a:moveTo>
                    <a:pt x="488976" y="51663"/>
                  </a:moveTo>
                  <a:lnTo>
                    <a:pt x="488976" y="157276"/>
                  </a:lnTo>
                  <a:lnTo>
                    <a:pt x="501549" y="157276"/>
                  </a:lnTo>
                  <a:lnTo>
                    <a:pt x="501549" y="51663"/>
                  </a:lnTo>
                  <a:close/>
                  <a:moveTo>
                    <a:pt x="41377" y="47777"/>
                  </a:moveTo>
                  <a:lnTo>
                    <a:pt x="41377" y="60121"/>
                  </a:lnTo>
                  <a:lnTo>
                    <a:pt x="156134" y="60121"/>
                  </a:lnTo>
                  <a:lnTo>
                    <a:pt x="156134" y="47777"/>
                  </a:lnTo>
                  <a:close/>
                  <a:moveTo>
                    <a:pt x="951891" y="40919"/>
                  </a:moveTo>
                  <a:lnTo>
                    <a:pt x="951891" y="59664"/>
                  </a:lnTo>
                  <a:lnTo>
                    <a:pt x="970636" y="50063"/>
                  </a:lnTo>
                  <a:lnTo>
                    <a:pt x="985038" y="76352"/>
                  </a:lnTo>
                  <a:cubicBezTo>
                    <a:pt x="989762" y="65074"/>
                    <a:pt x="993572" y="54787"/>
                    <a:pt x="996468" y="45491"/>
                  </a:cubicBezTo>
                  <a:lnTo>
                    <a:pt x="1025271" y="56007"/>
                  </a:lnTo>
                  <a:cubicBezTo>
                    <a:pt x="1023747" y="60883"/>
                    <a:pt x="1022147" y="65608"/>
                    <a:pt x="1020471" y="70180"/>
                  </a:cubicBezTo>
                  <a:lnTo>
                    <a:pt x="1031215" y="65151"/>
                  </a:lnTo>
                  <a:cubicBezTo>
                    <a:pt x="1036244" y="73837"/>
                    <a:pt x="1039140" y="78943"/>
                    <a:pt x="1039902" y="80467"/>
                  </a:cubicBezTo>
                  <a:cubicBezTo>
                    <a:pt x="1045388" y="67513"/>
                    <a:pt x="1049503" y="56540"/>
                    <a:pt x="1052246" y="47548"/>
                  </a:cubicBezTo>
                  <a:lnTo>
                    <a:pt x="1073049" y="55549"/>
                  </a:lnTo>
                  <a:lnTo>
                    <a:pt x="1073049" y="40919"/>
                  </a:lnTo>
                  <a:close/>
                  <a:moveTo>
                    <a:pt x="266091" y="40919"/>
                  </a:moveTo>
                  <a:lnTo>
                    <a:pt x="266091" y="59664"/>
                  </a:lnTo>
                  <a:lnTo>
                    <a:pt x="284836" y="50063"/>
                  </a:lnTo>
                  <a:lnTo>
                    <a:pt x="299238" y="76352"/>
                  </a:lnTo>
                  <a:cubicBezTo>
                    <a:pt x="303962" y="65074"/>
                    <a:pt x="307772" y="54787"/>
                    <a:pt x="310668" y="45491"/>
                  </a:cubicBezTo>
                  <a:lnTo>
                    <a:pt x="339471" y="56007"/>
                  </a:lnTo>
                  <a:cubicBezTo>
                    <a:pt x="337947" y="60883"/>
                    <a:pt x="336347" y="65608"/>
                    <a:pt x="334671" y="70180"/>
                  </a:cubicBezTo>
                  <a:lnTo>
                    <a:pt x="345415" y="65151"/>
                  </a:lnTo>
                  <a:cubicBezTo>
                    <a:pt x="350444" y="73837"/>
                    <a:pt x="353340" y="78943"/>
                    <a:pt x="354102" y="80467"/>
                  </a:cubicBezTo>
                  <a:cubicBezTo>
                    <a:pt x="359588" y="67513"/>
                    <a:pt x="363703" y="56540"/>
                    <a:pt x="366446" y="47548"/>
                  </a:cubicBezTo>
                  <a:lnTo>
                    <a:pt x="387249" y="55549"/>
                  </a:lnTo>
                  <a:lnTo>
                    <a:pt x="387249" y="40919"/>
                  </a:lnTo>
                  <a:close/>
                  <a:moveTo>
                    <a:pt x="916915" y="5486"/>
                  </a:moveTo>
                  <a:lnTo>
                    <a:pt x="1108939" y="5486"/>
                  </a:lnTo>
                  <a:lnTo>
                    <a:pt x="1108939" y="181279"/>
                  </a:lnTo>
                  <a:cubicBezTo>
                    <a:pt x="1108939" y="189052"/>
                    <a:pt x="1107872" y="195072"/>
                    <a:pt x="1105738" y="199339"/>
                  </a:cubicBezTo>
                  <a:cubicBezTo>
                    <a:pt x="1103605" y="203606"/>
                    <a:pt x="1100138" y="206654"/>
                    <a:pt x="1095337" y="208483"/>
                  </a:cubicBezTo>
                  <a:cubicBezTo>
                    <a:pt x="1090537" y="210312"/>
                    <a:pt x="1083717" y="211607"/>
                    <a:pt x="1074877" y="212369"/>
                  </a:cubicBezTo>
                  <a:lnTo>
                    <a:pt x="1057504" y="213741"/>
                  </a:lnTo>
                  <a:lnTo>
                    <a:pt x="1047217" y="179908"/>
                  </a:lnTo>
                  <a:lnTo>
                    <a:pt x="1062762" y="178308"/>
                  </a:lnTo>
                  <a:cubicBezTo>
                    <a:pt x="1066724" y="178003"/>
                    <a:pt x="1069429" y="177127"/>
                    <a:pt x="1070877" y="175679"/>
                  </a:cubicBezTo>
                  <a:cubicBezTo>
                    <a:pt x="1072325" y="174231"/>
                    <a:pt x="1073049" y="171754"/>
                    <a:pt x="1073049" y="168249"/>
                  </a:cubicBezTo>
                  <a:lnTo>
                    <a:pt x="1073049" y="160477"/>
                  </a:lnTo>
                  <a:lnTo>
                    <a:pt x="1051103" y="171907"/>
                  </a:lnTo>
                  <a:cubicBezTo>
                    <a:pt x="1048207" y="165201"/>
                    <a:pt x="1044626" y="157353"/>
                    <a:pt x="1040359" y="148361"/>
                  </a:cubicBezTo>
                  <a:cubicBezTo>
                    <a:pt x="1032282" y="163906"/>
                    <a:pt x="1022909" y="179070"/>
                    <a:pt x="1012241" y="193852"/>
                  </a:cubicBezTo>
                  <a:lnTo>
                    <a:pt x="985495" y="176707"/>
                  </a:lnTo>
                  <a:cubicBezTo>
                    <a:pt x="991286" y="168325"/>
                    <a:pt x="997153" y="159334"/>
                    <a:pt x="1003097" y="149733"/>
                  </a:cubicBezTo>
                  <a:lnTo>
                    <a:pt x="989610" y="157276"/>
                  </a:lnTo>
                  <a:cubicBezTo>
                    <a:pt x="988695" y="154990"/>
                    <a:pt x="987171" y="151561"/>
                    <a:pt x="985038" y="146989"/>
                  </a:cubicBezTo>
                  <a:cubicBezTo>
                    <a:pt x="977265" y="160705"/>
                    <a:pt x="969493" y="173202"/>
                    <a:pt x="961720" y="184480"/>
                  </a:cubicBezTo>
                  <a:lnTo>
                    <a:pt x="951891" y="177165"/>
                  </a:lnTo>
                  <a:lnTo>
                    <a:pt x="951891" y="212369"/>
                  </a:lnTo>
                  <a:lnTo>
                    <a:pt x="916915" y="212369"/>
                  </a:lnTo>
                  <a:close/>
                  <a:moveTo>
                    <a:pt x="231115" y="5486"/>
                  </a:moveTo>
                  <a:lnTo>
                    <a:pt x="423139" y="5486"/>
                  </a:lnTo>
                  <a:lnTo>
                    <a:pt x="423139" y="181279"/>
                  </a:lnTo>
                  <a:cubicBezTo>
                    <a:pt x="423139" y="189052"/>
                    <a:pt x="422072" y="195072"/>
                    <a:pt x="419938" y="199339"/>
                  </a:cubicBezTo>
                  <a:cubicBezTo>
                    <a:pt x="417805" y="203606"/>
                    <a:pt x="414338" y="206654"/>
                    <a:pt x="409537" y="208483"/>
                  </a:cubicBezTo>
                  <a:cubicBezTo>
                    <a:pt x="404736" y="210312"/>
                    <a:pt x="397917" y="211607"/>
                    <a:pt x="389077" y="212369"/>
                  </a:cubicBezTo>
                  <a:lnTo>
                    <a:pt x="371704" y="213741"/>
                  </a:lnTo>
                  <a:lnTo>
                    <a:pt x="361417" y="179908"/>
                  </a:lnTo>
                  <a:lnTo>
                    <a:pt x="376962" y="178308"/>
                  </a:lnTo>
                  <a:cubicBezTo>
                    <a:pt x="380924" y="178003"/>
                    <a:pt x="383629" y="177127"/>
                    <a:pt x="385077" y="175679"/>
                  </a:cubicBezTo>
                  <a:cubicBezTo>
                    <a:pt x="386525" y="174231"/>
                    <a:pt x="387249" y="171754"/>
                    <a:pt x="387249" y="168249"/>
                  </a:cubicBezTo>
                  <a:lnTo>
                    <a:pt x="387249" y="160477"/>
                  </a:lnTo>
                  <a:lnTo>
                    <a:pt x="365303" y="171907"/>
                  </a:lnTo>
                  <a:cubicBezTo>
                    <a:pt x="362407" y="165201"/>
                    <a:pt x="358826" y="157353"/>
                    <a:pt x="354559" y="148361"/>
                  </a:cubicBezTo>
                  <a:cubicBezTo>
                    <a:pt x="346482" y="163906"/>
                    <a:pt x="337109" y="179070"/>
                    <a:pt x="326441" y="193852"/>
                  </a:cubicBezTo>
                  <a:lnTo>
                    <a:pt x="299695" y="176707"/>
                  </a:lnTo>
                  <a:cubicBezTo>
                    <a:pt x="305486" y="168325"/>
                    <a:pt x="311353" y="159334"/>
                    <a:pt x="317297" y="149733"/>
                  </a:cubicBezTo>
                  <a:lnTo>
                    <a:pt x="303810" y="157276"/>
                  </a:lnTo>
                  <a:cubicBezTo>
                    <a:pt x="302895" y="154990"/>
                    <a:pt x="301371" y="151561"/>
                    <a:pt x="299238" y="146989"/>
                  </a:cubicBezTo>
                  <a:cubicBezTo>
                    <a:pt x="291465" y="160705"/>
                    <a:pt x="283693" y="173202"/>
                    <a:pt x="275920" y="184480"/>
                  </a:cubicBezTo>
                  <a:lnTo>
                    <a:pt x="266091" y="177165"/>
                  </a:lnTo>
                  <a:lnTo>
                    <a:pt x="266091" y="212369"/>
                  </a:lnTo>
                  <a:lnTo>
                    <a:pt x="231115" y="212369"/>
                  </a:lnTo>
                  <a:close/>
                  <a:moveTo>
                    <a:pt x="548869" y="3657"/>
                  </a:moveTo>
                  <a:lnTo>
                    <a:pt x="582016" y="5257"/>
                  </a:lnTo>
                  <a:cubicBezTo>
                    <a:pt x="580797" y="12573"/>
                    <a:pt x="579044" y="20878"/>
                    <a:pt x="576758" y="30175"/>
                  </a:cubicBezTo>
                  <a:lnTo>
                    <a:pt x="596189" y="30175"/>
                  </a:lnTo>
                  <a:lnTo>
                    <a:pt x="591160" y="6400"/>
                  </a:lnTo>
                  <a:lnTo>
                    <a:pt x="624535" y="6400"/>
                  </a:lnTo>
                  <a:lnTo>
                    <a:pt x="628879" y="30175"/>
                  </a:lnTo>
                  <a:lnTo>
                    <a:pt x="654939" y="30175"/>
                  </a:lnTo>
                  <a:lnTo>
                    <a:pt x="654939" y="64236"/>
                  </a:lnTo>
                  <a:lnTo>
                    <a:pt x="623621" y="64236"/>
                  </a:lnTo>
                  <a:lnTo>
                    <a:pt x="623621" y="80695"/>
                  </a:lnTo>
                  <a:lnTo>
                    <a:pt x="651053" y="80695"/>
                  </a:lnTo>
                  <a:lnTo>
                    <a:pt x="651053" y="111099"/>
                  </a:lnTo>
                  <a:lnTo>
                    <a:pt x="623621" y="111099"/>
                  </a:lnTo>
                  <a:lnTo>
                    <a:pt x="623621" y="127787"/>
                  </a:lnTo>
                  <a:lnTo>
                    <a:pt x="651053" y="127787"/>
                  </a:lnTo>
                  <a:lnTo>
                    <a:pt x="651053" y="157962"/>
                  </a:lnTo>
                  <a:lnTo>
                    <a:pt x="623621" y="157962"/>
                  </a:lnTo>
                  <a:lnTo>
                    <a:pt x="623621" y="174421"/>
                  </a:lnTo>
                  <a:lnTo>
                    <a:pt x="659283" y="174421"/>
                  </a:lnTo>
                  <a:lnTo>
                    <a:pt x="659283" y="208711"/>
                  </a:lnTo>
                  <a:lnTo>
                    <a:pt x="538582" y="208711"/>
                  </a:lnTo>
                  <a:lnTo>
                    <a:pt x="538582" y="114985"/>
                  </a:lnTo>
                  <a:cubicBezTo>
                    <a:pt x="534315" y="120929"/>
                    <a:pt x="531952" y="124206"/>
                    <a:pt x="531495" y="124815"/>
                  </a:cubicBezTo>
                  <a:lnTo>
                    <a:pt x="527152" y="110642"/>
                  </a:lnTo>
                  <a:lnTo>
                    <a:pt x="527152" y="193395"/>
                  </a:lnTo>
                  <a:lnTo>
                    <a:pt x="457886" y="193395"/>
                  </a:lnTo>
                  <a:lnTo>
                    <a:pt x="457886" y="16002"/>
                  </a:lnTo>
                  <a:lnTo>
                    <a:pt x="527152" y="16002"/>
                  </a:lnTo>
                  <a:lnTo>
                    <a:pt x="527152" y="71323"/>
                  </a:lnTo>
                  <a:cubicBezTo>
                    <a:pt x="532943" y="59588"/>
                    <a:pt x="537439" y="48615"/>
                    <a:pt x="540639" y="38404"/>
                  </a:cubicBezTo>
                  <a:cubicBezTo>
                    <a:pt x="543840" y="28194"/>
                    <a:pt x="546583" y="16611"/>
                    <a:pt x="548869" y="3657"/>
                  </a:cubicBezTo>
                  <a:close/>
                  <a:moveTo>
                    <a:pt x="1159002" y="0"/>
                  </a:moveTo>
                  <a:lnTo>
                    <a:pt x="1194435" y="914"/>
                  </a:lnTo>
                  <a:lnTo>
                    <a:pt x="1194435" y="52120"/>
                  </a:lnTo>
                  <a:lnTo>
                    <a:pt x="1209980" y="52120"/>
                  </a:lnTo>
                  <a:lnTo>
                    <a:pt x="1209980" y="91211"/>
                  </a:lnTo>
                  <a:lnTo>
                    <a:pt x="1194435" y="91211"/>
                  </a:lnTo>
                  <a:lnTo>
                    <a:pt x="1194435" y="149047"/>
                  </a:lnTo>
                  <a:cubicBezTo>
                    <a:pt x="1202513" y="147523"/>
                    <a:pt x="1207465" y="146532"/>
                    <a:pt x="1209294" y="146075"/>
                  </a:cubicBezTo>
                  <a:lnTo>
                    <a:pt x="1209523" y="161848"/>
                  </a:lnTo>
                  <a:lnTo>
                    <a:pt x="1209752" y="169621"/>
                  </a:lnTo>
                  <a:lnTo>
                    <a:pt x="1220267" y="169621"/>
                  </a:lnTo>
                  <a:lnTo>
                    <a:pt x="1220267" y="29260"/>
                  </a:lnTo>
                  <a:lnTo>
                    <a:pt x="1256386" y="30175"/>
                  </a:lnTo>
                  <a:lnTo>
                    <a:pt x="1256386" y="169621"/>
                  </a:lnTo>
                  <a:lnTo>
                    <a:pt x="1274445" y="169621"/>
                  </a:lnTo>
                  <a:lnTo>
                    <a:pt x="1274445" y="0"/>
                  </a:lnTo>
                  <a:lnTo>
                    <a:pt x="1311250" y="914"/>
                  </a:lnTo>
                  <a:lnTo>
                    <a:pt x="1311250" y="58978"/>
                  </a:lnTo>
                  <a:lnTo>
                    <a:pt x="1338225" y="58978"/>
                  </a:lnTo>
                  <a:lnTo>
                    <a:pt x="1338225" y="98069"/>
                  </a:lnTo>
                  <a:lnTo>
                    <a:pt x="1311250" y="98069"/>
                  </a:lnTo>
                  <a:lnTo>
                    <a:pt x="1311250" y="169621"/>
                  </a:lnTo>
                  <a:lnTo>
                    <a:pt x="1345311" y="169621"/>
                  </a:lnTo>
                  <a:lnTo>
                    <a:pt x="1345311" y="208940"/>
                  </a:lnTo>
                  <a:lnTo>
                    <a:pt x="1198779" y="208940"/>
                  </a:lnTo>
                  <a:lnTo>
                    <a:pt x="1198779" y="186994"/>
                  </a:lnTo>
                  <a:lnTo>
                    <a:pt x="1183920" y="189738"/>
                  </a:lnTo>
                  <a:cubicBezTo>
                    <a:pt x="1177824" y="190957"/>
                    <a:pt x="1170623" y="192328"/>
                    <a:pt x="1162317" y="193852"/>
                  </a:cubicBezTo>
                  <a:cubicBezTo>
                    <a:pt x="1154011" y="195376"/>
                    <a:pt x="1145667" y="196977"/>
                    <a:pt x="1137285" y="198653"/>
                  </a:cubicBezTo>
                  <a:lnTo>
                    <a:pt x="1133170" y="159105"/>
                  </a:lnTo>
                  <a:lnTo>
                    <a:pt x="1139343" y="158191"/>
                  </a:lnTo>
                  <a:cubicBezTo>
                    <a:pt x="1141629" y="157734"/>
                    <a:pt x="1144410" y="157276"/>
                    <a:pt x="1147687" y="156819"/>
                  </a:cubicBezTo>
                  <a:cubicBezTo>
                    <a:pt x="1150963" y="156362"/>
                    <a:pt x="1154735" y="155752"/>
                    <a:pt x="1159002" y="154990"/>
                  </a:cubicBezTo>
                  <a:lnTo>
                    <a:pt x="1159002" y="91211"/>
                  </a:lnTo>
                  <a:lnTo>
                    <a:pt x="1140714" y="91211"/>
                  </a:lnTo>
                  <a:lnTo>
                    <a:pt x="1140714" y="52120"/>
                  </a:lnTo>
                  <a:lnTo>
                    <a:pt x="1159002" y="52120"/>
                  </a:lnTo>
                  <a:close/>
                  <a:moveTo>
                    <a:pt x="71552" y="0"/>
                  </a:moveTo>
                  <a:lnTo>
                    <a:pt x="119558" y="0"/>
                  </a:lnTo>
                  <a:lnTo>
                    <a:pt x="123444" y="14630"/>
                  </a:lnTo>
                  <a:lnTo>
                    <a:pt x="197511" y="14630"/>
                  </a:lnTo>
                  <a:lnTo>
                    <a:pt x="197511" y="69494"/>
                  </a:lnTo>
                  <a:lnTo>
                    <a:pt x="178080" y="69494"/>
                  </a:lnTo>
                  <a:lnTo>
                    <a:pt x="178080" y="125044"/>
                  </a:lnTo>
                  <a:lnTo>
                    <a:pt x="57836" y="125044"/>
                  </a:lnTo>
                  <a:lnTo>
                    <a:pt x="57836" y="136245"/>
                  </a:lnTo>
                  <a:lnTo>
                    <a:pt x="183109" y="136245"/>
                  </a:lnTo>
                  <a:lnTo>
                    <a:pt x="183109" y="209169"/>
                  </a:lnTo>
                  <a:lnTo>
                    <a:pt x="16002" y="209169"/>
                  </a:lnTo>
                  <a:lnTo>
                    <a:pt x="16002" y="69494"/>
                  </a:lnTo>
                  <a:lnTo>
                    <a:pt x="0" y="69494"/>
                  </a:lnTo>
                  <a:lnTo>
                    <a:pt x="0" y="14630"/>
                  </a:lnTo>
                  <a:lnTo>
                    <a:pt x="75895" y="1463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solidFill>
                  <a:schemeClr val="bg1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218346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2023/3/20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3094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1" r:id="rId3"/>
    <p:sldLayoutId id="2147483651" r:id="rId4"/>
    <p:sldLayoutId id="2147483660" r:id="rId5"/>
    <p:sldLayoutId id="2147483663" r:id="rId6"/>
    <p:sldLayoutId id="2147483662" r:id="rId7"/>
    <p:sldLayoutId id="2147483664" r:id="rId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968" userDrawn="1">
          <p15:clr>
            <a:srgbClr val="F26B43"/>
          </p15:clr>
        </p15:guide>
        <p15:guide id="2" pos="304" userDrawn="1">
          <p15:clr>
            <a:srgbClr val="F26B43"/>
          </p15:clr>
        </p15:guide>
        <p15:guide id="3" pos="7368" userDrawn="1">
          <p15:clr>
            <a:srgbClr val="F26B43"/>
          </p15:clr>
        </p15:guide>
        <p15:guide id="4" orient="horz" pos="34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sv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sv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8.png"/><Relationship Id="rId7" Type="http://schemas.openxmlformats.org/officeDocument/2006/relationships/image" Target="../media/image13.svg"/><Relationship Id="rId12" Type="http://schemas.openxmlformats.org/officeDocument/2006/relationships/image" Target="../media/image1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2.png"/><Relationship Id="rId11" Type="http://schemas.openxmlformats.org/officeDocument/2006/relationships/image" Target="../media/image17.svg"/><Relationship Id="rId5" Type="http://schemas.openxmlformats.org/officeDocument/2006/relationships/image" Target="../media/image26.png"/><Relationship Id="rId10" Type="http://schemas.openxmlformats.org/officeDocument/2006/relationships/image" Target="../media/image16.png"/><Relationship Id="rId4" Type="http://schemas.openxmlformats.org/officeDocument/2006/relationships/image" Target="../media/image9.svg"/><Relationship Id="rId9" Type="http://schemas.openxmlformats.org/officeDocument/2006/relationships/image" Target="../media/image15.sv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sv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0.png"/><Relationship Id="rId4" Type="http://schemas.openxmlformats.org/officeDocument/2006/relationships/image" Target="../media/image9.sv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sv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1.png"/><Relationship Id="rId4" Type="http://schemas.openxmlformats.org/officeDocument/2006/relationships/image" Target="../media/image9.sv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sv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13" Type="http://schemas.openxmlformats.org/officeDocument/2006/relationships/image" Target="../media/image17.svg"/><Relationship Id="rId3" Type="http://schemas.openxmlformats.org/officeDocument/2006/relationships/image" Target="../media/image8.png"/><Relationship Id="rId7" Type="http://schemas.openxmlformats.org/officeDocument/2006/relationships/image" Target="../media/image10.png"/><Relationship Id="rId12" Type="http://schemas.openxmlformats.org/officeDocument/2006/relationships/image" Target="../media/image1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6" Type="http://schemas.openxmlformats.org/officeDocument/2006/relationships/chart" Target="../charts/chart2.xml"/><Relationship Id="rId11" Type="http://schemas.openxmlformats.org/officeDocument/2006/relationships/image" Target="../media/image15.svg"/><Relationship Id="rId5" Type="http://schemas.openxmlformats.org/officeDocument/2006/relationships/chart" Target="../charts/chart1.xml"/><Relationship Id="rId10" Type="http://schemas.openxmlformats.org/officeDocument/2006/relationships/image" Target="../media/image14.png"/><Relationship Id="rId4" Type="http://schemas.openxmlformats.org/officeDocument/2006/relationships/image" Target="../media/image9.svg"/><Relationship Id="rId9" Type="http://schemas.openxmlformats.org/officeDocument/2006/relationships/image" Target="../media/image13.sv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8.png"/><Relationship Id="rId4" Type="http://schemas.openxmlformats.org/officeDocument/2006/relationships/image" Target="../media/image9.sv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svg"/><Relationship Id="rId3" Type="http://schemas.openxmlformats.org/officeDocument/2006/relationships/image" Target="../media/image8.png"/><Relationship Id="rId7" Type="http://schemas.openxmlformats.org/officeDocument/2006/relationships/image" Target="../media/image20.png"/><Relationship Id="rId12" Type="http://schemas.openxmlformats.org/officeDocument/2006/relationships/image" Target="../media/image25.sv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9.png"/><Relationship Id="rId11" Type="http://schemas.openxmlformats.org/officeDocument/2006/relationships/image" Target="../media/image24.png"/><Relationship Id="rId5" Type="http://schemas.openxmlformats.org/officeDocument/2006/relationships/image" Target="../media/image10.png"/><Relationship Id="rId10" Type="http://schemas.openxmlformats.org/officeDocument/2006/relationships/image" Target="../media/image23.svg"/><Relationship Id="rId4" Type="http://schemas.openxmlformats.org/officeDocument/2006/relationships/image" Target="../media/image9.svg"/><Relationship Id="rId9" Type="http://schemas.openxmlformats.org/officeDocument/2006/relationships/image" Target="../media/image2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sv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sv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形 26">
            <a:extLst>
              <a:ext uri="{FF2B5EF4-FFF2-40B4-BE49-F238E27FC236}">
                <a16:creationId xmlns:a16="http://schemas.microsoft.com/office/drawing/2014/main" id="{D4156B1D-5EF6-1742-98D4-7FFFB2DAD87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19299747" flipV="1">
            <a:off x="7605029" y="4372799"/>
            <a:ext cx="5186356" cy="4461796"/>
          </a:xfrm>
          <a:prstGeom prst="rect">
            <a:avLst/>
          </a:prstGeom>
        </p:spPr>
      </p:pic>
      <p:sp>
        <p:nvSpPr>
          <p:cNvPr id="25" name="矩形 24">
            <a:extLst>
              <a:ext uri="{FF2B5EF4-FFF2-40B4-BE49-F238E27FC236}">
                <a16:creationId xmlns:a16="http://schemas.microsoft.com/office/drawing/2014/main" id="{2F6F5088-9415-D432-3C98-0244ECC9D063}"/>
              </a:ext>
            </a:extLst>
          </p:cNvPr>
          <p:cNvSpPr/>
          <p:nvPr/>
        </p:nvSpPr>
        <p:spPr>
          <a:xfrm>
            <a:off x="3207860" y="3235162"/>
            <a:ext cx="2689786" cy="369332"/>
          </a:xfrm>
          <a:prstGeom prst="rect">
            <a:avLst/>
          </a:prstGeom>
          <a:solidFill>
            <a:schemeClr val="accent1">
              <a:alpha val="7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9C5C49F7-2E0B-F9B9-AAB3-CF4796F1AB6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83650" y="1616438"/>
            <a:ext cx="7024700" cy="1563703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048E3AC5-269C-D1F9-E592-29F5CB2F6E6B}"/>
              </a:ext>
            </a:extLst>
          </p:cNvPr>
          <p:cNvSpPr txBox="1"/>
          <p:nvPr/>
        </p:nvSpPr>
        <p:spPr>
          <a:xfrm>
            <a:off x="2262632" y="2438047"/>
            <a:ext cx="7610267" cy="4170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000" dirty="0">
                <a:gradFill flip="none" rotWithShape="1">
                  <a:gsLst>
                    <a:gs pos="58000">
                      <a:schemeClr val="accent1"/>
                    </a:gs>
                    <a:gs pos="0">
                      <a:schemeClr val="accent2">
                        <a:alpha val="76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  <a:tileRect/>
                </a:gradFill>
                <a:latin typeface="+mj-ea"/>
                <a:ea typeface="+mj-ea"/>
              </a:rPr>
              <a:t>时尚科技风工作汇报</a:t>
            </a:r>
            <a:r>
              <a:rPr lang="en-US" altLang="zh-CN" sz="2000" dirty="0">
                <a:gradFill flip="none" rotWithShape="1">
                  <a:gsLst>
                    <a:gs pos="58000">
                      <a:schemeClr val="accent1"/>
                    </a:gs>
                    <a:gs pos="0">
                      <a:schemeClr val="accent2">
                        <a:alpha val="76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  <a:tileRect/>
                </a:gradFill>
                <a:latin typeface="+mj-ea"/>
                <a:ea typeface="+mj-ea"/>
              </a:rPr>
              <a:t>PPT</a:t>
            </a:r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2E6CCF93-CC58-1F97-016B-D7AAA2DB9E46}"/>
              </a:ext>
            </a:extLst>
          </p:cNvPr>
          <p:cNvCxnSpPr>
            <a:cxnSpLocks/>
          </p:cNvCxnSpPr>
          <p:nvPr/>
        </p:nvCxnSpPr>
        <p:spPr>
          <a:xfrm>
            <a:off x="9216287" y="1687233"/>
            <a:ext cx="1800000" cy="0"/>
          </a:xfrm>
          <a:prstGeom prst="line">
            <a:avLst/>
          </a:prstGeom>
          <a:ln>
            <a:gradFill flip="none" rotWithShape="1">
              <a:gsLst>
                <a:gs pos="1000">
                  <a:schemeClr val="accent2">
                    <a:alpha val="0"/>
                  </a:schemeClr>
                </a:gs>
                <a:gs pos="100000">
                  <a:schemeClr val="accent2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B542D849-7FB0-4495-9C63-111B394EF6F5}"/>
              </a:ext>
            </a:extLst>
          </p:cNvPr>
          <p:cNvCxnSpPr>
            <a:cxnSpLocks/>
          </p:cNvCxnSpPr>
          <p:nvPr/>
        </p:nvCxnSpPr>
        <p:spPr>
          <a:xfrm>
            <a:off x="9001134" y="1868768"/>
            <a:ext cx="1800000" cy="0"/>
          </a:xfrm>
          <a:prstGeom prst="line">
            <a:avLst/>
          </a:prstGeom>
          <a:ln>
            <a:gradFill flip="none" rotWithShape="1">
              <a:gsLst>
                <a:gs pos="1000">
                  <a:schemeClr val="accent2">
                    <a:alpha val="0"/>
                  </a:schemeClr>
                </a:gs>
                <a:gs pos="100000">
                  <a:schemeClr val="accent2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9346C578-2FF0-7A83-6CD7-C8C087815DD4}"/>
              </a:ext>
            </a:extLst>
          </p:cNvPr>
          <p:cNvCxnSpPr>
            <a:cxnSpLocks/>
          </p:cNvCxnSpPr>
          <p:nvPr/>
        </p:nvCxnSpPr>
        <p:spPr>
          <a:xfrm flipH="1">
            <a:off x="1316737" y="1941612"/>
            <a:ext cx="1800000" cy="0"/>
          </a:xfrm>
          <a:prstGeom prst="line">
            <a:avLst/>
          </a:prstGeom>
          <a:ln>
            <a:gradFill flip="none" rotWithShape="1">
              <a:gsLst>
                <a:gs pos="1000">
                  <a:schemeClr val="accent2">
                    <a:alpha val="0"/>
                  </a:schemeClr>
                </a:gs>
                <a:gs pos="100000">
                  <a:schemeClr val="accent2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id="{DEA13FE5-18B7-4CF3-D444-E139E67718B9}"/>
              </a:ext>
            </a:extLst>
          </p:cNvPr>
          <p:cNvCxnSpPr>
            <a:cxnSpLocks/>
          </p:cNvCxnSpPr>
          <p:nvPr/>
        </p:nvCxnSpPr>
        <p:spPr>
          <a:xfrm flipH="1">
            <a:off x="1101584" y="1733185"/>
            <a:ext cx="1800000" cy="0"/>
          </a:xfrm>
          <a:prstGeom prst="line">
            <a:avLst/>
          </a:prstGeom>
          <a:ln>
            <a:gradFill flip="none" rotWithShape="1">
              <a:gsLst>
                <a:gs pos="1000">
                  <a:schemeClr val="accent2">
                    <a:alpha val="0"/>
                  </a:schemeClr>
                </a:gs>
                <a:gs pos="100000">
                  <a:schemeClr val="accent2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文本框 21">
            <a:extLst>
              <a:ext uri="{FF2B5EF4-FFF2-40B4-BE49-F238E27FC236}">
                <a16:creationId xmlns:a16="http://schemas.microsoft.com/office/drawing/2014/main" id="{ED2E6F6E-37EE-8CC0-BB06-CB56EEFD49DB}"/>
              </a:ext>
            </a:extLst>
          </p:cNvPr>
          <p:cNvSpPr txBox="1"/>
          <p:nvPr/>
        </p:nvSpPr>
        <p:spPr>
          <a:xfrm>
            <a:off x="2262632" y="1034515"/>
            <a:ext cx="7553796" cy="11638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6600" dirty="0">
                <a:gradFill flip="none" rotWithShape="1">
                  <a:gsLst>
                    <a:gs pos="58000">
                      <a:schemeClr val="accent1"/>
                    </a:gs>
                    <a:gs pos="0">
                      <a:schemeClr val="accent2">
                        <a:alpha val="76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  <a:tileRect/>
                </a:gradFill>
                <a:latin typeface="+mj-ea"/>
                <a:ea typeface="+mj-ea"/>
              </a:rPr>
              <a:t>工</a:t>
            </a:r>
            <a:r>
              <a:rPr lang="en-US" altLang="zh-CN" sz="6600" dirty="0">
                <a:gradFill flip="none" rotWithShape="1">
                  <a:gsLst>
                    <a:gs pos="58000">
                      <a:schemeClr val="accent1"/>
                    </a:gs>
                    <a:gs pos="0">
                      <a:schemeClr val="accent2">
                        <a:alpha val="76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  <a:tileRect/>
                </a:gradFill>
                <a:latin typeface="+mj-ea"/>
                <a:ea typeface="+mj-ea"/>
              </a:rPr>
              <a:t>/</a:t>
            </a:r>
            <a:r>
              <a:rPr lang="zh-CN" altLang="en-US" sz="6600" dirty="0">
                <a:gradFill flip="none" rotWithShape="1">
                  <a:gsLst>
                    <a:gs pos="58000">
                      <a:schemeClr val="accent1"/>
                    </a:gs>
                    <a:gs pos="0">
                      <a:schemeClr val="accent2">
                        <a:alpha val="76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  <a:tileRect/>
                </a:gradFill>
                <a:latin typeface="+mj-ea"/>
                <a:ea typeface="+mj-ea"/>
              </a:rPr>
              <a:t>作</a:t>
            </a:r>
            <a:r>
              <a:rPr lang="en-US" altLang="zh-CN" sz="6600" dirty="0">
                <a:gradFill flip="none" rotWithShape="1">
                  <a:gsLst>
                    <a:gs pos="58000">
                      <a:schemeClr val="accent1"/>
                    </a:gs>
                    <a:gs pos="0">
                      <a:schemeClr val="accent2">
                        <a:alpha val="76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  <a:tileRect/>
                </a:gradFill>
                <a:latin typeface="+mj-ea"/>
                <a:ea typeface="+mj-ea"/>
              </a:rPr>
              <a:t>/</a:t>
            </a:r>
            <a:r>
              <a:rPr lang="zh-CN" altLang="en-US" sz="6600" dirty="0">
                <a:gradFill flip="none" rotWithShape="1">
                  <a:gsLst>
                    <a:gs pos="58000">
                      <a:schemeClr val="accent1"/>
                    </a:gs>
                    <a:gs pos="0">
                      <a:schemeClr val="accent2">
                        <a:alpha val="76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  <a:tileRect/>
                </a:gradFill>
                <a:latin typeface="+mj-ea"/>
                <a:ea typeface="+mj-ea"/>
              </a:rPr>
              <a:t>总</a:t>
            </a:r>
            <a:r>
              <a:rPr lang="en-US" altLang="zh-CN" sz="6600" dirty="0">
                <a:gradFill flip="none" rotWithShape="1">
                  <a:gsLst>
                    <a:gs pos="58000">
                      <a:schemeClr val="accent1"/>
                    </a:gs>
                    <a:gs pos="0">
                      <a:schemeClr val="accent2">
                        <a:alpha val="76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  <a:tileRect/>
                </a:gradFill>
                <a:latin typeface="+mj-ea"/>
                <a:ea typeface="+mj-ea"/>
              </a:rPr>
              <a:t>/</a:t>
            </a:r>
            <a:r>
              <a:rPr lang="zh-CN" altLang="en-US" sz="6600" dirty="0">
                <a:gradFill flip="none" rotWithShape="1">
                  <a:gsLst>
                    <a:gs pos="58000">
                      <a:schemeClr val="accent1"/>
                    </a:gs>
                    <a:gs pos="0">
                      <a:schemeClr val="accent2">
                        <a:alpha val="76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  <a:tileRect/>
                </a:gradFill>
                <a:latin typeface="+mj-ea"/>
                <a:ea typeface="+mj-ea"/>
              </a:rPr>
              <a:t>结</a:t>
            </a:r>
            <a:r>
              <a:rPr lang="en-US" altLang="zh-CN" sz="6600" dirty="0">
                <a:gradFill flip="none" rotWithShape="1">
                  <a:gsLst>
                    <a:gs pos="58000">
                      <a:schemeClr val="accent1"/>
                    </a:gs>
                    <a:gs pos="0">
                      <a:schemeClr val="accent2">
                        <a:alpha val="76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  <a:tileRect/>
                </a:gradFill>
                <a:latin typeface="+mj-ea"/>
                <a:ea typeface="+mj-ea"/>
              </a:rPr>
              <a:t>/</a:t>
            </a:r>
            <a:r>
              <a:rPr lang="zh-CN" altLang="en-US" sz="6600" dirty="0">
                <a:gradFill flip="none" rotWithShape="1">
                  <a:gsLst>
                    <a:gs pos="58000">
                      <a:schemeClr val="accent1"/>
                    </a:gs>
                    <a:gs pos="0">
                      <a:schemeClr val="accent2">
                        <a:alpha val="76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  <a:tileRect/>
                </a:gradFill>
                <a:latin typeface="+mj-ea"/>
                <a:ea typeface="+mj-ea"/>
              </a:rPr>
              <a:t>报</a:t>
            </a:r>
            <a:r>
              <a:rPr lang="en-US" altLang="zh-CN" sz="6600" dirty="0">
                <a:gradFill flip="none" rotWithShape="1">
                  <a:gsLst>
                    <a:gs pos="58000">
                      <a:schemeClr val="accent1"/>
                    </a:gs>
                    <a:gs pos="0">
                      <a:schemeClr val="accent2">
                        <a:alpha val="76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  <a:tileRect/>
                </a:gradFill>
                <a:latin typeface="+mj-ea"/>
                <a:ea typeface="+mj-ea"/>
              </a:rPr>
              <a:t>/</a:t>
            </a:r>
            <a:r>
              <a:rPr lang="zh-CN" altLang="en-US" sz="6600" dirty="0">
                <a:gradFill flip="none" rotWithShape="1">
                  <a:gsLst>
                    <a:gs pos="58000">
                      <a:schemeClr val="accent1"/>
                    </a:gs>
                    <a:gs pos="0">
                      <a:schemeClr val="accent2">
                        <a:alpha val="76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  <a:tileRect/>
                </a:gradFill>
                <a:latin typeface="+mj-ea"/>
                <a:ea typeface="+mj-ea"/>
              </a:rPr>
              <a:t>告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6003FFBC-F9E6-2E91-89D5-A0918022BBC0}"/>
              </a:ext>
            </a:extLst>
          </p:cNvPr>
          <p:cNvSpPr txBox="1"/>
          <p:nvPr/>
        </p:nvSpPr>
        <p:spPr>
          <a:xfrm>
            <a:off x="6112269" y="3245316"/>
            <a:ext cx="28977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accent1"/>
                </a:solidFill>
              </a:rPr>
              <a:t>汇报人：当当当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FF58952C-4AC9-6DDF-8928-D64983293A40}"/>
              </a:ext>
            </a:extLst>
          </p:cNvPr>
          <p:cNvSpPr txBox="1"/>
          <p:nvPr/>
        </p:nvSpPr>
        <p:spPr>
          <a:xfrm>
            <a:off x="3116737" y="3245316"/>
            <a:ext cx="28977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accent1"/>
                </a:solidFill>
              </a:rPr>
              <a:t>所在部门：</a:t>
            </a:r>
            <a:r>
              <a:rPr lang="en-US" altLang="zh-CN" dirty="0">
                <a:solidFill>
                  <a:schemeClr val="accent1"/>
                </a:solidFill>
              </a:rPr>
              <a:t>XXX</a:t>
            </a:r>
            <a:r>
              <a:rPr lang="zh-CN" altLang="en-US" dirty="0">
                <a:solidFill>
                  <a:schemeClr val="accent1"/>
                </a:solidFill>
              </a:rPr>
              <a:t>部</a:t>
            </a: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87669AF2-2A5D-87A9-3ABB-5B21B7CC7049}"/>
              </a:ext>
            </a:extLst>
          </p:cNvPr>
          <p:cNvSpPr/>
          <p:nvPr/>
        </p:nvSpPr>
        <p:spPr>
          <a:xfrm>
            <a:off x="6229080" y="3235162"/>
            <a:ext cx="2689786" cy="369332"/>
          </a:xfrm>
          <a:prstGeom prst="rect">
            <a:avLst/>
          </a:prstGeom>
          <a:solidFill>
            <a:schemeClr val="accent1">
              <a:alpha val="7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9" name="图形 28">
            <a:extLst>
              <a:ext uri="{FF2B5EF4-FFF2-40B4-BE49-F238E27FC236}">
                <a16:creationId xmlns:a16="http://schemas.microsoft.com/office/drawing/2014/main" id="{C75FAECC-93D6-7358-6E3D-6F9505756DF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1354335" flipH="1" flipV="1">
            <a:off x="-252595" y="4372798"/>
            <a:ext cx="5186356" cy="44617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435481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形 26">
            <a:extLst>
              <a:ext uri="{FF2B5EF4-FFF2-40B4-BE49-F238E27FC236}">
                <a16:creationId xmlns:a16="http://schemas.microsoft.com/office/drawing/2014/main" id="{F6908BC2-4068-DD45-B2BD-8FF00EE2844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flipH="1" flipV="1">
            <a:off x="-882892" y="-1057776"/>
            <a:ext cx="7534164" cy="6481604"/>
          </a:xfrm>
          <a:prstGeom prst="rect">
            <a:avLst/>
          </a:prstGeom>
        </p:spPr>
      </p:pic>
      <p:pic>
        <p:nvPicPr>
          <p:cNvPr id="21" name="图形 20">
            <a:extLst>
              <a:ext uri="{FF2B5EF4-FFF2-40B4-BE49-F238E27FC236}">
                <a16:creationId xmlns:a16="http://schemas.microsoft.com/office/drawing/2014/main" id="{AE196E70-3EC7-0E5D-C4D7-DCB01A1FC0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flipV="1">
            <a:off x="7181850" y="-245662"/>
            <a:ext cx="5186356" cy="4461796"/>
          </a:xfrm>
          <a:prstGeom prst="rect">
            <a:avLst/>
          </a:prstGeom>
        </p:spPr>
      </p:pic>
      <p:sp>
        <p:nvSpPr>
          <p:cNvPr id="22" name="文本框 21">
            <a:extLst>
              <a:ext uri="{FF2B5EF4-FFF2-40B4-BE49-F238E27FC236}">
                <a16:creationId xmlns:a16="http://schemas.microsoft.com/office/drawing/2014/main" id="{2E006716-0F31-B75C-532F-BC61CC34F9C0}"/>
              </a:ext>
            </a:extLst>
          </p:cNvPr>
          <p:cNvSpPr txBox="1"/>
          <p:nvPr/>
        </p:nvSpPr>
        <p:spPr>
          <a:xfrm>
            <a:off x="3497977" y="2244903"/>
            <a:ext cx="6207998" cy="12612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7200" dirty="0">
                <a:gradFill flip="none" rotWithShape="1">
                  <a:gsLst>
                    <a:gs pos="58000">
                      <a:schemeClr val="accent1"/>
                    </a:gs>
                    <a:gs pos="0">
                      <a:schemeClr val="accent2">
                        <a:alpha val="76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  <a:tileRect/>
                </a:gradFill>
                <a:latin typeface="+mj-ea"/>
                <a:ea typeface="+mj-ea"/>
              </a:rPr>
              <a:t>不</a:t>
            </a:r>
            <a:r>
              <a:rPr lang="en-US" altLang="zh-CN" sz="7200" dirty="0">
                <a:gradFill flip="none" rotWithShape="1">
                  <a:gsLst>
                    <a:gs pos="58000">
                      <a:schemeClr val="accent1"/>
                    </a:gs>
                    <a:gs pos="0">
                      <a:schemeClr val="accent2">
                        <a:alpha val="76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  <a:tileRect/>
                </a:gradFill>
                <a:latin typeface="+mj-ea"/>
                <a:ea typeface="+mj-ea"/>
              </a:rPr>
              <a:t>/</a:t>
            </a:r>
            <a:r>
              <a:rPr lang="zh-CN" altLang="en-US" sz="7200" dirty="0">
                <a:gradFill flip="none" rotWithShape="1">
                  <a:gsLst>
                    <a:gs pos="58000">
                      <a:schemeClr val="accent1"/>
                    </a:gs>
                    <a:gs pos="0">
                      <a:schemeClr val="accent2">
                        <a:alpha val="76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  <a:tileRect/>
                </a:gradFill>
                <a:latin typeface="+mj-ea"/>
                <a:ea typeface="+mj-ea"/>
              </a:rPr>
              <a:t>足</a:t>
            </a:r>
            <a:r>
              <a:rPr lang="en-US" altLang="zh-CN" sz="7200" dirty="0">
                <a:gradFill flip="none" rotWithShape="1">
                  <a:gsLst>
                    <a:gs pos="58000">
                      <a:schemeClr val="accent1"/>
                    </a:gs>
                    <a:gs pos="0">
                      <a:schemeClr val="accent2">
                        <a:alpha val="76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  <a:tileRect/>
                </a:gradFill>
                <a:latin typeface="+mj-ea"/>
                <a:ea typeface="+mj-ea"/>
              </a:rPr>
              <a:t>/</a:t>
            </a:r>
            <a:r>
              <a:rPr lang="zh-CN" altLang="en-US" sz="7200" dirty="0">
                <a:gradFill flip="none" rotWithShape="1">
                  <a:gsLst>
                    <a:gs pos="58000">
                      <a:schemeClr val="accent1"/>
                    </a:gs>
                    <a:gs pos="0">
                      <a:schemeClr val="accent2">
                        <a:alpha val="76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  <a:tileRect/>
                </a:gradFill>
                <a:latin typeface="+mj-ea"/>
                <a:ea typeface="+mj-ea"/>
              </a:rPr>
              <a:t>反</a:t>
            </a:r>
            <a:r>
              <a:rPr lang="en-US" altLang="zh-CN" sz="7200" dirty="0">
                <a:gradFill flip="none" rotWithShape="1">
                  <a:gsLst>
                    <a:gs pos="58000">
                      <a:schemeClr val="accent1"/>
                    </a:gs>
                    <a:gs pos="0">
                      <a:schemeClr val="accent2">
                        <a:alpha val="76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  <a:tileRect/>
                </a:gradFill>
                <a:latin typeface="+mj-ea"/>
                <a:ea typeface="+mj-ea"/>
              </a:rPr>
              <a:t>/</a:t>
            </a:r>
            <a:r>
              <a:rPr lang="zh-CN" altLang="en-US" sz="7200" dirty="0">
                <a:gradFill flip="none" rotWithShape="1">
                  <a:gsLst>
                    <a:gs pos="58000">
                      <a:schemeClr val="accent1"/>
                    </a:gs>
                    <a:gs pos="0">
                      <a:schemeClr val="accent2">
                        <a:alpha val="76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  <a:tileRect/>
                </a:gradFill>
                <a:latin typeface="+mj-ea"/>
                <a:ea typeface="+mj-ea"/>
              </a:rPr>
              <a:t>思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7461A690-44F8-FC7C-6F1E-109AED29C8A0}"/>
              </a:ext>
            </a:extLst>
          </p:cNvPr>
          <p:cNvSpPr txBox="1"/>
          <p:nvPr/>
        </p:nvSpPr>
        <p:spPr>
          <a:xfrm>
            <a:off x="2270403" y="2183026"/>
            <a:ext cx="1740773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7200" dirty="0">
                <a:gradFill flip="none" rotWithShape="1">
                  <a:gsLst>
                    <a:gs pos="58000">
                      <a:schemeClr val="accent1"/>
                    </a:gs>
                    <a:gs pos="0">
                      <a:schemeClr val="accent2">
                        <a:alpha val="76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  <a:tileRect/>
                </a:gradFill>
                <a:latin typeface="+mj-lt"/>
                <a:ea typeface="+mj-ea"/>
              </a:rPr>
              <a:t>03</a:t>
            </a:r>
            <a:endParaRPr lang="zh-CN" altLang="en-US" sz="7200" dirty="0">
              <a:gradFill flip="none" rotWithShape="1">
                <a:gsLst>
                  <a:gs pos="58000">
                    <a:schemeClr val="accent1"/>
                  </a:gs>
                  <a:gs pos="0">
                    <a:schemeClr val="accent2">
                      <a:alpha val="76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  <a:tileRect/>
              </a:gradFill>
              <a:latin typeface="+mj-lt"/>
              <a:ea typeface="+mj-ea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1CF526B1-7424-6666-BC2E-E5CA4E88D0EA}"/>
              </a:ext>
            </a:extLst>
          </p:cNvPr>
          <p:cNvSpPr txBox="1"/>
          <p:nvPr/>
        </p:nvSpPr>
        <p:spPr>
          <a:xfrm>
            <a:off x="2662341" y="3628809"/>
            <a:ext cx="7610267" cy="4170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000" dirty="0">
                <a:gradFill flip="none" rotWithShape="1">
                  <a:gsLst>
                    <a:gs pos="58000">
                      <a:schemeClr val="accent1"/>
                    </a:gs>
                    <a:gs pos="0">
                      <a:schemeClr val="accent2">
                        <a:alpha val="76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  <a:tileRect/>
                </a:gradFill>
                <a:latin typeface="+mj-ea"/>
                <a:ea typeface="+mj-ea"/>
              </a:rPr>
              <a:t>单击输入文本内容，对标题进行补充说明</a:t>
            </a:r>
            <a:endParaRPr lang="en-US" altLang="zh-CN" sz="2000" dirty="0">
              <a:gradFill flip="none" rotWithShape="1">
                <a:gsLst>
                  <a:gs pos="58000">
                    <a:schemeClr val="accent1"/>
                  </a:gs>
                  <a:gs pos="0">
                    <a:schemeClr val="accent2">
                      <a:alpha val="76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  <a:tileRect/>
              </a:gradFill>
              <a:latin typeface="+mj-ea"/>
              <a:ea typeface="+mj-ea"/>
            </a:endParaRPr>
          </a:p>
        </p:txBody>
      </p: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id="{C0ABACE4-C41E-80BF-1741-7334C7E0F7A9}"/>
              </a:ext>
            </a:extLst>
          </p:cNvPr>
          <p:cNvCxnSpPr>
            <a:cxnSpLocks/>
          </p:cNvCxnSpPr>
          <p:nvPr/>
        </p:nvCxnSpPr>
        <p:spPr>
          <a:xfrm flipH="1">
            <a:off x="2416993" y="3922812"/>
            <a:ext cx="1800000" cy="0"/>
          </a:xfrm>
          <a:prstGeom prst="line">
            <a:avLst/>
          </a:prstGeom>
          <a:ln>
            <a:gradFill flip="none" rotWithShape="1">
              <a:gsLst>
                <a:gs pos="1000">
                  <a:schemeClr val="accent2">
                    <a:alpha val="0"/>
                  </a:schemeClr>
                </a:gs>
                <a:gs pos="100000">
                  <a:schemeClr val="accent2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>
            <a:extLst>
              <a:ext uri="{FF2B5EF4-FFF2-40B4-BE49-F238E27FC236}">
                <a16:creationId xmlns:a16="http://schemas.microsoft.com/office/drawing/2014/main" id="{A677C51B-988A-A772-AD73-4016694BA424}"/>
              </a:ext>
            </a:extLst>
          </p:cNvPr>
          <p:cNvCxnSpPr>
            <a:cxnSpLocks/>
          </p:cNvCxnSpPr>
          <p:nvPr/>
        </p:nvCxnSpPr>
        <p:spPr>
          <a:xfrm flipH="1">
            <a:off x="2182513" y="3781060"/>
            <a:ext cx="1800000" cy="0"/>
          </a:xfrm>
          <a:prstGeom prst="line">
            <a:avLst/>
          </a:prstGeom>
          <a:ln>
            <a:gradFill flip="none" rotWithShape="1">
              <a:gsLst>
                <a:gs pos="1000">
                  <a:schemeClr val="accent2">
                    <a:alpha val="0"/>
                  </a:schemeClr>
                </a:gs>
                <a:gs pos="100000">
                  <a:schemeClr val="accent2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0089620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EFF3B1-3744-DDC1-5FBE-61F1BE011E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单击输入此处标题</a:t>
            </a:r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465B0397-75D9-9668-EF7B-6827BA00ED5C}"/>
              </a:ext>
            </a:extLst>
          </p:cNvPr>
          <p:cNvSpPr/>
          <p:nvPr/>
        </p:nvSpPr>
        <p:spPr>
          <a:xfrm flipH="1" flipV="1">
            <a:off x="536494" y="4014508"/>
            <a:ext cx="5242348" cy="2262955"/>
          </a:xfrm>
          <a:custGeom>
            <a:avLst/>
            <a:gdLst>
              <a:gd name="connsiteX0" fmla="*/ 10544177 w 10544177"/>
              <a:gd name="connsiteY0" fmla="*/ 4498973 h 4498973"/>
              <a:gd name="connsiteX1" fmla="*/ 2437438 w 10544177"/>
              <a:gd name="connsiteY1" fmla="*/ 4498973 h 4498973"/>
              <a:gd name="connsiteX2" fmla="*/ 1695452 w 10544177"/>
              <a:gd name="connsiteY2" fmla="*/ 3756987 h 4498973"/>
              <a:gd name="connsiteX3" fmla="*/ 1695452 w 10544177"/>
              <a:gd name="connsiteY3" fmla="*/ 3752849 h 4498973"/>
              <a:gd name="connsiteX4" fmla="*/ 0 w 10544177"/>
              <a:gd name="connsiteY4" fmla="*/ 3752849 h 4498973"/>
              <a:gd name="connsiteX5" fmla="*/ 0 w 10544177"/>
              <a:gd name="connsiteY5" fmla="*/ 0 h 4498973"/>
              <a:gd name="connsiteX6" fmla="*/ 7339248 w 10544177"/>
              <a:gd name="connsiteY6" fmla="*/ 0 h 4498973"/>
              <a:gd name="connsiteX7" fmla="*/ 8015521 w 10544177"/>
              <a:gd name="connsiteY7" fmla="*/ 676273 h 4498973"/>
              <a:gd name="connsiteX8" fmla="*/ 10544177 w 10544177"/>
              <a:gd name="connsiteY8" fmla="*/ 676273 h 44989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544177" h="4498973">
                <a:moveTo>
                  <a:pt x="10544177" y="4498973"/>
                </a:moveTo>
                <a:lnTo>
                  <a:pt x="2437438" y="4498973"/>
                </a:lnTo>
                <a:lnTo>
                  <a:pt x="1695452" y="3756987"/>
                </a:lnTo>
                <a:lnTo>
                  <a:pt x="1695452" y="3752849"/>
                </a:lnTo>
                <a:lnTo>
                  <a:pt x="0" y="3752849"/>
                </a:lnTo>
                <a:lnTo>
                  <a:pt x="0" y="0"/>
                </a:lnTo>
                <a:lnTo>
                  <a:pt x="7339248" y="0"/>
                </a:lnTo>
                <a:lnTo>
                  <a:pt x="8015521" y="676273"/>
                </a:lnTo>
                <a:lnTo>
                  <a:pt x="10544177" y="676273"/>
                </a:lnTo>
                <a:close/>
              </a:path>
            </a:pathLst>
          </a:custGeom>
          <a:gradFill>
            <a:gsLst>
              <a:gs pos="1000">
                <a:schemeClr val="accent1">
                  <a:alpha val="32000"/>
                </a:schemeClr>
              </a:gs>
              <a:gs pos="99000">
                <a:schemeClr val="accent2">
                  <a:alpha val="65000"/>
                </a:schemeClr>
              </a:gs>
            </a:gsLst>
            <a:lin ang="5400000" scaled="1"/>
          </a:gra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3351486D-C1D4-D132-48C8-A89B95CE7B37}"/>
              </a:ext>
            </a:extLst>
          </p:cNvPr>
          <p:cNvSpPr/>
          <p:nvPr/>
        </p:nvSpPr>
        <p:spPr>
          <a:xfrm flipH="1" flipV="1">
            <a:off x="495301" y="3971925"/>
            <a:ext cx="5302395" cy="2327275"/>
          </a:xfrm>
          <a:custGeom>
            <a:avLst/>
            <a:gdLst>
              <a:gd name="connsiteX0" fmla="*/ 10544177 w 10544177"/>
              <a:gd name="connsiteY0" fmla="*/ 4498973 h 4498973"/>
              <a:gd name="connsiteX1" fmla="*/ 2437438 w 10544177"/>
              <a:gd name="connsiteY1" fmla="*/ 4498973 h 4498973"/>
              <a:gd name="connsiteX2" fmla="*/ 1695452 w 10544177"/>
              <a:gd name="connsiteY2" fmla="*/ 3756987 h 4498973"/>
              <a:gd name="connsiteX3" fmla="*/ 1695452 w 10544177"/>
              <a:gd name="connsiteY3" fmla="*/ 3752849 h 4498973"/>
              <a:gd name="connsiteX4" fmla="*/ 0 w 10544177"/>
              <a:gd name="connsiteY4" fmla="*/ 3752849 h 4498973"/>
              <a:gd name="connsiteX5" fmla="*/ 0 w 10544177"/>
              <a:gd name="connsiteY5" fmla="*/ 0 h 4498973"/>
              <a:gd name="connsiteX6" fmla="*/ 7339248 w 10544177"/>
              <a:gd name="connsiteY6" fmla="*/ 0 h 4498973"/>
              <a:gd name="connsiteX7" fmla="*/ 8015521 w 10544177"/>
              <a:gd name="connsiteY7" fmla="*/ 676273 h 4498973"/>
              <a:gd name="connsiteX8" fmla="*/ 10544177 w 10544177"/>
              <a:gd name="connsiteY8" fmla="*/ 676273 h 44989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544177" h="4498973">
                <a:moveTo>
                  <a:pt x="10544177" y="4498973"/>
                </a:moveTo>
                <a:lnTo>
                  <a:pt x="2437438" y="4498973"/>
                </a:lnTo>
                <a:lnTo>
                  <a:pt x="1695452" y="3756987"/>
                </a:lnTo>
                <a:lnTo>
                  <a:pt x="1695452" y="3752849"/>
                </a:lnTo>
                <a:lnTo>
                  <a:pt x="0" y="3752849"/>
                </a:lnTo>
                <a:lnTo>
                  <a:pt x="0" y="0"/>
                </a:lnTo>
                <a:lnTo>
                  <a:pt x="7339248" y="0"/>
                </a:lnTo>
                <a:lnTo>
                  <a:pt x="8015521" y="676273"/>
                </a:lnTo>
                <a:lnTo>
                  <a:pt x="10544177" y="676273"/>
                </a:lnTo>
                <a:close/>
              </a:path>
            </a:pathLst>
          </a:custGeom>
          <a:noFill/>
          <a:ln w="1905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178DE054-6F85-EF58-D5EB-43E8398B4187}"/>
              </a:ext>
            </a:extLst>
          </p:cNvPr>
          <p:cNvGrpSpPr/>
          <p:nvPr/>
        </p:nvGrpSpPr>
        <p:grpSpPr>
          <a:xfrm flipV="1">
            <a:off x="495301" y="1264042"/>
            <a:ext cx="5302395" cy="2327275"/>
            <a:chOff x="482597" y="1416048"/>
            <a:chExt cx="11214101" cy="5099051"/>
          </a:xfrm>
        </p:grpSpPr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718A0FEF-04C4-BB37-0886-28448E323370}"/>
                </a:ext>
              </a:extLst>
            </p:cNvPr>
            <p:cNvSpPr/>
            <p:nvPr/>
          </p:nvSpPr>
          <p:spPr>
            <a:xfrm flipH="1" flipV="1">
              <a:off x="569716" y="1509348"/>
              <a:ext cx="11087106" cy="4958126"/>
            </a:xfrm>
            <a:custGeom>
              <a:avLst/>
              <a:gdLst>
                <a:gd name="connsiteX0" fmla="*/ 10544177 w 10544177"/>
                <a:gd name="connsiteY0" fmla="*/ 4498973 h 4498973"/>
                <a:gd name="connsiteX1" fmla="*/ 2437438 w 10544177"/>
                <a:gd name="connsiteY1" fmla="*/ 4498973 h 4498973"/>
                <a:gd name="connsiteX2" fmla="*/ 1695452 w 10544177"/>
                <a:gd name="connsiteY2" fmla="*/ 3756987 h 4498973"/>
                <a:gd name="connsiteX3" fmla="*/ 1695452 w 10544177"/>
                <a:gd name="connsiteY3" fmla="*/ 3752849 h 4498973"/>
                <a:gd name="connsiteX4" fmla="*/ 0 w 10544177"/>
                <a:gd name="connsiteY4" fmla="*/ 3752849 h 4498973"/>
                <a:gd name="connsiteX5" fmla="*/ 0 w 10544177"/>
                <a:gd name="connsiteY5" fmla="*/ 0 h 4498973"/>
                <a:gd name="connsiteX6" fmla="*/ 7339248 w 10544177"/>
                <a:gd name="connsiteY6" fmla="*/ 0 h 4498973"/>
                <a:gd name="connsiteX7" fmla="*/ 8015521 w 10544177"/>
                <a:gd name="connsiteY7" fmla="*/ 676273 h 4498973"/>
                <a:gd name="connsiteX8" fmla="*/ 10544177 w 10544177"/>
                <a:gd name="connsiteY8" fmla="*/ 676273 h 44989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544177" h="4498973">
                  <a:moveTo>
                    <a:pt x="10544177" y="4498973"/>
                  </a:moveTo>
                  <a:lnTo>
                    <a:pt x="2437438" y="4498973"/>
                  </a:lnTo>
                  <a:lnTo>
                    <a:pt x="1695452" y="3756987"/>
                  </a:lnTo>
                  <a:lnTo>
                    <a:pt x="1695452" y="3752849"/>
                  </a:lnTo>
                  <a:lnTo>
                    <a:pt x="0" y="3752849"/>
                  </a:lnTo>
                  <a:lnTo>
                    <a:pt x="0" y="0"/>
                  </a:lnTo>
                  <a:lnTo>
                    <a:pt x="7339248" y="0"/>
                  </a:lnTo>
                  <a:lnTo>
                    <a:pt x="8015521" y="676273"/>
                  </a:lnTo>
                  <a:lnTo>
                    <a:pt x="10544177" y="676273"/>
                  </a:lnTo>
                  <a:close/>
                </a:path>
              </a:pathLst>
            </a:custGeom>
            <a:gradFill>
              <a:gsLst>
                <a:gs pos="1000">
                  <a:schemeClr val="accent1">
                    <a:alpha val="10000"/>
                  </a:schemeClr>
                </a:gs>
                <a:gs pos="100000">
                  <a:schemeClr val="accent2">
                    <a:alpha val="30000"/>
                  </a:schemeClr>
                </a:gs>
              </a:gsLst>
              <a:lin ang="5400000" scaled="1"/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F96AADFB-74FC-823A-745B-67196BA3A54D}"/>
                </a:ext>
              </a:extLst>
            </p:cNvPr>
            <p:cNvSpPr/>
            <p:nvPr/>
          </p:nvSpPr>
          <p:spPr>
            <a:xfrm flipH="1" flipV="1">
              <a:off x="482597" y="1416048"/>
              <a:ext cx="11214101" cy="5099051"/>
            </a:xfrm>
            <a:custGeom>
              <a:avLst/>
              <a:gdLst>
                <a:gd name="connsiteX0" fmla="*/ 10544177 w 10544177"/>
                <a:gd name="connsiteY0" fmla="*/ 4498973 h 4498973"/>
                <a:gd name="connsiteX1" fmla="*/ 2437438 w 10544177"/>
                <a:gd name="connsiteY1" fmla="*/ 4498973 h 4498973"/>
                <a:gd name="connsiteX2" fmla="*/ 1695452 w 10544177"/>
                <a:gd name="connsiteY2" fmla="*/ 3756987 h 4498973"/>
                <a:gd name="connsiteX3" fmla="*/ 1695452 w 10544177"/>
                <a:gd name="connsiteY3" fmla="*/ 3752849 h 4498973"/>
                <a:gd name="connsiteX4" fmla="*/ 0 w 10544177"/>
                <a:gd name="connsiteY4" fmla="*/ 3752849 h 4498973"/>
                <a:gd name="connsiteX5" fmla="*/ 0 w 10544177"/>
                <a:gd name="connsiteY5" fmla="*/ 0 h 4498973"/>
                <a:gd name="connsiteX6" fmla="*/ 7339248 w 10544177"/>
                <a:gd name="connsiteY6" fmla="*/ 0 h 4498973"/>
                <a:gd name="connsiteX7" fmla="*/ 8015521 w 10544177"/>
                <a:gd name="connsiteY7" fmla="*/ 676273 h 4498973"/>
                <a:gd name="connsiteX8" fmla="*/ 10544177 w 10544177"/>
                <a:gd name="connsiteY8" fmla="*/ 676273 h 44989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544177" h="4498973">
                  <a:moveTo>
                    <a:pt x="10544177" y="4498973"/>
                  </a:moveTo>
                  <a:lnTo>
                    <a:pt x="2437438" y="4498973"/>
                  </a:lnTo>
                  <a:lnTo>
                    <a:pt x="1695452" y="3756987"/>
                  </a:lnTo>
                  <a:lnTo>
                    <a:pt x="1695452" y="3752849"/>
                  </a:lnTo>
                  <a:lnTo>
                    <a:pt x="0" y="3752849"/>
                  </a:lnTo>
                  <a:lnTo>
                    <a:pt x="0" y="0"/>
                  </a:lnTo>
                  <a:lnTo>
                    <a:pt x="7339248" y="0"/>
                  </a:lnTo>
                  <a:lnTo>
                    <a:pt x="8015521" y="676273"/>
                  </a:lnTo>
                  <a:lnTo>
                    <a:pt x="10544177" y="676273"/>
                  </a:lnTo>
                  <a:close/>
                </a:path>
              </a:pathLst>
            </a:custGeom>
            <a:noFill/>
            <a:ln w="19050"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89E1F4EA-3430-C969-7A51-11328AF2E039}"/>
              </a:ext>
            </a:extLst>
          </p:cNvPr>
          <p:cNvGrpSpPr/>
          <p:nvPr/>
        </p:nvGrpSpPr>
        <p:grpSpPr>
          <a:xfrm flipH="1">
            <a:off x="6394305" y="3971925"/>
            <a:ext cx="5302395" cy="2327275"/>
            <a:chOff x="482597" y="1416048"/>
            <a:chExt cx="11214101" cy="5099051"/>
          </a:xfrm>
        </p:grpSpPr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9AC7250E-8B85-CF60-B0FE-477755E4E0A5}"/>
                </a:ext>
              </a:extLst>
            </p:cNvPr>
            <p:cNvSpPr/>
            <p:nvPr/>
          </p:nvSpPr>
          <p:spPr>
            <a:xfrm flipH="1" flipV="1">
              <a:off x="569716" y="1509348"/>
              <a:ext cx="11087106" cy="4958126"/>
            </a:xfrm>
            <a:custGeom>
              <a:avLst/>
              <a:gdLst>
                <a:gd name="connsiteX0" fmla="*/ 10544177 w 10544177"/>
                <a:gd name="connsiteY0" fmla="*/ 4498973 h 4498973"/>
                <a:gd name="connsiteX1" fmla="*/ 2437438 w 10544177"/>
                <a:gd name="connsiteY1" fmla="*/ 4498973 h 4498973"/>
                <a:gd name="connsiteX2" fmla="*/ 1695452 w 10544177"/>
                <a:gd name="connsiteY2" fmla="*/ 3756987 h 4498973"/>
                <a:gd name="connsiteX3" fmla="*/ 1695452 w 10544177"/>
                <a:gd name="connsiteY3" fmla="*/ 3752849 h 4498973"/>
                <a:gd name="connsiteX4" fmla="*/ 0 w 10544177"/>
                <a:gd name="connsiteY4" fmla="*/ 3752849 h 4498973"/>
                <a:gd name="connsiteX5" fmla="*/ 0 w 10544177"/>
                <a:gd name="connsiteY5" fmla="*/ 0 h 4498973"/>
                <a:gd name="connsiteX6" fmla="*/ 7339248 w 10544177"/>
                <a:gd name="connsiteY6" fmla="*/ 0 h 4498973"/>
                <a:gd name="connsiteX7" fmla="*/ 8015521 w 10544177"/>
                <a:gd name="connsiteY7" fmla="*/ 676273 h 4498973"/>
                <a:gd name="connsiteX8" fmla="*/ 10544177 w 10544177"/>
                <a:gd name="connsiteY8" fmla="*/ 676273 h 44989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544177" h="4498973">
                  <a:moveTo>
                    <a:pt x="10544177" y="4498973"/>
                  </a:moveTo>
                  <a:lnTo>
                    <a:pt x="2437438" y="4498973"/>
                  </a:lnTo>
                  <a:lnTo>
                    <a:pt x="1695452" y="3756987"/>
                  </a:lnTo>
                  <a:lnTo>
                    <a:pt x="1695452" y="3752849"/>
                  </a:lnTo>
                  <a:lnTo>
                    <a:pt x="0" y="3752849"/>
                  </a:lnTo>
                  <a:lnTo>
                    <a:pt x="0" y="0"/>
                  </a:lnTo>
                  <a:lnTo>
                    <a:pt x="7339248" y="0"/>
                  </a:lnTo>
                  <a:lnTo>
                    <a:pt x="8015521" y="676273"/>
                  </a:lnTo>
                  <a:lnTo>
                    <a:pt x="10544177" y="676273"/>
                  </a:lnTo>
                  <a:close/>
                </a:path>
              </a:pathLst>
            </a:custGeom>
            <a:gradFill>
              <a:gsLst>
                <a:gs pos="1000">
                  <a:schemeClr val="accent1">
                    <a:alpha val="10000"/>
                  </a:schemeClr>
                </a:gs>
                <a:gs pos="100000">
                  <a:schemeClr val="accent2">
                    <a:alpha val="30000"/>
                  </a:schemeClr>
                </a:gs>
              </a:gsLst>
              <a:lin ang="5400000" scaled="1"/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DB8E424A-C25B-566D-D7DB-7D7F0232D2A4}"/>
                </a:ext>
              </a:extLst>
            </p:cNvPr>
            <p:cNvSpPr/>
            <p:nvPr/>
          </p:nvSpPr>
          <p:spPr>
            <a:xfrm flipH="1" flipV="1">
              <a:off x="482597" y="1416048"/>
              <a:ext cx="11214101" cy="5099051"/>
            </a:xfrm>
            <a:custGeom>
              <a:avLst/>
              <a:gdLst>
                <a:gd name="connsiteX0" fmla="*/ 10544177 w 10544177"/>
                <a:gd name="connsiteY0" fmla="*/ 4498973 h 4498973"/>
                <a:gd name="connsiteX1" fmla="*/ 2437438 w 10544177"/>
                <a:gd name="connsiteY1" fmla="*/ 4498973 h 4498973"/>
                <a:gd name="connsiteX2" fmla="*/ 1695452 w 10544177"/>
                <a:gd name="connsiteY2" fmla="*/ 3756987 h 4498973"/>
                <a:gd name="connsiteX3" fmla="*/ 1695452 w 10544177"/>
                <a:gd name="connsiteY3" fmla="*/ 3752849 h 4498973"/>
                <a:gd name="connsiteX4" fmla="*/ 0 w 10544177"/>
                <a:gd name="connsiteY4" fmla="*/ 3752849 h 4498973"/>
                <a:gd name="connsiteX5" fmla="*/ 0 w 10544177"/>
                <a:gd name="connsiteY5" fmla="*/ 0 h 4498973"/>
                <a:gd name="connsiteX6" fmla="*/ 7339248 w 10544177"/>
                <a:gd name="connsiteY6" fmla="*/ 0 h 4498973"/>
                <a:gd name="connsiteX7" fmla="*/ 8015521 w 10544177"/>
                <a:gd name="connsiteY7" fmla="*/ 676273 h 4498973"/>
                <a:gd name="connsiteX8" fmla="*/ 10544177 w 10544177"/>
                <a:gd name="connsiteY8" fmla="*/ 676273 h 44989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544177" h="4498973">
                  <a:moveTo>
                    <a:pt x="10544177" y="4498973"/>
                  </a:moveTo>
                  <a:lnTo>
                    <a:pt x="2437438" y="4498973"/>
                  </a:lnTo>
                  <a:lnTo>
                    <a:pt x="1695452" y="3756987"/>
                  </a:lnTo>
                  <a:lnTo>
                    <a:pt x="1695452" y="3752849"/>
                  </a:lnTo>
                  <a:lnTo>
                    <a:pt x="0" y="3752849"/>
                  </a:lnTo>
                  <a:lnTo>
                    <a:pt x="0" y="0"/>
                  </a:lnTo>
                  <a:lnTo>
                    <a:pt x="7339248" y="0"/>
                  </a:lnTo>
                  <a:lnTo>
                    <a:pt x="8015521" y="676273"/>
                  </a:lnTo>
                  <a:lnTo>
                    <a:pt x="10544177" y="676273"/>
                  </a:lnTo>
                  <a:close/>
                </a:path>
              </a:pathLst>
            </a:custGeom>
            <a:noFill/>
            <a:ln w="19050"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7D2313B3-3DF7-2734-4B67-A8B684E09BCF}"/>
              </a:ext>
            </a:extLst>
          </p:cNvPr>
          <p:cNvGrpSpPr/>
          <p:nvPr/>
        </p:nvGrpSpPr>
        <p:grpSpPr>
          <a:xfrm flipH="1" flipV="1">
            <a:off x="6394305" y="1264042"/>
            <a:ext cx="5302395" cy="2327275"/>
            <a:chOff x="482597" y="1416048"/>
            <a:chExt cx="11214101" cy="5099051"/>
          </a:xfrm>
        </p:grpSpPr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015DFA62-C25A-EC8D-C099-189B41578870}"/>
                </a:ext>
              </a:extLst>
            </p:cNvPr>
            <p:cNvSpPr/>
            <p:nvPr/>
          </p:nvSpPr>
          <p:spPr>
            <a:xfrm flipH="1" flipV="1">
              <a:off x="569716" y="1509348"/>
              <a:ext cx="11087106" cy="4958126"/>
            </a:xfrm>
            <a:custGeom>
              <a:avLst/>
              <a:gdLst>
                <a:gd name="connsiteX0" fmla="*/ 10544177 w 10544177"/>
                <a:gd name="connsiteY0" fmla="*/ 4498973 h 4498973"/>
                <a:gd name="connsiteX1" fmla="*/ 2437438 w 10544177"/>
                <a:gd name="connsiteY1" fmla="*/ 4498973 h 4498973"/>
                <a:gd name="connsiteX2" fmla="*/ 1695452 w 10544177"/>
                <a:gd name="connsiteY2" fmla="*/ 3756987 h 4498973"/>
                <a:gd name="connsiteX3" fmla="*/ 1695452 w 10544177"/>
                <a:gd name="connsiteY3" fmla="*/ 3752849 h 4498973"/>
                <a:gd name="connsiteX4" fmla="*/ 0 w 10544177"/>
                <a:gd name="connsiteY4" fmla="*/ 3752849 h 4498973"/>
                <a:gd name="connsiteX5" fmla="*/ 0 w 10544177"/>
                <a:gd name="connsiteY5" fmla="*/ 0 h 4498973"/>
                <a:gd name="connsiteX6" fmla="*/ 7339248 w 10544177"/>
                <a:gd name="connsiteY6" fmla="*/ 0 h 4498973"/>
                <a:gd name="connsiteX7" fmla="*/ 8015521 w 10544177"/>
                <a:gd name="connsiteY7" fmla="*/ 676273 h 4498973"/>
                <a:gd name="connsiteX8" fmla="*/ 10544177 w 10544177"/>
                <a:gd name="connsiteY8" fmla="*/ 676273 h 44989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544177" h="4498973">
                  <a:moveTo>
                    <a:pt x="10544177" y="4498973"/>
                  </a:moveTo>
                  <a:lnTo>
                    <a:pt x="2437438" y="4498973"/>
                  </a:lnTo>
                  <a:lnTo>
                    <a:pt x="1695452" y="3756987"/>
                  </a:lnTo>
                  <a:lnTo>
                    <a:pt x="1695452" y="3752849"/>
                  </a:lnTo>
                  <a:lnTo>
                    <a:pt x="0" y="3752849"/>
                  </a:lnTo>
                  <a:lnTo>
                    <a:pt x="0" y="0"/>
                  </a:lnTo>
                  <a:lnTo>
                    <a:pt x="7339248" y="0"/>
                  </a:lnTo>
                  <a:lnTo>
                    <a:pt x="8015521" y="676273"/>
                  </a:lnTo>
                  <a:lnTo>
                    <a:pt x="10544177" y="676273"/>
                  </a:lnTo>
                  <a:close/>
                </a:path>
              </a:pathLst>
            </a:custGeom>
            <a:gradFill>
              <a:gsLst>
                <a:gs pos="1000">
                  <a:schemeClr val="accent1">
                    <a:alpha val="32000"/>
                  </a:schemeClr>
                </a:gs>
                <a:gs pos="99000">
                  <a:schemeClr val="accent2">
                    <a:alpha val="65000"/>
                  </a:schemeClr>
                </a:gs>
              </a:gsLst>
              <a:lin ang="5400000" scaled="1"/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99CD10F0-04E4-513F-83E1-9D428DB96C5B}"/>
                </a:ext>
              </a:extLst>
            </p:cNvPr>
            <p:cNvSpPr/>
            <p:nvPr/>
          </p:nvSpPr>
          <p:spPr>
            <a:xfrm flipH="1" flipV="1">
              <a:off x="482597" y="1416048"/>
              <a:ext cx="11214101" cy="5099051"/>
            </a:xfrm>
            <a:custGeom>
              <a:avLst/>
              <a:gdLst>
                <a:gd name="connsiteX0" fmla="*/ 10544177 w 10544177"/>
                <a:gd name="connsiteY0" fmla="*/ 4498973 h 4498973"/>
                <a:gd name="connsiteX1" fmla="*/ 2437438 w 10544177"/>
                <a:gd name="connsiteY1" fmla="*/ 4498973 h 4498973"/>
                <a:gd name="connsiteX2" fmla="*/ 1695452 w 10544177"/>
                <a:gd name="connsiteY2" fmla="*/ 3756987 h 4498973"/>
                <a:gd name="connsiteX3" fmla="*/ 1695452 w 10544177"/>
                <a:gd name="connsiteY3" fmla="*/ 3752849 h 4498973"/>
                <a:gd name="connsiteX4" fmla="*/ 0 w 10544177"/>
                <a:gd name="connsiteY4" fmla="*/ 3752849 h 4498973"/>
                <a:gd name="connsiteX5" fmla="*/ 0 w 10544177"/>
                <a:gd name="connsiteY5" fmla="*/ 0 h 4498973"/>
                <a:gd name="connsiteX6" fmla="*/ 7339248 w 10544177"/>
                <a:gd name="connsiteY6" fmla="*/ 0 h 4498973"/>
                <a:gd name="connsiteX7" fmla="*/ 8015521 w 10544177"/>
                <a:gd name="connsiteY7" fmla="*/ 676273 h 4498973"/>
                <a:gd name="connsiteX8" fmla="*/ 10544177 w 10544177"/>
                <a:gd name="connsiteY8" fmla="*/ 676273 h 44989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544177" h="4498973">
                  <a:moveTo>
                    <a:pt x="10544177" y="4498973"/>
                  </a:moveTo>
                  <a:lnTo>
                    <a:pt x="2437438" y="4498973"/>
                  </a:lnTo>
                  <a:lnTo>
                    <a:pt x="1695452" y="3756987"/>
                  </a:lnTo>
                  <a:lnTo>
                    <a:pt x="1695452" y="3752849"/>
                  </a:lnTo>
                  <a:lnTo>
                    <a:pt x="0" y="3752849"/>
                  </a:lnTo>
                  <a:lnTo>
                    <a:pt x="0" y="0"/>
                  </a:lnTo>
                  <a:lnTo>
                    <a:pt x="7339248" y="0"/>
                  </a:lnTo>
                  <a:lnTo>
                    <a:pt x="8015521" y="676273"/>
                  </a:lnTo>
                  <a:lnTo>
                    <a:pt x="10544177" y="676273"/>
                  </a:lnTo>
                  <a:close/>
                </a:path>
              </a:pathLst>
            </a:custGeom>
            <a:noFill/>
            <a:ln w="19050"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7" name="文本框 16">
            <a:extLst>
              <a:ext uri="{FF2B5EF4-FFF2-40B4-BE49-F238E27FC236}">
                <a16:creationId xmlns:a16="http://schemas.microsoft.com/office/drawing/2014/main" id="{9DB2026C-F781-1872-C39A-FEC6C5AE0F39}"/>
              </a:ext>
            </a:extLst>
          </p:cNvPr>
          <p:cNvSpPr txBox="1"/>
          <p:nvPr/>
        </p:nvSpPr>
        <p:spPr>
          <a:xfrm>
            <a:off x="2393229" y="1551756"/>
            <a:ext cx="30793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请输入你的小标题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99156A5A-8753-F132-C768-B1E0EA48BF2F}"/>
              </a:ext>
            </a:extLst>
          </p:cNvPr>
          <p:cNvSpPr txBox="1"/>
          <p:nvPr/>
        </p:nvSpPr>
        <p:spPr>
          <a:xfrm>
            <a:off x="817745" y="2073274"/>
            <a:ext cx="4645098" cy="924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请输入对应的文本内容，请输入对应的文本内容，请输入对应的文本内容，请输入对应的文本内容，请输入对应的文本内容，请输入对应的文本内容。</a:t>
            </a:r>
          </a:p>
        </p:txBody>
      </p:sp>
      <p:pic>
        <p:nvPicPr>
          <p:cNvPr id="19" name="图片 18">
            <a:extLst>
              <a:ext uri="{FF2B5EF4-FFF2-40B4-BE49-F238E27FC236}">
                <a16:creationId xmlns:a16="http://schemas.microsoft.com/office/drawing/2014/main" id="{30ADDA2B-67EA-D55A-8A03-32CEB925A7A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1631" y="2997822"/>
            <a:ext cx="3771257" cy="1145298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7771893D-8C51-DF77-5109-BD5724E93BA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20001" y="3018668"/>
            <a:ext cx="3771257" cy="1145298"/>
          </a:xfrm>
          <a:prstGeom prst="rect">
            <a:avLst/>
          </a:prstGeom>
        </p:spPr>
      </p:pic>
      <p:sp>
        <p:nvSpPr>
          <p:cNvPr id="21" name="文本框 20">
            <a:extLst>
              <a:ext uri="{FF2B5EF4-FFF2-40B4-BE49-F238E27FC236}">
                <a16:creationId xmlns:a16="http://schemas.microsoft.com/office/drawing/2014/main" id="{5849CBBC-08DD-B7B7-9B64-9B73644716CB}"/>
              </a:ext>
            </a:extLst>
          </p:cNvPr>
          <p:cNvSpPr txBox="1"/>
          <p:nvPr/>
        </p:nvSpPr>
        <p:spPr>
          <a:xfrm>
            <a:off x="6810685" y="1551756"/>
            <a:ext cx="30793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请输入你的小标题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F003C666-2557-0799-C56F-7C9236554161}"/>
              </a:ext>
            </a:extLst>
          </p:cNvPr>
          <p:cNvSpPr txBox="1"/>
          <p:nvPr/>
        </p:nvSpPr>
        <p:spPr>
          <a:xfrm>
            <a:off x="6800982" y="2051537"/>
            <a:ext cx="4666917" cy="924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请输入对应的文本内容，请输入对应的文本内容，请输入对应的文本内容，请输入对应的文本内容，请输入对应的文本内容，请输入对应的文本内容。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DE648897-91D3-E8A6-7086-0C4A0FAC596B}"/>
              </a:ext>
            </a:extLst>
          </p:cNvPr>
          <p:cNvSpPr txBox="1"/>
          <p:nvPr/>
        </p:nvSpPr>
        <p:spPr>
          <a:xfrm>
            <a:off x="827448" y="4276738"/>
            <a:ext cx="30793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请输入你的小标题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DD9EAC21-9B9A-BFD8-31A4-823AC3240AC5}"/>
              </a:ext>
            </a:extLst>
          </p:cNvPr>
          <p:cNvSpPr txBox="1"/>
          <p:nvPr/>
        </p:nvSpPr>
        <p:spPr>
          <a:xfrm>
            <a:off x="817745" y="4776519"/>
            <a:ext cx="4666917" cy="924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请输入对应的文本内容，请输入对应的文本内容，请输入对应的文本内容，请输入对应的文本内容，请输入对应的文本内容，请输入对应的文本内容。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C495A2CC-4F8B-E4B6-A11C-58450092F8FD}"/>
              </a:ext>
            </a:extLst>
          </p:cNvPr>
          <p:cNvSpPr txBox="1"/>
          <p:nvPr/>
        </p:nvSpPr>
        <p:spPr>
          <a:xfrm>
            <a:off x="8187312" y="4285067"/>
            <a:ext cx="30793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请输入你的小标题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BFCBCFF9-F8F8-7BC9-0B92-C2805C6DE205}"/>
              </a:ext>
            </a:extLst>
          </p:cNvPr>
          <p:cNvSpPr txBox="1"/>
          <p:nvPr/>
        </p:nvSpPr>
        <p:spPr>
          <a:xfrm>
            <a:off x="6611828" y="4806585"/>
            <a:ext cx="4645098" cy="958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51PPT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模板网，幻灯片演示模板 及素材免费下载！</a:t>
            </a:r>
          </a:p>
          <a:p>
            <a:pPr algn="just">
              <a:lnSpc>
                <a:spcPct val="12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51PPT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模板网 官网唯一网址：</a:t>
            </a:r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www.51pptmoban.com</a:t>
            </a:r>
            <a:endParaRPr lang="zh-CN" altLang="en-US" sz="1600" dirty="0">
              <a:solidFill>
                <a:schemeClr val="bg1"/>
              </a:solidFill>
              <a:latin typeface="+mn-ea"/>
            </a:endParaRPr>
          </a:p>
        </p:txBody>
      </p:sp>
      <p:pic>
        <p:nvPicPr>
          <p:cNvPr id="27" name="图片 26">
            <a:extLst>
              <a:ext uri="{FF2B5EF4-FFF2-40B4-BE49-F238E27FC236}">
                <a16:creationId xmlns:a16="http://schemas.microsoft.com/office/drawing/2014/main" id="{CAE1247A-A29B-1569-C82D-C2357B4A558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87873" y="5701067"/>
            <a:ext cx="3771257" cy="1145298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id="{E2FA107D-54AD-EB58-B623-5B3F7BD0810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34373" y="5728383"/>
            <a:ext cx="3771257" cy="11452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834035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形 22">
            <a:extLst>
              <a:ext uri="{FF2B5EF4-FFF2-40B4-BE49-F238E27FC236}">
                <a16:creationId xmlns:a16="http://schemas.microsoft.com/office/drawing/2014/main" id="{22530BDC-2391-3F88-B5BE-41F3B3BF18D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20763912" flipV="1">
            <a:off x="7574338" y="-889425"/>
            <a:ext cx="4934080" cy="4244763"/>
          </a:xfrm>
          <a:prstGeom prst="rect">
            <a:avLst/>
          </a:prstGeom>
        </p:spPr>
      </p:pic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id="{1D263089-AA26-0CE9-85AD-C8EB415B5428}"/>
              </a:ext>
            </a:extLst>
          </p:cNvPr>
          <p:cNvSpPr/>
          <p:nvPr/>
        </p:nvSpPr>
        <p:spPr>
          <a:xfrm flipH="1" flipV="1">
            <a:off x="482596" y="1206469"/>
            <a:ext cx="11214101" cy="5308630"/>
          </a:xfrm>
          <a:custGeom>
            <a:avLst/>
            <a:gdLst>
              <a:gd name="connsiteX0" fmla="*/ 10544177 w 10544177"/>
              <a:gd name="connsiteY0" fmla="*/ 4498973 h 4498973"/>
              <a:gd name="connsiteX1" fmla="*/ 2437438 w 10544177"/>
              <a:gd name="connsiteY1" fmla="*/ 4498973 h 4498973"/>
              <a:gd name="connsiteX2" fmla="*/ 1695452 w 10544177"/>
              <a:gd name="connsiteY2" fmla="*/ 3756987 h 4498973"/>
              <a:gd name="connsiteX3" fmla="*/ 1695452 w 10544177"/>
              <a:gd name="connsiteY3" fmla="*/ 3752849 h 4498973"/>
              <a:gd name="connsiteX4" fmla="*/ 0 w 10544177"/>
              <a:gd name="connsiteY4" fmla="*/ 3752849 h 4498973"/>
              <a:gd name="connsiteX5" fmla="*/ 0 w 10544177"/>
              <a:gd name="connsiteY5" fmla="*/ 0 h 4498973"/>
              <a:gd name="connsiteX6" fmla="*/ 7339248 w 10544177"/>
              <a:gd name="connsiteY6" fmla="*/ 0 h 4498973"/>
              <a:gd name="connsiteX7" fmla="*/ 8015521 w 10544177"/>
              <a:gd name="connsiteY7" fmla="*/ 676273 h 4498973"/>
              <a:gd name="connsiteX8" fmla="*/ 10544177 w 10544177"/>
              <a:gd name="connsiteY8" fmla="*/ 676273 h 44989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544177" h="4498973">
                <a:moveTo>
                  <a:pt x="10544177" y="4498973"/>
                </a:moveTo>
                <a:lnTo>
                  <a:pt x="2437438" y="4498973"/>
                </a:lnTo>
                <a:lnTo>
                  <a:pt x="1695452" y="3756987"/>
                </a:lnTo>
                <a:lnTo>
                  <a:pt x="1695452" y="3752849"/>
                </a:lnTo>
                <a:lnTo>
                  <a:pt x="0" y="3752849"/>
                </a:lnTo>
                <a:lnTo>
                  <a:pt x="0" y="0"/>
                </a:lnTo>
                <a:lnTo>
                  <a:pt x="7339248" y="0"/>
                </a:lnTo>
                <a:lnTo>
                  <a:pt x="8015521" y="676273"/>
                </a:lnTo>
                <a:lnTo>
                  <a:pt x="10544177" y="676273"/>
                </a:lnTo>
                <a:close/>
              </a:path>
            </a:pathLst>
          </a:custGeom>
          <a:noFill/>
          <a:ln w="1905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0041A22A-5DC6-2A2A-C20C-C639B50376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单击输入此处标题</a:t>
            </a:r>
          </a:p>
        </p:txBody>
      </p: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id="{DA40992A-94CE-F510-E837-40F2C0CA9A9E}"/>
              </a:ext>
            </a:extLst>
          </p:cNvPr>
          <p:cNvCxnSpPr>
            <a:cxnSpLocks/>
          </p:cNvCxnSpPr>
          <p:nvPr/>
        </p:nvCxnSpPr>
        <p:spPr>
          <a:xfrm flipH="1">
            <a:off x="535178" y="6072644"/>
            <a:ext cx="2016000" cy="0"/>
          </a:xfrm>
          <a:prstGeom prst="line">
            <a:avLst/>
          </a:prstGeom>
          <a:ln>
            <a:gradFill flip="none" rotWithShape="1">
              <a:gsLst>
                <a:gs pos="1000">
                  <a:schemeClr val="accent2">
                    <a:alpha val="0"/>
                  </a:schemeClr>
                </a:gs>
                <a:gs pos="100000">
                  <a:schemeClr val="accent2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id="{5C9B6679-A7EE-576A-ECE2-0BBD9FD96C54}"/>
              </a:ext>
            </a:extLst>
          </p:cNvPr>
          <p:cNvCxnSpPr>
            <a:cxnSpLocks/>
          </p:cNvCxnSpPr>
          <p:nvPr/>
        </p:nvCxnSpPr>
        <p:spPr>
          <a:xfrm flipH="1">
            <a:off x="803833" y="6267442"/>
            <a:ext cx="2016000" cy="0"/>
          </a:xfrm>
          <a:prstGeom prst="line">
            <a:avLst/>
          </a:prstGeom>
          <a:ln>
            <a:gradFill flip="none" rotWithShape="1">
              <a:gsLst>
                <a:gs pos="1000">
                  <a:schemeClr val="accent2">
                    <a:alpha val="0"/>
                  </a:schemeClr>
                </a:gs>
                <a:gs pos="100000">
                  <a:schemeClr val="accent2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id="{2C188BC1-0BFF-3A64-8FBF-D865B4D1519E}"/>
              </a:ext>
            </a:extLst>
          </p:cNvPr>
          <p:cNvCxnSpPr>
            <a:cxnSpLocks/>
          </p:cNvCxnSpPr>
          <p:nvPr/>
        </p:nvCxnSpPr>
        <p:spPr>
          <a:xfrm flipH="1">
            <a:off x="1142954" y="6436081"/>
            <a:ext cx="2016000" cy="0"/>
          </a:xfrm>
          <a:prstGeom prst="line">
            <a:avLst/>
          </a:prstGeom>
          <a:ln>
            <a:gradFill flip="none" rotWithShape="1">
              <a:gsLst>
                <a:gs pos="1000">
                  <a:schemeClr val="accent2">
                    <a:alpha val="0"/>
                  </a:schemeClr>
                </a:gs>
                <a:gs pos="100000">
                  <a:schemeClr val="accent2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矩形 40">
            <a:extLst>
              <a:ext uri="{FF2B5EF4-FFF2-40B4-BE49-F238E27FC236}">
                <a16:creationId xmlns:a16="http://schemas.microsoft.com/office/drawing/2014/main" id="{92E8BE9C-F58C-8807-39E8-745FC4BA94B9}"/>
              </a:ext>
            </a:extLst>
          </p:cNvPr>
          <p:cNvSpPr/>
          <p:nvPr/>
        </p:nvSpPr>
        <p:spPr>
          <a:xfrm flipH="1">
            <a:off x="376239" y="1953698"/>
            <a:ext cx="238126" cy="12533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 41">
            <a:extLst>
              <a:ext uri="{FF2B5EF4-FFF2-40B4-BE49-F238E27FC236}">
                <a16:creationId xmlns:a16="http://schemas.microsoft.com/office/drawing/2014/main" id="{6F250A84-7551-4E64-6E84-27918B12DC10}"/>
              </a:ext>
            </a:extLst>
          </p:cNvPr>
          <p:cNvSpPr/>
          <p:nvPr/>
        </p:nvSpPr>
        <p:spPr>
          <a:xfrm flipH="1">
            <a:off x="376239" y="2133840"/>
            <a:ext cx="238126" cy="26633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矩形 42">
            <a:extLst>
              <a:ext uri="{FF2B5EF4-FFF2-40B4-BE49-F238E27FC236}">
                <a16:creationId xmlns:a16="http://schemas.microsoft.com/office/drawing/2014/main" id="{AD049030-7F61-7F8E-8EBD-CF64DDACE106}"/>
              </a:ext>
            </a:extLst>
          </p:cNvPr>
          <p:cNvSpPr/>
          <p:nvPr/>
        </p:nvSpPr>
        <p:spPr>
          <a:xfrm flipH="1">
            <a:off x="376239" y="2522699"/>
            <a:ext cx="238126" cy="12533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矩形 43">
            <a:extLst>
              <a:ext uri="{FF2B5EF4-FFF2-40B4-BE49-F238E27FC236}">
                <a16:creationId xmlns:a16="http://schemas.microsoft.com/office/drawing/2014/main" id="{C6737B21-0613-4852-447D-04DF90DB6D36}"/>
              </a:ext>
            </a:extLst>
          </p:cNvPr>
          <p:cNvSpPr/>
          <p:nvPr/>
        </p:nvSpPr>
        <p:spPr>
          <a:xfrm flipH="1">
            <a:off x="376239" y="1564500"/>
            <a:ext cx="238126" cy="457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矩形 44">
            <a:extLst>
              <a:ext uri="{FF2B5EF4-FFF2-40B4-BE49-F238E27FC236}">
                <a16:creationId xmlns:a16="http://schemas.microsoft.com/office/drawing/2014/main" id="{6730BCEB-A5F1-7F3F-A3B0-F7FCC042E23C}"/>
              </a:ext>
            </a:extLst>
          </p:cNvPr>
          <p:cNvSpPr/>
          <p:nvPr/>
        </p:nvSpPr>
        <p:spPr>
          <a:xfrm flipH="1">
            <a:off x="376239" y="1671025"/>
            <a:ext cx="238126" cy="457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矩形 45">
            <a:extLst>
              <a:ext uri="{FF2B5EF4-FFF2-40B4-BE49-F238E27FC236}">
                <a16:creationId xmlns:a16="http://schemas.microsoft.com/office/drawing/2014/main" id="{F662D878-F948-65F5-BBEB-2721526239B2}"/>
              </a:ext>
            </a:extLst>
          </p:cNvPr>
          <p:cNvSpPr/>
          <p:nvPr/>
        </p:nvSpPr>
        <p:spPr>
          <a:xfrm flipH="1">
            <a:off x="376239" y="3239333"/>
            <a:ext cx="238126" cy="12533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矩形 46">
            <a:extLst>
              <a:ext uri="{FF2B5EF4-FFF2-40B4-BE49-F238E27FC236}">
                <a16:creationId xmlns:a16="http://schemas.microsoft.com/office/drawing/2014/main" id="{4E28FB51-2A69-B33B-CC5B-C1CD87B2C1CB}"/>
              </a:ext>
            </a:extLst>
          </p:cNvPr>
          <p:cNvSpPr/>
          <p:nvPr/>
        </p:nvSpPr>
        <p:spPr>
          <a:xfrm flipH="1">
            <a:off x="376239" y="3429000"/>
            <a:ext cx="238126" cy="12533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矩形 47">
            <a:extLst>
              <a:ext uri="{FF2B5EF4-FFF2-40B4-BE49-F238E27FC236}">
                <a16:creationId xmlns:a16="http://schemas.microsoft.com/office/drawing/2014/main" id="{9660B827-C816-59AF-E4EF-FBD516E46113}"/>
              </a:ext>
            </a:extLst>
          </p:cNvPr>
          <p:cNvSpPr/>
          <p:nvPr/>
        </p:nvSpPr>
        <p:spPr>
          <a:xfrm flipH="1">
            <a:off x="376239" y="2719571"/>
            <a:ext cx="238126" cy="457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2EB94C91-E946-73EF-FFC7-D2AA780F5F3D}"/>
              </a:ext>
            </a:extLst>
          </p:cNvPr>
          <p:cNvGrpSpPr/>
          <p:nvPr/>
        </p:nvGrpSpPr>
        <p:grpSpPr>
          <a:xfrm>
            <a:off x="1142954" y="1689536"/>
            <a:ext cx="1588992" cy="3714054"/>
            <a:chOff x="460302" y="1207950"/>
            <a:chExt cx="2178201" cy="5091250"/>
          </a:xfrm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665BFCD8-D72F-1CD5-17B5-C865DFA3D700}"/>
                </a:ext>
              </a:extLst>
            </p:cNvPr>
            <p:cNvSpPr/>
            <p:nvPr/>
          </p:nvSpPr>
          <p:spPr>
            <a:xfrm rot="16200000">
              <a:off x="-1010327" y="2678579"/>
              <a:ext cx="5091250" cy="2149992"/>
            </a:xfrm>
            <a:custGeom>
              <a:avLst/>
              <a:gdLst>
                <a:gd name="connsiteX0" fmla="*/ 4819916 w 4819916"/>
                <a:gd name="connsiteY0" fmla="*/ 1074996 h 2149992"/>
                <a:gd name="connsiteX1" fmla="*/ 3744920 w 4819916"/>
                <a:gd name="connsiteY1" fmla="*/ 2149992 h 2149992"/>
                <a:gd name="connsiteX2" fmla="*/ 0 w 4819916"/>
                <a:gd name="connsiteY2" fmla="*/ 2149992 h 2149992"/>
                <a:gd name="connsiteX3" fmla="*/ 0 w 4819916"/>
                <a:gd name="connsiteY3" fmla="*/ 0 h 2149992"/>
                <a:gd name="connsiteX4" fmla="*/ 3744920 w 4819916"/>
                <a:gd name="connsiteY4" fmla="*/ 0 h 2149992"/>
                <a:gd name="connsiteX5" fmla="*/ 4819916 w 4819916"/>
                <a:gd name="connsiteY5" fmla="*/ 1074996 h 2149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819916" h="2149992">
                  <a:moveTo>
                    <a:pt x="4819916" y="1074996"/>
                  </a:moveTo>
                  <a:cubicBezTo>
                    <a:pt x="4819916" y="1668700"/>
                    <a:pt x="4338624" y="2149992"/>
                    <a:pt x="3744920" y="2149992"/>
                  </a:cubicBezTo>
                  <a:lnTo>
                    <a:pt x="0" y="2149992"/>
                  </a:lnTo>
                  <a:lnTo>
                    <a:pt x="0" y="0"/>
                  </a:lnTo>
                  <a:lnTo>
                    <a:pt x="3744920" y="0"/>
                  </a:lnTo>
                  <a:cubicBezTo>
                    <a:pt x="4338624" y="0"/>
                    <a:pt x="4819916" y="481292"/>
                    <a:pt x="4819916" y="1074996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alpha val="4000"/>
                  </a:schemeClr>
                </a:gs>
                <a:gs pos="100000">
                  <a:schemeClr val="accent2">
                    <a:alpha val="63000"/>
                  </a:schemeClr>
                </a:gs>
              </a:gsLst>
              <a:path path="circle">
                <a:fillToRect r="100000" b="10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26A97BB6-0586-8975-046E-76EF0B3C6D9A}"/>
                </a:ext>
              </a:extLst>
            </p:cNvPr>
            <p:cNvGrpSpPr/>
            <p:nvPr/>
          </p:nvGrpSpPr>
          <p:grpSpPr>
            <a:xfrm>
              <a:off x="675644" y="1333501"/>
              <a:ext cx="1664014" cy="1657346"/>
              <a:chOff x="979826" y="1400176"/>
              <a:chExt cx="1664014" cy="1657346"/>
            </a:xfrm>
          </p:grpSpPr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4085987A-D0D7-B13D-484A-4F213BDA275B}"/>
                  </a:ext>
                </a:extLst>
              </p:cNvPr>
              <p:cNvSpPr/>
              <p:nvPr/>
            </p:nvSpPr>
            <p:spPr>
              <a:xfrm flipH="1" flipV="1">
                <a:off x="1186515" y="1607491"/>
                <a:ext cx="1227068" cy="1227064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>
                      <a:lumMod val="78000"/>
                      <a:lumOff val="22000"/>
                      <a:alpha val="33000"/>
                    </a:schemeClr>
                  </a:gs>
                  <a:gs pos="100000">
                    <a:schemeClr val="accent2">
                      <a:alpha val="0"/>
                    </a:schemeClr>
                  </a:gs>
                </a:gsLst>
                <a:path path="circle">
                  <a:fillToRect t="100000" r="100000"/>
                </a:path>
                <a:tileRect l="-100000" b="-100000"/>
              </a:gradFill>
              <a:ln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>
                        <a:alpha val="12000"/>
                      </a:schemeClr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dirty="0">
                  <a:latin typeface="+mj-lt"/>
                  <a:ea typeface="+mj-ea"/>
                </a:endParaRPr>
              </a:p>
            </p:txBody>
          </p:sp>
          <p:sp>
            <p:nvSpPr>
              <p:cNvPr id="8" name="椭圆 7">
                <a:extLst>
                  <a:ext uri="{FF2B5EF4-FFF2-40B4-BE49-F238E27FC236}">
                    <a16:creationId xmlns:a16="http://schemas.microsoft.com/office/drawing/2014/main" id="{E3778CCB-04C5-DE45-0022-5A9706BDE68D}"/>
                  </a:ext>
                </a:extLst>
              </p:cNvPr>
              <p:cNvSpPr/>
              <p:nvPr/>
            </p:nvSpPr>
            <p:spPr>
              <a:xfrm>
                <a:off x="1186515" y="1607491"/>
                <a:ext cx="1227068" cy="1227064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>
                      <a:lumMod val="78000"/>
                      <a:lumOff val="22000"/>
                      <a:alpha val="64000"/>
                    </a:schemeClr>
                  </a:gs>
                  <a:gs pos="100000">
                    <a:schemeClr val="accent2">
                      <a:alpha val="0"/>
                    </a:schemeClr>
                  </a:gs>
                </a:gsLst>
                <a:path path="circle">
                  <a:fillToRect t="100000" r="100000"/>
                </a:path>
                <a:tileRect l="-100000" b="-100000"/>
              </a:gradFill>
              <a:ln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>
                        <a:alpha val="12000"/>
                      </a:schemeClr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dirty="0">
                  <a:latin typeface="+mj-lt"/>
                  <a:ea typeface="+mj-ea"/>
                </a:endParaRPr>
              </a:p>
            </p:txBody>
          </p:sp>
          <p:pic>
            <p:nvPicPr>
              <p:cNvPr id="9" name="图片 8">
                <a:extLst>
                  <a:ext uri="{FF2B5EF4-FFF2-40B4-BE49-F238E27FC236}">
                    <a16:creationId xmlns:a16="http://schemas.microsoft.com/office/drawing/2014/main" id="{94C265CE-E17B-B394-219A-5E41BB4E962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979826" y="1400176"/>
                <a:ext cx="1664014" cy="1657346"/>
              </a:xfrm>
              <a:prstGeom prst="rect">
                <a:avLst/>
              </a:prstGeom>
            </p:spPr>
          </p:pic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CA7D8744-124C-DDB4-92FA-FB9929270988}"/>
                  </a:ext>
                </a:extLst>
              </p:cNvPr>
              <p:cNvSpPr txBox="1"/>
              <p:nvPr/>
            </p:nvSpPr>
            <p:spPr>
              <a:xfrm>
                <a:off x="1378632" y="1990192"/>
                <a:ext cx="842834" cy="46409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sz="1600" dirty="0">
                    <a:solidFill>
                      <a:schemeClr val="bg1"/>
                    </a:solidFill>
                    <a:latin typeface="+mj-lt"/>
                    <a:ea typeface="+mj-ea"/>
                  </a:rPr>
                  <a:t>69%</a:t>
                </a:r>
                <a:endParaRPr lang="zh-CN" altLang="en-US" sz="1600" dirty="0">
                  <a:solidFill>
                    <a:schemeClr val="bg1"/>
                  </a:solidFill>
                  <a:latin typeface="+mj-lt"/>
                  <a:ea typeface="+mj-ea"/>
                </a:endParaRPr>
              </a:p>
            </p:txBody>
          </p:sp>
        </p:grp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70189EE2-30ED-120C-6962-E31F1A95A0B9}"/>
                </a:ext>
              </a:extLst>
            </p:cNvPr>
            <p:cNvSpPr txBox="1"/>
            <p:nvPr/>
          </p:nvSpPr>
          <p:spPr>
            <a:xfrm>
              <a:off x="562053" y="3269084"/>
              <a:ext cx="2076450" cy="18656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800" dirty="0">
                  <a:solidFill>
                    <a:schemeClr val="bg1"/>
                  </a:solidFill>
                  <a:latin typeface="+mn-ea"/>
                </a:rPr>
                <a:t>请输入对应的文本内容，请输入对应的文本内容。</a:t>
              </a: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89D111B4-56C1-589C-ABB0-452D22C3958D}"/>
              </a:ext>
            </a:extLst>
          </p:cNvPr>
          <p:cNvGrpSpPr/>
          <p:nvPr/>
        </p:nvGrpSpPr>
        <p:grpSpPr>
          <a:xfrm>
            <a:off x="3262535" y="1689536"/>
            <a:ext cx="1592528" cy="3714054"/>
            <a:chOff x="460302" y="1207950"/>
            <a:chExt cx="2183048" cy="5091250"/>
          </a:xfrm>
        </p:grpSpPr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CD610EB9-5DC3-4B63-2A00-D7511E7CD86E}"/>
                </a:ext>
              </a:extLst>
            </p:cNvPr>
            <p:cNvSpPr/>
            <p:nvPr/>
          </p:nvSpPr>
          <p:spPr>
            <a:xfrm rot="16200000">
              <a:off x="-1010327" y="2678579"/>
              <a:ext cx="5091250" cy="2149992"/>
            </a:xfrm>
            <a:custGeom>
              <a:avLst/>
              <a:gdLst>
                <a:gd name="connsiteX0" fmla="*/ 4819916 w 4819916"/>
                <a:gd name="connsiteY0" fmla="*/ 1074996 h 2149992"/>
                <a:gd name="connsiteX1" fmla="*/ 3744920 w 4819916"/>
                <a:gd name="connsiteY1" fmla="*/ 2149992 h 2149992"/>
                <a:gd name="connsiteX2" fmla="*/ 0 w 4819916"/>
                <a:gd name="connsiteY2" fmla="*/ 2149992 h 2149992"/>
                <a:gd name="connsiteX3" fmla="*/ 0 w 4819916"/>
                <a:gd name="connsiteY3" fmla="*/ 0 h 2149992"/>
                <a:gd name="connsiteX4" fmla="*/ 3744920 w 4819916"/>
                <a:gd name="connsiteY4" fmla="*/ 0 h 2149992"/>
                <a:gd name="connsiteX5" fmla="*/ 4819916 w 4819916"/>
                <a:gd name="connsiteY5" fmla="*/ 1074996 h 2149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819916" h="2149992">
                  <a:moveTo>
                    <a:pt x="4819916" y="1074996"/>
                  </a:moveTo>
                  <a:cubicBezTo>
                    <a:pt x="4819916" y="1668700"/>
                    <a:pt x="4338624" y="2149992"/>
                    <a:pt x="3744920" y="2149992"/>
                  </a:cubicBezTo>
                  <a:lnTo>
                    <a:pt x="0" y="2149992"/>
                  </a:lnTo>
                  <a:lnTo>
                    <a:pt x="0" y="0"/>
                  </a:lnTo>
                  <a:lnTo>
                    <a:pt x="3744920" y="0"/>
                  </a:lnTo>
                  <a:cubicBezTo>
                    <a:pt x="4338624" y="0"/>
                    <a:pt x="4819916" y="481292"/>
                    <a:pt x="4819916" y="1074996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alpha val="4000"/>
                  </a:schemeClr>
                </a:gs>
                <a:gs pos="100000">
                  <a:schemeClr val="accent2">
                    <a:alpha val="63000"/>
                  </a:schemeClr>
                </a:gs>
              </a:gsLst>
              <a:path path="circle">
                <a:fillToRect r="100000" b="10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01DEFA35-2FE6-5577-6F5A-B38D2665E684}"/>
                </a:ext>
              </a:extLst>
            </p:cNvPr>
            <p:cNvGrpSpPr/>
            <p:nvPr/>
          </p:nvGrpSpPr>
          <p:grpSpPr>
            <a:xfrm>
              <a:off x="675644" y="1333501"/>
              <a:ext cx="1664014" cy="1657346"/>
              <a:chOff x="979826" y="1400176"/>
              <a:chExt cx="1664014" cy="1657346"/>
            </a:xfrm>
          </p:grpSpPr>
          <p:sp>
            <p:nvSpPr>
              <p:cNvPr id="15" name="椭圆 14">
                <a:extLst>
                  <a:ext uri="{FF2B5EF4-FFF2-40B4-BE49-F238E27FC236}">
                    <a16:creationId xmlns:a16="http://schemas.microsoft.com/office/drawing/2014/main" id="{493266DF-E36D-4AFD-343A-1F8BF0E4D80A}"/>
                  </a:ext>
                </a:extLst>
              </p:cNvPr>
              <p:cNvSpPr/>
              <p:nvPr/>
            </p:nvSpPr>
            <p:spPr>
              <a:xfrm flipH="1" flipV="1">
                <a:off x="1186515" y="1607491"/>
                <a:ext cx="1227068" cy="1227064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>
                      <a:lumMod val="78000"/>
                      <a:lumOff val="22000"/>
                      <a:alpha val="33000"/>
                    </a:schemeClr>
                  </a:gs>
                  <a:gs pos="100000">
                    <a:schemeClr val="accent2">
                      <a:alpha val="0"/>
                    </a:schemeClr>
                  </a:gs>
                </a:gsLst>
                <a:path path="circle">
                  <a:fillToRect t="100000" r="100000"/>
                </a:path>
                <a:tileRect l="-100000" b="-100000"/>
              </a:gradFill>
              <a:ln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>
                        <a:alpha val="12000"/>
                      </a:schemeClr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dirty="0">
                  <a:latin typeface="+mj-lt"/>
                  <a:ea typeface="+mj-ea"/>
                </a:endParaRPr>
              </a:p>
            </p:txBody>
          </p:sp>
          <p:sp>
            <p:nvSpPr>
              <p:cNvPr id="16" name="椭圆 15">
                <a:extLst>
                  <a:ext uri="{FF2B5EF4-FFF2-40B4-BE49-F238E27FC236}">
                    <a16:creationId xmlns:a16="http://schemas.microsoft.com/office/drawing/2014/main" id="{8221EF8F-1C88-13DC-5C01-D8A632B89357}"/>
                  </a:ext>
                </a:extLst>
              </p:cNvPr>
              <p:cNvSpPr/>
              <p:nvPr/>
            </p:nvSpPr>
            <p:spPr>
              <a:xfrm>
                <a:off x="1186515" y="1607491"/>
                <a:ext cx="1227068" cy="1227064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>
                      <a:lumMod val="78000"/>
                      <a:lumOff val="22000"/>
                      <a:alpha val="64000"/>
                    </a:schemeClr>
                  </a:gs>
                  <a:gs pos="100000">
                    <a:schemeClr val="accent2">
                      <a:alpha val="0"/>
                    </a:schemeClr>
                  </a:gs>
                </a:gsLst>
                <a:path path="circle">
                  <a:fillToRect t="100000" r="100000"/>
                </a:path>
                <a:tileRect l="-100000" b="-100000"/>
              </a:gradFill>
              <a:ln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>
                        <a:alpha val="12000"/>
                      </a:schemeClr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dirty="0">
                  <a:latin typeface="+mj-lt"/>
                  <a:ea typeface="+mj-ea"/>
                </a:endParaRPr>
              </a:p>
            </p:txBody>
          </p:sp>
          <p:pic>
            <p:nvPicPr>
              <p:cNvPr id="17" name="图片 16">
                <a:extLst>
                  <a:ext uri="{FF2B5EF4-FFF2-40B4-BE49-F238E27FC236}">
                    <a16:creationId xmlns:a16="http://schemas.microsoft.com/office/drawing/2014/main" id="{9586B724-1609-7858-74BC-E6D9CEFC86F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979826" y="1400176"/>
                <a:ext cx="1664014" cy="1657346"/>
              </a:xfrm>
              <a:prstGeom prst="rect">
                <a:avLst/>
              </a:prstGeom>
            </p:spPr>
          </p:pic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C732545E-20FA-20AC-1AB7-D3A0F8CC8F43}"/>
                  </a:ext>
                </a:extLst>
              </p:cNvPr>
              <p:cNvSpPr txBox="1"/>
              <p:nvPr/>
            </p:nvSpPr>
            <p:spPr>
              <a:xfrm>
                <a:off x="1378632" y="1990192"/>
                <a:ext cx="842834" cy="46409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sz="1600" dirty="0">
                    <a:solidFill>
                      <a:schemeClr val="bg1"/>
                    </a:solidFill>
                    <a:latin typeface="+mj-lt"/>
                    <a:ea typeface="+mj-ea"/>
                  </a:rPr>
                  <a:t>85%</a:t>
                </a:r>
                <a:endParaRPr lang="zh-CN" altLang="en-US" sz="1600" dirty="0">
                  <a:solidFill>
                    <a:schemeClr val="bg1"/>
                  </a:solidFill>
                  <a:latin typeface="+mj-lt"/>
                  <a:ea typeface="+mj-ea"/>
                </a:endParaRPr>
              </a:p>
            </p:txBody>
          </p:sp>
        </p:grp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3A042E47-355C-757F-B291-2A43907674A4}"/>
                </a:ext>
              </a:extLst>
            </p:cNvPr>
            <p:cNvSpPr txBox="1"/>
            <p:nvPr/>
          </p:nvSpPr>
          <p:spPr>
            <a:xfrm>
              <a:off x="566900" y="3269084"/>
              <a:ext cx="2076450" cy="18656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800" dirty="0">
                  <a:solidFill>
                    <a:schemeClr val="bg1"/>
                  </a:solidFill>
                  <a:latin typeface="+mn-ea"/>
                </a:rPr>
                <a:t>请输入对应的文本内容，请输入对应的文本内容。</a:t>
              </a: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A24FA0B9-C47A-E9E6-6A18-1ED17ACA29A2}"/>
              </a:ext>
            </a:extLst>
          </p:cNvPr>
          <p:cNvGrpSpPr/>
          <p:nvPr/>
        </p:nvGrpSpPr>
        <p:grpSpPr>
          <a:xfrm>
            <a:off x="5385652" y="1689536"/>
            <a:ext cx="1592990" cy="3714054"/>
            <a:chOff x="460302" y="1207950"/>
            <a:chExt cx="2183681" cy="5091250"/>
          </a:xfrm>
        </p:grpSpPr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979E9B2B-318B-82FA-A171-BB9041E7A7E4}"/>
                </a:ext>
              </a:extLst>
            </p:cNvPr>
            <p:cNvSpPr/>
            <p:nvPr/>
          </p:nvSpPr>
          <p:spPr>
            <a:xfrm rot="16200000">
              <a:off x="-1010327" y="2678579"/>
              <a:ext cx="5091250" cy="2149992"/>
            </a:xfrm>
            <a:custGeom>
              <a:avLst/>
              <a:gdLst>
                <a:gd name="connsiteX0" fmla="*/ 4819916 w 4819916"/>
                <a:gd name="connsiteY0" fmla="*/ 1074996 h 2149992"/>
                <a:gd name="connsiteX1" fmla="*/ 3744920 w 4819916"/>
                <a:gd name="connsiteY1" fmla="*/ 2149992 h 2149992"/>
                <a:gd name="connsiteX2" fmla="*/ 0 w 4819916"/>
                <a:gd name="connsiteY2" fmla="*/ 2149992 h 2149992"/>
                <a:gd name="connsiteX3" fmla="*/ 0 w 4819916"/>
                <a:gd name="connsiteY3" fmla="*/ 0 h 2149992"/>
                <a:gd name="connsiteX4" fmla="*/ 3744920 w 4819916"/>
                <a:gd name="connsiteY4" fmla="*/ 0 h 2149992"/>
                <a:gd name="connsiteX5" fmla="*/ 4819916 w 4819916"/>
                <a:gd name="connsiteY5" fmla="*/ 1074996 h 2149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819916" h="2149992">
                  <a:moveTo>
                    <a:pt x="4819916" y="1074996"/>
                  </a:moveTo>
                  <a:cubicBezTo>
                    <a:pt x="4819916" y="1668700"/>
                    <a:pt x="4338624" y="2149992"/>
                    <a:pt x="3744920" y="2149992"/>
                  </a:cubicBezTo>
                  <a:lnTo>
                    <a:pt x="0" y="2149992"/>
                  </a:lnTo>
                  <a:lnTo>
                    <a:pt x="0" y="0"/>
                  </a:lnTo>
                  <a:lnTo>
                    <a:pt x="3744920" y="0"/>
                  </a:lnTo>
                  <a:cubicBezTo>
                    <a:pt x="4338624" y="0"/>
                    <a:pt x="4819916" y="481292"/>
                    <a:pt x="4819916" y="1074996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alpha val="4000"/>
                  </a:schemeClr>
                </a:gs>
                <a:gs pos="100000">
                  <a:schemeClr val="accent2">
                    <a:alpha val="63000"/>
                  </a:schemeClr>
                </a:gs>
              </a:gsLst>
              <a:path path="circle">
                <a:fillToRect r="100000" b="10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id="{DFAED07B-1EFE-30CC-141F-358E916788D6}"/>
                </a:ext>
              </a:extLst>
            </p:cNvPr>
            <p:cNvGrpSpPr/>
            <p:nvPr/>
          </p:nvGrpSpPr>
          <p:grpSpPr>
            <a:xfrm>
              <a:off x="675644" y="1333501"/>
              <a:ext cx="1664014" cy="1657346"/>
              <a:chOff x="979826" y="1400176"/>
              <a:chExt cx="1664014" cy="1657346"/>
            </a:xfrm>
          </p:grpSpPr>
          <p:sp>
            <p:nvSpPr>
              <p:cNvPr id="26" name="椭圆 25">
                <a:extLst>
                  <a:ext uri="{FF2B5EF4-FFF2-40B4-BE49-F238E27FC236}">
                    <a16:creationId xmlns:a16="http://schemas.microsoft.com/office/drawing/2014/main" id="{9F341C39-677B-8551-C11C-D69DF9C1E0F3}"/>
                  </a:ext>
                </a:extLst>
              </p:cNvPr>
              <p:cNvSpPr/>
              <p:nvPr/>
            </p:nvSpPr>
            <p:spPr>
              <a:xfrm flipH="1" flipV="1">
                <a:off x="1186515" y="1607491"/>
                <a:ext cx="1227068" cy="1227064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>
                      <a:lumMod val="78000"/>
                      <a:lumOff val="22000"/>
                      <a:alpha val="33000"/>
                    </a:schemeClr>
                  </a:gs>
                  <a:gs pos="100000">
                    <a:schemeClr val="accent2">
                      <a:alpha val="0"/>
                    </a:schemeClr>
                  </a:gs>
                </a:gsLst>
                <a:path path="circle">
                  <a:fillToRect t="100000" r="100000"/>
                </a:path>
                <a:tileRect l="-100000" b="-100000"/>
              </a:gradFill>
              <a:ln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>
                        <a:alpha val="12000"/>
                      </a:schemeClr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dirty="0">
                  <a:latin typeface="+mj-lt"/>
                  <a:ea typeface="+mj-ea"/>
                </a:endParaRPr>
              </a:p>
            </p:txBody>
          </p:sp>
          <p:sp>
            <p:nvSpPr>
              <p:cNvPr id="27" name="椭圆 26">
                <a:extLst>
                  <a:ext uri="{FF2B5EF4-FFF2-40B4-BE49-F238E27FC236}">
                    <a16:creationId xmlns:a16="http://schemas.microsoft.com/office/drawing/2014/main" id="{7832FB54-8EDE-277C-9B06-D207BD29D27C}"/>
                  </a:ext>
                </a:extLst>
              </p:cNvPr>
              <p:cNvSpPr/>
              <p:nvPr/>
            </p:nvSpPr>
            <p:spPr>
              <a:xfrm>
                <a:off x="1186515" y="1607491"/>
                <a:ext cx="1227068" cy="1227064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>
                      <a:lumMod val="78000"/>
                      <a:lumOff val="22000"/>
                      <a:alpha val="64000"/>
                    </a:schemeClr>
                  </a:gs>
                  <a:gs pos="100000">
                    <a:schemeClr val="accent2">
                      <a:alpha val="0"/>
                    </a:schemeClr>
                  </a:gs>
                </a:gsLst>
                <a:path path="circle">
                  <a:fillToRect t="100000" r="100000"/>
                </a:path>
                <a:tileRect l="-100000" b="-100000"/>
              </a:gradFill>
              <a:ln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>
                        <a:alpha val="12000"/>
                      </a:schemeClr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dirty="0">
                  <a:latin typeface="+mj-lt"/>
                  <a:ea typeface="+mj-ea"/>
                </a:endParaRPr>
              </a:p>
            </p:txBody>
          </p:sp>
          <p:pic>
            <p:nvPicPr>
              <p:cNvPr id="33" name="图片 32">
                <a:extLst>
                  <a:ext uri="{FF2B5EF4-FFF2-40B4-BE49-F238E27FC236}">
                    <a16:creationId xmlns:a16="http://schemas.microsoft.com/office/drawing/2014/main" id="{2AB1CB08-67F0-B6B7-D223-90B8C49B50F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979826" y="1400176"/>
                <a:ext cx="1664014" cy="1657346"/>
              </a:xfrm>
              <a:prstGeom prst="rect">
                <a:avLst/>
              </a:prstGeom>
            </p:spPr>
          </p:pic>
          <p:sp>
            <p:nvSpPr>
              <p:cNvPr id="34" name="文本框 33">
                <a:extLst>
                  <a:ext uri="{FF2B5EF4-FFF2-40B4-BE49-F238E27FC236}">
                    <a16:creationId xmlns:a16="http://schemas.microsoft.com/office/drawing/2014/main" id="{AB09AF7F-0C0B-2615-949F-F89483220529}"/>
                  </a:ext>
                </a:extLst>
              </p:cNvPr>
              <p:cNvSpPr txBox="1"/>
              <p:nvPr/>
            </p:nvSpPr>
            <p:spPr>
              <a:xfrm>
                <a:off x="1378632" y="1990192"/>
                <a:ext cx="842834" cy="46409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sz="1600" dirty="0">
                    <a:solidFill>
                      <a:schemeClr val="bg1"/>
                    </a:solidFill>
                    <a:latin typeface="+mj-lt"/>
                    <a:ea typeface="+mj-ea"/>
                  </a:rPr>
                  <a:t>45%</a:t>
                </a:r>
                <a:endParaRPr lang="zh-CN" altLang="en-US" sz="1600" dirty="0">
                  <a:solidFill>
                    <a:schemeClr val="bg1"/>
                  </a:solidFill>
                  <a:latin typeface="+mj-lt"/>
                  <a:ea typeface="+mj-ea"/>
                </a:endParaRPr>
              </a:p>
            </p:txBody>
          </p:sp>
        </p:grp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D156E21D-61D2-C9D2-1F06-2458044E85FC}"/>
                </a:ext>
              </a:extLst>
            </p:cNvPr>
            <p:cNvSpPr txBox="1"/>
            <p:nvPr/>
          </p:nvSpPr>
          <p:spPr>
            <a:xfrm>
              <a:off x="567533" y="3269084"/>
              <a:ext cx="2076450" cy="18656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800" dirty="0">
                  <a:solidFill>
                    <a:schemeClr val="bg1"/>
                  </a:solidFill>
                  <a:latin typeface="+mn-ea"/>
                </a:rPr>
                <a:t>请输入对应的文本内容，请输入对应的文本内容。</a:t>
              </a:r>
            </a:p>
          </p:txBody>
        </p:sp>
      </p:grpSp>
      <p:pic>
        <p:nvPicPr>
          <p:cNvPr id="36" name="图形 35">
            <a:extLst>
              <a:ext uri="{FF2B5EF4-FFF2-40B4-BE49-F238E27FC236}">
                <a16:creationId xmlns:a16="http://schemas.microsoft.com/office/drawing/2014/main" id="{83EC560C-55E5-F453-7471-EB23381AACA3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0355900" y="4736788"/>
            <a:ext cx="666802" cy="666802"/>
          </a:xfrm>
          <a:prstGeom prst="rect">
            <a:avLst/>
          </a:prstGeom>
        </p:spPr>
      </p:pic>
      <p:pic>
        <p:nvPicPr>
          <p:cNvPr id="40" name="图形 39">
            <a:extLst>
              <a:ext uri="{FF2B5EF4-FFF2-40B4-BE49-F238E27FC236}">
                <a16:creationId xmlns:a16="http://schemas.microsoft.com/office/drawing/2014/main" id="{8277620E-33F6-E478-143B-50D38C8BC61D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0331636" y="3729940"/>
            <a:ext cx="666802" cy="666802"/>
          </a:xfrm>
          <a:prstGeom prst="rect">
            <a:avLst/>
          </a:prstGeom>
        </p:spPr>
      </p:pic>
      <p:pic>
        <p:nvPicPr>
          <p:cNvPr id="50" name="图形 49">
            <a:extLst>
              <a:ext uri="{FF2B5EF4-FFF2-40B4-BE49-F238E27FC236}">
                <a16:creationId xmlns:a16="http://schemas.microsoft.com/office/drawing/2014/main" id="{C669120E-CFE0-8258-AD05-69B6337499B4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0331636" y="2653709"/>
            <a:ext cx="666802" cy="666802"/>
          </a:xfrm>
          <a:prstGeom prst="rect">
            <a:avLst/>
          </a:prstGeom>
        </p:spPr>
      </p:pic>
      <p:grpSp>
        <p:nvGrpSpPr>
          <p:cNvPr id="51" name="组合 50">
            <a:extLst>
              <a:ext uri="{FF2B5EF4-FFF2-40B4-BE49-F238E27FC236}">
                <a16:creationId xmlns:a16="http://schemas.microsoft.com/office/drawing/2014/main" id="{B012959F-AEE1-108E-E847-7BC52147190B}"/>
              </a:ext>
            </a:extLst>
          </p:cNvPr>
          <p:cNvGrpSpPr/>
          <p:nvPr/>
        </p:nvGrpSpPr>
        <p:grpSpPr>
          <a:xfrm>
            <a:off x="7509231" y="1689536"/>
            <a:ext cx="1592990" cy="3714054"/>
            <a:chOff x="460302" y="1207950"/>
            <a:chExt cx="2183681" cy="5091250"/>
          </a:xfrm>
        </p:grpSpPr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B2FA95EE-5A7B-82EB-5501-3F42ED49C418}"/>
                </a:ext>
              </a:extLst>
            </p:cNvPr>
            <p:cNvSpPr/>
            <p:nvPr/>
          </p:nvSpPr>
          <p:spPr>
            <a:xfrm rot="16200000">
              <a:off x="-1010327" y="2678579"/>
              <a:ext cx="5091250" cy="2149992"/>
            </a:xfrm>
            <a:custGeom>
              <a:avLst/>
              <a:gdLst>
                <a:gd name="connsiteX0" fmla="*/ 4819916 w 4819916"/>
                <a:gd name="connsiteY0" fmla="*/ 1074996 h 2149992"/>
                <a:gd name="connsiteX1" fmla="*/ 3744920 w 4819916"/>
                <a:gd name="connsiteY1" fmla="*/ 2149992 h 2149992"/>
                <a:gd name="connsiteX2" fmla="*/ 0 w 4819916"/>
                <a:gd name="connsiteY2" fmla="*/ 2149992 h 2149992"/>
                <a:gd name="connsiteX3" fmla="*/ 0 w 4819916"/>
                <a:gd name="connsiteY3" fmla="*/ 0 h 2149992"/>
                <a:gd name="connsiteX4" fmla="*/ 3744920 w 4819916"/>
                <a:gd name="connsiteY4" fmla="*/ 0 h 2149992"/>
                <a:gd name="connsiteX5" fmla="*/ 4819916 w 4819916"/>
                <a:gd name="connsiteY5" fmla="*/ 1074996 h 2149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819916" h="2149992">
                  <a:moveTo>
                    <a:pt x="4819916" y="1074996"/>
                  </a:moveTo>
                  <a:cubicBezTo>
                    <a:pt x="4819916" y="1668700"/>
                    <a:pt x="4338624" y="2149992"/>
                    <a:pt x="3744920" y="2149992"/>
                  </a:cubicBezTo>
                  <a:lnTo>
                    <a:pt x="0" y="2149992"/>
                  </a:lnTo>
                  <a:lnTo>
                    <a:pt x="0" y="0"/>
                  </a:lnTo>
                  <a:lnTo>
                    <a:pt x="3744920" y="0"/>
                  </a:lnTo>
                  <a:cubicBezTo>
                    <a:pt x="4338624" y="0"/>
                    <a:pt x="4819916" y="481292"/>
                    <a:pt x="4819916" y="1074996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alpha val="4000"/>
                  </a:schemeClr>
                </a:gs>
                <a:gs pos="100000">
                  <a:schemeClr val="accent2">
                    <a:alpha val="63000"/>
                  </a:schemeClr>
                </a:gs>
              </a:gsLst>
              <a:path path="circle">
                <a:fillToRect r="100000" b="10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53" name="组合 52">
              <a:extLst>
                <a:ext uri="{FF2B5EF4-FFF2-40B4-BE49-F238E27FC236}">
                  <a16:creationId xmlns:a16="http://schemas.microsoft.com/office/drawing/2014/main" id="{561074B8-D9B6-B92F-BA3B-CB18C810BD74}"/>
                </a:ext>
              </a:extLst>
            </p:cNvPr>
            <p:cNvGrpSpPr/>
            <p:nvPr/>
          </p:nvGrpSpPr>
          <p:grpSpPr>
            <a:xfrm>
              <a:off x="675644" y="1333501"/>
              <a:ext cx="1664014" cy="1657346"/>
              <a:chOff x="979826" y="1400176"/>
              <a:chExt cx="1664014" cy="1657346"/>
            </a:xfrm>
          </p:grpSpPr>
          <p:sp>
            <p:nvSpPr>
              <p:cNvPr id="55" name="椭圆 54">
                <a:extLst>
                  <a:ext uri="{FF2B5EF4-FFF2-40B4-BE49-F238E27FC236}">
                    <a16:creationId xmlns:a16="http://schemas.microsoft.com/office/drawing/2014/main" id="{E2DE64A3-93B4-1A03-6245-41AC01E78C20}"/>
                  </a:ext>
                </a:extLst>
              </p:cNvPr>
              <p:cNvSpPr/>
              <p:nvPr/>
            </p:nvSpPr>
            <p:spPr>
              <a:xfrm flipH="1" flipV="1">
                <a:off x="1186515" y="1607491"/>
                <a:ext cx="1227068" cy="1227064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>
                      <a:lumMod val="78000"/>
                      <a:lumOff val="22000"/>
                      <a:alpha val="33000"/>
                    </a:schemeClr>
                  </a:gs>
                  <a:gs pos="100000">
                    <a:schemeClr val="accent2">
                      <a:alpha val="0"/>
                    </a:schemeClr>
                  </a:gs>
                </a:gsLst>
                <a:path path="circle">
                  <a:fillToRect t="100000" r="100000"/>
                </a:path>
                <a:tileRect l="-100000" b="-100000"/>
              </a:gradFill>
              <a:ln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>
                        <a:alpha val="12000"/>
                      </a:schemeClr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dirty="0">
                  <a:latin typeface="+mj-lt"/>
                  <a:ea typeface="+mj-ea"/>
                </a:endParaRPr>
              </a:p>
            </p:txBody>
          </p:sp>
          <p:sp>
            <p:nvSpPr>
              <p:cNvPr id="56" name="椭圆 55">
                <a:extLst>
                  <a:ext uri="{FF2B5EF4-FFF2-40B4-BE49-F238E27FC236}">
                    <a16:creationId xmlns:a16="http://schemas.microsoft.com/office/drawing/2014/main" id="{5A12B7ED-2C68-BAE3-C285-B90D7F9B4130}"/>
                  </a:ext>
                </a:extLst>
              </p:cNvPr>
              <p:cNvSpPr/>
              <p:nvPr/>
            </p:nvSpPr>
            <p:spPr>
              <a:xfrm>
                <a:off x="1186515" y="1607491"/>
                <a:ext cx="1227068" cy="1227064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>
                      <a:lumMod val="78000"/>
                      <a:lumOff val="22000"/>
                      <a:alpha val="64000"/>
                    </a:schemeClr>
                  </a:gs>
                  <a:gs pos="100000">
                    <a:schemeClr val="accent2">
                      <a:alpha val="0"/>
                    </a:schemeClr>
                  </a:gs>
                </a:gsLst>
                <a:path path="circle">
                  <a:fillToRect t="100000" r="100000"/>
                </a:path>
                <a:tileRect l="-100000" b="-100000"/>
              </a:gradFill>
              <a:ln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>
                        <a:alpha val="12000"/>
                      </a:schemeClr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dirty="0">
                  <a:latin typeface="+mj-lt"/>
                  <a:ea typeface="+mj-ea"/>
                </a:endParaRPr>
              </a:p>
            </p:txBody>
          </p:sp>
          <p:pic>
            <p:nvPicPr>
              <p:cNvPr id="57" name="图片 56">
                <a:extLst>
                  <a:ext uri="{FF2B5EF4-FFF2-40B4-BE49-F238E27FC236}">
                    <a16:creationId xmlns:a16="http://schemas.microsoft.com/office/drawing/2014/main" id="{90A70BC1-789A-65C2-A768-8DBAD89B741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979826" y="1400176"/>
                <a:ext cx="1664014" cy="1657346"/>
              </a:xfrm>
              <a:prstGeom prst="rect">
                <a:avLst/>
              </a:prstGeom>
            </p:spPr>
          </p:pic>
          <p:sp>
            <p:nvSpPr>
              <p:cNvPr id="62" name="文本框 61">
                <a:extLst>
                  <a:ext uri="{FF2B5EF4-FFF2-40B4-BE49-F238E27FC236}">
                    <a16:creationId xmlns:a16="http://schemas.microsoft.com/office/drawing/2014/main" id="{6749F920-C2EE-D540-DA88-202B2A3361BC}"/>
                  </a:ext>
                </a:extLst>
              </p:cNvPr>
              <p:cNvSpPr txBox="1"/>
              <p:nvPr/>
            </p:nvSpPr>
            <p:spPr>
              <a:xfrm>
                <a:off x="1378632" y="1990192"/>
                <a:ext cx="842834" cy="46409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sz="1600" dirty="0">
                    <a:solidFill>
                      <a:schemeClr val="bg1"/>
                    </a:solidFill>
                    <a:latin typeface="+mj-lt"/>
                    <a:ea typeface="+mj-ea"/>
                  </a:rPr>
                  <a:t>45%</a:t>
                </a:r>
                <a:endParaRPr lang="zh-CN" altLang="en-US" sz="1600" dirty="0">
                  <a:solidFill>
                    <a:schemeClr val="bg1"/>
                  </a:solidFill>
                  <a:latin typeface="+mj-lt"/>
                  <a:ea typeface="+mj-ea"/>
                </a:endParaRPr>
              </a:p>
            </p:txBody>
          </p:sp>
        </p:grp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14DEF6D2-07E4-E5D7-3E78-9C6737C70E8B}"/>
                </a:ext>
              </a:extLst>
            </p:cNvPr>
            <p:cNvSpPr txBox="1"/>
            <p:nvPr/>
          </p:nvSpPr>
          <p:spPr>
            <a:xfrm>
              <a:off x="567533" y="3269084"/>
              <a:ext cx="2076450" cy="18656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800" dirty="0">
                  <a:solidFill>
                    <a:schemeClr val="bg1"/>
                  </a:solidFill>
                  <a:latin typeface="+mn-ea"/>
                </a:rPr>
                <a:t>请输入对应的文本内容，请输入对应的文本内容。</a:t>
              </a:r>
            </a:p>
          </p:txBody>
        </p:sp>
      </p:grpSp>
      <p:sp>
        <p:nvSpPr>
          <p:cNvPr id="95" name="箭头: V 形 94">
            <a:extLst>
              <a:ext uri="{FF2B5EF4-FFF2-40B4-BE49-F238E27FC236}">
                <a16:creationId xmlns:a16="http://schemas.microsoft.com/office/drawing/2014/main" id="{2F4294C3-E72B-9917-AFBB-67D84711CE61}"/>
              </a:ext>
            </a:extLst>
          </p:cNvPr>
          <p:cNvSpPr/>
          <p:nvPr/>
        </p:nvSpPr>
        <p:spPr>
          <a:xfrm>
            <a:off x="9294757" y="6327076"/>
            <a:ext cx="341212" cy="341212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6" name="箭头: V 形 95">
            <a:extLst>
              <a:ext uri="{FF2B5EF4-FFF2-40B4-BE49-F238E27FC236}">
                <a16:creationId xmlns:a16="http://schemas.microsoft.com/office/drawing/2014/main" id="{BD547729-226D-CF13-C3C9-91A641A085E8}"/>
              </a:ext>
            </a:extLst>
          </p:cNvPr>
          <p:cNvSpPr/>
          <p:nvPr/>
        </p:nvSpPr>
        <p:spPr>
          <a:xfrm>
            <a:off x="9571720" y="6327076"/>
            <a:ext cx="341212" cy="341212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7" name="箭头: V 形 96">
            <a:extLst>
              <a:ext uri="{FF2B5EF4-FFF2-40B4-BE49-F238E27FC236}">
                <a16:creationId xmlns:a16="http://schemas.microsoft.com/office/drawing/2014/main" id="{F54A01AF-98C9-F833-4EDA-5A8ECA0F596A}"/>
              </a:ext>
            </a:extLst>
          </p:cNvPr>
          <p:cNvSpPr/>
          <p:nvPr/>
        </p:nvSpPr>
        <p:spPr>
          <a:xfrm>
            <a:off x="9848683" y="6327076"/>
            <a:ext cx="341212" cy="341212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8" name="任意多边形: 形状 97">
            <a:extLst>
              <a:ext uri="{FF2B5EF4-FFF2-40B4-BE49-F238E27FC236}">
                <a16:creationId xmlns:a16="http://schemas.microsoft.com/office/drawing/2014/main" id="{84192F66-D5F1-48D0-662E-7953D77792D0}"/>
              </a:ext>
            </a:extLst>
          </p:cNvPr>
          <p:cNvSpPr/>
          <p:nvPr/>
        </p:nvSpPr>
        <p:spPr>
          <a:xfrm flipH="1">
            <a:off x="9294757" y="1212566"/>
            <a:ext cx="2227262" cy="726104"/>
          </a:xfrm>
          <a:custGeom>
            <a:avLst/>
            <a:gdLst>
              <a:gd name="connsiteX0" fmla="*/ 2147131 w 2147131"/>
              <a:gd name="connsiteY0" fmla="*/ 0 h 726104"/>
              <a:gd name="connsiteX1" fmla="*/ 1903200 w 2147131"/>
              <a:gd name="connsiteY1" fmla="*/ 0 h 726104"/>
              <a:gd name="connsiteX2" fmla="*/ 1836534 w 2147131"/>
              <a:gd name="connsiteY2" fmla="*/ 0 h 726104"/>
              <a:gd name="connsiteX3" fmla="*/ 1445142 w 2147131"/>
              <a:gd name="connsiteY3" fmla="*/ 0 h 726104"/>
              <a:gd name="connsiteX4" fmla="*/ 1437376 w 2147131"/>
              <a:gd name="connsiteY4" fmla="*/ 9389 h 726104"/>
              <a:gd name="connsiteX5" fmla="*/ 1437376 w 2147131"/>
              <a:gd name="connsiteY5" fmla="*/ 0 h 726104"/>
              <a:gd name="connsiteX6" fmla="*/ 0 w 2147131"/>
              <a:gd name="connsiteY6" fmla="*/ 0 h 726104"/>
              <a:gd name="connsiteX7" fmla="*/ 0 w 2147131"/>
              <a:gd name="connsiteY7" fmla="*/ 726104 h 726104"/>
              <a:gd name="connsiteX8" fmla="*/ 844516 w 2147131"/>
              <a:gd name="connsiteY8" fmla="*/ 726104 h 726104"/>
              <a:gd name="connsiteX9" fmla="*/ 1204156 w 2147131"/>
              <a:gd name="connsiteY9" fmla="*/ 726104 h 726104"/>
              <a:gd name="connsiteX10" fmla="*/ 1302574 w 2147131"/>
              <a:gd name="connsiteY10" fmla="*/ 726104 h 726104"/>
              <a:gd name="connsiteX11" fmla="*/ 1437376 w 2147131"/>
              <a:gd name="connsiteY11" fmla="*/ 726104 h 726104"/>
              <a:gd name="connsiteX12" fmla="*/ 1514753 w 2147131"/>
              <a:gd name="connsiteY12" fmla="*/ 726104 h 726104"/>
              <a:gd name="connsiteX0" fmla="*/ 2147131 w 2147131"/>
              <a:gd name="connsiteY0" fmla="*/ 0 h 726104"/>
              <a:gd name="connsiteX1" fmla="*/ 1903200 w 2147131"/>
              <a:gd name="connsiteY1" fmla="*/ 0 h 726104"/>
              <a:gd name="connsiteX2" fmla="*/ 1836534 w 2147131"/>
              <a:gd name="connsiteY2" fmla="*/ 0 h 726104"/>
              <a:gd name="connsiteX3" fmla="*/ 1445142 w 2147131"/>
              <a:gd name="connsiteY3" fmla="*/ 0 h 726104"/>
              <a:gd name="connsiteX4" fmla="*/ 1437376 w 2147131"/>
              <a:gd name="connsiteY4" fmla="*/ 9389 h 726104"/>
              <a:gd name="connsiteX5" fmla="*/ 1437376 w 2147131"/>
              <a:gd name="connsiteY5" fmla="*/ 0 h 726104"/>
              <a:gd name="connsiteX6" fmla="*/ 0 w 2147131"/>
              <a:gd name="connsiteY6" fmla="*/ 726104 h 726104"/>
              <a:gd name="connsiteX7" fmla="*/ 844516 w 2147131"/>
              <a:gd name="connsiteY7" fmla="*/ 726104 h 726104"/>
              <a:gd name="connsiteX8" fmla="*/ 1204156 w 2147131"/>
              <a:gd name="connsiteY8" fmla="*/ 726104 h 726104"/>
              <a:gd name="connsiteX9" fmla="*/ 1302574 w 2147131"/>
              <a:gd name="connsiteY9" fmla="*/ 726104 h 726104"/>
              <a:gd name="connsiteX10" fmla="*/ 1437376 w 2147131"/>
              <a:gd name="connsiteY10" fmla="*/ 726104 h 726104"/>
              <a:gd name="connsiteX11" fmla="*/ 1514753 w 2147131"/>
              <a:gd name="connsiteY11" fmla="*/ 726104 h 726104"/>
              <a:gd name="connsiteX12" fmla="*/ 2147131 w 2147131"/>
              <a:gd name="connsiteY12" fmla="*/ 0 h 726104"/>
              <a:gd name="connsiteX0" fmla="*/ 0 w 2147131"/>
              <a:gd name="connsiteY0" fmla="*/ 726104 h 726104"/>
              <a:gd name="connsiteX1" fmla="*/ 844516 w 2147131"/>
              <a:gd name="connsiteY1" fmla="*/ 726104 h 726104"/>
              <a:gd name="connsiteX2" fmla="*/ 1204156 w 2147131"/>
              <a:gd name="connsiteY2" fmla="*/ 726104 h 726104"/>
              <a:gd name="connsiteX3" fmla="*/ 1302574 w 2147131"/>
              <a:gd name="connsiteY3" fmla="*/ 726104 h 726104"/>
              <a:gd name="connsiteX4" fmla="*/ 1437376 w 2147131"/>
              <a:gd name="connsiteY4" fmla="*/ 726104 h 726104"/>
              <a:gd name="connsiteX5" fmla="*/ 1514753 w 2147131"/>
              <a:gd name="connsiteY5" fmla="*/ 726104 h 726104"/>
              <a:gd name="connsiteX6" fmla="*/ 2147131 w 2147131"/>
              <a:gd name="connsiteY6" fmla="*/ 0 h 726104"/>
              <a:gd name="connsiteX7" fmla="*/ 1903200 w 2147131"/>
              <a:gd name="connsiteY7" fmla="*/ 0 h 726104"/>
              <a:gd name="connsiteX8" fmla="*/ 1836534 w 2147131"/>
              <a:gd name="connsiteY8" fmla="*/ 0 h 726104"/>
              <a:gd name="connsiteX9" fmla="*/ 1445142 w 2147131"/>
              <a:gd name="connsiteY9" fmla="*/ 0 h 726104"/>
              <a:gd name="connsiteX10" fmla="*/ 1437376 w 2147131"/>
              <a:gd name="connsiteY10" fmla="*/ 9389 h 726104"/>
              <a:gd name="connsiteX11" fmla="*/ 1525526 w 2147131"/>
              <a:gd name="connsiteY11" fmla="*/ 91440 h 726104"/>
              <a:gd name="connsiteX0" fmla="*/ 0 w 2147131"/>
              <a:gd name="connsiteY0" fmla="*/ 726104 h 726104"/>
              <a:gd name="connsiteX1" fmla="*/ 844516 w 2147131"/>
              <a:gd name="connsiteY1" fmla="*/ 726104 h 726104"/>
              <a:gd name="connsiteX2" fmla="*/ 1204156 w 2147131"/>
              <a:gd name="connsiteY2" fmla="*/ 726104 h 726104"/>
              <a:gd name="connsiteX3" fmla="*/ 1302574 w 2147131"/>
              <a:gd name="connsiteY3" fmla="*/ 726104 h 726104"/>
              <a:gd name="connsiteX4" fmla="*/ 1437376 w 2147131"/>
              <a:gd name="connsiteY4" fmla="*/ 726104 h 726104"/>
              <a:gd name="connsiteX5" fmla="*/ 1514753 w 2147131"/>
              <a:gd name="connsiteY5" fmla="*/ 726104 h 726104"/>
              <a:gd name="connsiteX6" fmla="*/ 2147131 w 2147131"/>
              <a:gd name="connsiteY6" fmla="*/ 0 h 726104"/>
              <a:gd name="connsiteX7" fmla="*/ 1903200 w 2147131"/>
              <a:gd name="connsiteY7" fmla="*/ 0 h 726104"/>
              <a:gd name="connsiteX8" fmla="*/ 1836534 w 2147131"/>
              <a:gd name="connsiteY8" fmla="*/ 0 h 726104"/>
              <a:gd name="connsiteX9" fmla="*/ 1445142 w 2147131"/>
              <a:gd name="connsiteY9" fmla="*/ 0 h 726104"/>
              <a:gd name="connsiteX10" fmla="*/ 1525526 w 2147131"/>
              <a:gd name="connsiteY10" fmla="*/ 91440 h 726104"/>
              <a:gd name="connsiteX0" fmla="*/ 0 w 2147131"/>
              <a:gd name="connsiteY0" fmla="*/ 726104 h 726104"/>
              <a:gd name="connsiteX1" fmla="*/ 844516 w 2147131"/>
              <a:gd name="connsiteY1" fmla="*/ 726104 h 726104"/>
              <a:gd name="connsiteX2" fmla="*/ 1204156 w 2147131"/>
              <a:gd name="connsiteY2" fmla="*/ 726104 h 726104"/>
              <a:gd name="connsiteX3" fmla="*/ 1302574 w 2147131"/>
              <a:gd name="connsiteY3" fmla="*/ 726104 h 726104"/>
              <a:gd name="connsiteX4" fmla="*/ 1437376 w 2147131"/>
              <a:gd name="connsiteY4" fmla="*/ 726104 h 726104"/>
              <a:gd name="connsiteX5" fmla="*/ 1514753 w 2147131"/>
              <a:gd name="connsiteY5" fmla="*/ 726104 h 726104"/>
              <a:gd name="connsiteX6" fmla="*/ 2147131 w 2147131"/>
              <a:gd name="connsiteY6" fmla="*/ 0 h 726104"/>
              <a:gd name="connsiteX7" fmla="*/ 1903200 w 2147131"/>
              <a:gd name="connsiteY7" fmla="*/ 0 h 726104"/>
              <a:gd name="connsiteX8" fmla="*/ 1836534 w 2147131"/>
              <a:gd name="connsiteY8" fmla="*/ 0 h 726104"/>
              <a:gd name="connsiteX9" fmla="*/ 1445142 w 2147131"/>
              <a:gd name="connsiteY9" fmla="*/ 0 h 726104"/>
              <a:gd name="connsiteX0" fmla="*/ 0 w 2147131"/>
              <a:gd name="connsiteY0" fmla="*/ 726104 h 726104"/>
              <a:gd name="connsiteX1" fmla="*/ 844516 w 2147131"/>
              <a:gd name="connsiteY1" fmla="*/ 726104 h 726104"/>
              <a:gd name="connsiteX2" fmla="*/ 1204156 w 2147131"/>
              <a:gd name="connsiteY2" fmla="*/ 726104 h 726104"/>
              <a:gd name="connsiteX3" fmla="*/ 1302574 w 2147131"/>
              <a:gd name="connsiteY3" fmla="*/ 726104 h 726104"/>
              <a:gd name="connsiteX4" fmla="*/ 1437376 w 2147131"/>
              <a:gd name="connsiteY4" fmla="*/ 726104 h 726104"/>
              <a:gd name="connsiteX5" fmla="*/ 1514753 w 2147131"/>
              <a:gd name="connsiteY5" fmla="*/ 726104 h 726104"/>
              <a:gd name="connsiteX6" fmla="*/ 2147131 w 2147131"/>
              <a:gd name="connsiteY6" fmla="*/ 0 h 726104"/>
              <a:gd name="connsiteX7" fmla="*/ 1903200 w 2147131"/>
              <a:gd name="connsiteY7" fmla="*/ 0 h 726104"/>
              <a:gd name="connsiteX8" fmla="*/ 1836534 w 2147131"/>
              <a:gd name="connsiteY8" fmla="*/ 0 h 726104"/>
              <a:gd name="connsiteX0" fmla="*/ 0 w 2147131"/>
              <a:gd name="connsiteY0" fmla="*/ 726104 h 726104"/>
              <a:gd name="connsiteX1" fmla="*/ 844516 w 2147131"/>
              <a:gd name="connsiteY1" fmla="*/ 726104 h 726104"/>
              <a:gd name="connsiteX2" fmla="*/ 1204156 w 2147131"/>
              <a:gd name="connsiteY2" fmla="*/ 726104 h 726104"/>
              <a:gd name="connsiteX3" fmla="*/ 1302574 w 2147131"/>
              <a:gd name="connsiteY3" fmla="*/ 726104 h 726104"/>
              <a:gd name="connsiteX4" fmla="*/ 1437376 w 2147131"/>
              <a:gd name="connsiteY4" fmla="*/ 726104 h 726104"/>
              <a:gd name="connsiteX5" fmla="*/ 1514753 w 2147131"/>
              <a:gd name="connsiteY5" fmla="*/ 726104 h 726104"/>
              <a:gd name="connsiteX6" fmla="*/ 2147131 w 2147131"/>
              <a:gd name="connsiteY6" fmla="*/ 0 h 726104"/>
              <a:gd name="connsiteX7" fmla="*/ 1903200 w 2147131"/>
              <a:gd name="connsiteY7" fmla="*/ 0 h 726104"/>
              <a:gd name="connsiteX0" fmla="*/ 0 w 2147131"/>
              <a:gd name="connsiteY0" fmla="*/ 726104 h 726104"/>
              <a:gd name="connsiteX1" fmla="*/ 844516 w 2147131"/>
              <a:gd name="connsiteY1" fmla="*/ 726104 h 726104"/>
              <a:gd name="connsiteX2" fmla="*/ 1204156 w 2147131"/>
              <a:gd name="connsiteY2" fmla="*/ 726104 h 726104"/>
              <a:gd name="connsiteX3" fmla="*/ 1302574 w 2147131"/>
              <a:gd name="connsiteY3" fmla="*/ 726104 h 726104"/>
              <a:gd name="connsiteX4" fmla="*/ 1437376 w 2147131"/>
              <a:gd name="connsiteY4" fmla="*/ 726104 h 726104"/>
              <a:gd name="connsiteX5" fmla="*/ 1514753 w 2147131"/>
              <a:gd name="connsiteY5" fmla="*/ 726104 h 726104"/>
              <a:gd name="connsiteX6" fmla="*/ 2147131 w 2147131"/>
              <a:gd name="connsiteY6" fmla="*/ 0 h 726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47131" h="726104">
                <a:moveTo>
                  <a:pt x="0" y="726104"/>
                </a:moveTo>
                <a:lnTo>
                  <a:pt x="844516" y="726104"/>
                </a:lnTo>
                <a:lnTo>
                  <a:pt x="1204156" y="726104"/>
                </a:lnTo>
                <a:lnTo>
                  <a:pt x="1302574" y="726104"/>
                </a:lnTo>
                <a:lnTo>
                  <a:pt x="1437376" y="726104"/>
                </a:lnTo>
                <a:lnTo>
                  <a:pt x="1514753" y="726104"/>
                </a:lnTo>
                <a:lnTo>
                  <a:pt x="2147131" y="0"/>
                </a:lnTo>
              </a:path>
            </a:pathLst>
          </a:cu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99" name="图片 98">
            <a:extLst>
              <a:ext uri="{FF2B5EF4-FFF2-40B4-BE49-F238E27FC236}">
                <a16:creationId xmlns:a16="http://schemas.microsoft.com/office/drawing/2014/main" id="{25A0A49E-23F6-0058-4970-048A16061D55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02221" y="5925033"/>
            <a:ext cx="3771257" cy="11452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853130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形 26">
            <a:extLst>
              <a:ext uri="{FF2B5EF4-FFF2-40B4-BE49-F238E27FC236}">
                <a16:creationId xmlns:a16="http://schemas.microsoft.com/office/drawing/2014/main" id="{F6908BC2-4068-DD45-B2BD-8FF00EE2844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flipH="1" flipV="1">
            <a:off x="-882892" y="-1057776"/>
            <a:ext cx="7534164" cy="6481604"/>
          </a:xfrm>
          <a:prstGeom prst="rect">
            <a:avLst/>
          </a:prstGeom>
        </p:spPr>
      </p:pic>
      <p:pic>
        <p:nvPicPr>
          <p:cNvPr id="21" name="图形 20">
            <a:extLst>
              <a:ext uri="{FF2B5EF4-FFF2-40B4-BE49-F238E27FC236}">
                <a16:creationId xmlns:a16="http://schemas.microsoft.com/office/drawing/2014/main" id="{AE196E70-3EC7-0E5D-C4D7-DCB01A1FC0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flipV="1">
            <a:off x="7181850" y="-245662"/>
            <a:ext cx="5186356" cy="4461796"/>
          </a:xfrm>
          <a:prstGeom prst="rect">
            <a:avLst/>
          </a:prstGeom>
        </p:spPr>
      </p:pic>
      <p:sp>
        <p:nvSpPr>
          <p:cNvPr id="22" name="文本框 21">
            <a:extLst>
              <a:ext uri="{FF2B5EF4-FFF2-40B4-BE49-F238E27FC236}">
                <a16:creationId xmlns:a16="http://schemas.microsoft.com/office/drawing/2014/main" id="{2E006716-0F31-B75C-532F-BC61CC34F9C0}"/>
              </a:ext>
            </a:extLst>
          </p:cNvPr>
          <p:cNvSpPr txBox="1"/>
          <p:nvPr/>
        </p:nvSpPr>
        <p:spPr>
          <a:xfrm>
            <a:off x="3497977" y="2244903"/>
            <a:ext cx="6207998" cy="12612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7200" dirty="0">
                <a:gradFill flip="none" rotWithShape="1">
                  <a:gsLst>
                    <a:gs pos="58000">
                      <a:schemeClr val="accent1"/>
                    </a:gs>
                    <a:gs pos="0">
                      <a:schemeClr val="accent2">
                        <a:alpha val="76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  <a:tileRect/>
                </a:gradFill>
                <a:latin typeface="+mj-ea"/>
                <a:ea typeface="+mj-ea"/>
              </a:rPr>
              <a:t>未</a:t>
            </a:r>
            <a:r>
              <a:rPr lang="en-US" altLang="zh-CN" sz="7200" dirty="0">
                <a:gradFill flip="none" rotWithShape="1">
                  <a:gsLst>
                    <a:gs pos="58000">
                      <a:schemeClr val="accent1"/>
                    </a:gs>
                    <a:gs pos="0">
                      <a:schemeClr val="accent2">
                        <a:alpha val="76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  <a:tileRect/>
                </a:gradFill>
                <a:latin typeface="+mj-ea"/>
                <a:ea typeface="+mj-ea"/>
              </a:rPr>
              <a:t>/</a:t>
            </a:r>
            <a:r>
              <a:rPr lang="zh-CN" altLang="en-US" sz="7200" dirty="0">
                <a:gradFill flip="none" rotWithShape="1">
                  <a:gsLst>
                    <a:gs pos="58000">
                      <a:schemeClr val="accent1"/>
                    </a:gs>
                    <a:gs pos="0">
                      <a:schemeClr val="accent2">
                        <a:alpha val="76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  <a:tileRect/>
                </a:gradFill>
                <a:latin typeface="+mj-ea"/>
                <a:ea typeface="+mj-ea"/>
              </a:rPr>
              <a:t>来</a:t>
            </a:r>
            <a:r>
              <a:rPr lang="en-US" altLang="zh-CN" sz="7200" dirty="0">
                <a:gradFill flip="none" rotWithShape="1">
                  <a:gsLst>
                    <a:gs pos="58000">
                      <a:schemeClr val="accent1"/>
                    </a:gs>
                    <a:gs pos="0">
                      <a:schemeClr val="accent2">
                        <a:alpha val="76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  <a:tileRect/>
                </a:gradFill>
                <a:latin typeface="+mj-ea"/>
                <a:ea typeface="+mj-ea"/>
              </a:rPr>
              <a:t>/</a:t>
            </a:r>
            <a:r>
              <a:rPr lang="zh-CN" altLang="en-US" sz="7200" dirty="0">
                <a:gradFill flip="none" rotWithShape="1">
                  <a:gsLst>
                    <a:gs pos="58000">
                      <a:schemeClr val="accent1"/>
                    </a:gs>
                    <a:gs pos="0">
                      <a:schemeClr val="accent2">
                        <a:alpha val="76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  <a:tileRect/>
                </a:gradFill>
                <a:latin typeface="+mj-ea"/>
                <a:ea typeface="+mj-ea"/>
              </a:rPr>
              <a:t>规</a:t>
            </a:r>
            <a:r>
              <a:rPr lang="en-US" altLang="zh-CN" sz="7200" dirty="0">
                <a:gradFill flip="none" rotWithShape="1">
                  <a:gsLst>
                    <a:gs pos="58000">
                      <a:schemeClr val="accent1"/>
                    </a:gs>
                    <a:gs pos="0">
                      <a:schemeClr val="accent2">
                        <a:alpha val="76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  <a:tileRect/>
                </a:gradFill>
                <a:latin typeface="+mj-ea"/>
                <a:ea typeface="+mj-ea"/>
              </a:rPr>
              <a:t>/</a:t>
            </a:r>
            <a:r>
              <a:rPr lang="zh-CN" altLang="en-US" sz="7200" dirty="0">
                <a:gradFill flip="none" rotWithShape="1">
                  <a:gsLst>
                    <a:gs pos="58000">
                      <a:schemeClr val="accent1"/>
                    </a:gs>
                    <a:gs pos="0">
                      <a:schemeClr val="accent2">
                        <a:alpha val="76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  <a:tileRect/>
                </a:gradFill>
                <a:latin typeface="+mj-ea"/>
                <a:ea typeface="+mj-ea"/>
              </a:rPr>
              <a:t>划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7461A690-44F8-FC7C-6F1E-109AED29C8A0}"/>
              </a:ext>
            </a:extLst>
          </p:cNvPr>
          <p:cNvSpPr txBox="1"/>
          <p:nvPr/>
        </p:nvSpPr>
        <p:spPr>
          <a:xfrm>
            <a:off x="2270403" y="2183026"/>
            <a:ext cx="1740773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7200" dirty="0">
                <a:gradFill flip="none" rotWithShape="1">
                  <a:gsLst>
                    <a:gs pos="58000">
                      <a:schemeClr val="accent1"/>
                    </a:gs>
                    <a:gs pos="0">
                      <a:schemeClr val="accent2">
                        <a:alpha val="76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  <a:tileRect/>
                </a:gradFill>
                <a:latin typeface="+mj-lt"/>
                <a:ea typeface="+mj-ea"/>
              </a:rPr>
              <a:t>04</a:t>
            </a:r>
            <a:endParaRPr lang="zh-CN" altLang="en-US" sz="7200" dirty="0">
              <a:gradFill flip="none" rotWithShape="1">
                <a:gsLst>
                  <a:gs pos="58000">
                    <a:schemeClr val="accent1"/>
                  </a:gs>
                  <a:gs pos="0">
                    <a:schemeClr val="accent2">
                      <a:alpha val="76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  <a:tileRect/>
              </a:gradFill>
              <a:latin typeface="+mj-lt"/>
              <a:ea typeface="+mj-ea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1CF526B1-7424-6666-BC2E-E5CA4E88D0EA}"/>
              </a:ext>
            </a:extLst>
          </p:cNvPr>
          <p:cNvSpPr txBox="1"/>
          <p:nvPr/>
        </p:nvSpPr>
        <p:spPr>
          <a:xfrm>
            <a:off x="2662341" y="3628809"/>
            <a:ext cx="7610267" cy="4170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000" dirty="0">
                <a:gradFill flip="none" rotWithShape="1">
                  <a:gsLst>
                    <a:gs pos="58000">
                      <a:schemeClr val="accent1"/>
                    </a:gs>
                    <a:gs pos="0">
                      <a:schemeClr val="accent2">
                        <a:alpha val="76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  <a:tileRect/>
                </a:gradFill>
                <a:latin typeface="+mj-ea"/>
                <a:ea typeface="+mj-ea"/>
              </a:rPr>
              <a:t>单击输入文本内容，对标题进行补充说明</a:t>
            </a:r>
            <a:endParaRPr lang="en-US" altLang="zh-CN" sz="2000" dirty="0">
              <a:gradFill flip="none" rotWithShape="1">
                <a:gsLst>
                  <a:gs pos="58000">
                    <a:schemeClr val="accent1"/>
                  </a:gs>
                  <a:gs pos="0">
                    <a:schemeClr val="accent2">
                      <a:alpha val="76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  <a:tileRect/>
              </a:gradFill>
              <a:latin typeface="+mj-ea"/>
              <a:ea typeface="+mj-ea"/>
            </a:endParaRPr>
          </a:p>
        </p:txBody>
      </p: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id="{C0ABACE4-C41E-80BF-1741-7334C7E0F7A9}"/>
              </a:ext>
            </a:extLst>
          </p:cNvPr>
          <p:cNvCxnSpPr>
            <a:cxnSpLocks/>
          </p:cNvCxnSpPr>
          <p:nvPr/>
        </p:nvCxnSpPr>
        <p:spPr>
          <a:xfrm flipH="1">
            <a:off x="2416993" y="3922812"/>
            <a:ext cx="1800000" cy="0"/>
          </a:xfrm>
          <a:prstGeom prst="line">
            <a:avLst/>
          </a:prstGeom>
          <a:ln>
            <a:gradFill flip="none" rotWithShape="1">
              <a:gsLst>
                <a:gs pos="1000">
                  <a:schemeClr val="accent2">
                    <a:alpha val="0"/>
                  </a:schemeClr>
                </a:gs>
                <a:gs pos="100000">
                  <a:schemeClr val="accent2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>
            <a:extLst>
              <a:ext uri="{FF2B5EF4-FFF2-40B4-BE49-F238E27FC236}">
                <a16:creationId xmlns:a16="http://schemas.microsoft.com/office/drawing/2014/main" id="{A677C51B-988A-A772-AD73-4016694BA424}"/>
              </a:ext>
            </a:extLst>
          </p:cNvPr>
          <p:cNvCxnSpPr>
            <a:cxnSpLocks/>
          </p:cNvCxnSpPr>
          <p:nvPr/>
        </p:nvCxnSpPr>
        <p:spPr>
          <a:xfrm flipH="1">
            <a:off x="2182513" y="3781060"/>
            <a:ext cx="1800000" cy="0"/>
          </a:xfrm>
          <a:prstGeom prst="line">
            <a:avLst/>
          </a:prstGeom>
          <a:ln>
            <a:gradFill flip="none" rotWithShape="1">
              <a:gsLst>
                <a:gs pos="1000">
                  <a:schemeClr val="accent2">
                    <a:alpha val="0"/>
                  </a:schemeClr>
                </a:gs>
                <a:gs pos="100000">
                  <a:schemeClr val="accent2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9631954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8" name="图形 157">
            <a:extLst>
              <a:ext uri="{FF2B5EF4-FFF2-40B4-BE49-F238E27FC236}">
                <a16:creationId xmlns:a16="http://schemas.microsoft.com/office/drawing/2014/main" id="{8E9DBC61-1445-6F57-DAC9-12694CCDD29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20168540" flipH="1">
            <a:off x="-114354" y="1801482"/>
            <a:ext cx="5419794" cy="4662622"/>
          </a:xfrm>
          <a:prstGeom prst="rect">
            <a:avLst/>
          </a:prstGeom>
        </p:spPr>
      </p:pic>
      <p:pic>
        <p:nvPicPr>
          <p:cNvPr id="23" name="图形 22">
            <a:extLst>
              <a:ext uri="{FF2B5EF4-FFF2-40B4-BE49-F238E27FC236}">
                <a16:creationId xmlns:a16="http://schemas.microsoft.com/office/drawing/2014/main" id="{22530BDC-2391-3F88-B5BE-41F3B3BF18D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20763912" flipV="1">
            <a:off x="7574338" y="-889425"/>
            <a:ext cx="4934080" cy="4244763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0041A22A-5DC6-2A2A-C20C-C639B50376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单击输入此处标题</a:t>
            </a:r>
          </a:p>
        </p:txBody>
      </p:sp>
      <p:sp>
        <p:nvSpPr>
          <p:cNvPr id="67" name="矩形 66">
            <a:extLst>
              <a:ext uri="{FF2B5EF4-FFF2-40B4-BE49-F238E27FC236}">
                <a16:creationId xmlns:a16="http://schemas.microsoft.com/office/drawing/2014/main" id="{BB4A3C2C-80DF-C2DC-9F94-B2AE66DD5659}"/>
              </a:ext>
            </a:extLst>
          </p:cNvPr>
          <p:cNvSpPr/>
          <p:nvPr/>
        </p:nvSpPr>
        <p:spPr>
          <a:xfrm>
            <a:off x="10575671" y="6152973"/>
            <a:ext cx="111478" cy="2924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矩形 67">
            <a:extLst>
              <a:ext uri="{FF2B5EF4-FFF2-40B4-BE49-F238E27FC236}">
                <a16:creationId xmlns:a16="http://schemas.microsoft.com/office/drawing/2014/main" id="{30E6E939-BC81-DD82-5C69-E52698E5CA95}"/>
              </a:ext>
            </a:extLst>
          </p:cNvPr>
          <p:cNvSpPr/>
          <p:nvPr/>
        </p:nvSpPr>
        <p:spPr>
          <a:xfrm>
            <a:off x="10813796" y="6152973"/>
            <a:ext cx="111478" cy="2924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矩形 68">
            <a:extLst>
              <a:ext uri="{FF2B5EF4-FFF2-40B4-BE49-F238E27FC236}">
                <a16:creationId xmlns:a16="http://schemas.microsoft.com/office/drawing/2014/main" id="{2D2F28FD-CA37-ED47-4599-0F0C125B1DCD}"/>
              </a:ext>
            </a:extLst>
          </p:cNvPr>
          <p:cNvSpPr/>
          <p:nvPr/>
        </p:nvSpPr>
        <p:spPr>
          <a:xfrm>
            <a:off x="11051921" y="6152973"/>
            <a:ext cx="111478" cy="2924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矩形 69">
            <a:extLst>
              <a:ext uri="{FF2B5EF4-FFF2-40B4-BE49-F238E27FC236}">
                <a16:creationId xmlns:a16="http://schemas.microsoft.com/office/drawing/2014/main" id="{BB5637A7-4D3B-3DF9-2837-92CE5CF9158C}"/>
              </a:ext>
            </a:extLst>
          </p:cNvPr>
          <p:cNvSpPr/>
          <p:nvPr/>
        </p:nvSpPr>
        <p:spPr>
          <a:xfrm>
            <a:off x="11290046" y="6152973"/>
            <a:ext cx="111478" cy="2924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1" name="梯形 140">
            <a:extLst>
              <a:ext uri="{FF2B5EF4-FFF2-40B4-BE49-F238E27FC236}">
                <a16:creationId xmlns:a16="http://schemas.microsoft.com/office/drawing/2014/main" id="{6448781C-849C-C266-F7E0-BA723BD4F079}"/>
              </a:ext>
            </a:extLst>
          </p:cNvPr>
          <p:cNvSpPr/>
          <p:nvPr/>
        </p:nvSpPr>
        <p:spPr>
          <a:xfrm>
            <a:off x="806386" y="2079352"/>
            <a:ext cx="5534025" cy="446540"/>
          </a:xfrm>
          <a:prstGeom prst="trapezoid">
            <a:avLst>
              <a:gd name="adj" fmla="val 183817"/>
            </a:avLst>
          </a:prstGeom>
          <a:gradFill flip="none" rotWithShape="1">
            <a:gsLst>
              <a:gs pos="39000">
                <a:srgbClr val="3CB4E3">
                  <a:alpha val="18000"/>
                </a:srgbClr>
              </a:gs>
              <a:gs pos="100000">
                <a:schemeClr val="accent1">
                  <a:alpha val="0"/>
                </a:schemeClr>
              </a:gs>
              <a:gs pos="0">
                <a:schemeClr val="accent2">
                  <a:alpha val="52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2" name="箭头: 上 141">
            <a:extLst>
              <a:ext uri="{FF2B5EF4-FFF2-40B4-BE49-F238E27FC236}">
                <a16:creationId xmlns:a16="http://schemas.microsoft.com/office/drawing/2014/main" id="{67635508-5180-FC74-3B1D-2DB4017EA0D9}"/>
              </a:ext>
            </a:extLst>
          </p:cNvPr>
          <p:cNvSpPr/>
          <p:nvPr/>
        </p:nvSpPr>
        <p:spPr>
          <a:xfrm>
            <a:off x="1367135" y="1953794"/>
            <a:ext cx="302049" cy="330147"/>
          </a:xfrm>
          <a:prstGeom prst="upArrow">
            <a:avLst/>
          </a:prstGeom>
          <a:gradFill flip="none" rotWithShape="1">
            <a:gsLst>
              <a:gs pos="39000">
                <a:srgbClr val="3CB4E3">
                  <a:alpha val="18000"/>
                </a:srgbClr>
              </a:gs>
              <a:gs pos="100000">
                <a:schemeClr val="accent1">
                  <a:alpha val="64000"/>
                </a:schemeClr>
              </a:gs>
              <a:gs pos="0">
                <a:schemeClr val="accent2">
                  <a:alpha val="52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3" name="箭头: 上 142">
            <a:extLst>
              <a:ext uri="{FF2B5EF4-FFF2-40B4-BE49-F238E27FC236}">
                <a16:creationId xmlns:a16="http://schemas.microsoft.com/office/drawing/2014/main" id="{C7F7CCFE-E292-D33B-77D0-0567BDA3BFDB}"/>
              </a:ext>
            </a:extLst>
          </p:cNvPr>
          <p:cNvSpPr/>
          <p:nvPr/>
        </p:nvSpPr>
        <p:spPr>
          <a:xfrm>
            <a:off x="1683827" y="1623647"/>
            <a:ext cx="302049" cy="330147"/>
          </a:xfrm>
          <a:prstGeom prst="upArrow">
            <a:avLst/>
          </a:prstGeom>
          <a:gradFill flip="none" rotWithShape="1">
            <a:gsLst>
              <a:gs pos="39000">
                <a:srgbClr val="3CB4E3">
                  <a:alpha val="18000"/>
                </a:srgbClr>
              </a:gs>
              <a:gs pos="100000">
                <a:schemeClr val="accent1">
                  <a:alpha val="64000"/>
                </a:schemeClr>
              </a:gs>
              <a:gs pos="0">
                <a:schemeClr val="accent2">
                  <a:alpha val="52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4" name="箭头: 上 143">
            <a:extLst>
              <a:ext uri="{FF2B5EF4-FFF2-40B4-BE49-F238E27FC236}">
                <a16:creationId xmlns:a16="http://schemas.microsoft.com/office/drawing/2014/main" id="{227B160D-AB34-F325-91A0-D00A9D04EFD2}"/>
              </a:ext>
            </a:extLst>
          </p:cNvPr>
          <p:cNvSpPr/>
          <p:nvPr/>
        </p:nvSpPr>
        <p:spPr>
          <a:xfrm>
            <a:off x="4894556" y="1460655"/>
            <a:ext cx="302049" cy="330147"/>
          </a:xfrm>
          <a:prstGeom prst="upArrow">
            <a:avLst/>
          </a:prstGeom>
          <a:gradFill flip="none" rotWithShape="1">
            <a:gsLst>
              <a:gs pos="39000">
                <a:srgbClr val="3CB4E3">
                  <a:alpha val="18000"/>
                </a:srgbClr>
              </a:gs>
              <a:gs pos="100000">
                <a:schemeClr val="accent1">
                  <a:alpha val="64000"/>
                </a:schemeClr>
              </a:gs>
              <a:gs pos="0">
                <a:schemeClr val="accent2">
                  <a:alpha val="52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5" name="箭头: 上 144">
            <a:extLst>
              <a:ext uri="{FF2B5EF4-FFF2-40B4-BE49-F238E27FC236}">
                <a16:creationId xmlns:a16="http://schemas.microsoft.com/office/drawing/2014/main" id="{1274DFBE-ED19-6004-E1AF-FF350BAC4678}"/>
              </a:ext>
            </a:extLst>
          </p:cNvPr>
          <p:cNvSpPr/>
          <p:nvPr/>
        </p:nvSpPr>
        <p:spPr>
          <a:xfrm>
            <a:off x="5406760" y="1865597"/>
            <a:ext cx="302049" cy="330147"/>
          </a:xfrm>
          <a:prstGeom prst="upArrow">
            <a:avLst/>
          </a:prstGeom>
          <a:gradFill flip="none" rotWithShape="1">
            <a:gsLst>
              <a:gs pos="39000">
                <a:srgbClr val="3CB4E3">
                  <a:alpha val="18000"/>
                </a:srgbClr>
              </a:gs>
              <a:gs pos="100000">
                <a:schemeClr val="accent1">
                  <a:alpha val="64000"/>
                </a:schemeClr>
              </a:gs>
              <a:gs pos="0">
                <a:schemeClr val="accent2">
                  <a:alpha val="52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7" name="文本框 146">
            <a:extLst>
              <a:ext uri="{FF2B5EF4-FFF2-40B4-BE49-F238E27FC236}">
                <a16:creationId xmlns:a16="http://schemas.microsoft.com/office/drawing/2014/main" id="{ABEB30C5-1A08-EA87-FBB5-E3F774AF11E7}"/>
              </a:ext>
            </a:extLst>
          </p:cNvPr>
          <p:cNvSpPr txBox="1"/>
          <p:nvPr/>
        </p:nvSpPr>
        <p:spPr>
          <a:xfrm>
            <a:off x="2333151" y="1399796"/>
            <a:ext cx="2199487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6600" dirty="0">
                <a:solidFill>
                  <a:schemeClr val="bg1"/>
                </a:solidFill>
                <a:latin typeface="+mj-lt"/>
                <a:ea typeface="+mj-ea"/>
              </a:rPr>
              <a:t>85%</a:t>
            </a:r>
            <a:endParaRPr lang="zh-CN" altLang="en-US" sz="6600" dirty="0">
              <a:solidFill>
                <a:schemeClr val="bg1"/>
              </a:solidFill>
              <a:latin typeface="+mj-lt"/>
              <a:ea typeface="+mj-ea"/>
            </a:endParaRPr>
          </a:p>
        </p:txBody>
      </p:sp>
      <p:sp>
        <p:nvSpPr>
          <p:cNvPr id="151" name="梯形 150">
            <a:extLst>
              <a:ext uri="{FF2B5EF4-FFF2-40B4-BE49-F238E27FC236}">
                <a16:creationId xmlns:a16="http://schemas.microsoft.com/office/drawing/2014/main" id="{C40500B1-94F5-E7FA-B16F-3799B6187F49}"/>
              </a:ext>
            </a:extLst>
          </p:cNvPr>
          <p:cNvSpPr/>
          <p:nvPr/>
        </p:nvSpPr>
        <p:spPr>
          <a:xfrm>
            <a:off x="6054115" y="3473756"/>
            <a:ext cx="5534025" cy="446540"/>
          </a:xfrm>
          <a:prstGeom prst="trapezoid">
            <a:avLst>
              <a:gd name="adj" fmla="val 183817"/>
            </a:avLst>
          </a:prstGeom>
          <a:gradFill flip="none" rotWithShape="1">
            <a:gsLst>
              <a:gs pos="39000">
                <a:srgbClr val="3CB4E3">
                  <a:alpha val="18000"/>
                </a:srgbClr>
              </a:gs>
              <a:gs pos="100000">
                <a:schemeClr val="accent1">
                  <a:alpha val="0"/>
                </a:schemeClr>
              </a:gs>
              <a:gs pos="0">
                <a:schemeClr val="accent2">
                  <a:alpha val="52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2" name="箭头: 上 151">
            <a:extLst>
              <a:ext uri="{FF2B5EF4-FFF2-40B4-BE49-F238E27FC236}">
                <a16:creationId xmlns:a16="http://schemas.microsoft.com/office/drawing/2014/main" id="{8CF50B5A-4A96-26CF-6AC1-4D7E1824A6B2}"/>
              </a:ext>
            </a:extLst>
          </p:cNvPr>
          <p:cNvSpPr/>
          <p:nvPr/>
        </p:nvSpPr>
        <p:spPr>
          <a:xfrm>
            <a:off x="6614864" y="3348198"/>
            <a:ext cx="302049" cy="330147"/>
          </a:xfrm>
          <a:prstGeom prst="upArrow">
            <a:avLst/>
          </a:prstGeom>
          <a:gradFill flip="none" rotWithShape="1">
            <a:gsLst>
              <a:gs pos="39000">
                <a:srgbClr val="3CB4E3">
                  <a:alpha val="18000"/>
                </a:srgbClr>
              </a:gs>
              <a:gs pos="100000">
                <a:schemeClr val="accent1">
                  <a:alpha val="64000"/>
                </a:schemeClr>
              </a:gs>
              <a:gs pos="0">
                <a:schemeClr val="accent2">
                  <a:alpha val="52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3" name="箭头: 上 152">
            <a:extLst>
              <a:ext uri="{FF2B5EF4-FFF2-40B4-BE49-F238E27FC236}">
                <a16:creationId xmlns:a16="http://schemas.microsoft.com/office/drawing/2014/main" id="{0E5DD5C2-9FAE-5BA7-5B9A-344A2895C117}"/>
              </a:ext>
            </a:extLst>
          </p:cNvPr>
          <p:cNvSpPr/>
          <p:nvPr/>
        </p:nvSpPr>
        <p:spPr>
          <a:xfrm>
            <a:off x="6931556" y="3018051"/>
            <a:ext cx="302049" cy="330147"/>
          </a:xfrm>
          <a:prstGeom prst="upArrow">
            <a:avLst/>
          </a:prstGeom>
          <a:gradFill flip="none" rotWithShape="1">
            <a:gsLst>
              <a:gs pos="39000">
                <a:srgbClr val="3CB4E3">
                  <a:alpha val="18000"/>
                </a:srgbClr>
              </a:gs>
              <a:gs pos="100000">
                <a:schemeClr val="accent1">
                  <a:alpha val="64000"/>
                </a:schemeClr>
              </a:gs>
              <a:gs pos="0">
                <a:schemeClr val="accent2">
                  <a:alpha val="52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4" name="箭头: 上 153">
            <a:extLst>
              <a:ext uri="{FF2B5EF4-FFF2-40B4-BE49-F238E27FC236}">
                <a16:creationId xmlns:a16="http://schemas.microsoft.com/office/drawing/2014/main" id="{AE9CA107-2483-B147-A740-03D382655BFF}"/>
              </a:ext>
            </a:extLst>
          </p:cNvPr>
          <p:cNvSpPr/>
          <p:nvPr/>
        </p:nvSpPr>
        <p:spPr>
          <a:xfrm>
            <a:off x="10041378" y="2823679"/>
            <a:ext cx="302049" cy="330147"/>
          </a:xfrm>
          <a:prstGeom prst="upArrow">
            <a:avLst/>
          </a:prstGeom>
          <a:gradFill flip="none" rotWithShape="1">
            <a:gsLst>
              <a:gs pos="39000">
                <a:srgbClr val="3CB4E3">
                  <a:alpha val="18000"/>
                </a:srgbClr>
              </a:gs>
              <a:gs pos="100000">
                <a:schemeClr val="accent1">
                  <a:alpha val="64000"/>
                </a:schemeClr>
              </a:gs>
              <a:gs pos="0">
                <a:schemeClr val="accent2">
                  <a:alpha val="52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5" name="箭头: 上 154">
            <a:extLst>
              <a:ext uri="{FF2B5EF4-FFF2-40B4-BE49-F238E27FC236}">
                <a16:creationId xmlns:a16="http://schemas.microsoft.com/office/drawing/2014/main" id="{C21D5A86-B2B1-3659-B425-4EBBE78D8E98}"/>
              </a:ext>
            </a:extLst>
          </p:cNvPr>
          <p:cNvSpPr/>
          <p:nvPr/>
        </p:nvSpPr>
        <p:spPr>
          <a:xfrm>
            <a:off x="10546054" y="3258174"/>
            <a:ext cx="302049" cy="330147"/>
          </a:xfrm>
          <a:prstGeom prst="upArrow">
            <a:avLst/>
          </a:prstGeom>
          <a:gradFill flip="none" rotWithShape="1">
            <a:gsLst>
              <a:gs pos="39000">
                <a:srgbClr val="3CB4E3">
                  <a:alpha val="18000"/>
                </a:srgbClr>
              </a:gs>
              <a:gs pos="100000">
                <a:schemeClr val="accent1">
                  <a:alpha val="64000"/>
                </a:schemeClr>
              </a:gs>
              <a:gs pos="0">
                <a:schemeClr val="accent2">
                  <a:alpha val="52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7" name="文本框 156">
            <a:extLst>
              <a:ext uri="{FF2B5EF4-FFF2-40B4-BE49-F238E27FC236}">
                <a16:creationId xmlns:a16="http://schemas.microsoft.com/office/drawing/2014/main" id="{EE166640-24FF-8CC0-C510-E7B980BD5030}"/>
              </a:ext>
            </a:extLst>
          </p:cNvPr>
          <p:cNvSpPr txBox="1"/>
          <p:nvPr/>
        </p:nvSpPr>
        <p:spPr>
          <a:xfrm>
            <a:off x="7580880" y="2794200"/>
            <a:ext cx="2199487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6600" dirty="0">
                <a:solidFill>
                  <a:schemeClr val="bg1"/>
                </a:solidFill>
                <a:latin typeface="+mj-lt"/>
                <a:ea typeface="+mj-ea"/>
              </a:rPr>
              <a:t>85%</a:t>
            </a:r>
            <a:endParaRPr lang="zh-CN" altLang="en-US" sz="6600" dirty="0">
              <a:solidFill>
                <a:schemeClr val="bg1"/>
              </a:solidFill>
              <a:latin typeface="+mj-lt"/>
              <a:ea typeface="+mj-ea"/>
            </a:endParaRPr>
          </a:p>
        </p:txBody>
      </p:sp>
      <p:sp>
        <p:nvSpPr>
          <p:cNvPr id="159" name="文本框 158">
            <a:extLst>
              <a:ext uri="{FF2B5EF4-FFF2-40B4-BE49-F238E27FC236}">
                <a16:creationId xmlns:a16="http://schemas.microsoft.com/office/drawing/2014/main" id="{63566DD6-432A-6C67-18FE-09A5B5968562}"/>
              </a:ext>
            </a:extLst>
          </p:cNvPr>
          <p:cNvSpPr txBox="1"/>
          <p:nvPr/>
        </p:nvSpPr>
        <p:spPr>
          <a:xfrm>
            <a:off x="1494921" y="3014303"/>
            <a:ext cx="39853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请输入对应的文本内容，请输入对应的文本内容，请输入对应的文本内容。</a:t>
            </a:r>
          </a:p>
        </p:txBody>
      </p:sp>
      <p:sp>
        <p:nvSpPr>
          <p:cNvPr id="160" name="文本框 159">
            <a:extLst>
              <a:ext uri="{FF2B5EF4-FFF2-40B4-BE49-F238E27FC236}">
                <a16:creationId xmlns:a16="http://schemas.microsoft.com/office/drawing/2014/main" id="{B66D8D7C-9561-FCA3-A0CC-DBF65B519614}"/>
              </a:ext>
            </a:extLst>
          </p:cNvPr>
          <p:cNvSpPr txBox="1"/>
          <p:nvPr/>
        </p:nvSpPr>
        <p:spPr>
          <a:xfrm>
            <a:off x="6828458" y="4413186"/>
            <a:ext cx="39853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请输入对应的文本内容，请输入对应的文本内容，请输入对应的文本内容。</a:t>
            </a:r>
          </a:p>
        </p:txBody>
      </p:sp>
      <p:pic>
        <p:nvPicPr>
          <p:cNvPr id="164" name="图片 163">
            <a:extLst>
              <a:ext uri="{FF2B5EF4-FFF2-40B4-BE49-F238E27FC236}">
                <a16:creationId xmlns:a16="http://schemas.microsoft.com/office/drawing/2014/main" id="{E268A166-F4C6-DD2E-D81E-38841F5D952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81777" y="1910604"/>
            <a:ext cx="3771257" cy="1145298"/>
          </a:xfrm>
          <a:prstGeom prst="rect">
            <a:avLst/>
          </a:prstGeom>
        </p:spPr>
      </p:pic>
      <p:pic>
        <p:nvPicPr>
          <p:cNvPr id="165" name="图片 164">
            <a:extLst>
              <a:ext uri="{FF2B5EF4-FFF2-40B4-BE49-F238E27FC236}">
                <a16:creationId xmlns:a16="http://schemas.microsoft.com/office/drawing/2014/main" id="{0161C7FC-ABE4-708E-084B-EF50F6A7F2B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48744" y="3347647"/>
            <a:ext cx="3771257" cy="1145298"/>
          </a:xfrm>
          <a:prstGeom prst="rect">
            <a:avLst/>
          </a:prstGeom>
        </p:spPr>
      </p:pic>
      <p:sp>
        <p:nvSpPr>
          <p:cNvPr id="156" name="文本框 155">
            <a:extLst>
              <a:ext uri="{FF2B5EF4-FFF2-40B4-BE49-F238E27FC236}">
                <a16:creationId xmlns:a16="http://schemas.microsoft.com/office/drawing/2014/main" id="{A07FA3D5-72F8-215E-96B3-6D461D406D40}"/>
              </a:ext>
            </a:extLst>
          </p:cNvPr>
          <p:cNvSpPr txBox="1"/>
          <p:nvPr/>
        </p:nvSpPr>
        <p:spPr>
          <a:xfrm>
            <a:off x="7509462" y="4027754"/>
            <a:ext cx="2270905" cy="2723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请输入你的小标题</a:t>
            </a:r>
          </a:p>
        </p:txBody>
      </p:sp>
      <p:sp>
        <p:nvSpPr>
          <p:cNvPr id="146" name="文本框 145">
            <a:extLst>
              <a:ext uri="{FF2B5EF4-FFF2-40B4-BE49-F238E27FC236}">
                <a16:creationId xmlns:a16="http://schemas.microsoft.com/office/drawing/2014/main" id="{3E4A3F8E-DC25-78E7-0FEB-83A1CF90F4F1}"/>
              </a:ext>
            </a:extLst>
          </p:cNvPr>
          <p:cNvSpPr txBox="1"/>
          <p:nvPr/>
        </p:nvSpPr>
        <p:spPr>
          <a:xfrm>
            <a:off x="2261733" y="2633350"/>
            <a:ext cx="2270905" cy="2723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请输入你的小标题</a:t>
            </a:r>
          </a:p>
        </p:txBody>
      </p:sp>
      <p:cxnSp>
        <p:nvCxnSpPr>
          <p:cNvPr id="166" name="直接连接符 165">
            <a:extLst>
              <a:ext uri="{FF2B5EF4-FFF2-40B4-BE49-F238E27FC236}">
                <a16:creationId xmlns:a16="http://schemas.microsoft.com/office/drawing/2014/main" id="{444AB65C-093A-0560-1DE5-94AC7E221D5F}"/>
              </a:ext>
            </a:extLst>
          </p:cNvPr>
          <p:cNvCxnSpPr>
            <a:cxnSpLocks/>
          </p:cNvCxnSpPr>
          <p:nvPr/>
        </p:nvCxnSpPr>
        <p:spPr>
          <a:xfrm flipH="1">
            <a:off x="1683827" y="3014303"/>
            <a:ext cx="2016000" cy="0"/>
          </a:xfrm>
          <a:prstGeom prst="line">
            <a:avLst/>
          </a:prstGeom>
          <a:ln>
            <a:gradFill flip="none" rotWithShape="1">
              <a:gsLst>
                <a:gs pos="1000">
                  <a:schemeClr val="accent2">
                    <a:alpha val="0"/>
                  </a:schemeClr>
                </a:gs>
                <a:gs pos="100000">
                  <a:schemeClr val="accent2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7" name="直接连接符 166">
            <a:extLst>
              <a:ext uri="{FF2B5EF4-FFF2-40B4-BE49-F238E27FC236}">
                <a16:creationId xmlns:a16="http://schemas.microsoft.com/office/drawing/2014/main" id="{FEBF83BE-165B-9453-C5B2-0D6CB800C1F0}"/>
              </a:ext>
            </a:extLst>
          </p:cNvPr>
          <p:cNvCxnSpPr>
            <a:cxnSpLocks/>
          </p:cNvCxnSpPr>
          <p:nvPr/>
        </p:nvCxnSpPr>
        <p:spPr>
          <a:xfrm flipH="1">
            <a:off x="7031114" y="4417589"/>
            <a:ext cx="2016000" cy="0"/>
          </a:xfrm>
          <a:prstGeom prst="line">
            <a:avLst/>
          </a:prstGeom>
          <a:ln>
            <a:gradFill flip="none" rotWithShape="1">
              <a:gsLst>
                <a:gs pos="1000">
                  <a:schemeClr val="accent2">
                    <a:alpha val="0"/>
                  </a:schemeClr>
                </a:gs>
                <a:gs pos="100000">
                  <a:schemeClr val="accent2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6761260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>
            <a:extLst>
              <a:ext uri="{FF2B5EF4-FFF2-40B4-BE49-F238E27FC236}">
                <a16:creationId xmlns:a16="http://schemas.microsoft.com/office/drawing/2014/main" id="{E1A832B4-3B17-AD64-BFD2-DF697A162EA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0721" y="679874"/>
            <a:ext cx="3771257" cy="1145298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0041A22A-5DC6-2A2A-C20C-C639B50376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单击输入此处标题</a:t>
            </a:r>
          </a:p>
        </p:txBody>
      </p: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id="{5C9B6679-A7EE-576A-ECE2-0BBD9FD96C54}"/>
              </a:ext>
            </a:extLst>
          </p:cNvPr>
          <p:cNvCxnSpPr>
            <a:cxnSpLocks/>
          </p:cNvCxnSpPr>
          <p:nvPr/>
        </p:nvCxnSpPr>
        <p:spPr>
          <a:xfrm>
            <a:off x="7643150" y="1208721"/>
            <a:ext cx="1476000" cy="0"/>
          </a:xfrm>
          <a:prstGeom prst="line">
            <a:avLst/>
          </a:prstGeom>
          <a:ln>
            <a:gradFill flip="none" rotWithShape="1">
              <a:gsLst>
                <a:gs pos="1000">
                  <a:schemeClr val="accent2">
                    <a:alpha val="0"/>
                  </a:schemeClr>
                </a:gs>
                <a:gs pos="100000">
                  <a:schemeClr val="accent2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id="{2C188BC1-0BFF-3A64-8FBF-D865B4D1519E}"/>
              </a:ext>
            </a:extLst>
          </p:cNvPr>
          <p:cNvCxnSpPr>
            <a:cxnSpLocks/>
          </p:cNvCxnSpPr>
          <p:nvPr/>
        </p:nvCxnSpPr>
        <p:spPr>
          <a:xfrm>
            <a:off x="7982271" y="1377360"/>
            <a:ext cx="1476000" cy="0"/>
          </a:xfrm>
          <a:prstGeom prst="line">
            <a:avLst/>
          </a:prstGeom>
          <a:ln>
            <a:gradFill flip="none" rotWithShape="1">
              <a:gsLst>
                <a:gs pos="1000">
                  <a:schemeClr val="accent2">
                    <a:alpha val="0"/>
                  </a:schemeClr>
                </a:gs>
                <a:gs pos="100000">
                  <a:schemeClr val="accent2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任意多边形: 形状 27">
            <a:extLst>
              <a:ext uri="{FF2B5EF4-FFF2-40B4-BE49-F238E27FC236}">
                <a16:creationId xmlns:a16="http://schemas.microsoft.com/office/drawing/2014/main" id="{3D67C80B-180B-7F48-1714-36D6201DED5A}"/>
              </a:ext>
            </a:extLst>
          </p:cNvPr>
          <p:cNvSpPr/>
          <p:nvPr/>
        </p:nvSpPr>
        <p:spPr>
          <a:xfrm flipH="1" flipV="1">
            <a:off x="534895" y="1364955"/>
            <a:ext cx="9132692" cy="1386258"/>
          </a:xfrm>
          <a:custGeom>
            <a:avLst/>
            <a:gdLst>
              <a:gd name="connsiteX0" fmla="*/ 10544177 w 10544177"/>
              <a:gd name="connsiteY0" fmla="*/ 4498973 h 4498973"/>
              <a:gd name="connsiteX1" fmla="*/ 2437438 w 10544177"/>
              <a:gd name="connsiteY1" fmla="*/ 4498973 h 4498973"/>
              <a:gd name="connsiteX2" fmla="*/ 1695452 w 10544177"/>
              <a:gd name="connsiteY2" fmla="*/ 3756987 h 4498973"/>
              <a:gd name="connsiteX3" fmla="*/ 1695452 w 10544177"/>
              <a:gd name="connsiteY3" fmla="*/ 3752849 h 4498973"/>
              <a:gd name="connsiteX4" fmla="*/ 0 w 10544177"/>
              <a:gd name="connsiteY4" fmla="*/ 3752849 h 4498973"/>
              <a:gd name="connsiteX5" fmla="*/ 0 w 10544177"/>
              <a:gd name="connsiteY5" fmla="*/ 0 h 4498973"/>
              <a:gd name="connsiteX6" fmla="*/ 7339248 w 10544177"/>
              <a:gd name="connsiteY6" fmla="*/ 0 h 4498973"/>
              <a:gd name="connsiteX7" fmla="*/ 8015521 w 10544177"/>
              <a:gd name="connsiteY7" fmla="*/ 676273 h 4498973"/>
              <a:gd name="connsiteX8" fmla="*/ 10544177 w 10544177"/>
              <a:gd name="connsiteY8" fmla="*/ 676273 h 44989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544177" h="4498973">
                <a:moveTo>
                  <a:pt x="10544177" y="4498973"/>
                </a:moveTo>
                <a:lnTo>
                  <a:pt x="2437438" y="4498973"/>
                </a:lnTo>
                <a:lnTo>
                  <a:pt x="1695452" y="3756987"/>
                </a:lnTo>
                <a:lnTo>
                  <a:pt x="1695452" y="3752849"/>
                </a:lnTo>
                <a:lnTo>
                  <a:pt x="0" y="3752849"/>
                </a:lnTo>
                <a:lnTo>
                  <a:pt x="0" y="0"/>
                </a:lnTo>
                <a:lnTo>
                  <a:pt x="7339248" y="0"/>
                </a:lnTo>
                <a:lnTo>
                  <a:pt x="8015521" y="676273"/>
                </a:lnTo>
                <a:lnTo>
                  <a:pt x="10544177" y="676273"/>
                </a:lnTo>
                <a:close/>
              </a:path>
            </a:pathLst>
          </a:custGeom>
          <a:gradFill>
            <a:gsLst>
              <a:gs pos="1000">
                <a:schemeClr val="accent1">
                  <a:alpha val="10000"/>
                </a:schemeClr>
              </a:gs>
              <a:gs pos="100000">
                <a:schemeClr val="accent2">
                  <a:alpha val="30000"/>
                </a:schemeClr>
              </a:gs>
            </a:gsLst>
            <a:lin ang="5400000" scaled="1"/>
          </a:gra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id="{1D263089-AA26-0CE9-85AD-C8EB415B5428}"/>
              </a:ext>
            </a:extLst>
          </p:cNvPr>
          <p:cNvSpPr/>
          <p:nvPr/>
        </p:nvSpPr>
        <p:spPr>
          <a:xfrm flipH="1" flipV="1">
            <a:off x="482591" y="1274163"/>
            <a:ext cx="9237301" cy="1566186"/>
          </a:xfrm>
          <a:custGeom>
            <a:avLst/>
            <a:gdLst>
              <a:gd name="connsiteX0" fmla="*/ 10544177 w 10544177"/>
              <a:gd name="connsiteY0" fmla="*/ 4498973 h 4498973"/>
              <a:gd name="connsiteX1" fmla="*/ 2437438 w 10544177"/>
              <a:gd name="connsiteY1" fmla="*/ 4498973 h 4498973"/>
              <a:gd name="connsiteX2" fmla="*/ 1695452 w 10544177"/>
              <a:gd name="connsiteY2" fmla="*/ 3756987 h 4498973"/>
              <a:gd name="connsiteX3" fmla="*/ 1695452 w 10544177"/>
              <a:gd name="connsiteY3" fmla="*/ 3752849 h 4498973"/>
              <a:gd name="connsiteX4" fmla="*/ 0 w 10544177"/>
              <a:gd name="connsiteY4" fmla="*/ 3752849 h 4498973"/>
              <a:gd name="connsiteX5" fmla="*/ 0 w 10544177"/>
              <a:gd name="connsiteY5" fmla="*/ 0 h 4498973"/>
              <a:gd name="connsiteX6" fmla="*/ 7339248 w 10544177"/>
              <a:gd name="connsiteY6" fmla="*/ 0 h 4498973"/>
              <a:gd name="connsiteX7" fmla="*/ 8015521 w 10544177"/>
              <a:gd name="connsiteY7" fmla="*/ 676273 h 4498973"/>
              <a:gd name="connsiteX8" fmla="*/ 10544177 w 10544177"/>
              <a:gd name="connsiteY8" fmla="*/ 676273 h 44989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544177" h="4498973">
                <a:moveTo>
                  <a:pt x="10544177" y="4498973"/>
                </a:moveTo>
                <a:lnTo>
                  <a:pt x="2437438" y="4498973"/>
                </a:lnTo>
                <a:lnTo>
                  <a:pt x="1695452" y="3756987"/>
                </a:lnTo>
                <a:lnTo>
                  <a:pt x="1695452" y="3752849"/>
                </a:lnTo>
                <a:lnTo>
                  <a:pt x="0" y="3752849"/>
                </a:lnTo>
                <a:lnTo>
                  <a:pt x="0" y="0"/>
                </a:lnTo>
                <a:lnTo>
                  <a:pt x="7339248" y="0"/>
                </a:lnTo>
                <a:lnTo>
                  <a:pt x="8015521" y="676273"/>
                </a:lnTo>
                <a:lnTo>
                  <a:pt x="10544177" y="676273"/>
                </a:lnTo>
                <a:close/>
              </a:path>
            </a:pathLst>
          </a:custGeom>
          <a:noFill/>
          <a:ln w="1905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30" name="图片 29">
            <a:extLst>
              <a:ext uri="{FF2B5EF4-FFF2-40B4-BE49-F238E27FC236}">
                <a16:creationId xmlns:a16="http://schemas.microsoft.com/office/drawing/2014/main" id="{C0DA00C5-EA52-5476-F513-82DAB55984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643" y="1786276"/>
            <a:ext cx="3771257" cy="2086808"/>
          </a:xfrm>
          <a:prstGeom prst="rect">
            <a:avLst/>
          </a:prstGeom>
        </p:spPr>
      </p:pic>
      <p:sp>
        <p:nvSpPr>
          <p:cNvPr id="17" name="文本框 16">
            <a:extLst>
              <a:ext uri="{FF2B5EF4-FFF2-40B4-BE49-F238E27FC236}">
                <a16:creationId xmlns:a16="http://schemas.microsoft.com/office/drawing/2014/main" id="{43EBBC11-F5FA-2535-45D7-146C7672E4B2}"/>
              </a:ext>
            </a:extLst>
          </p:cNvPr>
          <p:cNvSpPr txBox="1"/>
          <p:nvPr/>
        </p:nvSpPr>
        <p:spPr>
          <a:xfrm>
            <a:off x="481068" y="1778857"/>
            <a:ext cx="25095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请输入你的小标题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F9DD795D-6A1A-9FE6-E7B0-370CBD12BB22}"/>
              </a:ext>
            </a:extLst>
          </p:cNvPr>
          <p:cNvSpPr txBox="1"/>
          <p:nvPr/>
        </p:nvSpPr>
        <p:spPr>
          <a:xfrm>
            <a:off x="3408207" y="1693884"/>
            <a:ext cx="601155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请输入对应的文本内容，请输入对应的文本内容，请输入对应的文本内容，请输入对应的文本内容，请输入对应的文本内容，请输入对应的文本内容，请输入对应的文本内容。</a:t>
            </a:r>
          </a:p>
        </p:txBody>
      </p:sp>
      <p:sp>
        <p:nvSpPr>
          <p:cNvPr id="41" name="矩形 40">
            <a:extLst>
              <a:ext uri="{FF2B5EF4-FFF2-40B4-BE49-F238E27FC236}">
                <a16:creationId xmlns:a16="http://schemas.microsoft.com/office/drawing/2014/main" id="{92E8BE9C-F58C-8807-39E8-745FC4BA94B9}"/>
              </a:ext>
            </a:extLst>
          </p:cNvPr>
          <p:cNvSpPr/>
          <p:nvPr/>
        </p:nvSpPr>
        <p:spPr>
          <a:xfrm flipH="1">
            <a:off x="376239" y="1953698"/>
            <a:ext cx="238126" cy="12533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 41">
            <a:extLst>
              <a:ext uri="{FF2B5EF4-FFF2-40B4-BE49-F238E27FC236}">
                <a16:creationId xmlns:a16="http://schemas.microsoft.com/office/drawing/2014/main" id="{6F250A84-7551-4E64-6E84-27918B12DC10}"/>
              </a:ext>
            </a:extLst>
          </p:cNvPr>
          <p:cNvSpPr/>
          <p:nvPr/>
        </p:nvSpPr>
        <p:spPr>
          <a:xfrm flipH="1">
            <a:off x="376239" y="2133840"/>
            <a:ext cx="238126" cy="26633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矩形 43">
            <a:extLst>
              <a:ext uri="{FF2B5EF4-FFF2-40B4-BE49-F238E27FC236}">
                <a16:creationId xmlns:a16="http://schemas.microsoft.com/office/drawing/2014/main" id="{C6737B21-0613-4852-447D-04DF90DB6D36}"/>
              </a:ext>
            </a:extLst>
          </p:cNvPr>
          <p:cNvSpPr/>
          <p:nvPr/>
        </p:nvSpPr>
        <p:spPr>
          <a:xfrm flipH="1">
            <a:off x="376239" y="1564500"/>
            <a:ext cx="238126" cy="457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矩形 44">
            <a:extLst>
              <a:ext uri="{FF2B5EF4-FFF2-40B4-BE49-F238E27FC236}">
                <a16:creationId xmlns:a16="http://schemas.microsoft.com/office/drawing/2014/main" id="{6730BCEB-A5F1-7F3F-A3B0-F7FCC042E23C}"/>
              </a:ext>
            </a:extLst>
          </p:cNvPr>
          <p:cNvSpPr/>
          <p:nvPr/>
        </p:nvSpPr>
        <p:spPr>
          <a:xfrm flipH="1">
            <a:off x="376239" y="1671025"/>
            <a:ext cx="238126" cy="457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D0975618-76F2-77C1-A137-F51EA5D7FC3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9474" y="682497"/>
            <a:ext cx="3773751" cy="1140051"/>
          </a:xfrm>
          <a:prstGeom prst="rect">
            <a:avLst/>
          </a:prstGeom>
        </p:spPr>
      </p:pic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89C443BF-A4BD-C034-B778-919FBB3732B3}"/>
              </a:ext>
            </a:extLst>
          </p:cNvPr>
          <p:cNvSpPr/>
          <p:nvPr/>
        </p:nvSpPr>
        <p:spPr>
          <a:xfrm flipH="1" flipV="1">
            <a:off x="534895" y="3073415"/>
            <a:ext cx="9132692" cy="1386258"/>
          </a:xfrm>
          <a:custGeom>
            <a:avLst/>
            <a:gdLst>
              <a:gd name="connsiteX0" fmla="*/ 10544177 w 10544177"/>
              <a:gd name="connsiteY0" fmla="*/ 4498973 h 4498973"/>
              <a:gd name="connsiteX1" fmla="*/ 2437438 w 10544177"/>
              <a:gd name="connsiteY1" fmla="*/ 4498973 h 4498973"/>
              <a:gd name="connsiteX2" fmla="*/ 1695452 w 10544177"/>
              <a:gd name="connsiteY2" fmla="*/ 3756987 h 4498973"/>
              <a:gd name="connsiteX3" fmla="*/ 1695452 w 10544177"/>
              <a:gd name="connsiteY3" fmla="*/ 3752849 h 4498973"/>
              <a:gd name="connsiteX4" fmla="*/ 0 w 10544177"/>
              <a:gd name="connsiteY4" fmla="*/ 3752849 h 4498973"/>
              <a:gd name="connsiteX5" fmla="*/ 0 w 10544177"/>
              <a:gd name="connsiteY5" fmla="*/ 0 h 4498973"/>
              <a:gd name="connsiteX6" fmla="*/ 7339248 w 10544177"/>
              <a:gd name="connsiteY6" fmla="*/ 0 h 4498973"/>
              <a:gd name="connsiteX7" fmla="*/ 8015521 w 10544177"/>
              <a:gd name="connsiteY7" fmla="*/ 676273 h 4498973"/>
              <a:gd name="connsiteX8" fmla="*/ 10544177 w 10544177"/>
              <a:gd name="connsiteY8" fmla="*/ 676273 h 44989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544177" h="4498973">
                <a:moveTo>
                  <a:pt x="10544177" y="4498973"/>
                </a:moveTo>
                <a:lnTo>
                  <a:pt x="2437438" y="4498973"/>
                </a:lnTo>
                <a:lnTo>
                  <a:pt x="1695452" y="3756987"/>
                </a:lnTo>
                <a:lnTo>
                  <a:pt x="1695452" y="3752849"/>
                </a:lnTo>
                <a:lnTo>
                  <a:pt x="0" y="3752849"/>
                </a:lnTo>
                <a:lnTo>
                  <a:pt x="0" y="0"/>
                </a:lnTo>
                <a:lnTo>
                  <a:pt x="7339248" y="0"/>
                </a:lnTo>
                <a:lnTo>
                  <a:pt x="8015521" y="676273"/>
                </a:lnTo>
                <a:lnTo>
                  <a:pt x="10544177" y="676273"/>
                </a:lnTo>
                <a:close/>
              </a:path>
            </a:pathLst>
          </a:custGeom>
          <a:gradFill>
            <a:gsLst>
              <a:gs pos="1000">
                <a:schemeClr val="accent1">
                  <a:alpha val="10000"/>
                </a:schemeClr>
              </a:gs>
              <a:gs pos="100000">
                <a:schemeClr val="accent2">
                  <a:alpha val="30000"/>
                </a:schemeClr>
              </a:gs>
            </a:gsLst>
            <a:lin ang="5400000" scaled="1"/>
          </a:gra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26" name="任意多边形: 形状 25">
            <a:extLst>
              <a:ext uri="{FF2B5EF4-FFF2-40B4-BE49-F238E27FC236}">
                <a16:creationId xmlns:a16="http://schemas.microsoft.com/office/drawing/2014/main" id="{5D8197B5-18AB-5EE2-E112-3A58AC958FB0}"/>
              </a:ext>
            </a:extLst>
          </p:cNvPr>
          <p:cNvSpPr/>
          <p:nvPr/>
        </p:nvSpPr>
        <p:spPr>
          <a:xfrm flipH="1" flipV="1">
            <a:off x="482591" y="2982623"/>
            <a:ext cx="9237301" cy="1566186"/>
          </a:xfrm>
          <a:custGeom>
            <a:avLst/>
            <a:gdLst>
              <a:gd name="connsiteX0" fmla="*/ 10544177 w 10544177"/>
              <a:gd name="connsiteY0" fmla="*/ 4498973 h 4498973"/>
              <a:gd name="connsiteX1" fmla="*/ 2437438 w 10544177"/>
              <a:gd name="connsiteY1" fmla="*/ 4498973 h 4498973"/>
              <a:gd name="connsiteX2" fmla="*/ 1695452 w 10544177"/>
              <a:gd name="connsiteY2" fmla="*/ 3756987 h 4498973"/>
              <a:gd name="connsiteX3" fmla="*/ 1695452 w 10544177"/>
              <a:gd name="connsiteY3" fmla="*/ 3752849 h 4498973"/>
              <a:gd name="connsiteX4" fmla="*/ 0 w 10544177"/>
              <a:gd name="connsiteY4" fmla="*/ 3752849 h 4498973"/>
              <a:gd name="connsiteX5" fmla="*/ 0 w 10544177"/>
              <a:gd name="connsiteY5" fmla="*/ 0 h 4498973"/>
              <a:gd name="connsiteX6" fmla="*/ 7339248 w 10544177"/>
              <a:gd name="connsiteY6" fmla="*/ 0 h 4498973"/>
              <a:gd name="connsiteX7" fmla="*/ 8015521 w 10544177"/>
              <a:gd name="connsiteY7" fmla="*/ 676273 h 4498973"/>
              <a:gd name="connsiteX8" fmla="*/ 10544177 w 10544177"/>
              <a:gd name="connsiteY8" fmla="*/ 676273 h 44989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544177" h="4498973">
                <a:moveTo>
                  <a:pt x="10544177" y="4498973"/>
                </a:moveTo>
                <a:lnTo>
                  <a:pt x="2437438" y="4498973"/>
                </a:lnTo>
                <a:lnTo>
                  <a:pt x="1695452" y="3756987"/>
                </a:lnTo>
                <a:lnTo>
                  <a:pt x="1695452" y="3752849"/>
                </a:lnTo>
                <a:lnTo>
                  <a:pt x="0" y="3752849"/>
                </a:lnTo>
                <a:lnTo>
                  <a:pt x="0" y="0"/>
                </a:lnTo>
                <a:lnTo>
                  <a:pt x="7339248" y="0"/>
                </a:lnTo>
                <a:lnTo>
                  <a:pt x="8015521" y="676273"/>
                </a:lnTo>
                <a:lnTo>
                  <a:pt x="10544177" y="676273"/>
                </a:lnTo>
                <a:close/>
              </a:path>
            </a:pathLst>
          </a:custGeom>
          <a:noFill/>
          <a:ln w="1905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336C7C75-2D30-3504-F65B-F37F71982B58}"/>
              </a:ext>
            </a:extLst>
          </p:cNvPr>
          <p:cNvSpPr txBox="1"/>
          <p:nvPr/>
        </p:nvSpPr>
        <p:spPr>
          <a:xfrm>
            <a:off x="481068" y="3487317"/>
            <a:ext cx="25095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请输入你的小标题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807CE8B1-4960-D95A-8890-3A87C83A1D1B}"/>
              </a:ext>
            </a:extLst>
          </p:cNvPr>
          <p:cNvSpPr txBox="1"/>
          <p:nvPr/>
        </p:nvSpPr>
        <p:spPr>
          <a:xfrm>
            <a:off x="3408207" y="3402344"/>
            <a:ext cx="60115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51PPT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模板网，幻灯片演 示模板及素材免费下载！</a:t>
            </a:r>
          </a:p>
          <a:p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51PPT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模板网 官网唯一网址：</a:t>
            </a:r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www.51pptmoban.com</a:t>
            </a:r>
            <a:endParaRPr lang="zh-CN" altLang="en-US" sz="16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id="{5271B96F-3B80-6973-A65E-534705B46238}"/>
              </a:ext>
            </a:extLst>
          </p:cNvPr>
          <p:cNvSpPr/>
          <p:nvPr/>
        </p:nvSpPr>
        <p:spPr>
          <a:xfrm flipH="1">
            <a:off x="376239" y="3662158"/>
            <a:ext cx="238126" cy="12533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id="{9CCC6441-A4DB-4796-D54A-AC6284BEB589}"/>
              </a:ext>
            </a:extLst>
          </p:cNvPr>
          <p:cNvSpPr/>
          <p:nvPr/>
        </p:nvSpPr>
        <p:spPr>
          <a:xfrm flipH="1">
            <a:off x="376239" y="3842300"/>
            <a:ext cx="238126" cy="26633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id="{6F722CCD-AAAF-E9CE-1B30-EC46E21B529B}"/>
              </a:ext>
            </a:extLst>
          </p:cNvPr>
          <p:cNvSpPr/>
          <p:nvPr/>
        </p:nvSpPr>
        <p:spPr>
          <a:xfrm flipH="1">
            <a:off x="376239" y="3272960"/>
            <a:ext cx="238126" cy="457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>
            <a:extLst>
              <a:ext uri="{FF2B5EF4-FFF2-40B4-BE49-F238E27FC236}">
                <a16:creationId xmlns:a16="http://schemas.microsoft.com/office/drawing/2014/main" id="{A50E9128-FE5C-CCD8-06A1-996D1825049F}"/>
              </a:ext>
            </a:extLst>
          </p:cNvPr>
          <p:cNvSpPr/>
          <p:nvPr/>
        </p:nvSpPr>
        <p:spPr>
          <a:xfrm flipH="1">
            <a:off x="376239" y="3379485"/>
            <a:ext cx="238126" cy="457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9" name="图片 38">
            <a:extLst>
              <a:ext uri="{FF2B5EF4-FFF2-40B4-BE49-F238E27FC236}">
                <a16:creationId xmlns:a16="http://schemas.microsoft.com/office/drawing/2014/main" id="{A78D02B9-2969-106E-22B7-FF79DD9977B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11833" y="2407992"/>
            <a:ext cx="3773751" cy="1140051"/>
          </a:xfrm>
          <a:prstGeom prst="rect">
            <a:avLst/>
          </a:prstGeom>
        </p:spPr>
      </p:pic>
      <p:sp>
        <p:nvSpPr>
          <p:cNvPr id="49" name="任意多边形: 形状 48">
            <a:extLst>
              <a:ext uri="{FF2B5EF4-FFF2-40B4-BE49-F238E27FC236}">
                <a16:creationId xmlns:a16="http://schemas.microsoft.com/office/drawing/2014/main" id="{EE9742C5-6F1C-D2EC-66CE-E70A1F22784D}"/>
              </a:ext>
            </a:extLst>
          </p:cNvPr>
          <p:cNvSpPr/>
          <p:nvPr/>
        </p:nvSpPr>
        <p:spPr>
          <a:xfrm flipH="1" flipV="1">
            <a:off x="534895" y="4792496"/>
            <a:ext cx="9132692" cy="1386258"/>
          </a:xfrm>
          <a:custGeom>
            <a:avLst/>
            <a:gdLst>
              <a:gd name="connsiteX0" fmla="*/ 10544177 w 10544177"/>
              <a:gd name="connsiteY0" fmla="*/ 4498973 h 4498973"/>
              <a:gd name="connsiteX1" fmla="*/ 2437438 w 10544177"/>
              <a:gd name="connsiteY1" fmla="*/ 4498973 h 4498973"/>
              <a:gd name="connsiteX2" fmla="*/ 1695452 w 10544177"/>
              <a:gd name="connsiteY2" fmla="*/ 3756987 h 4498973"/>
              <a:gd name="connsiteX3" fmla="*/ 1695452 w 10544177"/>
              <a:gd name="connsiteY3" fmla="*/ 3752849 h 4498973"/>
              <a:gd name="connsiteX4" fmla="*/ 0 w 10544177"/>
              <a:gd name="connsiteY4" fmla="*/ 3752849 h 4498973"/>
              <a:gd name="connsiteX5" fmla="*/ 0 w 10544177"/>
              <a:gd name="connsiteY5" fmla="*/ 0 h 4498973"/>
              <a:gd name="connsiteX6" fmla="*/ 7339248 w 10544177"/>
              <a:gd name="connsiteY6" fmla="*/ 0 h 4498973"/>
              <a:gd name="connsiteX7" fmla="*/ 8015521 w 10544177"/>
              <a:gd name="connsiteY7" fmla="*/ 676273 h 4498973"/>
              <a:gd name="connsiteX8" fmla="*/ 10544177 w 10544177"/>
              <a:gd name="connsiteY8" fmla="*/ 676273 h 44989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544177" h="4498973">
                <a:moveTo>
                  <a:pt x="10544177" y="4498973"/>
                </a:moveTo>
                <a:lnTo>
                  <a:pt x="2437438" y="4498973"/>
                </a:lnTo>
                <a:lnTo>
                  <a:pt x="1695452" y="3756987"/>
                </a:lnTo>
                <a:lnTo>
                  <a:pt x="1695452" y="3752849"/>
                </a:lnTo>
                <a:lnTo>
                  <a:pt x="0" y="3752849"/>
                </a:lnTo>
                <a:lnTo>
                  <a:pt x="0" y="0"/>
                </a:lnTo>
                <a:lnTo>
                  <a:pt x="7339248" y="0"/>
                </a:lnTo>
                <a:lnTo>
                  <a:pt x="8015521" y="676273"/>
                </a:lnTo>
                <a:lnTo>
                  <a:pt x="10544177" y="676273"/>
                </a:lnTo>
                <a:close/>
              </a:path>
            </a:pathLst>
          </a:custGeom>
          <a:gradFill>
            <a:gsLst>
              <a:gs pos="1000">
                <a:schemeClr val="accent1">
                  <a:alpha val="10000"/>
                </a:schemeClr>
              </a:gs>
              <a:gs pos="100000">
                <a:schemeClr val="accent2">
                  <a:alpha val="30000"/>
                </a:schemeClr>
              </a:gs>
            </a:gsLst>
            <a:lin ang="5400000" scaled="1"/>
          </a:gra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50" name="任意多边形: 形状 49">
            <a:extLst>
              <a:ext uri="{FF2B5EF4-FFF2-40B4-BE49-F238E27FC236}">
                <a16:creationId xmlns:a16="http://schemas.microsoft.com/office/drawing/2014/main" id="{30CF8A76-AA42-ABDD-C41E-6A2E71934B73}"/>
              </a:ext>
            </a:extLst>
          </p:cNvPr>
          <p:cNvSpPr/>
          <p:nvPr/>
        </p:nvSpPr>
        <p:spPr>
          <a:xfrm flipH="1" flipV="1">
            <a:off x="482591" y="4701704"/>
            <a:ext cx="9237301" cy="1566186"/>
          </a:xfrm>
          <a:custGeom>
            <a:avLst/>
            <a:gdLst>
              <a:gd name="connsiteX0" fmla="*/ 10544177 w 10544177"/>
              <a:gd name="connsiteY0" fmla="*/ 4498973 h 4498973"/>
              <a:gd name="connsiteX1" fmla="*/ 2437438 w 10544177"/>
              <a:gd name="connsiteY1" fmla="*/ 4498973 h 4498973"/>
              <a:gd name="connsiteX2" fmla="*/ 1695452 w 10544177"/>
              <a:gd name="connsiteY2" fmla="*/ 3756987 h 4498973"/>
              <a:gd name="connsiteX3" fmla="*/ 1695452 w 10544177"/>
              <a:gd name="connsiteY3" fmla="*/ 3752849 h 4498973"/>
              <a:gd name="connsiteX4" fmla="*/ 0 w 10544177"/>
              <a:gd name="connsiteY4" fmla="*/ 3752849 h 4498973"/>
              <a:gd name="connsiteX5" fmla="*/ 0 w 10544177"/>
              <a:gd name="connsiteY5" fmla="*/ 0 h 4498973"/>
              <a:gd name="connsiteX6" fmla="*/ 7339248 w 10544177"/>
              <a:gd name="connsiteY6" fmla="*/ 0 h 4498973"/>
              <a:gd name="connsiteX7" fmla="*/ 8015521 w 10544177"/>
              <a:gd name="connsiteY7" fmla="*/ 676273 h 4498973"/>
              <a:gd name="connsiteX8" fmla="*/ 10544177 w 10544177"/>
              <a:gd name="connsiteY8" fmla="*/ 676273 h 44989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544177" h="4498973">
                <a:moveTo>
                  <a:pt x="10544177" y="4498973"/>
                </a:moveTo>
                <a:lnTo>
                  <a:pt x="2437438" y="4498973"/>
                </a:lnTo>
                <a:lnTo>
                  <a:pt x="1695452" y="3756987"/>
                </a:lnTo>
                <a:lnTo>
                  <a:pt x="1695452" y="3752849"/>
                </a:lnTo>
                <a:lnTo>
                  <a:pt x="0" y="3752849"/>
                </a:lnTo>
                <a:lnTo>
                  <a:pt x="0" y="0"/>
                </a:lnTo>
                <a:lnTo>
                  <a:pt x="7339248" y="0"/>
                </a:lnTo>
                <a:lnTo>
                  <a:pt x="8015521" y="676273"/>
                </a:lnTo>
                <a:lnTo>
                  <a:pt x="10544177" y="676273"/>
                </a:lnTo>
                <a:close/>
              </a:path>
            </a:pathLst>
          </a:custGeom>
          <a:noFill/>
          <a:ln w="1905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51" name="图片 50">
            <a:extLst>
              <a:ext uri="{FF2B5EF4-FFF2-40B4-BE49-F238E27FC236}">
                <a16:creationId xmlns:a16="http://schemas.microsoft.com/office/drawing/2014/main" id="{898DC0EC-15E2-6AF0-0695-E112BFB3BE1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643" y="5213817"/>
            <a:ext cx="3771257" cy="2086808"/>
          </a:xfrm>
          <a:prstGeom prst="rect">
            <a:avLst/>
          </a:prstGeom>
        </p:spPr>
      </p:pic>
      <p:sp>
        <p:nvSpPr>
          <p:cNvPr id="52" name="文本框 51">
            <a:extLst>
              <a:ext uri="{FF2B5EF4-FFF2-40B4-BE49-F238E27FC236}">
                <a16:creationId xmlns:a16="http://schemas.microsoft.com/office/drawing/2014/main" id="{BF43685C-5186-14E0-E7B8-96985D6A5BBE}"/>
              </a:ext>
            </a:extLst>
          </p:cNvPr>
          <p:cNvSpPr txBox="1"/>
          <p:nvPr/>
        </p:nvSpPr>
        <p:spPr>
          <a:xfrm>
            <a:off x="481068" y="5206398"/>
            <a:ext cx="25095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请输入你的小标题</a:t>
            </a: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C9630E5D-85EC-A0DA-BEA6-83874AE91E91}"/>
              </a:ext>
            </a:extLst>
          </p:cNvPr>
          <p:cNvSpPr txBox="1"/>
          <p:nvPr/>
        </p:nvSpPr>
        <p:spPr>
          <a:xfrm>
            <a:off x="3408207" y="5121425"/>
            <a:ext cx="601155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请输入对应的文本内容，请输入对应的文本内容，请输入对应的文本内容，请输入对应的文本内容，请输入对应的文本内容，请输入对应的文本内容，请输入对应的文本内容。</a:t>
            </a:r>
          </a:p>
        </p:txBody>
      </p:sp>
      <p:sp>
        <p:nvSpPr>
          <p:cNvPr id="54" name="矩形 53">
            <a:extLst>
              <a:ext uri="{FF2B5EF4-FFF2-40B4-BE49-F238E27FC236}">
                <a16:creationId xmlns:a16="http://schemas.microsoft.com/office/drawing/2014/main" id="{FB8FE06C-6C0F-9471-D096-FF42752C3641}"/>
              </a:ext>
            </a:extLst>
          </p:cNvPr>
          <p:cNvSpPr/>
          <p:nvPr/>
        </p:nvSpPr>
        <p:spPr>
          <a:xfrm flipH="1">
            <a:off x="376239" y="5381239"/>
            <a:ext cx="238126" cy="12533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矩形 54">
            <a:extLst>
              <a:ext uri="{FF2B5EF4-FFF2-40B4-BE49-F238E27FC236}">
                <a16:creationId xmlns:a16="http://schemas.microsoft.com/office/drawing/2014/main" id="{D49B5D7F-568C-63A0-CEBD-2326191A1320}"/>
              </a:ext>
            </a:extLst>
          </p:cNvPr>
          <p:cNvSpPr/>
          <p:nvPr/>
        </p:nvSpPr>
        <p:spPr>
          <a:xfrm flipH="1">
            <a:off x="376239" y="5561381"/>
            <a:ext cx="238126" cy="26633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矩形 55">
            <a:extLst>
              <a:ext uri="{FF2B5EF4-FFF2-40B4-BE49-F238E27FC236}">
                <a16:creationId xmlns:a16="http://schemas.microsoft.com/office/drawing/2014/main" id="{B1958BF0-8A06-E804-90B5-C21859B05D1D}"/>
              </a:ext>
            </a:extLst>
          </p:cNvPr>
          <p:cNvSpPr/>
          <p:nvPr/>
        </p:nvSpPr>
        <p:spPr>
          <a:xfrm flipH="1">
            <a:off x="376239" y="4992041"/>
            <a:ext cx="238126" cy="457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矩形 56">
            <a:extLst>
              <a:ext uri="{FF2B5EF4-FFF2-40B4-BE49-F238E27FC236}">
                <a16:creationId xmlns:a16="http://schemas.microsoft.com/office/drawing/2014/main" id="{0AF567F7-D53C-133F-705E-0F1B0C92082C}"/>
              </a:ext>
            </a:extLst>
          </p:cNvPr>
          <p:cNvSpPr/>
          <p:nvPr/>
        </p:nvSpPr>
        <p:spPr>
          <a:xfrm flipH="1">
            <a:off x="376239" y="5098566"/>
            <a:ext cx="238126" cy="457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8" name="图片 57">
            <a:extLst>
              <a:ext uri="{FF2B5EF4-FFF2-40B4-BE49-F238E27FC236}">
                <a16:creationId xmlns:a16="http://schemas.microsoft.com/office/drawing/2014/main" id="{FDB2D1E0-1EE2-8725-F1C3-ABC39729B73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9474" y="4110038"/>
            <a:ext cx="3773751" cy="11400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247714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形 1">
            <a:extLst>
              <a:ext uri="{FF2B5EF4-FFF2-40B4-BE49-F238E27FC236}">
                <a16:creationId xmlns:a16="http://schemas.microsoft.com/office/drawing/2014/main" id="{671BDF62-0986-EAAD-D432-5AE6A733B0D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flipH="1" flipV="1">
            <a:off x="-882892" y="-1057776"/>
            <a:ext cx="7534164" cy="6481604"/>
          </a:xfrm>
          <a:prstGeom prst="rect">
            <a:avLst/>
          </a:prstGeom>
        </p:spPr>
      </p:pic>
      <p:pic>
        <p:nvPicPr>
          <p:cNvPr id="3" name="图形 2">
            <a:extLst>
              <a:ext uri="{FF2B5EF4-FFF2-40B4-BE49-F238E27FC236}">
                <a16:creationId xmlns:a16="http://schemas.microsoft.com/office/drawing/2014/main" id="{81D72BF7-871A-29E7-C56B-5E02B30205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flipV="1">
            <a:off x="7181850" y="-245662"/>
            <a:ext cx="5186356" cy="4461796"/>
          </a:xfrm>
          <a:prstGeom prst="rect">
            <a:avLst/>
          </a:prstGeom>
        </p:spPr>
      </p:pic>
      <p:sp>
        <p:nvSpPr>
          <p:cNvPr id="25" name="矩形 24">
            <a:extLst>
              <a:ext uri="{FF2B5EF4-FFF2-40B4-BE49-F238E27FC236}">
                <a16:creationId xmlns:a16="http://schemas.microsoft.com/office/drawing/2014/main" id="{2F6F5088-9415-D432-3C98-0244ECC9D063}"/>
              </a:ext>
            </a:extLst>
          </p:cNvPr>
          <p:cNvSpPr/>
          <p:nvPr/>
        </p:nvSpPr>
        <p:spPr>
          <a:xfrm>
            <a:off x="3254235" y="3226622"/>
            <a:ext cx="2689786" cy="369332"/>
          </a:xfrm>
          <a:prstGeom prst="rect">
            <a:avLst/>
          </a:prstGeom>
          <a:solidFill>
            <a:schemeClr val="accent1">
              <a:alpha val="7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9C5C49F7-2E0B-F9B9-AAB3-CF4796F1AB6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75993" y="2062777"/>
            <a:ext cx="7024700" cy="1563703"/>
          </a:xfrm>
          <a:prstGeom prst="rect">
            <a:avLst/>
          </a:prstGeom>
        </p:spPr>
      </p:pic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2E6CCF93-CC58-1F97-016B-D7AAA2DB9E46}"/>
              </a:ext>
            </a:extLst>
          </p:cNvPr>
          <p:cNvCxnSpPr>
            <a:cxnSpLocks/>
          </p:cNvCxnSpPr>
          <p:nvPr/>
        </p:nvCxnSpPr>
        <p:spPr>
          <a:xfrm>
            <a:off x="9180394" y="2016825"/>
            <a:ext cx="1800000" cy="0"/>
          </a:xfrm>
          <a:prstGeom prst="line">
            <a:avLst/>
          </a:prstGeom>
          <a:ln>
            <a:gradFill flip="none" rotWithShape="1">
              <a:gsLst>
                <a:gs pos="1000">
                  <a:schemeClr val="accent2">
                    <a:alpha val="0"/>
                  </a:schemeClr>
                </a:gs>
                <a:gs pos="100000">
                  <a:schemeClr val="accent2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B542D849-7FB0-4495-9C63-111B394EF6F5}"/>
              </a:ext>
            </a:extLst>
          </p:cNvPr>
          <p:cNvCxnSpPr>
            <a:cxnSpLocks/>
          </p:cNvCxnSpPr>
          <p:nvPr/>
        </p:nvCxnSpPr>
        <p:spPr>
          <a:xfrm>
            <a:off x="8965241" y="2198360"/>
            <a:ext cx="1800000" cy="0"/>
          </a:xfrm>
          <a:prstGeom prst="line">
            <a:avLst/>
          </a:prstGeom>
          <a:ln>
            <a:gradFill flip="none" rotWithShape="1">
              <a:gsLst>
                <a:gs pos="1000">
                  <a:schemeClr val="accent2">
                    <a:alpha val="0"/>
                  </a:schemeClr>
                </a:gs>
                <a:gs pos="100000">
                  <a:schemeClr val="accent2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9346C578-2FF0-7A83-6CD7-C8C087815DD4}"/>
              </a:ext>
            </a:extLst>
          </p:cNvPr>
          <p:cNvCxnSpPr>
            <a:cxnSpLocks/>
          </p:cNvCxnSpPr>
          <p:nvPr/>
        </p:nvCxnSpPr>
        <p:spPr>
          <a:xfrm flipH="1">
            <a:off x="1280844" y="2271204"/>
            <a:ext cx="1800000" cy="0"/>
          </a:xfrm>
          <a:prstGeom prst="line">
            <a:avLst/>
          </a:prstGeom>
          <a:ln>
            <a:gradFill flip="none" rotWithShape="1">
              <a:gsLst>
                <a:gs pos="1000">
                  <a:schemeClr val="accent2">
                    <a:alpha val="0"/>
                  </a:schemeClr>
                </a:gs>
                <a:gs pos="100000">
                  <a:schemeClr val="accent2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id="{DEA13FE5-18B7-4CF3-D444-E139E67718B9}"/>
              </a:ext>
            </a:extLst>
          </p:cNvPr>
          <p:cNvCxnSpPr>
            <a:cxnSpLocks/>
          </p:cNvCxnSpPr>
          <p:nvPr/>
        </p:nvCxnSpPr>
        <p:spPr>
          <a:xfrm flipH="1">
            <a:off x="1065691" y="2062777"/>
            <a:ext cx="1800000" cy="0"/>
          </a:xfrm>
          <a:prstGeom prst="line">
            <a:avLst/>
          </a:prstGeom>
          <a:ln>
            <a:gradFill flip="none" rotWithShape="1">
              <a:gsLst>
                <a:gs pos="1000">
                  <a:schemeClr val="accent2">
                    <a:alpha val="0"/>
                  </a:schemeClr>
                </a:gs>
                <a:gs pos="100000">
                  <a:schemeClr val="accent2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文本框 21">
            <a:extLst>
              <a:ext uri="{FF2B5EF4-FFF2-40B4-BE49-F238E27FC236}">
                <a16:creationId xmlns:a16="http://schemas.microsoft.com/office/drawing/2014/main" id="{ED2E6F6E-37EE-8CC0-BB06-CB56EEFD49DB}"/>
              </a:ext>
            </a:extLst>
          </p:cNvPr>
          <p:cNvSpPr txBox="1"/>
          <p:nvPr/>
        </p:nvSpPr>
        <p:spPr>
          <a:xfrm>
            <a:off x="2311445" y="1472698"/>
            <a:ext cx="7553796" cy="11638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6600" dirty="0">
                <a:gradFill flip="none" rotWithShape="1">
                  <a:gsLst>
                    <a:gs pos="58000">
                      <a:schemeClr val="accent1"/>
                    </a:gs>
                    <a:gs pos="0">
                      <a:schemeClr val="accent2">
                        <a:alpha val="76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  <a:tileRect/>
                </a:gradFill>
                <a:latin typeface="+mj-ea"/>
                <a:ea typeface="+mj-ea"/>
              </a:rPr>
              <a:t>感</a:t>
            </a:r>
            <a:r>
              <a:rPr lang="en-US" altLang="zh-CN" sz="6600" dirty="0">
                <a:gradFill flip="none" rotWithShape="1">
                  <a:gsLst>
                    <a:gs pos="58000">
                      <a:schemeClr val="accent1"/>
                    </a:gs>
                    <a:gs pos="0">
                      <a:schemeClr val="accent2">
                        <a:alpha val="76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  <a:tileRect/>
                </a:gradFill>
                <a:latin typeface="+mj-ea"/>
                <a:ea typeface="+mj-ea"/>
              </a:rPr>
              <a:t>/</a:t>
            </a:r>
            <a:r>
              <a:rPr lang="zh-CN" altLang="en-US" sz="6600" dirty="0">
                <a:gradFill flip="none" rotWithShape="1">
                  <a:gsLst>
                    <a:gs pos="58000">
                      <a:schemeClr val="accent1"/>
                    </a:gs>
                    <a:gs pos="0">
                      <a:schemeClr val="accent2">
                        <a:alpha val="76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  <a:tileRect/>
                </a:gradFill>
                <a:latin typeface="+mj-ea"/>
                <a:ea typeface="+mj-ea"/>
              </a:rPr>
              <a:t>谢</a:t>
            </a:r>
            <a:r>
              <a:rPr lang="en-US" altLang="zh-CN" sz="6600" dirty="0">
                <a:gradFill flip="none" rotWithShape="1">
                  <a:gsLst>
                    <a:gs pos="58000">
                      <a:schemeClr val="accent1"/>
                    </a:gs>
                    <a:gs pos="0">
                      <a:schemeClr val="accent2">
                        <a:alpha val="76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  <a:tileRect/>
                </a:gradFill>
                <a:latin typeface="+mj-ea"/>
                <a:ea typeface="+mj-ea"/>
              </a:rPr>
              <a:t>/</a:t>
            </a:r>
            <a:r>
              <a:rPr lang="zh-CN" altLang="en-US" sz="6600" dirty="0">
                <a:gradFill flip="none" rotWithShape="1">
                  <a:gsLst>
                    <a:gs pos="58000">
                      <a:schemeClr val="accent1"/>
                    </a:gs>
                    <a:gs pos="0">
                      <a:schemeClr val="accent2">
                        <a:alpha val="76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  <a:tileRect/>
                </a:gradFill>
                <a:latin typeface="+mj-ea"/>
                <a:ea typeface="+mj-ea"/>
              </a:rPr>
              <a:t>观</a:t>
            </a:r>
            <a:r>
              <a:rPr lang="en-US" altLang="zh-CN" sz="6600" dirty="0">
                <a:gradFill flip="none" rotWithShape="1">
                  <a:gsLst>
                    <a:gs pos="58000">
                      <a:schemeClr val="accent1"/>
                    </a:gs>
                    <a:gs pos="0">
                      <a:schemeClr val="accent2">
                        <a:alpha val="76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  <a:tileRect/>
                </a:gradFill>
                <a:latin typeface="+mj-ea"/>
                <a:ea typeface="+mj-ea"/>
              </a:rPr>
              <a:t>/</a:t>
            </a:r>
            <a:r>
              <a:rPr lang="zh-CN" altLang="en-US" sz="6600" dirty="0">
                <a:gradFill flip="none" rotWithShape="1">
                  <a:gsLst>
                    <a:gs pos="58000">
                      <a:schemeClr val="accent1"/>
                    </a:gs>
                    <a:gs pos="0">
                      <a:schemeClr val="accent2">
                        <a:alpha val="76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  <a:tileRect/>
                </a:gradFill>
                <a:latin typeface="+mj-ea"/>
                <a:ea typeface="+mj-ea"/>
              </a:rPr>
              <a:t>看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6003FFBC-F9E6-2E91-89D5-A0918022BBC0}"/>
              </a:ext>
            </a:extLst>
          </p:cNvPr>
          <p:cNvSpPr txBox="1"/>
          <p:nvPr/>
        </p:nvSpPr>
        <p:spPr>
          <a:xfrm>
            <a:off x="6158644" y="3236776"/>
            <a:ext cx="28977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accent1"/>
                </a:solidFill>
              </a:rPr>
              <a:t>汇报人：当当当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FF58952C-4AC9-6DDF-8928-D64983293A40}"/>
              </a:ext>
            </a:extLst>
          </p:cNvPr>
          <p:cNvSpPr txBox="1"/>
          <p:nvPr/>
        </p:nvSpPr>
        <p:spPr>
          <a:xfrm>
            <a:off x="3163112" y="3236776"/>
            <a:ext cx="28977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accent1"/>
                </a:solidFill>
              </a:rPr>
              <a:t>20XX/XX/XX</a:t>
            </a:r>
            <a:endParaRPr lang="zh-CN" altLang="en-US" dirty="0">
              <a:solidFill>
                <a:schemeClr val="accent1"/>
              </a:solidFill>
            </a:endParaRP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87669AF2-2A5D-87A9-3ABB-5B21B7CC7049}"/>
              </a:ext>
            </a:extLst>
          </p:cNvPr>
          <p:cNvSpPr/>
          <p:nvPr/>
        </p:nvSpPr>
        <p:spPr>
          <a:xfrm>
            <a:off x="6275455" y="3226622"/>
            <a:ext cx="2689786" cy="369332"/>
          </a:xfrm>
          <a:prstGeom prst="rect">
            <a:avLst/>
          </a:prstGeom>
          <a:solidFill>
            <a:schemeClr val="accent1">
              <a:alpha val="7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418340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矩形 7">
            <a:extLst>
              <a:ext uri="{FF2B5EF4-FFF2-40B4-BE49-F238E27FC236}">
                <a16:creationId xmlns:a16="http://schemas.microsoft.com/office/drawing/2014/main" id="{313AF292-4445-FACF-C2CC-2ABA221FCC16}"/>
              </a:ext>
            </a:extLst>
          </p:cNvPr>
          <p:cNvSpPr/>
          <p:nvPr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4" name="任意多边形: 形状 123">
            <a:extLst>
              <a:ext uri="{FF2B5EF4-FFF2-40B4-BE49-F238E27FC236}">
                <a16:creationId xmlns:a16="http://schemas.microsoft.com/office/drawing/2014/main" id="{F38D3BF5-78DE-B316-B8D5-75C5A91CFC84}"/>
              </a:ext>
            </a:extLst>
          </p:cNvPr>
          <p:cNvSpPr/>
          <p:nvPr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5A43C0AE-482D-A494-91B8-9C77CF6EE7B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00514" y="691585"/>
            <a:ext cx="1821910" cy="1821910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BE653ADB-61B6-26D3-0E06-DB21EB989464}"/>
              </a:ext>
            </a:extLst>
          </p:cNvPr>
          <p:cNvCxnSpPr>
            <a:cxnSpLocks/>
          </p:cNvCxnSpPr>
          <p:nvPr/>
        </p:nvCxnSpPr>
        <p:spPr>
          <a:xfrm flipH="1">
            <a:off x="6839082" y="902019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57799349-FB1F-8432-EE97-6F356BA3400B}"/>
              </a:ext>
            </a:extLst>
          </p:cNvPr>
          <p:cNvGrpSpPr/>
          <p:nvPr/>
        </p:nvGrpSpPr>
        <p:grpSpPr>
          <a:xfrm>
            <a:off x="5695413" y="1349003"/>
            <a:ext cx="138195" cy="138195"/>
            <a:chOff x="5695413" y="1320428"/>
            <a:chExt cx="138195" cy="138195"/>
          </a:xfrm>
        </p:grpSpPr>
        <p:sp>
          <p:nvSpPr>
            <p:cNvPr id="8" name="Teardrop 15">
              <a:extLst>
                <a:ext uri="{FF2B5EF4-FFF2-40B4-BE49-F238E27FC236}">
                  <a16:creationId xmlns:a16="http://schemas.microsoft.com/office/drawing/2014/main" id="{505CC19B-49AE-83CD-46A4-703E3371AA3B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9" name="Oval 16">
              <a:extLst>
                <a:ext uri="{FF2B5EF4-FFF2-40B4-BE49-F238E27FC236}">
                  <a16:creationId xmlns:a16="http://schemas.microsoft.com/office/drawing/2014/main" id="{3B6D1252-6EDC-E62D-BE8E-CD00DA007662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84" name="组合 183">
            <a:extLst>
              <a:ext uri="{FF2B5EF4-FFF2-40B4-BE49-F238E27FC236}">
                <a16:creationId xmlns:a16="http://schemas.microsoft.com/office/drawing/2014/main" id="{BEFAF13A-FF72-619F-06D6-D9E6255AD7C2}"/>
              </a:ext>
            </a:extLst>
          </p:cNvPr>
          <p:cNvGrpSpPr/>
          <p:nvPr/>
        </p:nvGrpSpPr>
        <p:grpSpPr>
          <a:xfrm>
            <a:off x="5695413" y="1736097"/>
            <a:ext cx="138195" cy="138195"/>
            <a:chOff x="5695413" y="1701172"/>
            <a:chExt cx="138195" cy="138195"/>
          </a:xfrm>
        </p:grpSpPr>
        <p:sp>
          <p:nvSpPr>
            <p:cNvPr id="11" name="Teardrop 15">
              <a:extLst>
                <a:ext uri="{FF2B5EF4-FFF2-40B4-BE49-F238E27FC236}">
                  <a16:creationId xmlns:a16="http://schemas.microsoft.com/office/drawing/2014/main" id="{77DE2361-88D5-1017-7A85-C5CC491A9360}"/>
                </a:ext>
              </a:extLst>
            </p:cNvPr>
            <p:cNvSpPr/>
            <p:nvPr/>
          </p:nvSpPr>
          <p:spPr>
            <a:xfrm rot="8100000" flipH="1">
              <a:off x="5695413" y="1701172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2" name="Oval 16">
              <a:extLst>
                <a:ext uri="{FF2B5EF4-FFF2-40B4-BE49-F238E27FC236}">
                  <a16:creationId xmlns:a16="http://schemas.microsoft.com/office/drawing/2014/main" id="{B5DB0585-CD6C-2835-D581-BE99C91541EE}"/>
                </a:ext>
              </a:extLst>
            </p:cNvPr>
            <p:cNvSpPr/>
            <p:nvPr/>
          </p:nvSpPr>
          <p:spPr>
            <a:xfrm rot="8100000" flipH="1">
              <a:off x="5735284" y="1741043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85" name="组合 184">
            <a:extLst>
              <a:ext uri="{FF2B5EF4-FFF2-40B4-BE49-F238E27FC236}">
                <a16:creationId xmlns:a16="http://schemas.microsoft.com/office/drawing/2014/main" id="{63F4AB1D-2DF0-5AB4-07B0-1251BE423975}"/>
              </a:ext>
            </a:extLst>
          </p:cNvPr>
          <p:cNvGrpSpPr/>
          <p:nvPr/>
        </p:nvGrpSpPr>
        <p:grpSpPr>
          <a:xfrm>
            <a:off x="5695413" y="2123191"/>
            <a:ext cx="138195" cy="138195"/>
            <a:chOff x="5695413" y="2081916"/>
            <a:chExt cx="138195" cy="138195"/>
          </a:xfrm>
        </p:grpSpPr>
        <p:sp>
          <p:nvSpPr>
            <p:cNvPr id="14" name="Teardrop 15">
              <a:extLst>
                <a:ext uri="{FF2B5EF4-FFF2-40B4-BE49-F238E27FC236}">
                  <a16:creationId xmlns:a16="http://schemas.microsoft.com/office/drawing/2014/main" id="{C5F84052-9B62-78EF-37D4-04613D6ABDD3}"/>
                </a:ext>
              </a:extLst>
            </p:cNvPr>
            <p:cNvSpPr/>
            <p:nvPr/>
          </p:nvSpPr>
          <p:spPr>
            <a:xfrm rot="8100000" flipH="1">
              <a:off x="5695413" y="2081916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5" name="Oval 16">
              <a:extLst>
                <a:ext uri="{FF2B5EF4-FFF2-40B4-BE49-F238E27FC236}">
                  <a16:creationId xmlns:a16="http://schemas.microsoft.com/office/drawing/2014/main" id="{552022D5-0C6C-2F1C-FC04-2D23CCE39BFB}"/>
                </a:ext>
              </a:extLst>
            </p:cNvPr>
            <p:cNvSpPr/>
            <p:nvPr/>
          </p:nvSpPr>
          <p:spPr>
            <a:xfrm rot="8100000" flipH="1">
              <a:off x="5735284" y="2121787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0CD16480-80B5-644D-EA3C-0D19F799FB65}"/>
              </a:ext>
            </a:extLst>
          </p:cNvPr>
          <p:cNvGrpSpPr/>
          <p:nvPr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20" name="矩形 7">
              <a:extLst>
                <a:ext uri="{FF2B5EF4-FFF2-40B4-BE49-F238E27FC236}">
                  <a16:creationId xmlns:a16="http://schemas.microsoft.com/office/drawing/2014/main" id="{306ACEBD-9F9A-5C0D-B008-339061A366B3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90D28A1C-CFAF-DE5C-6B6E-ED289BEC7F7F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dirty="0">
                <a:solidFill>
                  <a:srgbClr val="00FFF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23" name="图片 22">
            <a:extLst>
              <a:ext uri="{FF2B5EF4-FFF2-40B4-BE49-F238E27FC236}">
                <a16:creationId xmlns:a16="http://schemas.microsoft.com/office/drawing/2014/main" id="{2079FA9D-2DD3-FE65-F4AD-208DDFEDC7F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65" name="组合 164">
            <a:extLst>
              <a:ext uri="{FF2B5EF4-FFF2-40B4-BE49-F238E27FC236}">
                <a16:creationId xmlns:a16="http://schemas.microsoft.com/office/drawing/2014/main" id="{D88E229C-4EA7-C3C8-C9CB-6BDDB86AD79C}"/>
              </a:ext>
            </a:extLst>
          </p:cNvPr>
          <p:cNvGrpSpPr/>
          <p:nvPr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id="{D8EFFE7D-35E1-B6FD-F308-FDA9910CDE1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id="{0A44515E-6229-5EA1-494A-305745E059F0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7929581D-0A1C-5730-5E93-DCA57CE5A549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33" name="直接连接符 32">
                <a:extLst>
                  <a:ext uri="{FF2B5EF4-FFF2-40B4-BE49-F238E27FC236}">
                    <a16:creationId xmlns:a16="http://schemas.microsoft.com/office/drawing/2014/main" id="{2B7BEAF4-AFD9-58F5-E104-D814C94C009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>
                <a:extLst>
                  <a:ext uri="{FF2B5EF4-FFF2-40B4-BE49-F238E27FC236}">
                    <a16:creationId xmlns:a16="http://schemas.microsoft.com/office/drawing/2014/main" id="{AB288D28-C994-2102-24E2-42512382B81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C0698AD6-08C0-2019-CA6C-CE71AAAA4A66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31" name="直接连接符 30">
                <a:extLst>
                  <a:ext uri="{FF2B5EF4-FFF2-40B4-BE49-F238E27FC236}">
                    <a16:creationId xmlns:a16="http://schemas.microsoft.com/office/drawing/2014/main" id="{F804B119-474E-6A99-8C52-19ADEF7EB91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>
                <a:extLst>
                  <a:ext uri="{FF2B5EF4-FFF2-40B4-BE49-F238E27FC236}">
                    <a16:creationId xmlns:a16="http://schemas.microsoft.com/office/drawing/2014/main" id="{023C898D-0F4D-6BDB-156A-2677124698EE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0A548BBB-B18B-F259-075C-E8256934F712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29" name="直接连接符 28">
                <a:extLst>
                  <a:ext uri="{FF2B5EF4-FFF2-40B4-BE49-F238E27FC236}">
                    <a16:creationId xmlns:a16="http://schemas.microsoft.com/office/drawing/2014/main" id="{00B864DB-071F-A34E-BAC4-57B5A19F9ED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>
                <a:extLst>
                  <a:ext uri="{FF2B5EF4-FFF2-40B4-BE49-F238E27FC236}">
                    <a16:creationId xmlns:a16="http://schemas.microsoft.com/office/drawing/2014/main" id="{2D8CE829-B00C-946D-A418-BB45C602261F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8308B145-E159-3EDA-CCA5-FC17748BFEBA}"/>
              </a:ext>
            </a:extLst>
          </p:cNvPr>
          <p:cNvGrpSpPr/>
          <p:nvPr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8568D9EB-6127-7509-03EE-0D8361AB85D4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40000"/>
                </a:lnSpc>
              </a:pPr>
              <a:endParaRPr lang="zh-CN" altLang="en-US" sz="1400" spc="300" dirty="0">
                <a:solidFill>
                  <a:srgbClr val="ECBD8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05118019-F1C9-60B9-20F2-4C6E68AE8AF5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41" name="Rectangle 151">
                <a:extLst>
                  <a:ext uri="{FF2B5EF4-FFF2-40B4-BE49-F238E27FC236}">
                    <a16:creationId xmlns:a16="http://schemas.microsoft.com/office/drawing/2014/main" id="{FF40F1C1-DF6A-0AF2-A563-9A07E06DA7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2" name="Rectangle 152">
                <a:extLst>
                  <a:ext uri="{FF2B5EF4-FFF2-40B4-BE49-F238E27FC236}">
                    <a16:creationId xmlns:a16="http://schemas.microsoft.com/office/drawing/2014/main" id="{EF845137-9AAF-232E-0165-DC3E4BAB38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3" name="Rectangle 153">
                <a:extLst>
                  <a:ext uri="{FF2B5EF4-FFF2-40B4-BE49-F238E27FC236}">
                    <a16:creationId xmlns:a16="http://schemas.microsoft.com/office/drawing/2014/main" id="{E0699BE0-F172-5D1D-DEF6-A0B22EE8C77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4" name="Rectangle 154">
                <a:extLst>
                  <a:ext uri="{FF2B5EF4-FFF2-40B4-BE49-F238E27FC236}">
                    <a16:creationId xmlns:a16="http://schemas.microsoft.com/office/drawing/2014/main" id="{2399AFA4-8ED8-97E9-4620-965C35922D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5" name="Rectangle 155">
                <a:extLst>
                  <a:ext uri="{FF2B5EF4-FFF2-40B4-BE49-F238E27FC236}">
                    <a16:creationId xmlns:a16="http://schemas.microsoft.com/office/drawing/2014/main" id="{936DF2EE-7F60-C8AC-38E5-A5899533B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6" name="Rectangle 156">
                <a:extLst>
                  <a:ext uri="{FF2B5EF4-FFF2-40B4-BE49-F238E27FC236}">
                    <a16:creationId xmlns:a16="http://schemas.microsoft.com/office/drawing/2014/main" id="{1BF53AE2-050E-AA9C-B3DC-8514938021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7" name="Rectangle 157">
                <a:extLst>
                  <a:ext uri="{FF2B5EF4-FFF2-40B4-BE49-F238E27FC236}">
                    <a16:creationId xmlns:a16="http://schemas.microsoft.com/office/drawing/2014/main" id="{1D3571E4-464E-AD2E-5F70-981E6C155D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8" name="Rectangle 158">
                <a:extLst>
                  <a:ext uri="{FF2B5EF4-FFF2-40B4-BE49-F238E27FC236}">
                    <a16:creationId xmlns:a16="http://schemas.microsoft.com/office/drawing/2014/main" id="{7D7FB36C-8D52-1CE5-88A8-7B1CFA7C15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9" name="Rectangle 159">
                <a:extLst>
                  <a:ext uri="{FF2B5EF4-FFF2-40B4-BE49-F238E27FC236}">
                    <a16:creationId xmlns:a16="http://schemas.microsoft.com/office/drawing/2014/main" id="{EE3DC712-96DE-96E6-1DE5-D28BDE68713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0" name="Rectangle 160">
                <a:extLst>
                  <a:ext uri="{FF2B5EF4-FFF2-40B4-BE49-F238E27FC236}">
                    <a16:creationId xmlns:a16="http://schemas.microsoft.com/office/drawing/2014/main" id="{420035A4-756A-9C5D-9189-3338239F35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1" name="Rectangle 161">
                <a:extLst>
                  <a:ext uri="{FF2B5EF4-FFF2-40B4-BE49-F238E27FC236}">
                    <a16:creationId xmlns:a16="http://schemas.microsoft.com/office/drawing/2014/main" id="{E6763A84-7AF3-BCBF-1CAF-1DEE83EC584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2" name="Rectangle 162">
                <a:extLst>
                  <a:ext uri="{FF2B5EF4-FFF2-40B4-BE49-F238E27FC236}">
                    <a16:creationId xmlns:a16="http://schemas.microsoft.com/office/drawing/2014/main" id="{9C496276-4793-FC1F-2B61-5F78694E48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3" name="Rectangle 163">
                <a:extLst>
                  <a:ext uri="{FF2B5EF4-FFF2-40B4-BE49-F238E27FC236}">
                    <a16:creationId xmlns:a16="http://schemas.microsoft.com/office/drawing/2014/main" id="{290412E1-F7DB-1325-910F-6C50AB54A5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4" name="Rectangle 164">
                <a:extLst>
                  <a:ext uri="{FF2B5EF4-FFF2-40B4-BE49-F238E27FC236}">
                    <a16:creationId xmlns:a16="http://schemas.microsoft.com/office/drawing/2014/main" id="{171B8AF0-6518-D2BD-CBB1-A3205C9959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5" name="Rectangle 165">
                <a:extLst>
                  <a:ext uri="{FF2B5EF4-FFF2-40B4-BE49-F238E27FC236}">
                    <a16:creationId xmlns:a16="http://schemas.microsoft.com/office/drawing/2014/main" id="{4E7626D6-17B9-AB95-C813-2C32A20AE4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6" name="Rectangle 166">
                <a:extLst>
                  <a:ext uri="{FF2B5EF4-FFF2-40B4-BE49-F238E27FC236}">
                    <a16:creationId xmlns:a16="http://schemas.microsoft.com/office/drawing/2014/main" id="{B16D06C9-2488-E23A-D2BA-C2D5F55210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7" name="Rectangle 167">
                <a:extLst>
                  <a:ext uri="{FF2B5EF4-FFF2-40B4-BE49-F238E27FC236}">
                    <a16:creationId xmlns:a16="http://schemas.microsoft.com/office/drawing/2014/main" id="{F1B88CB0-5B74-28C6-8153-B4CE2988E5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8" name="Rectangle 168">
                <a:extLst>
                  <a:ext uri="{FF2B5EF4-FFF2-40B4-BE49-F238E27FC236}">
                    <a16:creationId xmlns:a16="http://schemas.microsoft.com/office/drawing/2014/main" id="{089F9F67-1C71-B736-9CC7-7A0B39D24B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9" name="Rectangle 169">
                <a:extLst>
                  <a:ext uri="{FF2B5EF4-FFF2-40B4-BE49-F238E27FC236}">
                    <a16:creationId xmlns:a16="http://schemas.microsoft.com/office/drawing/2014/main" id="{DED67E1E-A5BC-FF61-C4EE-503EC8E191D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0" name="Rectangle 170">
                <a:extLst>
                  <a:ext uri="{FF2B5EF4-FFF2-40B4-BE49-F238E27FC236}">
                    <a16:creationId xmlns:a16="http://schemas.microsoft.com/office/drawing/2014/main" id="{B981F161-5F8C-3807-CC00-EAC4D4D419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1" name="Rectangle 171">
                <a:extLst>
                  <a:ext uri="{FF2B5EF4-FFF2-40B4-BE49-F238E27FC236}">
                    <a16:creationId xmlns:a16="http://schemas.microsoft.com/office/drawing/2014/main" id="{42233919-AF34-4C4C-CC73-00F59A5307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2" name="Rectangle 172">
                <a:extLst>
                  <a:ext uri="{FF2B5EF4-FFF2-40B4-BE49-F238E27FC236}">
                    <a16:creationId xmlns:a16="http://schemas.microsoft.com/office/drawing/2014/main" id="{A57B800D-3152-D0D9-2BE4-D51E0C5D4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3" name="Rectangle 173">
                <a:extLst>
                  <a:ext uri="{FF2B5EF4-FFF2-40B4-BE49-F238E27FC236}">
                    <a16:creationId xmlns:a16="http://schemas.microsoft.com/office/drawing/2014/main" id="{0D3D5903-DF83-F6CE-0626-966495D9CC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4" name="Rectangle 174">
                <a:extLst>
                  <a:ext uri="{FF2B5EF4-FFF2-40B4-BE49-F238E27FC236}">
                    <a16:creationId xmlns:a16="http://schemas.microsoft.com/office/drawing/2014/main" id="{D0DE0C5A-7B0A-B8D3-ED5F-1447738AD6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5" name="Rectangle 175">
                <a:extLst>
                  <a:ext uri="{FF2B5EF4-FFF2-40B4-BE49-F238E27FC236}">
                    <a16:creationId xmlns:a16="http://schemas.microsoft.com/office/drawing/2014/main" id="{281855D6-0743-DD2F-A813-84FA9FCCD9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6" name="Rectangle 176">
                <a:extLst>
                  <a:ext uri="{FF2B5EF4-FFF2-40B4-BE49-F238E27FC236}">
                    <a16:creationId xmlns:a16="http://schemas.microsoft.com/office/drawing/2014/main" id="{883B2B23-1840-FCFA-EEC1-399F9D2580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7" name="Rectangle 177">
                <a:extLst>
                  <a:ext uri="{FF2B5EF4-FFF2-40B4-BE49-F238E27FC236}">
                    <a16:creationId xmlns:a16="http://schemas.microsoft.com/office/drawing/2014/main" id="{643F0F95-CCAB-D8D5-DCF0-D0304016561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8" name="Rectangle 178">
                <a:extLst>
                  <a:ext uri="{FF2B5EF4-FFF2-40B4-BE49-F238E27FC236}">
                    <a16:creationId xmlns:a16="http://schemas.microsoft.com/office/drawing/2014/main" id="{79B7CBEF-0B1F-D1DD-DD4A-81598097AB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9" name="Rectangle 179">
                <a:extLst>
                  <a:ext uri="{FF2B5EF4-FFF2-40B4-BE49-F238E27FC236}">
                    <a16:creationId xmlns:a16="http://schemas.microsoft.com/office/drawing/2014/main" id="{D8CD27EB-2363-92B8-FB14-5B357F94BE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0" name="Rectangle 180">
                <a:extLst>
                  <a:ext uri="{FF2B5EF4-FFF2-40B4-BE49-F238E27FC236}">
                    <a16:creationId xmlns:a16="http://schemas.microsoft.com/office/drawing/2014/main" id="{A1F7992E-2682-F534-0CCB-04D6F5ADD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1" name="Rectangle 181">
                <a:extLst>
                  <a:ext uri="{FF2B5EF4-FFF2-40B4-BE49-F238E27FC236}">
                    <a16:creationId xmlns:a16="http://schemas.microsoft.com/office/drawing/2014/main" id="{CD900F35-EB8B-ACFC-BDAD-F6FFFADC4CE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2" name="Rectangle 182">
                <a:extLst>
                  <a:ext uri="{FF2B5EF4-FFF2-40B4-BE49-F238E27FC236}">
                    <a16:creationId xmlns:a16="http://schemas.microsoft.com/office/drawing/2014/main" id="{75426EE9-1915-858E-B367-9B7BC575EE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3" name="Rectangle 183">
                <a:extLst>
                  <a:ext uri="{FF2B5EF4-FFF2-40B4-BE49-F238E27FC236}">
                    <a16:creationId xmlns:a16="http://schemas.microsoft.com/office/drawing/2014/main" id="{D85A2CF8-8823-1161-5DA4-038082404E6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4" name="Rectangle 184">
                <a:extLst>
                  <a:ext uri="{FF2B5EF4-FFF2-40B4-BE49-F238E27FC236}">
                    <a16:creationId xmlns:a16="http://schemas.microsoft.com/office/drawing/2014/main" id="{C1B7020B-8BA5-5EE9-E479-E630B2FC36C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5" name="Rectangle 185">
                <a:extLst>
                  <a:ext uri="{FF2B5EF4-FFF2-40B4-BE49-F238E27FC236}">
                    <a16:creationId xmlns:a16="http://schemas.microsoft.com/office/drawing/2014/main" id="{53E844FC-51B6-0C2E-6F17-53194A91439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6" name="Rectangle 186">
                <a:extLst>
                  <a:ext uri="{FF2B5EF4-FFF2-40B4-BE49-F238E27FC236}">
                    <a16:creationId xmlns:a16="http://schemas.microsoft.com/office/drawing/2014/main" id="{A405CAD8-2102-E518-6DE5-E1A13D917A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7" name="Rectangle 187">
                <a:extLst>
                  <a:ext uri="{FF2B5EF4-FFF2-40B4-BE49-F238E27FC236}">
                    <a16:creationId xmlns:a16="http://schemas.microsoft.com/office/drawing/2014/main" id="{CAAF60C5-A79E-859C-0865-C3B104D853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8" name="Rectangle 188">
                <a:extLst>
                  <a:ext uri="{FF2B5EF4-FFF2-40B4-BE49-F238E27FC236}">
                    <a16:creationId xmlns:a16="http://schemas.microsoft.com/office/drawing/2014/main" id="{43DCFDB5-7B46-8FA2-00FD-C63AD755A3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9" name="Rectangle 189">
                <a:extLst>
                  <a:ext uri="{FF2B5EF4-FFF2-40B4-BE49-F238E27FC236}">
                    <a16:creationId xmlns:a16="http://schemas.microsoft.com/office/drawing/2014/main" id="{D79497E2-3AAC-EF99-F040-1B8234F84D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0" name="Rectangle 190">
                <a:extLst>
                  <a:ext uri="{FF2B5EF4-FFF2-40B4-BE49-F238E27FC236}">
                    <a16:creationId xmlns:a16="http://schemas.microsoft.com/office/drawing/2014/main" id="{E1317293-C6F1-F3D5-483B-8C484A14DDB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1" name="Rectangle 191">
                <a:extLst>
                  <a:ext uri="{FF2B5EF4-FFF2-40B4-BE49-F238E27FC236}">
                    <a16:creationId xmlns:a16="http://schemas.microsoft.com/office/drawing/2014/main" id="{1FE81F16-9AC6-C4B9-123C-4CA3375491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2" name="Rectangle 192">
                <a:extLst>
                  <a:ext uri="{FF2B5EF4-FFF2-40B4-BE49-F238E27FC236}">
                    <a16:creationId xmlns:a16="http://schemas.microsoft.com/office/drawing/2014/main" id="{DB247403-BD3F-9C9E-8F23-E6A5293091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3" name="Rectangle 193">
                <a:extLst>
                  <a:ext uri="{FF2B5EF4-FFF2-40B4-BE49-F238E27FC236}">
                    <a16:creationId xmlns:a16="http://schemas.microsoft.com/office/drawing/2014/main" id="{0F26F672-3315-6F6E-79D7-D4897099D2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4" name="Rectangle 194">
                <a:extLst>
                  <a:ext uri="{FF2B5EF4-FFF2-40B4-BE49-F238E27FC236}">
                    <a16:creationId xmlns:a16="http://schemas.microsoft.com/office/drawing/2014/main" id="{507B6D59-723A-754D-6784-3F9F99252A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5" name="Rectangle 195">
                <a:extLst>
                  <a:ext uri="{FF2B5EF4-FFF2-40B4-BE49-F238E27FC236}">
                    <a16:creationId xmlns:a16="http://schemas.microsoft.com/office/drawing/2014/main" id="{75CB3422-8F69-7E46-6776-007E02B30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6" name="Rectangle 196">
                <a:extLst>
                  <a:ext uri="{FF2B5EF4-FFF2-40B4-BE49-F238E27FC236}">
                    <a16:creationId xmlns:a16="http://schemas.microsoft.com/office/drawing/2014/main" id="{312C8951-8AE8-05A7-BE48-251215473E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7" name="Rectangle 197">
                <a:extLst>
                  <a:ext uri="{FF2B5EF4-FFF2-40B4-BE49-F238E27FC236}">
                    <a16:creationId xmlns:a16="http://schemas.microsoft.com/office/drawing/2014/main" id="{0E5D1A75-D23D-CAF4-74E7-24E554AD6F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8" name="Rectangle 198">
                <a:extLst>
                  <a:ext uri="{FF2B5EF4-FFF2-40B4-BE49-F238E27FC236}">
                    <a16:creationId xmlns:a16="http://schemas.microsoft.com/office/drawing/2014/main" id="{9CBAD03F-3685-F50D-DE82-24EFD5A1D4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9" name="Rectangle 199">
                <a:extLst>
                  <a:ext uri="{FF2B5EF4-FFF2-40B4-BE49-F238E27FC236}">
                    <a16:creationId xmlns:a16="http://schemas.microsoft.com/office/drawing/2014/main" id="{C34D2BE3-4D75-4B0E-A810-BDE13A652E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0" name="Rectangle 200">
                <a:extLst>
                  <a:ext uri="{FF2B5EF4-FFF2-40B4-BE49-F238E27FC236}">
                    <a16:creationId xmlns:a16="http://schemas.microsoft.com/office/drawing/2014/main" id="{BD1F8688-D7CF-F6CC-AAB8-081E41BA2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1" name="Rectangle 201">
                <a:extLst>
                  <a:ext uri="{FF2B5EF4-FFF2-40B4-BE49-F238E27FC236}">
                    <a16:creationId xmlns:a16="http://schemas.microsoft.com/office/drawing/2014/main" id="{4CE9EF5F-78E2-5FB8-7730-42966B3190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2" name="Rectangle 202">
                <a:extLst>
                  <a:ext uri="{FF2B5EF4-FFF2-40B4-BE49-F238E27FC236}">
                    <a16:creationId xmlns:a16="http://schemas.microsoft.com/office/drawing/2014/main" id="{4AC3BACB-C341-CB6E-73E5-E07BADCAFAD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3" name="Rectangle 203">
                <a:extLst>
                  <a:ext uri="{FF2B5EF4-FFF2-40B4-BE49-F238E27FC236}">
                    <a16:creationId xmlns:a16="http://schemas.microsoft.com/office/drawing/2014/main" id="{DDBC8A48-9E78-486C-8683-C7AE8B52D7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4" name="Rectangle 204">
                <a:extLst>
                  <a:ext uri="{FF2B5EF4-FFF2-40B4-BE49-F238E27FC236}">
                    <a16:creationId xmlns:a16="http://schemas.microsoft.com/office/drawing/2014/main" id="{308265C6-FA1D-7C2E-C4A9-0B54279C371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5" name="Rectangle 205">
                <a:extLst>
                  <a:ext uri="{FF2B5EF4-FFF2-40B4-BE49-F238E27FC236}">
                    <a16:creationId xmlns:a16="http://schemas.microsoft.com/office/drawing/2014/main" id="{9A8F802F-04EC-A848-F537-A349E43140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6" name="Rectangle 206">
                <a:extLst>
                  <a:ext uri="{FF2B5EF4-FFF2-40B4-BE49-F238E27FC236}">
                    <a16:creationId xmlns:a16="http://schemas.microsoft.com/office/drawing/2014/main" id="{31CCA222-E862-F83C-DB7F-B416E1B6D5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7" name="Rectangle 207">
                <a:extLst>
                  <a:ext uri="{FF2B5EF4-FFF2-40B4-BE49-F238E27FC236}">
                    <a16:creationId xmlns:a16="http://schemas.microsoft.com/office/drawing/2014/main" id="{27EA6E84-90A0-A3D5-6AD6-68AFEB5EA6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8" name="Rectangle 208">
                <a:extLst>
                  <a:ext uri="{FF2B5EF4-FFF2-40B4-BE49-F238E27FC236}">
                    <a16:creationId xmlns:a16="http://schemas.microsoft.com/office/drawing/2014/main" id="{FA5751E0-BE7D-870F-6B32-A4288DB9FB0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9" name="Rectangle 209">
                <a:extLst>
                  <a:ext uri="{FF2B5EF4-FFF2-40B4-BE49-F238E27FC236}">
                    <a16:creationId xmlns:a16="http://schemas.microsoft.com/office/drawing/2014/main" id="{27B43D2C-BA92-C443-19D3-A89B79412E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0" name="Rectangle 210">
                <a:extLst>
                  <a:ext uri="{FF2B5EF4-FFF2-40B4-BE49-F238E27FC236}">
                    <a16:creationId xmlns:a16="http://schemas.microsoft.com/office/drawing/2014/main" id="{798203AB-D88D-9DAA-710E-18D7EBCA20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1" name="Rectangle 211">
                <a:extLst>
                  <a:ext uri="{FF2B5EF4-FFF2-40B4-BE49-F238E27FC236}">
                    <a16:creationId xmlns:a16="http://schemas.microsoft.com/office/drawing/2014/main" id="{3D6BDD60-9DAE-3B04-5054-89A7CFC4B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2" name="Rectangle 212">
                <a:extLst>
                  <a:ext uri="{FF2B5EF4-FFF2-40B4-BE49-F238E27FC236}">
                    <a16:creationId xmlns:a16="http://schemas.microsoft.com/office/drawing/2014/main" id="{489D39F7-B5E9-6C6E-7CBC-077F3C3506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3" name="Rectangle 213">
                <a:extLst>
                  <a:ext uri="{FF2B5EF4-FFF2-40B4-BE49-F238E27FC236}">
                    <a16:creationId xmlns:a16="http://schemas.microsoft.com/office/drawing/2014/main" id="{346B5222-B3E8-854E-47C9-F82EBD93ED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4" name="Rectangle 214">
                <a:extLst>
                  <a:ext uri="{FF2B5EF4-FFF2-40B4-BE49-F238E27FC236}">
                    <a16:creationId xmlns:a16="http://schemas.microsoft.com/office/drawing/2014/main" id="{0E2A2DF7-672E-FDA4-0764-9693CDC092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5" name="Rectangle 215">
                <a:extLst>
                  <a:ext uri="{FF2B5EF4-FFF2-40B4-BE49-F238E27FC236}">
                    <a16:creationId xmlns:a16="http://schemas.microsoft.com/office/drawing/2014/main" id="{F4E66721-0A04-E42A-50E4-1C63B3AED0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6" name="Rectangle 216">
                <a:extLst>
                  <a:ext uri="{FF2B5EF4-FFF2-40B4-BE49-F238E27FC236}">
                    <a16:creationId xmlns:a16="http://schemas.microsoft.com/office/drawing/2014/main" id="{EC66C7AD-DDE2-6F62-C9AD-2B8FEC9FF6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7" name="Rectangle 217">
                <a:extLst>
                  <a:ext uri="{FF2B5EF4-FFF2-40B4-BE49-F238E27FC236}">
                    <a16:creationId xmlns:a16="http://schemas.microsoft.com/office/drawing/2014/main" id="{D58A4322-71E8-ACB5-B4EE-3A79E6E0F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8" name="Rectangle 218">
                <a:extLst>
                  <a:ext uri="{FF2B5EF4-FFF2-40B4-BE49-F238E27FC236}">
                    <a16:creationId xmlns:a16="http://schemas.microsoft.com/office/drawing/2014/main" id="{BF87A28F-3566-965C-3C3C-8488D41B7E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9" name="Rectangle 219">
                <a:extLst>
                  <a:ext uri="{FF2B5EF4-FFF2-40B4-BE49-F238E27FC236}">
                    <a16:creationId xmlns:a16="http://schemas.microsoft.com/office/drawing/2014/main" id="{81FDCCEB-9193-3ABF-911A-B8A35957FC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0" name="Rectangle 220">
                <a:extLst>
                  <a:ext uri="{FF2B5EF4-FFF2-40B4-BE49-F238E27FC236}">
                    <a16:creationId xmlns:a16="http://schemas.microsoft.com/office/drawing/2014/main" id="{4EF2BE1F-A256-07CE-D61B-4D7BF0887E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1" name="Rectangle 221">
                <a:extLst>
                  <a:ext uri="{FF2B5EF4-FFF2-40B4-BE49-F238E27FC236}">
                    <a16:creationId xmlns:a16="http://schemas.microsoft.com/office/drawing/2014/main" id="{F1BB272F-41DA-6111-E676-589898DC94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2" name="Rectangle 222">
                <a:extLst>
                  <a:ext uri="{FF2B5EF4-FFF2-40B4-BE49-F238E27FC236}">
                    <a16:creationId xmlns:a16="http://schemas.microsoft.com/office/drawing/2014/main" id="{C9CFA88C-8B2C-D475-F986-E76A6C4ECD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3" name="Rectangle 223">
                <a:extLst>
                  <a:ext uri="{FF2B5EF4-FFF2-40B4-BE49-F238E27FC236}">
                    <a16:creationId xmlns:a16="http://schemas.microsoft.com/office/drawing/2014/main" id="{BA72BE11-BCB1-E034-AAE1-B42CEE6D953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4" name="Rectangle 224">
                <a:extLst>
                  <a:ext uri="{FF2B5EF4-FFF2-40B4-BE49-F238E27FC236}">
                    <a16:creationId xmlns:a16="http://schemas.microsoft.com/office/drawing/2014/main" id="{06B55F5F-7943-A5BC-83D6-2967FFB8E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5" name="Rectangle 225">
                <a:extLst>
                  <a:ext uri="{FF2B5EF4-FFF2-40B4-BE49-F238E27FC236}">
                    <a16:creationId xmlns:a16="http://schemas.microsoft.com/office/drawing/2014/main" id="{61BEC387-10A9-5722-0F99-F60261D9A8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6" name="Rectangle 226">
                <a:extLst>
                  <a:ext uri="{FF2B5EF4-FFF2-40B4-BE49-F238E27FC236}">
                    <a16:creationId xmlns:a16="http://schemas.microsoft.com/office/drawing/2014/main" id="{7EBFAEC2-208B-BD11-FCD7-C314C822FA9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7" name="Rectangle 227">
                <a:extLst>
                  <a:ext uri="{FF2B5EF4-FFF2-40B4-BE49-F238E27FC236}">
                    <a16:creationId xmlns:a16="http://schemas.microsoft.com/office/drawing/2014/main" id="{8BEBE0B7-78A9-534E-02A4-889BEE0A99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8" name="Rectangle 228">
                <a:extLst>
                  <a:ext uri="{FF2B5EF4-FFF2-40B4-BE49-F238E27FC236}">
                    <a16:creationId xmlns:a16="http://schemas.microsoft.com/office/drawing/2014/main" id="{EBDFC293-C353-0C75-81F7-60556117CB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</p:grp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id="{58946749-C5DB-769B-937A-22B2BCBAE13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0" name="矩形 7">
            <a:extLst>
              <a:ext uri="{FF2B5EF4-FFF2-40B4-BE49-F238E27FC236}">
                <a16:creationId xmlns:a16="http://schemas.microsoft.com/office/drawing/2014/main" id="{EF5F7005-E6C9-16BE-AF18-CB98C34A861D}"/>
              </a:ext>
            </a:extLst>
          </p:cNvPr>
          <p:cNvSpPr/>
          <p:nvPr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1" name="任意多边形: 形状 120">
            <a:extLst>
              <a:ext uri="{FF2B5EF4-FFF2-40B4-BE49-F238E27FC236}">
                <a16:creationId xmlns:a16="http://schemas.microsoft.com/office/drawing/2014/main" id="{46F37BEC-D24F-0728-56B8-E9996F1A3497}"/>
              </a:ext>
            </a:extLst>
          </p:cNvPr>
          <p:cNvSpPr/>
          <p:nvPr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26" name="矩形 7">
            <a:extLst>
              <a:ext uri="{FF2B5EF4-FFF2-40B4-BE49-F238E27FC236}">
                <a16:creationId xmlns:a16="http://schemas.microsoft.com/office/drawing/2014/main" id="{0D10192B-78B2-3E17-E94E-87C9B53727FF}"/>
              </a:ext>
            </a:extLst>
          </p:cNvPr>
          <p:cNvSpPr/>
          <p:nvPr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7" name="任意多边形: 形状 126">
            <a:extLst>
              <a:ext uri="{FF2B5EF4-FFF2-40B4-BE49-F238E27FC236}">
                <a16:creationId xmlns:a16="http://schemas.microsoft.com/office/drawing/2014/main" id="{96A0A6A7-0E24-33B4-07BF-19E6552A6136}"/>
              </a:ext>
            </a:extLst>
          </p:cNvPr>
          <p:cNvSpPr/>
          <p:nvPr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28" name="文本框 127">
            <a:extLst>
              <a:ext uri="{FF2B5EF4-FFF2-40B4-BE49-F238E27FC236}">
                <a16:creationId xmlns:a16="http://schemas.microsoft.com/office/drawing/2014/main" id="{EA56E164-0841-C0AD-3821-E404DBFA2048}"/>
              </a:ext>
            </a:extLst>
          </p:cNvPr>
          <p:cNvSpPr txBox="1"/>
          <p:nvPr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cxnSp>
        <p:nvCxnSpPr>
          <p:cNvPr id="129" name="直接连接符 128">
            <a:extLst>
              <a:ext uri="{FF2B5EF4-FFF2-40B4-BE49-F238E27FC236}">
                <a16:creationId xmlns:a16="http://schemas.microsoft.com/office/drawing/2014/main" id="{6310CC5B-62AA-66B2-FC25-6164B9BED8CD}"/>
              </a:ext>
            </a:extLst>
          </p:cNvPr>
          <p:cNvCxnSpPr>
            <a:cxnSpLocks/>
          </p:cNvCxnSpPr>
          <p:nvPr/>
        </p:nvCxnSpPr>
        <p:spPr>
          <a:xfrm>
            <a:off x="1417476" y="3265424"/>
            <a:ext cx="10642055" cy="0"/>
          </a:xfrm>
          <a:prstGeom prst="line">
            <a:avLst/>
          </a:prstGeom>
          <a:ln>
            <a:solidFill>
              <a:srgbClr val="FFFED8">
                <a:alpha val="21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0" name="矩形 7">
            <a:extLst>
              <a:ext uri="{FF2B5EF4-FFF2-40B4-BE49-F238E27FC236}">
                <a16:creationId xmlns:a16="http://schemas.microsoft.com/office/drawing/2014/main" id="{A4B1905C-1C82-FC0E-20DB-3D089CE3074B}"/>
              </a:ext>
            </a:extLst>
          </p:cNvPr>
          <p:cNvSpPr/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1" name="矩形 7">
            <a:extLst>
              <a:ext uri="{FF2B5EF4-FFF2-40B4-BE49-F238E27FC236}">
                <a16:creationId xmlns:a16="http://schemas.microsoft.com/office/drawing/2014/main" id="{2BDE7086-66F0-F7E8-544B-9CB863AFE3B9}"/>
              </a:ext>
            </a:extLst>
          </p:cNvPr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2" name="矩形 7">
            <a:extLst>
              <a:ext uri="{FF2B5EF4-FFF2-40B4-BE49-F238E27FC236}">
                <a16:creationId xmlns:a16="http://schemas.microsoft.com/office/drawing/2014/main" id="{4C0EAC34-3C13-9CB0-C2A9-C98E1F3CF18A}"/>
              </a:ext>
            </a:extLst>
          </p:cNvPr>
          <p:cNvSpPr/>
          <p:nvPr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3F73876F-7FB0-B7A3-05A6-2AE09129CFCF}"/>
              </a:ext>
            </a:extLst>
          </p:cNvPr>
          <p:cNvSpPr txBox="1"/>
          <p:nvPr/>
        </p:nvSpPr>
        <p:spPr>
          <a:xfrm>
            <a:off x="5587308" y="653700"/>
            <a:ext cx="1274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+mj-ea"/>
                <a:ea typeface="+mj-ea"/>
              </a:rPr>
              <a:t>当当</a:t>
            </a: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5BF366A0-8D67-1DA7-B1F6-88CAB1EBD34A}"/>
              </a:ext>
            </a:extLst>
          </p:cNvPr>
          <p:cNvSpPr txBox="1"/>
          <p:nvPr/>
        </p:nvSpPr>
        <p:spPr>
          <a:xfrm>
            <a:off x="6922691" y="853748"/>
            <a:ext cx="18665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spc="600" dirty="0">
                <a:solidFill>
                  <a:srgbClr val="FFFED8">
                    <a:alpha val="22000"/>
                  </a:srgbClr>
                </a:solidFill>
              </a:rPr>
              <a:t>WEI CHONG</a:t>
            </a:r>
            <a:endParaRPr lang="zh-CN" altLang="en-US" sz="1100" spc="600" dirty="0">
              <a:solidFill>
                <a:srgbClr val="FFFED8">
                  <a:alpha val="22000"/>
                </a:srgbClr>
              </a:solidFill>
            </a:endParaRP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77FE9E22-20EB-6080-5B4D-65E54E5696A9}"/>
              </a:ext>
            </a:extLst>
          </p:cNvPr>
          <p:cNvSpPr txBox="1"/>
          <p:nvPr/>
        </p:nvSpPr>
        <p:spPr>
          <a:xfrm>
            <a:off x="5918615" y="1227011"/>
            <a:ext cx="2600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自由</a:t>
            </a:r>
            <a:r>
              <a:rPr lang="en-US" altLang="zh-CN" spc="10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PPT</a:t>
            </a:r>
            <a:r>
              <a:rPr lang="zh-CN" altLang="en-US" spc="10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定制设计师</a:t>
            </a:r>
            <a:endParaRPr lang="zh-CN" altLang="en-US" spc="100" dirty="0">
              <a:gradFill>
                <a:gsLst>
                  <a:gs pos="0">
                    <a:schemeClr val="bg1"/>
                  </a:gs>
                  <a:gs pos="100000">
                    <a:srgbClr val="00FFFF"/>
                  </a:gs>
                </a:gsLst>
                <a:lin ang="2700000" scaled="1"/>
              </a:gradFill>
            </a:endParaRPr>
          </a:p>
        </p:txBody>
      </p:sp>
      <p:sp>
        <p:nvSpPr>
          <p:cNvPr id="136" name="文本框 135">
            <a:extLst>
              <a:ext uri="{FF2B5EF4-FFF2-40B4-BE49-F238E27FC236}">
                <a16:creationId xmlns:a16="http://schemas.microsoft.com/office/drawing/2014/main" id="{23344783-0C8F-07A4-9A41-A72AB43419C2}"/>
              </a:ext>
            </a:extLst>
          </p:cNvPr>
          <p:cNvSpPr txBox="1"/>
          <p:nvPr/>
        </p:nvSpPr>
        <p:spPr>
          <a:xfrm>
            <a:off x="5918615" y="1611031"/>
            <a:ext cx="2600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PPT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模板设计师</a:t>
            </a:r>
          </a:p>
        </p:txBody>
      </p:sp>
      <p:sp>
        <p:nvSpPr>
          <p:cNvPr id="137" name="文本框 136">
            <a:extLst>
              <a:ext uri="{FF2B5EF4-FFF2-40B4-BE49-F238E27FC236}">
                <a16:creationId xmlns:a16="http://schemas.microsoft.com/office/drawing/2014/main" id="{6E473CF8-E2D8-F376-51CD-8AB3807668E7}"/>
              </a:ext>
            </a:extLst>
          </p:cNvPr>
          <p:cNvSpPr txBox="1"/>
          <p:nvPr/>
        </p:nvSpPr>
        <p:spPr>
          <a:xfrm>
            <a:off x="5918615" y="1995051"/>
            <a:ext cx="27359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教育行业课程产品经理</a:t>
            </a: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331ADF3A-197E-86D7-8FAF-91345CC1A240}"/>
              </a:ext>
            </a:extLst>
          </p:cNvPr>
          <p:cNvSpPr txBox="1"/>
          <p:nvPr/>
        </p:nvSpPr>
        <p:spPr>
          <a:xfrm>
            <a:off x="2854089" y="2670287"/>
            <a:ext cx="211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spc="100" dirty="0">
                <a:solidFill>
                  <a:srgbClr val="00FFFF"/>
                </a:solidFill>
                <a:latin typeface="+mj-ea"/>
                <a:ea typeface="+mj-ea"/>
              </a:rPr>
              <a:t>微信：</a:t>
            </a:r>
            <a:r>
              <a:rPr lang="en-US" altLang="zh-CN" sz="1400" spc="100" dirty="0">
                <a:solidFill>
                  <a:srgbClr val="00FFFF"/>
                </a:solidFill>
                <a:latin typeface="+mj-ea"/>
                <a:ea typeface="+mj-ea"/>
              </a:rPr>
              <a:t>Darlye824079</a:t>
            </a:r>
            <a:endParaRPr lang="zh-CN" altLang="en-US" sz="1400" spc="100" dirty="0">
              <a:solidFill>
                <a:srgbClr val="00FFFF"/>
              </a:solidFill>
              <a:latin typeface="+mj-ea"/>
              <a:ea typeface="+mj-ea"/>
            </a:endParaRPr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49B1E0D9-3CEC-06D7-90C2-9F9D00E3F129}"/>
              </a:ext>
            </a:extLst>
          </p:cNvPr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D47650D0-18BB-190E-674D-8A82F2EEA8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0A7B2221-873C-AD05-3BC3-35E3BF3E862E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04F71464-C1A7-1BEF-467E-73EB6C56942A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6ADC5F66-96A9-5BA9-6C2E-423A248EB6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22E0360C-E3EF-EB98-EEC6-9A3B4360A5B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20D16642-3EAC-272F-B397-214C673DFCC1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5833245E-5C86-E3EC-0A75-9D46AD469C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14CE14A8-12B9-356B-22AF-ECD45B7BDE5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35511EA2-00EB-9C20-725F-ED6D8DA55107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8F1CA287-BA1A-D408-3BFD-0B908BABF6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86F06437-8B0F-06B5-2AAA-F0CB165EF2B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2" name="文本框 181">
            <a:extLst>
              <a:ext uri="{FF2B5EF4-FFF2-40B4-BE49-F238E27FC236}">
                <a16:creationId xmlns:a16="http://schemas.microsoft.com/office/drawing/2014/main" id="{11C66834-230A-2A61-621B-334BA9BCBD0C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07593224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004BAC7F-3C81-DAF9-2A87-5DBEF02430BD}"/>
              </a:ext>
            </a:extLst>
          </p:cNvPr>
          <p:cNvSpPr/>
          <p:nvPr/>
        </p:nvSpPr>
        <p:spPr>
          <a:xfrm>
            <a:off x="658813" y="3568382"/>
            <a:ext cx="3700244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当当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A46DB4F2-ACEC-E646-2462-EA75F6F84C5F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2995" y="3068880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44363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图形 55">
            <a:extLst>
              <a:ext uri="{FF2B5EF4-FFF2-40B4-BE49-F238E27FC236}">
                <a16:creationId xmlns:a16="http://schemas.microsoft.com/office/drawing/2014/main" id="{AF56853E-87EE-8CF2-E9EA-73B86C390E8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flipV="1">
            <a:off x="9008675" y="-85155"/>
            <a:ext cx="3285306" cy="2826332"/>
          </a:xfrm>
          <a:prstGeom prst="rect">
            <a:avLst/>
          </a:prstGeom>
        </p:spPr>
      </p:pic>
      <p:pic>
        <p:nvPicPr>
          <p:cNvPr id="55" name="图形 54">
            <a:extLst>
              <a:ext uri="{FF2B5EF4-FFF2-40B4-BE49-F238E27FC236}">
                <a16:creationId xmlns:a16="http://schemas.microsoft.com/office/drawing/2014/main" id="{54F53705-8B1C-9EDF-B756-9E0F91605D8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479847">
            <a:off x="6784216" y="2555653"/>
            <a:ext cx="5627873" cy="4841629"/>
          </a:xfrm>
          <a:prstGeom prst="rect">
            <a:avLst/>
          </a:prstGeom>
        </p:spPr>
      </p:pic>
      <p:sp>
        <p:nvSpPr>
          <p:cNvPr id="5" name="椭圆 4">
            <a:extLst>
              <a:ext uri="{FF2B5EF4-FFF2-40B4-BE49-F238E27FC236}">
                <a16:creationId xmlns:a16="http://schemas.microsoft.com/office/drawing/2014/main" id="{E54E99C5-51BE-044E-EE20-33BB56CD3E01}"/>
              </a:ext>
            </a:extLst>
          </p:cNvPr>
          <p:cNvSpPr/>
          <p:nvPr/>
        </p:nvSpPr>
        <p:spPr>
          <a:xfrm>
            <a:off x="6229597" y="2636953"/>
            <a:ext cx="745109" cy="745108"/>
          </a:xfrm>
          <a:prstGeom prst="ellipse">
            <a:avLst/>
          </a:prstGeom>
          <a:gradFill flip="none" rotWithShape="1">
            <a:gsLst>
              <a:gs pos="41000">
                <a:srgbClr val="71DDEF">
                  <a:alpha val="43000"/>
                </a:srgbClr>
              </a:gs>
              <a:gs pos="0">
                <a:schemeClr val="accent1">
                  <a:lumMod val="78000"/>
                  <a:lumOff val="22000"/>
                  <a:alpha val="32000"/>
                </a:schemeClr>
              </a:gs>
              <a:gs pos="100000">
                <a:schemeClr val="accent2">
                  <a:alpha val="35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gradFill flip="none" rotWithShape="1">
              <a:gsLst>
                <a:gs pos="0">
                  <a:schemeClr val="accent1"/>
                </a:gs>
                <a:gs pos="100000">
                  <a:schemeClr val="accent2">
                    <a:alpha val="12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latin typeface="+mj-lt"/>
              <a:ea typeface="+mj-ea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C09CCA64-D2D2-4FF1-9DF5-91DEF77E41BC}"/>
              </a:ext>
            </a:extLst>
          </p:cNvPr>
          <p:cNvSpPr txBox="1"/>
          <p:nvPr/>
        </p:nvSpPr>
        <p:spPr>
          <a:xfrm>
            <a:off x="6346255" y="2754153"/>
            <a:ext cx="51179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+mj-lt"/>
                <a:ea typeface="+mj-ea"/>
              </a:rPr>
              <a:t>2</a:t>
            </a:r>
            <a:endParaRPr lang="zh-CN" altLang="en-US" sz="2400" dirty="0">
              <a:solidFill>
                <a:schemeClr val="bg1"/>
              </a:solidFill>
              <a:latin typeface="+mj-lt"/>
              <a:ea typeface="+mj-ea"/>
            </a:endParaRPr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D7E04A13-AC9F-F181-4286-22DA727FB205}"/>
              </a:ext>
            </a:extLst>
          </p:cNvPr>
          <p:cNvSpPr/>
          <p:nvPr/>
        </p:nvSpPr>
        <p:spPr>
          <a:xfrm>
            <a:off x="6109175" y="2516532"/>
            <a:ext cx="4169599" cy="985950"/>
          </a:xfrm>
          <a:custGeom>
            <a:avLst/>
            <a:gdLst>
              <a:gd name="connsiteX0" fmla="*/ 623888 w 5276852"/>
              <a:gd name="connsiteY0" fmla="*/ 0 h 1247774"/>
              <a:gd name="connsiteX1" fmla="*/ 972710 w 5276852"/>
              <a:gd name="connsiteY1" fmla="*/ 106550 h 1247774"/>
              <a:gd name="connsiteX2" fmla="*/ 1028281 w 5276852"/>
              <a:gd name="connsiteY2" fmla="*/ 152400 h 1247774"/>
              <a:gd name="connsiteX3" fmla="*/ 5119686 w 5276852"/>
              <a:gd name="connsiteY3" fmla="*/ 152400 h 1247774"/>
              <a:gd name="connsiteX4" fmla="*/ 5276852 w 5276852"/>
              <a:gd name="connsiteY4" fmla="*/ 309566 h 1247774"/>
              <a:gd name="connsiteX5" fmla="*/ 5276852 w 5276852"/>
              <a:gd name="connsiteY5" fmla="*/ 938209 h 1247774"/>
              <a:gd name="connsiteX6" fmla="*/ 5119686 w 5276852"/>
              <a:gd name="connsiteY6" fmla="*/ 1095375 h 1247774"/>
              <a:gd name="connsiteX7" fmla="*/ 1028279 w 5276852"/>
              <a:gd name="connsiteY7" fmla="*/ 1095375 h 1247774"/>
              <a:gd name="connsiteX8" fmla="*/ 972710 w 5276852"/>
              <a:gd name="connsiteY8" fmla="*/ 1141224 h 1247774"/>
              <a:gd name="connsiteX9" fmla="*/ 623888 w 5276852"/>
              <a:gd name="connsiteY9" fmla="*/ 1247774 h 1247774"/>
              <a:gd name="connsiteX10" fmla="*/ 0 w 5276852"/>
              <a:gd name="connsiteY10" fmla="*/ 623887 h 1247774"/>
              <a:gd name="connsiteX11" fmla="*/ 623888 w 5276852"/>
              <a:gd name="connsiteY11" fmla="*/ 0 h 12477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276852" h="1247774">
                <a:moveTo>
                  <a:pt x="623888" y="0"/>
                </a:moveTo>
                <a:cubicBezTo>
                  <a:pt x="753100" y="0"/>
                  <a:pt x="873137" y="39280"/>
                  <a:pt x="972710" y="106550"/>
                </a:cubicBezTo>
                <a:lnTo>
                  <a:pt x="1028281" y="152400"/>
                </a:lnTo>
                <a:lnTo>
                  <a:pt x="5119686" y="152400"/>
                </a:lnTo>
                <a:cubicBezTo>
                  <a:pt x="5206486" y="152400"/>
                  <a:pt x="5276852" y="222766"/>
                  <a:pt x="5276852" y="309566"/>
                </a:cubicBezTo>
                <a:lnTo>
                  <a:pt x="5276852" y="938209"/>
                </a:lnTo>
                <a:cubicBezTo>
                  <a:pt x="5276852" y="1025009"/>
                  <a:pt x="5206486" y="1095375"/>
                  <a:pt x="5119686" y="1095375"/>
                </a:cubicBezTo>
                <a:lnTo>
                  <a:pt x="1028279" y="1095375"/>
                </a:lnTo>
                <a:lnTo>
                  <a:pt x="972710" y="1141224"/>
                </a:lnTo>
                <a:cubicBezTo>
                  <a:pt x="873137" y="1208494"/>
                  <a:pt x="753100" y="1247774"/>
                  <a:pt x="623888" y="1247774"/>
                </a:cubicBezTo>
                <a:cubicBezTo>
                  <a:pt x="279324" y="1247774"/>
                  <a:pt x="0" y="968450"/>
                  <a:pt x="0" y="623887"/>
                </a:cubicBezTo>
                <a:cubicBezTo>
                  <a:pt x="0" y="279324"/>
                  <a:pt x="279324" y="0"/>
                  <a:pt x="623888" y="0"/>
                </a:cubicBezTo>
                <a:close/>
              </a:path>
            </a:pathLst>
          </a:custGeom>
          <a:noFill/>
          <a:ln>
            <a:gradFill flip="none" rotWithShape="1">
              <a:gsLst>
                <a:gs pos="0">
                  <a:schemeClr val="accent1"/>
                </a:gs>
                <a:gs pos="100000">
                  <a:schemeClr val="accent2">
                    <a:alpha val="47000"/>
                  </a:schemeClr>
                </a:gs>
              </a:gsLst>
              <a:lin ang="10800000" scaled="1"/>
              <a:tileRect/>
            </a:gra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 dirty="0">
              <a:latin typeface="+mj-lt"/>
              <a:ea typeface="+mj-ea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E46820A0-E3D4-B123-801A-5BE053737668}"/>
              </a:ext>
            </a:extLst>
          </p:cNvPr>
          <p:cNvSpPr txBox="1"/>
          <p:nvPr/>
        </p:nvSpPr>
        <p:spPr>
          <a:xfrm>
            <a:off x="7091364" y="2783741"/>
            <a:ext cx="30745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</a:rPr>
              <a:t>经验总结</a:t>
            </a: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5154E83C-BCAE-1403-9A9A-181E039C134F}"/>
              </a:ext>
            </a:extLst>
          </p:cNvPr>
          <p:cNvGrpSpPr/>
          <p:nvPr/>
        </p:nvGrpSpPr>
        <p:grpSpPr>
          <a:xfrm>
            <a:off x="6109175" y="4247594"/>
            <a:ext cx="4169599" cy="985950"/>
            <a:chOff x="1409698" y="895349"/>
            <a:chExt cx="5276852" cy="1247774"/>
          </a:xfrm>
        </p:grpSpPr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AB134C0F-42D0-73CA-2AC4-BE62EE285265}"/>
                </a:ext>
              </a:extLst>
            </p:cNvPr>
            <p:cNvSpPr/>
            <p:nvPr/>
          </p:nvSpPr>
          <p:spPr>
            <a:xfrm>
              <a:off x="1409698" y="895349"/>
              <a:ext cx="5276852" cy="1247774"/>
            </a:xfrm>
            <a:custGeom>
              <a:avLst/>
              <a:gdLst>
                <a:gd name="connsiteX0" fmla="*/ 623888 w 5276852"/>
                <a:gd name="connsiteY0" fmla="*/ 0 h 1247774"/>
                <a:gd name="connsiteX1" fmla="*/ 972710 w 5276852"/>
                <a:gd name="connsiteY1" fmla="*/ 106550 h 1247774"/>
                <a:gd name="connsiteX2" fmla="*/ 1028281 w 5276852"/>
                <a:gd name="connsiteY2" fmla="*/ 152400 h 1247774"/>
                <a:gd name="connsiteX3" fmla="*/ 5119686 w 5276852"/>
                <a:gd name="connsiteY3" fmla="*/ 152400 h 1247774"/>
                <a:gd name="connsiteX4" fmla="*/ 5276852 w 5276852"/>
                <a:gd name="connsiteY4" fmla="*/ 309566 h 1247774"/>
                <a:gd name="connsiteX5" fmla="*/ 5276852 w 5276852"/>
                <a:gd name="connsiteY5" fmla="*/ 938209 h 1247774"/>
                <a:gd name="connsiteX6" fmla="*/ 5119686 w 5276852"/>
                <a:gd name="connsiteY6" fmla="*/ 1095375 h 1247774"/>
                <a:gd name="connsiteX7" fmla="*/ 1028279 w 5276852"/>
                <a:gd name="connsiteY7" fmla="*/ 1095375 h 1247774"/>
                <a:gd name="connsiteX8" fmla="*/ 972710 w 5276852"/>
                <a:gd name="connsiteY8" fmla="*/ 1141224 h 1247774"/>
                <a:gd name="connsiteX9" fmla="*/ 623888 w 5276852"/>
                <a:gd name="connsiteY9" fmla="*/ 1247774 h 1247774"/>
                <a:gd name="connsiteX10" fmla="*/ 0 w 5276852"/>
                <a:gd name="connsiteY10" fmla="*/ 623887 h 1247774"/>
                <a:gd name="connsiteX11" fmla="*/ 623888 w 5276852"/>
                <a:gd name="connsiteY11" fmla="*/ 0 h 12477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276852" h="1247774">
                  <a:moveTo>
                    <a:pt x="623888" y="0"/>
                  </a:moveTo>
                  <a:cubicBezTo>
                    <a:pt x="753100" y="0"/>
                    <a:pt x="873137" y="39280"/>
                    <a:pt x="972710" y="106550"/>
                  </a:cubicBezTo>
                  <a:lnTo>
                    <a:pt x="1028281" y="152400"/>
                  </a:lnTo>
                  <a:lnTo>
                    <a:pt x="5119686" y="152400"/>
                  </a:lnTo>
                  <a:cubicBezTo>
                    <a:pt x="5206486" y="152400"/>
                    <a:pt x="5276852" y="222766"/>
                    <a:pt x="5276852" y="309566"/>
                  </a:cubicBezTo>
                  <a:lnTo>
                    <a:pt x="5276852" y="938209"/>
                  </a:lnTo>
                  <a:cubicBezTo>
                    <a:pt x="5276852" y="1025009"/>
                    <a:pt x="5206486" y="1095375"/>
                    <a:pt x="5119686" y="1095375"/>
                  </a:cubicBezTo>
                  <a:lnTo>
                    <a:pt x="1028279" y="1095375"/>
                  </a:lnTo>
                  <a:lnTo>
                    <a:pt x="972710" y="1141224"/>
                  </a:lnTo>
                  <a:cubicBezTo>
                    <a:pt x="873137" y="1208494"/>
                    <a:pt x="753100" y="1247774"/>
                    <a:pt x="623888" y="1247774"/>
                  </a:cubicBezTo>
                  <a:cubicBezTo>
                    <a:pt x="279324" y="1247774"/>
                    <a:pt x="0" y="968450"/>
                    <a:pt x="0" y="623887"/>
                  </a:cubicBezTo>
                  <a:cubicBezTo>
                    <a:pt x="0" y="279324"/>
                    <a:pt x="279324" y="0"/>
                    <a:pt x="623888" y="0"/>
                  </a:cubicBezTo>
                  <a:close/>
                </a:path>
              </a:pathLst>
            </a:custGeom>
            <a:noFill/>
            <a:ln>
              <a:gradFill flip="none" rotWithShape="1">
                <a:gsLst>
                  <a:gs pos="0">
                    <a:schemeClr val="accent1"/>
                  </a:gs>
                  <a:gs pos="100000">
                    <a:schemeClr val="accent2">
                      <a:alpha val="47000"/>
                    </a:schemeClr>
                  </a:gs>
                </a:gsLst>
                <a:lin ang="10800000" scaled="1"/>
                <a:tileRect/>
              </a:gra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 dirty="0">
                <a:latin typeface="+mj-lt"/>
                <a:ea typeface="+mj-ea"/>
              </a:endParaRP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0EAC01DB-A45D-5E6E-A40B-32107EB66B38}"/>
                </a:ext>
              </a:extLst>
            </p:cNvPr>
            <p:cNvSpPr txBox="1"/>
            <p:nvPr/>
          </p:nvSpPr>
          <p:spPr>
            <a:xfrm>
              <a:off x="2652711" y="1233517"/>
              <a:ext cx="3890963" cy="5842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accent1"/>
                  </a:solidFill>
                  <a:latin typeface="+mj-ea"/>
                  <a:ea typeface="+mj-ea"/>
                </a:rPr>
                <a:t>未来规划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83141C34-3979-D432-6A88-7E6D09933CD3}"/>
              </a:ext>
            </a:extLst>
          </p:cNvPr>
          <p:cNvGrpSpPr/>
          <p:nvPr/>
        </p:nvGrpSpPr>
        <p:grpSpPr>
          <a:xfrm flipH="1">
            <a:off x="7004813" y="3382062"/>
            <a:ext cx="4169599" cy="985950"/>
            <a:chOff x="1409698" y="895349"/>
            <a:chExt cx="5276852" cy="1247774"/>
          </a:xfrm>
        </p:grpSpPr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E6B84D42-916C-2A83-2342-DEA3F87F4DDB}"/>
                </a:ext>
              </a:extLst>
            </p:cNvPr>
            <p:cNvSpPr/>
            <p:nvPr/>
          </p:nvSpPr>
          <p:spPr>
            <a:xfrm>
              <a:off x="1409698" y="895349"/>
              <a:ext cx="5276852" cy="1247774"/>
            </a:xfrm>
            <a:custGeom>
              <a:avLst/>
              <a:gdLst>
                <a:gd name="connsiteX0" fmla="*/ 623888 w 5276852"/>
                <a:gd name="connsiteY0" fmla="*/ 0 h 1247774"/>
                <a:gd name="connsiteX1" fmla="*/ 972710 w 5276852"/>
                <a:gd name="connsiteY1" fmla="*/ 106550 h 1247774"/>
                <a:gd name="connsiteX2" fmla="*/ 1028281 w 5276852"/>
                <a:gd name="connsiteY2" fmla="*/ 152400 h 1247774"/>
                <a:gd name="connsiteX3" fmla="*/ 5119686 w 5276852"/>
                <a:gd name="connsiteY3" fmla="*/ 152400 h 1247774"/>
                <a:gd name="connsiteX4" fmla="*/ 5276852 w 5276852"/>
                <a:gd name="connsiteY4" fmla="*/ 309566 h 1247774"/>
                <a:gd name="connsiteX5" fmla="*/ 5276852 w 5276852"/>
                <a:gd name="connsiteY5" fmla="*/ 938209 h 1247774"/>
                <a:gd name="connsiteX6" fmla="*/ 5119686 w 5276852"/>
                <a:gd name="connsiteY6" fmla="*/ 1095375 h 1247774"/>
                <a:gd name="connsiteX7" fmla="*/ 1028279 w 5276852"/>
                <a:gd name="connsiteY7" fmla="*/ 1095375 h 1247774"/>
                <a:gd name="connsiteX8" fmla="*/ 972710 w 5276852"/>
                <a:gd name="connsiteY8" fmla="*/ 1141224 h 1247774"/>
                <a:gd name="connsiteX9" fmla="*/ 623888 w 5276852"/>
                <a:gd name="connsiteY9" fmla="*/ 1247774 h 1247774"/>
                <a:gd name="connsiteX10" fmla="*/ 0 w 5276852"/>
                <a:gd name="connsiteY10" fmla="*/ 623887 h 1247774"/>
                <a:gd name="connsiteX11" fmla="*/ 623888 w 5276852"/>
                <a:gd name="connsiteY11" fmla="*/ 0 h 12477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276852" h="1247774">
                  <a:moveTo>
                    <a:pt x="623888" y="0"/>
                  </a:moveTo>
                  <a:cubicBezTo>
                    <a:pt x="753100" y="0"/>
                    <a:pt x="873137" y="39280"/>
                    <a:pt x="972710" y="106550"/>
                  </a:cubicBezTo>
                  <a:lnTo>
                    <a:pt x="1028281" y="152400"/>
                  </a:lnTo>
                  <a:lnTo>
                    <a:pt x="5119686" y="152400"/>
                  </a:lnTo>
                  <a:cubicBezTo>
                    <a:pt x="5206486" y="152400"/>
                    <a:pt x="5276852" y="222766"/>
                    <a:pt x="5276852" y="309566"/>
                  </a:cubicBezTo>
                  <a:lnTo>
                    <a:pt x="5276852" y="938209"/>
                  </a:lnTo>
                  <a:cubicBezTo>
                    <a:pt x="5276852" y="1025009"/>
                    <a:pt x="5206486" y="1095375"/>
                    <a:pt x="5119686" y="1095375"/>
                  </a:cubicBezTo>
                  <a:lnTo>
                    <a:pt x="1028279" y="1095375"/>
                  </a:lnTo>
                  <a:lnTo>
                    <a:pt x="972710" y="1141224"/>
                  </a:lnTo>
                  <a:cubicBezTo>
                    <a:pt x="873137" y="1208494"/>
                    <a:pt x="753100" y="1247774"/>
                    <a:pt x="623888" y="1247774"/>
                  </a:cubicBezTo>
                  <a:cubicBezTo>
                    <a:pt x="279324" y="1247774"/>
                    <a:pt x="0" y="968450"/>
                    <a:pt x="0" y="623887"/>
                  </a:cubicBezTo>
                  <a:cubicBezTo>
                    <a:pt x="0" y="279324"/>
                    <a:pt x="279324" y="0"/>
                    <a:pt x="623888" y="0"/>
                  </a:cubicBezTo>
                  <a:close/>
                </a:path>
              </a:pathLst>
            </a:custGeom>
            <a:noFill/>
            <a:ln>
              <a:gradFill flip="none" rotWithShape="1">
                <a:gsLst>
                  <a:gs pos="0">
                    <a:schemeClr val="accent1"/>
                  </a:gs>
                  <a:gs pos="100000">
                    <a:schemeClr val="accent2">
                      <a:alpha val="47000"/>
                    </a:schemeClr>
                  </a:gs>
                </a:gsLst>
                <a:lin ang="10800000" scaled="1"/>
                <a:tileRect/>
              </a:gra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 dirty="0">
                <a:latin typeface="+mj-lt"/>
                <a:ea typeface="+mj-ea"/>
              </a:endParaRP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7707D2A9-A411-30AB-644C-C5F78C831B54}"/>
                </a:ext>
              </a:extLst>
            </p:cNvPr>
            <p:cNvSpPr txBox="1"/>
            <p:nvPr/>
          </p:nvSpPr>
          <p:spPr>
            <a:xfrm>
              <a:off x="2652711" y="1233517"/>
              <a:ext cx="3890963" cy="5842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accent1"/>
                  </a:solidFill>
                  <a:latin typeface="+mj-ea"/>
                  <a:ea typeface="+mj-ea"/>
                </a:rPr>
                <a:t>不足反思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D1E5A110-E7D8-F97D-9F66-8DF46A302AFF}"/>
              </a:ext>
            </a:extLst>
          </p:cNvPr>
          <p:cNvGrpSpPr/>
          <p:nvPr/>
        </p:nvGrpSpPr>
        <p:grpSpPr>
          <a:xfrm flipH="1">
            <a:off x="6974706" y="1651000"/>
            <a:ext cx="4169599" cy="985950"/>
            <a:chOff x="1409698" y="895349"/>
            <a:chExt cx="5276852" cy="1247774"/>
          </a:xfrm>
        </p:grpSpPr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125157EF-42C2-86CD-CF54-151281584467}"/>
                </a:ext>
              </a:extLst>
            </p:cNvPr>
            <p:cNvSpPr/>
            <p:nvPr/>
          </p:nvSpPr>
          <p:spPr>
            <a:xfrm>
              <a:off x="1409698" y="895349"/>
              <a:ext cx="5276852" cy="1247774"/>
            </a:xfrm>
            <a:custGeom>
              <a:avLst/>
              <a:gdLst>
                <a:gd name="connsiteX0" fmla="*/ 623888 w 5276852"/>
                <a:gd name="connsiteY0" fmla="*/ 0 h 1247774"/>
                <a:gd name="connsiteX1" fmla="*/ 972710 w 5276852"/>
                <a:gd name="connsiteY1" fmla="*/ 106550 h 1247774"/>
                <a:gd name="connsiteX2" fmla="*/ 1028281 w 5276852"/>
                <a:gd name="connsiteY2" fmla="*/ 152400 h 1247774"/>
                <a:gd name="connsiteX3" fmla="*/ 5119686 w 5276852"/>
                <a:gd name="connsiteY3" fmla="*/ 152400 h 1247774"/>
                <a:gd name="connsiteX4" fmla="*/ 5276852 w 5276852"/>
                <a:gd name="connsiteY4" fmla="*/ 309566 h 1247774"/>
                <a:gd name="connsiteX5" fmla="*/ 5276852 w 5276852"/>
                <a:gd name="connsiteY5" fmla="*/ 938209 h 1247774"/>
                <a:gd name="connsiteX6" fmla="*/ 5119686 w 5276852"/>
                <a:gd name="connsiteY6" fmla="*/ 1095375 h 1247774"/>
                <a:gd name="connsiteX7" fmla="*/ 1028279 w 5276852"/>
                <a:gd name="connsiteY7" fmla="*/ 1095375 h 1247774"/>
                <a:gd name="connsiteX8" fmla="*/ 972710 w 5276852"/>
                <a:gd name="connsiteY8" fmla="*/ 1141224 h 1247774"/>
                <a:gd name="connsiteX9" fmla="*/ 623888 w 5276852"/>
                <a:gd name="connsiteY9" fmla="*/ 1247774 h 1247774"/>
                <a:gd name="connsiteX10" fmla="*/ 0 w 5276852"/>
                <a:gd name="connsiteY10" fmla="*/ 623887 h 1247774"/>
                <a:gd name="connsiteX11" fmla="*/ 623888 w 5276852"/>
                <a:gd name="connsiteY11" fmla="*/ 0 h 12477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276852" h="1247774">
                  <a:moveTo>
                    <a:pt x="623888" y="0"/>
                  </a:moveTo>
                  <a:cubicBezTo>
                    <a:pt x="753100" y="0"/>
                    <a:pt x="873137" y="39280"/>
                    <a:pt x="972710" y="106550"/>
                  </a:cubicBezTo>
                  <a:lnTo>
                    <a:pt x="1028281" y="152400"/>
                  </a:lnTo>
                  <a:lnTo>
                    <a:pt x="5119686" y="152400"/>
                  </a:lnTo>
                  <a:cubicBezTo>
                    <a:pt x="5206486" y="152400"/>
                    <a:pt x="5276852" y="222766"/>
                    <a:pt x="5276852" y="309566"/>
                  </a:cubicBezTo>
                  <a:lnTo>
                    <a:pt x="5276852" y="938209"/>
                  </a:lnTo>
                  <a:cubicBezTo>
                    <a:pt x="5276852" y="1025009"/>
                    <a:pt x="5206486" y="1095375"/>
                    <a:pt x="5119686" y="1095375"/>
                  </a:cubicBezTo>
                  <a:lnTo>
                    <a:pt x="1028279" y="1095375"/>
                  </a:lnTo>
                  <a:lnTo>
                    <a:pt x="972710" y="1141224"/>
                  </a:lnTo>
                  <a:cubicBezTo>
                    <a:pt x="873137" y="1208494"/>
                    <a:pt x="753100" y="1247774"/>
                    <a:pt x="623888" y="1247774"/>
                  </a:cubicBezTo>
                  <a:cubicBezTo>
                    <a:pt x="279324" y="1247774"/>
                    <a:pt x="0" y="968450"/>
                    <a:pt x="0" y="623887"/>
                  </a:cubicBezTo>
                  <a:cubicBezTo>
                    <a:pt x="0" y="279324"/>
                    <a:pt x="279324" y="0"/>
                    <a:pt x="623888" y="0"/>
                  </a:cubicBezTo>
                  <a:close/>
                </a:path>
              </a:pathLst>
            </a:custGeom>
            <a:noFill/>
            <a:ln>
              <a:gradFill flip="none" rotWithShape="1">
                <a:gsLst>
                  <a:gs pos="0">
                    <a:schemeClr val="accent1"/>
                  </a:gs>
                  <a:gs pos="100000">
                    <a:schemeClr val="accent2">
                      <a:alpha val="47000"/>
                    </a:schemeClr>
                  </a:gs>
                </a:gsLst>
                <a:lin ang="10800000" scaled="1"/>
                <a:tileRect/>
              </a:gra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 dirty="0">
                <a:latin typeface="+mj-lt"/>
                <a:ea typeface="+mj-ea"/>
              </a:endParaRP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13631C27-1899-6D67-AEB4-FBB53CF137D6}"/>
                </a:ext>
              </a:extLst>
            </p:cNvPr>
            <p:cNvSpPr txBox="1"/>
            <p:nvPr/>
          </p:nvSpPr>
          <p:spPr>
            <a:xfrm>
              <a:off x="2657475" y="1221381"/>
              <a:ext cx="3890963" cy="5842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accent1"/>
                  </a:solidFill>
                  <a:latin typeface="+mj-ea"/>
                  <a:ea typeface="+mj-ea"/>
                </a:rPr>
                <a:t>工作汇报</a:t>
              </a:r>
            </a:p>
          </p:txBody>
        </p:sp>
      </p:grpSp>
      <p:sp>
        <p:nvSpPr>
          <p:cNvPr id="34" name="文本框 33">
            <a:extLst>
              <a:ext uri="{FF2B5EF4-FFF2-40B4-BE49-F238E27FC236}">
                <a16:creationId xmlns:a16="http://schemas.microsoft.com/office/drawing/2014/main" id="{214F7619-46D2-41A3-E365-13EE081EA666}"/>
              </a:ext>
            </a:extLst>
          </p:cNvPr>
          <p:cNvSpPr txBox="1"/>
          <p:nvPr/>
        </p:nvSpPr>
        <p:spPr>
          <a:xfrm>
            <a:off x="3700305" y="1387653"/>
            <a:ext cx="1202556" cy="27921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4800" dirty="0">
                <a:gradFill flip="none" rotWithShape="1">
                  <a:gsLst>
                    <a:gs pos="58000">
                      <a:schemeClr val="accent1"/>
                    </a:gs>
                    <a:gs pos="0">
                      <a:schemeClr val="accent2">
                        <a:alpha val="76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  <a:tileRect/>
                </a:gradFill>
                <a:latin typeface="+mj-ea"/>
                <a:ea typeface="+mj-ea"/>
              </a:rPr>
              <a:t>目</a:t>
            </a:r>
            <a:endParaRPr lang="en-US" altLang="zh-CN" sz="4800" dirty="0">
              <a:gradFill flip="none" rotWithShape="1">
                <a:gsLst>
                  <a:gs pos="58000">
                    <a:schemeClr val="accent1"/>
                  </a:gs>
                  <a:gs pos="0">
                    <a:schemeClr val="accent2">
                      <a:alpha val="76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  <a:tileRect/>
              </a:gradFill>
              <a:latin typeface="+mj-ea"/>
              <a:ea typeface="+mj-ea"/>
            </a:endParaRPr>
          </a:p>
          <a:p>
            <a:pPr algn="ctr">
              <a:lnSpc>
                <a:spcPct val="130000"/>
              </a:lnSpc>
            </a:pPr>
            <a:r>
              <a:rPr lang="en-US" altLang="zh-CN" sz="4800" dirty="0">
                <a:gradFill flip="none" rotWithShape="1">
                  <a:gsLst>
                    <a:gs pos="58000">
                      <a:schemeClr val="accent1"/>
                    </a:gs>
                    <a:gs pos="0">
                      <a:schemeClr val="accent2">
                        <a:alpha val="76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  <a:tileRect/>
                </a:gradFill>
                <a:latin typeface="+mj-ea"/>
                <a:ea typeface="+mj-ea"/>
              </a:rPr>
              <a:t>/</a:t>
            </a:r>
          </a:p>
          <a:p>
            <a:pPr algn="ctr">
              <a:lnSpc>
                <a:spcPct val="130000"/>
              </a:lnSpc>
            </a:pPr>
            <a:r>
              <a:rPr lang="zh-CN" altLang="en-US" sz="4800" dirty="0">
                <a:gradFill flip="none" rotWithShape="1">
                  <a:gsLst>
                    <a:gs pos="58000">
                      <a:schemeClr val="accent1"/>
                    </a:gs>
                    <a:gs pos="0">
                      <a:schemeClr val="accent2">
                        <a:alpha val="76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  <a:tileRect/>
                </a:gradFill>
                <a:latin typeface="+mj-ea"/>
                <a:ea typeface="+mj-ea"/>
              </a:rPr>
              <a:t>录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C4D2A984-0072-FF05-45FC-E965CBB9C87E}"/>
              </a:ext>
            </a:extLst>
          </p:cNvPr>
          <p:cNvSpPr txBox="1"/>
          <p:nvPr/>
        </p:nvSpPr>
        <p:spPr>
          <a:xfrm>
            <a:off x="4469048" y="2453704"/>
            <a:ext cx="709573" cy="28069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70000"/>
              </a:lnSpc>
            </a:pPr>
            <a:r>
              <a:rPr lang="en-US" altLang="zh-CN" sz="3600" dirty="0">
                <a:gradFill flip="none" rotWithShape="1">
                  <a:gsLst>
                    <a:gs pos="58000">
                      <a:schemeClr val="accent1"/>
                    </a:gs>
                    <a:gs pos="0">
                      <a:schemeClr val="accent2">
                        <a:alpha val="76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  <a:tileRect/>
                </a:gradFill>
                <a:latin typeface="+mj-ea"/>
                <a:ea typeface="+mj-ea"/>
              </a:rPr>
              <a:t>CONTENT</a:t>
            </a:r>
            <a:endParaRPr lang="zh-CN" altLang="en-US" sz="3600" dirty="0">
              <a:gradFill flip="none" rotWithShape="1">
                <a:gsLst>
                  <a:gs pos="58000">
                    <a:schemeClr val="accent1"/>
                  </a:gs>
                  <a:gs pos="0">
                    <a:schemeClr val="accent2">
                      <a:alpha val="76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  <a:tileRect/>
              </a:gradFill>
              <a:latin typeface="+mj-ea"/>
              <a:ea typeface="+mj-ea"/>
            </a:endParaRPr>
          </a:p>
        </p:txBody>
      </p:sp>
      <p:pic>
        <p:nvPicPr>
          <p:cNvPr id="37" name="图片 36">
            <a:extLst>
              <a:ext uri="{FF2B5EF4-FFF2-40B4-BE49-F238E27FC236}">
                <a16:creationId xmlns:a16="http://schemas.microsoft.com/office/drawing/2014/main" id="{AD9089FD-A744-41F9-B2C1-359D6DCA0D5A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000" y="2506941"/>
            <a:ext cx="995363" cy="1011611"/>
          </a:xfrm>
          <a:prstGeom prst="rect">
            <a:avLst/>
          </a:prstGeom>
        </p:spPr>
      </p:pic>
      <p:sp>
        <p:nvSpPr>
          <p:cNvPr id="38" name="椭圆 37">
            <a:extLst>
              <a:ext uri="{FF2B5EF4-FFF2-40B4-BE49-F238E27FC236}">
                <a16:creationId xmlns:a16="http://schemas.microsoft.com/office/drawing/2014/main" id="{84DE4A97-2AB5-7A0F-867D-BBCB6691ED26}"/>
              </a:ext>
            </a:extLst>
          </p:cNvPr>
          <p:cNvSpPr/>
          <p:nvPr/>
        </p:nvSpPr>
        <p:spPr>
          <a:xfrm>
            <a:off x="6221127" y="4383254"/>
            <a:ext cx="745109" cy="745108"/>
          </a:xfrm>
          <a:prstGeom prst="ellipse">
            <a:avLst/>
          </a:prstGeom>
          <a:gradFill flip="none" rotWithShape="1">
            <a:gsLst>
              <a:gs pos="41000">
                <a:srgbClr val="71DDEF">
                  <a:alpha val="43000"/>
                </a:srgbClr>
              </a:gs>
              <a:gs pos="0">
                <a:schemeClr val="accent1">
                  <a:lumMod val="78000"/>
                  <a:lumOff val="22000"/>
                  <a:alpha val="32000"/>
                </a:schemeClr>
              </a:gs>
              <a:gs pos="100000">
                <a:schemeClr val="accent2">
                  <a:alpha val="35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gradFill flip="none" rotWithShape="1">
              <a:gsLst>
                <a:gs pos="0">
                  <a:schemeClr val="accent1"/>
                </a:gs>
                <a:gs pos="100000">
                  <a:schemeClr val="accent2">
                    <a:alpha val="12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latin typeface="+mj-lt"/>
              <a:ea typeface="+mj-ea"/>
            </a:endParaRPr>
          </a:p>
        </p:txBody>
      </p:sp>
      <p:pic>
        <p:nvPicPr>
          <p:cNvPr id="40" name="图片 39">
            <a:extLst>
              <a:ext uri="{FF2B5EF4-FFF2-40B4-BE49-F238E27FC236}">
                <a16:creationId xmlns:a16="http://schemas.microsoft.com/office/drawing/2014/main" id="{475DDF1C-1285-E5B4-B7AC-BA0587ED02BB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000" y="4250003"/>
            <a:ext cx="995363" cy="1011611"/>
          </a:xfrm>
          <a:prstGeom prst="rect">
            <a:avLst/>
          </a:prstGeom>
        </p:spPr>
      </p:pic>
      <p:sp>
        <p:nvSpPr>
          <p:cNvPr id="39" name="文本框 38">
            <a:extLst>
              <a:ext uri="{FF2B5EF4-FFF2-40B4-BE49-F238E27FC236}">
                <a16:creationId xmlns:a16="http://schemas.microsoft.com/office/drawing/2014/main" id="{62263C36-94DE-DEC7-F61A-F503BABA2718}"/>
              </a:ext>
            </a:extLst>
          </p:cNvPr>
          <p:cNvSpPr txBox="1"/>
          <p:nvPr/>
        </p:nvSpPr>
        <p:spPr>
          <a:xfrm>
            <a:off x="6337785" y="4524976"/>
            <a:ext cx="51179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+mj-lt"/>
                <a:ea typeface="+mj-ea"/>
              </a:rPr>
              <a:t>4</a:t>
            </a:r>
            <a:endParaRPr lang="zh-CN" altLang="en-US" sz="2400" dirty="0">
              <a:solidFill>
                <a:schemeClr val="bg1"/>
              </a:solidFill>
              <a:latin typeface="+mj-lt"/>
              <a:ea typeface="+mj-ea"/>
            </a:endParaRPr>
          </a:p>
        </p:txBody>
      </p:sp>
      <p:sp>
        <p:nvSpPr>
          <p:cNvPr id="42" name="椭圆 41">
            <a:extLst>
              <a:ext uri="{FF2B5EF4-FFF2-40B4-BE49-F238E27FC236}">
                <a16:creationId xmlns:a16="http://schemas.microsoft.com/office/drawing/2014/main" id="{F9815817-98D1-6A95-65D3-7516BE95D494}"/>
              </a:ext>
            </a:extLst>
          </p:cNvPr>
          <p:cNvSpPr/>
          <p:nvPr/>
        </p:nvSpPr>
        <p:spPr>
          <a:xfrm>
            <a:off x="10330996" y="3509133"/>
            <a:ext cx="745109" cy="745108"/>
          </a:xfrm>
          <a:prstGeom prst="ellipse">
            <a:avLst/>
          </a:prstGeom>
          <a:gradFill flip="none" rotWithShape="1">
            <a:gsLst>
              <a:gs pos="41000">
                <a:srgbClr val="71DDEF">
                  <a:alpha val="43000"/>
                </a:srgbClr>
              </a:gs>
              <a:gs pos="0">
                <a:schemeClr val="accent1">
                  <a:lumMod val="78000"/>
                  <a:lumOff val="22000"/>
                  <a:alpha val="32000"/>
                </a:schemeClr>
              </a:gs>
              <a:gs pos="100000">
                <a:schemeClr val="accent2">
                  <a:alpha val="35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gradFill flip="none" rotWithShape="1">
              <a:gsLst>
                <a:gs pos="0">
                  <a:schemeClr val="accent1"/>
                </a:gs>
                <a:gs pos="100000">
                  <a:schemeClr val="accent2">
                    <a:alpha val="12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latin typeface="+mj-lt"/>
              <a:ea typeface="+mj-ea"/>
            </a:endParaRPr>
          </a:p>
        </p:txBody>
      </p:sp>
      <p:pic>
        <p:nvPicPr>
          <p:cNvPr id="44" name="图片 43">
            <a:extLst>
              <a:ext uri="{FF2B5EF4-FFF2-40B4-BE49-F238E27FC236}">
                <a16:creationId xmlns:a16="http://schemas.microsoft.com/office/drawing/2014/main" id="{9A0ACD91-B724-E90D-21BF-8B95CFDA7DC1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97399" y="3379121"/>
            <a:ext cx="995363" cy="1011611"/>
          </a:xfrm>
          <a:prstGeom prst="rect">
            <a:avLst/>
          </a:prstGeom>
        </p:spPr>
      </p:pic>
      <p:sp>
        <p:nvSpPr>
          <p:cNvPr id="43" name="文本框 42">
            <a:extLst>
              <a:ext uri="{FF2B5EF4-FFF2-40B4-BE49-F238E27FC236}">
                <a16:creationId xmlns:a16="http://schemas.microsoft.com/office/drawing/2014/main" id="{14312372-BE3B-DF6E-4E33-7C28968ABBEE}"/>
              </a:ext>
            </a:extLst>
          </p:cNvPr>
          <p:cNvSpPr txBox="1"/>
          <p:nvPr/>
        </p:nvSpPr>
        <p:spPr>
          <a:xfrm>
            <a:off x="10447654" y="3626333"/>
            <a:ext cx="51179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+mj-lt"/>
                <a:ea typeface="+mj-ea"/>
              </a:rPr>
              <a:t>3</a:t>
            </a:r>
            <a:endParaRPr lang="zh-CN" altLang="en-US" sz="2400" dirty="0">
              <a:solidFill>
                <a:schemeClr val="bg1"/>
              </a:solidFill>
              <a:latin typeface="+mj-lt"/>
              <a:ea typeface="+mj-ea"/>
            </a:endParaRPr>
          </a:p>
        </p:txBody>
      </p:sp>
      <p:sp>
        <p:nvSpPr>
          <p:cNvPr id="45" name="椭圆 44">
            <a:extLst>
              <a:ext uri="{FF2B5EF4-FFF2-40B4-BE49-F238E27FC236}">
                <a16:creationId xmlns:a16="http://schemas.microsoft.com/office/drawing/2014/main" id="{1CE88286-5165-66AE-8A17-2675CF897E18}"/>
              </a:ext>
            </a:extLst>
          </p:cNvPr>
          <p:cNvSpPr/>
          <p:nvPr/>
        </p:nvSpPr>
        <p:spPr>
          <a:xfrm>
            <a:off x="10287244" y="1790878"/>
            <a:ext cx="745109" cy="745108"/>
          </a:xfrm>
          <a:prstGeom prst="ellipse">
            <a:avLst/>
          </a:prstGeom>
          <a:gradFill flip="none" rotWithShape="1">
            <a:gsLst>
              <a:gs pos="41000">
                <a:srgbClr val="71DDEF">
                  <a:alpha val="43000"/>
                </a:srgbClr>
              </a:gs>
              <a:gs pos="0">
                <a:schemeClr val="accent1">
                  <a:lumMod val="78000"/>
                  <a:lumOff val="22000"/>
                  <a:alpha val="32000"/>
                </a:schemeClr>
              </a:gs>
              <a:gs pos="100000">
                <a:schemeClr val="accent2">
                  <a:alpha val="35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gradFill flip="none" rotWithShape="1">
              <a:gsLst>
                <a:gs pos="0">
                  <a:schemeClr val="accent1"/>
                </a:gs>
                <a:gs pos="100000">
                  <a:schemeClr val="accent2">
                    <a:alpha val="12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latin typeface="+mj-lt"/>
              <a:ea typeface="+mj-ea"/>
            </a:endParaRPr>
          </a:p>
        </p:txBody>
      </p:sp>
      <p:pic>
        <p:nvPicPr>
          <p:cNvPr id="47" name="图片 46">
            <a:extLst>
              <a:ext uri="{FF2B5EF4-FFF2-40B4-BE49-F238E27FC236}">
                <a16:creationId xmlns:a16="http://schemas.microsoft.com/office/drawing/2014/main" id="{80A1492F-3F92-B5B5-01F5-DF469F666F5B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53647" y="1660866"/>
            <a:ext cx="995363" cy="1011611"/>
          </a:xfrm>
          <a:prstGeom prst="rect">
            <a:avLst/>
          </a:prstGeom>
        </p:spPr>
      </p:pic>
      <p:sp>
        <p:nvSpPr>
          <p:cNvPr id="46" name="文本框 45">
            <a:extLst>
              <a:ext uri="{FF2B5EF4-FFF2-40B4-BE49-F238E27FC236}">
                <a16:creationId xmlns:a16="http://schemas.microsoft.com/office/drawing/2014/main" id="{237E4402-5EF2-6135-2BD4-83C79465CE11}"/>
              </a:ext>
            </a:extLst>
          </p:cNvPr>
          <p:cNvSpPr txBox="1"/>
          <p:nvPr/>
        </p:nvSpPr>
        <p:spPr>
          <a:xfrm>
            <a:off x="10403902" y="1908078"/>
            <a:ext cx="51179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+mj-lt"/>
                <a:ea typeface="+mj-ea"/>
              </a:rPr>
              <a:t>1</a:t>
            </a:r>
            <a:endParaRPr lang="zh-CN" altLang="en-US" sz="2400" dirty="0">
              <a:solidFill>
                <a:schemeClr val="bg1"/>
              </a:solidFill>
              <a:latin typeface="+mj-lt"/>
              <a:ea typeface="+mj-ea"/>
            </a:endParaRPr>
          </a:p>
        </p:txBody>
      </p: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EAFB7F21-B803-8735-016F-50C816C111AE}"/>
              </a:ext>
            </a:extLst>
          </p:cNvPr>
          <p:cNvGrpSpPr/>
          <p:nvPr/>
        </p:nvGrpSpPr>
        <p:grpSpPr>
          <a:xfrm flipH="1" flipV="1">
            <a:off x="2134414" y="5357369"/>
            <a:ext cx="1524074" cy="206185"/>
            <a:chOff x="3318533" y="5233544"/>
            <a:chExt cx="1524074" cy="206185"/>
          </a:xfrm>
        </p:grpSpPr>
        <p:cxnSp>
          <p:nvCxnSpPr>
            <p:cNvPr id="48" name="直接连接符 47">
              <a:extLst>
                <a:ext uri="{FF2B5EF4-FFF2-40B4-BE49-F238E27FC236}">
                  <a16:creationId xmlns:a16="http://schemas.microsoft.com/office/drawing/2014/main" id="{818579C6-63FA-C975-7485-7E1AF35D3CD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318533" y="5439729"/>
              <a:ext cx="1169288" cy="0"/>
            </a:xfrm>
            <a:prstGeom prst="line">
              <a:avLst/>
            </a:prstGeom>
            <a:ln>
              <a:gradFill flip="none" rotWithShape="1">
                <a:gsLst>
                  <a:gs pos="1000">
                    <a:schemeClr val="accent2">
                      <a:alpha val="0"/>
                    </a:schemeClr>
                  </a:gs>
                  <a:gs pos="100000">
                    <a:schemeClr val="accent2"/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>
              <a:extLst>
                <a:ext uri="{FF2B5EF4-FFF2-40B4-BE49-F238E27FC236}">
                  <a16:creationId xmlns:a16="http://schemas.microsoft.com/office/drawing/2014/main" id="{37A735AE-D4E1-039F-16C8-7288F79C9F4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620091" y="5233544"/>
              <a:ext cx="1222516" cy="0"/>
            </a:xfrm>
            <a:prstGeom prst="line">
              <a:avLst/>
            </a:prstGeom>
            <a:ln>
              <a:gradFill flip="none" rotWithShape="1">
                <a:gsLst>
                  <a:gs pos="1000">
                    <a:schemeClr val="accent2">
                      <a:alpha val="0"/>
                    </a:schemeClr>
                  </a:gs>
                  <a:gs pos="100000">
                    <a:schemeClr val="accent2"/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6580759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形 26">
            <a:extLst>
              <a:ext uri="{FF2B5EF4-FFF2-40B4-BE49-F238E27FC236}">
                <a16:creationId xmlns:a16="http://schemas.microsoft.com/office/drawing/2014/main" id="{F6908BC2-4068-DD45-B2BD-8FF00EE2844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flipH="1" flipV="1">
            <a:off x="-882892" y="-1057776"/>
            <a:ext cx="7534164" cy="6481604"/>
          </a:xfrm>
          <a:prstGeom prst="rect">
            <a:avLst/>
          </a:prstGeom>
        </p:spPr>
      </p:pic>
      <p:pic>
        <p:nvPicPr>
          <p:cNvPr id="21" name="图形 20">
            <a:extLst>
              <a:ext uri="{FF2B5EF4-FFF2-40B4-BE49-F238E27FC236}">
                <a16:creationId xmlns:a16="http://schemas.microsoft.com/office/drawing/2014/main" id="{AE196E70-3EC7-0E5D-C4D7-DCB01A1FC0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flipV="1">
            <a:off x="7181850" y="-245662"/>
            <a:ext cx="5186356" cy="4461796"/>
          </a:xfrm>
          <a:prstGeom prst="rect">
            <a:avLst/>
          </a:prstGeom>
        </p:spPr>
      </p:pic>
      <p:sp>
        <p:nvSpPr>
          <p:cNvPr id="22" name="文本框 21">
            <a:extLst>
              <a:ext uri="{FF2B5EF4-FFF2-40B4-BE49-F238E27FC236}">
                <a16:creationId xmlns:a16="http://schemas.microsoft.com/office/drawing/2014/main" id="{2E006716-0F31-B75C-532F-BC61CC34F9C0}"/>
              </a:ext>
            </a:extLst>
          </p:cNvPr>
          <p:cNvSpPr txBox="1"/>
          <p:nvPr/>
        </p:nvSpPr>
        <p:spPr>
          <a:xfrm>
            <a:off x="3497977" y="2244903"/>
            <a:ext cx="6207998" cy="12612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7200" dirty="0">
                <a:gradFill flip="none" rotWithShape="1">
                  <a:gsLst>
                    <a:gs pos="58000">
                      <a:schemeClr val="accent1"/>
                    </a:gs>
                    <a:gs pos="0">
                      <a:schemeClr val="accent2">
                        <a:alpha val="76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  <a:tileRect/>
                </a:gradFill>
                <a:latin typeface="+mj-ea"/>
                <a:ea typeface="+mj-ea"/>
              </a:rPr>
              <a:t>工</a:t>
            </a:r>
            <a:r>
              <a:rPr lang="en-US" altLang="zh-CN" sz="7200" dirty="0">
                <a:gradFill flip="none" rotWithShape="1">
                  <a:gsLst>
                    <a:gs pos="58000">
                      <a:schemeClr val="accent1"/>
                    </a:gs>
                    <a:gs pos="0">
                      <a:schemeClr val="accent2">
                        <a:alpha val="76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  <a:tileRect/>
                </a:gradFill>
                <a:latin typeface="+mj-ea"/>
                <a:ea typeface="+mj-ea"/>
              </a:rPr>
              <a:t>/</a:t>
            </a:r>
            <a:r>
              <a:rPr lang="zh-CN" altLang="en-US" sz="7200" dirty="0">
                <a:gradFill flip="none" rotWithShape="1">
                  <a:gsLst>
                    <a:gs pos="58000">
                      <a:schemeClr val="accent1"/>
                    </a:gs>
                    <a:gs pos="0">
                      <a:schemeClr val="accent2">
                        <a:alpha val="76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  <a:tileRect/>
                </a:gradFill>
                <a:latin typeface="+mj-ea"/>
                <a:ea typeface="+mj-ea"/>
              </a:rPr>
              <a:t>作</a:t>
            </a:r>
            <a:r>
              <a:rPr lang="en-US" altLang="zh-CN" sz="7200" dirty="0">
                <a:gradFill flip="none" rotWithShape="1">
                  <a:gsLst>
                    <a:gs pos="58000">
                      <a:schemeClr val="accent1"/>
                    </a:gs>
                    <a:gs pos="0">
                      <a:schemeClr val="accent2">
                        <a:alpha val="76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  <a:tileRect/>
                </a:gradFill>
                <a:latin typeface="+mj-ea"/>
                <a:ea typeface="+mj-ea"/>
              </a:rPr>
              <a:t>/</a:t>
            </a:r>
            <a:r>
              <a:rPr lang="zh-CN" altLang="en-US" sz="7200" dirty="0">
                <a:gradFill flip="none" rotWithShape="1">
                  <a:gsLst>
                    <a:gs pos="58000">
                      <a:schemeClr val="accent1"/>
                    </a:gs>
                    <a:gs pos="0">
                      <a:schemeClr val="accent2">
                        <a:alpha val="76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  <a:tileRect/>
                </a:gradFill>
                <a:latin typeface="+mj-ea"/>
                <a:ea typeface="+mj-ea"/>
              </a:rPr>
              <a:t>汇</a:t>
            </a:r>
            <a:r>
              <a:rPr lang="en-US" altLang="zh-CN" sz="7200" dirty="0">
                <a:gradFill flip="none" rotWithShape="1">
                  <a:gsLst>
                    <a:gs pos="58000">
                      <a:schemeClr val="accent1"/>
                    </a:gs>
                    <a:gs pos="0">
                      <a:schemeClr val="accent2">
                        <a:alpha val="76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  <a:tileRect/>
                </a:gradFill>
                <a:latin typeface="+mj-ea"/>
                <a:ea typeface="+mj-ea"/>
              </a:rPr>
              <a:t>/</a:t>
            </a:r>
            <a:r>
              <a:rPr lang="zh-CN" altLang="en-US" sz="7200" dirty="0">
                <a:gradFill flip="none" rotWithShape="1">
                  <a:gsLst>
                    <a:gs pos="58000">
                      <a:schemeClr val="accent1"/>
                    </a:gs>
                    <a:gs pos="0">
                      <a:schemeClr val="accent2">
                        <a:alpha val="76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  <a:tileRect/>
                </a:gradFill>
                <a:latin typeface="+mj-ea"/>
                <a:ea typeface="+mj-ea"/>
              </a:rPr>
              <a:t>报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7461A690-44F8-FC7C-6F1E-109AED29C8A0}"/>
              </a:ext>
            </a:extLst>
          </p:cNvPr>
          <p:cNvSpPr txBox="1"/>
          <p:nvPr/>
        </p:nvSpPr>
        <p:spPr>
          <a:xfrm>
            <a:off x="2270403" y="2183026"/>
            <a:ext cx="1740773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7200" dirty="0">
                <a:gradFill flip="none" rotWithShape="1">
                  <a:gsLst>
                    <a:gs pos="58000">
                      <a:schemeClr val="accent1"/>
                    </a:gs>
                    <a:gs pos="0">
                      <a:schemeClr val="accent2">
                        <a:alpha val="76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  <a:tileRect/>
                </a:gradFill>
                <a:latin typeface="+mj-lt"/>
                <a:ea typeface="+mj-ea"/>
              </a:rPr>
              <a:t>01</a:t>
            </a:r>
            <a:endParaRPr lang="zh-CN" altLang="en-US" sz="7200" dirty="0">
              <a:gradFill flip="none" rotWithShape="1">
                <a:gsLst>
                  <a:gs pos="58000">
                    <a:schemeClr val="accent1"/>
                  </a:gs>
                  <a:gs pos="0">
                    <a:schemeClr val="accent2">
                      <a:alpha val="76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  <a:tileRect/>
              </a:gradFill>
              <a:latin typeface="+mj-lt"/>
              <a:ea typeface="+mj-ea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1CF526B1-7424-6666-BC2E-E5CA4E88D0EA}"/>
              </a:ext>
            </a:extLst>
          </p:cNvPr>
          <p:cNvSpPr txBox="1"/>
          <p:nvPr/>
        </p:nvSpPr>
        <p:spPr>
          <a:xfrm>
            <a:off x="2662341" y="3628809"/>
            <a:ext cx="7610267" cy="4170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000" dirty="0">
                <a:gradFill flip="none" rotWithShape="1">
                  <a:gsLst>
                    <a:gs pos="58000">
                      <a:schemeClr val="accent1"/>
                    </a:gs>
                    <a:gs pos="0">
                      <a:schemeClr val="accent2">
                        <a:alpha val="76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  <a:tileRect/>
                </a:gradFill>
                <a:latin typeface="+mj-ea"/>
                <a:ea typeface="+mj-ea"/>
              </a:rPr>
              <a:t>单击输入文本内容，对标题进行补充说明</a:t>
            </a:r>
            <a:endParaRPr lang="en-US" altLang="zh-CN" sz="2000" dirty="0">
              <a:gradFill flip="none" rotWithShape="1">
                <a:gsLst>
                  <a:gs pos="58000">
                    <a:schemeClr val="accent1"/>
                  </a:gs>
                  <a:gs pos="0">
                    <a:schemeClr val="accent2">
                      <a:alpha val="76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  <a:tileRect/>
              </a:gradFill>
              <a:latin typeface="+mj-ea"/>
              <a:ea typeface="+mj-ea"/>
            </a:endParaRPr>
          </a:p>
        </p:txBody>
      </p: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id="{C0ABACE4-C41E-80BF-1741-7334C7E0F7A9}"/>
              </a:ext>
            </a:extLst>
          </p:cNvPr>
          <p:cNvCxnSpPr>
            <a:cxnSpLocks/>
          </p:cNvCxnSpPr>
          <p:nvPr/>
        </p:nvCxnSpPr>
        <p:spPr>
          <a:xfrm flipH="1">
            <a:off x="2416993" y="3922812"/>
            <a:ext cx="1800000" cy="0"/>
          </a:xfrm>
          <a:prstGeom prst="line">
            <a:avLst/>
          </a:prstGeom>
          <a:ln>
            <a:gradFill flip="none" rotWithShape="1">
              <a:gsLst>
                <a:gs pos="1000">
                  <a:schemeClr val="accent2">
                    <a:alpha val="0"/>
                  </a:schemeClr>
                </a:gs>
                <a:gs pos="100000">
                  <a:schemeClr val="accent2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>
            <a:extLst>
              <a:ext uri="{FF2B5EF4-FFF2-40B4-BE49-F238E27FC236}">
                <a16:creationId xmlns:a16="http://schemas.microsoft.com/office/drawing/2014/main" id="{A677C51B-988A-A772-AD73-4016694BA424}"/>
              </a:ext>
            </a:extLst>
          </p:cNvPr>
          <p:cNvCxnSpPr>
            <a:cxnSpLocks/>
          </p:cNvCxnSpPr>
          <p:nvPr/>
        </p:nvCxnSpPr>
        <p:spPr>
          <a:xfrm flipH="1">
            <a:off x="2182513" y="3781060"/>
            <a:ext cx="1800000" cy="0"/>
          </a:xfrm>
          <a:prstGeom prst="line">
            <a:avLst/>
          </a:prstGeom>
          <a:ln>
            <a:gradFill flip="none" rotWithShape="1">
              <a:gsLst>
                <a:gs pos="1000">
                  <a:schemeClr val="accent2">
                    <a:alpha val="0"/>
                  </a:schemeClr>
                </a:gs>
                <a:gs pos="100000">
                  <a:schemeClr val="accent2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199201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" name="图形 59">
            <a:extLst>
              <a:ext uri="{FF2B5EF4-FFF2-40B4-BE49-F238E27FC236}">
                <a16:creationId xmlns:a16="http://schemas.microsoft.com/office/drawing/2014/main" id="{60EC3CF0-0E52-3DBB-07CC-32034A9EE69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21099603" flipH="1">
            <a:off x="-76183" y="4572821"/>
            <a:ext cx="3316587" cy="2859026"/>
          </a:xfrm>
          <a:prstGeom prst="rect">
            <a:avLst/>
          </a:prstGeom>
        </p:spPr>
      </p:pic>
      <p:pic>
        <p:nvPicPr>
          <p:cNvPr id="59" name="图形 58">
            <a:extLst>
              <a:ext uri="{FF2B5EF4-FFF2-40B4-BE49-F238E27FC236}">
                <a16:creationId xmlns:a16="http://schemas.microsoft.com/office/drawing/2014/main" id="{DC6E8793-4A4A-9375-F3E4-F730BF48FDC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20763912" flipV="1">
            <a:off x="7355263" y="-392532"/>
            <a:ext cx="4934080" cy="4244763"/>
          </a:xfrm>
          <a:prstGeom prst="rect">
            <a:avLst/>
          </a:prstGeom>
        </p:spPr>
      </p:pic>
      <p:sp>
        <p:nvSpPr>
          <p:cNvPr id="33" name="任意多边形: 形状 32">
            <a:extLst>
              <a:ext uri="{FF2B5EF4-FFF2-40B4-BE49-F238E27FC236}">
                <a16:creationId xmlns:a16="http://schemas.microsoft.com/office/drawing/2014/main" id="{2E3DE9C0-A05A-4102-AADC-39C29CD622D7}"/>
              </a:ext>
            </a:extLst>
          </p:cNvPr>
          <p:cNvSpPr/>
          <p:nvPr/>
        </p:nvSpPr>
        <p:spPr>
          <a:xfrm flipH="1" flipV="1">
            <a:off x="899969" y="1477956"/>
            <a:ext cx="10411110" cy="4958127"/>
          </a:xfrm>
          <a:custGeom>
            <a:avLst/>
            <a:gdLst>
              <a:gd name="connsiteX0" fmla="*/ 10544177 w 10544177"/>
              <a:gd name="connsiteY0" fmla="*/ 4498973 h 4498973"/>
              <a:gd name="connsiteX1" fmla="*/ 2437438 w 10544177"/>
              <a:gd name="connsiteY1" fmla="*/ 4498973 h 4498973"/>
              <a:gd name="connsiteX2" fmla="*/ 1695452 w 10544177"/>
              <a:gd name="connsiteY2" fmla="*/ 3756987 h 4498973"/>
              <a:gd name="connsiteX3" fmla="*/ 1695452 w 10544177"/>
              <a:gd name="connsiteY3" fmla="*/ 3752849 h 4498973"/>
              <a:gd name="connsiteX4" fmla="*/ 0 w 10544177"/>
              <a:gd name="connsiteY4" fmla="*/ 3752849 h 4498973"/>
              <a:gd name="connsiteX5" fmla="*/ 0 w 10544177"/>
              <a:gd name="connsiteY5" fmla="*/ 0 h 4498973"/>
              <a:gd name="connsiteX6" fmla="*/ 7339248 w 10544177"/>
              <a:gd name="connsiteY6" fmla="*/ 0 h 4498973"/>
              <a:gd name="connsiteX7" fmla="*/ 8015521 w 10544177"/>
              <a:gd name="connsiteY7" fmla="*/ 676273 h 4498973"/>
              <a:gd name="connsiteX8" fmla="*/ 10544177 w 10544177"/>
              <a:gd name="connsiteY8" fmla="*/ 676273 h 44989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544177" h="4498973">
                <a:moveTo>
                  <a:pt x="10544177" y="4498973"/>
                </a:moveTo>
                <a:lnTo>
                  <a:pt x="2437438" y="4498973"/>
                </a:lnTo>
                <a:lnTo>
                  <a:pt x="1695452" y="3756987"/>
                </a:lnTo>
                <a:lnTo>
                  <a:pt x="1695452" y="3752849"/>
                </a:lnTo>
                <a:lnTo>
                  <a:pt x="0" y="3752849"/>
                </a:lnTo>
                <a:lnTo>
                  <a:pt x="0" y="0"/>
                </a:lnTo>
                <a:lnTo>
                  <a:pt x="7339248" y="0"/>
                </a:lnTo>
                <a:lnTo>
                  <a:pt x="8015521" y="676273"/>
                </a:lnTo>
                <a:lnTo>
                  <a:pt x="10544177" y="676273"/>
                </a:lnTo>
                <a:close/>
              </a:path>
            </a:pathLst>
          </a:custGeom>
          <a:gradFill>
            <a:gsLst>
              <a:gs pos="1000">
                <a:schemeClr val="accent1">
                  <a:alpha val="10000"/>
                </a:schemeClr>
              </a:gs>
              <a:gs pos="100000">
                <a:schemeClr val="accent2">
                  <a:alpha val="30000"/>
                </a:schemeClr>
              </a:gs>
            </a:gsLst>
            <a:lin ang="5400000" scaled="1"/>
          </a:gra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9" name="标题 8">
            <a:extLst>
              <a:ext uri="{FF2B5EF4-FFF2-40B4-BE49-F238E27FC236}">
                <a16:creationId xmlns:a16="http://schemas.microsoft.com/office/drawing/2014/main" id="{03EF2846-7359-14A3-D7E1-CF1DB18160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单击输入此处标题</a:t>
            </a:r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82939BAA-1B39-D1B0-A465-5560CCF4E2DD}"/>
              </a:ext>
            </a:extLst>
          </p:cNvPr>
          <p:cNvSpPr/>
          <p:nvPr/>
        </p:nvSpPr>
        <p:spPr>
          <a:xfrm flipH="1" flipV="1">
            <a:off x="823910" y="1416049"/>
            <a:ext cx="10544177" cy="5086512"/>
          </a:xfrm>
          <a:custGeom>
            <a:avLst/>
            <a:gdLst>
              <a:gd name="connsiteX0" fmla="*/ 10544177 w 10544177"/>
              <a:gd name="connsiteY0" fmla="*/ 4498973 h 4498973"/>
              <a:gd name="connsiteX1" fmla="*/ 2437438 w 10544177"/>
              <a:gd name="connsiteY1" fmla="*/ 4498973 h 4498973"/>
              <a:gd name="connsiteX2" fmla="*/ 1695452 w 10544177"/>
              <a:gd name="connsiteY2" fmla="*/ 3756987 h 4498973"/>
              <a:gd name="connsiteX3" fmla="*/ 1695452 w 10544177"/>
              <a:gd name="connsiteY3" fmla="*/ 3752849 h 4498973"/>
              <a:gd name="connsiteX4" fmla="*/ 0 w 10544177"/>
              <a:gd name="connsiteY4" fmla="*/ 3752849 h 4498973"/>
              <a:gd name="connsiteX5" fmla="*/ 0 w 10544177"/>
              <a:gd name="connsiteY5" fmla="*/ 0 h 4498973"/>
              <a:gd name="connsiteX6" fmla="*/ 7339248 w 10544177"/>
              <a:gd name="connsiteY6" fmla="*/ 0 h 4498973"/>
              <a:gd name="connsiteX7" fmla="*/ 8015521 w 10544177"/>
              <a:gd name="connsiteY7" fmla="*/ 676273 h 4498973"/>
              <a:gd name="connsiteX8" fmla="*/ 10544177 w 10544177"/>
              <a:gd name="connsiteY8" fmla="*/ 676273 h 44989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544177" h="4498973">
                <a:moveTo>
                  <a:pt x="10544177" y="4498973"/>
                </a:moveTo>
                <a:lnTo>
                  <a:pt x="2437438" y="4498973"/>
                </a:lnTo>
                <a:lnTo>
                  <a:pt x="1695452" y="3756987"/>
                </a:lnTo>
                <a:lnTo>
                  <a:pt x="1695452" y="3752849"/>
                </a:lnTo>
                <a:lnTo>
                  <a:pt x="0" y="3752849"/>
                </a:lnTo>
                <a:lnTo>
                  <a:pt x="0" y="0"/>
                </a:lnTo>
                <a:lnTo>
                  <a:pt x="7339248" y="0"/>
                </a:lnTo>
                <a:lnTo>
                  <a:pt x="8015521" y="676273"/>
                </a:lnTo>
                <a:lnTo>
                  <a:pt x="10544177" y="676273"/>
                </a:lnTo>
                <a:close/>
              </a:path>
            </a:pathLst>
          </a:custGeom>
          <a:noFill/>
          <a:ln w="1905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7FE3A138-1E9F-A761-C32D-2883E73BD7A2}"/>
              </a:ext>
            </a:extLst>
          </p:cNvPr>
          <p:cNvSpPr/>
          <p:nvPr/>
        </p:nvSpPr>
        <p:spPr>
          <a:xfrm flipH="1">
            <a:off x="704848" y="2195590"/>
            <a:ext cx="238126" cy="12533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2293BF9E-CE38-25B5-59B2-AB952630F9CF}"/>
              </a:ext>
            </a:extLst>
          </p:cNvPr>
          <p:cNvSpPr/>
          <p:nvPr/>
        </p:nvSpPr>
        <p:spPr>
          <a:xfrm flipH="1">
            <a:off x="704848" y="2385257"/>
            <a:ext cx="238126" cy="12533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39FD3808-9533-724F-1B6C-AF882F8EBA9A}"/>
              </a:ext>
            </a:extLst>
          </p:cNvPr>
          <p:cNvSpPr/>
          <p:nvPr/>
        </p:nvSpPr>
        <p:spPr>
          <a:xfrm flipH="1">
            <a:off x="704848" y="2574924"/>
            <a:ext cx="238126" cy="12533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FB2A2037-3249-0DE8-2D16-B72BBCDE5738}"/>
              </a:ext>
            </a:extLst>
          </p:cNvPr>
          <p:cNvSpPr/>
          <p:nvPr/>
        </p:nvSpPr>
        <p:spPr>
          <a:xfrm flipH="1">
            <a:off x="704848" y="2764591"/>
            <a:ext cx="238126" cy="12533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BD8D12B9-F46A-3A79-7BF4-E8316B3CE991}"/>
              </a:ext>
            </a:extLst>
          </p:cNvPr>
          <p:cNvSpPr/>
          <p:nvPr/>
        </p:nvSpPr>
        <p:spPr>
          <a:xfrm flipH="1">
            <a:off x="704848" y="1699867"/>
            <a:ext cx="238126" cy="457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43F5BAB5-3927-BDAC-F12C-80739861977C}"/>
              </a:ext>
            </a:extLst>
          </p:cNvPr>
          <p:cNvSpPr/>
          <p:nvPr/>
        </p:nvSpPr>
        <p:spPr>
          <a:xfrm flipH="1">
            <a:off x="704848" y="1806392"/>
            <a:ext cx="238126" cy="457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84CD2C3A-D052-6170-6EB0-2B8B8F136848}"/>
              </a:ext>
            </a:extLst>
          </p:cNvPr>
          <p:cNvSpPr/>
          <p:nvPr/>
        </p:nvSpPr>
        <p:spPr>
          <a:xfrm flipH="1">
            <a:off x="704848" y="1912917"/>
            <a:ext cx="238126" cy="457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E8A2AD76-8010-0AE9-5743-0DAF7331C67F}"/>
              </a:ext>
            </a:extLst>
          </p:cNvPr>
          <p:cNvSpPr/>
          <p:nvPr/>
        </p:nvSpPr>
        <p:spPr>
          <a:xfrm flipH="1">
            <a:off x="704848" y="3481225"/>
            <a:ext cx="238126" cy="12533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1BC93143-0459-592C-E64C-B0B8C6D9D9F1}"/>
              </a:ext>
            </a:extLst>
          </p:cNvPr>
          <p:cNvSpPr/>
          <p:nvPr/>
        </p:nvSpPr>
        <p:spPr>
          <a:xfrm flipH="1">
            <a:off x="704848" y="3670892"/>
            <a:ext cx="238126" cy="12533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30C970D3-9FA7-E22F-A0F9-91B32460767D}"/>
              </a:ext>
            </a:extLst>
          </p:cNvPr>
          <p:cNvSpPr/>
          <p:nvPr/>
        </p:nvSpPr>
        <p:spPr>
          <a:xfrm flipH="1">
            <a:off x="704848" y="2961463"/>
            <a:ext cx="238126" cy="457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570E9666-07C9-C3BA-FB7A-50AD429E4BCA}"/>
              </a:ext>
            </a:extLst>
          </p:cNvPr>
          <p:cNvSpPr/>
          <p:nvPr/>
        </p:nvSpPr>
        <p:spPr>
          <a:xfrm rot="5400000" flipH="1">
            <a:off x="8285876" y="6301966"/>
            <a:ext cx="162920" cy="41033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id="{EBCCFA0F-9F55-97BC-8340-CED7CD7D860C}"/>
              </a:ext>
            </a:extLst>
          </p:cNvPr>
          <p:cNvSpPr/>
          <p:nvPr/>
        </p:nvSpPr>
        <p:spPr>
          <a:xfrm rot="5400000" flipH="1">
            <a:off x="8981955" y="6301967"/>
            <a:ext cx="162920" cy="41033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任意多边形: 形状 39">
            <a:extLst>
              <a:ext uri="{FF2B5EF4-FFF2-40B4-BE49-F238E27FC236}">
                <a16:creationId xmlns:a16="http://schemas.microsoft.com/office/drawing/2014/main" id="{23FFAAB8-5C77-B1A9-C04A-34FA8D18B4CB}"/>
              </a:ext>
            </a:extLst>
          </p:cNvPr>
          <p:cNvSpPr/>
          <p:nvPr/>
        </p:nvSpPr>
        <p:spPr>
          <a:xfrm flipH="1">
            <a:off x="9150350" y="1411478"/>
            <a:ext cx="2227262" cy="726104"/>
          </a:xfrm>
          <a:custGeom>
            <a:avLst/>
            <a:gdLst>
              <a:gd name="connsiteX0" fmla="*/ 2147131 w 2147131"/>
              <a:gd name="connsiteY0" fmla="*/ 0 h 726104"/>
              <a:gd name="connsiteX1" fmla="*/ 1903200 w 2147131"/>
              <a:gd name="connsiteY1" fmla="*/ 0 h 726104"/>
              <a:gd name="connsiteX2" fmla="*/ 1836534 w 2147131"/>
              <a:gd name="connsiteY2" fmla="*/ 0 h 726104"/>
              <a:gd name="connsiteX3" fmla="*/ 1445142 w 2147131"/>
              <a:gd name="connsiteY3" fmla="*/ 0 h 726104"/>
              <a:gd name="connsiteX4" fmla="*/ 1437376 w 2147131"/>
              <a:gd name="connsiteY4" fmla="*/ 9389 h 726104"/>
              <a:gd name="connsiteX5" fmla="*/ 1437376 w 2147131"/>
              <a:gd name="connsiteY5" fmla="*/ 0 h 726104"/>
              <a:gd name="connsiteX6" fmla="*/ 0 w 2147131"/>
              <a:gd name="connsiteY6" fmla="*/ 0 h 726104"/>
              <a:gd name="connsiteX7" fmla="*/ 0 w 2147131"/>
              <a:gd name="connsiteY7" fmla="*/ 726104 h 726104"/>
              <a:gd name="connsiteX8" fmla="*/ 844516 w 2147131"/>
              <a:gd name="connsiteY8" fmla="*/ 726104 h 726104"/>
              <a:gd name="connsiteX9" fmla="*/ 1204156 w 2147131"/>
              <a:gd name="connsiteY9" fmla="*/ 726104 h 726104"/>
              <a:gd name="connsiteX10" fmla="*/ 1302574 w 2147131"/>
              <a:gd name="connsiteY10" fmla="*/ 726104 h 726104"/>
              <a:gd name="connsiteX11" fmla="*/ 1437376 w 2147131"/>
              <a:gd name="connsiteY11" fmla="*/ 726104 h 726104"/>
              <a:gd name="connsiteX12" fmla="*/ 1514753 w 2147131"/>
              <a:gd name="connsiteY12" fmla="*/ 726104 h 726104"/>
              <a:gd name="connsiteX0" fmla="*/ 2147131 w 2147131"/>
              <a:gd name="connsiteY0" fmla="*/ 0 h 726104"/>
              <a:gd name="connsiteX1" fmla="*/ 1903200 w 2147131"/>
              <a:gd name="connsiteY1" fmla="*/ 0 h 726104"/>
              <a:gd name="connsiteX2" fmla="*/ 1836534 w 2147131"/>
              <a:gd name="connsiteY2" fmla="*/ 0 h 726104"/>
              <a:gd name="connsiteX3" fmla="*/ 1445142 w 2147131"/>
              <a:gd name="connsiteY3" fmla="*/ 0 h 726104"/>
              <a:gd name="connsiteX4" fmla="*/ 1437376 w 2147131"/>
              <a:gd name="connsiteY4" fmla="*/ 9389 h 726104"/>
              <a:gd name="connsiteX5" fmla="*/ 1437376 w 2147131"/>
              <a:gd name="connsiteY5" fmla="*/ 0 h 726104"/>
              <a:gd name="connsiteX6" fmla="*/ 0 w 2147131"/>
              <a:gd name="connsiteY6" fmla="*/ 726104 h 726104"/>
              <a:gd name="connsiteX7" fmla="*/ 844516 w 2147131"/>
              <a:gd name="connsiteY7" fmla="*/ 726104 h 726104"/>
              <a:gd name="connsiteX8" fmla="*/ 1204156 w 2147131"/>
              <a:gd name="connsiteY8" fmla="*/ 726104 h 726104"/>
              <a:gd name="connsiteX9" fmla="*/ 1302574 w 2147131"/>
              <a:gd name="connsiteY9" fmla="*/ 726104 h 726104"/>
              <a:gd name="connsiteX10" fmla="*/ 1437376 w 2147131"/>
              <a:gd name="connsiteY10" fmla="*/ 726104 h 726104"/>
              <a:gd name="connsiteX11" fmla="*/ 1514753 w 2147131"/>
              <a:gd name="connsiteY11" fmla="*/ 726104 h 726104"/>
              <a:gd name="connsiteX12" fmla="*/ 2147131 w 2147131"/>
              <a:gd name="connsiteY12" fmla="*/ 0 h 726104"/>
              <a:gd name="connsiteX0" fmla="*/ 0 w 2147131"/>
              <a:gd name="connsiteY0" fmla="*/ 726104 h 726104"/>
              <a:gd name="connsiteX1" fmla="*/ 844516 w 2147131"/>
              <a:gd name="connsiteY1" fmla="*/ 726104 h 726104"/>
              <a:gd name="connsiteX2" fmla="*/ 1204156 w 2147131"/>
              <a:gd name="connsiteY2" fmla="*/ 726104 h 726104"/>
              <a:gd name="connsiteX3" fmla="*/ 1302574 w 2147131"/>
              <a:gd name="connsiteY3" fmla="*/ 726104 h 726104"/>
              <a:gd name="connsiteX4" fmla="*/ 1437376 w 2147131"/>
              <a:gd name="connsiteY4" fmla="*/ 726104 h 726104"/>
              <a:gd name="connsiteX5" fmla="*/ 1514753 w 2147131"/>
              <a:gd name="connsiteY5" fmla="*/ 726104 h 726104"/>
              <a:gd name="connsiteX6" fmla="*/ 2147131 w 2147131"/>
              <a:gd name="connsiteY6" fmla="*/ 0 h 726104"/>
              <a:gd name="connsiteX7" fmla="*/ 1903200 w 2147131"/>
              <a:gd name="connsiteY7" fmla="*/ 0 h 726104"/>
              <a:gd name="connsiteX8" fmla="*/ 1836534 w 2147131"/>
              <a:gd name="connsiteY8" fmla="*/ 0 h 726104"/>
              <a:gd name="connsiteX9" fmla="*/ 1445142 w 2147131"/>
              <a:gd name="connsiteY9" fmla="*/ 0 h 726104"/>
              <a:gd name="connsiteX10" fmla="*/ 1437376 w 2147131"/>
              <a:gd name="connsiteY10" fmla="*/ 9389 h 726104"/>
              <a:gd name="connsiteX11" fmla="*/ 1525526 w 2147131"/>
              <a:gd name="connsiteY11" fmla="*/ 91440 h 726104"/>
              <a:gd name="connsiteX0" fmla="*/ 0 w 2147131"/>
              <a:gd name="connsiteY0" fmla="*/ 726104 h 726104"/>
              <a:gd name="connsiteX1" fmla="*/ 844516 w 2147131"/>
              <a:gd name="connsiteY1" fmla="*/ 726104 h 726104"/>
              <a:gd name="connsiteX2" fmla="*/ 1204156 w 2147131"/>
              <a:gd name="connsiteY2" fmla="*/ 726104 h 726104"/>
              <a:gd name="connsiteX3" fmla="*/ 1302574 w 2147131"/>
              <a:gd name="connsiteY3" fmla="*/ 726104 h 726104"/>
              <a:gd name="connsiteX4" fmla="*/ 1437376 w 2147131"/>
              <a:gd name="connsiteY4" fmla="*/ 726104 h 726104"/>
              <a:gd name="connsiteX5" fmla="*/ 1514753 w 2147131"/>
              <a:gd name="connsiteY5" fmla="*/ 726104 h 726104"/>
              <a:gd name="connsiteX6" fmla="*/ 2147131 w 2147131"/>
              <a:gd name="connsiteY6" fmla="*/ 0 h 726104"/>
              <a:gd name="connsiteX7" fmla="*/ 1903200 w 2147131"/>
              <a:gd name="connsiteY7" fmla="*/ 0 h 726104"/>
              <a:gd name="connsiteX8" fmla="*/ 1836534 w 2147131"/>
              <a:gd name="connsiteY8" fmla="*/ 0 h 726104"/>
              <a:gd name="connsiteX9" fmla="*/ 1445142 w 2147131"/>
              <a:gd name="connsiteY9" fmla="*/ 0 h 726104"/>
              <a:gd name="connsiteX10" fmla="*/ 1525526 w 2147131"/>
              <a:gd name="connsiteY10" fmla="*/ 91440 h 726104"/>
              <a:gd name="connsiteX0" fmla="*/ 0 w 2147131"/>
              <a:gd name="connsiteY0" fmla="*/ 726104 h 726104"/>
              <a:gd name="connsiteX1" fmla="*/ 844516 w 2147131"/>
              <a:gd name="connsiteY1" fmla="*/ 726104 h 726104"/>
              <a:gd name="connsiteX2" fmla="*/ 1204156 w 2147131"/>
              <a:gd name="connsiteY2" fmla="*/ 726104 h 726104"/>
              <a:gd name="connsiteX3" fmla="*/ 1302574 w 2147131"/>
              <a:gd name="connsiteY3" fmla="*/ 726104 h 726104"/>
              <a:gd name="connsiteX4" fmla="*/ 1437376 w 2147131"/>
              <a:gd name="connsiteY4" fmla="*/ 726104 h 726104"/>
              <a:gd name="connsiteX5" fmla="*/ 1514753 w 2147131"/>
              <a:gd name="connsiteY5" fmla="*/ 726104 h 726104"/>
              <a:gd name="connsiteX6" fmla="*/ 2147131 w 2147131"/>
              <a:gd name="connsiteY6" fmla="*/ 0 h 726104"/>
              <a:gd name="connsiteX7" fmla="*/ 1903200 w 2147131"/>
              <a:gd name="connsiteY7" fmla="*/ 0 h 726104"/>
              <a:gd name="connsiteX8" fmla="*/ 1836534 w 2147131"/>
              <a:gd name="connsiteY8" fmla="*/ 0 h 726104"/>
              <a:gd name="connsiteX9" fmla="*/ 1445142 w 2147131"/>
              <a:gd name="connsiteY9" fmla="*/ 0 h 726104"/>
              <a:gd name="connsiteX0" fmla="*/ 0 w 2147131"/>
              <a:gd name="connsiteY0" fmla="*/ 726104 h 726104"/>
              <a:gd name="connsiteX1" fmla="*/ 844516 w 2147131"/>
              <a:gd name="connsiteY1" fmla="*/ 726104 h 726104"/>
              <a:gd name="connsiteX2" fmla="*/ 1204156 w 2147131"/>
              <a:gd name="connsiteY2" fmla="*/ 726104 h 726104"/>
              <a:gd name="connsiteX3" fmla="*/ 1302574 w 2147131"/>
              <a:gd name="connsiteY3" fmla="*/ 726104 h 726104"/>
              <a:gd name="connsiteX4" fmla="*/ 1437376 w 2147131"/>
              <a:gd name="connsiteY4" fmla="*/ 726104 h 726104"/>
              <a:gd name="connsiteX5" fmla="*/ 1514753 w 2147131"/>
              <a:gd name="connsiteY5" fmla="*/ 726104 h 726104"/>
              <a:gd name="connsiteX6" fmla="*/ 2147131 w 2147131"/>
              <a:gd name="connsiteY6" fmla="*/ 0 h 726104"/>
              <a:gd name="connsiteX7" fmla="*/ 1903200 w 2147131"/>
              <a:gd name="connsiteY7" fmla="*/ 0 h 726104"/>
              <a:gd name="connsiteX8" fmla="*/ 1836534 w 2147131"/>
              <a:gd name="connsiteY8" fmla="*/ 0 h 726104"/>
              <a:gd name="connsiteX0" fmla="*/ 0 w 2147131"/>
              <a:gd name="connsiteY0" fmla="*/ 726104 h 726104"/>
              <a:gd name="connsiteX1" fmla="*/ 844516 w 2147131"/>
              <a:gd name="connsiteY1" fmla="*/ 726104 h 726104"/>
              <a:gd name="connsiteX2" fmla="*/ 1204156 w 2147131"/>
              <a:gd name="connsiteY2" fmla="*/ 726104 h 726104"/>
              <a:gd name="connsiteX3" fmla="*/ 1302574 w 2147131"/>
              <a:gd name="connsiteY3" fmla="*/ 726104 h 726104"/>
              <a:gd name="connsiteX4" fmla="*/ 1437376 w 2147131"/>
              <a:gd name="connsiteY4" fmla="*/ 726104 h 726104"/>
              <a:gd name="connsiteX5" fmla="*/ 1514753 w 2147131"/>
              <a:gd name="connsiteY5" fmla="*/ 726104 h 726104"/>
              <a:gd name="connsiteX6" fmla="*/ 2147131 w 2147131"/>
              <a:gd name="connsiteY6" fmla="*/ 0 h 726104"/>
              <a:gd name="connsiteX7" fmla="*/ 1903200 w 2147131"/>
              <a:gd name="connsiteY7" fmla="*/ 0 h 726104"/>
              <a:gd name="connsiteX0" fmla="*/ 0 w 2147131"/>
              <a:gd name="connsiteY0" fmla="*/ 726104 h 726104"/>
              <a:gd name="connsiteX1" fmla="*/ 844516 w 2147131"/>
              <a:gd name="connsiteY1" fmla="*/ 726104 h 726104"/>
              <a:gd name="connsiteX2" fmla="*/ 1204156 w 2147131"/>
              <a:gd name="connsiteY2" fmla="*/ 726104 h 726104"/>
              <a:gd name="connsiteX3" fmla="*/ 1302574 w 2147131"/>
              <a:gd name="connsiteY3" fmla="*/ 726104 h 726104"/>
              <a:gd name="connsiteX4" fmla="*/ 1437376 w 2147131"/>
              <a:gd name="connsiteY4" fmla="*/ 726104 h 726104"/>
              <a:gd name="connsiteX5" fmla="*/ 1514753 w 2147131"/>
              <a:gd name="connsiteY5" fmla="*/ 726104 h 726104"/>
              <a:gd name="connsiteX6" fmla="*/ 2147131 w 2147131"/>
              <a:gd name="connsiteY6" fmla="*/ 0 h 726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47131" h="726104">
                <a:moveTo>
                  <a:pt x="0" y="726104"/>
                </a:moveTo>
                <a:lnTo>
                  <a:pt x="844516" y="726104"/>
                </a:lnTo>
                <a:lnTo>
                  <a:pt x="1204156" y="726104"/>
                </a:lnTo>
                <a:lnTo>
                  <a:pt x="1302574" y="726104"/>
                </a:lnTo>
                <a:lnTo>
                  <a:pt x="1437376" y="726104"/>
                </a:lnTo>
                <a:lnTo>
                  <a:pt x="1514753" y="726104"/>
                </a:lnTo>
                <a:lnTo>
                  <a:pt x="2147131" y="0"/>
                </a:lnTo>
              </a:path>
            </a:pathLst>
          </a:cu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aphicFrame>
        <p:nvGraphicFramePr>
          <p:cNvPr id="54" name="图表 53">
            <a:extLst>
              <a:ext uri="{FF2B5EF4-FFF2-40B4-BE49-F238E27FC236}">
                <a16:creationId xmlns:a16="http://schemas.microsoft.com/office/drawing/2014/main" id="{FB12BEDA-7931-D531-4468-3B6DD97C884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79706605"/>
              </p:ext>
            </p:extLst>
          </p:nvPr>
        </p:nvGraphicFramePr>
        <p:xfrm>
          <a:off x="995473" y="1420327"/>
          <a:ext cx="3541153" cy="239174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56" name="图表 55">
            <a:extLst>
              <a:ext uri="{FF2B5EF4-FFF2-40B4-BE49-F238E27FC236}">
                <a16:creationId xmlns:a16="http://schemas.microsoft.com/office/drawing/2014/main" id="{1A32B841-1E0C-9F47-AD54-FE3B3D6D5AD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98274713"/>
              </p:ext>
            </p:extLst>
          </p:nvPr>
        </p:nvGraphicFramePr>
        <p:xfrm>
          <a:off x="5602468" y="3805960"/>
          <a:ext cx="4357120" cy="20679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57" name="文本框 56">
            <a:extLst>
              <a:ext uri="{FF2B5EF4-FFF2-40B4-BE49-F238E27FC236}">
                <a16:creationId xmlns:a16="http://schemas.microsoft.com/office/drawing/2014/main" id="{8D891242-8F4C-423B-B7FD-D13AA1AC6040}"/>
              </a:ext>
            </a:extLst>
          </p:cNvPr>
          <p:cNvSpPr txBox="1"/>
          <p:nvPr/>
        </p:nvSpPr>
        <p:spPr>
          <a:xfrm>
            <a:off x="1308489" y="3822965"/>
            <a:ext cx="307931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</a:rPr>
              <a:t>本月销售额完成情况（万元）</a:t>
            </a: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id="{A9A42A8D-E054-4DA0-2CDB-857C2A3467E5}"/>
              </a:ext>
            </a:extLst>
          </p:cNvPr>
          <p:cNvSpPr txBox="1"/>
          <p:nvPr/>
        </p:nvSpPr>
        <p:spPr>
          <a:xfrm>
            <a:off x="6030934" y="5778203"/>
            <a:ext cx="307931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</a:rPr>
              <a:t>各季度完成率（</a:t>
            </a:r>
            <a:r>
              <a:rPr lang="en-US" altLang="zh-CN" sz="1600" dirty="0">
                <a:solidFill>
                  <a:schemeClr val="bg1"/>
                </a:solidFill>
              </a:rPr>
              <a:t>%</a:t>
            </a:r>
            <a:r>
              <a:rPr lang="zh-CN" altLang="en-US" sz="1600" dirty="0">
                <a:solidFill>
                  <a:schemeClr val="bg1"/>
                </a:solidFill>
              </a:rPr>
              <a:t>）</a:t>
            </a:r>
          </a:p>
        </p:txBody>
      </p:sp>
      <p:pic>
        <p:nvPicPr>
          <p:cNvPr id="64" name="图片 63">
            <a:extLst>
              <a:ext uri="{FF2B5EF4-FFF2-40B4-BE49-F238E27FC236}">
                <a16:creationId xmlns:a16="http://schemas.microsoft.com/office/drawing/2014/main" id="{BC952B93-5A9F-C391-227B-3B1E4C0C782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62170" y="5444063"/>
            <a:ext cx="3771257" cy="2086808"/>
          </a:xfrm>
          <a:prstGeom prst="rect">
            <a:avLst/>
          </a:prstGeom>
        </p:spPr>
      </p:pic>
      <p:pic>
        <p:nvPicPr>
          <p:cNvPr id="65" name="图片 64">
            <a:extLst>
              <a:ext uri="{FF2B5EF4-FFF2-40B4-BE49-F238E27FC236}">
                <a16:creationId xmlns:a16="http://schemas.microsoft.com/office/drawing/2014/main" id="{97E55808-32C6-A6D0-2CA7-7A3C54447E8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0422" y="843713"/>
            <a:ext cx="3771257" cy="1145298"/>
          </a:xfrm>
          <a:prstGeom prst="rect">
            <a:avLst/>
          </a:prstGeom>
        </p:spPr>
      </p:pic>
      <p:sp>
        <p:nvSpPr>
          <p:cNvPr id="66" name="文本框 65">
            <a:extLst>
              <a:ext uri="{FF2B5EF4-FFF2-40B4-BE49-F238E27FC236}">
                <a16:creationId xmlns:a16="http://schemas.microsoft.com/office/drawing/2014/main" id="{697688B6-9270-0F4E-01B4-81BAF1F620EF}"/>
              </a:ext>
            </a:extLst>
          </p:cNvPr>
          <p:cNvSpPr txBox="1"/>
          <p:nvPr/>
        </p:nvSpPr>
        <p:spPr>
          <a:xfrm>
            <a:off x="5593204" y="1794357"/>
            <a:ext cx="307931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+mj-ea"/>
                <a:ea typeface="+mj-ea"/>
              </a:rPr>
              <a:t>请输入你的小标题</a:t>
            </a:r>
          </a:p>
        </p:txBody>
      </p:sp>
      <p:sp>
        <p:nvSpPr>
          <p:cNvPr id="67" name="文本框 66">
            <a:extLst>
              <a:ext uri="{FF2B5EF4-FFF2-40B4-BE49-F238E27FC236}">
                <a16:creationId xmlns:a16="http://schemas.microsoft.com/office/drawing/2014/main" id="{B8A7ACA8-C8D5-206E-6418-CE741D658993}"/>
              </a:ext>
            </a:extLst>
          </p:cNvPr>
          <p:cNvSpPr txBox="1"/>
          <p:nvPr/>
        </p:nvSpPr>
        <p:spPr>
          <a:xfrm>
            <a:off x="5593204" y="2455385"/>
            <a:ext cx="47155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51PPT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模板网，幻灯片演示模板及素材免费下载！</a:t>
            </a:r>
          </a:p>
          <a:p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51PPT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模板网 官网唯一网址：</a:t>
            </a:r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www.51pptmoban.com</a:t>
            </a:r>
            <a:endParaRPr lang="zh-CN" altLang="en-US" sz="16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71" name="文本框 70">
            <a:extLst>
              <a:ext uri="{FF2B5EF4-FFF2-40B4-BE49-F238E27FC236}">
                <a16:creationId xmlns:a16="http://schemas.microsoft.com/office/drawing/2014/main" id="{F04BE96E-3D2C-232C-BA55-D1895E544A07}"/>
              </a:ext>
            </a:extLst>
          </p:cNvPr>
          <p:cNvSpPr txBox="1"/>
          <p:nvPr/>
        </p:nvSpPr>
        <p:spPr>
          <a:xfrm>
            <a:off x="1398854" y="4382159"/>
            <a:ext cx="307931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+mj-ea"/>
                <a:ea typeface="+mj-ea"/>
              </a:rPr>
              <a:t>请输入你的小标题</a:t>
            </a:r>
          </a:p>
        </p:txBody>
      </p:sp>
      <p:sp>
        <p:nvSpPr>
          <p:cNvPr id="72" name="文本框 71">
            <a:extLst>
              <a:ext uri="{FF2B5EF4-FFF2-40B4-BE49-F238E27FC236}">
                <a16:creationId xmlns:a16="http://schemas.microsoft.com/office/drawing/2014/main" id="{EF210AB2-F6D1-4D33-C62F-1EE6388E3F4E}"/>
              </a:ext>
            </a:extLst>
          </p:cNvPr>
          <p:cNvSpPr txBox="1"/>
          <p:nvPr/>
        </p:nvSpPr>
        <p:spPr>
          <a:xfrm>
            <a:off x="1398855" y="4768714"/>
            <a:ext cx="29889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请输入对应的文本内容，请输入对应的文本内容。</a:t>
            </a:r>
          </a:p>
        </p:txBody>
      </p:sp>
      <p:pic>
        <p:nvPicPr>
          <p:cNvPr id="111" name="图形 110">
            <a:extLst>
              <a:ext uri="{FF2B5EF4-FFF2-40B4-BE49-F238E27FC236}">
                <a16:creationId xmlns:a16="http://schemas.microsoft.com/office/drawing/2014/main" id="{E63BBAD7-3D76-20CE-4704-048DB36500DE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0541770" y="4826980"/>
            <a:ext cx="584775" cy="584775"/>
          </a:xfrm>
          <a:prstGeom prst="rect">
            <a:avLst/>
          </a:prstGeom>
        </p:spPr>
      </p:pic>
      <p:pic>
        <p:nvPicPr>
          <p:cNvPr id="112" name="图形 111">
            <a:extLst>
              <a:ext uri="{FF2B5EF4-FFF2-40B4-BE49-F238E27FC236}">
                <a16:creationId xmlns:a16="http://schemas.microsoft.com/office/drawing/2014/main" id="{A983B194-AA77-DBDD-046D-A0EC58166BEB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0517506" y="3820132"/>
            <a:ext cx="584775" cy="584775"/>
          </a:xfrm>
          <a:prstGeom prst="rect">
            <a:avLst/>
          </a:prstGeom>
        </p:spPr>
      </p:pic>
      <p:pic>
        <p:nvPicPr>
          <p:cNvPr id="113" name="图形 112">
            <a:extLst>
              <a:ext uri="{FF2B5EF4-FFF2-40B4-BE49-F238E27FC236}">
                <a16:creationId xmlns:a16="http://schemas.microsoft.com/office/drawing/2014/main" id="{5A4DDD4A-DBB5-57E8-A36E-CF35930BD251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10517506" y="2743901"/>
            <a:ext cx="584775" cy="584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92336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形 21">
            <a:extLst>
              <a:ext uri="{FF2B5EF4-FFF2-40B4-BE49-F238E27FC236}">
                <a16:creationId xmlns:a16="http://schemas.microsoft.com/office/drawing/2014/main" id="{6DE42AB6-D47A-8A3D-7119-9ACF45E1E98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flipV="1">
            <a:off x="7181850" y="-245662"/>
            <a:ext cx="5186356" cy="4461796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FA8C2003-748D-8940-4761-04595C26A1E7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24275" y="2055496"/>
            <a:ext cx="4743450" cy="4743450"/>
          </a:xfrm>
          <a:prstGeom prst="rect">
            <a:avLst/>
          </a:prstGeom>
        </p:spPr>
      </p:pic>
      <p:sp>
        <p:nvSpPr>
          <p:cNvPr id="3" name="标题 2">
            <a:extLst>
              <a:ext uri="{FF2B5EF4-FFF2-40B4-BE49-F238E27FC236}">
                <a16:creationId xmlns:a16="http://schemas.microsoft.com/office/drawing/2014/main" id="{E49C7ED7-6DB0-4B3A-C1E4-71070607B4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单击输入此处标题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B5E8F52C-51EE-C08D-01CA-1A1846859F2B}"/>
              </a:ext>
            </a:extLst>
          </p:cNvPr>
          <p:cNvGrpSpPr/>
          <p:nvPr/>
        </p:nvGrpSpPr>
        <p:grpSpPr>
          <a:xfrm>
            <a:off x="6679534" y="2989580"/>
            <a:ext cx="2007233" cy="629920"/>
            <a:chOff x="7677150" y="1722756"/>
            <a:chExt cx="2007233" cy="629920"/>
          </a:xfrm>
        </p:grpSpPr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570CF50D-E19B-6F8C-A411-E97A9E544036}"/>
                </a:ext>
              </a:extLst>
            </p:cNvPr>
            <p:cNvSpPr/>
            <p:nvPr/>
          </p:nvSpPr>
          <p:spPr>
            <a:xfrm>
              <a:off x="7677150" y="1758316"/>
              <a:ext cx="1962150" cy="594360"/>
            </a:xfrm>
            <a:custGeom>
              <a:avLst/>
              <a:gdLst>
                <a:gd name="connsiteX0" fmla="*/ 0 w 3257550"/>
                <a:gd name="connsiteY0" fmla="*/ 0 h 1038225"/>
                <a:gd name="connsiteX1" fmla="*/ 3257550 w 3257550"/>
                <a:gd name="connsiteY1" fmla="*/ 0 h 1038225"/>
                <a:gd name="connsiteX2" fmla="*/ 3257550 w 3257550"/>
                <a:gd name="connsiteY2" fmla="*/ 1038225 h 1038225"/>
                <a:gd name="connsiteX3" fmla="*/ 0 w 3257550"/>
                <a:gd name="connsiteY3" fmla="*/ 1038225 h 1038225"/>
                <a:gd name="connsiteX4" fmla="*/ 0 w 3257550"/>
                <a:gd name="connsiteY4" fmla="*/ 0 h 1038225"/>
                <a:gd name="connsiteX0" fmla="*/ 0 w 3257550"/>
                <a:gd name="connsiteY0" fmla="*/ 0 h 1038225"/>
                <a:gd name="connsiteX1" fmla="*/ 3257550 w 3257550"/>
                <a:gd name="connsiteY1" fmla="*/ 0 h 1038225"/>
                <a:gd name="connsiteX2" fmla="*/ 0 w 3257550"/>
                <a:gd name="connsiteY2" fmla="*/ 1038225 h 1038225"/>
                <a:gd name="connsiteX3" fmla="*/ 0 w 3257550"/>
                <a:gd name="connsiteY3" fmla="*/ 0 h 1038225"/>
                <a:gd name="connsiteX0" fmla="*/ 0 w 3348990"/>
                <a:gd name="connsiteY0" fmla="*/ 1038225 h 1038225"/>
                <a:gd name="connsiteX1" fmla="*/ 0 w 3348990"/>
                <a:gd name="connsiteY1" fmla="*/ 0 h 1038225"/>
                <a:gd name="connsiteX2" fmla="*/ 3348990 w 3348990"/>
                <a:gd name="connsiteY2" fmla="*/ 91440 h 1038225"/>
                <a:gd name="connsiteX0" fmla="*/ 0 w 3587115"/>
                <a:gd name="connsiteY0" fmla="*/ 1038225 h 1038225"/>
                <a:gd name="connsiteX1" fmla="*/ 0 w 3587115"/>
                <a:gd name="connsiteY1" fmla="*/ 0 h 1038225"/>
                <a:gd name="connsiteX2" fmla="*/ 3587115 w 3587115"/>
                <a:gd name="connsiteY2" fmla="*/ 24765 h 1038225"/>
                <a:gd name="connsiteX0" fmla="*/ 0 w 3549015"/>
                <a:gd name="connsiteY0" fmla="*/ 1042035 h 1042035"/>
                <a:gd name="connsiteX1" fmla="*/ 0 w 3549015"/>
                <a:gd name="connsiteY1" fmla="*/ 3810 h 1042035"/>
                <a:gd name="connsiteX2" fmla="*/ 3549015 w 3549015"/>
                <a:gd name="connsiteY2" fmla="*/ 0 h 10420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549015" h="1042035">
                  <a:moveTo>
                    <a:pt x="0" y="1042035"/>
                  </a:moveTo>
                  <a:lnTo>
                    <a:pt x="0" y="3810"/>
                  </a:lnTo>
                  <a:lnTo>
                    <a:pt x="3549015" y="0"/>
                  </a:lnTo>
                </a:path>
              </a:pathLst>
            </a:cu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2DD35222-02D2-88FE-4874-7D036D02B58A}"/>
                </a:ext>
              </a:extLst>
            </p:cNvPr>
            <p:cNvSpPr/>
            <p:nvPr/>
          </p:nvSpPr>
          <p:spPr>
            <a:xfrm>
              <a:off x="9594215" y="1722756"/>
              <a:ext cx="90168" cy="9016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6E798F84-1E23-608D-D678-97E176DF6BDA}"/>
              </a:ext>
            </a:extLst>
          </p:cNvPr>
          <p:cNvGrpSpPr/>
          <p:nvPr/>
        </p:nvGrpSpPr>
        <p:grpSpPr>
          <a:xfrm flipH="1">
            <a:off x="3619746" y="2073914"/>
            <a:ext cx="2239451" cy="1355086"/>
            <a:chOff x="7412549" y="1713232"/>
            <a:chExt cx="2239451" cy="1355086"/>
          </a:xfrm>
        </p:grpSpPr>
        <p:sp>
          <p:nvSpPr>
            <p:cNvPr id="10" name="矩形 5">
              <a:extLst>
                <a:ext uri="{FF2B5EF4-FFF2-40B4-BE49-F238E27FC236}">
                  <a16:creationId xmlns:a16="http://schemas.microsoft.com/office/drawing/2014/main" id="{4B60E734-80B0-B378-F498-8D9AD07B6EAC}"/>
                </a:ext>
              </a:extLst>
            </p:cNvPr>
            <p:cNvSpPr/>
            <p:nvPr/>
          </p:nvSpPr>
          <p:spPr>
            <a:xfrm>
              <a:off x="7412549" y="1758315"/>
              <a:ext cx="2226752" cy="1310003"/>
            </a:xfrm>
            <a:custGeom>
              <a:avLst/>
              <a:gdLst>
                <a:gd name="connsiteX0" fmla="*/ 0 w 3257550"/>
                <a:gd name="connsiteY0" fmla="*/ 0 h 1038225"/>
                <a:gd name="connsiteX1" fmla="*/ 3257550 w 3257550"/>
                <a:gd name="connsiteY1" fmla="*/ 0 h 1038225"/>
                <a:gd name="connsiteX2" fmla="*/ 3257550 w 3257550"/>
                <a:gd name="connsiteY2" fmla="*/ 1038225 h 1038225"/>
                <a:gd name="connsiteX3" fmla="*/ 0 w 3257550"/>
                <a:gd name="connsiteY3" fmla="*/ 1038225 h 1038225"/>
                <a:gd name="connsiteX4" fmla="*/ 0 w 3257550"/>
                <a:gd name="connsiteY4" fmla="*/ 0 h 1038225"/>
                <a:gd name="connsiteX0" fmla="*/ 0 w 3257550"/>
                <a:gd name="connsiteY0" fmla="*/ 0 h 1038225"/>
                <a:gd name="connsiteX1" fmla="*/ 3257550 w 3257550"/>
                <a:gd name="connsiteY1" fmla="*/ 0 h 1038225"/>
                <a:gd name="connsiteX2" fmla="*/ 0 w 3257550"/>
                <a:gd name="connsiteY2" fmla="*/ 1038225 h 1038225"/>
                <a:gd name="connsiteX3" fmla="*/ 0 w 3257550"/>
                <a:gd name="connsiteY3" fmla="*/ 0 h 1038225"/>
                <a:gd name="connsiteX0" fmla="*/ 0 w 3348990"/>
                <a:gd name="connsiteY0" fmla="*/ 1038225 h 1038225"/>
                <a:gd name="connsiteX1" fmla="*/ 0 w 3348990"/>
                <a:gd name="connsiteY1" fmla="*/ 0 h 1038225"/>
                <a:gd name="connsiteX2" fmla="*/ 3348990 w 3348990"/>
                <a:gd name="connsiteY2" fmla="*/ 91440 h 1038225"/>
                <a:gd name="connsiteX0" fmla="*/ 0 w 3587115"/>
                <a:gd name="connsiteY0" fmla="*/ 1038225 h 1038225"/>
                <a:gd name="connsiteX1" fmla="*/ 0 w 3587115"/>
                <a:gd name="connsiteY1" fmla="*/ 0 h 1038225"/>
                <a:gd name="connsiteX2" fmla="*/ 3587115 w 3587115"/>
                <a:gd name="connsiteY2" fmla="*/ 24765 h 1038225"/>
                <a:gd name="connsiteX0" fmla="*/ 0 w 3549015"/>
                <a:gd name="connsiteY0" fmla="*/ 1042035 h 1042035"/>
                <a:gd name="connsiteX1" fmla="*/ 0 w 3549015"/>
                <a:gd name="connsiteY1" fmla="*/ 3810 h 1042035"/>
                <a:gd name="connsiteX2" fmla="*/ 3549015 w 3549015"/>
                <a:gd name="connsiteY2" fmla="*/ 0 h 10420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549015" h="1042035">
                  <a:moveTo>
                    <a:pt x="0" y="1042035"/>
                  </a:moveTo>
                  <a:lnTo>
                    <a:pt x="0" y="3810"/>
                  </a:lnTo>
                  <a:lnTo>
                    <a:pt x="3549015" y="0"/>
                  </a:lnTo>
                </a:path>
              </a:pathLst>
            </a:cu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CBA0B882-923A-9593-8D99-051581D58A6D}"/>
                </a:ext>
              </a:extLst>
            </p:cNvPr>
            <p:cNvSpPr/>
            <p:nvPr/>
          </p:nvSpPr>
          <p:spPr>
            <a:xfrm>
              <a:off x="9561832" y="1713232"/>
              <a:ext cx="90168" cy="9016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09824D1B-E048-6DDC-6257-934A00D89F73}"/>
              </a:ext>
            </a:extLst>
          </p:cNvPr>
          <p:cNvGrpSpPr/>
          <p:nvPr/>
        </p:nvGrpSpPr>
        <p:grpSpPr>
          <a:xfrm flipH="1">
            <a:off x="3619746" y="3405831"/>
            <a:ext cx="1663066" cy="443223"/>
            <a:chOff x="7976235" y="1717678"/>
            <a:chExt cx="1663066" cy="443223"/>
          </a:xfrm>
        </p:grpSpPr>
        <p:sp>
          <p:nvSpPr>
            <p:cNvPr id="13" name="矩形 5">
              <a:extLst>
                <a:ext uri="{FF2B5EF4-FFF2-40B4-BE49-F238E27FC236}">
                  <a16:creationId xmlns:a16="http://schemas.microsoft.com/office/drawing/2014/main" id="{5EAC826B-24A1-05EE-1213-40B9758E6C1A}"/>
                </a:ext>
              </a:extLst>
            </p:cNvPr>
            <p:cNvSpPr/>
            <p:nvPr/>
          </p:nvSpPr>
          <p:spPr>
            <a:xfrm>
              <a:off x="7976235" y="1758316"/>
              <a:ext cx="1663066" cy="402585"/>
            </a:xfrm>
            <a:custGeom>
              <a:avLst/>
              <a:gdLst>
                <a:gd name="connsiteX0" fmla="*/ 0 w 3257550"/>
                <a:gd name="connsiteY0" fmla="*/ 0 h 1038225"/>
                <a:gd name="connsiteX1" fmla="*/ 3257550 w 3257550"/>
                <a:gd name="connsiteY1" fmla="*/ 0 h 1038225"/>
                <a:gd name="connsiteX2" fmla="*/ 3257550 w 3257550"/>
                <a:gd name="connsiteY2" fmla="*/ 1038225 h 1038225"/>
                <a:gd name="connsiteX3" fmla="*/ 0 w 3257550"/>
                <a:gd name="connsiteY3" fmla="*/ 1038225 h 1038225"/>
                <a:gd name="connsiteX4" fmla="*/ 0 w 3257550"/>
                <a:gd name="connsiteY4" fmla="*/ 0 h 1038225"/>
                <a:gd name="connsiteX0" fmla="*/ 0 w 3257550"/>
                <a:gd name="connsiteY0" fmla="*/ 0 h 1038225"/>
                <a:gd name="connsiteX1" fmla="*/ 3257550 w 3257550"/>
                <a:gd name="connsiteY1" fmla="*/ 0 h 1038225"/>
                <a:gd name="connsiteX2" fmla="*/ 0 w 3257550"/>
                <a:gd name="connsiteY2" fmla="*/ 1038225 h 1038225"/>
                <a:gd name="connsiteX3" fmla="*/ 0 w 3257550"/>
                <a:gd name="connsiteY3" fmla="*/ 0 h 1038225"/>
                <a:gd name="connsiteX0" fmla="*/ 0 w 3348990"/>
                <a:gd name="connsiteY0" fmla="*/ 1038225 h 1038225"/>
                <a:gd name="connsiteX1" fmla="*/ 0 w 3348990"/>
                <a:gd name="connsiteY1" fmla="*/ 0 h 1038225"/>
                <a:gd name="connsiteX2" fmla="*/ 3348990 w 3348990"/>
                <a:gd name="connsiteY2" fmla="*/ 91440 h 1038225"/>
                <a:gd name="connsiteX0" fmla="*/ 0 w 3587115"/>
                <a:gd name="connsiteY0" fmla="*/ 1038225 h 1038225"/>
                <a:gd name="connsiteX1" fmla="*/ 0 w 3587115"/>
                <a:gd name="connsiteY1" fmla="*/ 0 h 1038225"/>
                <a:gd name="connsiteX2" fmla="*/ 3587115 w 3587115"/>
                <a:gd name="connsiteY2" fmla="*/ 24765 h 1038225"/>
                <a:gd name="connsiteX0" fmla="*/ 0 w 3549015"/>
                <a:gd name="connsiteY0" fmla="*/ 1042035 h 1042035"/>
                <a:gd name="connsiteX1" fmla="*/ 0 w 3549015"/>
                <a:gd name="connsiteY1" fmla="*/ 3810 h 1042035"/>
                <a:gd name="connsiteX2" fmla="*/ 3549015 w 3549015"/>
                <a:gd name="connsiteY2" fmla="*/ 0 h 10420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549015" h="1042035">
                  <a:moveTo>
                    <a:pt x="0" y="1042035"/>
                  </a:moveTo>
                  <a:lnTo>
                    <a:pt x="0" y="3810"/>
                  </a:lnTo>
                  <a:lnTo>
                    <a:pt x="3549015" y="0"/>
                  </a:lnTo>
                </a:path>
              </a:pathLst>
            </a:cu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5A677683-1154-B1D0-0E45-0410F1FEE932}"/>
                </a:ext>
              </a:extLst>
            </p:cNvPr>
            <p:cNvSpPr/>
            <p:nvPr/>
          </p:nvSpPr>
          <p:spPr>
            <a:xfrm>
              <a:off x="9549133" y="1717678"/>
              <a:ext cx="90168" cy="9016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文本框 14">
            <a:extLst>
              <a:ext uri="{FF2B5EF4-FFF2-40B4-BE49-F238E27FC236}">
                <a16:creationId xmlns:a16="http://schemas.microsoft.com/office/drawing/2014/main" id="{4832BD36-EA47-9BDE-61D2-A88B79C6F01B}"/>
              </a:ext>
            </a:extLst>
          </p:cNvPr>
          <p:cNvSpPr txBox="1"/>
          <p:nvPr/>
        </p:nvSpPr>
        <p:spPr>
          <a:xfrm>
            <a:off x="902800" y="1944758"/>
            <a:ext cx="257873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bg1"/>
                </a:solidFill>
                <a:latin typeface="+mj-ea"/>
                <a:ea typeface="+mj-ea"/>
              </a:rPr>
              <a:t>请输入你的小标题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A55EEF95-6F58-1554-8079-4BB045C8163E}"/>
              </a:ext>
            </a:extLst>
          </p:cNvPr>
          <p:cNvSpPr txBox="1"/>
          <p:nvPr/>
        </p:nvSpPr>
        <p:spPr>
          <a:xfrm>
            <a:off x="592286" y="2316194"/>
            <a:ext cx="288924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请输入对应的文本内容，请输入对应的文本内容。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E6785212-D04D-C2CC-76EE-ADD4E82100C1}"/>
              </a:ext>
            </a:extLst>
          </p:cNvPr>
          <p:cNvSpPr txBox="1"/>
          <p:nvPr/>
        </p:nvSpPr>
        <p:spPr>
          <a:xfrm>
            <a:off x="902800" y="3251905"/>
            <a:ext cx="257873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bg1"/>
                </a:solidFill>
                <a:latin typeface="+mj-ea"/>
                <a:ea typeface="+mj-ea"/>
              </a:rPr>
              <a:t>请输入你的小标题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CBE313C2-E5BD-8070-94D6-C15E34F9E7CF}"/>
              </a:ext>
            </a:extLst>
          </p:cNvPr>
          <p:cNvSpPr txBox="1"/>
          <p:nvPr/>
        </p:nvSpPr>
        <p:spPr>
          <a:xfrm>
            <a:off x="592286" y="3623341"/>
            <a:ext cx="288924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请输入对应的文本内容，请输入对应的文本内容。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3347E7F9-9BEE-F50E-3895-74AF1C96B95F}"/>
              </a:ext>
            </a:extLst>
          </p:cNvPr>
          <p:cNvSpPr txBox="1"/>
          <p:nvPr/>
        </p:nvSpPr>
        <p:spPr>
          <a:xfrm>
            <a:off x="8780050" y="2840474"/>
            <a:ext cx="30793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请输入你的小标题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7360000D-55C1-5617-836A-213BA6049CDE}"/>
              </a:ext>
            </a:extLst>
          </p:cNvPr>
          <p:cNvSpPr txBox="1"/>
          <p:nvPr/>
        </p:nvSpPr>
        <p:spPr>
          <a:xfrm>
            <a:off x="8780051" y="3238847"/>
            <a:ext cx="2916650" cy="12544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51PPT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模板网，幻灯片演示模板及素材免费下载！</a:t>
            </a:r>
          </a:p>
          <a:p>
            <a:pPr>
              <a:lnSpc>
                <a:spcPct val="12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51PPT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模板网 官网唯一网址：</a:t>
            </a:r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www.51pptmoban.com</a:t>
            </a:r>
            <a:endParaRPr lang="zh-CN" altLang="en-US" sz="1600" dirty="0">
              <a:solidFill>
                <a:schemeClr val="bg1"/>
              </a:solidFill>
              <a:latin typeface="+mn-ea"/>
            </a:endParaRPr>
          </a:p>
        </p:txBody>
      </p:sp>
      <p:pic>
        <p:nvPicPr>
          <p:cNvPr id="21" name="图形 20">
            <a:extLst>
              <a:ext uri="{FF2B5EF4-FFF2-40B4-BE49-F238E27FC236}">
                <a16:creationId xmlns:a16="http://schemas.microsoft.com/office/drawing/2014/main" id="{7EF56440-D16C-47D6-B6C7-ED2ECB9A87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2389661" flipH="1" flipV="1">
            <a:off x="766217" y="5129281"/>
            <a:ext cx="4520628" cy="4049375"/>
          </a:xfrm>
          <a:prstGeom prst="rect">
            <a:avLst/>
          </a:prstGeom>
        </p:spPr>
      </p:pic>
      <p:sp>
        <p:nvSpPr>
          <p:cNvPr id="23" name="矩形 22">
            <a:extLst>
              <a:ext uri="{FF2B5EF4-FFF2-40B4-BE49-F238E27FC236}">
                <a16:creationId xmlns:a16="http://schemas.microsoft.com/office/drawing/2014/main" id="{A1F2EDFB-D367-4149-404D-7BAF656A20A0}"/>
              </a:ext>
            </a:extLst>
          </p:cNvPr>
          <p:cNvSpPr/>
          <p:nvPr/>
        </p:nvSpPr>
        <p:spPr>
          <a:xfrm>
            <a:off x="10575671" y="6152973"/>
            <a:ext cx="111478" cy="2924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DD3F0CE0-AB67-4996-FA76-7D2327DA9ADF}"/>
              </a:ext>
            </a:extLst>
          </p:cNvPr>
          <p:cNvSpPr/>
          <p:nvPr/>
        </p:nvSpPr>
        <p:spPr>
          <a:xfrm>
            <a:off x="10813796" y="6152973"/>
            <a:ext cx="111478" cy="2924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019C368C-DCA5-420C-5CA2-8F6054C42680}"/>
              </a:ext>
            </a:extLst>
          </p:cNvPr>
          <p:cNvSpPr/>
          <p:nvPr/>
        </p:nvSpPr>
        <p:spPr>
          <a:xfrm>
            <a:off x="11051921" y="6152973"/>
            <a:ext cx="111478" cy="2924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D0AD39AA-56A3-DDE9-0620-B755BD5833C8}"/>
              </a:ext>
            </a:extLst>
          </p:cNvPr>
          <p:cNvSpPr/>
          <p:nvPr/>
        </p:nvSpPr>
        <p:spPr>
          <a:xfrm>
            <a:off x="11290046" y="6152973"/>
            <a:ext cx="111478" cy="2924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59890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形 22">
            <a:extLst>
              <a:ext uri="{FF2B5EF4-FFF2-40B4-BE49-F238E27FC236}">
                <a16:creationId xmlns:a16="http://schemas.microsoft.com/office/drawing/2014/main" id="{22530BDC-2391-3F88-B5BE-41F3B3BF18D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20763912" flipV="1">
            <a:off x="7574338" y="-889425"/>
            <a:ext cx="4934080" cy="4244763"/>
          </a:xfrm>
          <a:prstGeom prst="rect">
            <a:avLst/>
          </a:prstGeom>
        </p:spPr>
      </p:pic>
      <p:sp>
        <p:nvSpPr>
          <p:cNvPr id="28" name="任意多边形: 形状 27">
            <a:extLst>
              <a:ext uri="{FF2B5EF4-FFF2-40B4-BE49-F238E27FC236}">
                <a16:creationId xmlns:a16="http://schemas.microsoft.com/office/drawing/2014/main" id="{3D67C80B-180B-7F48-1714-36D6201DED5A}"/>
              </a:ext>
            </a:extLst>
          </p:cNvPr>
          <p:cNvSpPr/>
          <p:nvPr/>
        </p:nvSpPr>
        <p:spPr>
          <a:xfrm flipH="1" flipV="1">
            <a:off x="552447" y="1477954"/>
            <a:ext cx="11087106" cy="4958127"/>
          </a:xfrm>
          <a:custGeom>
            <a:avLst/>
            <a:gdLst>
              <a:gd name="connsiteX0" fmla="*/ 10544177 w 10544177"/>
              <a:gd name="connsiteY0" fmla="*/ 4498973 h 4498973"/>
              <a:gd name="connsiteX1" fmla="*/ 2437438 w 10544177"/>
              <a:gd name="connsiteY1" fmla="*/ 4498973 h 4498973"/>
              <a:gd name="connsiteX2" fmla="*/ 1695452 w 10544177"/>
              <a:gd name="connsiteY2" fmla="*/ 3756987 h 4498973"/>
              <a:gd name="connsiteX3" fmla="*/ 1695452 w 10544177"/>
              <a:gd name="connsiteY3" fmla="*/ 3752849 h 4498973"/>
              <a:gd name="connsiteX4" fmla="*/ 0 w 10544177"/>
              <a:gd name="connsiteY4" fmla="*/ 3752849 h 4498973"/>
              <a:gd name="connsiteX5" fmla="*/ 0 w 10544177"/>
              <a:gd name="connsiteY5" fmla="*/ 0 h 4498973"/>
              <a:gd name="connsiteX6" fmla="*/ 7339248 w 10544177"/>
              <a:gd name="connsiteY6" fmla="*/ 0 h 4498973"/>
              <a:gd name="connsiteX7" fmla="*/ 8015521 w 10544177"/>
              <a:gd name="connsiteY7" fmla="*/ 676273 h 4498973"/>
              <a:gd name="connsiteX8" fmla="*/ 10544177 w 10544177"/>
              <a:gd name="connsiteY8" fmla="*/ 676273 h 44989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544177" h="4498973">
                <a:moveTo>
                  <a:pt x="10544177" y="4498973"/>
                </a:moveTo>
                <a:lnTo>
                  <a:pt x="2437438" y="4498973"/>
                </a:lnTo>
                <a:lnTo>
                  <a:pt x="1695452" y="3756987"/>
                </a:lnTo>
                <a:lnTo>
                  <a:pt x="1695452" y="3752849"/>
                </a:lnTo>
                <a:lnTo>
                  <a:pt x="0" y="3752849"/>
                </a:lnTo>
                <a:lnTo>
                  <a:pt x="0" y="0"/>
                </a:lnTo>
                <a:lnTo>
                  <a:pt x="7339248" y="0"/>
                </a:lnTo>
                <a:lnTo>
                  <a:pt x="8015521" y="676273"/>
                </a:lnTo>
                <a:lnTo>
                  <a:pt x="10544177" y="676273"/>
                </a:lnTo>
                <a:close/>
              </a:path>
            </a:pathLst>
          </a:custGeom>
          <a:gradFill>
            <a:gsLst>
              <a:gs pos="1000">
                <a:schemeClr val="accent1">
                  <a:alpha val="10000"/>
                </a:schemeClr>
              </a:gs>
              <a:gs pos="100000">
                <a:schemeClr val="accent2">
                  <a:alpha val="30000"/>
                </a:schemeClr>
              </a:gs>
            </a:gsLst>
            <a:lin ang="5400000" scaled="1"/>
          </a:gra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id="{1D263089-AA26-0CE9-85AD-C8EB415B5428}"/>
              </a:ext>
            </a:extLst>
          </p:cNvPr>
          <p:cNvSpPr/>
          <p:nvPr/>
        </p:nvSpPr>
        <p:spPr>
          <a:xfrm flipH="1" flipV="1">
            <a:off x="482597" y="1416048"/>
            <a:ext cx="11214101" cy="5099051"/>
          </a:xfrm>
          <a:custGeom>
            <a:avLst/>
            <a:gdLst>
              <a:gd name="connsiteX0" fmla="*/ 10544177 w 10544177"/>
              <a:gd name="connsiteY0" fmla="*/ 4498973 h 4498973"/>
              <a:gd name="connsiteX1" fmla="*/ 2437438 w 10544177"/>
              <a:gd name="connsiteY1" fmla="*/ 4498973 h 4498973"/>
              <a:gd name="connsiteX2" fmla="*/ 1695452 w 10544177"/>
              <a:gd name="connsiteY2" fmla="*/ 3756987 h 4498973"/>
              <a:gd name="connsiteX3" fmla="*/ 1695452 w 10544177"/>
              <a:gd name="connsiteY3" fmla="*/ 3752849 h 4498973"/>
              <a:gd name="connsiteX4" fmla="*/ 0 w 10544177"/>
              <a:gd name="connsiteY4" fmla="*/ 3752849 h 4498973"/>
              <a:gd name="connsiteX5" fmla="*/ 0 w 10544177"/>
              <a:gd name="connsiteY5" fmla="*/ 0 h 4498973"/>
              <a:gd name="connsiteX6" fmla="*/ 7339248 w 10544177"/>
              <a:gd name="connsiteY6" fmla="*/ 0 h 4498973"/>
              <a:gd name="connsiteX7" fmla="*/ 8015521 w 10544177"/>
              <a:gd name="connsiteY7" fmla="*/ 676273 h 4498973"/>
              <a:gd name="connsiteX8" fmla="*/ 10544177 w 10544177"/>
              <a:gd name="connsiteY8" fmla="*/ 676273 h 44989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544177" h="4498973">
                <a:moveTo>
                  <a:pt x="10544177" y="4498973"/>
                </a:moveTo>
                <a:lnTo>
                  <a:pt x="2437438" y="4498973"/>
                </a:lnTo>
                <a:lnTo>
                  <a:pt x="1695452" y="3756987"/>
                </a:lnTo>
                <a:lnTo>
                  <a:pt x="1695452" y="3752849"/>
                </a:lnTo>
                <a:lnTo>
                  <a:pt x="0" y="3752849"/>
                </a:lnTo>
                <a:lnTo>
                  <a:pt x="0" y="0"/>
                </a:lnTo>
                <a:lnTo>
                  <a:pt x="7339248" y="0"/>
                </a:lnTo>
                <a:lnTo>
                  <a:pt x="8015521" y="676273"/>
                </a:lnTo>
                <a:lnTo>
                  <a:pt x="10544177" y="676273"/>
                </a:lnTo>
                <a:close/>
              </a:path>
            </a:pathLst>
          </a:custGeom>
          <a:noFill/>
          <a:ln w="1905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30" name="图片 29">
            <a:extLst>
              <a:ext uri="{FF2B5EF4-FFF2-40B4-BE49-F238E27FC236}">
                <a16:creationId xmlns:a16="http://schemas.microsoft.com/office/drawing/2014/main" id="{C0DA00C5-EA52-5476-F513-82DAB559842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75208" y="5454583"/>
            <a:ext cx="3771257" cy="2086808"/>
          </a:xfrm>
          <a:prstGeom prst="rect">
            <a:avLst/>
          </a:prstGeom>
        </p:spPr>
      </p:pic>
      <p:pic>
        <p:nvPicPr>
          <p:cNvPr id="31" name="图片 30">
            <a:extLst>
              <a:ext uri="{FF2B5EF4-FFF2-40B4-BE49-F238E27FC236}">
                <a16:creationId xmlns:a16="http://schemas.microsoft.com/office/drawing/2014/main" id="{E1A832B4-3B17-AD64-BFD2-DF697A162EA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0422" y="843713"/>
            <a:ext cx="3771257" cy="1145298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0041A22A-5DC6-2A2A-C20C-C639B50376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单击输入此处标题</a:t>
            </a: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AA36C8D3-7499-8DB8-A11D-45A1EA0D6630}"/>
              </a:ext>
            </a:extLst>
          </p:cNvPr>
          <p:cNvGrpSpPr/>
          <p:nvPr/>
        </p:nvGrpSpPr>
        <p:grpSpPr>
          <a:xfrm>
            <a:off x="4964513" y="2405062"/>
            <a:ext cx="2171322" cy="1319830"/>
            <a:chOff x="4657914" y="1641475"/>
            <a:chExt cx="2876172" cy="1748270"/>
          </a:xfrm>
        </p:grpSpPr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86F16457-F69C-0538-7770-E22CC56FE45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657914" y="2010639"/>
              <a:ext cx="2876172" cy="1379106"/>
            </a:xfrm>
            <a:prstGeom prst="rect">
              <a:avLst/>
            </a:prstGeom>
          </p:spPr>
        </p:pic>
        <p:pic>
          <p:nvPicPr>
            <p:cNvPr id="9" name="图形 8">
              <a:extLst>
                <a:ext uri="{FF2B5EF4-FFF2-40B4-BE49-F238E27FC236}">
                  <a16:creationId xmlns:a16="http://schemas.microsoft.com/office/drawing/2014/main" id="{F815968F-DC28-48D9-5DE5-5A64052F73F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5724525" y="1641475"/>
              <a:ext cx="742950" cy="742950"/>
            </a:xfrm>
            <a:prstGeom prst="rect">
              <a:avLst/>
            </a:prstGeom>
          </p:spPr>
        </p:pic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8407016A-EC33-AA4C-D55F-6F7DA7CE8D6B}"/>
              </a:ext>
            </a:extLst>
          </p:cNvPr>
          <p:cNvGrpSpPr/>
          <p:nvPr/>
        </p:nvGrpSpPr>
        <p:grpSpPr>
          <a:xfrm>
            <a:off x="1325774" y="1820690"/>
            <a:ext cx="2171322" cy="1321574"/>
            <a:chOff x="482600" y="1639164"/>
            <a:chExt cx="2876172" cy="1750581"/>
          </a:xfrm>
        </p:grpSpPr>
        <p:pic>
          <p:nvPicPr>
            <p:cNvPr id="4" name="图片 3">
              <a:extLst>
                <a:ext uri="{FF2B5EF4-FFF2-40B4-BE49-F238E27FC236}">
                  <a16:creationId xmlns:a16="http://schemas.microsoft.com/office/drawing/2014/main" id="{ED6394D1-F8F2-C218-61F6-05B978E96A2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82600" y="2010639"/>
              <a:ext cx="2876172" cy="1379106"/>
            </a:xfrm>
            <a:prstGeom prst="rect">
              <a:avLst/>
            </a:prstGeom>
          </p:spPr>
        </p:pic>
        <p:pic>
          <p:nvPicPr>
            <p:cNvPr id="11" name="图形 10">
              <a:extLst>
                <a:ext uri="{FF2B5EF4-FFF2-40B4-BE49-F238E27FC236}">
                  <a16:creationId xmlns:a16="http://schemas.microsoft.com/office/drawing/2014/main" id="{01D565DA-A01C-C714-D723-EE3101945AF3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1533525" y="1639164"/>
              <a:ext cx="742950" cy="742950"/>
            </a:xfrm>
            <a:prstGeom prst="rect">
              <a:avLst/>
            </a:prstGeom>
          </p:spPr>
        </p:pic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EFD417F9-5F1C-32A3-535C-5DF3126D1555}"/>
              </a:ext>
            </a:extLst>
          </p:cNvPr>
          <p:cNvGrpSpPr/>
          <p:nvPr/>
        </p:nvGrpSpPr>
        <p:grpSpPr>
          <a:xfrm>
            <a:off x="8612777" y="2898335"/>
            <a:ext cx="2171322" cy="1321574"/>
            <a:chOff x="8836214" y="1639164"/>
            <a:chExt cx="2876172" cy="1750581"/>
          </a:xfrm>
        </p:grpSpPr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7DE35E1A-2531-0FA0-81AC-2D2DDB3D21A3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836214" y="2010639"/>
              <a:ext cx="2876172" cy="1379106"/>
            </a:xfrm>
            <a:prstGeom prst="rect">
              <a:avLst/>
            </a:prstGeom>
          </p:spPr>
        </p:pic>
        <p:pic>
          <p:nvPicPr>
            <p:cNvPr id="13" name="图形 12">
              <a:extLst>
                <a:ext uri="{FF2B5EF4-FFF2-40B4-BE49-F238E27FC236}">
                  <a16:creationId xmlns:a16="http://schemas.microsoft.com/office/drawing/2014/main" id="{655A7966-A7FB-673A-539E-6EE0C770E73E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p:blipFill>
          <p:spPr>
            <a:xfrm>
              <a:off x="9915525" y="1639164"/>
              <a:ext cx="742950" cy="742950"/>
            </a:xfrm>
            <a:prstGeom prst="rect">
              <a:avLst/>
            </a:prstGeom>
          </p:spPr>
        </p:pic>
      </p:grpSp>
      <p:sp>
        <p:nvSpPr>
          <p:cNvPr id="17" name="文本框 16">
            <a:extLst>
              <a:ext uri="{FF2B5EF4-FFF2-40B4-BE49-F238E27FC236}">
                <a16:creationId xmlns:a16="http://schemas.microsoft.com/office/drawing/2014/main" id="{43EBBC11-F5FA-2535-45D7-146C7672E4B2}"/>
              </a:ext>
            </a:extLst>
          </p:cNvPr>
          <p:cNvSpPr txBox="1"/>
          <p:nvPr/>
        </p:nvSpPr>
        <p:spPr>
          <a:xfrm>
            <a:off x="890739" y="3304639"/>
            <a:ext cx="30793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请输入你的小标题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F9DD795D-6A1A-9FE6-E7B0-370CBD12BB22}"/>
              </a:ext>
            </a:extLst>
          </p:cNvPr>
          <p:cNvSpPr txBox="1"/>
          <p:nvPr/>
        </p:nvSpPr>
        <p:spPr>
          <a:xfrm>
            <a:off x="880422" y="3805494"/>
            <a:ext cx="325282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请输入对应的文本内容，请输入对应的文本内容，请输入对应的文本内容，请输入对应的文本内容，请输入对应的文本内容。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92F15D41-6387-7C7E-C84A-4F21A2A81BAE}"/>
              </a:ext>
            </a:extLst>
          </p:cNvPr>
          <p:cNvSpPr txBox="1"/>
          <p:nvPr/>
        </p:nvSpPr>
        <p:spPr>
          <a:xfrm>
            <a:off x="4469587" y="3886984"/>
            <a:ext cx="30793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请输入你的小标题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621F524D-DCD0-80F5-9009-3E91E73A4B9A}"/>
              </a:ext>
            </a:extLst>
          </p:cNvPr>
          <p:cNvSpPr txBox="1"/>
          <p:nvPr/>
        </p:nvSpPr>
        <p:spPr>
          <a:xfrm>
            <a:off x="4469587" y="4387839"/>
            <a:ext cx="325282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51PPT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模板网，幻灯片演示模板及素材免费下载！</a:t>
            </a:r>
          </a:p>
          <a:p>
            <a:pPr algn="just"/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51PPT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模板网 官网唯一网址：</a:t>
            </a:r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www.51pptmoban.com</a:t>
            </a:r>
            <a:endParaRPr lang="zh-CN" altLang="en-US" sz="16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0F504CB9-198A-6C76-8770-A4B5EAC6C931}"/>
              </a:ext>
            </a:extLst>
          </p:cNvPr>
          <p:cNvSpPr txBox="1"/>
          <p:nvPr/>
        </p:nvSpPr>
        <p:spPr>
          <a:xfrm>
            <a:off x="8231471" y="4382284"/>
            <a:ext cx="30793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请输入你的小标题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5E74BF5F-1989-2DEF-3C6B-BF4477DC635C}"/>
              </a:ext>
            </a:extLst>
          </p:cNvPr>
          <p:cNvSpPr txBox="1"/>
          <p:nvPr/>
        </p:nvSpPr>
        <p:spPr>
          <a:xfrm>
            <a:off x="8231471" y="4883139"/>
            <a:ext cx="325282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请输入对应的文本内容，请输入对应的文本内容，请输入对应的文本内容，请输入对应的文本内容，请输入对应的文本内容。</a:t>
            </a:r>
          </a:p>
        </p:txBody>
      </p: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id="{DA40992A-94CE-F510-E837-40F2C0CA9A9E}"/>
              </a:ext>
            </a:extLst>
          </p:cNvPr>
          <p:cNvCxnSpPr>
            <a:cxnSpLocks/>
          </p:cNvCxnSpPr>
          <p:nvPr/>
        </p:nvCxnSpPr>
        <p:spPr>
          <a:xfrm flipH="1">
            <a:off x="535178" y="6072644"/>
            <a:ext cx="2016000" cy="0"/>
          </a:xfrm>
          <a:prstGeom prst="line">
            <a:avLst/>
          </a:prstGeom>
          <a:ln>
            <a:gradFill flip="none" rotWithShape="1">
              <a:gsLst>
                <a:gs pos="1000">
                  <a:schemeClr val="accent2">
                    <a:alpha val="0"/>
                  </a:schemeClr>
                </a:gs>
                <a:gs pos="100000">
                  <a:schemeClr val="accent2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id="{5C9B6679-A7EE-576A-ECE2-0BBD9FD96C54}"/>
              </a:ext>
            </a:extLst>
          </p:cNvPr>
          <p:cNvCxnSpPr>
            <a:cxnSpLocks/>
          </p:cNvCxnSpPr>
          <p:nvPr/>
        </p:nvCxnSpPr>
        <p:spPr>
          <a:xfrm flipH="1">
            <a:off x="803833" y="6267442"/>
            <a:ext cx="2016000" cy="0"/>
          </a:xfrm>
          <a:prstGeom prst="line">
            <a:avLst/>
          </a:prstGeom>
          <a:ln>
            <a:gradFill flip="none" rotWithShape="1">
              <a:gsLst>
                <a:gs pos="1000">
                  <a:schemeClr val="accent2">
                    <a:alpha val="0"/>
                  </a:schemeClr>
                </a:gs>
                <a:gs pos="100000">
                  <a:schemeClr val="accent2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id="{2C188BC1-0BFF-3A64-8FBF-D865B4D1519E}"/>
              </a:ext>
            </a:extLst>
          </p:cNvPr>
          <p:cNvCxnSpPr>
            <a:cxnSpLocks/>
          </p:cNvCxnSpPr>
          <p:nvPr/>
        </p:nvCxnSpPr>
        <p:spPr>
          <a:xfrm flipH="1">
            <a:off x="1142954" y="6436081"/>
            <a:ext cx="2016000" cy="0"/>
          </a:xfrm>
          <a:prstGeom prst="line">
            <a:avLst/>
          </a:prstGeom>
          <a:ln>
            <a:gradFill flip="none" rotWithShape="1">
              <a:gsLst>
                <a:gs pos="1000">
                  <a:schemeClr val="accent2">
                    <a:alpha val="0"/>
                  </a:schemeClr>
                </a:gs>
                <a:gs pos="100000">
                  <a:schemeClr val="accent2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矩形 40">
            <a:extLst>
              <a:ext uri="{FF2B5EF4-FFF2-40B4-BE49-F238E27FC236}">
                <a16:creationId xmlns:a16="http://schemas.microsoft.com/office/drawing/2014/main" id="{92E8BE9C-F58C-8807-39E8-745FC4BA94B9}"/>
              </a:ext>
            </a:extLst>
          </p:cNvPr>
          <p:cNvSpPr/>
          <p:nvPr/>
        </p:nvSpPr>
        <p:spPr>
          <a:xfrm flipH="1">
            <a:off x="376239" y="1953698"/>
            <a:ext cx="238126" cy="12533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 41">
            <a:extLst>
              <a:ext uri="{FF2B5EF4-FFF2-40B4-BE49-F238E27FC236}">
                <a16:creationId xmlns:a16="http://schemas.microsoft.com/office/drawing/2014/main" id="{6F250A84-7551-4E64-6E84-27918B12DC10}"/>
              </a:ext>
            </a:extLst>
          </p:cNvPr>
          <p:cNvSpPr/>
          <p:nvPr/>
        </p:nvSpPr>
        <p:spPr>
          <a:xfrm flipH="1">
            <a:off x="376239" y="2133840"/>
            <a:ext cx="238126" cy="26633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矩形 42">
            <a:extLst>
              <a:ext uri="{FF2B5EF4-FFF2-40B4-BE49-F238E27FC236}">
                <a16:creationId xmlns:a16="http://schemas.microsoft.com/office/drawing/2014/main" id="{AD049030-7F61-7F8E-8EBD-CF64DDACE106}"/>
              </a:ext>
            </a:extLst>
          </p:cNvPr>
          <p:cNvSpPr/>
          <p:nvPr/>
        </p:nvSpPr>
        <p:spPr>
          <a:xfrm flipH="1">
            <a:off x="376239" y="2522699"/>
            <a:ext cx="238126" cy="12533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矩形 43">
            <a:extLst>
              <a:ext uri="{FF2B5EF4-FFF2-40B4-BE49-F238E27FC236}">
                <a16:creationId xmlns:a16="http://schemas.microsoft.com/office/drawing/2014/main" id="{C6737B21-0613-4852-447D-04DF90DB6D36}"/>
              </a:ext>
            </a:extLst>
          </p:cNvPr>
          <p:cNvSpPr/>
          <p:nvPr/>
        </p:nvSpPr>
        <p:spPr>
          <a:xfrm flipH="1">
            <a:off x="376239" y="1564500"/>
            <a:ext cx="238126" cy="457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矩形 44">
            <a:extLst>
              <a:ext uri="{FF2B5EF4-FFF2-40B4-BE49-F238E27FC236}">
                <a16:creationId xmlns:a16="http://schemas.microsoft.com/office/drawing/2014/main" id="{6730BCEB-A5F1-7F3F-A3B0-F7FCC042E23C}"/>
              </a:ext>
            </a:extLst>
          </p:cNvPr>
          <p:cNvSpPr/>
          <p:nvPr/>
        </p:nvSpPr>
        <p:spPr>
          <a:xfrm flipH="1">
            <a:off x="376239" y="1671025"/>
            <a:ext cx="238126" cy="457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矩形 45">
            <a:extLst>
              <a:ext uri="{FF2B5EF4-FFF2-40B4-BE49-F238E27FC236}">
                <a16:creationId xmlns:a16="http://schemas.microsoft.com/office/drawing/2014/main" id="{F662D878-F948-65F5-BBEB-2721526239B2}"/>
              </a:ext>
            </a:extLst>
          </p:cNvPr>
          <p:cNvSpPr/>
          <p:nvPr/>
        </p:nvSpPr>
        <p:spPr>
          <a:xfrm flipH="1">
            <a:off x="376239" y="3239333"/>
            <a:ext cx="238126" cy="12533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矩形 46">
            <a:extLst>
              <a:ext uri="{FF2B5EF4-FFF2-40B4-BE49-F238E27FC236}">
                <a16:creationId xmlns:a16="http://schemas.microsoft.com/office/drawing/2014/main" id="{4E28FB51-2A69-B33B-CC5B-C1CD87B2C1CB}"/>
              </a:ext>
            </a:extLst>
          </p:cNvPr>
          <p:cNvSpPr/>
          <p:nvPr/>
        </p:nvSpPr>
        <p:spPr>
          <a:xfrm flipH="1">
            <a:off x="376239" y="3429000"/>
            <a:ext cx="238126" cy="12533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矩形 47">
            <a:extLst>
              <a:ext uri="{FF2B5EF4-FFF2-40B4-BE49-F238E27FC236}">
                <a16:creationId xmlns:a16="http://schemas.microsoft.com/office/drawing/2014/main" id="{9660B827-C816-59AF-E4EF-FBD516E46113}"/>
              </a:ext>
            </a:extLst>
          </p:cNvPr>
          <p:cNvSpPr/>
          <p:nvPr/>
        </p:nvSpPr>
        <p:spPr>
          <a:xfrm flipH="1">
            <a:off x="376239" y="2719571"/>
            <a:ext cx="238126" cy="457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7F08371C-6E6D-A6F4-FAAD-EA423BC8D9A9}"/>
              </a:ext>
            </a:extLst>
          </p:cNvPr>
          <p:cNvSpPr/>
          <p:nvPr/>
        </p:nvSpPr>
        <p:spPr>
          <a:xfrm flipH="1">
            <a:off x="9341628" y="1426378"/>
            <a:ext cx="2227262" cy="726104"/>
          </a:xfrm>
          <a:custGeom>
            <a:avLst/>
            <a:gdLst>
              <a:gd name="connsiteX0" fmla="*/ 2147131 w 2147131"/>
              <a:gd name="connsiteY0" fmla="*/ 0 h 726104"/>
              <a:gd name="connsiteX1" fmla="*/ 1903200 w 2147131"/>
              <a:gd name="connsiteY1" fmla="*/ 0 h 726104"/>
              <a:gd name="connsiteX2" fmla="*/ 1836534 w 2147131"/>
              <a:gd name="connsiteY2" fmla="*/ 0 h 726104"/>
              <a:gd name="connsiteX3" fmla="*/ 1445142 w 2147131"/>
              <a:gd name="connsiteY3" fmla="*/ 0 h 726104"/>
              <a:gd name="connsiteX4" fmla="*/ 1437376 w 2147131"/>
              <a:gd name="connsiteY4" fmla="*/ 9389 h 726104"/>
              <a:gd name="connsiteX5" fmla="*/ 1437376 w 2147131"/>
              <a:gd name="connsiteY5" fmla="*/ 0 h 726104"/>
              <a:gd name="connsiteX6" fmla="*/ 0 w 2147131"/>
              <a:gd name="connsiteY6" fmla="*/ 0 h 726104"/>
              <a:gd name="connsiteX7" fmla="*/ 0 w 2147131"/>
              <a:gd name="connsiteY7" fmla="*/ 726104 h 726104"/>
              <a:gd name="connsiteX8" fmla="*/ 844516 w 2147131"/>
              <a:gd name="connsiteY8" fmla="*/ 726104 h 726104"/>
              <a:gd name="connsiteX9" fmla="*/ 1204156 w 2147131"/>
              <a:gd name="connsiteY9" fmla="*/ 726104 h 726104"/>
              <a:gd name="connsiteX10" fmla="*/ 1302574 w 2147131"/>
              <a:gd name="connsiteY10" fmla="*/ 726104 h 726104"/>
              <a:gd name="connsiteX11" fmla="*/ 1437376 w 2147131"/>
              <a:gd name="connsiteY11" fmla="*/ 726104 h 726104"/>
              <a:gd name="connsiteX12" fmla="*/ 1514753 w 2147131"/>
              <a:gd name="connsiteY12" fmla="*/ 726104 h 726104"/>
              <a:gd name="connsiteX0" fmla="*/ 2147131 w 2147131"/>
              <a:gd name="connsiteY0" fmla="*/ 0 h 726104"/>
              <a:gd name="connsiteX1" fmla="*/ 1903200 w 2147131"/>
              <a:gd name="connsiteY1" fmla="*/ 0 h 726104"/>
              <a:gd name="connsiteX2" fmla="*/ 1836534 w 2147131"/>
              <a:gd name="connsiteY2" fmla="*/ 0 h 726104"/>
              <a:gd name="connsiteX3" fmla="*/ 1445142 w 2147131"/>
              <a:gd name="connsiteY3" fmla="*/ 0 h 726104"/>
              <a:gd name="connsiteX4" fmla="*/ 1437376 w 2147131"/>
              <a:gd name="connsiteY4" fmla="*/ 9389 h 726104"/>
              <a:gd name="connsiteX5" fmla="*/ 1437376 w 2147131"/>
              <a:gd name="connsiteY5" fmla="*/ 0 h 726104"/>
              <a:gd name="connsiteX6" fmla="*/ 0 w 2147131"/>
              <a:gd name="connsiteY6" fmla="*/ 726104 h 726104"/>
              <a:gd name="connsiteX7" fmla="*/ 844516 w 2147131"/>
              <a:gd name="connsiteY7" fmla="*/ 726104 h 726104"/>
              <a:gd name="connsiteX8" fmla="*/ 1204156 w 2147131"/>
              <a:gd name="connsiteY8" fmla="*/ 726104 h 726104"/>
              <a:gd name="connsiteX9" fmla="*/ 1302574 w 2147131"/>
              <a:gd name="connsiteY9" fmla="*/ 726104 h 726104"/>
              <a:gd name="connsiteX10" fmla="*/ 1437376 w 2147131"/>
              <a:gd name="connsiteY10" fmla="*/ 726104 h 726104"/>
              <a:gd name="connsiteX11" fmla="*/ 1514753 w 2147131"/>
              <a:gd name="connsiteY11" fmla="*/ 726104 h 726104"/>
              <a:gd name="connsiteX12" fmla="*/ 2147131 w 2147131"/>
              <a:gd name="connsiteY12" fmla="*/ 0 h 726104"/>
              <a:gd name="connsiteX0" fmla="*/ 0 w 2147131"/>
              <a:gd name="connsiteY0" fmla="*/ 726104 h 726104"/>
              <a:gd name="connsiteX1" fmla="*/ 844516 w 2147131"/>
              <a:gd name="connsiteY1" fmla="*/ 726104 h 726104"/>
              <a:gd name="connsiteX2" fmla="*/ 1204156 w 2147131"/>
              <a:gd name="connsiteY2" fmla="*/ 726104 h 726104"/>
              <a:gd name="connsiteX3" fmla="*/ 1302574 w 2147131"/>
              <a:gd name="connsiteY3" fmla="*/ 726104 h 726104"/>
              <a:gd name="connsiteX4" fmla="*/ 1437376 w 2147131"/>
              <a:gd name="connsiteY4" fmla="*/ 726104 h 726104"/>
              <a:gd name="connsiteX5" fmla="*/ 1514753 w 2147131"/>
              <a:gd name="connsiteY5" fmla="*/ 726104 h 726104"/>
              <a:gd name="connsiteX6" fmla="*/ 2147131 w 2147131"/>
              <a:gd name="connsiteY6" fmla="*/ 0 h 726104"/>
              <a:gd name="connsiteX7" fmla="*/ 1903200 w 2147131"/>
              <a:gd name="connsiteY7" fmla="*/ 0 h 726104"/>
              <a:gd name="connsiteX8" fmla="*/ 1836534 w 2147131"/>
              <a:gd name="connsiteY8" fmla="*/ 0 h 726104"/>
              <a:gd name="connsiteX9" fmla="*/ 1445142 w 2147131"/>
              <a:gd name="connsiteY9" fmla="*/ 0 h 726104"/>
              <a:gd name="connsiteX10" fmla="*/ 1437376 w 2147131"/>
              <a:gd name="connsiteY10" fmla="*/ 9389 h 726104"/>
              <a:gd name="connsiteX11" fmla="*/ 1525526 w 2147131"/>
              <a:gd name="connsiteY11" fmla="*/ 91440 h 726104"/>
              <a:gd name="connsiteX0" fmla="*/ 0 w 2147131"/>
              <a:gd name="connsiteY0" fmla="*/ 726104 h 726104"/>
              <a:gd name="connsiteX1" fmla="*/ 844516 w 2147131"/>
              <a:gd name="connsiteY1" fmla="*/ 726104 h 726104"/>
              <a:gd name="connsiteX2" fmla="*/ 1204156 w 2147131"/>
              <a:gd name="connsiteY2" fmla="*/ 726104 h 726104"/>
              <a:gd name="connsiteX3" fmla="*/ 1302574 w 2147131"/>
              <a:gd name="connsiteY3" fmla="*/ 726104 h 726104"/>
              <a:gd name="connsiteX4" fmla="*/ 1437376 w 2147131"/>
              <a:gd name="connsiteY4" fmla="*/ 726104 h 726104"/>
              <a:gd name="connsiteX5" fmla="*/ 1514753 w 2147131"/>
              <a:gd name="connsiteY5" fmla="*/ 726104 h 726104"/>
              <a:gd name="connsiteX6" fmla="*/ 2147131 w 2147131"/>
              <a:gd name="connsiteY6" fmla="*/ 0 h 726104"/>
              <a:gd name="connsiteX7" fmla="*/ 1903200 w 2147131"/>
              <a:gd name="connsiteY7" fmla="*/ 0 h 726104"/>
              <a:gd name="connsiteX8" fmla="*/ 1836534 w 2147131"/>
              <a:gd name="connsiteY8" fmla="*/ 0 h 726104"/>
              <a:gd name="connsiteX9" fmla="*/ 1445142 w 2147131"/>
              <a:gd name="connsiteY9" fmla="*/ 0 h 726104"/>
              <a:gd name="connsiteX10" fmla="*/ 1525526 w 2147131"/>
              <a:gd name="connsiteY10" fmla="*/ 91440 h 726104"/>
              <a:gd name="connsiteX0" fmla="*/ 0 w 2147131"/>
              <a:gd name="connsiteY0" fmla="*/ 726104 h 726104"/>
              <a:gd name="connsiteX1" fmla="*/ 844516 w 2147131"/>
              <a:gd name="connsiteY1" fmla="*/ 726104 h 726104"/>
              <a:gd name="connsiteX2" fmla="*/ 1204156 w 2147131"/>
              <a:gd name="connsiteY2" fmla="*/ 726104 h 726104"/>
              <a:gd name="connsiteX3" fmla="*/ 1302574 w 2147131"/>
              <a:gd name="connsiteY3" fmla="*/ 726104 h 726104"/>
              <a:gd name="connsiteX4" fmla="*/ 1437376 w 2147131"/>
              <a:gd name="connsiteY4" fmla="*/ 726104 h 726104"/>
              <a:gd name="connsiteX5" fmla="*/ 1514753 w 2147131"/>
              <a:gd name="connsiteY5" fmla="*/ 726104 h 726104"/>
              <a:gd name="connsiteX6" fmla="*/ 2147131 w 2147131"/>
              <a:gd name="connsiteY6" fmla="*/ 0 h 726104"/>
              <a:gd name="connsiteX7" fmla="*/ 1903200 w 2147131"/>
              <a:gd name="connsiteY7" fmla="*/ 0 h 726104"/>
              <a:gd name="connsiteX8" fmla="*/ 1836534 w 2147131"/>
              <a:gd name="connsiteY8" fmla="*/ 0 h 726104"/>
              <a:gd name="connsiteX9" fmla="*/ 1445142 w 2147131"/>
              <a:gd name="connsiteY9" fmla="*/ 0 h 726104"/>
              <a:gd name="connsiteX0" fmla="*/ 0 w 2147131"/>
              <a:gd name="connsiteY0" fmla="*/ 726104 h 726104"/>
              <a:gd name="connsiteX1" fmla="*/ 844516 w 2147131"/>
              <a:gd name="connsiteY1" fmla="*/ 726104 h 726104"/>
              <a:gd name="connsiteX2" fmla="*/ 1204156 w 2147131"/>
              <a:gd name="connsiteY2" fmla="*/ 726104 h 726104"/>
              <a:gd name="connsiteX3" fmla="*/ 1302574 w 2147131"/>
              <a:gd name="connsiteY3" fmla="*/ 726104 h 726104"/>
              <a:gd name="connsiteX4" fmla="*/ 1437376 w 2147131"/>
              <a:gd name="connsiteY4" fmla="*/ 726104 h 726104"/>
              <a:gd name="connsiteX5" fmla="*/ 1514753 w 2147131"/>
              <a:gd name="connsiteY5" fmla="*/ 726104 h 726104"/>
              <a:gd name="connsiteX6" fmla="*/ 2147131 w 2147131"/>
              <a:gd name="connsiteY6" fmla="*/ 0 h 726104"/>
              <a:gd name="connsiteX7" fmla="*/ 1903200 w 2147131"/>
              <a:gd name="connsiteY7" fmla="*/ 0 h 726104"/>
              <a:gd name="connsiteX8" fmla="*/ 1836534 w 2147131"/>
              <a:gd name="connsiteY8" fmla="*/ 0 h 726104"/>
              <a:gd name="connsiteX0" fmla="*/ 0 w 2147131"/>
              <a:gd name="connsiteY0" fmla="*/ 726104 h 726104"/>
              <a:gd name="connsiteX1" fmla="*/ 844516 w 2147131"/>
              <a:gd name="connsiteY1" fmla="*/ 726104 h 726104"/>
              <a:gd name="connsiteX2" fmla="*/ 1204156 w 2147131"/>
              <a:gd name="connsiteY2" fmla="*/ 726104 h 726104"/>
              <a:gd name="connsiteX3" fmla="*/ 1302574 w 2147131"/>
              <a:gd name="connsiteY3" fmla="*/ 726104 h 726104"/>
              <a:gd name="connsiteX4" fmla="*/ 1437376 w 2147131"/>
              <a:gd name="connsiteY4" fmla="*/ 726104 h 726104"/>
              <a:gd name="connsiteX5" fmla="*/ 1514753 w 2147131"/>
              <a:gd name="connsiteY5" fmla="*/ 726104 h 726104"/>
              <a:gd name="connsiteX6" fmla="*/ 2147131 w 2147131"/>
              <a:gd name="connsiteY6" fmla="*/ 0 h 726104"/>
              <a:gd name="connsiteX7" fmla="*/ 1903200 w 2147131"/>
              <a:gd name="connsiteY7" fmla="*/ 0 h 726104"/>
              <a:gd name="connsiteX0" fmla="*/ 0 w 2147131"/>
              <a:gd name="connsiteY0" fmla="*/ 726104 h 726104"/>
              <a:gd name="connsiteX1" fmla="*/ 844516 w 2147131"/>
              <a:gd name="connsiteY1" fmla="*/ 726104 h 726104"/>
              <a:gd name="connsiteX2" fmla="*/ 1204156 w 2147131"/>
              <a:gd name="connsiteY2" fmla="*/ 726104 h 726104"/>
              <a:gd name="connsiteX3" fmla="*/ 1302574 w 2147131"/>
              <a:gd name="connsiteY3" fmla="*/ 726104 h 726104"/>
              <a:gd name="connsiteX4" fmla="*/ 1437376 w 2147131"/>
              <a:gd name="connsiteY4" fmla="*/ 726104 h 726104"/>
              <a:gd name="connsiteX5" fmla="*/ 1514753 w 2147131"/>
              <a:gd name="connsiteY5" fmla="*/ 726104 h 726104"/>
              <a:gd name="connsiteX6" fmla="*/ 2147131 w 2147131"/>
              <a:gd name="connsiteY6" fmla="*/ 0 h 726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47131" h="726104">
                <a:moveTo>
                  <a:pt x="0" y="726104"/>
                </a:moveTo>
                <a:lnTo>
                  <a:pt x="844516" y="726104"/>
                </a:lnTo>
                <a:lnTo>
                  <a:pt x="1204156" y="726104"/>
                </a:lnTo>
                <a:lnTo>
                  <a:pt x="1302574" y="726104"/>
                </a:lnTo>
                <a:lnTo>
                  <a:pt x="1437376" y="726104"/>
                </a:lnTo>
                <a:lnTo>
                  <a:pt x="1514753" y="726104"/>
                </a:lnTo>
                <a:lnTo>
                  <a:pt x="2147131" y="0"/>
                </a:lnTo>
              </a:path>
            </a:pathLst>
          </a:cu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786848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形 26">
            <a:extLst>
              <a:ext uri="{FF2B5EF4-FFF2-40B4-BE49-F238E27FC236}">
                <a16:creationId xmlns:a16="http://schemas.microsoft.com/office/drawing/2014/main" id="{F6908BC2-4068-DD45-B2BD-8FF00EE2844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flipH="1" flipV="1">
            <a:off x="-882892" y="-1057776"/>
            <a:ext cx="7534164" cy="6481604"/>
          </a:xfrm>
          <a:prstGeom prst="rect">
            <a:avLst/>
          </a:prstGeom>
        </p:spPr>
      </p:pic>
      <p:pic>
        <p:nvPicPr>
          <p:cNvPr id="21" name="图形 20">
            <a:extLst>
              <a:ext uri="{FF2B5EF4-FFF2-40B4-BE49-F238E27FC236}">
                <a16:creationId xmlns:a16="http://schemas.microsoft.com/office/drawing/2014/main" id="{AE196E70-3EC7-0E5D-C4D7-DCB01A1FC0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flipV="1">
            <a:off x="7181850" y="-245662"/>
            <a:ext cx="5186356" cy="4461796"/>
          </a:xfrm>
          <a:prstGeom prst="rect">
            <a:avLst/>
          </a:prstGeom>
        </p:spPr>
      </p:pic>
      <p:sp>
        <p:nvSpPr>
          <p:cNvPr id="22" name="文本框 21">
            <a:extLst>
              <a:ext uri="{FF2B5EF4-FFF2-40B4-BE49-F238E27FC236}">
                <a16:creationId xmlns:a16="http://schemas.microsoft.com/office/drawing/2014/main" id="{2E006716-0F31-B75C-532F-BC61CC34F9C0}"/>
              </a:ext>
            </a:extLst>
          </p:cNvPr>
          <p:cNvSpPr txBox="1"/>
          <p:nvPr/>
        </p:nvSpPr>
        <p:spPr>
          <a:xfrm>
            <a:off x="3497977" y="2244903"/>
            <a:ext cx="6207998" cy="12612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7200" dirty="0">
                <a:gradFill flip="none" rotWithShape="1">
                  <a:gsLst>
                    <a:gs pos="58000">
                      <a:schemeClr val="accent1"/>
                    </a:gs>
                    <a:gs pos="0">
                      <a:schemeClr val="accent2">
                        <a:alpha val="76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  <a:tileRect/>
                </a:gradFill>
                <a:latin typeface="+mj-ea"/>
                <a:ea typeface="+mj-ea"/>
              </a:rPr>
              <a:t>经</a:t>
            </a:r>
            <a:r>
              <a:rPr lang="en-US" altLang="zh-CN" sz="7200" dirty="0">
                <a:gradFill flip="none" rotWithShape="1">
                  <a:gsLst>
                    <a:gs pos="58000">
                      <a:schemeClr val="accent1"/>
                    </a:gs>
                    <a:gs pos="0">
                      <a:schemeClr val="accent2">
                        <a:alpha val="76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  <a:tileRect/>
                </a:gradFill>
                <a:latin typeface="+mj-ea"/>
                <a:ea typeface="+mj-ea"/>
              </a:rPr>
              <a:t>/</a:t>
            </a:r>
            <a:r>
              <a:rPr lang="zh-CN" altLang="en-US" sz="7200" dirty="0">
                <a:gradFill flip="none" rotWithShape="1">
                  <a:gsLst>
                    <a:gs pos="58000">
                      <a:schemeClr val="accent1"/>
                    </a:gs>
                    <a:gs pos="0">
                      <a:schemeClr val="accent2">
                        <a:alpha val="76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  <a:tileRect/>
                </a:gradFill>
                <a:latin typeface="+mj-ea"/>
                <a:ea typeface="+mj-ea"/>
              </a:rPr>
              <a:t>验</a:t>
            </a:r>
            <a:r>
              <a:rPr lang="en-US" altLang="zh-CN" sz="7200" dirty="0">
                <a:gradFill flip="none" rotWithShape="1">
                  <a:gsLst>
                    <a:gs pos="58000">
                      <a:schemeClr val="accent1"/>
                    </a:gs>
                    <a:gs pos="0">
                      <a:schemeClr val="accent2">
                        <a:alpha val="76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  <a:tileRect/>
                </a:gradFill>
                <a:latin typeface="+mj-ea"/>
                <a:ea typeface="+mj-ea"/>
              </a:rPr>
              <a:t>/</a:t>
            </a:r>
            <a:r>
              <a:rPr lang="zh-CN" altLang="en-US" sz="7200" dirty="0">
                <a:gradFill flip="none" rotWithShape="1">
                  <a:gsLst>
                    <a:gs pos="58000">
                      <a:schemeClr val="accent1"/>
                    </a:gs>
                    <a:gs pos="0">
                      <a:schemeClr val="accent2">
                        <a:alpha val="76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  <a:tileRect/>
                </a:gradFill>
                <a:latin typeface="+mj-ea"/>
                <a:ea typeface="+mj-ea"/>
              </a:rPr>
              <a:t>总</a:t>
            </a:r>
            <a:r>
              <a:rPr lang="en-US" altLang="zh-CN" sz="7200" dirty="0">
                <a:gradFill flip="none" rotWithShape="1">
                  <a:gsLst>
                    <a:gs pos="58000">
                      <a:schemeClr val="accent1"/>
                    </a:gs>
                    <a:gs pos="0">
                      <a:schemeClr val="accent2">
                        <a:alpha val="76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  <a:tileRect/>
                </a:gradFill>
                <a:latin typeface="+mj-ea"/>
                <a:ea typeface="+mj-ea"/>
              </a:rPr>
              <a:t>/</a:t>
            </a:r>
            <a:r>
              <a:rPr lang="zh-CN" altLang="en-US" sz="7200" dirty="0">
                <a:gradFill flip="none" rotWithShape="1">
                  <a:gsLst>
                    <a:gs pos="58000">
                      <a:schemeClr val="accent1"/>
                    </a:gs>
                    <a:gs pos="0">
                      <a:schemeClr val="accent2">
                        <a:alpha val="76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  <a:tileRect/>
                </a:gradFill>
                <a:latin typeface="+mj-ea"/>
                <a:ea typeface="+mj-ea"/>
              </a:rPr>
              <a:t>结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7461A690-44F8-FC7C-6F1E-109AED29C8A0}"/>
              </a:ext>
            </a:extLst>
          </p:cNvPr>
          <p:cNvSpPr txBox="1"/>
          <p:nvPr/>
        </p:nvSpPr>
        <p:spPr>
          <a:xfrm>
            <a:off x="2270403" y="2183026"/>
            <a:ext cx="1740773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7200" dirty="0">
                <a:gradFill flip="none" rotWithShape="1">
                  <a:gsLst>
                    <a:gs pos="58000">
                      <a:schemeClr val="accent1"/>
                    </a:gs>
                    <a:gs pos="0">
                      <a:schemeClr val="accent2">
                        <a:alpha val="76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  <a:tileRect/>
                </a:gradFill>
                <a:latin typeface="+mj-lt"/>
                <a:ea typeface="+mj-ea"/>
              </a:rPr>
              <a:t>02</a:t>
            </a:r>
            <a:endParaRPr lang="zh-CN" altLang="en-US" sz="7200" dirty="0">
              <a:gradFill flip="none" rotWithShape="1">
                <a:gsLst>
                  <a:gs pos="58000">
                    <a:schemeClr val="accent1"/>
                  </a:gs>
                  <a:gs pos="0">
                    <a:schemeClr val="accent2">
                      <a:alpha val="76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  <a:tileRect/>
              </a:gradFill>
              <a:latin typeface="+mj-lt"/>
              <a:ea typeface="+mj-ea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1CF526B1-7424-6666-BC2E-E5CA4E88D0EA}"/>
              </a:ext>
            </a:extLst>
          </p:cNvPr>
          <p:cNvSpPr txBox="1"/>
          <p:nvPr/>
        </p:nvSpPr>
        <p:spPr>
          <a:xfrm>
            <a:off x="2662341" y="3628809"/>
            <a:ext cx="7610267" cy="4170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000" dirty="0">
                <a:gradFill flip="none" rotWithShape="1">
                  <a:gsLst>
                    <a:gs pos="58000">
                      <a:schemeClr val="accent1"/>
                    </a:gs>
                    <a:gs pos="0">
                      <a:schemeClr val="accent2">
                        <a:alpha val="76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  <a:tileRect/>
                </a:gradFill>
                <a:latin typeface="+mj-ea"/>
                <a:ea typeface="+mj-ea"/>
              </a:rPr>
              <a:t>单击输入文本内容，对标题进行补充说明</a:t>
            </a:r>
            <a:endParaRPr lang="en-US" altLang="zh-CN" sz="2000" dirty="0">
              <a:gradFill flip="none" rotWithShape="1">
                <a:gsLst>
                  <a:gs pos="58000">
                    <a:schemeClr val="accent1"/>
                  </a:gs>
                  <a:gs pos="0">
                    <a:schemeClr val="accent2">
                      <a:alpha val="76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  <a:tileRect/>
              </a:gradFill>
              <a:latin typeface="+mj-ea"/>
              <a:ea typeface="+mj-ea"/>
            </a:endParaRPr>
          </a:p>
        </p:txBody>
      </p: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id="{C0ABACE4-C41E-80BF-1741-7334C7E0F7A9}"/>
              </a:ext>
            </a:extLst>
          </p:cNvPr>
          <p:cNvCxnSpPr>
            <a:cxnSpLocks/>
          </p:cNvCxnSpPr>
          <p:nvPr/>
        </p:nvCxnSpPr>
        <p:spPr>
          <a:xfrm flipH="1">
            <a:off x="2416993" y="3922812"/>
            <a:ext cx="1800000" cy="0"/>
          </a:xfrm>
          <a:prstGeom prst="line">
            <a:avLst/>
          </a:prstGeom>
          <a:ln>
            <a:gradFill flip="none" rotWithShape="1">
              <a:gsLst>
                <a:gs pos="1000">
                  <a:schemeClr val="accent2">
                    <a:alpha val="0"/>
                  </a:schemeClr>
                </a:gs>
                <a:gs pos="100000">
                  <a:schemeClr val="accent2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>
            <a:extLst>
              <a:ext uri="{FF2B5EF4-FFF2-40B4-BE49-F238E27FC236}">
                <a16:creationId xmlns:a16="http://schemas.microsoft.com/office/drawing/2014/main" id="{A677C51B-988A-A772-AD73-4016694BA424}"/>
              </a:ext>
            </a:extLst>
          </p:cNvPr>
          <p:cNvCxnSpPr>
            <a:cxnSpLocks/>
          </p:cNvCxnSpPr>
          <p:nvPr/>
        </p:nvCxnSpPr>
        <p:spPr>
          <a:xfrm flipH="1">
            <a:off x="2182513" y="3781060"/>
            <a:ext cx="1800000" cy="0"/>
          </a:xfrm>
          <a:prstGeom prst="line">
            <a:avLst/>
          </a:prstGeom>
          <a:ln>
            <a:gradFill flip="none" rotWithShape="1">
              <a:gsLst>
                <a:gs pos="1000">
                  <a:schemeClr val="accent2">
                    <a:alpha val="0"/>
                  </a:schemeClr>
                </a:gs>
                <a:gs pos="100000">
                  <a:schemeClr val="accent2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4085536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形 22">
            <a:extLst>
              <a:ext uri="{FF2B5EF4-FFF2-40B4-BE49-F238E27FC236}">
                <a16:creationId xmlns:a16="http://schemas.microsoft.com/office/drawing/2014/main" id="{22530BDC-2391-3F88-B5BE-41F3B3BF18D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20763912" flipV="1">
            <a:off x="7574338" y="-889425"/>
            <a:ext cx="4934080" cy="4244763"/>
          </a:xfrm>
          <a:prstGeom prst="rect">
            <a:avLst/>
          </a:prstGeom>
        </p:spPr>
      </p:pic>
      <p:sp>
        <p:nvSpPr>
          <p:cNvPr id="29" name="矩形 28">
            <a:extLst>
              <a:ext uri="{FF2B5EF4-FFF2-40B4-BE49-F238E27FC236}">
                <a16:creationId xmlns:a16="http://schemas.microsoft.com/office/drawing/2014/main" id="{1D263089-AA26-0CE9-85AD-C8EB415B5428}"/>
              </a:ext>
            </a:extLst>
          </p:cNvPr>
          <p:cNvSpPr/>
          <p:nvPr/>
        </p:nvSpPr>
        <p:spPr>
          <a:xfrm flipH="1" flipV="1">
            <a:off x="482596" y="1206469"/>
            <a:ext cx="11214101" cy="5308630"/>
          </a:xfrm>
          <a:prstGeom prst="rect">
            <a:avLst/>
          </a:prstGeom>
          <a:noFill/>
          <a:ln w="1905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0041A22A-5DC6-2A2A-C20C-C639B50376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单击输入此处标题</a:t>
            </a:r>
          </a:p>
        </p:txBody>
      </p:sp>
      <p:sp>
        <p:nvSpPr>
          <p:cNvPr id="41" name="矩形 40">
            <a:extLst>
              <a:ext uri="{FF2B5EF4-FFF2-40B4-BE49-F238E27FC236}">
                <a16:creationId xmlns:a16="http://schemas.microsoft.com/office/drawing/2014/main" id="{92E8BE9C-F58C-8807-39E8-745FC4BA94B9}"/>
              </a:ext>
            </a:extLst>
          </p:cNvPr>
          <p:cNvSpPr/>
          <p:nvPr/>
        </p:nvSpPr>
        <p:spPr>
          <a:xfrm flipH="1">
            <a:off x="376239" y="1953698"/>
            <a:ext cx="238126" cy="12533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 41">
            <a:extLst>
              <a:ext uri="{FF2B5EF4-FFF2-40B4-BE49-F238E27FC236}">
                <a16:creationId xmlns:a16="http://schemas.microsoft.com/office/drawing/2014/main" id="{6F250A84-7551-4E64-6E84-27918B12DC10}"/>
              </a:ext>
            </a:extLst>
          </p:cNvPr>
          <p:cNvSpPr/>
          <p:nvPr/>
        </p:nvSpPr>
        <p:spPr>
          <a:xfrm flipH="1">
            <a:off x="376239" y="2133840"/>
            <a:ext cx="238126" cy="26633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矩形 42">
            <a:extLst>
              <a:ext uri="{FF2B5EF4-FFF2-40B4-BE49-F238E27FC236}">
                <a16:creationId xmlns:a16="http://schemas.microsoft.com/office/drawing/2014/main" id="{AD049030-7F61-7F8E-8EBD-CF64DDACE106}"/>
              </a:ext>
            </a:extLst>
          </p:cNvPr>
          <p:cNvSpPr/>
          <p:nvPr/>
        </p:nvSpPr>
        <p:spPr>
          <a:xfrm flipH="1">
            <a:off x="376239" y="2522699"/>
            <a:ext cx="238126" cy="12533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矩形 43">
            <a:extLst>
              <a:ext uri="{FF2B5EF4-FFF2-40B4-BE49-F238E27FC236}">
                <a16:creationId xmlns:a16="http://schemas.microsoft.com/office/drawing/2014/main" id="{C6737B21-0613-4852-447D-04DF90DB6D36}"/>
              </a:ext>
            </a:extLst>
          </p:cNvPr>
          <p:cNvSpPr/>
          <p:nvPr/>
        </p:nvSpPr>
        <p:spPr>
          <a:xfrm flipH="1">
            <a:off x="376239" y="1564500"/>
            <a:ext cx="238126" cy="457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矩形 44">
            <a:extLst>
              <a:ext uri="{FF2B5EF4-FFF2-40B4-BE49-F238E27FC236}">
                <a16:creationId xmlns:a16="http://schemas.microsoft.com/office/drawing/2014/main" id="{6730BCEB-A5F1-7F3F-A3B0-F7FCC042E23C}"/>
              </a:ext>
            </a:extLst>
          </p:cNvPr>
          <p:cNvSpPr/>
          <p:nvPr/>
        </p:nvSpPr>
        <p:spPr>
          <a:xfrm flipH="1">
            <a:off x="376239" y="1671025"/>
            <a:ext cx="238126" cy="457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矩形 45">
            <a:extLst>
              <a:ext uri="{FF2B5EF4-FFF2-40B4-BE49-F238E27FC236}">
                <a16:creationId xmlns:a16="http://schemas.microsoft.com/office/drawing/2014/main" id="{F662D878-F948-65F5-BBEB-2721526239B2}"/>
              </a:ext>
            </a:extLst>
          </p:cNvPr>
          <p:cNvSpPr/>
          <p:nvPr/>
        </p:nvSpPr>
        <p:spPr>
          <a:xfrm flipH="1">
            <a:off x="376239" y="3239333"/>
            <a:ext cx="238126" cy="12533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矩形 46">
            <a:extLst>
              <a:ext uri="{FF2B5EF4-FFF2-40B4-BE49-F238E27FC236}">
                <a16:creationId xmlns:a16="http://schemas.microsoft.com/office/drawing/2014/main" id="{4E28FB51-2A69-B33B-CC5B-C1CD87B2C1CB}"/>
              </a:ext>
            </a:extLst>
          </p:cNvPr>
          <p:cNvSpPr/>
          <p:nvPr/>
        </p:nvSpPr>
        <p:spPr>
          <a:xfrm flipH="1">
            <a:off x="376239" y="3429000"/>
            <a:ext cx="238126" cy="12533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矩形 47">
            <a:extLst>
              <a:ext uri="{FF2B5EF4-FFF2-40B4-BE49-F238E27FC236}">
                <a16:creationId xmlns:a16="http://schemas.microsoft.com/office/drawing/2014/main" id="{9660B827-C816-59AF-E4EF-FBD516E46113}"/>
              </a:ext>
            </a:extLst>
          </p:cNvPr>
          <p:cNvSpPr/>
          <p:nvPr/>
        </p:nvSpPr>
        <p:spPr>
          <a:xfrm flipH="1">
            <a:off x="376239" y="2719571"/>
            <a:ext cx="238126" cy="457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5" name="箭头: V 形 94">
            <a:extLst>
              <a:ext uri="{FF2B5EF4-FFF2-40B4-BE49-F238E27FC236}">
                <a16:creationId xmlns:a16="http://schemas.microsoft.com/office/drawing/2014/main" id="{2F4294C3-E72B-9917-AFBB-67D84711CE61}"/>
              </a:ext>
            </a:extLst>
          </p:cNvPr>
          <p:cNvSpPr/>
          <p:nvPr/>
        </p:nvSpPr>
        <p:spPr>
          <a:xfrm>
            <a:off x="9526250" y="6343918"/>
            <a:ext cx="341212" cy="341212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6" name="箭头: V 形 95">
            <a:extLst>
              <a:ext uri="{FF2B5EF4-FFF2-40B4-BE49-F238E27FC236}">
                <a16:creationId xmlns:a16="http://schemas.microsoft.com/office/drawing/2014/main" id="{BD547729-226D-CF13-C3C9-91A641A085E8}"/>
              </a:ext>
            </a:extLst>
          </p:cNvPr>
          <p:cNvSpPr/>
          <p:nvPr/>
        </p:nvSpPr>
        <p:spPr>
          <a:xfrm>
            <a:off x="9803213" y="6343918"/>
            <a:ext cx="341212" cy="341212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7" name="箭头: V 形 96">
            <a:extLst>
              <a:ext uri="{FF2B5EF4-FFF2-40B4-BE49-F238E27FC236}">
                <a16:creationId xmlns:a16="http://schemas.microsoft.com/office/drawing/2014/main" id="{F54A01AF-98C9-F833-4EDA-5A8ECA0F596A}"/>
              </a:ext>
            </a:extLst>
          </p:cNvPr>
          <p:cNvSpPr/>
          <p:nvPr/>
        </p:nvSpPr>
        <p:spPr>
          <a:xfrm>
            <a:off x="10080176" y="6343918"/>
            <a:ext cx="341212" cy="341212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aphicFrame>
        <p:nvGraphicFramePr>
          <p:cNvPr id="37" name="表格 37">
            <a:extLst>
              <a:ext uri="{FF2B5EF4-FFF2-40B4-BE49-F238E27FC236}">
                <a16:creationId xmlns:a16="http://schemas.microsoft.com/office/drawing/2014/main" id="{A94B8E68-27A1-C7B5-3DF8-BED7CC2F42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5911786"/>
              </p:ext>
            </p:extLst>
          </p:nvPr>
        </p:nvGraphicFramePr>
        <p:xfrm>
          <a:off x="1019175" y="1504863"/>
          <a:ext cx="10391776" cy="471184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88808">
                  <a:extLst>
                    <a:ext uri="{9D8B030D-6E8A-4147-A177-3AD203B41FA5}">
                      <a16:colId xmlns:a16="http://schemas.microsoft.com/office/drawing/2014/main" val="3942695615"/>
                    </a:ext>
                  </a:extLst>
                </a:gridCol>
                <a:gridCol w="1950742">
                  <a:extLst>
                    <a:ext uri="{9D8B030D-6E8A-4147-A177-3AD203B41FA5}">
                      <a16:colId xmlns:a16="http://schemas.microsoft.com/office/drawing/2014/main" val="242083009"/>
                    </a:ext>
                  </a:extLst>
                </a:gridCol>
                <a:gridCol w="1950742">
                  <a:extLst>
                    <a:ext uri="{9D8B030D-6E8A-4147-A177-3AD203B41FA5}">
                      <a16:colId xmlns:a16="http://schemas.microsoft.com/office/drawing/2014/main" val="4243985459"/>
                    </a:ext>
                  </a:extLst>
                </a:gridCol>
                <a:gridCol w="1950742">
                  <a:extLst>
                    <a:ext uri="{9D8B030D-6E8A-4147-A177-3AD203B41FA5}">
                      <a16:colId xmlns:a16="http://schemas.microsoft.com/office/drawing/2014/main" val="1827451720"/>
                    </a:ext>
                  </a:extLst>
                </a:gridCol>
                <a:gridCol w="1950742">
                  <a:extLst>
                    <a:ext uri="{9D8B030D-6E8A-4147-A177-3AD203B41FA5}">
                      <a16:colId xmlns:a16="http://schemas.microsoft.com/office/drawing/2014/main" val="2306348748"/>
                    </a:ext>
                  </a:extLst>
                </a:gridCol>
              </a:tblGrid>
              <a:tr h="952541"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1000">
                          <a:schemeClr val="accent1">
                            <a:alpha val="10000"/>
                          </a:schemeClr>
                        </a:gs>
                        <a:gs pos="100000">
                          <a:schemeClr val="accent1">
                            <a:alpha val="72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>
                          <a:latin typeface="+mj-ea"/>
                          <a:ea typeface="+mj-ea"/>
                        </a:rPr>
                        <a:t>第一季度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1000">
                          <a:schemeClr val="accent1">
                            <a:alpha val="10000"/>
                          </a:schemeClr>
                        </a:gs>
                        <a:gs pos="100000">
                          <a:schemeClr val="accent1">
                            <a:alpha val="72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000" dirty="0">
                          <a:latin typeface="+mj-ea"/>
                          <a:ea typeface="+mj-ea"/>
                        </a:rPr>
                        <a:t>第二季度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1000">
                          <a:schemeClr val="accent1">
                            <a:alpha val="10000"/>
                          </a:schemeClr>
                        </a:gs>
                        <a:gs pos="100000">
                          <a:schemeClr val="accent1">
                            <a:alpha val="72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000" dirty="0">
                          <a:latin typeface="+mj-ea"/>
                          <a:ea typeface="+mj-ea"/>
                        </a:rPr>
                        <a:t>第三季度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1000">
                          <a:schemeClr val="accent1">
                            <a:alpha val="10000"/>
                          </a:schemeClr>
                        </a:gs>
                        <a:gs pos="100000">
                          <a:schemeClr val="accent1">
                            <a:alpha val="72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000" dirty="0">
                          <a:latin typeface="+mj-ea"/>
                          <a:ea typeface="+mj-ea"/>
                        </a:rPr>
                        <a:t>第四季度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1000">
                          <a:schemeClr val="accent1">
                            <a:alpha val="10000"/>
                          </a:schemeClr>
                        </a:gs>
                        <a:gs pos="100000">
                          <a:schemeClr val="accent1">
                            <a:alpha val="72000"/>
                          </a:schemeClr>
                        </a:gs>
                      </a:gsLst>
                      <a:lin ang="54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437782007"/>
                  </a:ext>
                </a:extLst>
              </a:tr>
              <a:tr h="751860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>
                          <a:solidFill>
                            <a:schemeClr val="bg1"/>
                          </a:solidFill>
                          <a:latin typeface="+mj-ea"/>
                          <a:ea typeface="+mj-ea"/>
                        </a:rPr>
                        <a:t>区域</a:t>
                      </a:r>
                      <a:r>
                        <a:rPr lang="en-US" altLang="zh-CN" dirty="0">
                          <a:solidFill>
                            <a:schemeClr val="bg1"/>
                          </a:solidFill>
                          <a:latin typeface="+mj-ea"/>
                          <a:ea typeface="+mj-ea"/>
                        </a:rPr>
                        <a:t>1</a:t>
                      </a:r>
                      <a:endParaRPr lang="zh-CN" altLang="en-US" dirty="0">
                        <a:solidFill>
                          <a:schemeClr val="bg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1000">
                          <a:schemeClr val="accent1">
                            <a:alpha val="10000"/>
                          </a:schemeClr>
                        </a:gs>
                        <a:gs pos="100000">
                          <a:schemeClr val="accent2">
                            <a:alpha val="3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>
                          <a:solidFill>
                            <a:schemeClr val="bg1"/>
                          </a:solidFill>
                        </a:rPr>
                        <a:t>2.5</a:t>
                      </a:r>
                      <a:endParaRPr lang="zh-CN" altLang="en-US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1000">
                          <a:schemeClr val="accent1">
                            <a:alpha val="10000"/>
                          </a:schemeClr>
                        </a:gs>
                        <a:gs pos="100000">
                          <a:schemeClr val="accent2">
                            <a:alpha val="3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>
                          <a:solidFill>
                            <a:schemeClr val="bg1"/>
                          </a:solidFill>
                        </a:rPr>
                        <a:t>3.5</a:t>
                      </a:r>
                      <a:endParaRPr lang="zh-CN" altLang="en-US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1000">
                          <a:schemeClr val="accent1">
                            <a:alpha val="10000"/>
                          </a:schemeClr>
                        </a:gs>
                        <a:gs pos="100000">
                          <a:schemeClr val="accent2">
                            <a:alpha val="3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>
                          <a:solidFill>
                            <a:schemeClr val="bg1"/>
                          </a:solidFill>
                        </a:rPr>
                        <a:t>2.4</a:t>
                      </a:r>
                      <a:endParaRPr lang="zh-CN" altLang="en-US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1000">
                          <a:schemeClr val="accent1">
                            <a:alpha val="10000"/>
                          </a:schemeClr>
                        </a:gs>
                        <a:gs pos="100000">
                          <a:schemeClr val="accent2">
                            <a:alpha val="3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>
                          <a:solidFill>
                            <a:schemeClr val="bg1"/>
                          </a:solidFill>
                        </a:rPr>
                        <a:t>5.9</a:t>
                      </a:r>
                      <a:endParaRPr lang="zh-CN" altLang="en-US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1000">
                          <a:schemeClr val="accent1">
                            <a:alpha val="10000"/>
                          </a:schemeClr>
                        </a:gs>
                        <a:gs pos="100000">
                          <a:schemeClr val="accent2">
                            <a:alpha val="30000"/>
                          </a:schemeClr>
                        </a:gs>
                      </a:gsLst>
                      <a:lin ang="54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3718689995"/>
                  </a:ext>
                </a:extLst>
              </a:tr>
              <a:tr h="751860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>
                          <a:solidFill>
                            <a:schemeClr val="bg1"/>
                          </a:solidFill>
                          <a:latin typeface="+mj-ea"/>
                          <a:ea typeface="+mj-ea"/>
                        </a:rPr>
                        <a:t>区域</a:t>
                      </a:r>
                      <a:r>
                        <a:rPr lang="en-US" altLang="zh-CN" dirty="0">
                          <a:solidFill>
                            <a:schemeClr val="bg1"/>
                          </a:solidFill>
                          <a:latin typeface="+mj-ea"/>
                          <a:ea typeface="+mj-ea"/>
                        </a:rPr>
                        <a:t>2</a:t>
                      </a:r>
                      <a:endParaRPr lang="zh-CN" altLang="en-US" dirty="0">
                        <a:solidFill>
                          <a:schemeClr val="bg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1000">
                          <a:schemeClr val="accent1">
                            <a:alpha val="10000"/>
                          </a:schemeClr>
                        </a:gs>
                        <a:gs pos="100000">
                          <a:schemeClr val="accent2">
                            <a:alpha val="3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>
                          <a:solidFill>
                            <a:schemeClr val="bg1"/>
                          </a:solidFill>
                        </a:rPr>
                        <a:t>4.3</a:t>
                      </a:r>
                      <a:endParaRPr lang="zh-CN" altLang="en-US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1000">
                          <a:schemeClr val="accent1">
                            <a:alpha val="10000"/>
                          </a:schemeClr>
                        </a:gs>
                        <a:gs pos="100000">
                          <a:schemeClr val="accent2">
                            <a:alpha val="3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>
                          <a:solidFill>
                            <a:schemeClr val="bg1"/>
                          </a:solidFill>
                        </a:rPr>
                        <a:t>5.4</a:t>
                      </a:r>
                      <a:endParaRPr lang="zh-CN" altLang="en-US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1000">
                          <a:schemeClr val="accent1">
                            <a:alpha val="10000"/>
                          </a:schemeClr>
                        </a:gs>
                        <a:gs pos="100000">
                          <a:schemeClr val="accent2">
                            <a:alpha val="3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>
                          <a:solidFill>
                            <a:schemeClr val="bg1"/>
                          </a:solidFill>
                        </a:rPr>
                        <a:t>3.4</a:t>
                      </a:r>
                      <a:endParaRPr lang="zh-CN" altLang="en-US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1000">
                          <a:schemeClr val="accent1">
                            <a:alpha val="10000"/>
                          </a:schemeClr>
                        </a:gs>
                        <a:gs pos="100000">
                          <a:schemeClr val="accent2">
                            <a:alpha val="3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>
                          <a:solidFill>
                            <a:schemeClr val="bg1"/>
                          </a:solidFill>
                        </a:rPr>
                        <a:t>4.7</a:t>
                      </a:r>
                      <a:endParaRPr lang="zh-CN" altLang="en-US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1000">
                          <a:schemeClr val="accent1">
                            <a:alpha val="10000"/>
                          </a:schemeClr>
                        </a:gs>
                        <a:gs pos="100000">
                          <a:schemeClr val="accent2">
                            <a:alpha val="30000"/>
                          </a:schemeClr>
                        </a:gs>
                      </a:gsLst>
                      <a:lin ang="54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721886787"/>
                  </a:ext>
                </a:extLst>
              </a:tr>
              <a:tr h="751860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>
                          <a:solidFill>
                            <a:schemeClr val="bg1"/>
                          </a:solidFill>
                          <a:latin typeface="+mj-ea"/>
                          <a:ea typeface="+mj-ea"/>
                        </a:rPr>
                        <a:t>区域</a:t>
                      </a:r>
                      <a:r>
                        <a:rPr lang="en-US" altLang="zh-CN" dirty="0">
                          <a:solidFill>
                            <a:schemeClr val="bg1"/>
                          </a:solidFill>
                          <a:latin typeface="+mj-ea"/>
                          <a:ea typeface="+mj-ea"/>
                        </a:rPr>
                        <a:t>3</a:t>
                      </a:r>
                      <a:endParaRPr lang="zh-CN" altLang="en-US" dirty="0">
                        <a:solidFill>
                          <a:schemeClr val="bg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1000">
                          <a:schemeClr val="accent1">
                            <a:alpha val="10000"/>
                          </a:schemeClr>
                        </a:gs>
                        <a:gs pos="100000">
                          <a:schemeClr val="accent2">
                            <a:alpha val="3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>
                          <a:solidFill>
                            <a:schemeClr val="bg1"/>
                          </a:solidFill>
                        </a:rPr>
                        <a:t>2.3</a:t>
                      </a:r>
                      <a:endParaRPr lang="zh-CN" altLang="en-US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1000">
                          <a:schemeClr val="accent1">
                            <a:alpha val="10000"/>
                          </a:schemeClr>
                        </a:gs>
                        <a:gs pos="100000">
                          <a:schemeClr val="accent2">
                            <a:alpha val="3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>
                          <a:solidFill>
                            <a:schemeClr val="bg1"/>
                          </a:solidFill>
                        </a:rPr>
                        <a:t>3.2</a:t>
                      </a:r>
                      <a:endParaRPr lang="zh-CN" altLang="en-US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1000">
                          <a:schemeClr val="accent1">
                            <a:alpha val="10000"/>
                          </a:schemeClr>
                        </a:gs>
                        <a:gs pos="100000">
                          <a:schemeClr val="accent2">
                            <a:alpha val="3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>
                          <a:solidFill>
                            <a:schemeClr val="bg1"/>
                          </a:solidFill>
                        </a:rPr>
                        <a:t>3.5</a:t>
                      </a:r>
                      <a:endParaRPr lang="zh-CN" altLang="en-US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1000">
                          <a:schemeClr val="accent1">
                            <a:alpha val="10000"/>
                          </a:schemeClr>
                        </a:gs>
                        <a:gs pos="100000">
                          <a:schemeClr val="accent2">
                            <a:alpha val="3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>
                          <a:solidFill>
                            <a:schemeClr val="bg1"/>
                          </a:solidFill>
                        </a:rPr>
                        <a:t>5.9</a:t>
                      </a:r>
                      <a:endParaRPr lang="zh-CN" altLang="en-US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1000">
                          <a:schemeClr val="accent1">
                            <a:alpha val="10000"/>
                          </a:schemeClr>
                        </a:gs>
                        <a:gs pos="100000">
                          <a:schemeClr val="accent2">
                            <a:alpha val="30000"/>
                          </a:schemeClr>
                        </a:gs>
                      </a:gsLst>
                      <a:lin ang="54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681331423"/>
                  </a:ext>
                </a:extLst>
              </a:tr>
              <a:tr h="751860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>
                          <a:solidFill>
                            <a:schemeClr val="bg1"/>
                          </a:solidFill>
                          <a:latin typeface="+mj-ea"/>
                          <a:ea typeface="+mj-ea"/>
                        </a:rPr>
                        <a:t>区域</a:t>
                      </a:r>
                      <a:r>
                        <a:rPr lang="en-US" altLang="zh-CN" dirty="0">
                          <a:solidFill>
                            <a:schemeClr val="bg1"/>
                          </a:solidFill>
                          <a:latin typeface="+mj-ea"/>
                          <a:ea typeface="+mj-ea"/>
                        </a:rPr>
                        <a:t>4</a:t>
                      </a:r>
                      <a:endParaRPr lang="zh-CN" altLang="en-US" dirty="0">
                        <a:solidFill>
                          <a:schemeClr val="bg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1000">
                          <a:schemeClr val="accent1">
                            <a:alpha val="10000"/>
                          </a:schemeClr>
                        </a:gs>
                        <a:gs pos="100000">
                          <a:schemeClr val="accent2">
                            <a:alpha val="3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>
                          <a:solidFill>
                            <a:schemeClr val="bg1"/>
                          </a:solidFill>
                        </a:rPr>
                        <a:t>3.4</a:t>
                      </a:r>
                      <a:endParaRPr lang="zh-CN" altLang="en-US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1000">
                          <a:schemeClr val="accent1">
                            <a:alpha val="10000"/>
                          </a:schemeClr>
                        </a:gs>
                        <a:gs pos="100000">
                          <a:schemeClr val="accent2">
                            <a:alpha val="3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>
                          <a:solidFill>
                            <a:schemeClr val="bg1"/>
                          </a:solidFill>
                        </a:rPr>
                        <a:t>3.2</a:t>
                      </a:r>
                      <a:endParaRPr lang="zh-CN" altLang="en-US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1000">
                          <a:schemeClr val="accent1">
                            <a:alpha val="10000"/>
                          </a:schemeClr>
                        </a:gs>
                        <a:gs pos="100000">
                          <a:schemeClr val="accent2">
                            <a:alpha val="3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>
                          <a:solidFill>
                            <a:schemeClr val="bg1"/>
                          </a:solidFill>
                        </a:rPr>
                        <a:t>4.5</a:t>
                      </a:r>
                      <a:endParaRPr lang="zh-CN" altLang="en-US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1000">
                          <a:schemeClr val="accent1">
                            <a:alpha val="10000"/>
                          </a:schemeClr>
                        </a:gs>
                        <a:gs pos="100000">
                          <a:schemeClr val="accent2">
                            <a:alpha val="3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>
                          <a:solidFill>
                            <a:schemeClr val="bg1"/>
                          </a:solidFill>
                        </a:rPr>
                        <a:t>4.5</a:t>
                      </a:r>
                      <a:endParaRPr lang="zh-CN" altLang="en-US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1000">
                          <a:schemeClr val="accent1">
                            <a:alpha val="10000"/>
                          </a:schemeClr>
                        </a:gs>
                        <a:gs pos="100000">
                          <a:schemeClr val="accent2">
                            <a:alpha val="30000"/>
                          </a:schemeClr>
                        </a:gs>
                      </a:gsLst>
                      <a:lin ang="54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705222872"/>
                  </a:ext>
                </a:extLst>
              </a:tr>
              <a:tr h="751860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>
                          <a:solidFill>
                            <a:schemeClr val="bg1"/>
                          </a:solidFill>
                          <a:latin typeface="+mj-ea"/>
                          <a:ea typeface="+mj-ea"/>
                        </a:rPr>
                        <a:t>区域</a:t>
                      </a:r>
                      <a:r>
                        <a:rPr lang="en-US" altLang="zh-CN" dirty="0">
                          <a:solidFill>
                            <a:schemeClr val="bg1"/>
                          </a:solidFill>
                          <a:latin typeface="+mj-ea"/>
                          <a:ea typeface="+mj-ea"/>
                        </a:rPr>
                        <a:t>5</a:t>
                      </a:r>
                      <a:endParaRPr lang="zh-CN" altLang="en-US" dirty="0">
                        <a:solidFill>
                          <a:schemeClr val="bg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1000">
                          <a:schemeClr val="accent1">
                            <a:alpha val="10000"/>
                          </a:schemeClr>
                        </a:gs>
                        <a:gs pos="100000">
                          <a:schemeClr val="accent2">
                            <a:alpha val="3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>
                          <a:solidFill>
                            <a:schemeClr val="bg1"/>
                          </a:solidFill>
                        </a:rPr>
                        <a:t>4.5</a:t>
                      </a:r>
                      <a:endParaRPr lang="zh-CN" altLang="en-US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1000">
                          <a:schemeClr val="accent1">
                            <a:alpha val="10000"/>
                          </a:schemeClr>
                        </a:gs>
                        <a:gs pos="100000">
                          <a:schemeClr val="accent2">
                            <a:alpha val="3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>
                          <a:solidFill>
                            <a:schemeClr val="bg1"/>
                          </a:solidFill>
                        </a:rPr>
                        <a:t>6.4</a:t>
                      </a:r>
                      <a:endParaRPr lang="zh-CN" altLang="en-US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1000">
                          <a:schemeClr val="accent1">
                            <a:alpha val="10000"/>
                          </a:schemeClr>
                        </a:gs>
                        <a:gs pos="100000">
                          <a:schemeClr val="accent2">
                            <a:alpha val="3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>
                          <a:solidFill>
                            <a:schemeClr val="bg1"/>
                          </a:solidFill>
                        </a:rPr>
                        <a:t>2.6</a:t>
                      </a:r>
                      <a:endParaRPr lang="zh-CN" altLang="en-US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1000">
                          <a:schemeClr val="accent1">
                            <a:alpha val="10000"/>
                          </a:schemeClr>
                        </a:gs>
                        <a:gs pos="100000">
                          <a:schemeClr val="accent2">
                            <a:alpha val="3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>
                          <a:solidFill>
                            <a:schemeClr val="bg1"/>
                          </a:solidFill>
                        </a:rPr>
                        <a:t>4.7</a:t>
                      </a:r>
                      <a:endParaRPr lang="zh-CN" altLang="en-US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1000">
                          <a:schemeClr val="accent1">
                            <a:alpha val="10000"/>
                          </a:schemeClr>
                        </a:gs>
                        <a:gs pos="100000">
                          <a:schemeClr val="accent2">
                            <a:alpha val="30000"/>
                          </a:schemeClr>
                        </a:gs>
                      </a:gsLst>
                      <a:lin ang="54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46877386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6453318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形 56">
            <a:extLst>
              <a:ext uri="{FF2B5EF4-FFF2-40B4-BE49-F238E27FC236}">
                <a16:creationId xmlns:a16="http://schemas.microsoft.com/office/drawing/2014/main" id="{25EA5F2A-5919-0EC6-7080-AD502F6A857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20763912" flipV="1">
            <a:off x="7245157" y="-406886"/>
            <a:ext cx="4934080" cy="4244763"/>
          </a:xfrm>
          <a:prstGeom prst="rect">
            <a:avLst/>
          </a:prstGeom>
        </p:spPr>
      </p:pic>
      <p:sp>
        <p:nvSpPr>
          <p:cNvPr id="4" name="标题 3">
            <a:extLst>
              <a:ext uri="{FF2B5EF4-FFF2-40B4-BE49-F238E27FC236}">
                <a16:creationId xmlns:a16="http://schemas.microsoft.com/office/drawing/2014/main" id="{75EFF3B1-3744-DDC1-5FBE-61F1BE011E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单击输入此处标题</a:t>
            </a:r>
          </a:p>
        </p:txBody>
      </p:sp>
      <p:sp>
        <p:nvSpPr>
          <p:cNvPr id="2" name="椭圆 1">
            <a:extLst>
              <a:ext uri="{FF2B5EF4-FFF2-40B4-BE49-F238E27FC236}">
                <a16:creationId xmlns:a16="http://schemas.microsoft.com/office/drawing/2014/main" id="{38173E5D-3D15-D3C2-8DDB-378138E95F3C}"/>
              </a:ext>
            </a:extLst>
          </p:cNvPr>
          <p:cNvSpPr/>
          <p:nvPr/>
        </p:nvSpPr>
        <p:spPr>
          <a:xfrm>
            <a:off x="3343275" y="1038225"/>
            <a:ext cx="5505450" cy="5505450"/>
          </a:xfrm>
          <a:prstGeom prst="ellipse">
            <a:avLst/>
          </a:prstGeom>
          <a:noFill/>
          <a:ln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44000">
                  <a:schemeClr val="accent1">
                    <a:lumMod val="45000"/>
                    <a:lumOff val="55000"/>
                  </a:schemeClr>
                </a:gs>
                <a:gs pos="61000">
                  <a:schemeClr val="accent1">
                    <a:lumMod val="45000"/>
                    <a:lumOff val="5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8B36B58A-C1A8-C12F-4922-F6FA71E18F15}"/>
              </a:ext>
            </a:extLst>
          </p:cNvPr>
          <p:cNvSpPr/>
          <p:nvPr/>
        </p:nvSpPr>
        <p:spPr>
          <a:xfrm flipV="1">
            <a:off x="3552825" y="2428875"/>
            <a:ext cx="209550" cy="20955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008E4000-E8BC-1E32-B639-5CCD891DCA7C}"/>
              </a:ext>
            </a:extLst>
          </p:cNvPr>
          <p:cNvSpPr/>
          <p:nvPr/>
        </p:nvSpPr>
        <p:spPr>
          <a:xfrm flipV="1">
            <a:off x="3552825" y="4972050"/>
            <a:ext cx="209550" cy="20955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>
            <a:extLst>
              <a:ext uri="{FF2B5EF4-FFF2-40B4-BE49-F238E27FC236}">
                <a16:creationId xmlns:a16="http://schemas.microsoft.com/office/drawing/2014/main" id="{E34BA20E-3AFB-0C14-349E-227791647E52}"/>
              </a:ext>
            </a:extLst>
          </p:cNvPr>
          <p:cNvSpPr/>
          <p:nvPr/>
        </p:nvSpPr>
        <p:spPr>
          <a:xfrm flipV="1">
            <a:off x="3238500" y="3686175"/>
            <a:ext cx="209550" cy="20955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>
            <a:extLst>
              <a:ext uri="{FF2B5EF4-FFF2-40B4-BE49-F238E27FC236}">
                <a16:creationId xmlns:a16="http://schemas.microsoft.com/office/drawing/2014/main" id="{2E39A267-4DF4-DEC9-16D4-31F166213FB4}"/>
              </a:ext>
            </a:extLst>
          </p:cNvPr>
          <p:cNvSpPr/>
          <p:nvPr/>
        </p:nvSpPr>
        <p:spPr>
          <a:xfrm flipV="1">
            <a:off x="8429627" y="2533650"/>
            <a:ext cx="209550" cy="20955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>
            <a:extLst>
              <a:ext uri="{FF2B5EF4-FFF2-40B4-BE49-F238E27FC236}">
                <a16:creationId xmlns:a16="http://schemas.microsoft.com/office/drawing/2014/main" id="{A7522DEA-CF16-E6F4-EBCD-03BD910B4C24}"/>
              </a:ext>
            </a:extLst>
          </p:cNvPr>
          <p:cNvSpPr/>
          <p:nvPr/>
        </p:nvSpPr>
        <p:spPr>
          <a:xfrm flipV="1">
            <a:off x="8429627" y="5076825"/>
            <a:ext cx="209550" cy="20955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>
            <a:extLst>
              <a:ext uri="{FF2B5EF4-FFF2-40B4-BE49-F238E27FC236}">
                <a16:creationId xmlns:a16="http://schemas.microsoft.com/office/drawing/2014/main" id="{7C87BED3-2B9B-A6A0-EBA4-2892524B1274}"/>
              </a:ext>
            </a:extLst>
          </p:cNvPr>
          <p:cNvSpPr/>
          <p:nvPr/>
        </p:nvSpPr>
        <p:spPr>
          <a:xfrm flipV="1">
            <a:off x="8743952" y="3790950"/>
            <a:ext cx="209550" cy="20955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5D55BB1E-EC94-6183-260F-61E4A6907AB9}"/>
              </a:ext>
            </a:extLst>
          </p:cNvPr>
          <p:cNvGrpSpPr/>
          <p:nvPr/>
        </p:nvGrpSpPr>
        <p:grpSpPr>
          <a:xfrm>
            <a:off x="377825" y="2179707"/>
            <a:ext cx="3070225" cy="707886"/>
            <a:chOff x="2684818" y="775879"/>
            <a:chExt cx="3070225" cy="707886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C716BC21-CBAA-D1D1-50AF-4A84A48F33F0}"/>
                </a:ext>
              </a:extLst>
            </p:cNvPr>
            <p:cNvSpPr txBox="1"/>
            <p:nvPr/>
          </p:nvSpPr>
          <p:spPr>
            <a:xfrm>
              <a:off x="2684818" y="1145211"/>
              <a:ext cx="307022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dirty="0">
                  <a:solidFill>
                    <a:schemeClr val="bg1"/>
                  </a:solidFill>
                  <a:latin typeface="+mn-ea"/>
                </a:rPr>
                <a:t>请输入对应的文本内容。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9991422A-1CA8-4DDB-86B3-92B980D14496}"/>
                </a:ext>
              </a:extLst>
            </p:cNvPr>
            <p:cNvSpPr txBox="1"/>
            <p:nvPr/>
          </p:nvSpPr>
          <p:spPr>
            <a:xfrm>
              <a:off x="3274589" y="775879"/>
              <a:ext cx="227090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dirty="0">
                  <a:solidFill>
                    <a:schemeClr val="bg1"/>
                  </a:solidFill>
                  <a:latin typeface="+mj-ea"/>
                  <a:ea typeface="+mj-ea"/>
                </a:rPr>
                <a:t>请输入你的小标题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30149015-7621-A4E3-190B-A597E408366F}"/>
              </a:ext>
            </a:extLst>
          </p:cNvPr>
          <p:cNvGrpSpPr/>
          <p:nvPr/>
        </p:nvGrpSpPr>
        <p:grpSpPr>
          <a:xfrm>
            <a:off x="168273" y="3443357"/>
            <a:ext cx="3070225" cy="707886"/>
            <a:chOff x="2684818" y="775879"/>
            <a:chExt cx="3070225" cy="707886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B752F21A-55F4-B4A0-0347-9D7D65D18890}"/>
                </a:ext>
              </a:extLst>
            </p:cNvPr>
            <p:cNvSpPr txBox="1"/>
            <p:nvPr/>
          </p:nvSpPr>
          <p:spPr>
            <a:xfrm>
              <a:off x="2684818" y="1145211"/>
              <a:ext cx="307022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dirty="0">
                  <a:solidFill>
                    <a:schemeClr val="bg1"/>
                  </a:solidFill>
                  <a:latin typeface="+mn-ea"/>
                </a:rPr>
                <a:t>请输入对应的文本内容。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281691B7-0479-69E7-9B14-3596286E454A}"/>
                </a:ext>
              </a:extLst>
            </p:cNvPr>
            <p:cNvSpPr txBox="1"/>
            <p:nvPr/>
          </p:nvSpPr>
          <p:spPr>
            <a:xfrm>
              <a:off x="3274589" y="775879"/>
              <a:ext cx="227090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dirty="0">
                  <a:solidFill>
                    <a:schemeClr val="bg1"/>
                  </a:solidFill>
                  <a:latin typeface="+mj-ea"/>
                  <a:ea typeface="+mj-ea"/>
                </a:rPr>
                <a:t>请输入你的小标题</a:t>
              </a: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68562712-72E7-FDCA-9D3C-5727366E2343}"/>
              </a:ext>
            </a:extLst>
          </p:cNvPr>
          <p:cNvGrpSpPr/>
          <p:nvPr/>
        </p:nvGrpSpPr>
        <p:grpSpPr>
          <a:xfrm>
            <a:off x="377825" y="4722396"/>
            <a:ext cx="3070225" cy="707886"/>
            <a:chOff x="2684818" y="775879"/>
            <a:chExt cx="3070225" cy="707886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EDD3BCF2-BB20-41F0-FB34-2434B0E55740}"/>
                </a:ext>
              </a:extLst>
            </p:cNvPr>
            <p:cNvSpPr txBox="1"/>
            <p:nvPr/>
          </p:nvSpPr>
          <p:spPr>
            <a:xfrm>
              <a:off x="2684818" y="1145211"/>
              <a:ext cx="307022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dirty="0">
                  <a:solidFill>
                    <a:schemeClr val="bg1"/>
                  </a:solidFill>
                  <a:latin typeface="+mn-ea"/>
                </a:rPr>
                <a:t>请输入对应的文本内容。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26D10ED8-260F-8427-4715-EF682D4F8E66}"/>
                </a:ext>
              </a:extLst>
            </p:cNvPr>
            <p:cNvSpPr txBox="1"/>
            <p:nvPr/>
          </p:nvSpPr>
          <p:spPr>
            <a:xfrm>
              <a:off x="3274589" y="775879"/>
              <a:ext cx="227090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dirty="0">
                  <a:solidFill>
                    <a:schemeClr val="bg1"/>
                  </a:solidFill>
                  <a:latin typeface="+mj-ea"/>
                  <a:ea typeface="+mj-ea"/>
                </a:rPr>
                <a:t>请输入你的小标题</a:t>
              </a: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66CD9571-7CC6-C62D-558D-9F904430DA33}"/>
              </a:ext>
            </a:extLst>
          </p:cNvPr>
          <p:cNvGrpSpPr/>
          <p:nvPr/>
        </p:nvGrpSpPr>
        <p:grpSpPr>
          <a:xfrm flipH="1">
            <a:off x="8429627" y="2195096"/>
            <a:ext cx="3070225" cy="707886"/>
            <a:chOff x="2684818" y="775879"/>
            <a:chExt cx="3070225" cy="707886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9314437A-C51A-E872-B78F-5DF2944B454B}"/>
                </a:ext>
              </a:extLst>
            </p:cNvPr>
            <p:cNvSpPr txBox="1"/>
            <p:nvPr/>
          </p:nvSpPr>
          <p:spPr>
            <a:xfrm>
              <a:off x="2684818" y="1145211"/>
              <a:ext cx="307022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dirty="0">
                  <a:solidFill>
                    <a:schemeClr val="bg1"/>
                  </a:solidFill>
                  <a:latin typeface="+mn-ea"/>
                </a:rPr>
                <a:t>请输入对应的文本内容。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42147C05-9390-077F-80B2-19B5C592D1EF}"/>
                </a:ext>
              </a:extLst>
            </p:cNvPr>
            <p:cNvSpPr txBox="1"/>
            <p:nvPr/>
          </p:nvSpPr>
          <p:spPr>
            <a:xfrm>
              <a:off x="3274589" y="775879"/>
              <a:ext cx="227090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dirty="0">
                  <a:solidFill>
                    <a:schemeClr val="bg1"/>
                  </a:solidFill>
                  <a:latin typeface="+mj-ea"/>
                  <a:ea typeface="+mj-ea"/>
                </a:rPr>
                <a:t>请输入你的小标题</a:t>
              </a: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71C71AE1-2020-B20F-F85A-EB1934AB9A28}"/>
              </a:ext>
            </a:extLst>
          </p:cNvPr>
          <p:cNvGrpSpPr/>
          <p:nvPr/>
        </p:nvGrpSpPr>
        <p:grpSpPr>
          <a:xfrm flipH="1">
            <a:off x="8639179" y="3458746"/>
            <a:ext cx="3070225" cy="707886"/>
            <a:chOff x="2684818" y="775879"/>
            <a:chExt cx="3070225" cy="707886"/>
          </a:xfrm>
        </p:grpSpPr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D11A0AE1-6010-7AB5-4782-25D5B683AE61}"/>
                </a:ext>
              </a:extLst>
            </p:cNvPr>
            <p:cNvSpPr txBox="1"/>
            <p:nvPr/>
          </p:nvSpPr>
          <p:spPr>
            <a:xfrm>
              <a:off x="2684818" y="1145211"/>
              <a:ext cx="307022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dirty="0">
                  <a:solidFill>
                    <a:schemeClr val="bg1"/>
                  </a:solidFill>
                  <a:latin typeface="+mn-ea"/>
                </a:rPr>
                <a:t>请输入对应的文本内容。</a:t>
              </a: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DB6EAD43-3A2B-FCA7-9714-C8E2463C187D}"/>
                </a:ext>
              </a:extLst>
            </p:cNvPr>
            <p:cNvSpPr txBox="1"/>
            <p:nvPr/>
          </p:nvSpPr>
          <p:spPr>
            <a:xfrm>
              <a:off x="3274589" y="775879"/>
              <a:ext cx="227090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dirty="0">
                  <a:solidFill>
                    <a:schemeClr val="bg1"/>
                  </a:solidFill>
                  <a:latin typeface="+mj-ea"/>
                  <a:ea typeface="+mj-ea"/>
                </a:rPr>
                <a:t>请输入你的小标题</a:t>
              </a: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CC93C7D3-1DF6-C0B3-BF53-21AB67187388}"/>
              </a:ext>
            </a:extLst>
          </p:cNvPr>
          <p:cNvGrpSpPr/>
          <p:nvPr/>
        </p:nvGrpSpPr>
        <p:grpSpPr>
          <a:xfrm flipH="1">
            <a:off x="8429627" y="4737785"/>
            <a:ext cx="3070225" cy="707886"/>
            <a:chOff x="2684818" y="775879"/>
            <a:chExt cx="3070225" cy="707886"/>
          </a:xfrm>
        </p:grpSpPr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05DAD99A-D923-069B-0CFC-E9AC64B52845}"/>
                </a:ext>
              </a:extLst>
            </p:cNvPr>
            <p:cNvSpPr txBox="1"/>
            <p:nvPr/>
          </p:nvSpPr>
          <p:spPr>
            <a:xfrm>
              <a:off x="2684818" y="1145211"/>
              <a:ext cx="307022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dirty="0">
                  <a:solidFill>
                    <a:schemeClr val="bg1"/>
                  </a:solidFill>
                  <a:latin typeface="+mn-ea"/>
                </a:rPr>
                <a:t>请输入对应的文本内容。</a:t>
              </a: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70CA6CE3-C210-B721-10A9-203EBB4A555D}"/>
                </a:ext>
              </a:extLst>
            </p:cNvPr>
            <p:cNvSpPr txBox="1"/>
            <p:nvPr/>
          </p:nvSpPr>
          <p:spPr>
            <a:xfrm>
              <a:off x="3274589" y="775879"/>
              <a:ext cx="227090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dirty="0">
                  <a:solidFill>
                    <a:schemeClr val="bg1"/>
                  </a:solidFill>
                  <a:latin typeface="+mj-ea"/>
                  <a:ea typeface="+mj-ea"/>
                </a:rPr>
                <a:t>请输入你的小标题</a:t>
              </a:r>
            </a:p>
          </p:txBody>
        </p:sp>
      </p:grpSp>
      <p:sp>
        <p:nvSpPr>
          <p:cNvPr id="53" name="矩形 52">
            <a:extLst>
              <a:ext uri="{FF2B5EF4-FFF2-40B4-BE49-F238E27FC236}">
                <a16:creationId xmlns:a16="http://schemas.microsoft.com/office/drawing/2014/main" id="{85154A02-4363-A4B6-AEBB-E73AD3380470}"/>
              </a:ext>
            </a:extLst>
          </p:cNvPr>
          <p:cNvSpPr/>
          <p:nvPr/>
        </p:nvSpPr>
        <p:spPr>
          <a:xfrm>
            <a:off x="10575671" y="6152973"/>
            <a:ext cx="111478" cy="2924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矩形 53">
            <a:extLst>
              <a:ext uri="{FF2B5EF4-FFF2-40B4-BE49-F238E27FC236}">
                <a16:creationId xmlns:a16="http://schemas.microsoft.com/office/drawing/2014/main" id="{91245F7D-1344-2BBD-E07D-3FDEB38762D1}"/>
              </a:ext>
            </a:extLst>
          </p:cNvPr>
          <p:cNvSpPr/>
          <p:nvPr/>
        </p:nvSpPr>
        <p:spPr>
          <a:xfrm>
            <a:off x="10813796" y="6152973"/>
            <a:ext cx="111478" cy="2924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矩形 54">
            <a:extLst>
              <a:ext uri="{FF2B5EF4-FFF2-40B4-BE49-F238E27FC236}">
                <a16:creationId xmlns:a16="http://schemas.microsoft.com/office/drawing/2014/main" id="{BCB9CCBF-3F1E-EDBD-C52F-47B9734550BC}"/>
              </a:ext>
            </a:extLst>
          </p:cNvPr>
          <p:cNvSpPr/>
          <p:nvPr/>
        </p:nvSpPr>
        <p:spPr>
          <a:xfrm>
            <a:off x="11051921" y="6152973"/>
            <a:ext cx="111478" cy="2924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矩形 55">
            <a:extLst>
              <a:ext uri="{FF2B5EF4-FFF2-40B4-BE49-F238E27FC236}">
                <a16:creationId xmlns:a16="http://schemas.microsoft.com/office/drawing/2014/main" id="{CA8B7085-4CE5-A964-5C60-5717B7BF5BD9}"/>
              </a:ext>
            </a:extLst>
          </p:cNvPr>
          <p:cNvSpPr/>
          <p:nvPr/>
        </p:nvSpPr>
        <p:spPr>
          <a:xfrm>
            <a:off x="11290046" y="6152973"/>
            <a:ext cx="111478" cy="2924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019129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651c9359-cc0d-425c-a8e3-cc2e801f75d3&quot;,&quot;Name&quot;:&quot;8&quot;,&quot;Kind&quot;:&quot;Custom&quot;,&quot;OldGuidesSetting&quot;:{&quot;HeaderHeight&quot;:8.0,&quot;FooterHeight&quot;:0.0,&quot;SideMargin&quot;:4.0,&quot;TopMargin&quot;:0.0,&quot;BottomMargin&quot;:8.0,&quot;IntervalMargin&quot;:0.0}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619.2089"/>
  <p:tag name="LEFT" val="-7.874016E-05"/>
  <p:tag name="WIDTH" val="141.7711"/>
  <p:tag name="HEIGHT" val="29.08126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官网唯一网址："/>
  <p:tag name="FONTSIZE" val="18"/>
  <p:tag name="FONTCOLOR" val="16777215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0"/>
  <p:tag name="AUTOSIZE" val="1"/>
  <p:tag name="TEXTREFLECTION" val="0"/>
  <p:tag name="TEXTGLOW" val="0"/>
  <p:tag name="T_HASTEXT" val="1"/>
  <p:tag name="T_LEFT" val="-7.874016E-05"/>
  <p:tag name="T_TOP" val="619.2089"/>
  <p:tag name="T_WIDTH" val="141.7711"/>
  <p:tag name="T_HEIGTH" val="29.08126"/>
  <p:tag name="T_TEXT" val="官网唯一网址："/>
  <p:tag name="T_FONTCOLOR" val="16777215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FONTBOLD" val="0"/>
  <p:tag name="T_FONTSIZE" val="18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5.412109"/>
  <p:tag name="OFFSETLEFT" val="8.315985"/>
  <p:tag name="OFFSETWIDTH" val="113.778"/>
  <p:tag name="OFFSETHEIGHT" val="16.8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21.7909"/>
  <p:tag name="LEFT" val="324.6206"/>
  <p:tag name="WIDTH" val="326.8106"/>
  <p:tag name="HEIGHT" val="69.06796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51PPT模板网"/>
  <p:tag name="FONTSIZE" val="51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0"/>
  <p:tag name="AUTOSIZE" val="1"/>
  <p:tag name="TEXTREFLECTION" val="0"/>
  <p:tag name="TEXTGLOW" val="0"/>
  <p:tag name="T_HASTEXT" val="1"/>
  <p:tag name="T_LEFT" val="324.6206"/>
  <p:tag name="T_TOP" val="221.7909"/>
  <p:tag name="T_WIDTH" val="326.8106"/>
  <p:tag name="T_HEIGTH" val="69.06796"/>
  <p:tag name="T_TEXT" val="51PPT模板网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FONTBOLD" val="0"/>
  <p:tag name="T_FONTSIZE" val="51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8.535049"/>
  <p:tag name="OFFSETLEFT" val="10.82101"/>
  <p:tag name="OFFSETWIDTH" val="301.692"/>
  <p:tag name="OFFSETHEIGHT" val="47.63394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20.9914"/>
  <p:tag name="LEFT" val="155.4291"/>
  <p:tag name="WIDTH" val="560.5839"/>
  <p:tag name="HEIGHT" val="60.5859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www.51pptmoban.com"/>
  <p:tag name="FONTSIZE" val="44"/>
  <p:tag name="FONTCOLOR" val="-2147483648"/>
  <p:tag name="FONTBOLD" val="0"/>
  <p:tag name="FONTITALIC" val="0"/>
  <p:tag name="FONTNAME" val="MiSans Heavy"/>
  <p:tag name="NAMEASCII" val="MiSans Heavy"/>
  <p:tag name="NAMECOMPLEXSCRIPT" val="阿里巴巴普惠体 2.0 115 Black"/>
  <p:tag name="NAMEFAREAST" val="MiSans Heavy"/>
  <p:tag name="FONTNAMEASCII" val="MiSans Heavy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155.4291"/>
  <p:tag name="T_TOP" val="320.9914"/>
  <p:tag name="T_WIDTH" val="560.5839"/>
  <p:tag name="T_HEIGTH" val="60.58591"/>
  <p:tag name="T_TEXT" val="www.51pptmoban.com"/>
  <p:tag name="T_FONTCOLOR" val="-2147483648"/>
  <p:tag name="T_FONTNAME" val="MiSans Heavy"/>
  <p:tag name="T_FONTNAMEASCII" val="MiSans Heavy"/>
  <p:tag name="T_NAMECOMPLEXSCRIPT" val="阿里巴巴普惠体 2.0 115 Black"/>
  <p:tag name="T_NAMEFAREAST" val="MiSans Heavy"/>
  <p:tag name="T_FONTBOLD" val="0"/>
  <p:tag name="T_FONTSIZE" val="4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9.892517"/>
  <p:tag name="OFFSETLEFT" val="7.376999"/>
  <p:tag name="OFFSETWIDTH" val="535.929"/>
  <p:tag name="OFFSETHEIGHT" val="46.90504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31.1991"/>
  <p:tag name="LEFT" val="654.3738"/>
  <p:tag name="WIDTH" val="220.4352"/>
  <p:tag name="HEIGHT" val="50.8922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免费提供"/>
  <p:tag name="FONTSIZE" val="36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654.3738"/>
  <p:tag name="T_TOP" val="231.1991"/>
  <p:tag name="T_WIDTH" val="220.4352"/>
  <p:tag name="T_HEIGTH" val="50.8922"/>
  <p:tag name="T_TEXT" val="免费提供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FONTBOLD" val="0"/>
  <p:tag name="T_FONTSIZE" val="36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7.044022"/>
  <p:tag name="OFFSETLEFT" val="8.675964"/>
  <p:tag name="OFFSETWIDTH" val="140.472"/>
  <p:tag name="OFFSETHEIGHT" val="33.9480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31.1991"/>
  <p:tag name="LEFT" val="155.4291"/>
  <p:tag name="WIDTH" val="248.5709"/>
  <p:tag name="HEIGHT" val="50.8922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本模板由 "/>
  <p:tag name="FONTSIZE" val="36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155.4291"/>
  <p:tag name="T_TOP" val="231.1991"/>
  <p:tag name="T_WIDTH" val="248.5709"/>
  <p:tag name="T_HEIGTH" val="50.8922"/>
  <p:tag name="T_TEXT" val="本模板由 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FONTBOLD" val="0"/>
  <p:tag name="T_FONTSIZE" val="36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7.224014"/>
  <p:tag name="OFFSETLEFT" val="7.596054"/>
  <p:tag name="OFFSETWIDTH" val="140.004"/>
  <p:tag name="OFFSETHEIGHT" val="33.66"/>
</p:tagLst>
</file>

<file path=ppt/theme/theme1.xml><?xml version="1.0" encoding="utf-8"?>
<a:theme xmlns:a="http://schemas.openxmlformats.org/drawingml/2006/main" name="Office 主题">
  <a:themeElements>
    <a:clrScheme name="自定义 1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6DFAF6"/>
      </a:accent1>
      <a:accent2>
        <a:srgbClr val="1279D3"/>
      </a:accent2>
      <a:accent3>
        <a:srgbClr val="22C0B8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2">
      <a:majorFont>
        <a:latin typeface="Aileron Bold"/>
        <a:ea typeface="江城斜黑体 500W"/>
        <a:cs typeface=""/>
      </a:majorFont>
      <a:minorFont>
        <a:latin typeface="Aileron SemiBold"/>
        <a:ea typeface="江城斜黑体 200W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379</TotalTime>
  <Words>1018</Words>
  <Application>Microsoft Office PowerPoint</Application>
  <PresentationFormat>宽屏</PresentationFormat>
  <Paragraphs>160</Paragraphs>
  <Slides>18</Slides>
  <Notes>17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34" baseType="lpstr">
      <vt:lpstr>Aileron Bold</vt:lpstr>
      <vt:lpstr>Aileron SemiBold</vt:lpstr>
      <vt:lpstr>MiSans Heavy</vt:lpstr>
      <vt:lpstr>OPPOSans H</vt:lpstr>
      <vt:lpstr>阿里巴巴普惠体 2.0 115 Black</vt:lpstr>
      <vt:lpstr>阿里巴巴普惠体 B</vt:lpstr>
      <vt:lpstr>等线</vt:lpstr>
      <vt:lpstr>汉仪雅酷黑 45W</vt:lpstr>
      <vt:lpstr>江城斜黑体 200W</vt:lpstr>
      <vt:lpstr>江城斜黑体 500W</vt:lpstr>
      <vt:lpstr>思源黑体 CN Bold</vt:lpstr>
      <vt:lpstr>思源黑体 CN Light</vt:lpstr>
      <vt:lpstr>Arial</vt:lpstr>
      <vt:lpstr>Calibri</vt:lpstr>
      <vt:lpstr>Segoe UI Light</vt:lpstr>
      <vt:lpstr>Office 主题</vt:lpstr>
      <vt:lpstr>PowerPoint 演示文稿</vt:lpstr>
      <vt:lpstr>PowerPoint 演示文稿</vt:lpstr>
      <vt:lpstr>PowerPoint 演示文稿</vt:lpstr>
      <vt:lpstr>单击输入此处标题</vt:lpstr>
      <vt:lpstr>单击输入此处标题</vt:lpstr>
      <vt:lpstr>单击输入此处标题</vt:lpstr>
      <vt:lpstr>PowerPoint 演示文稿</vt:lpstr>
      <vt:lpstr>单击输入此处标题</vt:lpstr>
      <vt:lpstr>单击输入此处标题</vt:lpstr>
      <vt:lpstr>PowerPoint 演示文稿</vt:lpstr>
      <vt:lpstr>单击输入此处标题</vt:lpstr>
      <vt:lpstr>单击输入此处标题</vt:lpstr>
      <vt:lpstr>PowerPoint 演示文稿</vt:lpstr>
      <vt:lpstr>单击输入此处标题</vt:lpstr>
      <vt:lpstr>单击输入此处标题</vt:lpstr>
      <vt:lpstr>PowerPoint 演示文稿</vt:lpstr>
      <vt:lpstr>PowerPoint 演示文稿</vt:lpstr>
      <vt:lpstr>PowerPoint 演示文稿</vt:lpstr>
    </vt:vector>
  </TitlesOfParts>
  <Manager>51PPT模板网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时尚科技风工作述职报告通用ppt模板</dc:title>
  <dc:creator>当当</dc:creator>
  <cp:keywords>P界达人</cp:keywords>
  <dc:description>51PPT模板网 官方唯一网址：www.51pptmoban.com</dc:description>
  <cp:lastModifiedBy>Power user</cp:lastModifiedBy>
  <cp:revision>13</cp:revision>
  <dcterms:created xsi:type="dcterms:W3CDTF">2022-12-04T01:54:56Z</dcterms:created>
  <dcterms:modified xsi:type="dcterms:W3CDTF">2023-03-20T08:04:13Z</dcterms:modified>
</cp:coreProperties>
</file>