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0" r:id="rId2"/>
  </p:sldMasterIdLst>
  <p:notesMasterIdLst>
    <p:notesMasterId r:id="rId15"/>
  </p:notesMasterIdLst>
  <p:sldIdLst>
    <p:sldId id="2007579944" r:id="rId3"/>
    <p:sldId id="2007579946" r:id="rId4"/>
    <p:sldId id="2007579945" r:id="rId5"/>
    <p:sldId id="2007579947" r:id="rId6"/>
    <p:sldId id="2007579948" r:id="rId7"/>
    <p:sldId id="2007579949" r:id="rId8"/>
    <p:sldId id="2007579951" r:id="rId9"/>
    <p:sldId id="2007579952" r:id="rId10"/>
    <p:sldId id="2007579953" r:id="rId11"/>
    <p:sldId id="2007579954" r:id="rId12"/>
    <p:sldId id="1126" r:id="rId13"/>
    <p:sldId id="2007579955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B89FA"/>
    <a:srgbClr val="0E5FD4"/>
    <a:srgbClr val="3382F3"/>
    <a:srgbClr val="5284A1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010" autoAdjust="0"/>
  </p:normalViewPr>
  <p:slideViewPr>
    <p:cSldViewPr snapToGrid="0">
      <p:cViewPr varScale="1">
        <p:scale>
          <a:sx n="104" d="100"/>
          <a:sy n="104" d="100"/>
        </p:scale>
        <p:origin x="78" y="102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C1669E-A8A8-48A6-9712-3F7F92B943C4}" type="datetimeFigureOut">
              <a:rPr lang="zh-CN" altLang="en-US" smtClean="0"/>
              <a:t>2023/3/20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BCCAA8-6533-4D3F-9A7B-14719293C6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621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51PPT </a:t>
            </a:r>
            <a:r>
              <a:rPr lang="zh-CN" altLang="zh-CN" sz="12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模板网 官方唯</a:t>
            </a:r>
            <a:r>
              <a:rPr lang="en-US" altLang="zh-CN" sz="12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 </a:t>
            </a:r>
            <a:r>
              <a:rPr lang="zh-CN" altLang="zh-CN" sz="12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一网址：</a:t>
            </a:r>
            <a:r>
              <a:rPr lang="en-US" altLang="zh-CN" sz="12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www.51pptm oban.com</a:t>
            </a:r>
            <a:endParaRPr lang="zh-CN" altLang="zh-CN" dirty="0">
              <a:effectLst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BCCAA8-6533-4D3F-9A7B-14719293C61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5598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51PP T</a:t>
            </a:r>
            <a:r>
              <a:rPr lang="zh-CN" altLang="zh-CN" sz="12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模板网 官方唯一</a:t>
            </a:r>
            <a:r>
              <a:rPr lang="en-US" altLang="zh-CN" sz="12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 </a:t>
            </a:r>
            <a:r>
              <a:rPr lang="zh-CN" altLang="zh-CN" sz="12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网址：</a:t>
            </a:r>
            <a:r>
              <a:rPr lang="en-US" altLang="zh-CN" sz="12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www.51p ptmoban.com</a:t>
            </a:r>
            <a:endParaRPr lang="zh-CN" altLang="zh-CN" dirty="0">
              <a:effectLst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BCCAA8-6533-4D3F-9A7B-14719293C61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9219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51PPT</a:t>
            </a:r>
            <a:r>
              <a:rPr lang="zh-CN" altLang="zh-CN" sz="18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模板网 官方唯一网址：</a:t>
            </a:r>
            <a:r>
              <a:rPr lang="en-US" altLang="zh-CN" sz="1800" kern="1200" dirty="0">
                <a:solidFill>
                  <a:srgbClr val="000000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+mn-cs"/>
              </a:rPr>
              <a:t>www.51pptmoban.com</a:t>
            </a:r>
            <a:endParaRPr lang="zh-CN" altLang="zh-CN" dirty="0">
              <a:effectLst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BCCAA8-6533-4D3F-9A7B-14719293C61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080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3.xml"/><Relationship Id="rId7" Type="http://schemas.openxmlformats.org/officeDocument/2006/relationships/hyperlink" Target="http://www.51pptmoban.com/" TargetMode="Externa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41962395-505E-8A11-5213-D9F406B4156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5569262"/>
          </a:xfrm>
          <a:prstGeom prst="rect">
            <a:avLst/>
          </a:prstGeom>
        </p:spPr>
      </p:pic>
      <p:pic>
        <p:nvPicPr>
          <p:cNvPr id="3" name="Picture 10">
            <a:extLst>
              <a:ext uri="{FF2B5EF4-FFF2-40B4-BE49-F238E27FC236}">
                <a16:creationId xmlns:a16="http://schemas.microsoft.com/office/drawing/2014/main" id="{21E806A3-F294-2242-B858-0C8B3A2156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1724" y="1682026"/>
            <a:ext cx="12203723" cy="5187697"/>
          </a:xfrm>
          <a:prstGeom prst="rect">
            <a:avLst/>
          </a:prstGeom>
        </p:spPr>
      </p:pic>
      <p:sp>
        <p:nvSpPr>
          <p:cNvPr id="4" name="灯片编号占位符 1">
            <a:extLst>
              <a:ext uri="{FF2B5EF4-FFF2-40B4-BE49-F238E27FC236}">
                <a16:creationId xmlns:a16="http://schemas.microsoft.com/office/drawing/2014/main" id="{276A5284-0B77-A207-E4B5-27AE70BBB874}"/>
              </a:ext>
            </a:extLst>
          </p:cNvPr>
          <p:cNvSpPr txBox="1">
            <a:spLocks/>
          </p:cNvSpPr>
          <p:nvPr userDrawn="1"/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FA270D3-4D2D-4B37-B465-D296C2F291A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3AAA6AB-AA38-7AEF-6AD1-6EF8B5D9B205}"/>
              </a:ext>
            </a:extLst>
          </p:cNvPr>
          <p:cNvSpPr txBox="1"/>
          <p:nvPr userDrawn="1"/>
        </p:nvSpPr>
        <p:spPr>
          <a:xfrm>
            <a:off x="8922739" y="4471505"/>
            <a:ext cx="3751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2800" b="1" dirty="0">
                <a:solidFill>
                  <a:srgbClr val="FFFFFF"/>
                </a:solidFill>
                <a:latin typeface="DengXian"/>
                <a:ea typeface="DengXian"/>
              </a:rPr>
              <a:t> </a:t>
            </a:r>
            <a:endParaRPr lang="zh-CN" altLang="en-US" sz="2800" b="1" dirty="0">
              <a:solidFill>
                <a:srgbClr val="FFFFFF"/>
              </a:solidFill>
              <a:latin typeface="DengXian"/>
              <a:ea typeface="DengXian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465B689-4CBE-221F-2678-71EB95AE404A}"/>
              </a:ext>
            </a:extLst>
          </p:cNvPr>
          <p:cNvSpPr txBox="1"/>
          <p:nvPr userDrawn="1"/>
        </p:nvSpPr>
        <p:spPr>
          <a:xfrm>
            <a:off x="7825409" y="4195805"/>
            <a:ext cx="42940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FFFF">
                    <a:lumMod val="75000"/>
                  </a:srgbClr>
                </a:solidFill>
                <a:latin typeface="DengXian"/>
                <a:ea typeface="DengXian"/>
              </a:rPr>
              <a:t> </a:t>
            </a:r>
            <a:endParaRPr lang="zh-CN" altLang="en-US" sz="3200" b="1" dirty="0">
              <a:solidFill>
                <a:srgbClr val="FFFFFF">
                  <a:lumMod val="75000"/>
                </a:srgbClr>
              </a:solidFill>
              <a:latin typeface="DengXian"/>
              <a:ea typeface="DengXian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A3DFE875-1AD1-01AC-AFE7-8D6AEF4C562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234" y="132103"/>
            <a:ext cx="11229805" cy="5383235"/>
          </a:xfrm>
          <a:prstGeom prst="rect">
            <a:avLst/>
          </a:prstGeom>
        </p:spPr>
      </p:pic>
      <p:sp>
        <p:nvSpPr>
          <p:cNvPr id="16" name="文本占位符 11">
            <a:extLst>
              <a:ext uri="{FF2B5EF4-FFF2-40B4-BE49-F238E27FC236}">
                <a16:creationId xmlns:a16="http://schemas.microsoft.com/office/drawing/2014/main" id="{BFE7CE91-CB2E-731E-27C5-2A3F34BB518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718487" y="2328357"/>
            <a:ext cx="6982727" cy="923330"/>
          </a:xfrm>
        </p:spPr>
        <p:txBody>
          <a:bodyPr wrap="square" lIns="0" rIns="0">
            <a:spAutoFit/>
          </a:bodyPr>
          <a:lstStyle>
            <a:lvl1pPr marL="0" indent="0" algn="ctr">
              <a:buNone/>
              <a:defRPr sz="6000">
                <a:gradFill>
                  <a:gsLst>
                    <a:gs pos="0">
                      <a:srgbClr val="1D78FA">
                        <a:lumMod val="86000"/>
                        <a:lumOff val="14000"/>
                      </a:srgbClr>
                    </a:gs>
                    <a:gs pos="50000">
                      <a:schemeClr val="accent1">
                        <a:lumMod val="75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竞聘汇报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  <p:sp>
        <p:nvSpPr>
          <p:cNvPr id="17" name="文本占位符 11">
            <a:extLst>
              <a:ext uri="{FF2B5EF4-FFF2-40B4-BE49-F238E27FC236}">
                <a16:creationId xmlns:a16="http://schemas.microsoft.com/office/drawing/2014/main" id="{89E50787-52A3-8C56-D1A4-65FCF36DA45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718487" y="1552347"/>
            <a:ext cx="6982727" cy="646331"/>
          </a:xfrm>
        </p:spPr>
        <p:txBody>
          <a:bodyPr wrap="square" lIns="0" rIns="0">
            <a:spAutoFit/>
          </a:bodyPr>
          <a:lstStyle>
            <a:lvl1pPr marL="0" indent="0" algn="ctr">
              <a:buNone/>
              <a:defRPr sz="400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en-US" altLang="zh-CN" dirty="0"/>
              <a:t>—</a:t>
            </a:r>
            <a:r>
              <a:rPr lang="zh-CN" altLang="en-US" dirty="0"/>
              <a:t>单位名称</a:t>
            </a:r>
            <a:r>
              <a:rPr lang="en-US" altLang="zh-CN" dirty="0"/>
              <a:t>—</a:t>
            </a:r>
            <a:endParaRPr lang="zh-CN" altLang="en-US" dirty="0"/>
          </a:p>
        </p:txBody>
      </p:sp>
      <p:sp>
        <p:nvSpPr>
          <p:cNvPr id="18" name="文本占位符 11">
            <a:extLst>
              <a:ext uri="{FF2B5EF4-FFF2-40B4-BE49-F238E27FC236}">
                <a16:creationId xmlns:a16="http://schemas.microsoft.com/office/drawing/2014/main" id="{143646D2-ED58-C78B-36A4-B7EBF9AC48E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718487" y="3324479"/>
            <a:ext cx="6982727" cy="369332"/>
          </a:xfrm>
        </p:spPr>
        <p:txBody>
          <a:bodyPr wrap="square" lIns="0" rIns="0">
            <a:spAutoFit/>
          </a:bodyPr>
          <a:lstStyle>
            <a:lvl1pPr marL="0" indent="0" algn="ctr">
              <a:buNone/>
              <a:defRPr sz="2000">
                <a:gradFill>
                  <a:gsLst>
                    <a:gs pos="0">
                      <a:srgbClr val="1D78FA">
                        <a:lumMod val="86000"/>
                        <a:lumOff val="14000"/>
                      </a:srgbClr>
                    </a:gs>
                    <a:gs pos="50000">
                      <a:schemeClr val="accent1">
                        <a:lumMod val="75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汇报人：</a:t>
            </a:r>
            <a:r>
              <a:rPr lang="en-US" altLang="zh-CN" dirty="0"/>
              <a:t>51PPT</a:t>
            </a:r>
            <a:r>
              <a:rPr lang="zh-CN" altLang="en-US" dirty="0"/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3789645647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id="{E9C88B0C-61AA-D612-4590-733180742889}"/>
              </a:ext>
            </a:extLst>
          </p:cNvPr>
          <p:cNvGrpSpPr/>
          <p:nvPr userDrawn="1"/>
        </p:nvGrpSpPr>
        <p:grpSpPr>
          <a:xfrm>
            <a:off x="367233" y="1313020"/>
            <a:ext cx="11457533" cy="2926718"/>
            <a:chOff x="532909" y="1065884"/>
            <a:chExt cx="11457533" cy="2926718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949FB478-9FEB-46C8-9E07-2C2E1D756F43}"/>
                </a:ext>
              </a:extLst>
            </p:cNvPr>
            <p:cNvGrpSpPr/>
            <p:nvPr userDrawn="1"/>
          </p:nvGrpSpPr>
          <p:grpSpPr>
            <a:xfrm>
              <a:off x="532909" y="1065884"/>
              <a:ext cx="2652270" cy="2926718"/>
              <a:chOff x="965396" y="1447574"/>
              <a:chExt cx="2652270" cy="2926718"/>
            </a:xfrm>
          </p:grpSpPr>
          <p:sp>
            <p:nvSpPr>
              <p:cNvPr id="19" name="矩形: 圆角 18">
                <a:extLst>
                  <a:ext uri="{FF2B5EF4-FFF2-40B4-BE49-F238E27FC236}">
                    <a16:creationId xmlns:a16="http://schemas.microsoft.com/office/drawing/2014/main" id="{4A66346B-1A68-6DA8-0014-B1B7E961E059}"/>
                  </a:ext>
                </a:extLst>
              </p:cNvPr>
              <p:cNvSpPr>
                <a:spLocks/>
              </p:cNvSpPr>
              <p:nvPr userDrawn="1"/>
            </p:nvSpPr>
            <p:spPr>
              <a:xfrm>
                <a:off x="965396" y="2007993"/>
                <a:ext cx="2652270" cy="2366299"/>
              </a:xfrm>
              <a:prstGeom prst="roundRect">
                <a:avLst>
                  <a:gd name="adj" fmla="val 4071"/>
                </a:avLst>
              </a:prstGeom>
              <a:gradFill flip="none" rotWithShape="1">
                <a:gsLst>
                  <a:gs pos="19000">
                    <a:schemeClr val="bg1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  <a:tileRect/>
              </a:gradFill>
              <a:ln w="12700" cap="flat" cmpd="sng" algn="ctr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16200000" scaled="1"/>
                  <a:tileRect/>
                </a:gradFill>
                <a:prstDash val="solid"/>
                <a:miter lim="800000"/>
              </a:ln>
              <a:effectLst>
                <a:outerShdw blurRad="495300" dist="304800" dir="2700000" sx="95000" sy="95000" algn="tl" rotWithShape="0">
                  <a:srgbClr val="1D78FA">
                    <a:lumMod val="40000"/>
                    <a:lumOff val="60000"/>
                    <a:alpha val="10000"/>
                  </a:srgb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id="{463F2E56-FAB9-7F5D-0C73-3C16E704059F}"/>
                  </a:ext>
                </a:extLst>
              </p:cNvPr>
              <p:cNvGrpSpPr/>
              <p:nvPr userDrawn="1"/>
            </p:nvGrpSpPr>
            <p:grpSpPr>
              <a:xfrm>
                <a:off x="1699195" y="1447574"/>
                <a:ext cx="1121889" cy="1121889"/>
                <a:chOff x="1165727" y="1713329"/>
                <a:chExt cx="1678382" cy="1678382"/>
              </a:xfrm>
            </p:grpSpPr>
            <p:sp>
              <p:nvSpPr>
                <p:cNvPr id="7" name="椭圆 6">
                  <a:extLst>
                    <a:ext uri="{FF2B5EF4-FFF2-40B4-BE49-F238E27FC236}">
                      <a16:creationId xmlns:a16="http://schemas.microsoft.com/office/drawing/2014/main" id="{461AEE05-2055-5D8B-DE89-8528BFE45B33}"/>
                    </a:ext>
                  </a:extLst>
                </p:cNvPr>
                <p:cNvSpPr/>
                <p:nvPr/>
              </p:nvSpPr>
              <p:spPr>
                <a:xfrm rot="19741494">
                  <a:off x="1165727" y="1713329"/>
                  <a:ext cx="1678382" cy="1678382"/>
                </a:xfrm>
                <a:prstGeom prst="ellipse">
                  <a:avLst/>
                </a:prstGeom>
                <a:gradFill flip="none" rotWithShape="1">
                  <a:gsLst>
                    <a:gs pos="53000">
                      <a:schemeClr val="accent1">
                        <a:lumMod val="20000"/>
                        <a:lumOff val="80000"/>
                        <a:alpha val="22000"/>
                      </a:schemeClr>
                    </a:gs>
                    <a:gs pos="100000">
                      <a:schemeClr val="accent1">
                        <a:alpha val="1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Roboto Regular"/>
                    <a:ea typeface="思源黑体 CN Regular"/>
                  </a:endParaRPr>
                </a:p>
              </p:txBody>
            </p:sp>
            <p:sp>
              <p:nvSpPr>
                <p:cNvPr id="8" name="椭圆 7">
                  <a:extLst>
                    <a:ext uri="{FF2B5EF4-FFF2-40B4-BE49-F238E27FC236}">
                      <a16:creationId xmlns:a16="http://schemas.microsoft.com/office/drawing/2014/main" id="{746ADE97-CC5D-593A-882A-5CE4FA6B87C6}"/>
                    </a:ext>
                  </a:extLst>
                </p:cNvPr>
                <p:cNvSpPr/>
                <p:nvPr/>
              </p:nvSpPr>
              <p:spPr>
                <a:xfrm>
                  <a:off x="1433585" y="1981185"/>
                  <a:ext cx="1142666" cy="1142670"/>
                </a:xfrm>
                <a:prstGeom prst="ellipse">
                  <a:avLst/>
                </a:prstGeom>
                <a:gradFill>
                  <a:gsLst>
                    <a:gs pos="30000">
                      <a:schemeClr val="accent1"/>
                    </a:gs>
                    <a:gs pos="53000">
                      <a:srgbClr val="2574E7"/>
                    </a:gs>
                    <a:gs pos="76000">
                      <a:schemeClr val="accent2"/>
                    </a:gs>
                  </a:gsLst>
                  <a:path path="circle">
                    <a:fillToRect r="100000" b="100000"/>
                  </a:path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279400" dist="342900" dir="5400000" sx="88000" sy="88000" algn="t" rotWithShape="0">
                    <a:srgbClr val="1D78FA">
                      <a:alpha val="42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2400" kern="0" dirty="0">
                    <a:solidFill>
                      <a:prstClr val="white"/>
                    </a:solidFill>
                    <a:latin typeface="Hanson" pitchFamily="2" charset="0"/>
                    <a:ea typeface="思源黑体 CN Regular"/>
                  </a:endParaRPr>
                </a:p>
              </p:txBody>
            </p:sp>
          </p:grp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C3332410-9591-16BD-37B4-6BFD83B56E0B}"/>
                </a:ext>
              </a:extLst>
            </p:cNvPr>
            <p:cNvGrpSpPr/>
            <p:nvPr userDrawn="1"/>
          </p:nvGrpSpPr>
          <p:grpSpPr>
            <a:xfrm>
              <a:off x="3467997" y="1065884"/>
              <a:ext cx="2652270" cy="2926718"/>
              <a:chOff x="965396" y="1447574"/>
              <a:chExt cx="2652270" cy="2926718"/>
            </a:xfrm>
          </p:grpSpPr>
          <p:sp>
            <p:nvSpPr>
              <p:cNvPr id="22" name="矩形: 圆角 21">
                <a:extLst>
                  <a:ext uri="{FF2B5EF4-FFF2-40B4-BE49-F238E27FC236}">
                    <a16:creationId xmlns:a16="http://schemas.microsoft.com/office/drawing/2014/main" id="{6ACD0B18-4680-C64C-6979-DEE2D903449F}"/>
                  </a:ext>
                </a:extLst>
              </p:cNvPr>
              <p:cNvSpPr>
                <a:spLocks/>
              </p:cNvSpPr>
              <p:nvPr userDrawn="1"/>
            </p:nvSpPr>
            <p:spPr>
              <a:xfrm>
                <a:off x="965396" y="2007993"/>
                <a:ext cx="2652270" cy="2366299"/>
              </a:xfrm>
              <a:prstGeom prst="roundRect">
                <a:avLst>
                  <a:gd name="adj" fmla="val 4071"/>
                </a:avLst>
              </a:prstGeom>
              <a:gradFill flip="none" rotWithShape="1">
                <a:gsLst>
                  <a:gs pos="19000">
                    <a:schemeClr val="bg1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  <a:tileRect/>
              </a:gradFill>
              <a:ln w="12700" cap="flat" cmpd="sng" algn="ctr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16200000" scaled="1"/>
                  <a:tileRect/>
                </a:gradFill>
                <a:prstDash val="solid"/>
                <a:miter lim="800000"/>
              </a:ln>
              <a:effectLst>
                <a:outerShdw blurRad="495300" dist="304800" dir="2700000" sx="95000" sy="95000" algn="tl" rotWithShape="0">
                  <a:srgbClr val="1D78FA">
                    <a:lumMod val="40000"/>
                    <a:lumOff val="60000"/>
                    <a:alpha val="10000"/>
                  </a:srgb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57007971-C880-D019-BF8C-489D9F2AF504}"/>
                  </a:ext>
                </a:extLst>
              </p:cNvPr>
              <p:cNvGrpSpPr/>
              <p:nvPr userDrawn="1"/>
            </p:nvGrpSpPr>
            <p:grpSpPr>
              <a:xfrm>
                <a:off x="1699195" y="1447574"/>
                <a:ext cx="1121889" cy="1121889"/>
                <a:chOff x="1165727" y="1713329"/>
                <a:chExt cx="1678382" cy="1678382"/>
              </a:xfrm>
            </p:grpSpPr>
            <p:sp>
              <p:nvSpPr>
                <p:cNvPr id="24" name="椭圆 23">
                  <a:extLst>
                    <a:ext uri="{FF2B5EF4-FFF2-40B4-BE49-F238E27FC236}">
                      <a16:creationId xmlns:a16="http://schemas.microsoft.com/office/drawing/2014/main" id="{75C47C3F-18F3-BB11-C70F-D30D312D7702}"/>
                    </a:ext>
                  </a:extLst>
                </p:cNvPr>
                <p:cNvSpPr/>
                <p:nvPr/>
              </p:nvSpPr>
              <p:spPr>
                <a:xfrm rot="19741494">
                  <a:off x="1165727" y="1713329"/>
                  <a:ext cx="1678382" cy="1678382"/>
                </a:xfrm>
                <a:prstGeom prst="ellipse">
                  <a:avLst/>
                </a:prstGeom>
                <a:gradFill flip="none" rotWithShape="1">
                  <a:gsLst>
                    <a:gs pos="53000">
                      <a:schemeClr val="accent1">
                        <a:lumMod val="20000"/>
                        <a:lumOff val="80000"/>
                        <a:alpha val="22000"/>
                      </a:schemeClr>
                    </a:gs>
                    <a:gs pos="100000">
                      <a:schemeClr val="accent1">
                        <a:alpha val="1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Roboto Regular"/>
                    <a:ea typeface="思源黑体 CN Regular"/>
                  </a:endParaRPr>
                </a:p>
              </p:txBody>
            </p:sp>
            <p:sp>
              <p:nvSpPr>
                <p:cNvPr id="25" name="椭圆 24">
                  <a:extLst>
                    <a:ext uri="{FF2B5EF4-FFF2-40B4-BE49-F238E27FC236}">
                      <a16:creationId xmlns:a16="http://schemas.microsoft.com/office/drawing/2014/main" id="{D4D8F3D2-AEF0-ABEE-6877-4B9B36C951F7}"/>
                    </a:ext>
                  </a:extLst>
                </p:cNvPr>
                <p:cNvSpPr/>
                <p:nvPr/>
              </p:nvSpPr>
              <p:spPr>
                <a:xfrm>
                  <a:off x="1433585" y="1981185"/>
                  <a:ext cx="1142666" cy="1142670"/>
                </a:xfrm>
                <a:prstGeom prst="ellipse">
                  <a:avLst/>
                </a:prstGeom>
                <a:gradFill>
                  <a:gsLst>
                    <a:gs pos="30000">
                      <a:schemeClr val="accent1"/>
                    </a:gs>
                    <a:gs pos="53000">
                      <a:srgbClr val="2574E7"/>
                    </a:gs>
                    <a:gs pos="76000">
                      <a:schemeClr val="accent2"/>
                    </a:gs>
                  </a:gsLst>
                  <a:path path="circle">
                    <a:fillToRect r="100000" b="100000"/>
                  </a:path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279400" dist="342900" dir="5400000" sx="88000" sy="88000" algn="t" rotWithShape="0">
                    <a:srgbClr val="1D78FA">
                      <a:alpha val="42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2400" kern="0" dirty="0">
                    <a:solidFill>
                      <a:prstClr val="white"/>
                    </a:solidFill>
                    <a:latin typeface="Hanson" pitchFamily="2" charset="0"/>
                    <a:ea typeface="思源黑体 CN Regular"/>
                  </a:endParaRPr>
                </a:p>
              </p:txBody>
            </p:sp>
          </p:grp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4F2C8F90-A323-53A2-22DA-FA66506B581A}"/>
                </a:ext>
              </a:extLst>
            </p:cNvPr>
            <p:cNvGrpSpPr/>
            <p:nvPr userDrawn="1"/>
          </p:nvGrpSpPr>
          <p:grpSpPr>
            <a:xfrm>
              <a:off x="6403085" y="1065884"/>
              <a:ext cx="2652270" cy="2926718"/>
              <a:chOff x="965396" y="1447574"/>
              <a:chExt cx="2652270" cy="2926718"/>
            </a:xfrm>
          </p:grpSpPr>
          <p:sp>
            <p:nvSpPr>
              <p:cNvPr id="27" name="矩形: 圆角 26">
                <a:extLst>
                  <a:ext uri="{FF2B5EF4-FFF2-40B4-BE49-F238E27FC236}">
                    <a16:creationId xmlns:a16="http://schemas.microsoft.com/office/drawing/2014/main" id="{83CF4DA5-C38A-4BC3-9BD4-0C34E5A402A9}"/>
                  </a:ext>
                </a:extLst>
              </p:cNvPr>
              <p:cNvSpPr>
                <a:spLocks/>
              </p:cNvSpPr>
              <p:nvPr userDrawn="1"/>
            </p:nvSpPr>
            <p:spPr>
              <a:xfrm>
                <a:off x="965396" y="2007993"/>
                <a:ext cx="2652270" cy="2366299"/>
              </a:xfrm>
              <a:prstGeom prst="roundRect">
                <a:avLst>
                  <a:gd name="adj" fmla="val 4071"/>
                </a:avLst>
              </a:prstGeom>
              <a:gradFill flip="none" rotWithShape="1">
                <a:gsLst>
                  <a:gs pos="19000">
                    <a:schemeClr val="bg1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  <a:tileRect/>
              </a:gradFill>
              <a:ln w="12700" cap="flat" cmpd="sng" algn="ctr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16200000" scaled="1"/>
                  <a:tileRect/>
                </a:gradFill>
                <a:prstDash val="solid"/>
                <a:miter lim="800000"/>
              </a:ln>
              <a:effectLst>
                <a:outerShdw blurRad="495300" dist="304800" dir="2700000" sx="95000" sy="95000" algn="tl" rotWithShape="0">
                  <a:srgbClr val="1D78FA">
                    <a:lumMod val="40000"/>
                    <a:lumOff val="60000"/>
                    <a:alpha val="10000"/>
                  </a:srgb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0474751C-605E-B7B1-059F-724766287A84}"/>
                  </a:ext>
                </a:extLst>
              </p:cNvPr>
              <p:cNvGrpSpPr/>
              <p:nvPr userDrawn="1"/>
            </p:nvGrpSpPr>
            <p:grpSpPr>
              <a:xfrm>
                <a:off x="1699195" y="1447574"/>
                <a:ext cx="1121889" cy="1121889"/>
                <a:chOff x="1165727" y="1713329"/>
                <a:chExt cx="1678382" cy="1678382"/>
              </a:xfrm>
            </p:grpSpPr>
            <p:sp>
              <p:nvSpPr>
                <p:cNvPr id="29" name="椭圆 28">
                  <a:extLst>
                    <a:ext uri="{FF2B5EF4-FFF2-40B4-BE49-F238E27FC236}">
                      <a16:creationId xmlns:a16="http://schemas.microsoft.com/office/drawing/2014/main" id="{B4A025E9-5D21-0BCD-4781-CDAE173AA4EB}"/>
                    </a:ext>
                  </a:extLst>
                </p:cNvPr>
                <p:cNvSpPr/>
                <p:nvPr/>
              </p:nvSpPr>
              <p:spPr>
                <a:xfrm rot="19741494">
                  <a:off x="1165727" y="1713329"/>
                  <a:ext cx="1678382" cy="1678382"/>
                </a:xfrm>
                <a:prstGeom prst="ellipse">
                  <a:avLst/>
                </a:prstGeom>
                <a:gradFill flip="none" rotWithShape="1">
                  <a:gsLst>
                    <a:gs pos="53000">
                      <a:schemeClr val="accent1">
                        <a:lumMod val="20000"/>
                        <a:lumOff val="80000"/>
                        <a:alpha val="22000"/>
                      </a:schemeClr>
                    </a:gs>
                    <a:gs pos="100000">
                      <a:schemeClr val="accent1">
                        <a:alpha val="1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Roboto Regular"/>
                    <a:ea typeface="思源黑体 CN Regular"/>
                  </a:endParaRPr>
                </a:p>
              </p:txBody>
            </p:sp>
            <p:sp>
              <p:nvSpPr>
                <p:cNvPr id="30" name="椭圆 29">
                  <a:extLst>
                    <a:ext uri="{FF2B5EF4-FFF2-40B4-BE49-F238E27FC236}">
                      <a16:creationId xmlns:a16="http://schemas.microsoft.com/office/drawing/2014/main" id="{7BEF5DE5-4BF5-C9EF-AC50-7B535107F1B5}"/>
                    </a:ext>
                  </a:extLst>
                </p:cNvPr>
                <p:cNvSpPr/>
                <p:nvPr/>
              </p:nvSpPr>
              <p:spPr>
                <a:xfrm>
                  <a:off x="1433585" y="1981185"/>
                  <a:ext cx="1142666" cy="1142670"/>
                </a:xfrm>
                <a:prstGeom prst="ellipse">
                  <a:avLst/>
                </a:prstGeom>
                <a:gradFill>
                  <a:gsLst>
                    <a:gs pos="30000">
                      <a:schemeClr val="accent1"/>
                    </a:gs>
                    <a:gs pos="53000">
                      <a:srgbClr val="2574E7"/>
                    </a:gs>
                    <a:gs pos="76000">
                      <a:schemeClr val="accent2"/>
                    </a:gs>
                  </a:gsLst>
                  <a:path path="circle">
                    <a:fillToRect r="100000" b="100000"/>
                  </a:path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279400" dist="342900" dir="5400000" sx="88000" sy="88000" algn="t" rotWithShape="0">
                    <a:srgbClr val="1D78FA">
                      <a:alpha val="42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2400" kern="0" dirty="0">
                    <a:solidFill>
                      <a:prstClr val="white"/>
                    </a:solidFill>
                    <a:latin typeface="Hanson" pitchFamily="2" charset="0"/>
                    <a:ea typeface="思源黑体 CN Regular"/>
                  </a:endParaRPr>
                </a:p>
              </p:txBody>
            </p:sp>
          </p:grp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BEC06918-AB4D-1DAB-87BB-D8308193A4FB}"/>
                </a:ext>
              </a:extLst>
            </p:cNvPr>
            <p:cNvGrpSpPr/>
            <p:nvPr userDrawn="1"/>
          </p:nvGrpSpPr>
          <p:grpSpPr>
            <a:xfrm>
              <a:off x="9338172" y="1065884"/>
              <a:ext cx="2652270" cy="2926718"/>
              <a:chOff x="965396" y="1447574"/>
              <a:chExt cx="2652270" cy="2926718"/>
            </a:xfrm>
          </p:grpSpPr>
          <p:sp>
            <p:nvSpPr>
              <p:cNvPr id="32" name="矩形: 圆角 31">
                <a:extLst>
                  <a:ext uri="{FF2B5EF4-FFF2-40B4-BE49-F238E27FC236}">
                    <a16:creationId xmlns:a16="http://schemas.microsoft.com/office/drawing/2014/main" id="{9B32D1FE-6A36-23C4-0F8A-87185D83FDC1}"/>
                  </a:ext>
                </a:extLst>
              </p:cNvPr>
              <p:cNvSpPr>
                <a:spLocks/>
              </p:cNvSpPr>
              <p:nvPr userDrawn="1"/>
            </p:nvSpPr>
            <p:spPr>
              <a:xfrm>
                <a:off x="965396" y="2007993"/>
                <a:ext cx="2652270" cy="2366299"/>
              </a:xfrm>
              <a:prstGeom prst="roundRect">
                <a:avLst>
                  <a:gd name="adj" fmla="val 4071"/>
                </a:avLst>
              </a:prstGeom>
              <a:gradFill flip="none" rotWithShape="1">
                <a:gsLst>
                  <a:gs pos="19000">
                    <a:schemeClr val="bg1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  <a:tileRect/>
              </a:gradFill>
              <a:ln w="12700" cap="flat" cmpd="sng" algn="ctr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16200000" scaled="1"/>
                  <a:tileRect/>
                </a:gradFill>
                <a:prstDash val="solid"/>
                <a:miter lim="800000"/>
              </a:ln>
              <a:effectLst>
                <a:outerShdw blurRad="495300" dist="304800" dir="2700000" sx="95000" sy="95000" algn="tl" rotWithShape="0">
                  <a:srgbClr val="1D78FA">
                    <a:lumMod val="40000"/>
                    <a:lumOff val="60000"/>
                    <a:alpha val="10000"/>
                  </a:srgb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Roboto Regular"/>
                  <a:ea typeface="思源黑体 CN Regular"/>
                </a:endParaRPr>
              </a:p>
            </p:txBody>
          </p:sp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B859F77E-AAD8-536E-99B8-10418C82CC95}"/>
                  </a:ext>
                </a:extLst>
              </p:cNvPr>
              <p:cNvGrpSpPr/>
              <p:nvPr userDrawn="1"/>
            </p:nvGrpSpPr>
            <p:grpSpPr>
              <a:xfrm>
                <a:off x="1699195" y="1447574"/>
                <a:ext cx="1121889" cy="1121889"/>
                <a:chOff x="1165727" y="1713329"/>
                <a:chExt cx="1678382" cy="1678382"/>
              </a:xfrm>
            </p:grpSpPr>
            <p:sp>
              <p:nvSpPr>
                <p:cNvPr id="34" name="椭圆 33">
                  <a:extLst>
                    <a:ext uri="{FF2B5EF4-FFF2-40B4-BE49-F238E27FC236}">
                      <a16:creationId xmlns:a16="http://schemas.microsoft.com/office/drawing/2014/main" id="{9CD0ADEE-86F8-722A-0364-342F6F51E5C3}"/>
                    </a:ext>
                  </a:extLst>
                </p:cNvPr>
                <p:cNvSpPr/>
                <p:nvPr/>
              </p:nvSpPr>
              <p:spPr>
                <a:xfrm rot="19741494">
                  <a:off x="1165727" y="1713329"/>
                  <a:ext cx="1678382" cy="1678382"/>
                </a:xfrm>
                <a:prstGeom prst="ellipse">
                  <a:avLst/>
                </a:prstGeom>
                <a:gradFill flip="none" rotWithShape="1">
                  <a:gsLst>
                    <a:gs pos="53000">
                      <a:schemeClr val="accent1">
                        <a:lumMod val="20000"/>
                        <a:lumOff val="80000"/>
                        <a:alpha val="22000"/>
                      </a:schemeClr>
                    </a:gs>
                    <a:gs pos="100000">
                      <a:schemeClr val="accent1">
                        <a:alpha val="1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kern="0">
                    <a:solidFill>
                      <a:prstClr val="white"/>
                    </a:solidFill>
                    <a:latin typeface="Roboto Regular"/>
                    <a:ea typeface="思源黑体 CN Regular"/>
                  </a:endParaRPr>
                </a:p>
              </p:txBody>
            </p:sp>
            <p:sp>
              <p:nvSpPr>
                <p:cNvPr id="35" name="椭圆 34">
                  <a:extLst>
                    <a:ext uri="{FF2B5EF4-FFF2-40B4-BE49-F238E27FC236}">
                      <a16:creationId xmlns:a16="http://schemas.microsoft.com/office/drawing/2014/main" id="{BD800711-E0D5-86A5-6B43-C9AF4643337E}"/>
                    </a:ext>
                  </a:extLst>
                </p:cNvPr>
                <p:cNvSpPr/>
                <p:nvPr/>
              </p:nvSpPr>
              <p:spPr>
                <a:xfrm>
                  <a:off x="1433585" y="1981185"/>
                  <a:ext cx="1142666" cy="1142670"/>
                </a:xfrm>
                <a:prstGeom prst="ellipse">
                  <a:avLst/>
                </a:prstGeom>
                <a:gradFill>
                  <a:gsLst>
                    <a:gs pos="30000">
                      <a:schemeClr val="accent1"/>
                    </a:gs>
                    <a:gs pos="53000">
                      <a:srgbClr val="2574E7"/>
                    </a:gs>
                    <a:gs pos="76000">
                      <a:schemeClr val="accent2"/>
                    </a:gs>
                  </a:gsLst>
                  <a:path path="circle">
                    <a:fillToRect r="100000" b="100000"/>
                  </a:path>
                </a:gradFill>
                <a:ln w="12700" cap="flat" cmpd="sng" algn="ctr">
                  <a:noFill/>
                  <a:prstDash val="solid"/>
                  <a:miter lim="800000"/>
                </a:ln>
                <a:effectLst>
                  <a:outerShdw blurRad="279400" dist="342900" dir="5400000" sx="88000" sy="88000" algn="t" rotWithShape="0">
                    <a:srgbClr val="1D78FA">
                      <a:alpha val="42000"/>
                    </a:srgbClr>
                  </a:outerShdw>
                </a:effectLst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2400" kern="0" dirty="0">
                    <a:solidFill>
                      <a:prstClr val="white"/>
                    </a:solidFill>
                    <a:latin typeface="Hanson" pitchFamily="2" charset="0"/>
                    <a:ea typeface="思源黑体 CN Regular"/>
                  </a:endParaRPr>
                </a:p>
              </p:txBody>
            </p:sp>
          </p:grpSp>
        </p:grpSp>
      </p:grpSp>
      <p:pic>
        <p:nvPicPr>
          <p:cNvPr id="5" name="Picture 10">
            <a:extLst>
              <a:ext uri="{FF2B5EF4-FFF2-40B4-BE49-F238E27FC236}">
                <a16:creationId xmlns:a16="http://schemas.microsoft.com/office/drawing/2014/main" id="{67F26386-F13F-91FC-72B5-98B0012829C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862" y="1670303"/>
            <a:ext cx="12203723" cy="5187697"/>
          </a:xfrm>
          <a:prstGeom prst="rect">
            <a:avLst/>
          </a:prstGeom>
        </p:spPr>
      </p:pic>
      <p:sp>
        <p:nvSpPr>
          <p:cNvPr id="37" name="文本占位符 11">
            <a:extLst>
              <a:ext uri="{FF2B5EF4-FFF2-40B4-BE49-F238E27FC236}">
                <a16:creationId xmlns:a16="http://schemas.microsoft.com/office/drawing/2014/main" id="{3CE1D224-A0B6-B174-DFC3-7787D06696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131064" y="457985"/>
            <a:ext cx="1929869" cy="646331"/>
          </a:xfrm>
        </p:spPr>
        <p:txBody>
          <a:bodyPr wrap="square" lIns="0" rIns="0">
            <a:spAutoFit/>
          </a:bodyPr>
          <a:lstStyle>
            <a:lvl1pPr marL="0" indent="0" algn="ctr">
              <a:buNone/>
              <a:defRPr sz="40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目录</a:t>
            </a:r>
          </a:p>
        </p:txBody>
      </p:sp>
      <p:sp>
        <p:nvSpPr>
          <p:cNvPr id="40" name="文本占位符 39">
            <a:extLst>
              <a:ext uri="{FF2B5EF4-FFF2-40B4-BE49-F238E27FC236}">
                <a16:creationId xmlns:a16="http://schemas.microsoft.com/office/drawing/2014/main" id="{3C6BC7D4-A9E0-EEF6-BEDB-D5952755904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01434" y="1668058"/>
            <a:ext cx="914400" cy="480131"/>
          </a:xfrm>
        </p:spPr>
        <p:txBody>
          <a:bodyPr>
            <a:spAutoFit/>
          </a:bodyPr>
          <a:lstStyle>
            <a:lvl1pPr marL="0" indent="0" algn="ctr">
              <a:buFontTx/>
              <a:buNone/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41" name="文本占位符 39">
            <a:extLst>
              <a:ext uri="{FF2B5EF4-FFF2-40B4-BE49-F238E27FC236}">
                <a16:creationId xmlns:a16="http://schemas.microsoft.com/office/drawing/2014/main" id="{2CD34150-951D-8CF8-EF23-80125D72F21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29855" y="1689247"/>
            <a:ext cx="914400" cy="480131"/>
          </a:xfrm>
        </p:spPr>
        <p:txBody>
          <a:bodyPr>
            <a:spAutoFit/>
          </a:bodyPr>
          <a:lstStyle>
            <a:lvl1pPr marL="0" indent="0" algn="ctr">
              <a:buFontTx/>
              <a:buNone/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43" name="文本占位符 39">
            <a:extLst>
              <a:ext uri="{FF2B5EF4-FFF2-40B4-BE49-F238E27FC236}">
                <a16:creationId xmlns:a16="http://schemas.microsoft.com/office/drawing/2014/main" id="{3B5EB1EB-953F-5E1B-D5FD-9B280DD0B33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60124" y="1668057"/>
            <a:ext cx="914400" cy="480131"/>
          </a:xfrm>
        </p:spPr>
        <p:txBody>
          <a:bodyPr>
            <a:spAutoFit/>
          </a:bodyPr>
          <a:lstStyle>
            <a:lvl1pPr marL="0" indent="0" algn="ctr">
              <a:buFontTx/>
              <a:buNone/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44" name="文本占位符 39">
            <a:extLst>
              <a:ext uri="{FF2B5EF4-FFF2-40B4-BE49-F238E27FC236}">
                <a16:creationId xmlns:a16="http://schemas.microsoft.com/office/drawing/2014/main" id="{81F6C5C1-6000-B42D-A279-D1719374633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97522" y="1668056"/>
            <a:ext cx="914400" cy="480131"/>
          </a:xfrm>
        </p:spPr>
        <p:txBody>
          <a:bodyPr>
            <a:spAutoFit/>
          </a:bodyPr>
          <a:lstStyle>
            <a:lvl1pPr marL="0" indent="0" algn="ctr">
              <a:buFontTx/>
              <a:buNone/>
              <a:defRPr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45" name="文本占位符 39">
            <a:extLst>
              <a:ext uri="{FF2B5EF4-FFF2-40B4-BE49-F238E27FC236}">
                <a16:creationId xmlns:a16="http://schemas.microsoft.com/office/drawing/2014/main" id="{26ADEFB7-8758-84BC-2915-752FEA22BA6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52638" y="2547061"/>
            <a:ext cx="2400468" cy="484300"/>
          </a:xfrm>
        </p:spPr>
        <p:txBody>
          <a:bodyPr wrap="square">
            <a:spAutoFit/>
          </a:bodyPr>
          <a:lstStyle>
            <a:lvl1pPr marL="0" indent="0" algn="ctr">
              <a:buFontTx/>
              <a:buNone/>
              <a:defRPr b="1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输入标题文本</a:t>
            </a:r>
          </a:p>
        </p:txBody>
      </p:sp>
      <p:sp>
        <p:nvSpPr>
          <p:cNvPr id="46" name="文本占位符 39">
            <a:extLst>
              <a:ext uri="{FF2B5EF4-FFF2-40B4-BE49-F238E27FC236}">
                <a16:creationId xmlns:a16="http://schemas.microsoft.com/office/drawing/2014/main" id="{9D874994-D75F-07CD-A653-A10207E47C2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428222" y="2532738"/>
            <a:ext cx="2400468" cy="484300"/>
          </a:xfrm>
        </p:spPr>
        <p:txBody>
          <a:bodyPr wrap="square">
            <a:spAutoFit/>
          </a:bodyPr>
          <a:lstStyle>
            <a:lvl1pPr marL="0" indent="0" algn="ctr">
              <a:buFontTx/>
              <a:buNone/>
              <a:defRPr b="1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输入标题文本</a:t>
            </a:r>
          </a:p>
        </p:txBody>
      </p:sp>
      <p:sp>
        <p:nvSpPr>
          <p:cNvPr id="47" name="文本占位符 39">
            <a:extLst>
              <a:ext uri="{FF2B5EF4-FFF2-40B4-BE49-F238E27FC236}">
                <a16:creationId xmlns:a16="http://schemas.microsoft.com/office/drawing/2014/main" id="{12FF95BC-E615-C604-1F10-1AFE4269084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399513" y="2532738"/>
            <a:ext cx="2400468" cy="484300"/>
          </a:xfrm>
        </p:spPr>
        <p:txBody>
          <a:bodyPr wrap="square">
            <a:spAutoFit/>
          </a:bodyPr>
          <a:lstStyle>
            <a:lvl1pPr marL="0" indent="0" algn="ctr">
              <a:buFontTx/>
              <a:buNone/>
              <a:defRPr b="1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输入标题文本</a:t>
            </a:r>
          </a:p>
        </p:txBody>
      </p:sp>
      <p:sp>
        <p:nvSpPr>
          <p:cNvPr id="48" name="文本占位符 39">
            <a:extLst>
              <a:ext uri="{FF2B5EF4-FFF2-40B4-BE49-F238E27FC236}">
                <a16:creationId xmlns:a16="http://schemas.microsoft.com/office/drawing/2014/main" id="{92AD96D4-475B-494F-0287-97F45E71BE4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325076" y="2532738"/>
            <a:ext cx="2400468" cy="484300"/>
          </a:xfrm>
        </p:spPr>
        <p:txBody>
          <a:bodyPr wrap="square">
            <a:spAutoFit/>
          </a:bodyPr>
          <a:lstStyle>
            <a:lvl1pPr marL="0" indent="0" algn="ctr">
              <a:buFontTx/>
              <a:buNone/>
              <a:defRPr b="1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输入标题文本</a:t>
            </a:r>
          </a:p>
        </p:txBody>
      </p:sp>
    </p:spTree>
    <p:extLst>
      <p:ext uri="{BB962C8B-B14F-4D97-AF65-F5344CB8AC3E}">
        <p14:creationId xmlns:p14="http://schemas.microsoft.com/office/powerpoint/2010/main" val="7863651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id="{90D5CD4E-822C-53B0-9781-E89C46AB640F}"/>
              </a:ext>
            </a:extLst>
          </p:cNvPr>
          <p:cNvSpPr/>
          <p:nvPr userDrawn="1"/>
        </p:nvSpPr>
        <p:spPr>
          <a:xfrm>
            <a:off x="0" y="6200775"/>
            <a:ext cx="12192000" cy="667024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571500" dist="88900" dir="16200000" sx="98000" sy="98000" rotWithShape="0">
              <a:srgbClr val="1D78FA">
                <a:lumMod val="50000"/>
                <a:alpha val="21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27" name="文本占位符 11">
            <a:extLst>
              <a:ext uri="{FF2B5EF4-FFF2-40B4-BE49-F238E27FC236}">
                <a16:creationId xmlns:a16="http://schemas.microsoft.com/office/drawing/2014/main" id="{97A3EADE-ACA1-EB96-4F2D-120CEA92E71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74512" y="425468"/>
            <a:ext cx="3402072" cy="330184"/>
          </a:xfrm>
        </p:spPr>
        <p:txBody>
          <a:bodyPr lIns="0" rIns="0">
            <a:noAutofit/>
          </a:bodyPr>
          <a:lstStyle>
            <a:lvl1pPr marL="0" indent="0">
              <a:buNone/>
              <a:defRPr sz="280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单击此处编辑主标题</a:t>
            </a:r>
          </a:p>
        </p:txBody>
      </p:sp>
    </p:spTree>
    <p:extLst>
      <p:ext uri="{BB962C8B-B14F-4D97-AF65-F5344CB8AC3E}">
        <p14:creationId xmlns:p14="http://schemas.microsoft.com/office/powerpoint/2010/main" val="3626210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仅标题">
    <p:bg>
      <p:bgPr>
        <a:gradFill flip="none" rotWithShape="1">
          <a:gsLst>
            <a:gs pos="0">
              <a:schemeClr val="accent1">
                <a:alpha val="21000"/>
              </a:schemeClr>
            </a:gs>
            <a:gs pos="100000">
              <a:schemeClr val="accent2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摩天大楼的免费图片">
            <a:extLst>
              <a:ext uri="{FF2B5EF4-FFF2-40B4-BE49-F238E27FC236}">
                <a16:creationId xmlns:a16="http://schemas.microsoft.com/office/drawing/2014/main" id="{DF1A5179-E83A-4B4B-99F5-F0B7C35D1F1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4714" y="-4976"/>
            <a:ext cx="10287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CB38CDE3-603A-7CE3-4D08-0BC3806E0E99}"/>
              </a:ext>
            </a:extLst>
          </p:cNvPr>
          <p:cNvSpPr/>
          <p:nvPr userDrawn="1"/>
        </p:nvSpPr>
        <p:spPr>
          <a:xfrm>
            <a:off x="2" y="4976"/>
            <a:ext cx="12191998" cy="6858000"/>
          </a:xfrm>
          <a:prstGeom prst="rect">
            <a:avLst/>
          </a:prstGeom>
          <a:gradFill>
            <a:gsLst>
              <a:gs pos="50000">
                <a:schemeClr val="accent2"/>
              </a:gs>
              <a:gs pos="0">
                <a:schemeClr val="accent1">
                  <a:alpha val="21000"/>
                </a:schemeClr>
              </a:gs>
              <a:gs pos="100000">
                <a:schemeClr val="accent2"/>
              </a:gs>
            </a:gsLst>
            <a:lin ang="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: 对角圆角 15">
            <a:extLst>
              <a:ext uri="{FF2B5EF4-FFF2-40B4-BE49-F238E27FC236}">
                <a16:creationId xmlns:a16="http://schemas.microsoft.com/office/drawing/2014/main" id="{1B8879DB-E3F4-5130-E303-9DB7FF790DBF}"/>
              </a:ext>
            </a:extLst>
          </p:cNvPr>
          <p:cNvSpPr/>
          <p:nvPr userDrawn="1"/>
        </p:nvSpPr>
        <p:spPr>
          <a:xfrm rot="18780000">
            <a:off x="9461918" y="4427571"/>
            <a:ext cx="2724143" cy="1200726"/>
          </a:xfrm>
          <a:prstGeom prst="round2DiagRect">
            <a:avLst>
              <a:gd name="adj1" fmla="val 0"/>
              <a:gd name="adj2" fmla="val 50000"/>
            </a:avLst>
          </a:prstGeom>
          <a:solidFill>
            <a:sysClr val="window" lastClr="FFFFFF">
              <a:alpha val="10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17" name="矩形: 对角圆角 16">
            <a:extLst>
              <a:ext uri="{FF2B5EF4-FFF2-40B4-BE49-F238E27FC236}">
                <a16:creationId xmlns:a16="http://schemas.microsoft.com/office/drawing/2014/main" id="{E644C7D4-95E7-39A9-FC61-825C6B7456AC}"/>
              </a:ext>
            </a:extLst>
          </p:cNvPr>
          <p:cNvSpPr/>
          <p:nvPr userDrawn="1"/>
        </p:nvSpPr>
        <p:spPr>
          <a:xfrm rot="18780000">
            <a:off x="6566135" y="1296611"/>
            <a:ext cx="2724143" cy="1200726"/>
          </a:xfrm>
          <a:prstGeom prst="round2DiagRect">
            <a:avLst>
              <a:gd name="adj1" fmla="val 0"/>
              <a:gd name="adj2" fmla="val 50000"/>
            </a:avLst>
          </a:prstGeom>
          <a:solidFill>
            <a:sysClr val="window" lastClr="FFFFFF">
              <a:alpha val="10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18" name="矩形: 对角圆角 17">
            <a:extLst>
              <a:ext uri="{FF2B5EF4-FFF2-40B4-BE49-F238E27FC236}">
                <a16:creationId xmlns:a16="http://schemas.microsoft.com/office/drawing/2014/main" id="{3FC6AF41-6486-035F-755B-DC30219F96F5}"/>
              </a:ext>
            </a:extLst>
          </p:cNvPr>
          <p:cNvSpPr/>
          <p:nvPr userDrawn="1"/>
        </p:nvSpPr>
        <p:spPr>
          <a:xfrm rot="18780000">
            <a:off x="6456997" y="2684165"/>
            <a:ext cx="5258403" cy="2171817"/>
          </a:xfrm>
          <a:prstGeom prst="round2DiagRect">
            <a:avLst>
              <a:gd name="adj1" fmla="val 0"/>
              <a:gd name="adj2" fmla="val 50000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647700" dist="279400" dir="5400000" sx="98000" sy="98000" algn="t" rotWithShape="0">
              <a:srgbClr val="1D78FA">
                <a:alpha val="17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2" name="文本占位符 11">
            <a:extLst>
              <a:ext uri="{FF2B5EF4-FFF2-40B4-BE49-F238E27FC236}">
                <a16:creationId xmlns:a16="http://schemas.microsoft.com/office/drawing/2014/main" id="{569736E4-8F6E-3E66-7897-79D94BE0396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27003" y="2152970"/>
            <a:ext cx="2496370" cy="646331"/>
          </a:xfrm>
        </p:spPr>
        <p:txBody>
          <a:bodyPr wrap="square" lIns="0" rIns="0">
            <a:spAutoFit/>
          </a:bodyPr>
          <a:lstStyle>
            <a:lvl1pPr marL="0" indent="0" algn="ctr">
              <a:buNone/>
              <a:defRPr sz="40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章节序号</a:t>
            </a:r>
          </a:p>
        </p:txBody>
      </p:sp>
      <p:sp>
        <p:nvSpPr>
          <p:cNvPr id="3" name="文本占位符 11">
            <a:extLst>
              <a:ext uri="{FF2B5EF4-FFF2-40B4-BE49-F238E27FC236}">
                <a16:creationId xmlns:a16="http://schemas.microsoft.com/office/drawing/2014/main" id="{44F35132-78C1-1AA3-3D8B-EEE38883CFB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27002" y="3105834"/>
            <a:ext cx="3177729" cy="646331"/>
          </a:xfrm>
        </p:spPr>
        <p:txBody>
          <a:bodyPr wrap="square" lIns="0" rIns="0">
            <a:spAutoFit/>
          </a:bodyPr>
          <a:lstStyle>
            <a:lvl1pPr marL="0" indent="0" algn="ctr">
              <a:buNone/>
              <a:defRPr sz="40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添加标题文本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88DCADF6-22F4-C43B-AC65-29299156281B}"/>
              </a:ext>
            </a:extLst>
          </p:cNvPr>
          <p:cNvGrpSpPr/>
          <p:nvPr userDrawn="1"/>
        </p:nvGrpSpPr>
        <p:grpSpPr>
          <a:xfrm>
            <a:off x="6496229" y="1566618"/>
            <a:ext cx="4450430" cy="4429212"/>
            <a:chOff x="6496229" y="1566618"/>
            <a:chExt cx="4450430" cy="4429212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E7A89F53-0B9E-B0DA-AAC0-B4E81F1B4B80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96465">
                          <a14:foregroundMark x1="17845" y1="76481" x2="28788" y2="99831"/>
                          <a14:foregroundMark x1="9091" y1="95093" x2="32323" y2="99831"/>
                          <a14:foregroundMark x1="15825" y1="92893" x2="168" y2="99831"/>
                          <a14:foregroundMark x1="96465" y1="79865" x2="96128" y2="99831"/>
                          <a14:foregroundMark x1="9596" y1="75804" x2="25253" y2="67174"/>
                          <a14:foregroundMark x1="12121" y1="68190" x2="22391" y2="48393"/>
                          <a14:foregroundMark x1="41919" y1="14382" x2="46970" y2="14382"/>
                          <a14:foregroundMark x1="42761" y1="14044" x2="47475" y2="13536"/>
                          <a14:foregroundMark x1="44276" y1="14552" x2="46465" y2="14552"/>
                          <a14:foregroundMark x1="20707" y1="50931" x2="29966" y2="39594"/>
                          <a14:foregroundMark x1="20875" y1="49915" x2="23906" y2="47547"/>
                          <a14:foregroundMark x1="21380" y1="48562" x2="27946" y2="38917"/>
                          <a14:foregroundMark x1="27946" y1="38917" x2="28620" y2="35025"/>
                          <a14:foregroundMark x1="23401" y1="43993" x2="28114" y2="37733"/>
                          <a14:foregroundMark x1="25758" y1="39255" x2="28620" y2="35702"/>
                          <a14:foregroundMark x1="27946" y1="36548" x2="29966" y2="32995"/>
                          <a14:foregroundMark x1="27778" y1="36717" x2="30976" y2="3367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96229" y="1566618"/>
              <a:ext cx="4450430" cy="4429212"/>
            </a:xfrm>
            <a:custGeom>
              <a:avLst/>
              <a:gdLst>
                <a:gd name="connsiteX0" fmla="*/ 3601921 w 4450430"/>
                <a:gd name="connsiteY0" fmla="*/ 666 h 4429212"/>
                <a:gd name="connsiteX1" fmla="*/ 4380407 w 4450430"/>
                <a:gd name="connsiteY1" fmla="*/ 291730 h 4429212"/>
                <a:gd name="connsiteX2" fmla="*/ 4450430 w 4450430"/>
                <a:gd name="connsiteY2" fmla="*/ 357028 h 4429212"/>
                <a:gd name="connsiteX3" fmla="*/ 4450430 w 4450430"/>
                <a:gd name="connsiteY3" fmla="*/ 1808884 h 4429212"/>
                <a:gd name="connsiteX4" fmla="*/ 2328955 w 4450430"/>
                <a:gd name="connsiteY4" fmla="*/ 4083887 h 4429212"/>
                <a:gd name="connsiteX5" fmla="*/ 794183 w 4450430"/>
                <a:gd name="connsiteY5" fmla="*/ 4137483 h 4429212"/>
                <a:gd name="connsiteX6" fmla="*/ 0 w 4450430"/>
                <a:gd name="connsiteY6" fmla="*/ 3396895 h 4429212"/>
                <a:gd name="connsiteX7" fmla="*/ 2845635 w 4450430"/>
                <a:gd name="connsiteY7" fmla="*/ 345325 h 4429212"/>
                <a:gd name="connsiteX8" fmla="*/ 3601921 w 4450430"/>
                <a:gd name="connsiteY8" fmla="*/ 666 h 4429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50430" h="4429212">
                  <a:moveTo>
                    <a:pt x="3601921" y="666"/>
                  </a:moveTo>
                  <a:cubicBezTo>
                    <a:pt x="3879660" y="-9033"/>
                    <a:pt x="4161099" y="87222"/>
                    <a:pt x="4380407" y="291730"/>
                  </a:cubicBezTo>
                  <a:lnTo>
                    <a:pt x="4450430" y="357028"/>
                  </a:lnTo>
                  <a:lnTo>
                    <a:pt x="4450430" y="1808884"/>
                  </a:lnTo>
                  <a:lnTo>
                    <a:pt x="2328955" y="4083887"/>
                  </a:lnTo>
                  <a:cubicBezTo>
                    <a:pt x="1919939" y="4522503"/>
                    <a:pt x="1232799" y="4546498"/>
                    <a:pt x="794183" y="4137483"/>
                  </a:cubicBezTo>
                  <a:lnTo>
                    <a:pt x="0" y="3396895"/>
                  </a:lnTo>
                  <a:lnTo>
                    <a:pt x="2845635" y="345325"/>
                  </a:lnTo>
                  <a:cubicBezTo>
                    <a:pt x="3050143" y="126018"/>
                    <a:pt x="3324182" y="10365"/>
                    <a:pt x="3601921" y="666"/>
                  </a:cubicBez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5BCD14D0-BF45-F3BD-0F89-97CE3E7D5AF1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9727" b="99891" l="2295" r="96721">
                          <a14:foregroundMark x1="20000" y1="83060" x2="31967" y2="99891"/>
                          <a14:foregroundMark x1="11475" y1="95082" x2="39836" y2="98907"/>
                          <a14:foregroundMark x1="2459" y1="98251" x2="18197" y2="93661"/>
                          <a14:foregroundMark x1="96230" y1="98689" x2="96721" y2="85246"/>
                          <a14:foregroundMark x1="11967" y1="82623" x2="27213" y2="77049"/>
                          <a14:foregroundMark x1="14426" y1="77705" x2="24426" y2="64918"/>
                          <a14:foregroundMark x1="43443" y1="42951" x2="48361" y2="42951"/>
                          <a14:foregroundMark x1="44262" y1="42732" x2="48852" y2="42404"/>
                          <a14:foregroundMark x1="45738" y1="43060" x2="47869" y2="43060"/>
                          <a14:foregroundMark x1="22787" y1="66557" x2="31803" y2="59235"/>
                          <a14:foregroundMark x1="22951" y1="65902" x2="25902" y2="64372"/>
                          <a14:foregroundMark x1="23443" y1="65027" x2="29836" y2="58798"/>
                          <a14:foregroundMark x1="29836" y1="58798" x2="30492" y2="56284"/>
                          <a14:foregroundMark x1="25410" y1="62077" x2="30000" y2="58033"/>
                          <a14:foregroundMark x1="27705" y1="59016" x2="30492" y2="56721"/>
                          <a14:foregroundMark x1="29836" y1="57268" x2="31803" y2="54973"/>
                          <a14:foregroundMark x1="29672" y1="57377" x2="32787" y2="5541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5959" t="36499" r="12578" b="26103"/>
            <a:stretch>
              <a:fillRect/>
            </a:stretch>
          </p:blipFill>
          <p:spPr bwMode="auto">
            <a:xfrm>
              <a:off x="6657277" y="1739593"/>
              <a:ext cx="3724507" cy="2564780"/>
            </a:xfrm>
            <a:custGeom>
              <a:avLst/>
              <a:gdLst>
                <a:gd name="connsiteX0" fmla="*/ 1884556 w 3724507"/>
                <a:gd name="connsiteY0" fmla="*/ 0 h 2564780"/>
                <a:gd name="connsiteX1" fmla="*/ 2252546 w 3724507"/>
                <a:gd name="connsiteY1" fmla="*/ 189571 h 2564780"/>
                <a:gd name="connsiteX2" fmla="*/ 3178098 w 3724507"/>
                <a:gd name="connsiteY2" fmla="*/ 669073 h 2564780"/>
                <a:gd name="connsiteX3" fmla="*/ 3724507 w 3724507"/>
                <a:gd name="connsiteY3" fmla="*/ 1594624 h 2564780"/>
                <a:gd name="connsiteX4" fmla="*/ 3713356 w 3724507"/>
                <a:gd name="connsiteY4" fmla="*/ 2263697 h 2564780"/>
                <a:gd name="connsiteX5" fmla="*/ 1806498 w 3724507"/>
                <a:gd name="connsiteY5" fmla="*/ 2564780 h 2564780"/>
                <a:gd name="connsiteX6" fmla="*/ 323385 w 3724507"/>
                <a:gd name="connsiteY6" fmla="*/ 2509024 h 2564780"/>
                <a:gd name="connsiteX7" fmla="*/ 0 w 3724507"/>
                <a:gd name="connsiteY7" fmla="*/ 1895707 h 2564780"/>
                <a:gd name="connsiteX8" fmla="*/ 1416205 w 3724507"/>
                <a:gd name="connsiteY8" fmla="*/ 301083 h 2564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24507" h="2564780">
                  <a:moveTo>
                    <a:pt x="1884556" y="0"/>
                  </a:moveTo>
                  <a:lnTo>
                    <a:pt x="2252546" y="189571"/>
                  </a:lnTo>
                  <a:lnTo>
                    <a:pt x="3178098" y="669073"/>
                  </a:lnTo>
                  <a:lnTo>
                    <a:pt x="3724507" y="1594624"/>
                  </a:lnTo>
                  <a:lnTo>
                    <a:pt x="3713356" y="2263697"/>
                  </a:lnTo>
                  <a:lnTo>
                    <a:pt x="1806498" y="2564780"/>
                  </a:lnTo>
                  <a:lnTo>
                    <a:pt x="323385" y="2509024"/>
                  </a:lnTo>
                  <a:lnTo>
                    <a:pt x="0" y="1895707"/>
                  </a:lnTo>
                  <a:lnTo>
                    <a:pt x="1416205" y="301083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877798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6766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hlinkClick r:id="rId7"/>
            <a:extLst>
              <a:ext uri="{FF2B5EF4-FFF2-40B4-BE49-F238E27FC236}">
                <a16:creationId xmlns:a16="http://schemas.microsoft.com/office/drawing/2014/main" id="{CA0D3288-4717-CDA2-02D9-B934D881A2E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56354632"/>
            <a:ext cx="4114801" cy="1106091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57BDA2FD-1415-8C99-6BFF-9AC414A1A6E9}"/>
              </a:ext>
            </a:extLst>
          </p:cNvPr>
          <p:cNvGrpSpPr/>
          <p:nvPr userDrawn="1"/>
        </p:nvGrpSpPr>
        <p:grpSpPr>
          <a:xfrm>
            <a:off x="2319" y="61383628"/>
            <a:ext cx="7725222" cy="1106091"/>
            <a:chOff x="2319" y="7301378"/>
            <a:chExt cx="8760681" cy="1254347"/>
          </a:xfrm>
        </p:grpSpPr>
        <p:grpSp>
          <p:nvGrpSpPr>
            <p:cNvPr id="4" name="组合 3" descr="51PPT模板网 &#10;唯一官网网址：www.51pptmoban.com">
              <a:extLst>
                <a:ext uri="{FF2B5EF4-FFF2-40B4-BE49-F238E27FC236}">
                  <a16:creationId xmlns:a16="http://schemas.microsoft.com/office/drawing/2014/main" id="{2CB12035-8B49-1BAE-2E12-64B4752A7DEF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1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6" name="TextBox 56">
                <a:hlinkClick r:id="rId7"/>
                <a:extLst>
                  <a:ext uri="{FF2B5EF4-FFF2-40B4-BE49-F238E27FC236}">
                    <a16:creationId xmlns:a16="http://schemas.microsoft.com/office/drawing/2014/main" id="{289CB354-B2F7-E4FA-A371-2A76CA41D24A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7" name="TextBox 35">
                <a:extLst>
                  <a:ext uri="{FF2B5EF4-FFF2-40B4-BE49-F238E27FC236}">
                    <a16:creationId xmlns:a16="http://schemas.microsoft.com/office/drawing/2014/main" id="{C7855B24-24DB-DB0C-B054-430C84D1A13F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8" name="TextBox 59">
                <a:extLst>
                  <a:ext uri="{FF2B5EF4-FFF2-40B4-BE49-F238E27FC236}">
                    <a16:creationId xmlns:a16="http://schemas.microsoft.com/office/drawing/2014/main" id="{532CF32B-5282-DB42-FB8A-B2A300108108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9" name="TextBox 62">
                <a:extLst>
                  <a:ext uri="{FF2B5EF4-FFF2-40B4-BE49-F238E27FC236}">
                    <a16:creationId xmlns:a16="http://schemas.microsoft.com/office/drawing/2014/main" id="{CB769CEE-D09A-2044-B020-CB70A50AE3B2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5" name="TextBox 2">
              <a:extLst>
                <a:ext uri="{FF2B5EF4-FFF2-40B4-BE49-F238E27FC236}">
                  <a16:creationId xmlns:a16="http://schemas.microsoft.com/office/drawing/2014/main" id="{A88B36E7-8D08-7673-38DB-E06C464315CC}"/>
                </a:ext>
              </a:extLst>
            </p:cNvPr>
            <p:cNvSpPr txBox="1"/>
            <p:nvPr userDrawn="1">
              <p:custDataLst>
                <p:tags r:id="rId1"/>
              </p:custDataLst>
            </p:nvPr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526878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043944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20F7E6A2-4E45-4D9B-B1C2-D2D2C435FBE7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12001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89" r:id="rId2"/>
    <p:sldLayoutId id="2147483663" r:id="rId3"/>
    <p:sldLayoutId id="2147483661" r:id="rId4"/>
    <p:sldLayoutId id="2147483664" r:id="rId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2023/3/20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512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3B56421-45CA-AD7D-151E-C74DBAA29B4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04637" y="2328357"/>
            <a:ext cx="6982727" cy="923330"/>
          </a:xfrm>
        </p:spPr>
        <p:txBody>
          <a:bodyPr/>
          <a:lstStyle/>
          <a:p>
            <a:r>
              <a:rPr lang="zh-CN" altLang="en-US" dirty="0"/>
              <a:t>竞聘汇报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84946D7-7C90-3FA4-2C5B-F81CA3BF49A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604637" y="1552347"/>
            <a:ext cx="6982727" cy="646331"/>
          </a:xfrm>
        </p:spPr>
        <p:txBody>
          <a:bodyPr/>
          <a:lstStyle/>
          <a:p>
            <a:r>
              <a:rPr lang="en-US" altLang="zh-CN" dirty="0"/>
              <a:t>—</a:t>
            </a:r>
            <a:r>
              <a:rPr lang="zh-CN" altLang="en-US" dirty="0"/>
              <a:t>单位名称</a:t>
            </a:r>
            <a:r>
              <a:rPr lang="en-US" altLang="zh-CN" dirty="0"/>
              <a:t>—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33015F9-0B65-BF88-55D4-6285BC43A5A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604637" y="3324479"/>
            <a:ext cx="6982727" cy="369332"/>
          </a:xfrm>
        </p:spPr>
        <p:txBody>
          <a:bodyPr/>
          <a:lstStyle/>
          <a:p>
            <a:r>
              <a:rPr lang="zh-CN" altLang="en-US" dirty="0"/>
              <a:t>汇报人：</a:t>
            </a:r>
            <a:r>
              <a:rPr lang="en-US" altLang="zh-CN" dirty="0"/>
              <a:t>51PPT</a:t>
            </a:r>
            <a:r>
              <a:rPr lang="zh-CN" altLang="en-US" dirty="0"/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2028771535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城市的免费图片">
            <a:extLst>
              <a:ext uri="{FF2B5EF4-FFF2-40B4-BE49-F238E27FC236}">
                <a16:creationId xmlns:a16="http://schemas.microsoft.com/office/drawing/2014/main" id="{33CFFD2E-DBB1-91A5-9E5C-020FB227C6C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9531F11F-51E3-D8D6-ABDF-14509F6FC767}"/>
              </a:ext>
            </a:extLst>
          </p:cNvPr>
          <p:cNvSpPr/>
          <p:nvPr/>
        </p:nvSpPr>
        <p:spPr>
          <a:xfrm>
            <a:off x="0" y="2943922"/>
            <a:ext cx="12192000" cy="3914078"/>
          </a:xfrm>
          <a:prstGeom prst="rect">
            <a:avLst/>
          </a:prstGeom>
          <a:gradFill flip="none" rotWithShape="1">
            <a:gsLst>
              <a:gs pos="64000">
                <a:srgbClr val="ECF3FF">
                  <a:alpha val="79000"/>
                </a:srgbClr>
              </a:gs>
              <a:gs pos="0">
                <a:schemeClr val="bg1">
                  <a:alpha val="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1D5FE5E-BF5A-77E6-CC64-8210ECBD1A1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622" y="2449651"/>
            <a:ext cx="9596979" cy="2664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1767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Light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199762" y="645815"/>
            <a:ext cx="16696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rPr>
              <a:t>农民弟弟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0" y="853748"/>
            <a:ext cx="24965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NONG</a:t>
            </a:r>
            <a:r>
              <a:rPr kumimoji="0" lang="zh-CN" altLang="en-US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MIN</a:t>
            </a:r>
            <a:r>
              <a:rPr kumimoji="0" lang="zh-CN" altLang="en-US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DIDI</a:t>
            </a:r>
            <a:r>
              <a:rPr kumimoji="0" lang="zh-CN" altLang="en-US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500+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套作品交付经历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艾迪鹅认证设计师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高端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定制设计师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4" y="2379071"/>
            <a:ext cx="39947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专注科技、商务、</a:t>
            </a:r>
            <a:r>
              <a:rPr lang="zh-CN" altLang="en-US" spc="100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党政类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等作品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rPr>
              <a:t>704829306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D130D55-56CF-FF86-AB66-83D245331C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1234" y="672221"/>
            <a:ext cx="1880471" cy="1880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BD50EEF-3B31-AA6A-1601-076D188107BF}"/>
              </a:ext>
            </a:extLst>
          </p:cNvPr>
          <p:cNvSpPr/>
          <p:nvPr/>
        </p:nvSpPr>
        <p:spPr>
          <a:xfrm>
            <a:off x="658813" y="3568382"/>
            <a:ext cx="369838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农民弟弟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E150E59-7B82-2B1E-E003-FF2455AFBF7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233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64B903EE-96CD-3B5C-E7F8-CDF34E8EAB6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B1C6F05-1F22-04BC-ABCD-5931C3C7A12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201434" y="1668055"/>
            <a:ext cx="914400" cy="480131"/>
          </a:xfrm>
        </p:spPr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B497871-2748-BE6A-1ACA-AF375A57633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22726" y="1668055"/>
            <a:ext cx="914400" cy="480131"/>
          </a:xfrm>
        </p:spPr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90BBAAF-C420-A664-2A75-EC696D5333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060124" y="1668055"/>
            <a:ext cx="914400" cy="480131"/>
          </a:xfrm>
        </p:spPr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04754CAA-7838-78D9-E713-EA69A31F8FF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97522" y="1668055"/>
            <a:ext cx="914400" cy="480131"/>
          </a:xfrm>
        </p:spPr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FB934A42-91AA-C182-042E-CEE57AEAC29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/>
              <a:t>输入标题文本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783E20E6-E641-AB68-8D38-E4DD12FF40A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428222" y="2532738"/>
            <a:ext cx="2400468" cy="480131"/>
          </a:xfrm>
        </p:spPr>
        <p:txBody>
          <a:bodyPr/>
          <a:lstStyle/>
          <a:p>
            <a:r>
              <a:rPr lang="zh-CN" altLang="en-US" dirty="0"/>
              <a:t>输入标题文本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206F4D8E-942D-F64F-B499-B0D2EF6DBFD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99513" y="2532738"/>
            <a:ext cx="2400468" cy="480131"/>
          </a:xfrm>
        </p:spPr>
        <p:txBody>
          <a:bodyPr/>
          <a:lstStyle/>
          <a:p>
            <a:r>
              <a:rPr lang="zh-CN" altLang="en-US" dirty="0"/>
              <a:t>输入标题文本</a:t>
            </a: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38A1F224-90C2-1672-EA1B-6E331CDDBFD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325076" y="2532738"/>
            <a:ext cx="2400468" cy="480131"/>
          </a:xfrm>
        </p:spPr>
        <p:txBody>
          <a:bodyPr/>
          <a:lstStyle/>
          <a:p>
            <a:r>
              <a:rPr lang="zh-CN" altLang="en-US" dirty="0"/>
              <a:t>输入标题文本</a:t>
            </a:r>
          </a:p>
        </p:txBody>
      </p:sp>
    </p:spTree>
    <p:extLst>
      <p:ext uri="{BB962C8B-B14F-4D97-AF65-F5344CB8AC3E}">
        <p14:creationId xmlns:p14="http://schemas.microsoft.com/office/powerpoint/2010/main" val="1459675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FAB9FC7E-DDE7-4675-02B2-C398184FF4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24710" y="2525564"/>
            <a:ext cx="2496370" cy="646331"/>
          </a:xfrm>
        </p:spPr>
        <p:txBody>
          <a:bodyPr/>
          <a:lstStyle/>
          <a:p>
            <a:pPr algn="l"/>
            <a:r>
              <a:rPr lang="zh-CN" altLang="en-US" dirty="0"/>
              <a:t>章节序号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45FDC8-35EF-5D68-6A54-1BF712E7FC0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424710" y="3429000"/>
            <a:ext cx="3177729" cy="646331"/>
          </a:xfrm>
        </p:spPr>
        <p:txBody>
          <a:bodyPr/>
          <a:lstStyle/>
          <a:p>
            <a:r>
              <a:rPr lang="zh-CN" altLang="en-US" dirty="0"/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8938569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全景的免费图片">
            <a:extLst>
              <a:ext uri="{FF2B5EF4-FFF2-40B4-BE49-F238E27FC236}">
                <a16:creationId xmlns:a16="http://schemas.microsoft.com/office/drawing/2014/main" id="{014B94FF-6EC7-91BF-33C5-47B30CC7AD7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19"/>
          <a:stretch/>
        </p:blipFill>
        <p:spPr bwMode="auto">
          <a:xfrm>
            <a:off x="-50306" y="0"/>
            <a:ext cx="12243181" cy="3984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矩形 32">
            <a:extLst>
              <a:ext uri="{FF2B5EF4-FFF2-40B4-BE49-F238E27FC236}">
                <a16:creationId xmlns:a16="http://schemas.microsoft.com/office/drawing/2014/main" id="{278F82B6-5C36-5961-D10E-F5D806810C7A}"/>
              </a:ext>
            </a:extLst>
          </p:cNvPr>
          <p:cNvSpPr/>
          <p:nvPr/>
        </p:nvSpPr>
        <p:spPr>
          <a:xfrm>
            <a:off x="0" y="3253823"/>
            <a:ext cx="12192000" cy="3604175"/>
          </a:xfrm>
          <a:prstGeom prst="rect">
            <a:avLst/>
          </a:prstGeom>
          <a:solidFill>
            <a:srgbClr val="F2F4F4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思源黑体 CN Regular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CFAA51C-874F-11FB-003E-8363A1F5F99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4511" y="425468"/>
            <a:ext cx="3585615" cy="330184"/>
          </a:xfrm>
        </p:spPr>
        <p:txBody>
          <a:bodyPr/>
          <a:lstStyle/>
          <a:p>
            <a:r>
              <a:rPr lang="zh-CN" altLang="en-US" dirty="0">
                <a:solidFill>
                  <a:schemeClr val="bg1"/>
                </a:solidFill>
              </a:rPr>
              <a:t>单击此处添加标题文本</a:t>
            </a:r>
          </a:p>
        </p:txBody>
      </p:sp>
      <p:pic>
        <p:nvPicPr>
          <p:cNvPr id="4" name="图片 3" descr="图片包含 烟, 火车, 未来, 飞行&#10;&#10;描述已自动生成">
            <a:extLst>
              <a:ext uri="{FF2B5EF4-FFF2-40B4-BE49-F238E27FC236}">
                <a16:creationId xmlns:a16="http://schemas.microsoft.com/office/drawing/2014/main" id="{2D913BF5-9CEA-ACBE-3C59-53DF5DFB1E2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0315197" y="926091"/>
            <a:ext cx="2464964" cy="1456029"/>
          </a:xfrm>
          <a:prstGeom prst="rect">
            <a:avLst/>
          </a:prstGeom>
        </p:spPr>
      </p:pic>
      <p:pic>
        <p:nvPicPr>
          <p:cNvPr id="5" name="图片 4" descr="图片包含 烟, 火车, 未来, 飞行&#10;&#10;描述已自动生成">
            <a:extLst>
              <a:ext uri="{FF2B5EF4-FFF2-40B4-BE49-F238E27FC236}">
                <a16:creationId xmlns:a16="http://schemas.microsoft.com/office/drawing/2014/main" id="{6BEE6D99-57C5-382D-58B9-C909E2993DE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063"/>
          <a:stretch/>
        </p:blipFill>
        <p:spPr>
          <a:xfrm flipH="1">
            <a:off x="-1223596" y="634661"/>
            <a:ext cx="5583722" cy="3298248"/>
          </a:xfrm>
          <a:prstGeom prst="rect">
            <a:avLst/>
          </a:prstGeom>
        </p:spPr>
      </p:pic>
      <p:pic>
        <p:nvPicPr>
          <p:cNvPr id="6" name="图片 5" descr="图片包含 烟, 火车, 未来, 飞行&#10;&#10;描述已自动生成">
            <a:extLst>
              <a:ext uri="{FF2B5EF4-FFF2-40B4-BE49-F238E27FC236}">
                <a16:creationId xmlns:a16="http://schemas.microsoft.com/office/drawing/2014/main" id="{17814C9E-3223-8090-5247-C0008DC2FC2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063"/>
          <a:stretch/>
        </p:blipFill>
        <p:spPr>
          <a:xfrm flipH="1">
            <a:off x="8398933" y="226309"/>
            <a:ext cx="5583722" cy="3298248"/>
          </a:xfrm>
          <a:prstGeom prst="rect">
            <a:avLst/>
          </a:prstGeom>
        </p:spPr>
      </p:pic>
      <p:sp>
        <p:nvSpPr>
          <p:cNvPr id="7" name="矩形: 圆顶角 6">
            <a:extLst>
              <a:ext uri="{FF2B5EF4-FFF2-40B4-BE49-F238E27FC236}">
                <a16:creationId xmlns:a16="http://schemas.microsoft.com/office/drawing/2014/main" id="{1F93DF21-BA44-AD81-87CD-48E1B000273D}"/>
              </a:ext>
            </a:extLst>
          </p:cNvPr>
          <p:cNvSpPr/>
          <p:nvPr/>
        </p:nvSpPr>
        <p:spPr>
          <a:xfrm>
            <a:off x="874712" y="2556157"/>
            <a:ext cx="10442575" cy="3248602"/>
          </a:xfrm>
          <a:prstGeom prst="round2SameRect">
            <a:avLst>
              <a:gd name="adj1" fmla="val 9382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673100" dist="190500" dir="5400000" sx="96000" sy="96000" algn="t" rotWithShape="0">
              <a:schemeClr val="accent1">
                <a:lumMod val="50000"/>
                <a:alpha val="2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思源黑体 CN Regular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9E36E1EC-7AC9-D56C-C63C-118DBB075FBA}"/>
              </a:ext>
            </a:extLst>
          </p:cNvPr>
          <p:cNvCxnSpPr>
            <a:cxnSpLocks/>
          </p:cNvCxnSpPr>
          <p:nvPr/>
        </p:nvCxnSpPr>
        <p:spPr>
          <a:xfrm>
            <a:off x="874712" y="5804759"/>
            <a:ext cx="1044257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58DF072B-6625-3533-2140-D175D9AC19B4}"/>
              </a:ext>
            </a:extLst>
          </p:cNvPr>
          <p:cNvSpPr txBox="1"/>
          <p:nvPr/>
        </p:nvSpPr>
        <p:spPr>
          <a:xfrm>
            <a:off x="1439118" y="2788617"/>
            <a:ext cx="9313762" cy="509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gradFill flip="none" rotWithShape="1">
                  <a:gsLst>
                    <a:gs pos="100000">
                      <a:schemeClr val="accent2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0" scaled="1"/>
                  <a:tileRect/>
                </a:gra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rPr>
              <a:t>添加标题文本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100000">
                    <a:schemeClr val="accent2">
                      <a:lumMod val="75000"/>
                    </a:schemeClr>
                  </a:gs>
                  <a:gs pos="0">
                    <a:schemeClr val="accent1"/>
                  </a:gs>
                </a:gsLst>
                <a:lin ang="0" scaled="1"/>
                <a:tileRect/>
              </a:gra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9E648578-3107-DA61-3F98-94EDACF9A5E7}"/>
              </a:ext>
            </a:extLst>
          </p:cNvPr>
          <p:cNvCxnSpPr>
            <a:cxnSpLocks/>
          </p:cNvCxnSpPr>
          <p:nvPr/>
        </p:nvCxnSpPr>
        <p:spPr>
          <a:xfrm>
            <a:off x="8596371" y="4266979"/>
            <a:ext cx="0" cy="765306"/>
          </a:xfrm>
          <a:prstGeom prst="line">
            <a:avLst/>
          </a:prstGeom>
          <a:ln w="9525">
            <a:solidFill>
              <a:schemeClr val="accent1">
                <a:lumMod val="50000"/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C321F713-402E-DBD3-45FF-26C6EDCCA639}"/>
              </a:ext>
            </a:extLst>
          </p:cNvPr>
          <p:cNvCxnSpPr>
            <a:cxnSpLocks/>
          </p:cNvCxnSpPr>
          <p:nvPr/>
        </p:nvCxnSpPr>
        <p:spPr>
          <a:xfrm>
            <a:off x="6744814" y="4266979"/>
            <a:ext cx="0" cy="765306"/>
          </a:xfrm>
          <a:prstGeom prst="line">
            <a:avLst/>
          </a:prstGeom>
          <a:ln w="9525">
            <a:solidFill>
              <a:schemeClr val="accent1">
                <a:lumMod val="50000"/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124D60AC-D528-C136-8889-583F6E8C3A53}"/>
              </a:ext>
            </a:extLst>
          </p:cNvPr>
          <p:cNvCxnSpPr>
            <a:cxnSpLocks/>
          </p:cNvCxnSpPr>
          <p:nvPr/>
        </p:nvCxnSpPr>
        <p:spPr>
          <a:xfrm>
            <a:off x="4893257" y="4266979"/>
            <a:ext cx="0" cy="765306"/>
          </a:xfrm>
          <a:prstGeom prst="line">
            <a:avLst/>
          </a:prstGeom>
          <a:ln w="9525">
            <a:solidFill>
              <a:schemeClr val="accent1">
                <a:lumMod val="50000"/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1BC7FA3B-B155-BF99-889D-753C33705D53}"/>
              </a:ext>
            </a:extLst>
          </p:cNvPr>
          <p:cNvCxnSpPr>
            <a:cxnSpLocks/>
          </p:cNvCxnSpPr>
          <p:nvPr/>
        </p:nvCxnSpPr>
        <p:spPr>
          <a:xfrm>
            <a:off x="3041700" y="4266979"/>
            <a:ext cx="0" cy="765306"/>
          </a:xfrm>
          <a:prstGeom prst="line">
            <a:avLst/>
          </a:prstGeom>
          <a:ln w="9525">
            <a:solidFill>
              <a:schemeClr val="accent1">
                <a:lumMod val="50000"/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>
            <a:extLst>
              <a:ext uri="{FF2B5EF4-FFF2-40B4-BE49-F238E27FC236}">
                <a16:creationId xmlns:a16="http://schemas.microsoft.com/office/drawing/2014/main" id="{A77ADA15-770F-46C0-ECE5-E0FE400A900A}"/>
              </a:ext>
            </a:extLst>
          </p:cNvPr>
          <p:cNvSpPr txBox="1"/>
          <p:nvPr/>
        </p:nvSpPr>
        <p:spPr>
          <a:xfrm>
            <a:off x="1462653" y="3234289"/>
            <a:ext cx="9601648" cy="8887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+mn-ea"/>
              </a:rPr>
              <a:t>请输入您的内容，或复制内容后点击右键选择只保留文本来粘贴您的内容。</a:t>
            </a:r>
            <a:r>
              <a:rPr lang="en-US" altLang="zh-CN" dirty="0">
                <a:latin typeface="+mn-ea"/>
              </a:rPr>
              <a:t>51PPT</a:t>
            </a:r>
            <a:r>
              <a:rPr lang="zh-CN" altLang="en-US" dirty="0">
                <a:latin typeface="+mn-ea"/>
              </a:rPr>
              <a:t>模板网，幻灯片演示模 板及素材免费下载！</a:t>
            </a:r>
            <a:r>
              <a:rPr lang="en-US" altLang="zh-CN" dirty="0">
                <a:latin typeface="+mn-ea"/>
              </a:rPr>
              <a:t>51PPT</a:t>
            </a:r>
            <a:r>
              <a:rPr lang="zh-CN" altLang="en-US" dirty="0">
                <a:latin typeface="+mn-ea"/>
              </a:rPr>
              <a:t>模板网 官网唯一网址：</a:t>
            </a:r>
            <a:r>
              <a:rPr lang="en-US" altLang="zh-CN" dirty="0">
                <a:latin typeface="+mn-ea"/>
              </a:rPr>
              <a:t>www.51pptmoban.com</a:t>
            </a:r>
            <a:endParaRPr lang="zh-CN" altLang="en-US" dirty="0">
              <a:latin typeface="+mn-ea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E4C16A2-7D4F-857D-5321-C08D55A7BE5F}"/>
              </a:ext>
            </a:extLst>
          </p:cNvPr>
          <p:cNvGrpSpPr/>
          <p:nvPr/>
        </p:nvGrpSpPr>
        <p:grpSpPr>
          <a:xfrm>
            <a:off x="1462653" y="4155423"/>
            <a:ext cx="1306537" cy="938349"/>
            <a:chOff x="4022594" y="4578711"/>
            <a:chExt cx="1306537" cy="938349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80AC31F-A693-2CB5-11FF-D0DEF8036953}"/>
                </a:ext>
              </a:extLst>
            </p:cNvPr>
            <p:cNvSpPr txBox="1"/>
            <p:nvPr/>
          </p:nvSpPr>
          <p:spPr>
            <a:xfrm>
              <a:off x="4022594" y="4578711"/>
              <a:ext cx="130653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标题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BE3C035-054F-580A-9566-2435DBB55DE7}"/>
                </a:ext>
              </a:extLst>
            </p:cNvPr>
            <p:cNvSpPr txBox="1"/>
            <p:nvPr/>
          </p:nvSpPr>
          <p:spPr>
            <a:xfrm>
              <a:off x="4114975" y="5147728"/>
              <a:ext cx="11217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文本内容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D98B41B2-B4B0-084D-0E4F-543D23744411}"/>
              </a:ext>
            </a:extLst>
          </p:cNvPr>
          <p:cNvSpPr txBox="1"/>
          <p:nvPr/>
        </p:nvSpPr>
        <p:spPr>
          <a:xfrm>
            <a:off x="8926416" y="2082756"/>
            <a:ext cx="3751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DengXian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DengXian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607E1FC3-EF37-012D-C8B3-C7D098F8FBDF}"/>
              </a:ext>
            </a:extLst>
          </p:cNvPr>
          <p:cNvGrpSpPr/>
          <p:nvPr/>
        </p:nvGrpSpPr>
        <p:grpSpPr>
          <a:xfrm>
            <a:off x="3314210" y="4155423"/>
            <a:ext cx="1306537" cy="938349"/>
            <a:chOff x="4022594" y="4578711"/>
            <a:chExt cx="1306537" cy="938349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E1C7BC56-BA2D-C71C-58E4-397A351CD5E0}"/>
                </a:ext>
              </a:extLst>
            </p:cNvPr>
            <p:cNvSpPr txBox="1"/>
            <p:nvPr/>
          </p:nvSpPr>
          <p:spPr>
            <a:xfrm>
              <a:off x="4022594" y="4578711"/>
              <a:ext cx="130653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标题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7D5D697-4C3F-CAF5-4076-03F9806981F0}"/>
                </a:ext>
              </a:extLst>
            </p:cNvPr>
            <p:cNvSpPr txBox="1"/>
            <p:nvPr/>
          </p:nvSpPr>
          <p:spPr>
            <a:xfrm>
              <a:off x="4114975" y="5147728"/>
              <a:ext cx="11217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文本内容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40BDA0AC-325F-9C20-4AC0-7F2E64026AAD}"/>
              </a:ext>
            </a:extLst>
          </p:cNvPr>
          <p:cNvGrpSpPr/>
          <p:nvPr/>
        </p:nvGrpSpPr>
        <p:grpSpPr>
          <a:xfrm>
            <a:off x="5165767" y="4155423"/>
            <a:ext cx="1306537" cy="938349"/>
            <a:chOff x="4022594" y="4578711"/>
            <a:chExt cx="1306537" cy="938349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F49B25A0-0092-50DC-2E29-5FD022732015}"/>
                </a:ext>
              </a:extLst>
            </p:cNvPr>
            <p:cNvSpPr txBox="1"/>
            <p:nvPr/>
          </p:nvSpPr>
          <p:spPr>
            <a:xfrm>
              <a:off x="4022594" y="4578711"/>
              <a:ext cx="130653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标题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89B5DBD-DAF2-F095-FF63-A8594004C580}"/>
                </a:ext>
              </a:extLst>
            </p:cNvPr>
            <p:cNvSpPr txBox="1"/>
            <p:nvPr/>
          </p:nvSpPr>
          <p:spPr>
            <a:xfrm>
              <a:off x="4114975" y="5147728"/>
              <a:ext cx="11217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文本内容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9C0FE71B-8B16-5F49-2E7F-AE3C51CA3269}"/>
              </a:ext>
            </a:extLst>
          </p:cNvPr>
          <p:cNvGrpSpPr/>
          <p:nvPr/>
        </p:nvGrpSpPr>
        <p:grpSpPr>
          <a:xfrm>
            <a:off x="7017324" y="4155423"/>
            <a:ext cx="1306537" cy="938349"/>
            <a:chOff x="4022594" y="4578711"/>
            <a:chExt cx="1306537" cy="938349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01D2FF3-0572-6896-83AA-C84C0B5A99FF}"/>
                </a:ext>
              </a:extLst>
            </p:cNvPr>
            <p:cNvSpPr txBox="1"/>
            <p:nvPr/>
          </p:nvSpPr>
          <p:spPr>
            <a:xfrm>
              <a:off x="4022594" y="4578711"/>
              <a:ext cx="130653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标题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8CB84737-4DAB-0BC9-1D37-44C13D2CA969}"/>
                </a:ext>
              </a:extLst>
            </p:cNvPr>
            <p:cNvSpPr txBox="1"/>
            <p:nvPr/>
          </p:nvSpPr>
          <p:spPr>
            <a:xfrm>
              <a:off x="4114975" y="5147728"/>
              <a:ext cx="11217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文本内容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C93D071C-8254-3815-9000-5A17317D5F68}"/>
              </a:ext>
            </a:extLst>
          </p:cNvPr>
          <p:cNvGrpSpPr/>
          <p:nvPr/>
        </p:nvGrpSpPr>
        <p:grpSpPr>
          <a:xfrm>
            <a:off x="8868883" y="4155423"/>
            <a:ext cx="1306537" cy="938349"/>
            <a:chOff x="4022594" y="4578711"/>
            <a:chExt cx="1306537" cy="938349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348097A3-9636-B258-AFC8-E33916BDAC58}"/>
                </a:ext>
              </a:extLst>
            </p:cNvPr>
            <p:cNvSpPr txBox="1"/>
            <p:nvPr/>
          </p:nvSpPr>
          <p:spPr>
            <a:xfrm>
              <a:off x="4022594" y="4578711"/>
              <a:ext cx="130653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标题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AB5540DA-9622-D7C5-8433-23EC1753EC75}"/>
                </a:ext>
              </a:extLst>
            </p:cNvPr>
            <p:cNvSpPr txBox="1"/>
            <p:nvPr/>
          </p:nvSpPr>
          <p:spPr>
            <a:xfrm>
              <a:off x="4114975" y="5147728"/>
              <a:ext cx="11217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文本内容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51538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A3827CDF-9191-09A9-1208-42BE90948EB3}"/>
              </a:ext>
            </a:extLst>
          </p:cNvPr>
          <p:cNvSpPr/>
          <p:nvPr/>
        </p:nvSpPr>
        <p:spPr>
          <a:xfrm>
            <a:off x="-1" y="0"/>
            <a:ext cx="8338497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思源黑体 CN Regular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2F07BD2-3BA0-A7FD-26D3-29E77BC756F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B1852E4-7EF1-07F5-2C7A-EDD1A526B10C}"/>
              </a:ext>
            </a:extLst>
          </p:cNvPr>
          <p:cNvSpPr/>
          <p:nvPr/>
        </p:nvSpPr>
        <p:spPr>
          <a:xfrm>
            <a:off x="8321287" y="0"/>
            <a:ext cx="3870712" cy="685691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思源黑体 CN Regular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976A56C-CC15-DF23-6CAF-16558E6FECC5}"/>
              </a:ext>
            </a:extLst>
          </p:cNvPr>
          <p:cNvSpPr txBox="1"/>
          <p:nvPr/>
        </p:nvSpPr>
        <p:spPr>
          <a:xfrm>
            <a:off x="750922" y="2299852"/>
            <a:ext cx="4315348" cy="622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latin typeface="+mn-ea"/>
              </a:rPr>
              <a:t>请输入您的内容，或复制内容后点击右键选择只保留文本来粘贴您的内容。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968C08B8-31BA-7B9B-A949-6D397A9BF951}"/>
              </a:ext>
            </a:extLst>
          </p:cNvPr>
          <p:cNvCxnSpPr>
            <a:cxnSpLocks/>
          </p:cNvCxnSpPr>
          <p:nvPr/>
        </p:nvCxnSpPr>
        <p:spPr>
          <a:xfrm>
            <a:off x="839369" y="3284733"/>
            <a:ext cx="3955053" cy="0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>
            <a:extLst>
              <a:ext uri="{FF2B5EF4-FFF2-40B4-BE49-F238E27FC236}">
                <a16:creationId xmlns:a16="http://schemas.microsoft.com/office/drawing/2014/main" id="{964C7385-52C3-4580-84BC-53C701B8B801}"/>
              </a:ext>
            </a:extLst>
          </p:cNvPr>
          <p:cNvSpPr/>
          <p:nvPr/>
        </p:nvSpPr>
        <p:spPr>
          <a:xfrm>
            <a:off x="-1" y="6198315"/>
            <a:ext cx="12192000" cy="667024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571500" dist="88900" dir="16200000" sx="98000" sy="98000" rotWithShape="0">
              <a:srgbClr val="1D78FA">
                <a:lumMod val="50000"/>
                <a:alpha val="21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思源黑体 CN Regular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EBA34419-AADD-71A4-12A0-CBD52C9FD443}"/>
              </a:ext>
            </a:extLst>
          </p:cNvPr>
          <p:cNvSpPr txBox="1"/>
          <p:nvPr/>
        </p:nvSpPr>
        <p:spPr>
          <a:xfrm>
            <a:off x="750922" y="1687463"/>
            <a:ext cx="2132293" cy="509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gradFill flip="none" rotWithShape="1">
                  <a:gsLst>
                    <a:gs pos="100000">
                      <a:schemeClr val="accent2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0" scaled="1"/>
                  <a:tileRect/>
                </a:gra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rPr>
              <a:t>添加标题文本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100000">
                    <a:schemeClr val="accent2">
                      <a:lumMod val="75000"/>
                    </a:schemeClr>
                  </a:gs>
                  <a:gs pos="0">
                    <a:schemeClr val="accent1"/>
                  </a:gs>
                </a:gsLst>
                <a:lin ang="0" scaled="1"/>
                <a:tileRect/>
              </a:gra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  <p:pic>
        <p:nvPicPr>
          <p:cNvPr id="16" name="Picture 13">
            <a:extLst>
              <a:ext uri="{FF2B5EF4-FFF2-40B4-BE49-F238E27FC236}">
                <a16:creationId xmlns:a16="http://schemas.microsoft.com/office/drawing/2014/main" id="{036F7138-E0C0-1C90-A6C2-DB8E4B59EA5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8497" y="377994"/>
            <a:ext cx="7533503" cy="5828881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DD0656C9-CFEC-98C4-E4FB-9D25E3F4A4A5}"/>
              </a:ext>
            </a:extLst>
          </p:cNvPr>
          <p:cNvSpPr txBox="1"/>
          <p:nvPr/>
        </p:nvSpPr>
        <p:spPr>
          <a:xfrm>
            <a:off x="750922" y="4178935"/>
            <a:ext cx="5014878" cy="63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dirty="0">
                <a:latin typeface="+mn-ea"/>
              </a:rPr>
              <a:t>51PPT</a:t>
            </a:r>
            <a:r>
              <a:rPr lang="zh-CN" altLang="en-US" sz="1600" dirty="0">
                <a:latin typeface="+mn-ea"/>
              </a:rPr>
              <a:t>模板网，幻灯片演示 模板及素材免费下载！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dirty="0">
                <a:latin typeface="+mn-ea"/>
              </a:rPr>
              <a:t>51PPT</a:t>
            </a:r>
            <a:r>
              <a:rPr lang="zh-CN" altLang="en-US" sz="1600" dirty="0">
                <a:latin typeface="+mn-ea"/>
              </a:rPr>
              <a:t>模板网 官网唯一网址：</a:t>
            </a:r>
            <a:r>
              <a:rPr lang="en-US" altLang="zh-CN" sz="1600" dirty="0">
                <a:latin typeface="+mn-ea"/>
              </a:rPr>
              <a:t>www.51pptmoban.com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A3207E0C-3CD0-F5CA-65DE-3CCAF28CAB66}"/>
              </a:ext>
            </a:extLst>
          </p:cNvPr>
          <p:cNvCxnSpPr>
            <a:cxnSpLocks/>
          </p:cNvCxnSpPr>
          <p:nvPr/>
        </p:nvCxnSpPr>
        <p:spPr>
          <a:xfrm>
            <a:off x="839369" y="5163816"/>
            <a:ext cx="3955053" cy="0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45934DF3-BAC6-E49B-23B6-788AEC7C11CA}"/>
              </a:ext>
            </a:extLst>
          </p:cNvPr>
          <p:cNvSpPr txBox="1"/>
          <p:nvPr/>
        </p:nvSpPr>
        <p:spPr>
          <a:xfrm>
            <a:off x="750922" y="3566546"/>
            <a:ext cx="2132293" cy="509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gradFill flip="none" rotWithShape="1">
                  <a:gsLst>
                    <a:gs pos="100000">
                      <a:schemeClr val="accent2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0" scaled="1"/>
                  <a:tileRect/>
                </a:gra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rPr>
              <a:t>添加标题文本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100000">
                    <a:schemeClr val="accent2">
                      <a:lumMod val="75000"/>
                    </a:schemeClr>
                  </a:gs>
                  <a:gs pos="0">
                    <a:schemeClr val="accent1"/>
                  </a:gs>
                </a:gsLst>
                <a:lin ang="0" scaled="1"/>
                <a:tileRect/>
              </a:gra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60275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2F07BD2-3BA0-A7FD-26D3-29E77BC756F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F721D3F-9FD6-380B-A6EA-42F554C7C595}"/>
              </a:ext>
            </a:extLst>
          </p:cNvPr>
          <p:cNvGrpSpPr/>
          <p:nvPr/>
        </p:nvGrpSpPr>
        <p:grpSpPr>
          <a:xfrm>
            <a:off x="332668" y="2126447"/>
            <a:ext cx="11526663" cy="3935562"/>
            <a:chOff x="-670812" y="1361829"/>
            <a:chExt cx="12198852" cy="4311819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A99F4022-76F8-CD42-109B-EAE75F892C61}"/>
                </a:ext>
              </a:extLst>
            </p:cNvPr>
            <p:cNvSpPr>
              <a:spLocks/>
            </p:cNvSpPr>
            <p:nvPr/>
          </p:nvSpPr>
          <p:spPr>
            <a:xfrm>
              <a:off x="-670812" y="1361829"/>
              <a:ext cx="3984816" cy="4311819"/>
            </a:xfrm>
            <a:prstGeom prst="roundRect">
              <a:avLst>
                <a:gd name="adj" fmla="val 4071"/>
              </a:avLst>
            </a:prstGeom>
            <a:gradFill>
              <a:gsLst>
                <a:gs pos="19000">
                  <a:sysClr val="window" lastClr="FFFFFF"/>
                </a:gs>
                <a:gs pos="100000">
                  <a:sysClr val="window" lastClr="FFFFFF"/>
                </a:gs>
              </a:gsLst>
              <a:lin ang="2700000" scaled="1"/>
            </a:gradFill>
            <a:ln w="12700" cap="flat" cmpd="sng" algn="ctr">
              <a:solidFill>
                <a:srgbClr val="1D78FA">
                  <a:lumMod val="20000"/>
                  <a:lumOff val="80000"/>
                </a:srgbClr>
              </a:solidFill>
              <a:prstDash val="solid"/>
              <a:miter lim="800000"/>
            </a:ln>
            <a:effectLst>
              <a:outerShdw blurRad="495300" dist="304800" dir="2700000" sx="95000" sy="95000" algn="tl" rotWithShape="0">
                <a:srgbClr val="1D78FA">
                  <a:lumMod val="40000"/>
                  <a:lumOff val="60000"/>
                  <a:alpha val="10000"/>
                </a:srgb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思源黑体 CN Regular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DE4B7730-08FA-FD65-D153-DA4B8D3D10DB}"/>
                </a:ext>
              </a:extLst>
            </p:cNvPr>
            <p:cNvSpPr>
              <a:spLocks/>
            </p:cNvSpPr>
            <p:nvPr/>
          </p:nvSpPr>
          <p:spPr>
            <a:xfrm>
              <a:off x="3436206" y="1361829"/>
              <a:ext cx="3984816" cy="4311819"/>
            </a:xfrm>
            <a:prstGeom prst="roundRect">
              <a:avLst>
                <a:gd name="adj" fmla="val 4071"/>
              </a:avLst>
            </a:prstGeom>
            <a:gradFill>
              <a:gsLst>
                <a:gs pos="19000">
                  <a:sysClr val="window" lastClr="FFFFFF"/>
                </a:gs>
                <a:gs pos="100000">
                  <a:sysClr val="window" lastClr="FFFFFF"/>
                </a:gs>
              </a:gsLst>
              <a:lin ang="2700000" scaled="1"/>
            </a:gradFill>
            <a:ln w="12700" cap="flat" cmpd="sng" algn="ctr">
              <a:solidFill>
                <a:srgbClr val="1D78FA">
                  <a:lumMod val="20000"/>
                  <a:lumOff val="80000"/>
                </a:srgbClr>
              </a:solidFill>
              <a:prstDash val="solid"/>
              <a:miter lim="800000"/>
            </a:ln>
            <a:effectLst>
              <a:outerShdw blurRad="495300" dist="304800" dir="2700000" sx="95000" sy="95000" algn="tl" rotWithShape="0">
                <a:srgbClr val="1D78FA">
                  <a:lumMod val="40000"/>
                  <a:lumOff val="60000"/>
                  <a:alpha val="10000"/>
                </a:srgb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思源黑体 CN Regular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30256273-B920-FBBA-20D3-D59B1AC68EB0}"/>
                </a:ext>
              </a:extLst>
            </p:cNvPr>
            <p:cNvSpPr>
              <a:spLocks/>
            </p:cNvSpPr>
            <p:nvPr/>
          </p:nvSpPr>
          <p:spPr>
            <a:xfrm>
              <a:off x="7543224" y="1361829"/>
              <a:ext cx="3984816" cy="4311819"/>
            </a:xfrm>
            <a:prstGeom prst="roundRect">
              <a:avLst>
                <a:gd name="adj" fmla="val 4071"/>
              </a:avLst>
            </a:prstGeom>
            <a:gradFill>
              <a:gsLst>
                <a:gs pos="19000">
                  <a:sysClr val="window" lastClr="FFFFFF"/>
                </a:gs>
                <a:gs pos="100000">
                  <a:sysClr val="window" lastClr="FFFFFF"/>
                </a:gs>
              </a:gsLst>
              <a:lin ang="2700000" scaled="1"/>
            </a:gradFill>
            <a:ln w="12700" cap="flat" cmpd="sng" algn="ctr">
              <a:solidFill>
                <a:srgbClr val="1D78FA">
                  <a:lumMod val="20000"/>
                  <a:lumOff val="80000"/>
                </a:srgbClr>
              </a:solidFill>
              <a:prstDash val="solid"/>
              <a:miter lim="800000"/>
            </a:ln>
            <a:effectLst>
              <a:outerShdw blurRad="495300" dist="304800" dir="2700000" sx="95000" sy="95000" algn="tl" rotWithShape="0">
                <a:srgbClr val="1D78FA">
                  <a:lumMod val="40000"/>
                  <a:lumOff val="60000"/>
                  <a:alpha val="10000"/>
                </a:srgb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思源黑体 CN Regular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85B27BD3-775A-CAED-8CB6-ABF01D79DAFF}"/>
              </a:ext>
            </a:extLst>
          </p:cNvPr>
          <p:cNvGrpSpPr/>
          <p:nvPr/>
        </p:nvGrpSpPr>
        <p:grpSpPr>
          <a:xfrm>
            <a:off x="1273819" y="2325589"/>
            <a:ext cx="1678382" cy="1678382"/>
            <a:chOff x="1273819" y="2325589"/>
            <a:chExt cx="1678382" cy="1678382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D13DF5C5-9F06-B996-666B-5051BBCED41E}"/>
                </a:ext>
              </a:extLst>
            </p:cNvPr>
            <p:cNvSpPr/>
            <p:nvPr/>
          </p:nvSpPr>
          <p:spPr>
            <a:xfrm rot="19741494">
              <a:off x="1273819" y="2325589"/>
              <a:ext cx="1678382" cy="1678382"/>
            </a:xfrm>
            <a:prstGeom prst="ellipse">
              <a:avLst/>
            </a:prstGeom>
            <a:gradFill flip="none" rotWithShape="1">
              <a:gsLst>
                <a:gs pos="53000">
                  <a:schemeClr val="accent1">
                    <a:lumMod val="20000"/>
                    <a:lumOff val="80000"/>
                    <a:alpha val="22000"/>
                  </a:schemeClr>
                </a:gs>
                <a:gs pos="100000">
                  <a:schemeClr val="accent2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gradFill>
                  <a:gsLst>
                    <a:gs pos="100000">
                      <a:schemeClr val="accent2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0" scaled="1"/>
                </a:gradFill>
                <a:effectLst/>
                <a:uLnTx/>
                <a:uFillTx/>
                <a:latin typeface="Times New Roman" panose="02020603050405020304" pitchFamily="18" charset="0"/>
                <a:ea typeface="思源黑体 CN Regular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93727140-C64E-CCB4-CDCA-3C9585AB46F5}"/>
                </a:ext>
              </a:extLst>
            </p:cNvPr>
            <p:cNvSpPr/>
            <p:nvPr/>
          </p:nvSpPr>
          <p:spPr>
            <a:xfrm>
              <a:off x="1541677" y="2593445"/>
              <a:ext cx="1142666" cy="1142670"/>
            </a:xfrm>
            <a:prstGeom prst="ellipse">
              <a:avLst/>
            </a:prstGeom>
            <a:gradFill>
              <a:gsLst>
                <a:gs pos="30000">
                  <a:schemeClr val="accent1">
                    <a:lumMod val="60000"/>
                    <a:lumOff val="40000"/>
                  </a:schemeClr>
                </a:gs>
                <a:gs pos="76000">
                  <a:schemeClr val="accent1"/>
                </a:gs>
              </a:gsLst>
              <a:path path="circle">
                <a:fillToRect r="100000" b="100000"/>
              </a:path>
            </a:gradFill>
            <a:ln w="12700" cap="flat" cmpd="sng" algn="ctr">
              <a:noFill/>
              <a:prstDash val="solid"/>
              <a:miter lim="800000"/>
            </a:ln>
            <a:effectLst>
              <a:outerShdw blurRad="279400" dist="342900" dir="5400000" sx="88000" sy="88000" algn="t" rotWithShape="0">
                <a:srgbClr val="1D78FA">
                  <a:alpha val="42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思源黑体 CN Regular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id="{A0387A1C-95DB-50FA-A544-1AE0AD6145B8}"/>
              </a:ext>
            </a:extLst>
          </p:cNvPr>
          <p:cNvSpPr txBox="1"/>
          <p:nvPr/>
        </p:nvSpPr>
        <p:spPr>
          <a:xfrm>
            <a:off x="701194" y="1080337"/>
            <a:ext cx="10756051" cy="1159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600" dirty="0">
                <a:latin typeface="+mn-ea"/>
              </a:rPr>
              <a:t>请输入您的内容，或复制内容后点击右键选择只保留文本来粘贴您的内容。请输入您的。</a:t>
            </a:r>
            <a:r>
              <a:rPr lang="en-US" altLang="zh-CN" sz="1600" dirty="0">
                <a:latin typeface="+mn-ea"/>
              </a:rPr>
              <a:t>51PPT</a:t>
            </a:r>
            <a:r>
              <a:rPr lang="zh-CN" altLang="en-US" sz="1600" dirty="0">
                <a:latin typeface="+mn-ea"/>
              </a:rPr>
              <a:t>模板网，幻灯片演示模板及素材 免费下载！</a:t>
            </a:r>
            <a:r>
              <a:rPr lang="en-US" altLang="zh-CN" sz="1600" dirty="0">
                <a:latin typeface="+mn-ea"/>
              </a:rPr>
              <a:t>51PPT</a:t>
            </a:r>
            <a:r>
              <a:rPr lang="zh-CN" altLang="en-US" sz="1600" dirty="0">
                <a:latin typeface="+mn-ea"/>
              </a:rPr>
              <a:t>模板网 官网唯一网址：</a:t>
            </a:r>
            <a:r>
              <a:rPr lang="en-US" altLang="zh-CN" sz="1600" dirty="0">
                <a:latin typeface="+mn-ea"/>
              </a:rPr>
              <a:t>www.51pptmoban.com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思源黑体 CN Regular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39347851-CBAB-9167-8F80-772F8E3C486E}"/>
              </a:ext>
            </a:extLst>
          </p:cNvPr>
          <p:cNvSpPr txBox="1"/>
          <p:nvPr/>
        </p:nvSpPr>
        <p:spPr>
          <a:xfrm>
            <a:off x="1046863" y="4055683"/>
            <a:ext cx="2132293" cy="509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gradFill flip="none" rotWithShape="1">
                  <a:gsLst>
                    <a:gs pos="100000">
                      <a:schemeClr val="accent2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0" scaled="1"/>
                  <a:tileRect/>
                </a:gra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rPr>
              <a:t>添加标题文本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100000">
                    <a:schemeClr val="accent2">
                      <a:lumMod val="75000"/>
                    </a:schemeClr>
                  </a:gs>
                  <a:gs pos="0">
                    <a:schemeClr val="accent1"/>
                  </a:gs>
                </a:gsLst>
                <a:lin ang="0" scaled="1"/>
                <a:tileRect/>
              </a:gra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A6E0DD2C-6DBF-2C95-2427-8CF23DF27627}"/>
              </a:ext>
            </a:extLst>
          </p:cNvPr>
          <p:cNvSpPr txBox="1"/>
          <p:nvPr/>
        </p:nvSpPr>
        <p:spPr>
          <a:xfrm>
            <a:off x="5069177" y="4055683"/>
            <a:ext cx="2132293" cy="509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gradFill flip="none" rotWithShape="1">
                  <a:gsLst>
                    <a:gs pos="100000">
                      <a:schemeClr val="accent2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0" scaled="1"/>
                  <a:tileRect/>
                </a:gra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rPr>
              <a:t>添加标题文本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100000">
                    <a:schemeClr val="accent2">
                      <a:lumMod val="75000"/>
                    </a:schemeClr>
                  </a:gs>
                  <a:gs pos="0">
                    <a:schemeClr val="accent1"/>
                  </a:gs>
                </a:gsLst>
                <a:lin ang="0" scaled="1"/>
                <a:tileRect/>
              </a:gra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AE2336AB-6F09-9AE0-31E9-A660F38F1C19}"/>
              </a:ext>
            </a:extLst>
          </p:cNvPr>
          <p:cNvSpPr txBox="1"/>
          <p:nvPr/>
        </p:nvSpPr>
        <p:spPr>
          <a:xfrm>
            <a:off x="9108124" y="4118092"/>
            <a:ext cx="2132293" cy="509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gradFill flip="none" rotWithShape="1">
                  <a:gsLst>
                    <a:gs pos="100000">
                      <a:schemeClr val="accent2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0" scaled="1"/>
                  <a:tileRect/>
                </a:gra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rPr>
              <a:t>添加标题文本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100000">
                    <a:schemeClr val="accent2">
                      <a:lumMod val="75000"/>
                    </a:schemeClr>
                  </a:gs>
                  <a:gs pos="0">
                    <a:schemeClr val="accent1"/>
                  </a:gs>
                </a:gsLst>
                <a:lin ang="0" scaled="1"/>
                <a:tileRect/>
              </a:gra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EC8826FB-D395-765D-04EA-4868A7426921}"/>
              </a:ext>
            </a:extLst>
          </p:cNvPr>
          <p:cNvGrpSpPr/>
          <p:nvPr/>
        </p:nvGrpSpPr>
        <p:grpSpPr>
          <a:xfrm>
            <a:off x="5256808" y="2355400"/>
            <a:ext cx="1678382" cy="1678382"/>
            <a:chOff x="1273819" y="2325589"/>
            <a:chExt cx="1678382" cy="1678382"/>
          </a:xfrm>
        </p:grpSpPr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1D98F0EE-4339-9393-0848-64F8ECB1A587}"/>
                </a:ext>
              </a:extLst>
            </p:cNvPr>
            <p:cNvSpPr/>
            <p:nvPr/>
          </p:nvSpPr>
          <p:spPr>
            <a:xfrm rot="19741494">
              <a:off x="1273819" y="2325589"/>
              <a:ext cx="1678382" cy="1678382"/>
            </a:xfrm>
            <a:prstGeom prst="ellipse">
              <a:avLst/>
            </a:prstGeom>
            <a:gradFill flip="none" rotWithShape="1">
              <a:gsLst>
                <a:gs pos="53000">
                  <a:schemeClr val="accent1">
                    <a:lumMod val="20000"/>
                    <a:lumOff val="80000"/>
                    <a:alpha val="22000"/>
                  </a:schemeClr>
                </a:gs>
                <a:gs pos="100000">
                  <a:schemeClr val="accent2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gradFill>
                  <a:gsLst>
                    <a:gs pos="100000">
                      <a:schemeClr val="accent2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0" scaled="1"/>
                </a:gradFill>
                <a:effectLst/>
                <a:uLnTx/>
                <a:uFillTx/>
                <a:latin typeface="Times New Roman" panose="02020603050405020304" pitchFamily="18" charset="0"/>
                <a:ea typeface="思源黑体 CN Regular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997ED3A6-1417-F4FE-C991-9E689FA99EF8}"/>
                </a:ext>
              </a:extLst>
            </p:cNvPr>
            <p:cNvSpPr/>
            <p:nvPr/>
          </p:nvSpPr>
          <p:spPr>
            <a:xfrm>
              <a:off x="1541677" y="2593445"/>
              <a:ext cx="1142666" cy="1142670"/>
            </a:xfrm>
            <a:prstGeom prst="ellipse">
              <a:avLst/>
            </a:prstGeom>
            <a:gradFill>
              <a:gsLst>
                <a:gs pos="30000">
                  <a:schemeClr val="accent1">
                    <a:lumMod val="60000"/>
                    <a:lumOff val="40000"/>
                  </a:schemeClr>
                </a:gs>
                <a:gs pos="76000">
                  <a:schemeClr val="accent1"/>
                </a:gs>
              </a:gsLst>
              <a:path path="circle">
                <a:fillToRect r="100000" b="100000"/>
              </a:path>
            </a:gradFill>
            <a:ln w="12700" cap="flat" cmpd="sng" algn="ctr">
              <a:noFill/>
              <a:prstDash val="solid"/>
              <a:miter lim="800000"/>
            </a:ln>
            <a:effectLst>
              <a:outerShdw blurRad="279400" dist="342900" dir="5400000" sx="88000" sy="88000" algn="t" rotWithShape="0">
                <a:srgbClr val="1D78FA">
                  <a:alpha val="42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思源黑体 CN Regular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sp>
        <p:nvSpPr>
          <p:cNvPr id="67" name="businessmen_323219">
            <a:extLst>
              <a:ext uri="{FF2B5EF4-FFF2-40B4-BE49-F238E27FC236}">
                <a16:creationId xmlns:a16="http://schemas.microsoft.com/office/drawing/2014/main" id="{1419AAE4-AF15-80A2-8455-B404AB5526E2}"/>
              </a:ext>
            </a:extLst>
          </p:cNvPr>
          <p:cNvSpPr/>
          <p:nvPr/>
        </p:nvSpPr>
        <p:spPr>
          <a:xfrm>
            <a:off x="5809603" y="2871054"/>
            <a:ext cx="572792" cy="609685"/>
          </a:xfrm>
          <a:custGeom>
            <a:avLst/>
            <a:gdLst>
              <a:gd name="connsiteX0" fmla="*/ 441316 w 570009"/>
              <a:gd name="connsiteY0" fmla="*/ 364894 h 606722"/>
              <a:gd name="connsiteX1" fmla="*/ 441316 w 570009"/>
              <a:gd name="connsiteY1" fmla="*/ 577749 h 606722"/>
              <a:gd name="connsiteX2" fmla="*/ 412384 w 570009"/>
              <a:gd name="connsiteY2" fmla="*/ 606722 h 606722"/>
              <a:gd name="connsiteX3" fmla="*/ 383452 w 570009"/>
              <a:gd name="connsiteY3" fmla="*/ 577749 h 606722"/>
              <a:gd name="connsiteX4" fmla="*/ 383452 w 570009"/>
              <a:gd name="connsiteY4" fmla="*/ 401422 h 606722"/>
              <a:gd name="connsiteX5" fmla="*/ 415767 w 570009"/>
              <a:gd name="connsiteY5" fmla="*/ 390401 h 606722"/>
              <a:gd name="connsiteX6" fmla="*/ 511276 w 570009"/>
              <a:gd name="connsiteY6" fmla="*/ 322908 h 606722"/>
              <a:gd name="connsiteX7" fmla="*/ 511811 w 570009"/>
              <a:gd name="connsiteY7" fmla="*/ 577754 h 606722"/>
              <a:gd name="connsiteX8" fmla="*/ 482764 w 570009"/>
              <a:gd name="connsiteY8" fmla="*/ 606722 h 606722"/>
              <a:gd name="connsiteX9" fmla="*/ 453806 w 570009"/>
              <a:gd name="connsiteY9" fmla="*/ 577754 h 606722"/>
              <a:gd name="connsiteX10" fmla="*/ 453806 w 570009"/>
              <a:gd name="connsiteY10" fmla="*/ 352409 h 606722"/>
              <a:gd name="connsiteX11" fmla="*/ 469666 w 570009"/>
              <a:gd name="connsiteY11" fmla="*/ 336592 h 606722"/>
              <a:gd name="connsiteX12" fmla="*/ 511276 w 570009"/>
              <a:gd name="connsiteY12" fmla="*/ 322908 h 606722"/>
              <a:gd name="connsiteX13" fmla="*/ 402024 w 570009"/>
              <a:gd name="connsiteY13" fmla="*/ 206369 h 606722"/>
              <a:gd name="connsiteX14" fmla="*/ 419037 w 570009"/>
              <a:gd name="connsiteY14" fmla="*/ 206369 h 606722"/>
              <a:gd name="connsiteX15" fmla="*/ 453241 w 570009"/>
              <a:gd name="connsiteY15" fmla="*/ 240586 h 606722"/>
              <a:gd name="connsiteX16" fmla="*/ 440949 w 570009"/>
              <a:gd name="connsiteY16" fmla="*/ 244585 h 606722"/>
              <a:gd name="connsiteX17" fmla="*/ 410218 w 570009"/>
              <a:gd name="connsiteY17" fmla="*/ 305466 h 606722"/>
              <a:gd name="connsiteX18" fmla="*/ 434892 w 570009"/>
              <a:gd name="connsiteY18" fmla="*/ 333640 h 606722"/>
              <a:gd name="connsiteX19" fmla="*/ 396857 w 570009"/>
              <a:gd name="connsiteY19" fmla="*/ 371590 h 606722"/>
              <a:gd name="connsiteX20" fmla="*/ 388306 w 570009"/>
              <a:gd name="connsiteY20" fmla="*/ 375056 h 606722"/>
              <a:gd name="connsiteX21" fmla="*/ 388039 w 570009"/>
              <a:gd name="connsiteY21" fmla="*/ 375056 h 606722"/>
              <a:gd name="connsiteX22" fmla="*/ 395610 w 570009"/>
              <a:gd name="connsiteY22" fmla="*/ 349993 h 606722"/>
              <a:gd name="connsiteX23" fmla="*/ 396412 w 570009"/>
              <a:gd name="connsiteY23" fmla="*/ 211968 h 606722"/>
              <a:gd name="connsiteX24" fmla="*/ 110560 w 570009"/>
              <a:gd name="connsiteY24" fmla="*/ 118479 h 606722"/>
              <a:gd name="connsiteX25" fmla="*/ 133971 w 570009"/>
              <a:gd name="connsiteY25" fmla="*/ 118479 h 606722"/>
              <a:gd name="connsiteX26" fmla="*/ 137087 w 570009"/>
              <a:gd name="connsiteY26" fmla="*/ 123633 h 606722"/>
              <a:gd name="connsiteX27" fmla="*/ 128541 w 570009"/>
              <a:gd name="connsiteY27" fmla="*/ 139097 h 606722"/>
              <a:gd name="connsiteX28" fmla="*/ 138155 w 570009"/>
              <a:gd name="connsiteY28" fmla="*/ 156604 h 606722"/>
              <a:gd name="connsiteX29" fmla="*/ 139134 w 570009"/>
              <a:gd name="connsiteY29" fmla="*/ 163446 h 606722"/>
              <a:gd name="connsiteX30" fmla="*/ 132102 w 570009"/>
              <a:gd name="connsiteY30" fmla="*/ 196417 h 606722"/>
              <a:gd name="connsiteX31" fmla="*/ 161834 w 570009"/>
              <a:gd name="connsiteY31" fmla="*/ 118835 h 606722"/>
              <a:gd name="connsiteX32" fmla="*/ 186403 w 570009"/>
              <a:gd name="connsiteY32" fmla="*/ 118835 h 606722"/>
              <a:gd name="connsiteX33" fmla="*/ 244086 w 570009"/>
              <a:gd name="connsiteY33" fmla="*/ 175177 h 606722"/>
              <a:gd name="connsiteX34" fmla="*/ 244086 w 570009"/>
              <a:gd name="connsiteY34" fmla="*/ 351137 h 606722"/>
              <a:gd name="connsiteX35" fmla="*/ 233404 w 570009"/>
              <a:gd name="connsiteY35" fmla="*/ 371132 h 606722"/>
              <a:gd name="connsiteX36" fmla="*/ 233404 w 570009"/>
              <a:gd name="connsiteY36" fmla="*/ 396637 h 606722"/>
              <a:gd name="connsiteX37" fmla="*/ 243107 w 570009"/>
              <a:gd name="connsiteY37" fmla="*/ 407390 h 606722"/>
              <a:gd name="connsiteX38" fmla="*/ 243107 w 570009"/>
              <a:gd name="connsiteY38" fmla="*/ 497769 h 606722"/>
              <a:gd name="connsiteX39" fmla="*/ 232247 w 570009"/>
              <a:gd name="connsiteY39" fmla="*/ 508611 h 606722"/>
              <a:gd name="connsiteX40" fmla="*/ 205897 w 570009"/>
              <a:gd name="connsiteY40" fmla="*/ 508611 h 606722"/>
              <a:gd name="connsiteX41" fmla="*/ 195037 w 570009"/>
              <a:gd name="connsiteY41" fmla="*/ 497769 h 606722"/>
              <a:gd name="connsiteX42" fmla="*/ 195037 w 570009"/>
              <a:gd name="connsiteY42" fmla="*/ 407390 h 606722"/>
              <a:gd name="connsiteX43" fmla="*/ 205897 w 570009"/>
              <a:gd name="connsiteY43" fmla="*/ 396548 h 606722"/>
              <a:gd name="connsiteX44" fmla="*/ 206699 w 570009"/>
              <a:gd name="connsiteY44" fmla="*/ 396548 h 606722"/>
              <a:gd name="connsiteX45" fmla="*/ 206699 w 570009"/>
              <a:gd name="connsiteY45" fmla="*/ 371132 h 606722"/>
              <a:gd name="connsiteX46" fmla="*/ 195215 w 570009"/>
              <a:gd name="connsiteY46" fmla="*/ 351403 h 606722"/>
              <a:gd name="connsiteX47" fmla="*/ 195215 w 570009"/>
              <a:gd name="connsiteY47" fmla="*/ 175444 h 606722"/>
              <a:gd name="connsiteX48" fmla="*/ 190230 w 570009"/>
              <a:gd name="connsiteY48" fmla="*/ 169223 h 606722"/>
              <a:gd name="connsiteX49" fmla="*/ 185156 w 570009"/>
              <a:gd name="connsiteY49" fmla="*/ 174200 h 606722"/>
              <a:gd name="connsiteX50" fmla="*/ 185691 w 570009"/>
              <a:gd name="connsiteY50" fmla="*/ 577929 h 606722"/>
              <a:gd name="connsiteX51" fmla="*/ 156938 w 570009"/>
              <a:gd name="connsiteY51" fmla="*/ 606722 h 606722"/>
              <a:gd name="connsiteX52" fmla="*/ 128185 w 570009"/>
              <a:gd name="connsiteY52" fmla="*/ 577929 h 606722"/>
              <a:gd name="connsiteX53" fmla="*/ 128185 w 570009"/>
              <a:gd name="connsiteY53" fmla="*/ 348293 h 606722"/>
              <a:gd name="connsiteX54" fmla="*/ 115723 w 570009"/>
              <a:gd name="connsiteY54" fmla="*/ 348293 h 606722"/>
              <a:gd name="connsiteX55" fmla="*/ 115723 w 570009"/>
              <a:gd name="connsiteY55" fmla="*/ 577929 h 606722"/>
              <a:gd name="connsiteX56" fmla="*/ 86970 w 570009"/>
              <a:gd name="connsiteY56" fmla="*/ 606722 h 606722"/>
              <a:gd name="connsiteX57" fmla="*/ 58128 w 570009"/>
              <a:gd name="connsiteY57" fmla="*/ 577929 h 606722"/>
              <a:gd name="connsiteX58" fmla="*/ 58128 w 570009"/>
              <a:gd name="connsiteY58" fmla="*/ 175444 h 606722"/>
              <a:gd name="connsiteX59" fmla="*/ 53500 w 570009"/>
              <a:gd name="connsiteY59" fmla="*/ 170823 h 606722"/>
              <a:gd name="connsiteX60" fmla="*/ 47980 w 570009"/>
              <a:gd name="connsiteY60" fmla="*/ 175444 h 606722"/>
              <a:gd name="connsiteX61" fmla="*/ 47980 w 570009"/>
              <a:gd name="connsiteY61" fmla="*/ 351403 h 606722"/>
              <a:gd name="connsiteX62" fmla="*/ 24035 w 570009"/>
              <a:gd name="connsiteY62" fmla="*/ 375220 h 606722"/>
              <a:gd name="connsiteX63" fmla="*/ 23857 w 570009"/>
              <a:gd name="connsiteY63" fmla="*/ 375220 h 606722"/>
              <a:gd name="connsiteX64" fmla="*/ 0 w 570009"/>
              <a:gd name="connsiteY64" fmla="*/ 351137 h 606722"/>
              <a:gd name="connsiteX65" fmla="*/ 0 w 570009"/>
              <a:gd name="connsiteY65" fmla="*/ 175177 h 606722"/>
              <a:gd name="connsiteX66" fmla="*/ 57683 w 570009"/>
              <a:gd name="connsiteY66" fmla="*/ 118835 h 606722"/>
              <a:gd name="connsiteX67" fmla="*/ 82074 w 570009"/>
              <a:gd name="connsiteY67" fmla="*/ 118835 h 606722"/>
              <a:gd name="connsiteX68" fmla="*/ 111450 w 570009"/>
              <a:gd name="connsiteY68" fmla="*/ 196417 h 606722"/>
              <a:gd name="connsiteX69" fmla="*/ 105308 w 570009"/>
              <a:gd name="connsiteY69" fmla="*/ 163358 h 606722"/>
              <a:gd name="connsiteX70" fmla="*/ 106376 w 570009"/>
              <a:gd name="connsiteY70" fmla="*/ 156692 h 606722"/>
              <a:gd name="connsiteX71" fmla="*/ 115990 w 570009"/>
              <a:gd name="connsiteY71" fmla="*/ 139097 h 606722"/>
              <a:gd name="connsiteX72" fmla="*/ 107444 w 570009"/>
              <a:gd name="connsiteY72" fmla="*/ 123633 h 606722"/>
              <a:gd name="connsiteX73" fmla="*/ 110560 w 570009"/>
              <a:gd name="connsiteY73" fmla="*/ 118479 h 606722"/>
              <a:gd name="connsiteX74" fmla="*/ 488725 w 570009"/>
              <a:gd name="connsiteY74" fmla="*/ 115798 h 606722"/>
              <a:gd name="connsiteX75" fmla="*/ 512496 w 570009"/>
              <a:gd name="connsiteY75" fmla="*/ 115798 h 606722"/>
              <a:gd name="connsiteX76" fmla="*/ 569564 w 570009"/>
              <a:gd name="connsiteY76" fmla="*/ 172491 h 606722"/>
              <a:gd name="connsiteX77" fmla="*/ 570009 w 570009"/>
              <a:gd name="connsiteY77" fmla="*/ 260640 h 606722"/>
              <a:gd name="connsiteX78" fmla="*/ 553449 w 570009"/>
              <a:gd name="connsiteY78" fmla="*/ 283655 h 606722"/>
              <a:gd name="connsiteX79" fmla="*/ 463619 w 570009"/>
              <a:gd name="connsiteY79" fmla="*/ 313157 h 606722"/>
              <a:gd name="connsiteX80" fmla="*/ 433081 w 570009"/>
              <a:gd name="connsiteY80" fmla="*/ 297873 h 606722"/>
              <a:gd name="connsiteX81" fmla="*/ 448484 w 570009"/>
              <a:gd name="connsiteY81" fmla="*/ 267482 h 606722"/>
              <a:gd name="connsiteX82" fmla="*/ 521399 w 570009"/>
              <a:gd name="connsiteY82" fmla="*/ 243312 h 606722"/>
              <a:gd name="connsiteX83" fmla="*/ 521399 w 570009"/>
              <a:gd name="connsiteY83" fmla="*/ 172757 h 606722"/>
              <a:gd name="connsiteX84" fmla="*/ 516146 w 570009"/>
              <a:gd name="connsiteY84" fmla="*/ 167959 h 606722"/>
              <a:gd name="connsiteX85" fmla="*/ 511249 w 570009"/>
              <a:gd name="connsiteY85" fmla="*/ 173024 h 606722"/>
              <a:gd name="connsiteX86" fmla="*/ 511249 w 570009"/>
              <a:gd name="connsiteY86" fmla="*/ 221453 h 606722"/>
              <a:gd name="connsiteX87" fmla="*/ 481603 w 570009"/>
              <a:gd name="connsiteY87" fmla="*/ 231139 h 606722"/>
              <a:gd name="connsiteX88" fmla="*/ 435218 w 570009"/>
              <a:gd name="connsiteY88" fmla="*/ 185376 h 606722"/>
              <a:gd name="connsiteX89" fmla="*/ 430589 w 570009"/>
              <a:gd name="connsiteY89" fmla="*/ 161828 h 606722"/>
              <a:gd name="connsiteX90" fmla="*/ 431657 w 570009"/>
              <a:gd name="connsiteY90" fmla="*/ 155074 h 606722"/>
              <a:gd name="connsiteX91" fmla="*/ 441450 w 570009"/>
              <a:gd name="connsiteY91" fmla="*/ 137213 h 606722"/>
              <a:gd name="connsiteX92" fmla="*/ 432725 w 570009"/>
              <a:gd name="connsiteY92" fmla="*/ 121396 h 606722"/>
              <a:gd name="connsiteX93" fmla="*/ 435841 w 570009"/>
              <a:gd name="connsiteY93" fmla="*/ 116153 h 606722"/>
              <a:gd name="connsiteX94" fmla="*/ 459790 w 570009"/>
              <a:gd name="connsiteY94" fmla="*/ 116153 h 606722"/>
              <a:gd name="connsiteX95" fmla="*/ 462906 w 570009"/>
              <a:gd name="connsiteY95" fmla="*/ 121396 h 606722"/>
              <a:gd name="connsiteX96" fmla="*/ 454181 w 570009"/>
              <a:gd name="connsiteY96" fmla="*/ 137125 h 606722"/>
              <a:gd name="connsiteX97" fmla="*/ 463975 w 570009"/>
              <a:gd name="connsiteY97" fmla="*/ 154985 h 606722"/>
              <a:gd name="connsiteX98" fmla="*/ 464954 w 570009"/>
              <a:gd name="connsiteY98" fmla="*/ 161917 h 606722"/>
              <a:gd name="connsiteX99" fmla="*/ 457832 w 570009"/>
              <a:gd name="connsiteY99" fmla="*/ 195861 h 606722"/>
              <a:gd name="connsiteX100" fmla="*/ 488725 w 570009"/>
              <a:gd name="connsiteY100" fmla="*/ 115798 h 606722"/>
              <a:gd name="connsiteX101" fmla="*/ 382622 w 570009"/>
              <a:gd name="connsiteY101" fmla="*/ 115798 h 606722"/>
              <a:gd name="connsiteX102" fmla="*/ 406915 w 570009"/>
              <a:gd name="connsiteY102" fmla="*/ 115798 h 606722"/>
              <a:gd name="connsiteX103" fmla="*/ 432989 w 570009"/>
              <a:gd name="connsiteY103" fmla="*/ 183344 h 606722"/>
              <a:gd name="connsiteX104" fmla="*/ 389296 w 570009"/>
              <a:gd name="connsiteY104" fmla="*/ 182544 h 606722"/>
              <a:gd name="connsiteX105" fmla="*/ 383422 w 570009"/>
              <a:gd name="connsiteY105" fmla="*/ 174989 h 606722"/>
              <a:gd name="connsiteX106" fmla="*/ 383422 w 570009"/>
              <a:gd name="connsiteY106" fmla="*/ 172767 h 606722"/>
              <a:gd name="connsiteX107" fmla="*/ 378617 w 570009"/>
              <a:gd name="connsiteY107" fmla="*/ 167968 h 606722"/>
              <a:gd name="connsiteX108" fmla="*/ 373812 w 570009"/>
              <a:gd name="connsiteY108" fmla="*/ 172767 h 606722"/>
              <a:gd name="connsiteX109" fmla="*/ 372922 w 570009"/>
              <a:gd name="connsiteY109" fmla="*/ 349808 h 606722"/>
              <a:gd name="connsiteX110" fmla="*/ 348806 w 570009"/>
              <a:gd name="connsiteY110" fmla="*/ 373715 h 606722"/>
              <a:gd name="connsiteX111" fmla="*/ 348717 w 570009"/>
              <a:gd name="connsiteY111" fmla="*/ 373715 h 606722"/>
              <a:gd name="connsiteX112" fmla="*/ 324690 w 570009"/>
              <a:gd name="connsiteY112" fmla="*/ 349541 h 606722"/>
              <a:gd name="connsiteX113" fmla="*/ 325847 w 570009"/>
              <a:gd name="connsiteY113" fmla="*/ 167168 h 606722"/>
              <a:gd name="connsiteX114" fmla="*/ 382622 w 570009"/>
              <a:gd name="connsiteY114" fmla="*/ 115798 h 606722"/>
              <a:gd name="connsiteX115" fmla="*/ 122210 w 570009"/>
              <a:gd name="connsiteY115" fmla="*/ 3740 h 606722"/>
              <a:gd name="connsiteX116" fmla="*/ 171968 w 570009"/>
              <a:gd name="connsiteY116" fmla="*/ 53427 h 606722"/>
              <a:gd name="connsiteX117" fmla="*/ 122210 w 570009"/>
              <a:gd name="connsiteY117" fmla="*/ 103026 h 606722"/>
              <a:gd name="connsiteX118" fmla="*/ 72541 w 570009"/>
              <a:gd name="connsiteY118" fmla="*/ 53427 h 606722"/>
              <a:gd name="connsiteX119" fmla="*/ 122210 w 570009"/>
              <a:gd name="connsiteY119" fmla="*/ 3740 h 606722"/>
              <a:gd name="connsiteX120" fmla="*/ 447597 w 570009"/>
              <a:gd name="connsiteY120" fmla="*/ 0 h 606722"/>
              <a:gd name="connsiteX121" fmla="*/ 497628 w 570009"/>
              <a:gd name="connsiteY121" fmla="*/ 49961 h 606722"/>
              <a:gd name="connsiteX122" fmla="*/ 447597 w 570009"/>
              <a:gd name="connsiteY122" fmla="*/ 99922 h 606722"/>
              <a:gd name="connsiteX123" fmla="*/ 397566 w 570009"/>
              <a:gd name="connsiteY123" fmla="*/ 49961 h 606722"/>
              <a:gd name="connsiteX124" fmla="*/ 447597 w 570009"/>
              <a:gd name="connsiteY124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570009" h="606722">
                <a:moveTo>
                  <a:pt x="441316" y="364894"/>
                </a:moveTo>
                <a:lnTo>
                  <a:pt x="441316" y="577749"/>
                </a:lnTo>
                <a:cubicBezTo>
                  <a:pt x="441316" y="593746"/>
                  <a:pt x="428408" y="606722"/>
                  <a:pt x="412384" y="606722"/>
                </a:cubicBezTo>
                <a:cubicBezTo>
                  <a:pt x="396360" y="606722"/>
                  <a:pt x="383452" y="593746"/>
                  <a:pt x="383452" y="577749"/>
                </a:cubicBezTo>
                <a:lnTo>
                  <a:pt x="383452" y="401422"/>
                </a:lnTo>
                <a:cubicBezTo>
                  <a:pt x="395559" y="402932"/>
                  <a:pt x="407310" y="398844"/>
                  <a:pt x="415767" y="390401"/>
                </a:cubicBezTo>
                <a:close/>
                <a:moveTo>
                  <a:pt x="511276" y="322908"/>
                </a:moveTo>
                <a:cubicBezTo>
                  <a:pt x="511276" y="323086"/>
                  <a:pt x="511811" y="329661"/>
                  <a:pt x="511811" y="577754"/>
                </a:cubicBezTo>
                <a:cubicBezTo>
                  <a:pt x="511811" y="593749"/>
                  <a:pt x="498802" y="606722"/>
                  <a:pt x="482764" y="606722"/>
                </a:cubicBezTo>
                <a:cubicBezTo>
                  <a:pt x="466815" y="606722"/>
                  <a:pt x="453806" y="593749"/>
                  <a:pt x="453806" y="577754"/>
                </a:cubicBezTo>
                <a:lnTo>
                  <a:pt x="453806" y="352409"/>
                </a:lnTo>
                <a:lnTo>
                  <a:pt x="469666" y="336592"/>
                </a:lnTo>
                <a:cubicBezTo>
                  <a:pt x="471092" y="336148"/>
                  <a:pt x="467528" y="337303"/>
                  <a:pt x="511276" y="322908"/>
                </a:cubicBezTo>
                <a:close/>
                <a:moveTo>
                  <a:pt x="402024" y="206369"/>
                </a:moveTo>
                <a:cubicBezTo>
                  <a:pt x="406744" y="201747"/>
                  <a:pt x="414316" y="201747"/>
                  <a:pt x="419037" y="206369"/>
                </a:cubicBezTo>
                <a:lnTo>
                  <a:pt x="453241" y="240586"/>
                </a:lnTo>
                <a:lnTo>
                  <a:pt x="440949" y="244585"/>
                </a:lnTo>
                <a:cubicBezTo>
                  <a:pt x="415563" y="252940"/>
                  <a:pt x="401845" y="280136"/>
                  <a:pt x="410218" y="305466"/>
                </a:cubicBezTo>
                <a:cubicBezTo>
                  <a:pt x="414405" y="318264"/>
                  <a:pt x="423579" y="328129"/>
                  <a:pt x="434892" y="333640"/>
                </a:cubicBezTo>
                <a:lnTo>
                  <a:pt x="396857" y="371590"/>
                </a:lnTo>
                <a:cubicBezTo>
                  <a:pt x="394452" y="373901"/>
                  <a:pt x="391424" y="375056"/>
                  <a:pt x="388306" y="375056"/>
                </a:cubicBezTo>
                <a:cubicBezTo>
                  <a:pt x="388217" y="375056"/>
                  <a:pt x="388128" y="375056"/>
                  <a:pt x="388039" y="375056"/>
                </a:cubicBezTo>
                <a:cubicBezTo>
                  <a:pt x="392760" y="367857"/>
                  <a:pt x="395521" y="359236"/>
                  <a:pt x="395610" y="349993"/>
                </a:cubicBezTo>
                <a:lnTo>
                  <a:pt x="396412" y="211968"/>
                </a:lnTo>
                <a:close/>
                <a:moveTo>
                  <a:pt x="110560" y="118479"/>
                </a:moveTo>
                <a:lnTo>
                  <a:pt x="133971" y="118479"/>
                </a:lnTo>
                <a:cubicBezTo>
                  <a:pt x="136642" y="118479"/>
                  <a:pt x="138333" y="121323"/>
                  <a:pt x="137087" y="123633"/>
                </a:cubicBezTo>
                <a:lnTo>
                  <a:pt x="128541" y="139097"/>
                </a:lnTo>
                <a:lnTo>
                  <a:pt x="138155" y="156604"/>
                </a:lnTo>
                <a:cubicBezTo>
                  <a:pt x="139223" y="158648"/>
                  <a:pt x="139579" y="161136"/>
                  <a:pt x="139134" y="163446"/>
                </a:cubicBezTo>
                <a:lnTo>
                  <a:pt x="132102" y="196417"/>
                </a:lnTo>
                <a:cubicBezTo>
                  <a:pt x="135485" y="187619"/>
                  <a:pt x="159074" y="126033"/>
                  <a:pt x="161834" y="118835"/>
                </a:cubicBezTo>
                <a:lnTo>
                  <a:pt x="186403" y="118835"/>
                </a:lnTo>
                <a:cubicBezTo>
                  <a:pt x="217559" y="118835"/>
                  <a:pt x="243908" y="144162"/>
                  <a:pt x="244086" y="175177"/>
                </a:cubicBezTo>
                <a:lnTo>
                  <a:pt x="244086" y="351137"/>
                </a:lnTo>
                <a:cubicBezTo>
                  <a:pt x="244086" y="359490"/>
                  <a:pt x="239902" y="366866"/>
                  <a:pt x="233404" y="371132"/>
                </a:cubicBezTo>
                <a:lnTo>
                  <a:pt x="233404" y="396637"/>
                </a:lnTo>
                <a:cubicBezTo>
                  <a:pt x="238834" y="397170"/>
                  <a:pt x="243107" y="401792"/>
                  <a:pt x="243107" y="407390"/>
                </a:cubicBezTo>
                <a:lnTo>
                  <a:pt x="243107" y="497769"/>
                </a:lnTo>
                <a:cubicBezTo>
                  <a:pt x="243107" y="503724"/>
                  <a:pt x="238211" y="508611"/>
                  <a:pt x="232247" y="508611"/>
                </a:cubicBezTo>
                <a:lnTo>
                  <a:pt x="205897" y="508611"/>
                </a:lnTo>
                <a:cubicBezTo>
                  <a:pt x="199933" y="508611"/>
                  <a:pt x="195037" y="503724"/>
                  <a:pt x="195037" y="497769"/>
                </a:cubicBezTo>
                <a:lnTo>
                  <a:pt x="195037" y="407390"/>
                </a:lnTo>
                <a:cubicBezTo>
                  <a:pt x="195037" y="401436"/>
                  <a:pt x="199933" y="396548"/>
                  <a:pt x="205897" y="396548"/>
                </a:cubicBezTo>
                <a:lnTo>
                  <a:pt x="206699" y="396548"/>
                </a:lnTo>
                <a:lnTo>
                  <a:pt x="206699" y="371132"/>
                </a:lnTo>
                <a:cubicBezTo>
                  <a:pt x="200378" y="366777"/>
                  <a:pt x="195304" y="359579"/>
                  <a:pt x="195215" y="351403"/>
                </a:cubicBezTo>
                <a:lnTo>
                  <a:pt x="195215" y="175444"/>
                </a:lnTo>
                <a:cubicBezTo>
                  <a:pt x="195750" y="171356"/>
                  <a:pt x="192901" y="169223"/>
                  <a:pt x="190230" y="169223"/>
                </a:cubicBezTo>
                <a:cubicBezTo>
                  <a:pt x="187471" y="169223"/>
                  <a:pt x="185156" y="171445"/>
                  <a:pt x="185156" y="174200"/>
                </a:cubicBezTo>
                <a:cubicBezTo>
                  <a:pt x="185156" y="416277"/>
                  <a:pt x="185691" y="197305"/>
                  <a:pt x="185691" y="577929"/>
                </a:cubicBezTo>
                <a:cubicBezTo>
                  <a:pt x="185691" y="593836"/>
                  <a:pt x="172783" y="606722"/>
                  <a:pt x="156938" y="606722"/>
                </a:cubicBezTo>
                <a:cubicBezTo>
                  <a:pt x="141004" y="606722"/>
                  <a:pt x="128185" y="593836"/>
                  <a:pt x="128185" y="577929"/>
                </a:cubicBezTo>
                <a:lnTo>
                  <a:pt x="128185" y="348293"/>
                </a:lnTo>
                <a:lnTo>
                  <a:pt x="115723" y="348293"/>
                </a:lnTo>
                <a:lnTo>
                  <a:pt x="115723" y="577929"/>
                </a:lnTo>
                <a:cubicBezTo>
                  <a:pt x="115723" y="593836"/>
                  <a:pt x="102815" y="606722"/>
                  <a:pt x="86970" y="606722"/>
                </a:cubicBezTo>
                <a:cubicBezTo>
                  <a:pt x="71036" y="606722"/>
                  <a:pt x="58128" y="593836"/>
                  <a:pt x="58128" y="577929"/>
                </a:cubicBezTo>
                <a:cubicBezTo>
                  <a:pt x="58128" y="566554"/>
                  <a:pt x="58128" y="234008"/>
                  <a:pt x="58128" y="175444"/>
                </a:cubicBezTo>
                <a:cubicBezTo>
                  <a:pt x="58128" y="172955"/>
                  <a:pt x="56081" y="170823"/>
                  <a:pt x="53500" y="170823"/>
                </a:cubicBezTo>
                <a:cubicBezTo>
                  <a:pt x="51007" y="170823"/>
                  <a:pt x="47980" y="172867"/>
                  <a:pt x="47980" y="175444"/>
                </a:cubicBezTo>
                <a:lnTo>
                  <a:pt x="47980" y="351403"/>
                </a:lnTo>
                <a:cubicBezTo>
                  <a:pt x="47980" y="364556"/>
                  <a:pt x="37209" y="375220"/>
                  <a:pt x="24035" y="375220"/>
                </a:cubicBezTo>
                <a:lnTo>
                  <a:pt x="23857" y="375220"/>
                </a:lnTo>
                <a:cubicBezTo>
                  <a:pt x="10682" y="375131"/>
                  <a:pt x="0" y="364378"/>
                  <a:pt x="0" y="351137"/>
                </a:cubicBezTo>
                <a:lnTo>
                  <a:pt x="0" y="175177"/>
                </a:lnTo>
                <a:cubicBezTo>
                  <a:pt x="178" y="144162"/>
                  <a:pt x="26527" y="118835"/>
                  <a:pt x="57683" y="118835"/>
                </a:cubicBezTo>
                <a:lnTo>
                  <a:pt x="82074" y="118835"/>
                </a:lnTo>
                <a:cubicBezTo>
                  <a:pt x="85368" y="127366"/>
                  <a:pt x="108423" y="188507"/>
                  <a:pt x="111450" y="196417"/>
                </a:cubicBezTo>
                <a:lnTo>
                  <a:pt x="105308" y="163358"/>
                </a:lnTo>
                <a:cubicBezTo>
                  <a:pt x="104863" y="161047"/>
                  <a:pt x="105219" y="158736"/>
                  <a:pt x="106376" y="156692"/>
                </a:cubicBezTo>
                <a:lnTo>
                  <a:pt x="115990" y="139097"/>
                </a:lnTo>
                <a:lnTo>
                  <a:pt x="107444" y="123633"/>
                </a:lnTo>
                <a:cubicBezTo>
                  <a:pt x="106198" y="121323"/>
                  <a:pt x="107889" y="118479"/>
                  <a:pt x="110560" y="118479"/>
                </a:cubicBezTo>
                <a:close/>
                <a:moveTo>
                  <a:pt x="488725" y="115798"/>
                </a:moveTo>
                <a:lnTo>
                  <a:pt x="512496" y="115798"/>
                </a:lnTo>
                <a:cubicBezTo>
                  <a:pt x="543834" y="115798"/>
                  <a:pt x="569475" y="141212"/>
                  <a:pt x="569564" y="172491"/>
                </a:cubicBezTo>
                <a:cubicBezTo>
                  <a:pt x="569742" y="196039"/>
                  <a:pt x="570009" y="246245"/>
                  <a:pt x="570009" y="260640"/>
                </a:cubicBezTo>
                <a:cubicBezTo>
                  <a:pt x="570098" y="271037"/>
                  <a:pt x="563421" y="280367"/>
                  <a:pt x="553449" y="283655"/>
                </a:cubicBezTo>
                <a:lnTo>
                  <a:pt x="463619" y="313157"/>
                </a:lnTo>
                <a:cubicBezTo>
                  <a:pt x="450887" y="317333"/>
                  <a:pt x="437266" y="310491"/>
                  <a:pt x="433081" y="297873"/>
                </a:cubicBezTo>
                <a:cubicBezTo>
                  <a:pt x="428897" y="285255"/>
                  <a:pt x="435841" y="271570"/>
                  <a:pt x="448484" y="267482"/>
                </a:cubicBezTo>
                <a:lnTo>
                  <a:pt x="521399" y="243312"/>
                </a:lnTo>
                <a:cubicBezTo>
                  <a:pt x="521399" y="230517"/>
                  <a:pt x="521488" y="190085"/>
                  <a:pt x="521399" y="172757"/>
                </a:cubicBezTo>
                <a:cubicBezTo>
                  <a:pt x="521310" y="170003"/>
                  <a:pt x="518906" y="167870"/>
                  <a:pt x="516146" y="167959"/>
                </a:cubicBezTo>
                <a:cubicBezTo>
                  <a:pt x="513386" y="168048"/>
                  <a:pt x="511249" y="170269"/>
                  <a:pt x="511249" y="173024"/>
                </a:cubicBezTo>
                <a:lnTo>
                  <a:pt x="511249" y="221453"/>
                </a:lnTo>
                <a:lnTo>
                  <a:pt x="481603" y="231139"/>
                </a:lnTo>
                <a:cubicBezTo>
                  <a:pt x="447326" y="196927"/>
                  <a:pt x="461126" y="210523"/>
                  <a:pt x="435218" y="185376"/>
                </a:cubicBezTo>
                <a:lnTo>
                  <a:pt x="430589" y="161828"/>
                </a:lnTo>
                <a:cubicBezTo>
                  <a:pt x="430143" y="159517"/>
                  <a:pt x="430500" y="157118"/>
                  <a:pt x="431657" y="155074"/>
                </a:cubicBezTo>
                <a:lnTo>
                  <a:pt x="441450" y="137213"/>
                </a:lnTo>
                <a:lnTo>
                  <a:pt x="432725" y="121396"/>
                </a:lnTo>
                <a:cubicBezTo>
                  <a:pt x="431390" y="118997"/>
                  <a:pt x="433170" y="116153"/>
                  <a:pt x="435841" y="116153"/>
                </a:cubicBezTo>
                <a:lnTo>
                  <a:pt x="459790" y="116153"/>
                </a:lnTo>
                <a:cubicBezTo>
                  <a:pt x="462461" y="116153"/>
                  <a:pt x="464153" y="118997"/>
                  <a:pt x="462906" y="121396"/>
                </a:cubicBezTo>
                <a:lnTo>
                  <a:pt x="454181" y="137125"/>
                </a:lnTo>
                <a:lnTo>
                  <a:pt x="463975" y="154985"/>
                </a:lnTo>
                <a:cubicBezTo>
                  <a:pt x="465132" y="157118"/>
                  <a:pt x="465488" y="159517"/>
                  <a:pt x="464954" y="161917"/>
                </a:cubicBezTo>
                <a:lnTo>
                  <a:pt x="457832" y="195861"/>
                </a:lnTo>
                <a:cubicBezTo>
                  <a:pt x="461304" y="186709"/>
                  <a:pt x="484986" y="125395"/>
                  <a:pt x="488725" y="115798"/>
                </a:cubicBezTo>
                <a:close/>
                <a:moveTo>
                  <a:pt x="382622" y="115798"/>
                </a:moveTo>
                <a:lnTo>
                  <a:pt x="406915" y="115798"/>
                </a:lnTo>
                <a:cubicBezTo>
                  <a:pt x="409941" y="123797"/>
                  <a:pt x="429874" y="175345"/>
                  <a:pt x="432989" y="183344"/>
                </a:cubicBezTo>
                <a:cubicBezTo>
                  <a:pt x="419908" y="174012"/>
                  <a:pt x="402466" y="173834"/>
                  <a:pt x="389296" y="182544"/>
                </a:cubicBezTo>
                <a:cubicBezTo>
                  <a:pt x="387605" y="179788"/>
                  <a:pt x="385647" y="177300"/>
                  <a:pt x="383422" y="174989"/>
                </a:cubicBezTo>
                <a:lnTo>
                  <a:pt x="383422" y="172767"/>
                </a:lnTo>
                <a:cubicBezTo>
                  <a:pt x="383422" y="170190"/>
                  <a:pt x="381287" y="167968"/>
                  <a:pt x="378617" y="167968"/>
                </a:cubicBezTo>
                <a:cubicBezTo>
                  <a:pt x="375947" y="167968"/>
                  <a:pt x="373812" y="170101"/>
                  <a:pt x="373812" y="172767"/>
                </a:cubicBezTo>
                <a:lnTo>
                  <a:pt x="372922" y="349808"/>
                </a:lnTo>
                <a:cubicBezTo>
                  <a:pt x="372833" y="363050"/>
                  <a:pt x="362065" y="373715"/>
                  <a:pt x="348806" y="373715"/>
                </a:cubicBezTo>
                <a:lnTo>
                  <a:pt x="348717" y="373715"/>
                </a:lnTo>
                <a:cubicBezTo>
                  <a:pt x="335369" y="373715"/>
                  <a:pt x="324601" y="362872"/>
                  <a:pt x="324690" y="349541"/>
                </a:cubicBezTo>
                <a:cubicBezTo>
                  <a:pt x="325669" y="158014"/>
                  <a:pt x="325491" y="171168"/>
                  <a:pt x="325847" y="167168"/>
                </a:cubicBezTo>
                <a:cubicBezTo>
                  <a:pt x="328694" y="138372"/>
                  <a:pt x="353166" y="115798"/>
                  <a:pt x="382622" y="115798"/>
                </a:cubicBezTo>
                <a:close/>
                <a:moveTo>
                  <a:pt x="122210" y="3740"/>
                </a:moveTo>
                <a:cubicBezTo>
                  <a:pt x="149715" y="3740"/>
                  <a:pt x="171968" y="25962"/>
                  <a:pt x="171968" y="53427"/>
                </a:cubicBezTo>
                <a:cubicBezTo>
                  <a:pt x="171968" y="80982"/>
                  <a:pt x="149448" y="103026"/>
                  <a:pt x="122210" y="103026"/>
                </a:cubicBezTo>
                <a:cubicBezTo>
                  <a:pt x="94883" y="103026"/>
                  <a:pt x="72541" y="80893"/>
                  <a:pt x="72541" y="53427"/>
                </a:cubicBezTo>
                <a:cubicBezTo>
                  <a:pt x="72541" y="25962"/>
                  <a:pt x="94794" y="3740"/>
                  <a:pt x="122210" y="3740"/>
                </a:cubicBezTo>
                <a:close/>
                <a:moveTo>
                  <a:pt x="447597" y="0"/>
                </a:moveTo>
                <a:cubicBezTo>
                  <a:pt x="475228" y="0"/>
                  <a:pt x="497628" y="22368"/>
                  <a:pt x="497628" y="49961"/>
                </a:cubicBezTo>
                <a:cubicBezTo>
                  <a:pt x="497628" y="77554"/>
                  <a:pt x="475228" y="99922"/>
                  <a:pt x="447597" y="99922"/>
                </a:cubicBezTo>
                <a:cubicBezTo>
                  <a:pt x="419966" y="99922"/>
                  <a:pt x="397566" y="77554"/>
                  <a:pt x="397566" y="49961"/>
                </a:cubicBezTo>
                <a:cubicBezTo>
                  <a:pt x="397566" y="22368"/>
                  <a:pt x="419966" y="0"/>
                  <a:pt x="44759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workplace_198163">
            <a:extLst>
              <a:ext uri="{FF2B5EF4-FFF2-40B4-BE49-F238E27FC236}">
                <a16:creationId xmlns:a16="http://schemas.microsoft.com/office/drawing/2014/main" id="{338E7A34-7E8B-B983-5509-A7D256B3F757}"/>
              </a:ext>
            </a:extLst>
          </p:cNvPr>
          <p:cNvSpPr/>
          <p:nvPr/>
        </p:nvSpPr>
        <p:spPr>
          <a:xfrm>
            <a:off x="1852663" y="2837601"/>
            <a:ext cx="520692" cy="609685"/>
          </a:xfrm>
          <a:custGeom>
            <a:avLst/>
            <a:gdLst>
              <a:gd name="connsiteX0" fmla="*/ 242883 w 518162"/>
              <a:gd name="connsiteY0" fmla="*/ 408292 h 606722"/>
              <a:gd name="connsiteX1" fmla="*/ 303572 w 518162"/>
              <a:gd name="connsiteY1" fmla="*/ 408292 h 606722"/>
              <a:gd name="connsiteX2" fmla="*/ 287021 w 518162"/>
              <a:gd name="connsiteY2" fmla="*/ 514954 h 606722"/>
              <a:gd name="connsiteX3" fmla="*/ 252760 w 518162"/>
              <a:gd name="connsiteY3" fmla="*/ 540019 h 606722"/>
              <a:gd name="connsiteX4" fmla="*/ 227755 w 518162"/>
              <a:gd name="connsiteY4" fmla="*/ 505799 h 606722"/>
              <a:gd name="connsiteX5" fmla="*/ 90606 w 518162"/>
              <a:gd name="connsiteY5" fmla="*/ 408292 h 606722"/>
              <a:gd name="connsiteX6" fmla="*/ 151310 w 518162"/>
              <a:gd name="connsiteY6" fmla="*/ 408292 h 606722"/>
              <a:gd name="connsiteX7" fmla="*/ 166353 w 518162"/>
              <a:gd name="connsiteY7" fmla="*/ 505799 h 606722"/>
              <a:gd name="connsiteX8" fmla="*/ 141341 w 518162"/>
              <a:gd name="connsiteY8" fmla="*/ 540019 h 606722"/>
              <a:gd name="connsiteX9" fmla="*/ 107073 w 518162"/>
              <a:gd name="connsiteY9" fmla="*/ 514954 h 606722"/>
              <a:gd name="connsiteX10" fmla="*/ 357338 w 518162"/>
              <a:gd name="connsiteY10" fmla="*/ 183515 h 606722"/>
              <a:gd name="connsiteX11" fmla="*/ 336868 w 518162"/>
              <a:gd name="connsiteY11" fmla="*/ 203867 h 606722"/>
              <a:gd name="connsiteX12" fmla="*/ 357338 w 518162"/>
              <a:gd name="connsiteY12" fmla="*/ 224219 h 606722"/>
              <a:gd name="connsiteX13" fmla="*/ 377719 w 518162"/>
              <a:gd name="connsiteY13" fmla="*/ 203867 h 606722"/>
              <a:gd name="connsiteX14" fmla="*/ 357338 w 518162"/>
              <a:gd name="connsiteY14" fmla="*/ 183515 h 606722"/>
              <a:gd name="connsiteX15" fmla="*/ 265667 w 518162"/>
              <a:gd name="connsiteY15" fmla="*/ 137391 h 606722"/>
              <a:gd name="connsiteX16" fmla="*/ 448920 w 518162"/>
              <a:gd name="connsiteY16" fmla="*/ 137391 h 606722"/>
              <a:gd name="connsiteX17" fmla="*/ 461291 w 518162"/>
              <a:gd name="connsiteY17" fmla="*/ 149744 h 606722"/>
              <a:gd name="connsiteX18" fmla="*/ 461291 w 518162"/>
              <a:gd name="connsiteY18" fmla="*/ 257990 h 606722"/>
              <a:gd name="connsiteX19" fmla="*/ 448920 w 518162"/>
              <a:gd name="connsiteY19" fmla="*/ 270343 h 606722"/>
              <a:gd name="connsiteX20" fmla="*/ 381546 w 518162"/>
              <a:gd name="connsiteY20" fmla="*/ 270343 h 606722"/>
              <a:gd name="connsiteX21" fmla="*/ 381546 w 518162"/>
              <a:gd name="connsiteY21" fmla="*/ 305803 h 606722"/>
              <a:gd name="connsiteX22" fmla="*/ 415989 w 518162"/>
              <a:gd name="connsiteY22" fmla="*/ 305803 h 606722"/>
              <a:gd name="connsiteX23" fmla="*/ 430853 w 518162"/>
              <a:gd name="connsiteY23" fmla="*/ 320644 h 606722"/>
              <a:gd name="connsiteX24" fmla="*/ 428539 w 518162"/>
              <a:gd name="connsiteY24" fmla="*/ 328465 h 606722"/>
              <a:gd name="connsiteX25" fmla="*/ 507215 w 518162"/>
              <a:gd name="connsiteY25" fmla="*/ 328465 h 606722"/>
              <a:gd name="connsiteX26" fmla="*/ 518162 w 518162"/>
              <a:gd name="connsiteY26" fmla="*/ 339396 h 606722"/>
              <a:gd name="connsiteX27" fmla="*/ 518162 w 518162"/>
              <a:gd name="connsiteY27" fmla="*/ 378944 h 606722"/>
              <a:gd name="connsiteX28" fmla="*/ 507215 w 518162"/>
              <a:gd name="connsiteY28" fmla="*/ 389875 h 606722"/>
              <a:gd name="connsiteX29" fmla="*/ 489949 w 518162"/>
              <a:gd name="connsiteY29" fmla="*/ 389875 h 606722"/>
              <a:gd name="connsiteX30" fmla="*/ 489949 w 518162"/>
              <a:gd name="connsiteY30" fmla="*/ 584415 h 606722"/>
              <a:gd name="connsiteX31" fmla="*/ 467699 w 518162"/>
              <a:gd name="connsiteY31" fmla="*/ 606722 h 606722"/>
              <a:gd name="connsiteX32" fmla="*/ 445449 w 518162"/>
              <a:gd name="connsiteY32" fmla="*/ 584415 h 606722"/>
              <a:gd name="connsiteX33" fmla="*/ 445449 w 518162"/>
              <a:gd name="connsiteY33" fmla="*/ 389875 h 606722"/>
              <a:gd name="connsiteX34" fmla="*/ 72714 w 518162"/>
              <a:gd name="connsiteY34" fmla="*/ 389875 h 606722"/>
              <a:gd name="connsiteX35" fmla="*/ 72714 w 518162"/>
              <a:gd name="connsiteY35" fmla="*/ 584415 h 606722"/>
              <a:gd name="connsiteX36" fmla="*/ 50375 w 518162"/>
              <a:gd name="connsiteY36" fmla="*/ 606722 h 606722"/>
              <a:gd name="connsiteX37" fmla="*/ 28124 w 518162"/>
              <a:gd name="connsiteY37" fmla="*/ 584415 h 606722"/>
              <a:gd name="connsiteX38" fmla="*/ 28124 w 518162"/>
              <a:gd name="connsiteY38" fmla="*/ 389875 h 606722"/>
              <a:gd name="connsiteX39" fmla="*/ 10947 w 518162"/>
              <a:gd name="connsiteY39" fmla="*/ 389875 h 606722"/>
              <a:gd name="connsiteX40" fmla="*/ 0 w 518162"/>
              <a:gd name="connsiteY40" fmla="*/ 378944 h 606722"/>
              <a:gd name="connsiteX41" fmla="*/ 0 w 518162"/>
              <a:gd name="connsiteY41" fmla="*/ 339396 h 606722"/>
              <a:gd name="connsiteX42" fmla="*/ 10947 w 518162"/>
              <a:gd name="connsiteY42" fmla="*/ 328465 h 606722"/>
              <a:gd name="connsiteX43" fmla="*/ 286048 w 518162"/>
              <a:gd name="connsiteY43" fmla="*/ 328465 h 606722"/>
              <a:gd name="connsiteX44" fmla="*/ 283823 w 518162"/>
              <a:gd name="connsiteY44" fmla="*/ 320644 h 606722"/>
              <a:gd name="connsiteX45" fmla="*/ 298687 w 518162"/>
              <a:gd name="connsiteY45" fmla="*/ 305803 h 606722"/>
              <a:gd name="connsiteX46" fmla="*/ 333130 w 518162"/>
              <a:gd name="connsiteY46" fmla="*/ 305803 h 606722"/>
              <a:gd name="connsiteX47" fmla="*/ 333130 w 518162"/>
              <a:gd name="connsiteY47" fmla="*/ 270343 h 606722"/>
              <a:gd name="connsiteX48" fmla="*/ 265667 w 518162"/>
              <a:gd name="connsiteY48" fmla="*/ 270343 h 606722"/>
              <a:gd name="connsiteX49" fmla="*/ 253385 w 518162"/>
              <a:gd name="connsiteY49" fmla="*/ 257990 h 606722"/>
              <a:gd name="connsiteX50" fmla="*/ 253385 w 518162"/>
              <a:gd name="connsiteY50" fmla="*/ 149744 h 606722"/>
              <a:gd name="connsiteX51" fmla="*/ 265667 w 518162"/>
              <a:gd name="connsiteY51" fmla="*/ 137391 h 606722"/>
              <a:gd name="connsiteX52" fmla="*/ 134071 w 518162"/>
              <a:gd name="connsiteY52" fmla="*/ 119961 h 606722"/>
              <a:gd name="connsiteX53" fmla="*/ 261429 w 518162"/>
              <a:gd name="connsiteY53" fmla="*/ 119961 h 606722"/>
              <a:gd name="connsiteX54" fmla="*/ 235530 w 518162"/>
              <a:gd name="connsiteY54" fmla="*/ 149734 h 606722"/>
              <a:gd name="connsiteX55" fmla="*/ 235530 w 518162"/>
              <a:gd name="connsiteY55" fmla="*/ 257983 h 606722"/>
              <a:gd name="connsiteX56" fmla="*/ 265256 w 518162"/>
              <a:gd name="connsiteY56" fmla="*/ 288112 h 606722"/>
              <a:gd name="connsiteX57" fmla="*/ 265256 w 518162"/>
              <a:gd name="connsiteY57" fmla="*/ 310064 h 606722"/>
              <a:gd name="connsiteX58" fmla="*/ 189785 w 518162"/>
              <a:gd name="connsiteY58" fmla="*/ 310064 h 606722"/>
              <a:gd name="connsiteX59" fmla="*/ 197439 w 518162"/>
              <a:gd name="connsiteY59" fmla="*/ 298333 h 606722"/>
              <a:gd name="connsiteX60" fmla="*/ 174922 w 518162"/>
              <a:gd name="connsiteY60" fmla="*/ 240297 h 606722"/>
              <a:gd name="connsiteX61" fmla="*/ 132825 w 518162"/>
              <a:gd name="connsiteY61" fmla="*/ 221811 h 606722"/>
              <a:gd name="connsiteX62" fmla="*/ 130244 w 518162"/>
              <a:gd name="connsiteY62" fmla="*/ 174708 h 606722"/>
              <a:gd name="connsiteX63" fmla="*/ 128553 w 518162"/>
              <a:gd name="connsiteY63" fmla="*/ 172753 h 606722"/>
              <a:gd name="connsiteX64" fmla="*/ 127663 w 518162"/>
              <a:gd name="connsiteY64" fmla="*/ 173908 h 606722"/>
              <a:gd name="connsiteX65" fmla="*/ 102298 w 518162"/>
              <a:gd name="connsiteY65" fmla="*/ 229188 h 606722"/>
              <a:gd name="connsiteX66" fmla="*/ 167268 w 518162"/>
              <a:gd name="connsiteY66" fmla="*/ 257717 h 606722"/>
              <a:gd name="connsiteX67" fmla="*/ 180084 w 518162"/>
              <a:gd name="connsiteY67" fmla="*/ 290600 h 606722"/>
              <a:gd name="connsiteX68" fmla="*/ 147065 w 518162"/>
              <a:gd name="connsiteY68" fmla="*/ 303398 h 606722"/>
              <a:gd name="connsiteX69" fmla="*/ 59578 w 518162"/>
              <a:gd name="connsiteY69" fmla="*/ 264916 h 606722"/>
              <a:gd name="connsiteX70" fmla="*/ 46495 w 518162"/>
              <a:gd name="connsiteY70" fmla="*/ 232832 h 606722"/>
              <a:gd name="connsiteX71" fmla="*/ 82718 w 518162"/>
              <a:gd name="connsiteY71" fmla="*/ 152045 h 606722"/>
              <a:gd name="connsiteX72" fmla="*/ 134071 w 518162"/>
              <a:gd name="connsiteY72" fmla="*/ 119961 h 606722"/>
              <a:gd name="connsiteX73" fmla="*/ 198757 w 518162"/>
              <a:gd name="connsiteY73" fmla="*/ 0 h 606722"/>
              <a:gd name="connsiteX74" fmla="*/ 250578 w 518162"/>
              <a:gd name="connsiteY74" fmla="*/ 51725 h 606722"/>
              <a:gd name="connsiteX75" fmla="*/ 198757 w 518162"/>
              <a:gd name="connsiteY75" fmla="*/ 103449 h 606722"/>
              <a:gd name="connsiteX76" fmla="*/ 146847 w 518162"/>
              <a:gd name="connsiteY76" fmla="*/ 51725 h 606722"/>
              <a:gd name="connsiteX77" fmla="*/ 198757 w 518162"/>
              <a:gd name="connsiteY7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518162" h="606722">
                <a:moveTo>
                  <a:pt x="242883" y="408292"/>
                </a:moveTo>
                <a:lnTo>
                  <a:pt x="303572" y="408292"/>
                </a:lnTo>
                <a:lnTo>
                  <a:pt x="287021" y="514954"/>
                </a:lnTo>
                <a:cubicBezTo>
                  <a:pt x="284529" y="531309"/>
                  <a:pt x="269134" y="542508"/>
                  <a:pt x="252760" y="540019"/>
                </a:cubicBezTo>
                <a:cubicBezTo>
                  <a:pt x="236476" y="537442"/>
                  <a:pt x="225174" y="522153"/>
                  <a:pt x="227755" y="505799"/>
                </a:cubicBezTo>
                <a:close/>
                <a:moveTo>
                  <a:pt x="90606" y="408292"/>
                </a:moveTo>
                <a:lnTo>
                  <a:pt x="151310" y="408292"/>
                </a:lnTo>
                <a:lnTo>
                  <a:pt x="166353" y="505799"/>
                </a:lnTo>
                <a:cubicBezTo>
                  <a:pt x="168934" y="522153"/>
                  <a:pt x="157719" y="537442"/>
                  <a:pt x="141341" y="540019"/>
                </a:cubicBezTo>
                <a:cubicBezTo>
                  <a:pt x="124964" y="542508"/>
                  <a:pt x="109654" y="531309"/>
                  <a:pt x="107073" y="514954"/>
                </a:cubicBezTo>
                <a:close/>
                <a:moveTo>
                  <a:pt x="357338" y="183515"/>
                </a:moveTo>
                <a:cubicBezTo>
                  <a:pt x="346035" y="183515"/>
                  <a:pt x="336868" y="192580"/>
                  <a:pt x="336868" y="203867"/>
                </a:cubicBezTo>
                <a:cubicBezTo>
                  <a:pt x="336868" y="215154"/>
                  <a:pt x="346035" y="224219"/>
                  <a:pt x="357338" y="224219"/>
                </a:cubicBezTo>
                <a:cubicBezTo>
                  <a:pt x="368552" y="224219"/>
                  <a:pt x="377719" y="215154"/>
                  <a:pt x="377719" y="203867"/>
                </a:cubicBezTo>
                <a:cubicBezTo>
                  <a:pt x="377719" y="192580"/>
                  <a:pt x="368552" y="183515"/>
                  <a:pt x="357338" y="183515"/>
                </a:cubicBezTo>
                <a:close/>
                <a:moveTo>
                  <a:pt x="265667" y="137391"/>
                </a:moveTo>
                <a:lnTo>
                  <a:pt x="448920" y="137391"/>
                </a:lnTo>
                <a:cubicBezTo>
                  <a:pt x="455773" y="137391"/>
                  <a:pt x="461291" y="142901"/>
                  <a:pt x="461291" y="149744"/>
                </a:cubicBezTo>
                <a:lnTo>
                  <a:pt x="461291" y="257990"/>
                </a:lnTo>
                <a:cubicBezTo>
                  <a:pt x="461291" y="264833"/>
                  <a:pt x="455773" y="270343"/>
                  <a:pt x="448920" y="270343"/>
                </a:cubicBezTo>
                <a:lnTo>
                  <a:pt x="381546" y="270343"/>
                </a:lnTo>
                <a:lnTo>
                  <a:pt x="381546" y="305803"/>
                </a:lnTo>
                <a:lnTo>
                  <a:pt x="415989" y="305803"/>
                </a:lnTo>
                <a:cubicBezTo>
                  <a:pt x="424178" y="305803"/>
                  <a:pt x="430853" y="312468"/>
                  <a:pt x="430853" y="320644"/>
                </a:cubicBezTo>
                <a:cubicBezTo>
                  <a:pt x="430853" y="323488"/>
                  <a:pt x="429963" y="326243"/>
                  <a:pt x="428539" y="328465"/>
                </a:cubicBezTo>
                <a:lnTo>
                  <a:pt x="507215" y="328465"/>
                </a:lnTo>
                <a:cubicBezTo>
                  <a:pt x="513267" y="328465"/>
                  <a:pt x="518162" y="333442"/>
                  <a:pt x="518162" y="339396"/>
                </a:cubicBezTo>
                <a:lnTo>
                  <a:pt x="518162" y="378944"/>
                </a:lnTo>
                <a:cubicBezTo>
                  <a:pt x="518162" y="384987"/>
                  <a:pt x="513267" y="389875"/>
                  <a:pt x="507215" y="389875"/>
                </a:cubicBezTo>
                <a:lnTo>
                  <a:pt x="489949" y="389875"/>
                </a:lnTo>
                <a:lnTo>
                  <a:pt x="489949" y="584415"/>
                </a:lnTo>
                <a:cubicBezTo>
                  <a:pt x="489949" y="596768"/>
                  <a:pt x="479981" y="606722"/>
                  <a:pt x="467699" y="606722"/>
                </a:cubicBezTo>
                <a:cubicBezTo>
                  <a:pt x="455417" y="606722"/>
                  <a:pt x="445449" y="596768"/>
                  <a:pt x="445449" y="584415"/>
                </a:cubicBezTo>
                <a:lnTo>
                  <a:pt x="445449" y="389875"/>
                </a:lnTo>
                <a:lnTo>
                  <a:pt x="72714" y="389875"/>
                </a:lnTo>
                <a:lnTo>
                  <a:pt x="72714" y="584415"/>
                </a:lnTo>
                <a:cubicBezTo>
                  <a:pt x="72714" y="596768"/>
                  <a:pt x="62746" y="606722"/>
                  <a:pt x="50375" y="606722"/>
                </a:cubicBezTo>
                <a:cubicBezTo>
                  <a:pt x="38092" y="606722"/>
                  <a:pt x="28124" y="596768"/>
                  <a:pt x="28124" y="584415"/>
                </a:cubicBezTo>
                <a:lnTo>
                  <a:pt x="28124" y="389875"/>
                </a:lnTo>
                <a:lnTo>
                  <a:pt x="10947" y="389875"/>
                </a:lnTo>
                <a:cubicBezTo>
                  <a:pt x="4895" y="389875"/>
                  <a:pt x="0" y="384987"/>
                  <a:pt x="0" y="378944"/>
                </a:cubicBezTo>
                <a:lnTo>
                  <a:pt x="0" y="339396"/>
                </a:lnTo>
                <a:cubicBezTo>
                  <a:pt x="0" y="333442"/>
                  <a:pt x="4895" y="328465"/>
                  <a:pt x="10947" y="328465"/>
                </a:cubicBezTo>
                <a:lnTo>
                  <a:pt x="286048" y="328465"/>
                </a:lnTo>
                <a:cubicBezTo>
                  <a:pt x="284624" y="326243"/>
                  <a:pt x="283823" y="323488"/>
                  <a:pt x="283823" y="320644"/>
                </a:cubicBezTo>
                <a:cubicBezTo>
                  <a:pt x="283823" y="312379"/>
                  <a:pt x="290498" y="305803"/>
                  <a:pt x="298687" y="305803"/>
                </a:cubicBezTo>
                <a:lnTo>
                  <a:pt x="333130" y="305803"/>
                </a:lnTo>
                <a:lnTo>
                  <a:pt x="333130" y="270343"/>
                </a:lnTo>
                <a:lnTo>
                  <a:pt x="265667" y="270343"/>
                </a:lnTo>
                <a:cubicBezTo>
                  <a:pt x="258903" y="270343"/>
                  <a:pt x="253385" y="264833"/>
                  <a:pt x="253385" y="257990"/>
                </a:cubicBezTo>
                <a:lnTo>
                  <a:pt x="253385" y="149744"/>
                </a:lnTo>
                <a:cubicBezTo>
                  <a:pt x="253385" y="142901"/>
                  <a:pt x="258903" y="137391"/>
                  <a:pt x="265667" y="137391"/>
                </a:cubicBezTo>
                <a:close/>
                <a:moveTo>
                  <a:pt x="134071" y="119961"/>
                </a:moveTo>
                <a:lnTo>
                  <a:pt x="261429" y="119961"/>
                </a:lnTo>
                <a:cubicBezTo>
                  <a:pt x="246833" y="122005"/>
                  <a:pt x="235530" y="134536"/>
                  <a:pt x="235530" y="149734"/>
                </a:cubicBezTo>
                <a:lnTo>
                  <a:pt x="235530" y="257983"/>
                </a:lnTo>
                <a:cubicBezTo>
                  <a:pt x="235530" y="274425"/>
                  <a:pt x="248791" y="287845"/>
                  <a:pt x="265256" y="288112"/>
                </a:cubicBezTo>
                <a:lnTo>
                  <a:pt x="265256" y="310064"/>
                </a:lnTo>
                <a:lnTo>
                  <a:pt x="189785" y="310064"/>
                </a:lnTo>
                <a:cubicBezTo>
                  <a:pt x="192900" y="306687"/>
                  <a:pt x="195481" y="302776"/>
                  <a:pt x="197439" y="298333"/>
                </a:cubicBezTo>
                <a:cubicBezTo>
                  <a:pt x="207318" y="276025"/>
                  <a:pt x="197172" y="250074"/>
                  <a:pt x="174922" y="240297"/>
                </a:cubicBezTo>
                <a:lnTo>
                  <a:pt x="132825" y="221811"/>
                </a:lnTo>
                <a:lnTo>
                  <a:pt x="130244" y="174708"/>
                </a:lnTo>
                <a:cubicBezTo>
                  <a:pt x="130155" y="173730"/>
                  <a:pt x="129532" y="172930"/>
                  <a:pt x="128553" y="172753"/>
                </a:cubicBezTo>
                <a:cubicBezTo>
                  <a:pt x="127663" y="172575"/>
                  <a:pt x="128108" y="173019"/>
                  <a:pt x="127663" y="173908"/>
                </a:cubicBezTo>
                <a:cubicBezTo>
                  <a:pt x="119030" y="191594"/>
                  <a:pt x="109685" y="212213"/>
                  <a:pt x="102298" y="229188"/>
                </a:cubicBezTo>
                <a:lnTo>
                  <a:pt x="167268" y="257717"/>
                </a:lnTo>
                <a:cubicBezTo>
                  <a:pt x="179906" y="263316"/>
                  <a:pt x="185602" y="277980"/>
                  <a:pt x="180084" y="290600"/>
                </a:cubicBezTo>
                <a:cubicBezTo>
                  <a:pt x="174477" y="303221"/>
                  <a:pt x="159703" y="308997"/>
                  <a:pt x="147065" y="303398"/>
                </a:cubicBezTo>
                <a:lnTo>
                  <a:pt x="59578" y="264916"/>
                </a:lnTo>
                <a:cubicBezTo>
                  <a:pt x="47296" y="259494"/>
                  <a:pt x="41422" y="245274"/>
                  <a:pt x="46495" y="232832"/>
                </a:cubicBezTo>
                <a:cubicBezTo>
                  <a:pt x="53170" y="216035"/>
                  <a:pt x="68834" y="180485"/>
                  <a:pt x="82718" y="152045"/>
                </a:cubicBezTo>
                <a:cubicBezTo>
                  <a:pt x="92241" y="132581"/>
                  <a:pt x="112355" y="119961"/>
                  <a:pt x="134071" y="119961"/>
                </a:cubicBezTo>
                <a:close/>
                <a:moveTo>
                  <a:pt x="198757" y="0"/>
                </a:moveTo>
                <a:cubicBezTo>
                  <a:pt x="227339" y="0"/>
                  <a:pt x="250578" y="23107"/>
                  <a:pt x="250578" y="51725"/>
                </a:cubicBezTo>
                <a:cubicBezTo>
                  <a:pt x="250578" y="80342"/>
                  <a:pt x="227339" y="103449"/>
                  <a:pt x="198757" y="103449"/>
                </a:cubicBezTo>
                <a:cubicBezTo>
                  <a:pt x="170087" y="103449"/>
                  <a:pt x="146847" y="80253"/>
                  <a:pt x="146847" y="51725"/>
                </a:cubicBezTo>
                <a:cubicBezTo>
                  <a:pt x="146847" y="23196"/>
                  <a:pt x="169998" y="0"/>
                  <a:pt x="1987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2DB6255B-7990-49FA-A043-6265501D2EE8}"/>
              </a:ext>
            </a:extLst>
          </p:cNvPr>
          <p:cNvGrpSpPr/>
          <p:nvPr/>
        </p:nvGrpSpPr>
        <p:grpSpPr>
          <a:xfrm>
            <a:off x="9137519" y="2355400"/>
            <a:ext cx="1678382" cy="1678382"/>
            <a:chOff x="9335079" y="2354812"/>
            <a:chExt cx="1678382" cy="1678382"/>
          </a:xfrm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319BB9DC-BCA4-13AC-B9D7-18D95F2A329C}"/>
                </a:ext>
              </a:extLst>
            </p:cNvPr>
            <p:cNvGrpSpPr/>
            <p:nvPr/>
          </p:nvGrpSpPr>
          <p:grpSpPr>
            <a:xfrm>
              <a:off x="9335079" y="2354812"/>
              <a:ext cx="1678382" cy="1678382"/>
              <a:chOff x="1273819" y="2325589"/>
              <a:chExt cx="1678382" cy="1678382"/>
            </a:xfrm>
          </p:grpSpPr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F89BBF6B-F599-71A8-F8D5-BD60402B145F}"/>
                  </a:ext>
                </a:extLst>
              </p:cNvPr>
              <p:cNvSpPr/>
              <p:nvPr/>
            </p:nvSpPr>
            <p:spPr>
              <a:xfrm rot="19741494">
                <a:off x="1273819" y="2325589"/>
                <a:ext cx="1678382" cy="1678382"/>
              </a:xfrm>
              <a:prstGeom prst="ellipse">
                <a:avLst/>
              </a:prstGeom>
              <a:gradFill flip="none" rotWithShape="1">
                <a:gsLst>
                  <a:gs pos="53000">
                    <a:schemeClr val="accent1">
                      <a:lumMod val="20000"/>
                      <a:lumOff val="80000"/>
                      <a:alpha val="22000"/>
                    </a:schemeClr>
                  </a:gs>
                  <a:gs pos="100000">
                    <a:schemeClr val="accent2">
                      <a:alpha val="1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gradFill>
                    <a:gsLst>
                      <a:gs pos="100000">
                        <a:schemeClr val="accent2">
                          <a:lumMod val="75000"/>
                        </a:schemeClr>
                      </a:gs>
                      <a:gs pos="0">
                        <a:schemeClr val="accent1"/>
                      </a:gs>
                    </a:gsLst>
                    <a:lin ang="0" scaled="1"/>
                  </a:gradFill>
                  <a:effectLst/>
                  <a:uLnTx/>
                  <a:uFillTx/>
                  <a:latin typeface="Times New Roman" panose="02020603050405020304" pitchFamily="18" charset="0"/>
                  <a:ea typeface="思源黑体 CN Regular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59412741-692F-3F46-DDC8-D642DA7FDB65}"/>
                  </a:ext>
                </a:extLst>
              </p:cNvPr>
              <p:cNvSpPr/>
              <p:nvPr/>
            </p:nvSpPr>
            <p:spPr>
              <a:xfrm>
                <a:off x="1541677" y="2593445"/>
                <a:ext cx="1142666" cy="1142670"/>
              </a:xfrm>
              <a:prstGeom prst="ellipse">
                <a:avLst/>
              </a:prstGeom>
              <a:gradFill>
                <a:gsLst>
                  <a:gs pos="30000">
                    <a:schemeClr val="accent1">
                      <a:lumMod val="60000"/>
                      <a:lumOff val="40000"/>
                    </a:schemeClr>
                  </a:gs>
                  <a:gs pos="76000">
                    <a:schemeClr val="accent1"/>
                  </a:gs>
                </a:gsLst>
                <a:path path="circle">
                  <a:fillToRect r="100000" b="100000"/>
                </a:path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279400" dist="342900" dir="5400000" sx="88000" sy="88000" algn="t" rotWithShape="0">
                  <a:srgbClr val="1D78FA">
                    <a:alpha val="42000"/>
                  </a:srgb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Regular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69" name="iconfont-11843-5650934">
              <a:extLst>
                <a:ext uri="{FF2B5EF4-FFF2-40B4-BE49-F238E27FC236}">
                  <a16:creationId xmlns:a16="http://schemas.microsoft.com/office/drawing/2014/main" id="{E32AB17A-40F9-3EE4-41D5-2BCBD2105D95}"/>
                </a:ext>
              </a:extLst>
            </p:cNvPr>
            <p:cNvSpPr/>
            <p:nvPr/>
          </p:nvSpPr>
          <p:spPr>
            <a:xfrm>
              <a:off x="9965559" y="2871054"/>
              <a:ext cx="516726" cy="609685"/>
            </a:xfrm>
            <a:custGeom>
              <a:avLst/>
              <a:gdLst>
                <a:gd name="T0" fmla="*/ 8683 w 8788"/>
                <a:gd name="T1" fmla="*/ 3092 h 10370"/>
                <a:gd name="T2" fmla="*/ 5692 w 8788"/>
                <a:gd name="T3" fmla="*/ 102 h 10370"/>
                <a:gd name="T4" fmla="*/ 5443 w 8788"/>
                <a:gd name="T5" fmla="*/ 0 h 10370"/>
                <a:gd name="T6" fmla="*/ 176 w 8788"/>
                <a:gd name="T7" fmla="*/ 0 h 10370"/>
                <a:gd name="T8" fmla="*/ 0 w 8788"/>
                <a:gd name="T9" fmla="*/ 176 h 10370"/>
                <a:gd name="T10" fmla="*/ 0 w 8788"/>
                <a:gd name="T11" fmla="*/ 10193 h 10370"/>
                <a:gd name="T12" fmla="*/ 176 w 8788"/>
                <a:gd name="T13" fmla="*/ 10370 h 10370"/>
                <a:gd name="T14" fmla="*/ 8612 w 8788"/>
                <a:gd name="T15" fmla="*/ 10370 h 10370"/>
                <a:gd name="T16" fmla="*/ 8788 w 8788"/>
                <a:gd name="T17" fmla="*/ 10193 h 10370"/>
                <a:gd name="T18" fmla="*/ 8788 w 8788"/>
                <a:gd name="T19" fmla="*/ 3341 h 10370"/>
                <a:gd name="T20" fmla="*/ 8683 w 8788"/>
                <a:gd name="T21" fmla="*/ 3092 h 10370"/>
                <a:gd name="T22" fmla="*/ 8022 w 8788"/>
                <a:gd name="T23" fmla="*/ 9525 h 10370"/>
                <a:gd name="T24" fmla="*/ 765 w 8788"/>
                <a:gd name="T25" fmla="*/ 9525 h 10370"/>
                <a:gd name="T26" fmla="*/ 765 w 8788"/>
                <a:gd name="T27" fmla="*/ 843 h 10370"/>
                <a:gd name="T28" fmla="*/ 5469 w 8788"/>
                <a:gd name="T29" fmla="*/ 843 h 10370"/>
                <a:gd name="T30" fmla="*/ 5469 w 8788"/>
                <a:gd name="T31" fmla="*/ 3393 h 10370"/>
                <a:gd name="T32" fmla="*/ 8022 w 8788"/>
                <a:gd name="T33" fmla="*/ 3393 h 10370"/>
                <a:gd name="T34" fmla="*/ 8022 w 8788"/>
                <a:gd name="T35" fmla="*/ 9525 h 10370"/>
                <a:gd name="T36" fmla="*/ 6600 w 8788"/>
                <a:gd name="T37" fmla="*/ 4355 h 10370"/>
                <a:gd name="T38" fmla="*/ 5867 w 8788"/>
                <a:gd name="T39" fmla="*/ 7711 h 10370"/>
                <a:gd name="T40" fmla="*/ 5013 w 8788"/>
                <a:gd name="T41" fmla="*/ 7711 h 10370"/>
                <a:gd name="T42" fmla="*/ 4495 w 8788"/>
                <a:gd name="T43" fmla="*/ 5560 h 10370"/>
                <a:gd name="T44" fmla="*/ 4433 w 8788"/>
                <a:gd name="T45" fmla="*/ 5178 h 10370"/>
                <a:gd name="T46" fmla="*/ 4372 w 8788"/>
                <a:gd name="T47" fmla="*/ 5560 h 10370"/>
                <a:gd name="T48" fmla="*/ 3823 w 8788"/>
                <a:gd name="T49" fmla="*/ 7711 h 10370"/>
                <a:gd name="T50" fmla="*/ 2938 w 8788"/>
                <a:gd name="T51" fmla="*/ 7711 h 10370"/>
                <a:gd name="T52" fmla="*/ 2206 w 8788"/>
                <a:gd name="T53" fmla="*/ 4355 h 10370"/>
                <a:gd name="T54" fmla="*/ 2983 w 8788"/>
                <a:gd name="T55" fmla="*/ 4355 h 10370"/>
                <a:gd name="T56" fmla="*/ 3366 w 8788"/>
                <a:gd name="T57" fmla="*/ 6597 h 10370"/>
                <a:gd name="T58" fmla="*/ 3396 w 8788"/>
                <a:gd name="T59" fmla="*/ 6887 h 10370"/>
                <a:gd name="T60" fmla="*/ 3411 w 8788"/>
                <a:gd name="T61" fmla="*/ 6993 h 10370"/>
                <a:gd name="T62" fmla="*/ 3426 w 8788"/>
                <a:gd name="T63" fmla="*/ 6993 h 10370"/>
                <a:gd name="T64" fmla="*/ 3487 w 8788"/>
                <a:gd name="T65" fmla="*/ 6597 h 10370"/>
                <a:gd name="T66" fmla="*/ 4006 w 8788"/>
                <a:gd name="T67" fmla="*/ 4355 h 10370"/>
                <a:gd name="T68" fmla="*/ 4814 w 8788"/>
                <a:gd name="T69" fmla="*/ 4355 h 10370"/>
                <a:gd name="T70" fmla="*/ 5363 w 8788"/>
                <a:gd name="T71" fmla="*/ 6627 h 10370"/>
                <a:gd name="T72" fmla="*/ 5378 w 8788"/>
                <a:gd name="T73" fmla="*/ 6718 h 10370"/>
                <a:gd name="T74" fmla="*/ 5408 w 8788"/>
                <a:gd name="T75" fmla="*/ 6993 h 10370"/>
                <a:gd name="T76" fmla="*/ 5423 w 8788"/>
                <a:gd name="T77" fmla="*/ 6993 h 10370"/>
                <a:gd name="T78" fmla="*/ 5470 w 8788"/>
                <a:gd name="T79" fmla="*/ 6612 h 10370"/>
                <a:gd name="T80" fmla="*/ 5837 w 8788"/>
                <a:gd name="T81" fmla="*/ 4355 h 10370"/>
                <a:gd name="T82" fmla="*/ 6600 w 8788"/>
                <a:gd name="T83" fmla="*/ 4355 h 10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788" h="10370">
                  <a:moveTo>
                    <a:pt x="8683" y="3092"/>
                  </a:moveTo>
                  <a:lnTo>
                    <a:pt x="5692" y="102"/>
                  </a:lnTo>
                  <a:cubicBezTo>
                    <a:pt x="5626" y="36"/>
                    <a:pt x="5537" y="0"/>
                    <a:pt x="5443" y="0"/>
                  </a:cubicBezTo>
                  <a:lnTo>
                    <a:pt x="176" y="0"/>
                  </a:lnTo>
                  <a:cubicBezTo>
                    <a:pt x="78" y="0"/>
                    <a:pt x="0" y="78"/>
                    <a:pt x="0" y="176"/>
                  </a:cubicBezTo>
                  <a:lnTo>
                    <a:pt x="0" y="10193"/>
                  </a:lnTo>
                  <a:cubicBezTo>
                    <a:pt x="0" y="10291"/>
                    <a:pt x="78" y="10370"/>
                    <a:pt x="176" y="10370"/>
                  </a:cubicBezTo>
                  <a:lnTo>
                    <a:pt x="8612" y="10370"/>
                  </a:lnTo>
                  <a:cubicBezTo>
                    <a:pt x="8710" y="10370"/>
                    <a:pt x="8788" y="10291"/>
                    <a:pt x="8788" y="10193"/>
                  </a:cubicBezTo>
                  <a:lnTo>
                    <a:pt x="8788" y="3341"/>
                  </a:lnTo>
                  <a:cubicBezTo>
                    <a:pt x="8787" y="3248"/>
                    <a:pt x="8750" y="3158"/>
                    <a:pt x="8683" y="3092"/>
                  </a:cubicBezTo>
                  <a:close/>
                  <a:moveTo>
                    <a:pt x="8022" y="9525"/>
                  </a:moveTo>
                  <a:lnTo>
                    <a:pt x="765" y="9525"/>
                  </a:lnTo>
                  <a:lnTo>
                    <a:pt x="765" y="843"/>
                  </a:lnTo>
                  <a:lnTo>
                    <a:pt x="5469" y="843"/>
                  </a:lnTo>
                  <a:lnTo>
                    <a:pt x="5469" y="3393"/>
                  </a:lnTo>
                  <a:lnTo>
                    <a:pt x="8022" y="3393"/>
                  </a:lnTo>
                  <a:lnTo>
                    <a:pt x="8022" y="9525"/>
                  </a:lnTo>
                  <a:close/>
                  <a:moveTo>
                    <a:pt x="6600" y="4355"/>
                  </a:moveTo>
                  <a:lnTo>
                    <a:pt x="5867" y="7711"/>
                  </a:lnTo>
                  <a:lnTo>
                    <a:pt x="5013" y="7711"/>
                  </a:lnTo>
                  <a:lnTo>
                    <a:pt x="4495" y="5560"/>
                  </a:lnTo>
                  <a:cubicBezTo>
                    <a:pt x="4465" y="5448"/>
                    <a:pt x="4443" y="5321"/>
                    <a:pt x="4433" y="5178"/>
                  </a:cubicBezTo>
                  <a:cubicBezTo>
                    <a:pt x="4423" y="5341"/>
                    <a:pt x="4403" y="5468"/>
                    <a:pt x="4372" y="5560"/>
                  </a:cubicBezTo>
                  <a:lnTo>
                    <a:pt x="3823" y="7711"/>
                  </a:lnTo>
                  <a:lnTo>
                    <a:pt x="2938" y="7711"/>
                  </a:lnTo>
                  <a:lnTo>
                    <a:pt x="2206" y="4355"/>
                  </a:lnTo>
                  <a:lnTo>
                    <a:pt x="2983" y="4355"/>
                  </a:lnTo>
                  <a:lnTo>
                    <a:pt x="3366" y="6597"/>
                  </a:lnTo>
                  <a:cubicBezTo>
                    <a:pt x="3376" y="6648"/>
                    <a:pt x="3386" y="6744"/>
                    <a:pt x="3396" y="6887"/>
                  </a:cubicBezTo>
                  <a:cubicBezTo>
                    <a:pt x="3396" y="6857"/>
                    <a:pt x="3401" y="6892"/>
                    <a:pt x="3411" y="6993"/>
                  </a:cubicBezTo>
                  <a:lnTo>
                    <a:pt x="3426" y="6993"/>
                  </a:lnTo>
                  <a:cubicBezTo>
                    <a:pt x="3436" y="6871"/>
                    <a:pt x="3456" y="6740"/>
                    <a:pt x="3487" y="6597"/>
                  </a:cubicBezTo>
                  <a:lnTo>
                    <a:pt x="4006" y="4355"/>
                  </a:lnTo>
                  <a:lnTo>
                    <a:pt x="4814" y="4355"/>
                  </a:lnTo>
                  <a:lnTo>
                    <a:pt x="5363" y="6627"/>
                  </a:lnTo>
                  <a:cubicBezTo>
                    <a:pt x="5363" y="6647"/>
                    <a:pt x="5368" y="6678"/>
                    <a:pt x="5378" y="6718"/>
                  </a:cubicBezTo>
                  <a:cubicBezTo>
                    <a:pt x="5398" y="6831"/>
                    <a:pt x="5408" y="6922"/>
                    <a:pt x="5408" y="6993"/>
                  </a:cubicBezTo>
                  <a:lnTo>
                    <a:pt x="5423" y="6993"/>
                  </a:lnTo>
                  <a:cubicBezTo>
                    <a:pt x="5443" y="6841"/>
                    <a:pt x="5458" y="6713"/>
                    <a:pt x="5470" y="6612"/>
                  </a:cubicBezTo>
                  <a:lnTo>
                    <a:pt x="5837" y="4355"/>
                  </a:lnTo>
                  <a:lnTo>
                    <a:pt x="6600" y="43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0" name="文本框 69">
            <a:extLst>
              <a:ext uri="{FF2B5EF4-FFF2-40B4-BE49-F238E27FC236}">
                <a16:creationId xmlns:a16="http://schemas.microsoft.com/office/drawing/2014/main" id="{816BA0A2-DA8F-7B78-B2B1-F34606FC71D8}"/>
              </a:ext>
            </a:extLst>
          </p:cNvPr>
          <p:cNvSpPr txBox="1"/>
          <p:nvPr/>
        </p:nvSpPr>
        <p:spPr>
          <a:xfrm>
            <a:off x="741134" y="4684751"/>
            <a:ext cx="2961071" cy="11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600" dirty="0">
                <a:latin typeface="+mn-ea"/>
              </a:rPr>
              <a:t>请输入您的内容，或复制内容后点击右键选择只保留文本来粘贴您的内容。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76AEB453-A599-5ADA-960C-F36584E5827C}"/>
              </a:ext>
            </a:extLst>
          </p:cNvPr>
          <p:cNvSpPr txBox="1"/>
          <p:nvPr/>
        </p:nvSpPr>
        <p:spPr>
          <a:xfrm>
            <a:off x="4506376" y="4693424"/>
            <a:ext cx="2961071" cy="11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600" dirty="0">
                <a:latin typeface="+mn-ea"/>
              </a:rPr>
              <a:t>请输入您的内容，或复制内容后点击右键选择只保留文本来粘贴您的内容。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BB579ECB-CCC6-A769-66B3-C764022B0305}"/>
              </a:ext>
            </a:extLst>
          </p:cNvPr>
          <p:cNvSpPr txBox="1"/>
          <p:nvPr/>
        </p:nvSpPr>
        <p:spPr>
          <a:xfrm>
            <a:off x="8496174" y="4684750"/>
            <a:ext cx="2961071" cy="11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600" dirty="0">
                <a:latin typeface="+mn-ea"/>
              </a:rPr>
              <a:t>请输入您的内容，或复制内容后点击右键选择只保留文本来粘贴您的内容。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454423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2F07BD2-3BA0-A7FD-26D3-29E77BC756F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sp>
        <p:nvSpPr>
          <p:cNvPr id="3" name="Rounded Rectangle 13">
            <a:extLst>
              <a:ext uri="{FF2B5EF4-FFF2-40B4-BE49-F238E27FC236}">
                <a16:creationId xmlns:a16="http://schemas.microsoft.com/office/drawing/2014/main" id="{AA3E83D7-DA90-A8B1-1D87-611B2ECB288F}"/>
              </a:ext>
            </a:extLst>
          </p:cNvPr>
          <p:cNvSpPr/>
          <p:nvPr/>
        </p:nvSpPr>
        <p:spPr>
          <a:xfrm>
            <a:off x="1640153" y="1293073"/>
            <a:ext cx="7495155" cy="900225"/>
          </a:xfrm>
          <a:prstGeom prst="roundRect">
            <a:avLst>
              <a:gd name="adj" fmla="val 13826"/>
            </a:avLst>
          </a:prstGeom>
          <a:solidFill>
            <a:srgbClr val="FFFFFF"/>
          </a:solidFill>
          <a:ln w="0" cap="flat" cmpd="sng" algn="ctr">
            <a:noFill/>
            <a:prstDash val="solid"/>
            <a:miter lim="800000"/>
          </a:ln>
          <a:effectLst>
            <a:outerShdw blurRad="381000" dist="190500" dir="5400000" sx="102000" sy="102000" algn="t" rotWithShape="0">
              <a:srgbClr val="0F6FC6">
                <a:lumMod val="50000"/>
                <a:alpha val="10000"/>
              </a:srgbClr>
            </a:outerShdw>
          </a:effectLst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  <p:sp>
        <p:nvSpPr>
          <p:cNvPr id="5" name="Freeform 30">
            <a:extLst>
              <a:ext uri="{FF2B5EF4-FFF2-40B4-BE49-F238E27FC236}">
                <a16:creationId xmlns:a16="http://schemas.microsoft.com/office/drawing/2014/main" id="{93D90A5F-E094-4BE9-4C4B-6BE02A83C1EF}"/>
              </a:ext>
            </a:extLst>
          </p:cNvPr>
          <p:cNvSpPr/>
          <p:nvPr/>
        </p:nvSpPr>
        <p:spPr>
          <a:xfrm>
            <a:off x="1640154" y="1293074"/>
            <a:ext cx="869074" cy="900225"/>
          </a:xfrm>
          <a:custGeom>
            <a:avLst/>
            <a:gdLst>
              <a:gd name="connsiteX0" fmla="*/ 155581 w 1086342"/>
              <a:gd name="connsiteY0" fmla="*/ 0 h 1125281"/>
              <a:gd name="connsiteX1" fmla="*/ 220555 w 1086342"/>
              <a:gd name="connsiteY1" fmla="*/ 0 h 1125281"/>
              <a:gd name="connsiteX2" fmla="*/ 1021368 w 1086342"/>
              <a:gd name="connsiteY2" fmla="*/ 0 h 1125281"/>
              <a:gd name="connsiteX3" fmla="*/ 1086342 w 1086342"/>
              <a:gd name="connsiteY3" fmla="*/ 0 h 1125281"/>
              <a:gd name="connsiteX4" fmla="*/ 1086342 w 1086342"/>
              <a:gd name="connsiteY4" fmla="*/ 1125281 h 1125281"/>
              <a:gd name="connsiteX5" fmla="*/ 1021368 w 1086342"/>
              <a:gd name="connsiteY5" fmla="*/ 1125281 h 1125281"/>
              <a:gd name="connsiteX6" fmla="*/ 220555 w 1086342"/>
              <a:gd name="connsiteY6" fmla="*/ 1125281 h 1125281"/>
              <a:gd name="connsiteX7" fmla="*/ 155581 w 1086342"/>
              <a:gd name="connsiteY7" fmla="*/ 1125281 h 1125281"/>
              <a:gd name="connsiteX8" fmla="*/ 0 w 1086342"/>
              <a:gd name="connsiteY8" fmla="*/ 969700 h 1125281"/>
              <a:gd name="connsiteX9" fmla="*/ 0 w 1086342"/>
              <a:gd name="connsiteY9" fmla="*/ 155581 h 1125281"/>
              <a:gd name="connsiteX10" fmla="*/ 155581 w 1086342"/>
              <a:gd name="connsiteY10" fmla="*/ 0 h 1125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86342" h="1125281">
                <a:moveTo>
                  <a:pt x="155581" y="0"/>
                </a:moveTo>
                <a:lnTo>
                  <a:pt x="220555" y="0"/>
                </a:lnTo>
                <a:lnTo>
                  <a:pt x="1021368" y="0"/>
                </a:lnTo>
                <a:lnTo>
                  <a:pt x="1086342" y="0"/>
                </a:lnTo>
                <a:lnTo>
                  <a:pt x="1086342" y="1125281"/>
                </a:lnTo>
                <a:lnTo>
                  <a:pt x="1021368" y="1125281"/>
                </a:lnTo>
                <a:lnTo>
                  <a:pt x="220555" y="1125281"/>
                </a:lnTo>
                <a:lnTo>
                  <a:pt x="155581" y="1125281"/>
                </a:lnTo>
                <a:cubicBezTo>
                  <a:pt x="69656" y="1125281"/>
                  <a:pt x="0" y="1055625"/>
                  <a:pt x="0" y="969700"/>
                </a:cubicBezTo>
                <a:lnTo>
                  <a:pt x="0" y="155581"/>
                </a:lnTo>
                <a:cubicBezTo>
                  <a:pt x="0" y="69656"/>
                  <a:pt x="69656" y="0"/>
                  <a:pt x="155581" y="0"/>
                </a:cubicBezTo>
                <a:close/>
              </a:path>
            </a:pathLst>
          </a:custGeom>
          <a:solidFill>
            <a:srgbClr val="0F6FC6"/>
          </a:solidFill>
          <a:ln w="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4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  <p:sp>
        <p:nvSpPr>
          <p:cNvPr id="6" name="Rounded Rectangle 65">
            <a:extLst>
              <a:ext uri="{FF2B5EF4-FFF2-40B4-BE49-F238E27FC236}">
                <a16:creationId xmlns:a16="http://schemas.microsoft.com/office/drawing/2014/main" id="{974FDC5C-A1A5-DCBB-1483-2EDE939B74B1}"/>
              </a:ext>
            </a:extLst>
          </p:cNvPr>
          <p:cNvSpPr/>
          <p:nvPr/>
        </p:nvSpPr>
        <p:spPr>
          <a:xfrm>
            <a:off x="4327084" y="2509480"/>
            <a:ext cx="5521386" cy="900225"/>
          </a:xfrm>
          <a:prstGeom prst="roundRect">
            <a:avLst>
              <a:gd name="adj" fmla="val 13826"/>
            </a:avLst>
          </a:prstGeom>
          <a:solidFill>
            <a:srgbClr val="FFFFFF"/>
          </a:solidFill>
          <a:ln w="0" cap="flat" cmpd="sng" algn="ctr">
            <a:noFill/>
            <a:prstDash val="solid"/>
            <a:miter lim="800000"/>
          </a:ln>
          <a:effectLst>
            <a:outerShdw blurRad="381000" dist="190500" dir="5400000" sx="102000" sy="102000" algn="t" rotWithShape="0">
              <a:srgbClr val="0F6FC6">
                <a:lumMod val="50000"/>
                <a:alpha val="10000"/>
              </a:srgbClr>
            </a:outerShdw>
          </a:effectLst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  <p:sp>
        <p:nvSpPr>
          <p:cNvPr id="7" name="Rounded Rectangle 75">
            <a:extLst>
              <a:ext uri="{FF2B5EF4-FFF2-40B4-BE49-F238E27FC236}">
                <a16:creationId xmlns:a16="http://schemas.microsoft.com/office/drawing/2014/main" id="{51D403BE-54E6-4AC4-F5A8-8880452F86E6}"/>
              </a:ext>
            </a:extLst>
          </p:cNvPr>
          <p:cNvSpPr/>
          <p:nvPr/>
        </p:nvSpPr>
        <p:spPr>
          <a:xfrm>
            <a:off x="9330802" y="1293073"/>
            <a:ext cx="3007727" cy="900225"/>
          </a:xfrm>
          <a:prstGeom prst="roundRect">
            <a:avLst>
              <a:gd name="adj" fmla="val 13826"/>
            </a:avLst>
          </a:prstGeom>
          <a:solidFill>
            <a:schemeClr val="accent2">
              <a:alpha val="5000"/>
            </a:schemeClr>
          </a:solidFill>
          <a:ln w="0" cap="flat" cmpd="sng" algn="ctr">
            <a:noFill/>
            <a:prstDash val="solid"/>
            <a:miter lim="800000"/>
          </a:ln>
          <a:effectLst>
            <a:outerShdw blurRad="381000" dist="190500" dir="5400000" sx="102000" sy="102000" algn="t" rotWithShape="0">
              <a:srgbClr val="0F6FC6">
                <a:lumMod val="50000"/>
                <a:alpha val="10000"/>
              </a:srgbClr>
            </a:outerShdw>
          </a:effectLst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  <p:sp>
        <p:nvSpPr>
          <p:cNvPr id="8" name="Rounded Rectangle 77">
            <a:extLst>
              <a:ext uri="{FF2B5EF4-FFF2-40B4-BE49-F238E27FC236}">
                <a16:creationId xmlns:a16="http://schemas.microsoft.com/office/drawing/2014/main" id="{35B02B9D-F34D-DF3A-341F-CA4892BCC2C7}"/>
              </a:ext>
            </a:extLst>
          </p:cNvPr>
          <p:cNvSpPr/>
          <p:nvPr/>
        </p:nvSpPr>
        <p:spPr>
          <a:xfrm>
            <a:off x="7299009" y="3725886"/>
            <a:ext cx="5116523" cy="900225"/>
          </a:xfrm>
          <a:prstGeom prst="roundRect">
            <a:avLst>
              <a:gd name="adj" fmla="val 13826"/>
            </a:avLst>
          </a:prstGeom>
          <a:solidFill>
            <a:schemeClr val="accent2">
              <a:alpha val="5000"/>
            </a:schemeClr>
          </a:solidFill>
          <a:ln w="0" cap="flat" cmpd="sng" algn="ctr">
            <a:noFill/>
            <a:prstDash val="solid"/>
            <a:miter lim="800000"/>
          </a:ln>
          <a:effectLst>
            <a:outerShdw blurRad="381000" dist="190500" dir="5400000" sx="102000" sy="102000" algn="t" rotWithShape="0">
              <a:srgbClr val="0F6FC6">
                <a:lumMod val="50000"/>
                <a:alpha val="10000"/>
              </a:srgbClr>
            </a:outerShdw>
          </a:effectLst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  <p:sp>
        <p:nvSpPr>
          <p:cNvPr id="9" name="Freeform 31">
            <a:extLst>
              <a:ext uri="{FF2B5EF4-FFF2-40B4-BE49-F238E27FC236}">
                <a16:creationId xmlns:a16="http://schemas.microsoft.com/office/drawing/2014/main" id="{2D1EF38D-E771-6BA1-FD74-3685899FF29D}"/>
              </a:ext>
            </a:extLst>
          </p:cNvPr>
          <p:cNvSpPr/>
          <p:nvPr/>
        </p:nvSpPr>
        <p:spPr>
          <a:xfrm>
            <a:off x="4327084" y="2509481"/>
            <a:ext cx="869074" cy="900225"/>
          </a:xfrm>
          <a:custGeom>
            <a:avLst/>
            <a:gdLst>
              <a:gd name="connsiteX0" fmla="*/ 155581 w 1086342"/>
              <a:gd name="connsiteY0" fmla="*/ 0 h 1125281"/>
              <a:gd name="connsiteX1" fmla="*/ 220555 w 1086342"/>
              <a:gd name="connsiteY1" fmla="*/ 0 h 1125281"/>
              <a:gd name="connsiteX2" fmla="*/ 1021368 w 1086342"/>
              <a:gd name="connsiteY2" fmla="*/ 0 h 1125281"/>
              <a:gd name="connsiteX3" fmla="*/ 1086342 w 1086342"/>
              <a:gd name="connsiteY3" fmla="*/ 0 h 1125281"/>
              <a:gd name="connsiteX4" fmla="*/ 1086342 w 1086342"/>
              <a:gd name="connsiteY4" fmla="*/ 1125281 h 1125281"/>
              <a:gd name="connsiteX5" fmla="*/ 1021368 w 1086342"/>
              <a:gd name="connsiteY5" fmla="*/ 1125281 h 1125281"/>
              <a:gd name="connsiteX6" fmla="*/ 220555 w 1086342"/>
              <a:gd name="connsiteY6" fmla="*/ 1125281 h 1125281"/>
              <a:gd name="connsiteX7" fmla="*/ 155581 w 1086342"/>
              <a:gd name="connsiteY7" fmla="*/ 1125281 h 1125281"/>
              <a:gd name="connsiteX8" fmla="*/ 0 w 1086342"/>
              <a:gd name="connsiteY8" fmla="*/ 969700 h 1125281"/>
              <a:gd name="connsiteX9" fmla="*/ 0 w 1086342"/>
              <a:gd name="connsiteY9" fmla="*/ 155581 h 1125281"/>
              <a:gd name="connsiteX10" fmla="*/ 155581 w 1086342"/>
              <a:gd name="connsiteY10" fmla="*/ 0 h 1125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86342" h="1125281">
                <a:moveTo>
                  <a:pt x="155581" y="0"/>
                </a:moveTo>
                <a:lnTo>
                  <a:pt x="220555" y="0"/>
                </a:lnTo>
                <a:lnTo>
                  <a:pt x="1021368" y="0"/>
                </a:lnTo>
                <a:lnTo>
                  <a:pt x="1086342" y="0"/>
                </a:lnTo>
                <a:lnTo>
                  <a:pt x="1086342" y="1125281"/>
                </a:lnTo>
                <a:lnTo>
                  <a:pt x="1021368" y="1125281"/>
                </a:lnTo>
                <a:lnTo>
                  <a:pt x="220555" y="1125281"/>
                </a:lnTo>
                <a:lnTo>
                  <a:pt x="155581" y="1125281"/>
                </a:lnTo>
                <a:cubicBezTo>
                  <a:pt x="69656" y="1125281"/>
                  <a:pt x="0" y="1055625"/>
                  <a:pt x="0" y="969700"/>
                </a:cubicBezTo>
                <a:lnTo>
                  <a:pt x="0" y="155581"/>
                </a:lnTo>
                <a:cubicBezTo>
                  <a:pt x="0" y="69656"/>
                  <a:pt x="69656" y="0"/>
                  <a:pt x="155581" y="0"/>
                </a:cubicBezTo>
                <a:close/>
              </a:path>
            </a:pathLst>
          </a:custGeom>
          <a:solidFill>
            <a:srgbClr val="0F6FC6"/>
          </a:solidFill>
          <a:ln w="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4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  <p:sp>
        <p:nvSpPr>
          <p:cNvPr id="10" name="Freeform 32">
            <a:extLst>
              <a:ext uri="{FF2B5EF4-FFF2-40B4-BE49-F238E27FC236}">
                <a16:creationId xmlns:a16="http://schemas.microsoft.com/office/drawing/2014/main" id="{239421A1-7AF1-D052-005A-627BA1736428}"/>
              </a:ext>
            </a:extLst>
          </p:cNvPr>
          <p:cNvSpPr/>
          <p:nvPr/>
        </p:nvSpPr>
        <p:spPr>
          <a:xfrm>
            <a:off x="1326034" y="3725887"/>
            <a:ext cx="869074" cy="900225"/>
          </a:xfrm>
          <a:custGeom>
            <a:avLst/>
            <a:gdLst>
              <a:gd name="connsiteX0" fmla="*/ 155581 w 1086342"/>
              <a:gd name="connsiteY0" fmla="*/ 0 h 1125281"/>
              <a:gd name="connsiteX1" fmla="*/ 220555 w 1086342"/>
              <a:gd name="connsiteY1" fmla="*/ 0 h 1125281"/>
              <a:gd name="connsiteX2" fmla="*/ 1021368 w 1086342"/>
              <a:gd name="connsiteY2" fmla="*/ 0 h 1125281"/>
              <a:gd name="connsiteX3" fmla="*/ 1086342 w 1086342"/>
              <a:gd name="connsiteY3" fmla="*/ 0 h 1125281"/>
              <a:gd name="connsiteX4" fmla="*/ 1086342 w 1086342"/>
              <a:gd name="connsiteY4" fmla="*/ 1125281 h 1125281"/>
              <a:gd name="connsiteX5" fmla="*/ 1021368 w 1086342"/>
              <a:gd name="connsiteY5" fmla="*/ 1125281 h 1125281"/>
              <a:gd name="connsiteX6" fmla="*/ 220555 w 1086342"/>
              <a:gd name="connsiteY6" fmla="*/ 1125281 h 1125281"/>
              <a:gd name="connsiteX7" fmla="*/ 155581 w 1086342"/>
              <a:gd name="connsiteY7" fmla="*/ 1125281 h 1125281"/>
              <a:gd name="connsiteX8" fmla="*/ 0 w 1086342"/>
              <a:gd name="connsiteY8" fmla="*/ 969700 h 1125281"/>
              <a:gd name="connsiteX9" fmla="*/ 0 w 1086342"/>
              <a:gd name="connsiteY9" fmla="*/ 155581 h 1125281"/>
              <a:gd name="connsiteX10" fmla="*/ 155581 w 1086342"/>
              <a:gd name="connsiteY10" fmla="*/ 0 h 1125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86342" h="1125281">
                <a:moveTo>
                  <a:pt x="155581" y="0"/>
                </a:moveTo>
                <a:lnTo>
                  <a:pt x="220555" y="0"/>
                </a:lnTo>
                <a:lnTo>
                  <a:pt x="1021368" y="0"/>
                </a:lnTo>
                <a:lnTo>
                  <a:pt x="1086342" y="0"/>
                </a:lnTo>
                <a:lnTo>
                  <a:pt x="1086342" y="1125281"/>
                </a:lnTo>
                <a:lnTo>
                  <a:pt x="1021368" y="1125281"/>
                </a:lnTo>
                <a:lnTo>
                  <a:pt x="220555" y="1125281"/>
                </a:lnTo>
                <a:lnTo>
                  <a:pt x="155581" y="1125281"/>
                </a:lnTo>
                <a:cubicBezTo>
                  <a:pt x="69656" y="1125281"/>
                  <a:pt x="0" y="1055625"/>
                  <a:pt x="0" y="969700"/>
                </a:cubicBezTo>
                <a:lnTo>
                  <a:pt x="0" y="155581"/>
                </a:lnTo>
                <a:cubicBezTo>
                  <a:pt x="0" y="69656"/>
                  <a:pt x="69656" y="0"/>
                  <a:pt x="155581" y="0"/>
                </a:cubicBezTo>
                <a:close/>
              </a:path>
            </a:pathLst>
          </a:custGeom>
          <a:solidFill>
            <a:srgbClr val="0F6FC6"/>
          </a:solidFill>
          <a:ln w="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4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  <p:sp>
        <p:nvSpPr>
          <p:cNvPr id="11" name="Freeform 33">
            <a:extLst>
              <a:ext uri="{FF2B5EF4-FFF2-40B4-BE49-F238E27FC236}">
                <a16:creationId xmlns:a16="http://schemas.microsoft.com/office/drawing/2014/main" id="{2701041A-0A99-B0B8-66DD-766E0EDD113C}"/>
              </a:ext>
            </a:extLst>
          </p:cNvPr>
          <p:cNvSpPr/>
          <p:nvPr/>
        </p:nvSpPr>
        <p:spPr>
          <a:xfrm>
            <a:off x="1640154" y="1293074"/>
            <a:ext cx="869074" cy="900225"/>
          </a:xfrm>
          <a:custGeom>
            <a:avLst/>
            <a:gdLst>
              <a:gd name="connsiteX0" fmla="*/ 155581 w 1086342"/>
              <a:gd name="connsiteY0" fmla="*/ 0 h 1125281"/>
              <a:gd name="connsiteX1" fmla="*/ 220555 w 1086342"/>
              <a:gd name="connsiteY1" fmla="*/ 0 h 1125281"/>
              <a:gd name="connsiteX2" fmla="*/ 1021368 w 1086342"/>
              <a:gd name="connsiteY2" fmla="*/ 0 h 1125281"/>
              <a:gd name="connsiteX3" fmla="*/ 1086342 w 1086342"/>
              <a:gd name="connsiteY3" fmla="*/ 0 h 1125281"/>
              <a:gd name="connsiteX4" fmla="*/ 1086342 w 1086342"/>
              <a:gd name="connsiteY4" fmla="*/ 1125281 h 1125281"/>
              <a:gd name="connsiteX5" fmla="*/ 1021368 w 1086342"/>
              <a:gd name="connsiteY5" fmla="*/ 1125281 h 1125281"/>
              <a:gd name="connsiteX6" fmla="*/ 220555 w 1086342"/>
              <a:gd name="connsiteY6" fmla="*/ 1125281 h 1125281"/>
              <a:gd name="connsiteX7" fmla="*/ 155581 w 1086342"/>
              <a:gd name="connsiteY7" fmla="*/ 1125281 h 1125281"/>
              <a:gd name="connsiteX8" fmla="*/ 0 w 1086342"/>
              <a:gd name="connsiteY8" fmla="*/ 969700 h 1125281"/>
              <a:gd name="connsiteX9" fmla="*/ 0 w 1086342"/>
              <a:gd name="connsiteY9" fmla="*/ 155581 h 1125281"/>
              <a:gd name="connsiteX10" fmla="*/ 155581 w 1086342"/>
              <a:gd name="connsiteY10" fmla="*/ 0 h 1125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86342" h="1125281">
                <a:moveTo>
                  <a:pt x="155581" y="0"/>
                </a:moveTo>
                <a:lnTo>
                  <a:pt x="220555" y="0"/>
                </a:lnTo>
                <a:lnTo>
                  <a:pt x="1021368" y="0"/>
                </a:lnTo>
                <a:lnTo>
                  <a:pt x="1086342" y="0"/>
                </a:lnTo>
                <a:lnTo>
                  <a:pt x="1086342" y="1125281"/>
                </a:lnTo>
                <a:lnTo>
                  <a:pt x="1021368" y="1125281"/>
                </a:lnTo>
                <a:lnTo>
                  <a:pt x="220555" y="1125281"/>
                </a:lnTo>
                <a:lnTo>
                  <a:pt x="155581" y="1125281"/>
                </a:lnTo>
                <a:cubicBezTo>
                  <a:pt x="69656" y="1125281"/>
                  <a:pt x="0" y="1055625"/>
                  <a:pt x="0" y="969700"/>
                </a:cubicBezTo>
                <a:lnTo>
                  <a:pt x="0" y="155581"/>
                </a:lnTo>
                <a:cubicBezTo>
                  <a:pt x="0" y="69656"/>
                  <a:pt x="69656" y="0"/>
                  <a:pt x="155581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571500" dist="88900" dir="16200000" sx="98000" sy="98000" rotWithShape="0">
              <a:srgbClr val="1D78FA">
                <a:lumMod val="50000"/>
                <a:alpha val="21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思源黑体 CN Regular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2" name="Freeform 34">
            <a:extLst>
              <a:ext uri="{FF2B5EF4-FFF2-40B4-BE49-F238E27FC236}">
                <a16:creationId xmlns:a16="http://schemas.microsoft.com/office/drawing/2014/main" id="{B62374EA-DE22-4D96-301F-37CF5D26A53C}"/>
              </a:ext>
            </a:extLst>
          </p:cNvPr>
          <p:cNvSpPr/>
          <p:nvPr/>
        </p:nvSpPr>
        <p:spPr>
          <a:xfrm>
            <a:off x="4327084" y="2509481"/>
            <a:ext cx="869074" cy="900225"/>
          </a:xfrm>
          <a:custGeom>
            <a:avLst/>
            <a:gdLst>
              <a:gd name="connsiteX0" fmla="*/ 155581 w 1086342"/>
              <a:gd name="connsiteY0" fmla="*/ 0 h 1125281"/>
              <a:gd name="connsiteX1" fmla="*/ 220555 w 1086342"/>
              <a:gd name="connsiteY1" fmla="*/ 0 h 1125281"/>
              <a:gd name="connsiteX2" fmla="*/ 1021368 w 1086342"/>
              <a:gd name="connsiteY2" fmla="*/ 0 h 1125281"/>
              <a:gd name="connsiteX3" fmla="*/ 1086342 w 1086342"/>
              <a:gd name="connsiteY3" fmla="*/ 0 h 1125281"/>
              <a:gd name="connsiteX4" fmla="*/ 1086342 w 1086342"/>
              <a:gd name="connsiteY4" fmla="*/ 1125281 h 1125281"/>
              <a:gd name="connsiteX5" fmla="*/ 1021368 w 1086342"/>
              <a:gd name="connsiteY5" fmla="*/ 1125281 h 1125281"/>
              <a:gd name="connsiteX6" fmla="*/ 220555 w 1086342"/>
              <a:gd name="connsiteY6" fmla="*/ 1125281 h 1125281"/>
              <a:gd name="connsiteX7" fmla="*/ 155581 w 1086342"/>
              <a:gd name="connsiteY7" fmla="*/ 1125281 h 1125281"/>
              <a:gd name="connsiteX8" fmla="*/ 0 w 1086342"/>
              <a:gd name="connsiteY8" fmla="*/ 969700 h 1125281"/>
              <a:gd name="connsiteX9" fmla="*/ 0 w 1086342"/>
              <a:gd name="connsiteY9" fmla="*/ 155581 h 1125281"/>
              <a:gd name="connsiteX10" fmla="*/ 155581 w 1086342"/>
              <a:gd name="connsiteY10" fmla="*/ 0 h 1125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86342" h="1125281">
                <a:moveTo>
                  <a:pt x="155581" y="0"/>
                </a:moveTo>
                <a:lnTo>
                  <a:pt x="220555" y="0"/>
                </a:lnTo>
                <a:lnTo>
                  <a:pt x="1021368" y="0"/>
                </a:lnTo>
                <a:lnTo>
                  <a:pt x="1086342" y="0"/>
                </a:lnTo>
                <a:lnTo>
                  <a:pt x="1086342" y="1125281"/>
                </a:lnTo>
                <a:lnTo>
                  <a:pt x="1021368" y="1125281"/>
                </a:lnTo>
                <a:lnTo>
                  <a:pt x="220555" y="1125281"/>
                </a:lnTo>
                <a:lnTo>
                  <a:pt x="155581" y="1125281"/>
                </a:lnTo>
                <a:cubicBezTo>
                  <a:pt x="69656" y="1125281"/>
                  <a:pt x="0" y="1055625"/>
                  <a:pt x="0" y="969700"/>
                </a:cubicBezTo>
                <a:lnTo>
                  <a:pt x="0" y="155581"/>
                </a:lnTo>
                <a:cubicBezTo>
                  <a:pt x="0" y="69656"/>
                  <a:pt x="69656" y="0"/>
                  <a:pt x="155581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571500" dist="88900" dir="16200000" sx="98000" sy="98000" rotWithShape="0">
              <a:srgbClr val="1D78FA">
                <a:lumMod val="50000"/>
                <a:alpha val="21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思源黑体 CN Regular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7" name="Freeform 35">
            <a:extLst>
              <a:ext uri="{FF2B5EF4-FFF2-40B4-BE49-F238E27FC236}">
                <a16:creationId xmlns:a16="http://schemas.microsoft.com/office/drawing/2014/main" id="{0A4562EF-0D17-F943-6897-C5576E58B876}"/>
              </a:ext>
            </a:extLst>
          </p:cNvPr>
          <p:cNvSpPr/>
          <p:nvPr/>
        </p:nvSpPr>
        <p:spPr>
          <a:xfrm>
            <a:off x="1326034" y="3725887"/>
            <a:ext cx="869074" cy="900225"/>
          </a:xfrm>
          <a:custGeom>
            <a:avLst/>
            <a:gdLst>
              <a:gd name="connsiteX0" fmla="*/ 155581 w 1086342"/>
              <a:gd name="connsiteY0" fmla="*/ 0 h 1125281"/>
              <a:gd name="connsiteX1" fmla="*/ 220555 w 1086342"/>
              <a:gd name="connsiteY1" fmla="*/ 0 h 1125281"/>
              <a:gd name="connsiteX2" fmla="*/ 1021368 w 1086342"/>
              <a:gd name="connsiteY2" fmla="*/ 0 h 1125281"/>
              <a:gd name="connsiteX3" fmla="*/ 1086342 w 1086342"/>
              <a:gd name="connsiteY3" fmla="*/ 0 h 1125281"/>
              <a:gd name="connsiteX4" fmla="*/ 1086342 w 1086342"/>
              <a:gd name="connsiteY4" fmla="*/ 1125281 h 1125281"/>
              <a:gd name="connsiteX5" fmla="*/ 1021368 w 1086342"/>
              <a:gd name="connsiteY5" fmla="*/ 1125281 h 1125281"/>
              <a:gd name="connsiteX6" fmla="*/ 220555 w 1086342"/>
              <a:gd name="connsiteY6" fmla="*/ 1125281 h 1125281"/>
              <a:gd name="connsiteX7" fmla="*/ 155581 w 1086342"/>
              <a:gd name="connsiteY7" fmla="*/ 1125281 h 1125281"/>
              <a:gd name="connsiteX8" fmla="*/ 0 w 1086342"/>
              <a:gd name="connsiteY8" fmla="*/ 969700 h 1125281"/>
              <a:gd name="connsiteX9" fmla="*/ 0 w 1086342"/>
              <a:gd name="connsiteY9" fmla="*/ 155581 h 1125281"/>
              <a:gd name="connsiteX10" fmla="*/ 155581 w 1086342"/>
              <a:gd name="connsiteY10" fmla="*/ 0 h 1125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86342" h="1125281">
                <a:moveTo>
                  <a:pt x="155581" y="0"/>
                </a:moveTo>
                <a:lnTo>
                  <a:pt x="220555" y="0"/>
                </a:lnTo>
                <a:lnTo>
                  <a:pt x="1021368" y="0"/>
                </a:lnTo>
                <a:lnTo>
                  <a:pt x="1086342" y="0"/>
                </a:lnTo>
                <a:lnTo>
                  <a:pt x="1086342" y="1125281"/>
                </a:lnTo>
                <a:lnTo>
                  <a:pt x="1021368" y="1125281"/>
                </a:lnTo>
                <a:lnTo>
                  <a:pt x="220555" y="1125281"/>
                </a:lnTo>
                <a:lnTo>
                  <a:pt x="155581" y="1125281"/>
                </a:lnTo>
                <a:cubicBezTo>
                  <a:pt x="69656" y="1125281"/>
                  <a:pt x="0" y="1055625"/>
                  <a:pt x="0" y="969700"/>
                </a:cubicBezTo>
                <a:lnTo>
                  <a:pt x="0" y="155581"/>
                </a:lnTo>
                <a:cubicBezTo>
                  <a:pt x="0" y="69656"/>
                  <a:pt x="69656" y="0"/>
                  <a:pt x="155581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571500" dist="88900" dir="16200000" sx="98000" sy="98000" rotWithShape="0">
              <a:srgbClr val="1D78FA">
                <a:lumMod val="50000"/>
                <a:alpha val="21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思源黑体 CN Regular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0" name="Rectangle 17">
            <a:extLst>
              <a:ext uri="{FF2B5EF4-FFF2-40B4-BE49-F238E27FC236}">
                <a16:creationId xmlns:a16="http://schemas.microsoft.com/office/drawing/2014/main" id="{6FFBDED5-133A-A195-6045-44072639AC01}"/>
              </a:ext>
            </a:extLst>
          </p:cNvPr>
          <p:cNvSpPr/>
          <p:nvPr/>
        </p:nvSpPr>
        <p:spPr>
          <a:xfrm>
            <a:off x="1551652" y="3954900"/>
            <a:ext cx="417839" cy="442197"/>
          </a:xfrm>
          <a:custGeom>
            <a:avLst/>
            <a:gdLst>
              <a:gd name="connsiteX0" fmla="*/ 466554 w 572568"/>
              <a:gd name="connsiteY0" fmla="*/ 390739 h 605945"/>
              <a:gd name="connsiteX1" fmla="*/ 444429 w 572568"/>
              <a:gd name="connsiteY1" fmla="*/ 412831 h 605945"/>
              <a:gd name="connsiteX2" fmla="*/ 466554 w 572568"/>
              <a:gd name="connsiteY2" fmla="*/ 435014 h 605945"/>
              <a:gd name="connsiteX3" fmla="*/ 488679 w 572568"/>
              <a:gd name="connsiteY3" fmla="*/ 412831 h 605945"/>
              <a:gd name="connsiteX4" fmla="*/ 466554 w 572568"/>
              <a:gd name="connsiteY4" fmla="*/ 390739 h 605945"/>
              <a:gd name="connsiteX5" fmla="*/ 117511 w 572568"/>
              <a:gd name="connsiteY5" fmla="*/ 286354 h 605945"/>
              <a:gd name="connsiteX6" fmla="*/ 266505 w 572568"/>
              <a:gd name="connsiteY6" fmla="*/ 286354 h 605945"/>
              <a:gd name="connsiteX7" fmla="*/ 281626 w 572568"/>
              <a:gd name="connsiteY7" fmla="*/ 301455 h 605945"/>
              <a:gd name="connsiteX8" fmla="*/ 266505 w 572568"/>
              <a:gd name="connsiteY8" fmla="*/ 316556 h 605945"/>
              <a:gd name="connsiteX9" fmla="*/ 117511 w 572568"/>
              <a:gd name="connsiteY9" fmla="*/ 316556 h 605945"/>
              <a:gd name="connsiteX10" fmla="*/ 102390 w 572568"/>
              <a:gd name="connsiteY10" fmla="*/ 301455 h 605945"/>
              <a:gd name="connsiteX11" fmla="*/ 117511 w 572568"/>
              <a:gd name="connsiteY11" fmla="*/ 286354 h 605945"/>
              <a:gd name="connsiteX12" fmla="*/ 348387 w 572568"/>
              <a:gd name="connsiteY12" fmla="*/ 237874 h 605945"/>
              <a:gd name="connsiteX13" fmla="*/ 348387 w 572568"/>
              <a:gd name="connsiteY13" fmla="*/ 324766 h 605945"/>
              <a:gd name="connsiteX14" fmla="*/ 464809 w 572568"/>
              <a:gd name="connsiteY14" fmla="*/ 324766 h 605945"/>
              <a:gd name="connsiteX15" fmla="*/ 464809 w 572568"/>
              <a:gd name="connsiteY15" fmla="*/ 237874 h 605945"/>
              <a:gd name="connsiteX16" fmla="*/ 117511 w 572568"/>
              <a:gd name="connsiteY16" fmla="*/ 225809 h 605945"/>
              <a:gd name="connsiteX17" fmla="*/ 266505 w 572568"/>
              <a:gd name="connsiteY17" fmla="*/ 225809 h 605945"/>
              <a:gd name="connsiteX18" fmla="*/ 281626 w 572568"/>
              <a:gd name="connsiteY18" fmla="*/ 240992 h 605945"/>
              <a:gd name="connsiteX19" fmla="*/ 266505 w 572568"/>
              <a:gd name="connsiteY19" fmla="*/ 256082 h 605945"/>
              <a:gd name="connsiteX20" fmla="*/ 117511 w 572568"/>
              <a:gd name="connsiteY20" fmla="*/ 256082 h 605945"/>
              <a:gd name="connsiteX21" fmla="*/ 102390 w 572568"/>
              <a:gd name="connsiteY21" fmla="*/ 240992 h 605945"/>
              <a:gd name="connsiteX22" fmla="*/ 117511 w 572568"/>
              <a:gd name="connsiteY22" fmla="*/ 225809 h 605945"/>
              <a:gd name="connsiteX23" fmla="*/ 338340 w 572568"/>
              <a:gd name="connsiteY23" fmla="*/ 217624 h 605945"/>
              <a:gd name="connsiteX24" fmla="*/ 474856 w 572568"/>
              <a:gd name="connsiteY24" fmla="*/ 217624 h 605945"/>
              <a:gd name="connsiteX25" fmla="*/ 484996 w 572568"/>
              <a:gd name="connsiteY25" fmla="*/ 227749 h 605945"/>
              <a:gd name="connsiteX26" fmla="*/ 484996 w 572568"/>
              <a:gd name="connsiteY26" fmla="*/ 334891 h 605945"/>
              <a:gd name="connsiteX27" fmla="*/ 474856 w 572568"/>
              <a:gd name="connsiteY27" fmla="*/ 344924 h 605945"/>
              <a:gd name="connsiteX28" fmla="*/ 338340 w 572568"/>
              <a:gd name="connsiteY28" fmla="*/ 344924 h 605945"/>
              <a:gd name="connsiteX29" fmla="*/ 328200 w 572568"/>
              <a:gd name="connsiteY29" fmla="*/ 334891 h 605945"/>
              <a:gd name="connsiteX30" fmla="*/ 328200 w 572568"/>
              <a:gd name="connsiteY30" fmla="*/ 227749 h 605945"/>
              <a:gd name="connsiteX31" fmla="*/ 338340 w 572568"/>
              <a:gd name="connsiteY31" fmla="*/ 217624 h 605945"/>
              <a:gd name="connsiteX32" fmla="*/ 117515 w 572568"/>
              <a:gd name="connsiteY32" fmla="*/ 165335 h 605945"/>
              <a:gd name="connsiteX33" fmla="*/ 205956 w 572568"/>
              <a:gd name="connsiteY33" fmla="*/ 165335 h 605945"/>
              <a:gd name="connsiteX34" fmla="*/ 221081 w 572568"/>
              <a:gd name="connsiteY34" fmla="*/ 180425 h 605945"/>
              <a:gd name="connsiteX35" fmla="*/ 205956 w 572568"/>
              <a:gd name="connsiteY35" fmla="*/ 195608 h 605945"/>
              <a:gd name="connsiteX36" fmla="*/ 117515 w 572568"/>
              <a:gd name="connsiteY36" fmla="*/ 195608 h 605945"/>
              <a:gd name="connsiteX37" fmla="*/ 102390 w 572568"/>
              <a:gd name="connsiteY37" fmla="*/ 180425 h 605945"/>
              <a:gd name="connsiteX38" fmla="*/ 117515 w 572568"/>
              <a:gd name="connsiteY38" fmla="*/ 165335 h 605945"/>
              <a:gd name="connsiteX39" fmla="*/ 117517 w 572568"/>
              <a:gd name="connsiteY39" fmla="*/ 104860 h 605945"/>
              <a:gd name="connsiteX40" fmla="*/ 185680 w 572568"/>
              <a:gd name="connsiteY40" fmla="*/ 104860 h 605945"/>
              <a:gd name="connsiteX41" fmla="*/ 200899 w 572568"/>
              <a:gd name="connsiteY41" fmla="*/ 119950 h 605945"/>
              <a:gd name="connsiteX42" fmla="*/ 185680 w 572568"/>
              <a:gd name="connsiteY42" fmla="*/ 135133 h 605945"/>
              <a:gd name="connsiteX43" fmla="*/ 117517 w 572568"/>
              <a:gd name="connsiteY43" fmla="*/ 135133 h 605945"/>
              <a:gd name="connsiteX44" fmla="*/ 102390 w 572568"/>
              <a:gd name="connsiteY44" fmla="*/ 119950 h 605945"/>
              <a:gd name="connsiteX45" fmla="*/ 117517 w 572568"/>
              <a:gd name="connsiteY45" fmla="*/ 104860 h 605945"/>
              <a:gd name="connsiteX46" fmla="*/ 348387 w 572568"/>
              <a:gd name="connsiteY46" fmla="*/ 96651 h 605945"/>
              <a:gd name="connsiteX47" fmla="*/ 348387 w 572568"/>
              <a:gd name="connsiteY47" fmla="*/ 183635 h 605945"/>
              <a:gd name="connsiteX48" fmla="*/ 464809 w 572568"/>
              <a:gd name="connsiteY48" fmla="*/ 183635 h 605945"/>
              <a:gd name="connsiteX49" fmla="*/ 464809 w 572568"/>
              <a:gd name="connsiteY49" fmla="*/ 96651 h 605945"/>
              <a:gd name="connsiteX50" fmla="*/ 338340 w 572568"/>
              <a:gd name="connsiteY50" fmla="*/ 76493 h 605945"/>
              <a:gd name="connsiteX51" fmla="*/ 474856 w 572568"/>
              <a:gd name="connsiteY51" fmla="*/ 76493 h 605945"/>
              <a:gd name="connsiteX52" fmla="*/ 484996 w 572568"/>
              <a:gd name="connsiteY52" fmla="*/ 86526 h 605945"/>
              <a:gd name="connsiteX53" fmla="*/ 484996 w 572568"/>
              <a:gd name="connsiteY53" fmla="*/ 193668 h 605945"/>
              <a:gd name="connsiteX54" fmla="*/ 474856 w 572568"/>
              <a:gd name="connsiteY54" fmla="*/ 203793 h 605945"/>
              <a:gd name="connsiteX55" fmla="*/ 338340 w 572568"/>
              <a:gd name="connsiteY55" fmla="*/ 203793 h 605945"/>
              <a:gd name="connsiteX56" fmla="*/ 328200 w 572568"/>
              <a:gd name="connsiteY56" fmla="*/ 193668 h 605945"/>
              <a:gd name="connsiteX57" fmla="*/ 328200 w 572568"/>
              <a:gd name="connsiteY57" fmla="*/ 86526 h 605945"/>
              <a:gd name="connsiteX58" fmla="*/ 338340 w 572568"/>
              <a:gd name="connsiteY58" fmla="*/ 76493 h 605945"/>
              <a:gd name="connsiteX59" fmla="*/ 88683 w 572568"/>
              <a:gd name="connsiteY59" fmla="*/ 56793 h 605945"/>
              <a:gd name="connsiteX60" fmla="*/ 61673 w 572568"/>
              <a:gd name="connsiteY60" fmla="*/ 83855 h 605945"/>
              <a:gd name="connsiteX61" fmla="*/ 61673 w 572568"/>
              <a:gd name="connsiteY61" fmla="*/ 337628 h 605945"/>
              <a:gd name="connsiteX62" fmla="*/ 88683 w 572568"/>
              <a:gd name="connsiteY62" fmla="*/ 364598 h 605945"/>
              <a:gd name="connsiteX63" fmla="*/ 483885 w 572568"/>
              <a:gd name="connsiteY63" fmla="*/ 364598 h 605945"/>
              <a:gd name="connsiteX64" fmla="*/ 510896 w 572568"/>
              <a:gd name="connsiteY64" fmla="*/ 337628 h 605945"/>
              <a:gd name="connsiteX65" fmla="*/ 510896 w 572568"/>
              <a:gd name="connsiteY65" fmla="*/ 83855 h 605945"/>
              <a:gd name="connsiteX66" fmla="*/ 483885 w 572568"/>
              <a:gd name="connsiteY66" fmla="*/ 56793 h 605945"/>
              <a:gd name="connsiteX67" fmla="*/ 71076 w 572568"/>
              <a:gd name="connsiteY67" fmla="*/ 0 h 605945"/>
              <a:gd name="connsiteX68" fmla="*/ 501492 w 572568"/>
              <a:gd name="connsiteY68" fmla="*/ 0 h 605945"/>
              <a:gd name="connsiteX69" fmla="*/ 572568 w 572568"/>
              <a:gd name="connsiteY69" fmla="*/ 70968 h 605945"/>
              <a:gd name="connsiteX70" fmla="*/ 572568 w 572568"/>
              <a:gd name="connsiteY70" fmla="*/ 398655 h 605945"/>
              <a:gd name="connsiteX71" fmla="*/ 501492 w 572568"/>
              <a:gd name="connsiteY71" fmla="*/ 469623 h 605945"/>
              <a:gd name="connsiteX72" fmla="*/ 351414 w 572568"/>
              <a:gd name="connsiteY72" fmla="*/ 469623 h 605945"/>
              <a:gd name="connsiteX73" fmla="*/ 351414 w 572568"/>
              <a:gd name="connsiteY73" fmla="*/ 517488 h 605945"/>
              <a:gd name="connsiteX74" fmla="*/ 417419 w 572568"/>
              <a:gd name="connsiteY74" fmla="*/ 517488 h 605945"/>
              <a:gd name="connsiteX75" fmla="*/ 444429 w 572568"/>
              <a:gd name="connsiteY75" fmla="*/ 544458 h 605945"/>
              <a:gd name="connsiteX76" fmla="*/ 444429 w 572568"/>
              <a:gd name="connsiteY76" fmla="*/ 578975 h 605945"/>
              <a:gd name="connsiteX77" fmla="*/ 417419 w 572568"/>
              <a:gd name="connsiteY77" fmla="*/ 605945 h 605945"/>
              <a:gd name="connsiteX78" fmla="*/ 155149 w 572568"/>
              <a:gd name="connsiteY78" fmla="*/ 605945 h 605945"/>
              <a:gd name="connsiteX79" fmla="*/ 128139 w 572568"/>
              <a:gd name="connsiteY79" fmla="*/ 578975 h 605945"/>
              <a:gd name="connsiteX80" fmla="*/ 128139 w 572568"/>
              <a:gd name="connsiteY80" fmla="*/ 544458 h 605945"/>
              <a:gd name="connsiteX81" fmla="*/ 155149 w 572568"/>
              <a:gd name="connsiteY81" fmla="*/ 517488 h 605945"/>
              <a:gd name="connsiteX82" fmla="*/ 221154 w 572568"/>
              <a:gd name="connsiteY82" fmla="*/ 517488 h 605945"/>
              <a:gd name="connsiteX83" fmla="*/ 221154 w 572568"/>
              <a:gd name="connsiteY83" fmla="*/ 469623 h 605945"/>
              <a:gd name="connsiteX84" fmla="*/ 71076 w 572568"/>
              <a:gd name="connsiteY84" fmla="*/ 469623 h 605945"/>
              <a:gd name="connsiteX85" fmla="*/ 0 w 572568"/>
              <a:gd name="connsiteY85" fmla="*/ 398655 h 605945"/>
              <a:gd name="connsiteX86" fmla="*/ 0 w 572568"/>
              <a:gd name="connsiteY86" fmla="*/ 70968 h 605945"/>
              <a:gd name="connsiteX87" fmla="*/ 71076 w 572568"/>
              <a:gd name="connsiteY87" fmla="*/ 0 h 605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572568" h="605945">
                <a:moveTo>
                  <a:pt x="466554" y="390739"/>
                </a:moveTo>
                <a:cubicBezTo>
                  <a:pt x="454385" y="390739"/>
                  <a:pt x="444429" y="400588"/>
                  <a:pt x="444429" y="412831"/>
                </a:cubicBezTo>
                <a:cubicBezTo>
                  <a:pt x="444429" y="425073"/>
                  <a:pt x="454385" y="435014"/>
                  <a:pt x="466554" y="435014"/>
                </a:cubicBezTo>
                <a:cubicBezTo>
                  <a:pt x="478815" y="435014"/>
                  <a:pt x="488679" y="425073"/>
                  <a:pt x="488679" y="412831"/>
                </a:cubicBezTo>
                <a:cubicBezTo>
                  <a:pt x="488679" y="400588"/>
                  <a:pt x="478815" y="390739"/>
                  <a:pt x="466554" y="390739"/>
                </a:cubicBezTo>
                <a:close/>
                <a:moveTo>
                  <a:pt x="117511" y="286354"/>
                </a:moveTo>
                <a:lnTo>
                  <a:pt x="266505" y="286354"/>
                </a:lnTo>
                <a:cubicBezTo>
                  <a:pt x="274895" y="286354"/>
                  <a:pt x="281626" y="293076"/>
                  <a:pt x="281626" y="301455"/>
                </a:cubicBezTo>
                <a:cubicBezTo>
                  <a:pt x="281626" y="309834"/>
                  <a:pt x="274895" y="316556"/>
                  <a:pt x="266505" y="316556"/>
                </a:cubicBezTo>
                <a:lnTo>
                  <a:pt x="117511" y="316556"/>
                </a:lnTo>
                <a:cubicBezTo>
                  <a:pt x="109121" y="316556"/>
                  <a:pt x="102390" y="309834"/>
                  <a:pt x="102390" y="301455"/>
                </a:cubicBezTo>
                <a:cubicBezTo>
                  <a:pt x="102390" y="293076"/>
                  <a:pt x="109121" y="286354"/>
                  <a:pt x="117511" y="286354"/>
                </a:cubicBezTo>
                <a:close/>
                <a:moveTo>
                  <a:pt x="348387" y="237874"/>
                </a:moveTo>
                <a:lnTo>
                  <a:pt x="348387" y="324766"/>
                </a:lnTo>
                <a:lnTo>
                  <a:pt x="464809" y="324766"/>
                </a:lnTo>
                <a:lnTo>
                  <a:pt x="464809" y="237874"/>
                </a:lnTo>
                <a:close/>
                <a:moveTo>
                  <a:pt x="117511" y="225809"/>
                </a:moveTo>
                <a:lnTo>
                  <a:pt x="266505" y="225809"/>
                </a:lnTo>
                <a:cubicBezTo>
                  <a:pt x="274895" y="225809"/>
                  <a:pt x="281626" y="232618"/>
                  <a:pt x="281626" y="240992"/>
                </a:cubicBezTo>
                <a:cubicBezTo>
                  <a:pt x="281626" y="249273"/>
                  <a:pt x="274895" y="256082"/>
                  <a:pt x="266505" y="256082"/>
                </a:cubicBezTo>
                <a:lnTo>
                  <a:pt x="117511" y="256082"/>
                </a:lnTo>
                <a:cubicBezTo>
                  <a:pt x="109121" y="256082"/>
                  <a:pt x="102390" y="249273"/>
                  <a:pt x="102390" y="240992"/>
                </a:cubicBezTo>
                <a:cubicBezTo>
                  <a:pt x="102390" y="232618"/>
                  <a:pt x="109121" y="225809"/>
                  <a:pt x="117511" y="225809"/>
                </a:cubicBezTo>
                <a:close/>
                <a:moveTo>
                  <a:pt x="338340" y="217624"/>
                </a:moveTo>
                <a:lnTo>
                  <a:pt x="474856" y="217624"/>
                </a:lnTo>
                <a:cubicBezTo>
                  <a:pt x="480479" y="217624"/>
                  <a:pt x="484996" y="222134"/>
                  <a:pt x="484996" y="227749"/>
                </a:cubicBezTo>
                <a:lnTo>
                  <a:pt x="484996" y="334891"/>
                </a:lnTo>
                <a:cubicBezTo>
                  <a:pt x="484996" y="340414"/>
                  <a:pt x="480479" y="344924"/>
                  <a:pt x="474856" y="344924"/>
                </a:cubicBezTo>
                <a:lnTo>
                  <a:pt x="338340" y="344924"/>
                </a:lnTo>
                <a:cubicBezTo>
                  <a:pt x="332717" y="344924"/>
                  <a:pt x="328200" y="340414"/>
                  <a:pt x="328200" y="334891"/>
                </a:cubicBezTo>
                <a:lnTo>
                  <a:pt x="328200" y="227749"/>
                </a:lnTo>
                <a:cubicBezTo>
                  <a:pt x="328200" y="222134"/>
                  <a:pt x="332717" y="217624"/>
                  <a:pt x="338340" y="217624"/>
                </a:cubicBezTo>
                <a:close/>
                <a:moveTo>
                  <a:pt x="117515" y="165335"/>
                </a:moveTo>
                <a:lnTo>
                  <a:pt x="205956" y="165335"/>
                </a:lnTo>
                <a:cubicBezTo>
                  <a:pt x="214256" y="165335"/>
                  <a:pt x="221081" y="172144"/>
                  <a:pt x="221081" y="180425"/>
                </a:cubicBezTo>
                <a:cubicBezTo>
                  <a:pt x="221081" y="188799"/>
                  <a:pt x="214256" y="195608"/>
                  <a:pt x="205956" y="195608"/>
                </a:cubicBezTo>
                <a:lnTo>
                  <a:pt x="117515" y="195608"/>
                </a:lnTo>
                <a:cubicBezTo>
                  <a:pt x="109122" y="195608"/>
                  <a:pt x="102390" y="188799"/>
                  <a:pt x="102390" y="180425"/>
                </a:cubicBezTo>
                <a:cubicBezTo>
                  <a:pt x="102390" y="172144"/>
                  <a:pt x="109122" y="165335"/>
                  <a:pt x="117515" y="165335"/>
                </a:cubicBezTo>
                <a:close/>
                <a:moveTo>
                  <a:pt x="117517" y="104860"/>
                </a:moveTo>
                <a:lnTo>
                  <a:pt x="185680" y="104860"/>
                </a:lnTo>
                <a:cubicBezTo>
                  <a:pt x="194073" y="104860"/>
                  <a:pt x="200899" y="111577"/>
                  <a:pt x="200899" y="119950"/>
                </a:cubicBezTo>
                <a:cubicBezTo>
                  <a:pt x="200899" y="128324"/>
                  <a:pt x="194073" y="135133"/>
                  <a:pt x="185680" y="135133"/>
                </a:cubicBezTo>
                <a:lnTo>
                  <a:pt x="117517" y="135133"/>
                </a:lnTo>
                <a:cubicBezTo>
                  <a:pt x="109123" y="135133"/>
                  <a:pt x="102390" y="128324"/>
                  <a:pt x="102390" y="119950"/>
                </a:cubicBezTo>
                <a:cubicBezTo>
                  <a:pt x="102390" y="111669"/>
                  <a:pt x="109123" y="104860"/>
                  <a:pt x="117517" y="104860"/>
                </a:cubicBezTo>
                <a:close/>
                <a:moveTo>
                  <a:pt x="348387" y="96651"/>
                </a:moveTo>
                <a:lnTo>
                  <a:pt x="348387" y="183635"/>
                </a:lnTo>
                <a:lnTo>
                  <a:pt x="464809" y="183635"/>
                </a:lnTo>
                <a:lnTo>
                  <a:pt x="464809" y="96651"/>
                </a:lnTo>
                <a:close/>
                <a:moveTo>
                  <a:pt x="338340" y="76493"/>
                </a:moveTo>
                <a:lnTo>
                  <a:pt x="474856" y="76493"/>
                </a:lnTo>
                <a:cubicBezTo>
                  <a:pt x="480479" y="76493"/>
                  <a:pt x="484996" y="81003"/>
                  <a:pt x="484996" y="86526"/>
                </a:cubicBezTo>
                <a:lnTo>
                  <a:pt x="484996" y="193668"/>
                </a:lnTo>
                <a:cubicBezTo>
                  <a:pt x="484996" y="199283"/>
                  <a:pt x="480479" y="203793"/>
                  <a:pt x="474856" y="203793"/>
                </a:cubicBezTo>
                <a:lnTo>
                  <a:pt x="338340" y="203793"/>
                </a:lnTo>
                <a:cubicBezTo>
                  <a:pt x="332717" y="203793"/>
                  <a:pt x="328200" y="199283"/>
                  <a:pt x="328200" y="193668"/>
                </a:cubicBezTo>
                <a:lnTo>
                  <a:pt x="328200" y="86526"/>
                </a:lnTo>
                <a:cubicBezTo>
                  <a:pt x="328200" y="81003"/>
                  <a:pt x="332717" y="76493"/>
                  <a:pt x="338340" y="76493"/>
                </a:cubicBezTo>
                <a:close/>
                <a:moveTo>
                  <a:pt x="88683" y="56793"/>
                </a:moveTo>
                <a:cubicBezTo>
                  <a:pt x="73749" y="56793"/>
                  <a:pt x="61673" y="68943"/>
                  <a:pt x="61673" y="83855"/>
                </a:cubicBezTo>
                <a:lnTo>
                  <a:pt x="61673" y="337628"/>
                </a:lnTo>
                <a:cubicBezTo>
                  <a:pt x="61673" y="352540"/>
                  <a:pt x="73749" y="364598"/>
                  <a:pt x="88683" y="364598"/>
                </a:cubicBezTo>
                <a:lnTo>
                  <a:pt x="483885" y="364598"/>
                </a:lnTo>
                <a:cubicBezTo>
                  <a:pt x="498819" y="364598"/>
                  <a:pt x="510896" y="352540"/>
                  <a:pt x="510896" y="337628"/>
                </a:cubicBezTo>
                <a:lnTo>
                  <a:pt x="510896" y="83855"/>
                </a:lnTo>
                <a:cubicBezTo>
                  <a:pt x="510896" y="68943"/>
                  <a:pt x="498819" y="56793"/>
                  <a:pt x="483885" y="56793"/>
                </a:cubicBezTo>
                <a:close/>
                <a:moveTo>
                  <a:pt x="71076" y="0"/>
                </a:moveTo>
                <a:lnTo>
                  <a:pt x="501492" y="0"/>
                </a:lnTo>
                <a:cubicBezTo>
                  <a:pt x="540764" y="0"/>
                  <a:pt x="572568" y="31756"/>
                  <a:pt x="572568" y="70968"/>
                </a:cubicBezTo>
                <a:lnTo>
                  <a:pt x="572568" y="398655"/>
                </a:lnTo>
                <a:cubicBezTo>
                  <a:pt x="572568" y="437775"/>
                  <a:pt x="540764" y="469623"/>
                  <a:pt x="501492" y="469623"/>
                </a:cubicBezTo>
                <a:lnTo>
                  <a:pt x="351414" y="469623"/>
                </a:lnTo>
                <a:lnTo>
                  <a:pt x="351414" y="517488"/>
                </a:lnTo>
                <a:lnTo>
                  <a:pt x="417419" y="517488"/>
                </a:lnTo>
                <a:cubicBezTo>
                  <a:pt x="432353" y="517488"/>
                  <a:pt x="444429" y="529546"/>
                  <a:pt x="444429" y="544458"/>
                </a:cubicBezTo>
                <a:lnTo>
                  <a:pt x="444429" y="578975"/>
                </a:lnTo>
                <a:cubicBezTo>
                  <a:pt x="444429" y="593887"/>
                  <a:pt x="432353" y="605945"/>
                  <a:pt x="417419" y="605945"/>
                </a:cubicBezTo>
                <a:lnTo>
                  <a:pt x="155149" y="605945"/>
                </a:lnTo>
                <a:cubicBezTo>
                  <a:pt x="140215" y="605945"/>
                  <a:pt x="128139" y="593887"/>
                  <a:pt x="128139" y="578975"/>
                </a:cubicBezTo>
                <a:lnTo>
                  <a:pt x="128139" y="544458"/>
                </a:lnTo>
                <a:cubicBezTo>
                  <a:pt x="128139" y="529546"/>
                  <a:pt x="140215" y="517488"/>
                  <a:pt x="155149" y="517488"/>
                </a:cubicBezTo>
                <a:lnTo>
                  <a:pt x="221154" y="517488"/>
                </a:lnTo>
                <a:lnTo>
                  <a:pt x="221154" y="469623"/>
                </a:lnTo>
                <a:lnTo>
                  <a:pt x="71076" y="469623"/>
                </a:lnTo>
                <a:cubicBezTo>
                  <a:pt x="31804" y="469623"/>
                  <a:pt x="0" y="437775"/>
                  <a:pt x="0" y="398655"/>
                </a:cubicBezTo>
                <a:lnTo>
                  <a:pt x="0" y="70968"/>
                </a:lnTo>
                <a:cubicBezTo>
                  <a:pt x="0" y="31756"/>
                  <a:pt x="31804" y="0"/>
                  <a:pt x="71076" y="0"/>
                </a:cubicBezTo>
                <a:close/>
              </a:path>
            </a:pathLst>
          </a:custGeom>
          <a:solidFill>
            <a:srgbClr val="FFFFFF"/>
          </a:solidFill>
          <a:ln w="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4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  <p:sp>
        <p:nvSpPr>
          <p:cNvPr id="21" name="Rounded Rectangle 65">
            <a:extLst>
              <a:ext uri="{FF2B5EF4-FFF2-40B4-BE49-F238E27FC236}">
                <a16:creationId xmlns:a16="http://schemas.microsoft.com/office/drawing/2014/main" id="{4B4C06AE-A708-BE26-1589-BBCE1CD0E77F}"/>
              </a:ext>
            </a:extLst>
          </p:cNvPr>
          <p:cNvSpPr/>
          <p:nvPr/>
        </p:nvSpPr>
        <p:spPr>
          <a:xfrm>
            <a:off x="3480777" y="4942291"/>
            <a:ext cx="6479912" cy="900225"/>
          </a:xfrm>
          <a:prstGeom prst="roundRect">
            <a:avLst>
              <a:gd name="adj" fmla="val 13826"/>
            </a:avLst>
          </a:prstGeom>
          <a:solidFill>
            <a:srgbClr val="FFFFFF"/>
          </a:solidFill>
          <a:ln w="0" cap="flat" cmpd="sng" algn="ctr">
            <a:noFill/>
            <a:prstDash val="solid"/>
            <a:miter lim="800000"/>
          </a:ln>
          <a:effectLst>
            <a:outerShdw blurRad="381000" dist="190500" dir="5400000" sx="102000" sy="102000" algn="t" rotWithShape="0">
              <a:srgbClr val="0F6FC6">
                <a:lumMod val="50000"/>
                <a:alpha val="10000"/>
              </a:srgbClr>
            </a:outerShdw>
          </a:effectLst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  <p:sp>
        <p:nvSpPr>
          <p:cNvPr id="22" name="Freeform 31">
            <a:extLst>
              <a:ext uri="{FF2B5EF4-FFF2-40B4-BE49-F238E27FC236}">
                <a16:creationId xmlns:a16="http://schemas.microsoft.com/office/drawing/2014/main" id="{860EABE1-A668-EDE8-C6C8-7B2CBA95C27F}"/>
              </a:ext>
            </a:extLst>
          </p:cNvPr>
          <p:cNvSpPr/>
          <p:nvPr/>
        </p:nvSpPr>
        <p:spPr>
          <a:xfrm>
            <a:off x="3480777" y="4942292"/>
            <a:ext cx="869074" cy="900225"/>
          </a:xfrm>
          <a:custGeom>
            <a:avLst/>
            <a:gdLst>
              <a:gd name="connsiteX0" fmla="*/ 155581 w 1086342"/>
              <a:gd name="connsiteY0" fmla="*/ 0 h 1125281"/>
              <a:gd name="connsiteX1" fmla="*/ 220555 w 1086342"/>
              <a:gd name="connsiteY1" fmla="*/ 0 h 1125281"/>
              <a:gd name="connsiteX2" fmla="*/ 1021368 w 1086342"/>
              <a:gd name="connsiteY2" fmla="*/ 0 h 1125281"/>
              <a:gd name="connsiteX3" fmla="*/ 1086342 w 1086342"/>
              <a:gd name="connsiteY3" fmla="*/ 0 h 1125281"/>
              <a:gd name="connsiteX4" fmla="*/ 1086342 w 1086342"/>
              <a:gd name="connsiteY4" fmla="*/ 1125281 h 1125281"/>
              <a:gd name="connsiteX5" fmla="*/ 1021368 w 1086342"/>
              <a:gd name="connsiteY5" fmla="*/ 1125281 h 1125281"/>
              <a:gd name="connsiteX6" fmla="*/ 220555 w 1086342"/>
              <a:gd name="connsiteY6" fmla="*/ 1125281 h 1125281"/>
              <a:gd name="connsiteX7" fmla="*/ 155581 w 1086342"/>
              <a:gd name="connsiteY7" fmla="*/ 1125281 h 1125281"/>
              <a:gd name="connsiteX8" fmla="*/ 0 w 1086342"/>
              <a:gd name="connsiteY8" fmla="*/ 969700 h 1125281"/>
              <a:gd name="connsiteX9" fmla="*/ 0 w 1086342"/>
              <a:gd name="connsiteY9" fmla="*/ 155581 h 1125281"/>
              <a:gd name="connsiteX10" fmla="*/ 155581 w 1086342"/>
              <a:gd name="connsiteY10" fmla="*/ 0 h 1125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86342" h="1125281">
                <a:moveTo>
                  <a:pt x="155581" y="0"/>
                </a:moveTo>
                <a:lnTo>
                  <a:pt x="220555" y="0"/>
                </a:lnTo>
                <a:lnTo>
                  <a:pt x="1021368" y="0"/>
                </a:lnTo>
                <a:lnTo>
                  <a:pt x="1086342" y="0"/>
                </a:lnTo>
                <a:lnTo>
                  <a:pt x="1086342" y="1125281"/>
                </a:lnTo>
                <a:lnTo>
                  <a:pt x="1021368" y="1125281"/>
                </a:lnTo>
                <a:lnTo>
                  <a:pt x="220555" y="1125281"/>
                </a:lnTo>
                <a:lnTo>
                  <a:pt x="155581" y="1125281"/>
                </a:lnTo>
                <a:cubicBezTo>
                  <a:pt x="69656" y="1125281"/>
                  <a:pt x="0" y="1055625"/>
                  <a:pt x="0" y="969700"/>
                </a:cubicBezTo>
                <a:lnTo>
                  <a:pt x="0" y="155581"/>
                </a:lnTo>
                <a:cubicBezTo>
                  <a:pt x="0" y="69656"/>
                  <a:pt x="69656" y="0"/>
                  <a:pt x="155581" y="0"/>
                </a:cubicBezTo>
                <a:close/>
              </a:path>
            </a:pathLst>
          </a:custGeom>
          <a:solidFill>
            <a:srgbClr val="0F6FC6"/>
          </a:solidFill>
          <a:ln w="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4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  <p:sp>
        <p:nvSpPr>
          <p:cNvPr id="23" name="Freeform 34">
            <a:extLst>
              <a:ext uri="{FF2B5EF4-FFF2-40B4-BE49-F238E27FC236}">
                <a16:creationId xmlns:a16="http://schemas.microsoft.com/office/drawing/2014/main" id="{BE2151A7-11BB-41FA-F3FF-C3D9C64B6F73}"/>
              </a:ext>
            </a:extLst>
          </p:cNvPr>
          <p:cNvSpPr/>
          <p:nvPr/>
        </p:nvSpPr>
        <p:spPr>
          <a:xfrm>
            <a:off x="3480777" y="4942292"/>
            <a:ext cx="869074" cy="900225"/>
          </a:xfrm>
          <a:custGeom>
            <a:avLst/>
            <a:gdLst>
              <a:gd name="connsiteX0" fmla="*/ 155581 w 1086342"/>
              <a:gd name="connsiteY0" fmla="*/ 0 h 1125281"/>
              <a:gd name="connsiteX1" fmla="*/ 220555 w 1086342"/>
              <a:gd name="connsiteY1" fmla="*/ 0 h 1125281"/>
              <a:gd name="connsiteX2" fmla="*/ 1021368 w 1086342"/>
              <a:gd name="connsiteY2" fmla="*/ 0 h 1125281"/>
              <a:gd name="connsiteX3" fmla="*/ 1086342 w 1086342"/>
              <a:gd name="connsiteY3" fmla="*/ 0 h 1125281"/>
              <a:gd name="connsiteX4" fmla="*/ 1086342 w 1086342"/>
              <a:gd name="connsiteY4" fmla="*/ 1125281 h 1125281"/>
              <a:gd name="connsiteX5" fmla="*/ 1021368 w 1086342"/>
              <a:gd name="connsiteY5" fmla="*/ 1125281 h 1125281"/>
              <a:gd name="connsiteX6" fmla="*/ 220555 w 1086342"/>
              <a:gd name="connsiteY6" fmla="*/ 1125281 h 1125281"/>
              <a:gd name="connsiteX7" fmla="*/ 155581 w 1086342"/>
              <a:gd name="connsiteY7" fmla="*/ 1125281 h 1125281"/>
              <a:gd name="connsiteX8" fmla="*/ 0 w 1086342"/>
              <a:gd name="connsiteY8" fmla="*/ 969700 h 1125281"/>
              <a:gd name="connsiteX9" fmla="*/ 0 w 1086342"/>
              <a:gd name="connsiteY9" fmla="*/ 155581 h 1125281"/>
              <a:gd name="connsiteX10" fmla="*/ 155581 w 1086342"/>
              <a:gd name="connsiteY10" fmla="*/ 0 h 1125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86342" h="1125281">
                <a:moveTo>
                  <a:pt x="155581" y="0"/>
                </a:moveTo>
                <a:lnTo>
                  <a:pt x="220555" y="0"/>
                </a:lnTo>
                <a:lnTo>
                  <a:pt x="1021368" y="0"/>
                </a:lnTo>
                <a:lnTo>
                  <a:pt x="1086342" y="0"/>
                </a:lnTo>
                <a:lnTo>
                  <a:pt x="1086342" y="1125281"/>
                </a:lnTo>
                <a:lnTo>
                  <a:pt x="1021368" y="1125281"/>
                </a:lnTo>
                <a:lnTo>
                  <a:pt x="220555" y="1125281"/>
                </a:lnTo>
                <a:lnTo>
                  <a:pt x="155581" y="1125281"/>
                </a:lnTo>
                <a:cubicBezTo>
                  <a:pt x="69656" y="1125281"/>
                  <a:pt x="0" y="1055625"/>
                  <a:pt x="0" y="969700"/>
                </a:cubicBezTo>
                <a:lnTo>
                  <a:pt x="0" y="155581"/>
                </a:lnTo>
                <a:cubicBezTo>
                  <a:pt x="0" y="69656"/>
                  <a:pt x="69656" y="0"/>
                  <a:pt x="155581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>
            <a:outerShdw blurRad="571500" dist="88900" dir="16200000" sx="98000" sy="98000" rotWithShape="0">
              <a:srgbClr val="1D78FA">
                <a:lumMod val="50000"/>
                <a:alpha val="21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思源黑体 CN Regular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2" name="Rectangle 17">
            <a:extLst>
              <a:ext uri="{FF2B5EF4-FFF2-40B4-BE49-F238E27FC236}">
                <a16:creationId xmlns:a16="http://schemas.microsoft.com/office/drawing/2014/main" id="{86FBEDCF-4778-2DEF-ED87-D90861898E7F}"/>
              </a:ext>
            </a:extLst>
          </p:cNvPr>
          <p:cNvSpPr/>
          <p:nvPr/>
        </p:nvSpPr>
        <p:spPr>
          <a:xfrm>
            <a:off x="3694216" y="5195238"/>
            <a:ext cx="442197" cy="394334"/>
          </a:xfrm>
          <a:custGeom>
            <a:avLst/>
            <a:gdLst>
              <a:gd name="T0" fmla="*/ 0 w 5960"/>
              <a:gd name="T1" fmla="*/ 223 h 5323"/>
              <a:gd name="T2" fmla="*/ 95 w 5960"/>
              <a:gd name="T3" fmla="*/ 5318 h 5323"/>
              <a:gd name="T4" fmla="*/ 5737 w 5960"/>
              <a:gd name="T5" fmla="*/ 5323 h 5323"/>
              <a:gd name="T6" fmla="*/ 5795 w 5960"/>
              <a:gd name="T7" fmla="*/ 5315 h 5323"/>
              <a:gd name="T8" fmla="*/ 5737 w 5960"/>
              <a:gd name="T9" fmla="*/ 0 h 5323"/>
              <a:gd name="T10" fmla="*/ 191 w 5960"/>
              <a:gd name="T11" fmla="*/ 5101 h 5323"/>
              <a:gd name="T12" fmla="*/ 880 w 5960"/>
              <a:gd name="T13" fmla="*/ 5127 h 5323"/>
              <a:gd name="T14" fmla="*/ 191 w 5960"/>
              <a:gd name="T15" fmla="*/ 3705 h 5323"/>
              <a:gd name="T16" fmla="*/ 880 w 5960"/>
              <a:gd name="T17" fmla="*/ 3514 h 5323"/>
              <a:gd name="T18" fmla="*/ 880 w 5960"/>
              <a:gd name="T19" fmla="*/ 2853 h 5323"/>
              <a:gd name="T20" fmla="*/ 191 w 5960"/>
              <a:gd name="T21" fmla="*/ 2662 h 5323"/>
              <a:gd name="T22" fmla="*/ 880 w 5960"/>
              <a:gd name="T23" fmla="*/ 2662 h 5323"/>
              <a:gd name="T24" fmla="*/ 191 w 5960"/>
              <a:gd name="T25" fmla="*/ 1055 h 5323"/>
              <a:gd name="T26" fmla="*/ 2487 w 5960"/>
              <a:gd name="T27" fmla="*/ 5127 h 5323"/>
              <a:gd name="T28" fmla="*/ 2487 w 5960"/>
              <a:gd name="T29" fmla="*/ 4523 h 5323"/>
              <a:gd name="T30" fmla="*/ 1071 w 5960"/>
              <a:gd name="T31" fmla="*/ 4332 h 5323"/>
              <a:gd name="T32" fmla="*/ 2487 w 5960"/>
              <a:gd name="T33" fmla="*/ 4332 h 5323"/>
              <a:gd name="T34" fmla="*/ 1071 w 5960"/>
              <a:gd name="T35" fmla="*/ 2853 h 5323"/>
              <a:gd name="T36" fmla="*/ 2487 w 5960"/>
              <a:gd name="T37" fmla="*/ 2662 h 5323"/>
              <a:gd name="T38" fmla="*/ 2487 w 5960"/>
              <a:gd name="T39" fmla="*/ 1946 h 5323"/>
              <a:gd name="T40" fmla="*/ 1071 w 5960"/>
              <a:gd name="T41" fmla="*/ 1755 h 5323"/>
              <a:gd name="T42" fmla="*/ 2487 w 5960"/>
              <a:gd name="T43" fmla="*/ 1755 h 5323"/>
              <a:gd name="T44" fmla="*/ 1071 w 5960"/>
              <a:gd name="T45" fmla="*/ 191 h 5323"/>
              <a:gd name="T46" fmla="*/ 4109 w 5960"/>
              <a:gd name="T47" fmla="*/ 5127 h 5323"/>
              <a:gd name="T48" fmla="*/ 4109 w 5960"/>
              <a:gd name="T49" fmla="*/ 4523 h 5323"/>
              <a:gd name="T50" fmla="*/ 2677 w 5960"/>
              <a:gd name="T51" fmla="*/ 4332 h 5323"/>
              <a:gd name="T52" fmla="*/ 4109 w 5960"/>
              <a:gd name="T53" fmla="*/ 4332 h 5323"/>
              <a:gd name="T54" fmla="*/ 2677 w 5960"/>
              <a:gd name="T55" fmla="*/ 2853 h 5323"/>
              <a:gd name="T56" fmla="*/ 4109 w 5960"/>
              <a:gd name="T57" fmla="*/ 2662 h 5323"/>
              <a:gd name="T58" fmla="*/ 4109 w 5960"/>
              <a:gd name="T59" fmla="*/ 1946 h 5323"/>
              <a:gd name="T60" fmla="*/ 2677 w 5960"/>
              <a:gd name="T61" fmla="*/ 1755 h 5323"/>
              <a:gd name="T62" fmla="*/ 4109 w 5960"/>
              <a:gd name="T63" fmla="*/ 1755 h 5323"/>
              <a:gd name="T64" fmla="*/ 2677 w 5960"/>
              <a:gd name="T65" fmla="*/ 191 h 5323"/>
              <a:gd name="T66" fmla="*/ 5769 w 5960"/>
              <a:gd name="T67" fmla="*/ 5101 h 5323"/>
              <a:gd name="T68" fmla="*/ 4300 w 5960"/>
              <a:gd name="T69" fmla="*/ 4523 h 5323"/>
              <a:gd name="T70" fmla="*/ 5769 w 5960"/>
              <a:gd name="T71" fmla="*/ 4332 h 5323"/>
              <a:gd name="T72" fmla="*/ 5769 w 5960"/>
              <a:gd name="T73" fmla="*/ 3705 h 5323"/>
              <a:gd name="T74" fmla="*/ 4300 w 5960"/>
              <a:gd name="T75" fmla="*/ 3514 h 5323"/>
              <a:gd name="T76" fmla="*/ 5769 w 5960"/>
              <a:gd name="T77" fmla="*/ 3514 h 5323"/>
              <a:gd name="T78" fmla="*/ 4300 w 5960"/>
              <a:gd name="T79" fmla="*/ 1946 h 5323"/>
              <a:gd name="T80" fmla="*/ 5769 w 5960"/>
              <a:gd name="T81" fmla="*/ 1755 h 5323"/>
              <a:gd name="T82" fmla="*/ 5769 w 5960"/>
              <a:gd name="T83" fmla="*/ 1055 h 5323"/>
              <a:gd name="T84" fmla="*/ 4300 w 5960"/>
              <a:gd name="T85" fmla="*/ 864 h 5323"/>
              <a:gd name="T86" fmla="*/ 5769 w 5960"/>
              <a:gd name="T87" fmla="*/ 223 h 5323"/>
              <a:gd name="T88" fmla="*/ 2818 w 5960"/>
              <a:gd name="T89" fmla="*/ 1579 h 5323"/>
              <a:gd name="T90" fmla="*/ 3963 w 5960"/>
              <a:gd name="T91" fmla="*/ 1579 h 5323"/>
              <a:gd name="T92" fmla="*/ 2818 w 5960"/>
              <a:gd name="T93" fmla="*/ 2479 h 5323"/>
              <a:gd name="T94" fmla="*/ 3963 w 5960"/>
              <a:gd name="T95" fmla="*/ 2479 h 5323"/>
              <a:gd name="T96" fmla="*/ 2818 w 5960"/>
              <a:gd name="T97" fmla="*/ 3350 h 5323"/>
              <a:gd name="T98" fmla="*/ 3963 w 5960"/>
              <a:gd name="T99" fmla="*/ 3350 h 5323"/>
              <a:gd name="T100" fmla="*/ 2818 w 5960"/>
              <a:gd name="T101" fmla="*/ 4213 h 5323"/>
              <a:gd name="T102" fmla="*/ 3963 w 5960"/>
              <a:gd name="T103" fmla="*/ 4213 h 5323"/>
              <a:gd name="T104" fmla="*/ 2818 w 5960"/>
              <a:gd name="T105" fmla="*/ 5010 h 5323"/>
              <a:gd name="T106" fmla="*/ 3963 w 5960"/>
              <a:gd name="T107" fmla="*/ 5010 h 5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960" h="5323">
                <a:moveTo>
                  <a:pt x="5737" y="0"/>
                </a:moveTo>
                <a:lnTo>
                  <a:pt x="223" y="0"/>
                </a:lnTo>
                <a:cubicBezTo>
                  <a:pt x="100" y="0"/>
                  <a:pt x="0" y="100"/>
                  <a:pt x="0" y="223"/>
                </a:cubicBezTo>
                <a:lnTo>
                  <a:pt x="0" y="5101"/>
                </a:lnTo>
                <a:cubicBezTo>
                  <a:pt x="0" y="5176"/>
                  <a:pt x="38" y="5243"/>
                  <a:pt x="95" y="5283"/>
                </a:cubicBezTo>
                <a:lnTo>
                  <a:pt x="95" y="5318"/>
                </a:lnTo>
                <a:lnTo>
                  <a:pt x="175" y="5318"/>
                </a:lnTo>
                <a:cubicBezTo>
                  <a:pt x="191" y="5321"/>
                  <a:pt x="206" y="5323"/>
                  <a:pt x="223" y="5323"/>
                </a:cubicBezTo>
                <a:lnTo>
                  <a:pt x="5737" y="5323"/>
                </a:lnTo>
                <a:cubicBezTo>
                  <a:pt x="5753" y="5323"/>
                  <a:pt x="5769" y="5321"/>
                  <a:pt x="5784" y="5318"/>
                </a:cubicBezTo>
                <a:lnTo>
                  <a:pt x="5795" y="5318"/>
                </a:lnTo>
                <a:lnTo>
                  <a:pt x="5795" y="5315"/>
                </a:lnTo>
                <a:cubicBezTo>
                  <a:pt x="5890" y="5289"/>
                  <a:pt x="5960" y="5203"/>
                  <a:pt x="5960" y="5101"/>
                </a:cubicBezTo>
                <a:lnTo>
                  <a:pt x="5960" y="223"/>
                </a:lnTo>
                <a:cubicBezTo>
                  <a:pt x="5960" y="100"/>
                  <a:pt x="5860" y="0"/>
                  <a:pt x="5737" y="0"/>
                </a:cubicBezTo>
                <a:close/>
                <a:moveTo>
                  <a:pt x="880" y="5127"/>
                </a:moveTo>
                <a:lnTo>
                  <a:pt x="206" y="5127"/>
                </a:lnTo>
                <a:cubicBezTo>
                  <a:pt x="197" y="5122"/>
                  <a:pt x="191" y="5112"/>
                  <a:pt x="191" y="5101"/>
                </a:cubicBezTo>
                <a:lnTo>
                  <a:pt x="191" y="4523"/>
                </a:lnTo>
                <a:lnTo>
                  <a:pt x="880" y="4523"/>
                </a:lnTo>
                <a:lnTo>
                  <a:pt x="880" y="5127"/>
                </a:lnTo>
                <a:close/>
                <a:moveTo>
                  <a:pt x="880" y="4332"/>
                </a:moveTo>
                <a:lnTo>
                  <a:pt x="191" y="4332"/>
                </a:lnTo>
                <a:lnTo>
                  <a:pt x="191" y="3705"/>
                </a:lnTo>
                <a:lnTo>
                  <a:pt x="880" y="3705"/>
                </a:lnTo>
                <a:lnTo>
                  <a:pt x="880" y="4332"/>
                </a:lnTo>
                <a:close/>
                <a:moveTo>
                  <a:pt x="880" y="3514"/>
                </a:moveTo>
                <a:lnTo>
                  <a:pt x="191" y="3514"/>
                </a:lnTo>
                <a:lnTo>
                  <a:pt x="191" y="2853"/>
                </a:lnTo>
                <a:lnTo>
                  <a:pt x="880" y="2853"/>
                </a:lnTo>
                <a:lnTo>
                  <a:pt x="880" y="3514"/>
                </a:lnTo>
                <a:close/>
                <a:moveTo>
                  <a:pt x="880" y="2662"/>
                </a:moveTo>
                <a:lnTo>
                  <a:pt x="191" y="2662"/>
                </a:lnTo>
                <a:lnTo>
                  <a:pt x="191" y="1946"/>
                </a:lnTo>
                <a:lnTo>
                  <a:pt x="880" y="1946"/>
                </a:lnTo>
                <a:lnTo>
                  <a:pt x="880" y="2662"/>
                </a:lnTo>
                <a:close/>
                <a:moveTo>
                  <a:pt x="880" y="1755"/>
                </a:moveTo>
                <a:lnTo>
                  <a:pt x="191" y="1755"/>
                </a:lnTo>
                <a:lnTo>
                  <a:pt x="191" y="1055"/>
                </a:lnTo>
                <a:lnTo>
                  <a:pt x="880" y="1055"/>
                </a:lnTo>
                <a:lnTo>
                  <a:pt x="880" y="1755"/>
                </a:lnTo>
                <a:close/>
                <a:moveTo>
                  <a:pt x="2487" y="5127"/>
                </a:moveTo>
                <a:lnTo>
                  <a:pt x="1071" y="5127"/>
                </a:lnTo>
                <a:lnTo>
                  <a:pt x="1071" y="4523"/>
                </a:lnTo>
                <a:lnTo>
                  <a:pt x="2487" y="4523"/>
                </a:lnTo>
                <a:lnTo>
                  <a:pt x="2487" y="5127"/>
                </a:lnTo>
                <a:close/>
                <a:moveTo>
                  <a:pt x="2487" y="4332"/>
                </a:moveTo>
                <a:lnTo>
                  <a:pt x="1071" y="4332"/>
                </a:lnTo>
                <a:lnTo>
                  <a:pt x="1071" y="3705"/>
                </a:lnTo>
                <a:lnTo>
                  <a:pt x="2487" y="3705"/>
                </a:lnTo>
                <a:lnTo>
                  <a:pt x="2487" y="4332"/>
                </a:lnTo>
                <a:close/>
                <a:moveTo>
                  <a:pt x="2487" y="3514"/>
                </a:moveTo>
                <a:lnTo>
                  <a:pt x="1071" y="3514"/>
                </a:lnTo>
                <a:lnTo>
                  <a:pt x="1071" y="2853"/>
                </a:lnTo>
                <a:lnTo>
                  <a:pt x="2487" y="2853"/>
                </a:lnTo>
                <a:lnTo>
                  <a:pt x="2487" y="3514"/>
                </a:lnTo>
                <a:close/>
                <a:moveTo>
                  <a:pt x="2487" y="2662"/>
                </a:moveTo>
                <a:lnTo>
                  <a:pt x="1071" y="2662"/>
                </a:lnTo>
                <a:lnTo>
                  <a:pt x="1071" y="1946"/>
                </a:lnTo>
                <a:lnTo>
                  <a:pt x="2487" y="1946"/>
                </a:lnTo>
                <a:lnTo>
                  <a:pt x="2487" y="2662"/>
                </a:lnTo>
                <a:close/>
                <a:moveTo>
                  <a:pt x="2487" y="1755"/>
                </a:moveTo>
                <a:lnTo>
                  <a:pt x="1071" y="1755"/>
                </a:lnTo>
                <a:lnTo>
                  <a:pt x="1071" y="1055"/>
                </a:lnTo>
                <a:lnTo>
                  <a:pt x="2487" y="1055"/>
                </a:lnTo>
                <a:lnTo>
                  <a:pt x="2487" y="1755"/>
                </a:lnTo>
                <a:close/>
                <a:moveTo>
                  <a:pt x="2487" y="864"/>
                </a:moveTo>
                <a:lnTo>
                  <a:pt x="1071" y="864"/>
                </a:lnTo>
                <a:lnTo>
                  <a:pt x="1071" y="191"/>
                </a:lnTo>
                <a:lnTo>
                  <a:pt x="2487" y="191"/>
                </a:lnTo>
                <a:lnTo>
                  <a:pt x="2487" y="864"/>
                </a:lnTo>
                <a:close/>
                <a:moveTo>
                  <a:pt x="4109" y="5127"/>
                </a:moveTo>
                <a:lnTo>
                  <a:pt x="2677" y="5127"/>
                </a:lnTo>
                <a:lnTo>
                  <a:pt x="2677" y="4523"/>
                </a:lnTo>
                <a:lnTo>
                  <a:pt x="4109" y="4523"/>
                </a:lnTo>
                <a:lnTo>
                  <a:pt x="4109" y="5127"/>
                </a:lnTo>
                <a:close/>
                <a:moveTo>
                  <a:pt x="4109" y="4332"/>
                </a:moveTo>
                <a:lnTo>
                  <a:pt x="2677" y="4332"/>
                </a:lnTo>
                <a:lnTo>
                  <a:pt x="2677" y="3705"/>
                </a:lnTo>
                <a:lnTo>
                  <a:pt x="4109" y="3705"/>
                </a:lnTo>
                <a:lnTo>
                  <a:pt x="4109" y="4332"/>
                </a:lnTo>
                <a:close/>
                <a:moveTo>
                  <a:pt x="4109" y="3514"/>
                </a:moveTo>
                <a:lnTo>
                  <a:pt x="2677" y="3514"/>
                </a:lnTo>
                <a:lnTo>
                  <a:pt x="2677" y="2853"/>
                </a:lnTo>
                <a:lnTo>
                  <a:pt x="4109" y="2853"/>
                </a:lnTo>
                <a:lnTo>
                  <a:pt x="4109" y="3514"/>
                </a:lnTo>
                <a:close/>
                <a:moveTo>
                  <a:pt x="4109" y="2662"/>
                </a:moveTo>
                <a:lnTo>
                  <a:pt x="2677" y="2662"/>
                </a:lnTo>
                <a:lnTo>
                  <a:pt x="2677" y="1946"/>
                </a:lnTo>
                <a:lnTo>
                  <a:pt x="4109" y="1946"/>
                </a:lnTo>
                <a:lnTo>
                  <a:pt x="4109" y="2662"/>
                </a:lnTo>
                <a:close/>
                <a:moveTo>
                  <a:pt x="4109" y="1755"/>
                </a:moveTo>
                <a:lnTo>
                  <a:pt x="2677" y="1755"/>
                </a:lnTo>
                <a:lnTo>
                  <a:pt x="2677" y="1055"/>
                </a:lnTo>
                <a:lnTo>
                  <a:pt x="4109" y="1055"/>
                </a:lnTo>
                <a:lnTo>
                  <a:pt x="4109" y="1755"/>
                </a:lnTo>
                <a:close/>
                <a:moveTo>
                  <a:pt x="4109" y="864"/>
                </a:moveTo>
                <a:lnTo>
                  <a:pt x="2677" y="864"/>
                </a:lnTo>
                <a:lnTo>
                  <a:pt x="2677" y="191"/>
                </a:lnTo>
                <a:lnTo>
                  <a:pt x="4109" y="191"/>
                </a:lnTo>
                <a:lnTo>
                  <a:pt x="4109" y="864"/>
                </a:lnTo>
                <a:close/>
                <a:moveTo>
                  <a:pt x="5769" y="5101"/>
                </a:moveTo>
                <a:cubicBezTo>
                  <a:pt x="5769" y="5112"/>
                  <a:pt x="5762" y="5122"/>
                  <a:pt x="5753" y="5127"/>
                </a:cubicBezTo>
                <a:lnTo>
                  <a:pt x="4300" y="5127"/>
                </a:lnTo>
                <a:lnTo>
                  <a:pt x="4300" y="4523"/>
                </a:lnTo>
                <a:lnTo>
                  <a:pt x="5769" y="4523"/>
                </a:lnTo>
                <a:lnTo>
                  <a:pt x="5769" y="5101"/>
                </a:lnTo>
                <a:close/>
                <a:moveTo>
                  <a:pt x="5769" y="4332"/>
                </a:moveTo>
                <a:lnTo>
                  <a:pt x="4300" y="4332"/>
                </a:lnTo>
                <a:lnTo>
                  <a:pt x="4300" y="3705"/>
                </a:lnTo>
                <a:lnTo>
                  <a:pt x="5769" y="3705"/>
                </a:lnTo>
                <a:lnTo>
                  <a:pt x="5769" y="4332"/>
                </a:lnTo>
                <a:close/>
                <a:moveTo>
                  <a:pt x="5769" y="3514"/>
                </a:moveTo>
                <a:lnTo>
                  <a:pt x="4300" y="3514"/>
                </a:lnTo>
                <a:lnTo>
                  <a:pt x="4300" y="2853"/>
                </a:lnTo>
                <a:lnTo>
                  <a:pt x="5769" y="2853"/>
                </a:lnTo>
                <a:lnTo>
                  <a:pt x="5769" y="3514"/>
                </a:lnTo>
                <a:close/>
                <a:moveTo>
                  <a:pt x="5769" y="2662"/>
                </a:moveTo>
                <a:lnTo>
                  <a:pt x="4300" y="2662"/>
                </a:lnTo>
                <a:lnTo>
                  <a:pt x="4300" y="1946"/>
                </a:lnTo>
                <a:lnTo>
                  <a:pt x="5769" y="1946"/>
                </a:lnTo>
                <a:lnTo>
                  <a:pt x="5769" y="2662"/>
                </a:lnTo>
                <a:close/>
                <a:moveTo>
                  <a:pt x="5769" y="1755"/>
                </a:moveTo>
                <a:lnTo>
                  <a:pt x="4300" y="1755"/>
                </a:lnTo>
                <a:lnTo>
                  <a:pt x="4300" y="1055"/>
                </a:lnTo>
                <a:lnTo>
                  <a:pt x="5769" y="1055"/>
                </a:lnTo>
                <a:lnTo>
                  <a:pt x="5769" y="1755"/>
                </a:lnTo>
                <a:close/>
                <a:moveTo>
                  <a:pt x="5769" y="864"/>
                </a:moveTo>
                <a:lnTo>
                  <a:pt x="4300" y="864"/>
                </a:lnTo>
                <a:lnTo>
                  <a:pt x="4300" y="191"/>
                </a:lnTo>
                <a:lnTo>
                  <a:pt x="5737" y="191"/>
                </a:lnTo>
                <a:cubicBezTo>
                  <a:pt x="5754" y="191"/>
                  <a:pt x="5769" y="205"/>
                  <a:pt x="5769" y="223"/>
                </a:cubicBezTo>
                <a:lnTo>
                  <a:pt x="5769" y="864"/>
                </a:lnTo>
                <a:close/>
                <a:moveTo>
                  <a:pt x="3963" y="1579"/>
                </a:moveTo>
                <a:lnTo>
                  <a:pt x="2818" y="1579"/>
                </a:lnTo>
                <a:lnTo>
                  <a:pt x="2818" y="1180"/>
                </a:lnTo>
                <a:lnTo>
                  <a:pt x="3963" y="1180"/>
                </a:lnTo>
                <a:lnTo>
                  <a:pt x="3963" y="1579"/>
                </a:lnTo>
                <a:lnTo>
                  <a:pt x="3963" y="1579"/>
                </a:lnTo>
                <a:close/>
                <a:moveTo>
                  <a:pt x="3963" y="2479"/>
                </a:moveTo>
                <a:lnTo>
                  <a:pt x="2818" y="2479"/>
                </a:lnTo>
                <a:lnTo>
                  <a:pt x="2818" y="2080"/>
                </a:lnTo>
                <a:lnTo>
                  <a:pt x="3963" y="2080"/>
                </a:lnTo>
                <a:lnTo>
                  <a:pt x="3963" y="2479"/>
                </a:lnTo>
                <a:lnTo>
                  <a:pt x="3963" y="2479"/>
                </a:lnTo>
                <a:close/>
                <a:moveTo>
                  <a:pt x="3963" y="3350"/>
                </a:moveTo>
                <a:lnTo>
                  <a:pt x="2818" y="3350"/>
                </a:lnTo>
                <a:lnTo>
                  <a:pt x="2818" y="2952"/>
                </a:lnTo>
                <a:lnTo>
                  <a:pt x="3963" y="2952"/>
                </a:lnTo>
                <a:lnTo>
                  <a:pt x="3963" y="3350"/>
                </a:lnTo>
                <a:lnTo>
                  <a:pt x="3963" y="3350"/>
                </a:lnTo>
                <a:close/>
                <a:moveTo>
                  <a:pt x="3963" y="4213"/>
                </a:moveTo>
                <a:lnTo>
                  <a:pt x="2818" y="4213"/>
                </a:lnTo>
                <a:lnTo>
                  <a:pt x="2818" y="3815"/>
                </a:lnTo>
                <a:lnTo>
                  <a:pt x="3963" y="3815"/>
                </a:lnTo>
                <a:lnTo>
                  <a:pt x="3963" y="4213"/>
                </a:lnTo>
                <a:lnTo>
                  <a:pt x="3963" y="4213"/>
                </a:lnTo>
                <a:close/>
                <a:moveTo>
                  <a:pt x="3963" y="5010"/>
                </a:moveTo>
                <a:lnTo>
                  <a:pt x="2818" y="5010"/>
                </a:lnTo>
                <a:lnTo>
                  <a:pt x="2818" y="4612"/>
                </a:lnTo>
                <a:lnTo>
                  <a:pt x="3963" y="4612"/>
                </a:lnTo>
                <a:lnTo>
                  <a:pt x="3963" y="5010"/>
                </a:lnTo>
                <a:lnTo>
                  <a:pt x="3963" y="5010"/>
                </a:lnTo>
                <a:close/>
              </a:path>
            </a:pathLst>
          </a:custGeom>
          <a:solidFill>
            <a:srgbClr val="FFFFFF"/>
          </a:solidFill>
          <a:ln w="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4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  <p:sp>
        <p:nvSpPr>
          <p:cNvPr id="36" name="Rectangle 17">
            <a:extLst>
              <a:ext uri="{FF2B5EF4-FFF2-40B4-BE49-F238E27FC236}">
                <a16:creationId xmlns:a16="http://schemas.microsoft.com/office/drawing/2014/main" id="{325C39D4-1B70-3B85-8A4E-59BABE1CF037}"/>
              </a:ext>
            </a:extLst>
          </p:cNvPr>
          <p:cNvSpPr/>
          <p:nvPr/>
        </p:nvSpPr>
        <p:spPr>
          <a:xfrm>
            <a:off x="1845933" y="1572488"/>
            <a:ext cx="442197" cy="442197"/>
          </a:xfrm>
          <a:custGeom>
            <a:avLst/>
            <a:gdLst>
              <a:gd name="T0" fmla="*/ 6400 w 12800"/>
              <a:gd name="T1" fmla="*/ 0 h 12800"/>
              <a:gd name="T2" fmla="*/ 0 w 12800"/>
              <a:gd name="T3" fmla="*/ 6400 h 12800"/>
              <a:gd name="T4" fmla="*/ 6400 w 12800"/>
              <a:gd name="T5" fmla="*/ 12800 h 12800"/>
              <a:gd name="T6" fmla="*/ 12800 w 12800"/>
              <a:gd name="T7" fmla="*/ 6400 h 12800"/>
              <a:gd name="T8" fmla="*/ 6400 w 12800"/>
              <a:gd name="T9" fmla="*/ 0 h 12800"/>
              <a:gd name="T10" fmla="*/ 10053 w 12800"/>
              <a:gd name="T11" fmla="*/ 4698 h 12800"/>
              <a:gd name="T12" fmla="*/ 5896 w 12800"/>
              <a:gd name="T13" fmla="*/ 8855 h 12800"/>
              <a:gd name="T14" fmla="*/ 5519 w 12800"/>
              <a:gd name="T15" fmla="*/ 9012 h 12800"/>
              <a:gd name="T16" fmla="*/ 5142 w 12800"/>
              <a:gd name="T17" fmla="*/ 8855 h 12800"/>
              <a:gd name="T18" fmla="*/ 2747 w 12800"/>
              <a:gd name="T19" fmla="*/ 6460 h 12800"/>
              <a:gd name="T20" fmla="*/ 2747 w 12800"/>
              <a:gd name="T21" fmla="*/ 5707 h 12800"/>
              <a:gd name="T22" fmla="*/ 3500 w 12800"/>
              <a:gd name="T23" fmla="*/ 5707 h 12800"/>
              <a:gd name="T24" fmla="*/ 5519 w 12800"/>
              <a:gd name="T25" fmla="*/ 7725 h 12800"/>
              <a:gd name="T26" fmla="*/ 9300 w 12800"/>
              <a:gd name="T27" fmla="*/ 3945 h 12800"/>
              <a:gd name="T28" fmla="*/ 10054 w 12800"/>
              <a:gd name="T29" fmla="*/ 3945 h 12800"/>
              <a:gd name="T30" fmla="*/ 10053 w 12800"/>
              <a:gd name="T31" fmla="*/ 4698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800" h="12800">
                <a:moveTo>
                  <a:pt x="6400" y="0"/>
                </a:moveTo>
                <a:cubicBezTo>
                  <a:pt x="2865" y="0"/>
                  <a:pt x="0" y="2865"/>
                  <a:pt x="0" y="6400"/>
                </a:cubicBezTo>
                <a:cubicBezTo>
                  <a:pt x="0" y="9935"/>
                  <a:pt x="2865" y="12800"/>
                  <a:pt x="6400" y="12800"/>
                </a:cubicBezTo>
                <a:cubicBezTo>
                  <a:pt x="9935" y="12800"/>
                  <a:pt x="12800" y="9935"/>
                  <a:pt x="12800" y="6400"/>
                </a:cubicBezTo>
                <a:cubicBezTo>
                  <a:pt x="12800" y="2865"/>
                  <a:pt x="9935" y="0"/>
                  <a:pt x="6400" y="0"/>
                </a:cubicBezTo>
                <a:close/>
                <a:moveTo>
                  <a:pt x="10053" y="4698"/>
                </a:moveTo>
                <a:lnTo>
                  <a:pt x="5896" y="8855"/>
                </a:lnTo>
                <a:cubicBezTo>
                  <a:pt x="5796" y="8955"/>
                  <a:pt x="5660" y="9012"/>
                  <a:pt x="5519" y="9012"/>
                </a:cubicBezTo>
                <a:cubicBezTo>
                  <a:pt x="5378" y="9012"/>
                  <a:pt x="5242" y="8955"/>
                  <a:pt x="5142" y="8855"/>
                </a:cubicBezTo>
                <a:lnTo>
                  <a:pt x="2747" y="6460"/>
                </a:lnTo>
                <a:cubicBezTo>
                  <a:pt x="2539" y="6252"/>
                  <a:pt x="2539" y="5915"/>
                  <a:pt x="2747" y="5707"/>
                </a:cubicBezTo>
                <a:cubicBezTo>
                  <a:pt x="2955" y="5499"/>
                  <a:pt x="3292" y="5499"/>
                  <a:pt x="3500" y="5707"/>
                </a:cubicBezTo>
                <a:lnTo>
                  <a:pt x="5519" y="7725"/>
                </a:lnTo>
                <a:lnTo>
                  <a:pt x="9300" y="3945"/>
                </a:lnTo>
                <a:cubicBezTo>
                  <a:pt x="9509" y="3736"/>
                  <a:pt x="9846" y="3736"/>
                  <a:pt x="10054" y="3945"/>
                </a:cubicBezTo>
                <a:cubicBezTo>
                  <a:pt x="10262" y="4152"/>
                  <a:pt x="10262" y="4490"/>
                  <a:pt x="10053" y="4698"/>
                </a:cubicBezTo>
                <a:close/>
              </a:path>
            </a:pathLst>
          </a:custGeom>
          <a:solidFill>
            <a:srgbClr val="FFFFFF"/>
          </a:solidFill>
          <a:ln w="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4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  <p:sp>
        <p:nvSpPr>
          <p:cNvPr id="38" name="wrong-access_73876">
            <a:extLst>
              <a:ext uri="{FF2B5EF4-FFF2-40B4-BE49-F238E27FC236}">
                <a16:creationId xmlns:a16="http://schemas.microsoft.com/office/drawing/2014/main" id="{B8A2FA7A-2C2D-9593-143D-BB47DDA6E42D}"/>
              </a:ext>
            </a:extLst>
          </p:cNvPr>
          <p:cNvSpPr/>
          <p:nvPr/>
        </p:nvSpPr>
        <p:spPr>
          <a:xfrm>
            <a:off x="4580603" y="2726873"/>
            <a:ext cx="399113" cy="399113"/>
          </a:xfrm>
          <a:custGeom>
            <a:avLst/>
            <a:gdLst>
              <a:gd name="T0" fmla="*/ 2400 w 12800"/>
              <a:gd name="T1" fmla="*/ 12800 h 12800"/>
              <a:gd name="T2" fmla="*/ 0 w 12800"/>
              <a:gd name="T3" fmla="*/ 2400 h 12800"/>
              <a:gd name="T4" fmla="*/ 1600 w 12800"/>
              <a:gd name="T5" fmla="*/ 1200 h 12800"/>
              <a:gd name="T6" fmla="*/ 4000 w 12800"/>
              <a:gd name="T7" fmla="*/ 1200 h 12800"/>
              <a:gd name="T8" fmla="*/ 8800 w 12800"/>
              <a:gd name="T9" fmla="*/ 0 h 12800"/>
              <a:gd name="T10" fmla="*/ 10000 w 12800"/>
              <a:gd name="T11" fmla="*/ 2400 h 12800"/>
              <a:gd name="T12" fmla="*/ 11200 w 12800"/>
              <a:gd name="T13" fmla="*/ 147 h 12800"/>
              <a:gd name="T14" fmla="*/ 12800 w 12800"/>
              <a:gd name="T15" fmla="*/ 10400 h 12800"/>
              <a:gd name="T16" fmla="*/ 11200 w 12800"/>
              <a:gd name="T17" fmla="*/ 4000 h 12800"/>
              <a:gd name="T18" fmla="*/ 1600 w 12800"/>
              <a:gd name="T19" fmla="*/ 10400 h 12800"/>
              <a:gd name="T20" fmla="*/ 10400 w 12800"/>
              <a:gd name="T21" fmla="*/ 11200 h 12800"/>
              <a:gd name="T22" fmla="*/ 11200 w 12800"/>
              <a:gd name="T23" fmla="*/ 4000 h 12800"/>
              <a:gd name="T24" fmla="*/ 9600 w 12800"/>
              <a:gd name="T25" fmla="*/ 8000 h 12800"/>
              <a:gd name="T26" fmla="*/ 8000 w 12800"/>
              <a:gd name="T27" fmla="*/ 9600 h 12800"/>
              <a:gd name="T28" fmla="*/ 8000 w 12800"/>
              <a:gd name="T29" fmla="*/ 5600 h 12800"/>
              <a:gd name="T30" fmla="*/ 9600 w 12800"/>
              <a:gd name="T31" fmla="*/ 7200 h 12800"/>
              <a:gd name="T32" fmla="*/ 8000 w 12800"/>
              <a:gd name="T33" fmla="*/ 5600 h 12800"/>
              <a:gd name="T34" fmla="*/ 7200 w 12800"/>
              <a:gd name="T35" fmla="*/ 8000 h 12800"/>
              <a:gd name="T36" fmla="*/ 5600 w 12800"/>
              <a:gd name="T37" fmla="*/ 9600 h 12800"/>
              <a:gd name="T38" fmla="*/ 5600 w 12800"/>
              <a:gd name="T39" fmla="*/ 5600 h 12800"/>
              <a:gd name="T40" fmla="*/ 7200 w 12800"/>
              <a:gd name="T41" fmla="*/ 7200 h 12800"/>
              <a:gd name="T42" fmla="*/ 5600 w 12800"/>
              <a:gd name="T43" fmla="*/ 5600 h 12800"/>
              <a:gd name="T44" fmla="*/ 4800 w 12800"/>
              <a:gd name="T45" fmla="*/ 8000 h 12800"/>
              <a:gd name="T46" fmla="*/ 3200 w 12800"/>
              <a:gd name="T47" fmla="*/ 9600 h 12800"/>
              <a:gd name="T48" fmla="*/ 3200 w 12800"/>
              <a:gd name="T49" fmla="*/ 5600 h 12800"/>
              <a:gd name="T50" fmla="*/ 4800 w 12800"/>
              <a:gd name="T51" fmla="*/ 7200 h 12800"/>
              <a:gd name="T52" fmla="*/ 3200 w 12800"/>
              <a:gd name="T53" fmla="*/ 5600 h 12800"/>
              <a:gd name="T54" fmla="*/ 9600 w 12800"/>
              <a:gd name="T55" fmla="*/ 1200 h 12800"/>
              <a:gd name="T56" fmla="*/ 10400 w 12800"/>
              <a:gd name="T57" fmla="*/ 0 h 12800"/>
              <a:gd name="T58" fmla="*/ 10000 w 12800"/>
              <a:gd name="T59" fmla="*/ 1600 h 12800"/>
              <a:gd name="T60" fmla="*/ 2400 w 12800"/>
              <a:gd name="T61" fmla="*/ 1200 h 12800"/>
              <a:gd name="T62" fmla="*/ 3200 w 12800"/>
              <a:gd name="T63" fmla="*/ 0 h 12800"/>
              <a:gd name="T64" fmla="*/ 2800 w 12800"/>
              <a:gd name="T65" fmla="*/ 1600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800" h="12800">
                <a:moveTo>
                  <a:pt x="10400" y="12800"/>
                </a:moveTo>
                <a:lnTo>
                  <a:pt x="2400" y="12800"/>
                </a:lnTo>
                <a:cubicBezTo>
                  <a:pt x="1074" y="12800"/>
                  <a:pt x="0" y="11725"/>
                  <a:pt x="0" y="10400"/>
                </a:cubicBezTo>
                <a:lnTo>
                  <a:pt x="0" y="2400"/>
                </a:lnTo>
                <a:cubicBezTo>
                  <a:pt x="0" y="1357"/>
                  <a:pt x="670" y="478"/>
                  <a:pt x="1600" y="147"/>
                </a:cubicBezTo>
                <a:lnTo>
                  <a:pt x="1600" y="1200"/>
                </a:lnTo>
                <a:cubicBezTo>
                  <a:pt x="1600" y="1863"/>
                  <a:pt x="2137" y="2400"/>
                  <a:pt x="2800" y="2400"/>
                </a:cubicBezTo>
                <a:cubicBezTo>
                  <a:pt x="3463" y="2400"/>
                  <a:pt x="4000" y="1863"/>
                  <a:pt x="4000" y="1200"/>
                </a:cubicBezTo>
                <a:lnTo>
                  <a:pt x="4000" y="0"/>
                </a:lnTo>
                <a:lnTo>
                  <a:pt x="8800" y="0"/>
                </a:lnTo>
                <a:lnTo>
                  <a:pt x="8800" y="1200"/>
                </a:lnTo>
                <a:cubicBezTo>
                  <a:pt x="8800" y="1863"/>
                  <a:pt x="9337" y="2400"/>
                  <a:pt x="10000" y="2400"/>
                </a:cubicBezTo>
                <a:cubicBezTo>
                  <a:pt x="10663" y="2400"/>
                  <a:pt x="11200" y="1863"/>
                  <a:pt x="11200" y="1200"/>
                </a:cubicBezTo>
                <a:lnTo>
                  <a:pt x="11200" y="147"/>
                </a:lnTo>
                <a:cubicBezTo>
                  <a:pt x="12130" y="478"/>
                  <a:pt x="12800" y="1357"/>
                  <a:pt x="12800" y="2400"/>
                </a:cubicBezTo>
                <a:lnTo>
                  <a:pt x="12800" y="10400"/>
                </a:lnTo>
                <a:cubicBezTo>
                  <a:pt x="12800" y="11725"/>
                  <a:pt x="11726" y="12800"/>
                  <a:pt x="10400" y="12800"/>
                </a:cubicBezTo>
                <a:close/>
                <a:moveTo>
                  <a:pt x="11200" y="4000"/>
                </a:moveTo>
                <a:lnTo>
                  <a:pt x="1600" y="4000"/>
                </a:lnTo>
                <a:lnTo>
                  <a:pt x="1600" y="10400"/>
                </a:lnTo>
                <a:cubicBezTo>
                  <a:pt x="1600" y="10842"/>
                  <a:pt x="1958" y="11200"/>
                  <a:pt x="2400" y="11200"/>
                </a:cubicBezTo>
                <a:lnTo>
                  <a:pt x="10400" y="11200"/>
                </a:lnTo>
                <a:cubicBezTo>
                  <a:pt x="10842" y="11200"/>
                  <a:pt x="11200" y="10842"/>
                  <a:pt x="11200" y="10400"/>
                </a:cubicBezTo>
                <a:lnTo>
                  <a:pt x="11200" y="4000"/>
                </a:lnTo>
                <a:close/>
                <a:moveTo>
                  <a:pt x="8000" y="8000"/>
                </a:moveTo>
                <a:lnTo>
                  <a:pt x="9600" y="8000"/>
                </a:lnTo>
                <a:lnTo>
                  <a:pt x="9600" y="9600"/>
                </a:lnTo>
                <a:lnTo>
                  <a:pt x="8000" y="9600"/>
                </a:lnTo>
                <a:lnTo>
                  <a:pt x="8000" y="8000"/>
                </a:lnTo>
                <a:close/>
                <a:moveTo>
                  <a:pt x="8000" y="5600"/>
                </a:moveTo>
                <a:lnTo>
                  <a:pt x="9600" y="5600"/>
                </a:lnTo>
                <a:lnTo>
                  <a:pt x="9600" y="7200"/>
                </a:lnTo>
                <a:lnTo>
                  <a:pt x="8000" y="7200"/>
                </a:lnTo>
                <a:lnTo>
                  <a:pt x="8000" y="5600"/>
                </a:lnTo>
                <a:close/>
                <a:moveTo>
                  <a:pt x="5600" y="8000"/>
                </a:moveTo>
                <a:lnTo>
                  <a:pt x="7200" y="8000"/>
                </a:lnTo>
                <a:lnTo>
                  <a:pt x="7200" y="9600"/>
                </a:lnTo>
                <a:lnTo>
                  <a:pt x="5600" y="9600"/>
                </a:lnTo>
                <a:lnTo>
                  <a:pt x="5600" y="8000"/>
                </a:lnTo>
                <a:close/>
                <a:moveTo>
                  <a:pt x="5600" y="5600"/>
                </a:moveTo>
                <a:lnTo>
                  <a:pt x="7200" y="5600"/>
                </a:lnTo>
                <a:lnTo>
                  <a:pt x="7200" y="7200"/>
                </a:lnTo>
                <a:lnTo>
                  <a:pt x="5600" y="7200"/>
                </a:lnTo>
                <a:lnTo>
                  <a:pt x="5600" y="5600"/>
                </a:lnTo>
                <a:close/>
                <a:moveTo>
                  <a:pt x="3200" y="8000"/>
                </a:moveTo>
                <a:lnTo>
                  <a:pt x="4800" y="8000"/>
                </a:lnTo>
                <a:lnTo>
                  <a:pt x="4800" y="9600"/>
                </a:lnTo>
                <a:lnTo>
                  <a:pt x="3200" y="9600"/>
                </a:lnTo>
                <a:lnTo>
                  <a:pt x="3200" y="8000"/>
                </a:lnTo>
                <a:close/>
                <a:moveTo>
                  <a:pt x="3200" y="5600"/>
                </a:moveTo>
                <a:lnTo>
                  <a:pt x="4800" y="5600"/>
                </a:lnTo>
                <a:lnTo>
                  <a:pt x="4800" y="7200"/>
                </a:lnTo>
                <a:lnTo>
                  <a:pt x="3200" y="7200"/>
                </a:lnTo>
                <a:lnTo>
                  <a:pt x="3200" y="5600"/>
                </a:lnTo>
                <a:close/>
                <a:moveTo>
                  <a:pt x="10000" y="1600"/>
                </a:moveTo>
                <a:cubicBezTo>
                  <a:pt x="9779" y="1600"/>
                  <a:pt x="9600" y="1421"/>
                  <a:pt x="9600" y="1200"/>
                </a:cubicBezTo>
                <a:lnTo>
                  <a:pt x="9600" y="0"/>
                </a:lnTo>
                <a:lnTo>
                  <a:pt x="10400" y="0"/>
                </a:lnTo>
                <a:lnTo>
                  <a:pt x="10400" y="1200"/>
                </a:lnTo>
                <a:cubicBezTo>
                  <a:pt x="10400" y="1421"/>
                  <a:pt x="10221" y="1600"/>
                  <a:pt x="10000" y="1600"/>
                </a:cubicBezTo>
                <a:close/>
                <a:moveTo>
                  <a:pt x="2800" y="1600"/>
                </a:moveTo>
                <a:cubicBezTo>
                  <a:pt x="2579" y="1600"/>
                  <a:pt x="2400" y="1421"/>
                  <a:pt x="2400" y="1200"/>
                </a:cubicBezTo>
                <a:lnTo>
                  <a:pt x="2400" y="0"/>
                </a:lnTo>
                <a:lnTo>
                  <a:pt x="3200" y="0"/>
                </a:lnTo>
                <a:lnTo>
                  <a:pt x="3200" y="1200"/>
                </a:lnTo>
                <a:cubicBezTo>
                  <a:pt x="3200" y="1421"/>
                  <a:pt x="3021" y="1600"/>
                  <a:pt x="2800" y="16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思源黑体 CN Regular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1" name="Rounded Rectangle 76">
            <a:extLst>
              <a:ext uri="{FF2B5EF4-FFF2-40B4-BE49-F238E27FC236}">
                <a16:creationId xmlns:a16="http://schemas.microsoft.com/office/drawing/2014/main" id="{783CE174-4ACE-819A-1E95-5306F4B82356}"/>
              </a:ext>
            </a:extLst>
          </p:cNvPr>
          <p:cNvSpPr/>
          <p:nvPr/>
        </p:nvSpPr>
        <p:spPr>
          <a:xfrm>
            <a:off x="-398905" y="2710202"/>
            <a:ext cx="4463856" cy="900225"/>
          </a:xfrm>
          <a:prstGeom prst="roundRect">
            <a:avLst>
              <a:gd name="adj" fmla="val 13826"/>
            </a:avLst>
          </a:prstGeom>
          <a:solidFill>
            <a:schemeClr val="accent2">
              <a:alpha val="5000"/>
            </a:schemeClr>
          </a:solidFill>
          <a:ln w="0" cap="flat" cmpd="sng" algn="ctr">
            <a:noFill/>
            <a:prstDash val="solid"/>
            <a:miter lim="800000"/>
          </a:ln>
          <a:effectLst>
            <a:outerShdw blurRad="381000" dist="190500" dir="5400000" sx="102000" sy="102000" algn="t" rotWithShape="0">
              <a:srgbClr val="0F6FC6">
                <a:lumMod val="50000"/>
                <a:alpha val="10000"/>
              </a:srgbClr>
            </a:outerShdw>
          </a:effectLst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0FA59BA3-084A-6D6F-DC0A-35127CAA5F31}"/>
              </a:ext>
            </a:extLst>
          </p:cNvPr>
          <p:cNvSpPr txBox="1"/>
          <p:nvPr/>
        </p:nvSpPr>
        <p:spPr>
          <a:xfrm>
            <a:off x="2715008" y="1323984"/>
            <a:ext cx="6161364" cy="794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600" dirty="0">
                <a:latin typeface="+mn-ea"/>
              </a:rPr>
              <a:t>请输入您的内容，或复制内容后点击右键选择只保留文本来粘贴您的内容。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3ED4A5F1-48D3-EA24-E4DA-9F1D59A9A42E}"/>
              </a:ext>
            </a:extLst>
          </p:cNvPr>
          <p:cNvSpPr txBox="1"/>
          <p:nvPr/>
        </p:nvSpPr>
        <p:spPr>
          <a:xfrm>
            <a:off x="5233235" y="2552770"/>
            <a:ext cx="4512931" cy="794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600" dirty="0">
                <a:latin typeface="+mn-ea"/>
              </a:rPr>
              <a:t>请输入您的内容，或复制内容后点击右键选择只保留文本来粘贴您的内容。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2F40994-BA8F-CF46-46D3-B24EBC9160DC}"/>
              </a:ext>
            </a:extLst>
          </p:cNvPr>
          <p:cNvSpPr txBox="1"/>
          <p:nvPr/>
        </p:nvSpPr>
        <p:spPr>
          <a:xfrm>
            <a:off x="2240778" y="3707347"/>
            <a:ext cx="4512931" cy="794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600" dirty="0">
                <a:latin typeface="+mn-ea"/>
              </a:rPr>
              <a:t>请输入您的内容，或复制内容后点击右键选择只保留文本来粘贴您的内容。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81A399BD-7AFE-D496-BD07-44ACA134B0F8}"/>
              </a:ext>
            </a:extLst>
          </p:cNvPr>
          <p:cNvSpPr txBox="1"/>
          <p:nvPr/>
        </p:nvSpPr>
        <p:spPr>
          <a:xfrm>
            <a:off x="4464267" y="4942993"/>
            <a:ext cx="4512931" cy="794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600" dirty="0">
                <a:latin typeface="+mn-ea"/>
              </a:rPr>
              <a:t>请输入您的内容，或复制内容后点击右键选择只保留文本来粘贴您的内容。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637147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2F07BD2-3BA0-A7FD-26D3-29E77BC756F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E6E6E49F-76D2-4FF4-E138-07382245E710}"/>
              </a:ext>
            </a:extLst>
          </p:cNvPr>
          <p:cNvSpPr/>
          <p:nvPr/>
        </p:nvSpPr>
        <p:spPr>
          <a:xfrm>
            <a:off x="8263635" y="1327539"/>
            <a:ext cx="3148647" cy="4682490"/>
          </a:xfrm>
          <a:prstGeom prst="round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939800" dist="914400" dir="8100000" sx="92000" sy="92000" algn="tr" rotWithShape="0">
              <a:srgbClr val="1D78FA">
                <a:alpha val="2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思源黑体 CN Regular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D7844D0-0151-4FDE-3597-D8294435307C}"/>
              </a:ext>
            </a:extLst>
          </p:cNvPr>
          <p:cNvGrpSpPr/>
          <p:nvPr/>
        </p:nvGrpSpPr>
        <p:grpSpPr>
          <a:xfrm>
            <a:off x="8884037" y="3391341"/>
            <a:ext cx="1907842" cy="1907842"/>
            <a:chOff x="8884037" y="2707929"/>
            <a:chExt cx="1907842" cy="1907842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D2DA6B54-818C-9A71-FD13-1142B4E9BDAD}"/>
                </a:ext>
              </a:extLst>
            </p:cNvPr>
            <p:cNvGrpSpPr/>
            <p:nvPr/>
          </p:nvGrpSpPr>
          <p:grpSpPr>
            <a:xfrm>
              <a:off x="8884037" y="2707929"/>
              <a:ext cx="1907842" cy="1907842"/>
              <a:chOff x="1495116" y="2867868"/>
              <a:chExt cx="1907842" cy="1907842"/>
            </a:xfrm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E15313AD-5309-FED1-9A8E-9CB885042CBF}"/>
                  </a:ext>
                </a:extLst>
              </p:cNvPr>
              <p:cNvSpPr/>
              <p:nvPr/>
            </p:nvSpPr>
            <p:spPr>
              <a:xfrm>
                <a:off x="1710940" y="3083692"/>
                <a:ext cx="1476192" cy="1476192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27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939800" dist="914400" dir="8100000" sx="92000" sy="92000" algn="tr" rotWithShape="0">
                  <a:prstClr val="black">
                    <a:alpha val="15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Regular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878DD83F-AC4C-885C-279D-FC9DF581727B}"/>
                  </a:ext>
                </a:extLst>
              </p:cNvPr>
              <p:cNvSpPr/>
              <p:nvPr/>
            </p:nvSpPr>
            <p:spPr>
              <a:xfrm>
                <a:off x="1495116" y="2867868"/>
                <a:ext cx="1907842" cy="1907842"/>
              </a:xfrm>
              <a:prstGeom prst="ellipse">
                <a:avLst/>
              </a:prstGeom>
              <a:noFill/>
              <a:ln w="19050" cap="flat" cmpd="sng" algn="ctr">
                <a:gradFill flip="none" rotWithShape="1">
                  <a:gsLst>
                    <a:gs pos="7000">
                      <a:sysClr val="window" lastClr="FFFFFF">
                        <a:alpha val="0"/>
                      </a:sysClr>
                    </a:gs>
                    <a:gs pos="83000">
                      <a:schemeClr val="accent1">
                        <a:lumMod val="40000"/>
                        <a:lumOff val="60000"/>
                      </a:schemeClr>
                    </a:gs>
                  </a:gsLst>
                  <a:lin ang="3000000" scaled="0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Regular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20" name="图形 19">
              <a:extLst>
                <a:ext uri="{FF2B5EF4-FFF2-40B4-BE49-F238E27FC236}">
                  <a16:creationId xmlns:a16="http://schemas.microsoft.com/office/drawing/2014/main" id="{426EF240-3C0E-5240-D241-7ACBE4824DC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493143" y="3317997"/>
              <a:ext cx="689630" cy="689630"/>
            </a:xfrm>
            <a:prstGeom prst="rect">
              <a:avLst/>
            </a:prstGeom>
          </p:spPr>
        </p:pic>
      </p:grp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5EA7E385-BDF8-C400-55F9-3CE75CABE271}"/>
              </a:ext>
            </a:extLst>
          </p:cNvPr>
          <p:cNvSpPr/>
          <p:nvPr/>
        </p:nvSpPr>
        <p:spPr>
          <a:xfrm>
            <a:off x="4743873" y="1327539"/>
            <a:ext cx="3148647" cy="4682490"/>
          </a:xfrm>
          <a:prstGeom prst="round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939800" dist="914400" dir="8100000" sx="92000" sy="92000" algn="tr" rotWithShape="0">
              <a:srgbClr val="1D78FA">
                <a:alpha val="2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思源黑体 CN Regular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AFE128E-4A02-BF7D-625E-77038ADBE7E0}"/>
              </a:ext>
            </a:extLst>
          </p:cNvPr>
          <p:cNvGrpSpPr/>
          <p:nvPr/>
        </p:nvGrpSpPr>
        <p:grpSpPr>
          <a:xfrm>
            <a:off x="5364274" y="1958970"/>
            <a:ext cx="1907842" cy="1907842"/>
            <a:chOff x="5364275" y="2707929"/>
            <a:chExt cx="1907842" cy="1907842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96B28F86-E5E0-560C-3110-3D167246E326}"/>
                </a:ext>
              </a:extLst>
            </p:cNvPr>
            <p:cNvGrpSpPr/>
            <p:nvPr/>
          </p:nvGrpSpPr>
          <p:grpSpPr>
            <a:xfrm>
              <a:off x="5364275" y="2707929"/>
              <a:ext cx="1907842" cy="1907842"/>
              <a:chOff x="1495116" y="2867868"/>
              <a:chExt cx="1907842" cy="1907842"/>
            </a:xfrm>
          </p:grpSpPr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E1A99BB6-70E3-2957-29FF-AFB8E2063F74}"/>
                  </a:ext>
                </a:extLst>
              </p:cNvPr>
              <p:cNvSpPr/>
              <p:nvPr/>
            </p:nvSpPr>
            <p:spPr>
              <a:xfrm>
                <a:off x="1710940" y="3083692"/>
                <a:ext cx="1476192" cy="1476192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27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>
                <a:outerShdw blurRad="939800" dist="914400" dir="8100000" sx="92000" sy="92000" algn="tr" rotWithShape="0">
                  <a:prstClr val="black">
                    <a:alpha val="15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Regular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728940D5-9B7F-C619-9727-CB2CF58B0099}"/>
                  </a:ext>
                </a:extLst>
              </p:cNvPr>
              <p:cNvSpPr/>
              <p:nvPr/>
            </p:nvSpPr>
            <p:spPr>
              <a:xfrm>
                <a:off x="1495116" y="2867868"/>
                <a:ext cx="1907842" cy="1907842"/>
              </a:xfrm>
              <a:prstGeom prst="ellipse">
                <a:avLst/>
              </a:prstGeom>
              <a:noFill/>
              <a:ln w="19050" cap="flat" cmpd="sng" algn="ctr">
                <a:gradFill flip="none" rotWithShape="1">
                  <a:gsLst>
                    <a:gs pos="7000">
                      <a:sysClr val="window" lastClr="FFFFFF">
                        <a:alpha val="0"/>
                      </a:sysClr>
                    </a:gs>
                    <a:gs pos="83000">
                      <a:schemeClr val="accent1">
                        <a:lumMod val="40000"/>
                        <a:lumOff val="60000"/>
                      </a:schemeClr>
                    </a:gs>
                  </a:gsLst>
                  <a:lin ang="3000000" scaled="0"/>
                  <a:tileRect/>
                </a:gra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思源黑体 CN Regular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  <p:pic>
          <p:nvPicPr>
            <p:cNvPr id="30" name="图形 29">
              <a:extLst>
                <a:ext uri="{FF2B5EF4-FFF2-40B4-BE49-F238E27FC236}">
                  <a16:creationId xmlns:a16="http://schemas.microsoft.com/office/drawing/2014/main" id="{9F2BBB0F-3730-A456-0A52-DA404F05E43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973381" y="3317997"/>
              <a:ext cx="689630" cy="689630"/>
            </a:xfrm>
            <a:prstGeom prst="rect">
              <a:avLst/>
            </a:prstGeom>
          </p:spPr>
        </p:pic>
      </p:grp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2486AC0D-04FE-61F1-CC3D-6D135379A8C3}"/>
              </a:ext>
            </a:extLst>
          </p:cNvPr>
          <p:cNvCxnSpPr>
            <a:cxnSpLocks/>
          </p:cNvCxnSpPr>
          <p:nvPr/>
        </p:nvCxnSpPr>
        <p:spPr>
          <a:xfrm flipH="1">
            <a:off x="724810" y="5336952"/>
            <a:ext cx="3172633" cy="0"/>
          </a:xfrm>
          <a:prstGeom prst="line">
            <a:avLst/>
          </a:prstGeom>
          <a:noFill/>
          <a:ln w="28575" cap="flat" cmpd="sng" algn="ctr">
            <a:solidFill>
              <a:schemeClr val="accent2"/>
            </a:solidFill>
            <a:prstDash val="solid"/>
            <a:miter lim="800000"/>
          </a:ln>
          <a:effectLst/>
        </p:spPr>
      </p:cxnSp>
      <p:sp>
        <p:nvSpPr>
          <p:cNvPr id="44" name="文本框 43">
            <a:extLst>
              <a:ext uri="{FF2B5EF4-FFF2-40B4-BE49-F238E27FC236}">
                <a16:creationId xmlns:a16="http://schemas.microsoft.com/office/drawing/2014/main" id="{97234036-E7E4-2E36-BA40-80F706CA0D3E}"/>
              </a:ext>
            </a:extLst>
          </p:cNvPr>
          <p:cNvSpPr txBox="1"/>
          <p:nvPr/>
        </p:nvSpPr>
        <p:spPr>
          <a:xfrm>
            <a:off x="8922739" y="4471505"/>
            <a:ext cx="3751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DengXian"/>
                <a:cs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DengXian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8BF8E6BA-20C9-F3EA-384D-B9BDA7A34512}"/>
              </a:ext>
            </a:extLst>
          </p:cNvPr>
          <p:cNvSpPr txBox="1"/>
          <p:nvPr/>
        </p:nvSpPr>
        <p:spPr>
          <a:xfrm>
            <a:off x="750922" y="2299852"/>
            <a:ext cx="3308702" cy="887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latin typeface="+mn-ea"/>
              </a:rPr>
              <a:t>请输入您的内容，或复制内容后点击右键选择只保留文本来粘贴您的内容。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04220500-C832-9A03-AE78-7BD727B13F93}"/>
              </a:ext>
            </a:extLst>
          </p:cNvPr>
          <p:cNvSpPr txBox="1"/>
          <p:nvPr/>
        </p:nvSpPr>
        <p:spPr>
          <a:xfrm>
            <a:off x="750922" y="1669848"/>
            <a:ext cx="2132293" cy="509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gradFill flip="none" rotWithShape="1">
                  <a:gsLst>
                    <a:gs pos="100000">
                      <a:schemeClr val="accent2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0" scaled="1"/>
                  <a:tileRect/>
                </a:gra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rPr>
              <a:t>添加标题文本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100000">
                    <a:schemeClr val="accent2">
                      <a:lumMod val="75000"/>
                    </a:schemeClr>
                  </a:gs>
                  <a:gs pos="0">
                    <a:schemeClr val="accent1"/>
                  </a:gs>
                </a:gsLst>
                <a:lin ang="0" scaled="1"/>
                <a:tileRect/>
              </a:gra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22EC1923-BCF0-2031-FAD1-593AAB0FF958}"/>
              </a:ext>
            </a:extLst>
          </p:cNvPr>
          <p:cNvSpPr txBox="1"/>
          <p:nvPr/>
        </p:nvSpPr>
        <p:spPr>
          <a:xfrm>
            <a:off x="724810" y="3391341"/>
            <a:ext cx="3308702" cy="117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dirty="0">
                <a:latin typeface="+mn-ea"/>
              </a:rPr>
              <a:t>51PPT</a:t>
            </a:r>
            <a:r>
              <a:rPr lang="zh-CN" altLang="en-US" sz="1600" dirty="0">
                <a:latin typeface="+mn-ea"/>
              </a:rPr>
              <a:t>模板网，幻灯片演示模板及素材免费下载！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dirty="0">
                <a:latin typeface="+mn-ea"/>
              </a:rPr>
              <a:t>51PPT</a:t>
            </a:r>
            <a:r>
              <a:rPr lang="zh-CN" altLang="en-US" sz="1600" dirty="0">
                <a:latin typeface="+mn-ea"/>
              </a:rPr>
              <a:t>模板网 官网唯一网址：</a:t>
            </a:r>
            <a:r>
              <a:rPr lang="en-US" altLang="zh-CN" sz="1600" dirty="0">
                <a:latin typeface="+mn-ea"/>
              </a:rPr>
              <a:t>www.51pptmoban.com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E655181C-42D3-83A7-826D-0A4DEF7D7606}"/>
              </a:ext>
            </a:extLst>
          </p:cNvPr>
          <p:cNvSpPr txBox="1"/>
          <p:nvPr/>
        </p:nvSpPr>
        <p:spPr>
          <a:xfrm>
            <a:off x="5415079" y="4585432"/>
            <a:ext cx="2132293" cy="509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gradFill flip="none" rotWithShape="1">
                  <a:gsLst>
                    <a:gs pos="100000">
                      <a:schemeClr val="accent2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0" scaled="1"/>
                  <a:tileRect/>
                </a:gra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rPr>
              <a:t>添加标题文本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100000">
                    <a:schemeClr val="accent2">
                      <a:lumMod val="75000"/>
                    </a:schemeClr>
                  </a:gs>
                  <a:gs pos="0">
                    <a:schemeClr val="accent1"/>
                  </a:gs>
                </a:gsLst>
                <a:lin ang="0" scaled="1"/>
                <a:tileRect/>
              </a:gra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05219A9E-D778-C761-BCA4-82C3F3E6FBBB}"/>
              </a:ext>
            </a:extLst>
          </p:cNvPr>
          <p:cNvSpPr txBox="1"/>
          <p:nvPr/>
        </p:nvSpPr>
        <p:spPr>
          <a:xfrm>
            <a:off x="8884037" y="2350487"/>
            <a:ext cx="2132293" cy="509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gradFill flip="none" rotWithShape="1">
                  <a:gsLst>
                    <a:gs pos="100000">
                      <a:schemeClr val="accent2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0" scaled="1"/>
                  <a:tileRect/>
                </a:gra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rPr>
              <a:t>添加标题文本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100000">
                    <a:schemeClr val="accent2">
                      <a:lumMod val="75000"/>
                    </a:schemeClr>
                  </a:gs>
                  <a:gs pos="0">
                    <a:schemeClr val="accent1"/>
                  </a:gs>
                </a:gsLst>
                <a:lin ang="0" scaled="1"/>
                <a:tileRect/>
              </a:gra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94935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5B64F3F5-A91E-6CA8-21C1-ACECE679866C}"/>
              </a:ext>
            </a:extLst>
          </p:cNvPr>
          <p:cNvSpPr/>
          <p:nvPr/>
        </p:nvSpPr>
        <p:spPr>
          <a:xfrm>
            <a:off x="1" y="2450737"/>
            <a:ext cx="12191999" cy="37466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02F07BD2-3BA0-A7FD-26D3-29E77BC756F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EA51669-BFD3-2017-92AE-7BF9F06B66E1}"/>
              </a:ext>
            </a:extLst>
          </p:cNvPr>
          <p:cNvSpPr/>
          <p:nvPr/>
        </p:nvSpPr>
        <p:spPr>
          <a:xfrm>
            <a:off x="874713" y="1249680"/>
            <a:ext cx="10442575" cy="2884658"/>
          </a:xfrm>
          <a:prstGeom prst="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思源黑体 CN Regular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9B16732-32F9-CE65-0B37-8A56483BEFC5}"/>
              </a:ext>
            </a:extLst>
          </p:cNvPr>
          <p:cNvSpPr/>
          <p:nvPr/>
        </p:nvSpPr>
        <p:spPr>
          <a:xfrm>
            <a:off x="874712" y="1283123"/>
            <a:ext cx="10442575" cy="2884658"/>
          </a:xfrm>
          <a:prstGeom prst="rect">
            <a:avLst/>
          </a:prstGeom>
          <a:gradFill flip="none" rotWithShape="1">
            <a:gsLst>
              <a:gs pos="52000">
                <a:srgbClr val="FFFFFF"/>
              </a:gs>
              <a:gs pos="100000">
                <a:schemeClr val="bg1">
                  <a:alpha val="0"/>
                </a:schemeClr>
              </a:gs>
              <a:gs pos="0">
                <a:schemeClr val="bg1"/>
              </a:gs>
            </a:gsLst>
            <a:lin ang="0" scaled="1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思源黑体 CN Regular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E7518128-4EDB-DECA-D6B7-4D879D828A0E}"/>
              </a:ext>
            </a:extLst>
          </p:cNvPr>
          <p:cNvGrpSpPr/>
          <p:nvPr/>
        </p:nvGrpSpPr>
        <p:grpSpPr>
          <a:xfrm>
            <a:off x="874713" y="4214426"/>
            <a:ext cx="10442575" cy="1686189"/>
            <a:chOff x="874713" y="4190980"/>
            <a:chExt cx="5199321" cy="1686189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C5553ED2-5FEF-AF7C-0D30-F1443917B871}"/>
                </a:ext>
              </a:extLst>
            </p:cNvPr>
            <p:cNvSpPr/>
            <p:nvPr/>
          </p:nvSpPr>
          <p:spPr>
            <a:xfrm>
              <a:off x="874713" y="4196080"/>
              <a:ext cx="2599660" cy="1681089"/>
            </a:xfrm>
            <a:prstGeom prst="rect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思源黑体 CN Regular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F457B5D0-2CB9-6FA9-0805-B3531ED58084}"/>
                </a:ext>
              </a:extLst>
            </p:cNvPr>
            <p:cNvSpPr/>
            <p:nvPr/>
          </p:nvSpPr>
          <p:spPr>
            <a:xfrm>
              <a:off x="3537630" y="4190980"/>
              <a:ext cx="2536404" cy="1681089"/>
            </a:xfrm>
            <a:prstGeom prst="rect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思源黑体 CN Regular"/>
                <a:cs typeface="Times New Roman" panose="02020603050405020304" pitchFamily="18" charset="0"/>
                <a:sym typeface="Times New Roman" panose="02020603050405020304" pitchFamily="18" charset="0"/>
              </a:endParaRPr>
            </a:p>
          </p:txBody>
        </p:sp>
      </p:grpSp>
      <p:sp>
        <p:nvSpPr>
          <p:cNvPr id="12" name="iconfont-11417-5421004">
            <a:extLst>
              <a:ext uri="{FF2B5EF4-FFF2-40B4-BE49-F238E27FC236}">
                <a16:creationId xmlns:a16="http://schemas.microsoft.com/office/drawing/2014/main" id="{C0036D18-EC18-EBEE-563D-185C5D192B7F}"/>
              </a:ext>
            </a:extLst>
          </p:cNvPr>
          <p:cNvSpPr/>
          <p:nvPr/>
        </p:nvSpPr>
        <p:spPr>
          <a:xfrm>
            <a:off x="4919150" y="4569777"/>
            <a:ext cx="858374" cy="919419"/>
          </a:xfrm>
          <a:custGeom>
            <a:avLst/>
            <a:gdLst>
              <a:gd name="T0" fmla="*/ 10329 w 10458"/>
              <a:gd name="T1" fmla="*/ 10378 h 11201"/>
              <a:gd name="T2" fmla="*/ 8170 w 10458"/>
              <a:gd name="T3" fmla="*/ 2575 h 11201"/>
              <a:gd name="T4" fmla="*/ 8107 w 10458"/>
              <a:gd name="T5" fmla="*/ 10379 h 11201"/>
              <a:gd name="T6" fmla="*/ 8060 w 10458"/>
              <a:gd name="T7" fmla="*/ 0 h 11201"/>
              <a:gd name="T8" fmla="*/ 6368 w 10458"/>
              <a:gd name="T9" fmla="*/ 4791 h 11201"/>
              <a:gd name="T10" fmla="*/ 3973 w 10458"/>
              <a:gd name="T11" fmla="*/ 4058 h 11201"/>
              <a:gd name="T12" fmla="*/ 1315 w 10458"/>
              <a:gd name="T13" fmla="*/ 5863 h 11201"/>
              <a:gd name="T14" fmla="*/ 218 w 10458"/>
              <a:gd name="T15" fmla="*/ 9831 h 11201"/>
              <a:gd name="T16" fmla="*/ 129 w 10458"/>
              <a:gd name="T17" fmla="*/ 10379 h 11201"/>
              <a:gd name="T18" fmla="*/ 0 w 10458"/>
              <a:gd name="T19" fmla="*/ 11196 h 11201"/>
              <a:gd name="T20" fmla="*/ 129 w 10458"/>
              <a:gd name="T21" fmla="*/ 11201 h 11201"/>
              <a:gd name="T22" fmla="*/ 8059 w 10458"/>
              <a:gd name="T23" fmla="*/ 11196 h 11201"/>
              <a:gd name="T24" fmla="*/ 8169 w 10458"/>
              <a:gd name="T25" fmla="*/ 11201 h 11201"/>
              <a:gd name="T26" fmla="*/ 10329 w 10458"/>
              <a:gd name="T27" fmla="*/ 11196 h 11201"/>
              <a:gd name="T28" fmla="*/ 10458 w 10458"/>
              <a:gd name="T29" fmla="*/ 10378 h 11201"/>
              <a:gd name="T30" fmla="*/ 7587 w 10458"/>
              <a:gd name="T31" fmla="*/ 1739 h 11201"/>
              <a:gd name="T32" fmla="*/ 6849 w 10458"/>
              <a:gd name="T33" fmla="*/ 2476 h 11201"/>
              <a:gd name="T34" fmla="*/ 6849 w 10458"/>
              <a:gd name="T35" fmla="*/ 3403 h 11201"/>
              <a:gd name="T36" fmla="*/ 7587 w 10458"/>
              <a:gd name="T37" fmla="*/ 4140 h 11201"/>
              <a:gd name="T38" fmla="*/ 6849 w 10458"/>
              <a:gd name="T39" fmla="*/ 3403 h 11201"/>
              <a:gd name="T40" fmla="*/ 7587 w 10458"/>
              <a:gd name="T41" fmla="*/ 5065 h 11201"/>
              <a:gd name="T42" fmla="*/ 6849 w 10458"/>
              <a:gd name="T43" fmla="*/ 5803 h 11201"/>
              <a:gd name="T44" fmla="*/ 6849 w 10458"/>
              <a:gd name="T45" fmla="*/ 6728 h 11201"/>
              <a:gd name="T46" fmla="*/ 7587 w 10458"/>
              <a:gd name="T47" fmla="*/ 7465 h 11201"/>
              <a:gd name="T48" fmla="*/ 6849 w 10458"/>
              <a:gd name="T49" fmla="*/ 6728 h 11201"/>
              <a:gd name="T50" fmla="*/ 7587 w 10458"/>
              <a:gd name="T51" fmla="*/ 8390 h 11201"/>
              <a:gd name="T52" fmla="*/ 6849 w 10458"/>
              <a:gd name="T53" fmla="*/ 9128 h 11201"/>
              <a:gd name="T54" fmla="*/ 7585 w 10458"/>
              <a:gd name="T55" fmla="*/ 10031 h 11201"/>
              <a:gd name="T56" fmla="*/ 6848 w 10458"/>
              <a:gd name="T57" fmla="*/ 10378 h 11201"/>
              <a:gd name="T58" fmla="*/ 7585 w 10458"/>
              <a:gd name="T59" fmla="*/ 10031 h 11201"/>
              <a:gd name="T60" fmla="*/ 6238 w 10458"/>
              <a:gd name="T61" fmla="*/ 5855 h 11201"/>
              <a:gd name="T62" fmla="*/ 4554 w 10458"/>
              <a:gd name="T63" fmla="*/ 5638 h 11201"/>
              <a:gd name="T64" fmla="*/ 4559 w 10458"/>
              <a:gd name="T65" fmla="*/ 6330 h 11201"/>
              <a:gd name="T66" fmla="*/ 6234 w 10458"/>
              <a:gd name="T67" fmla="*/ 7220 h 11201"/>
              <a:gd name="T68" fmla="*/ 4559 w 10458"/>
              <a:gd name="T69" fmla="*/ 6330 h 11201"/>
              <a:gd name="T70" fmla="*/ 6232 w 10458"/>
              <a:gd name="T71" fmla="*/ 7906 h 11201"/>
              <a:gd name="T72" fmla="*/ 4554 w 10458"/>
              <a:gd name="T73" fmla="*/ 7690 h 11201"/>
              <a:gd name="T74" fmla="*/ 4559 w 10458"/>
              <a:gd name="T75" fmla="*/ 8439 h 11201"/>
              <a:gd name="T76" fmla="*/ 6228 w 10458"/>
              <a:gd name="T77" fmla="*/ 9328 h 11201"/>
              <a:gd name="T78" fmla="*/ 4559 w 10458"/>
              <a:gd name="T79" fmla="*/ 8439 h 11201"/>
              <a:gd name="T80" fmla="*/ 6224 w 10458"/>
              <a:gd name="T81" fmla="*/ 10066 h 11201"/>
              <a:gd name="T82" fmla="*/ 6134 w 10458"/>
              <a:gd name="T83" fmla="*/ 10378 h 11201"/>
              <a:gd name="T84" fmla="*/ 4559 w 10458"/>
              <a:gd name="T85" fmla="*/ 9520 h 11201"/>
              <a:gd name="T86" fmla="*/ 2636 w 10458"/>
              <a:gd name="T87" fmla="*/ 10378 h 11201"/>
              <a:gd name="T88" fmla="*/ 2029 w 10458"/>
              <a:gd name="T89" fmla="*/ 10351 h 11201"/>
              <a:gd name="T90" fmla="*/ 3551 w 10458"/>
              <a:gd name="T91" fmla="*/ 9845 h 11201"/>
              <a:gd name="T92" fmla="*/ 3542 w 10458"/>
              <a:gd name="T93" fmla="*/ 5433 h 11201"/>
              <a:gd name="T94" fmla="*/ 1897 w 10458"/>
              <a:gd name="T95" fmla="*/ 6854 h 11201"/>
              <a:gd name="T96" fmla="*/ 1895 w 10458"/>
              <a:gd name="T97" fmla="*/ 6468 h 11201"/>
              <a:gd name="T98" fmla="*/ 3542 w 10458"/>
              <a:gd name="T99" fmla="*/ 6797 h 11201"/>
              <a:gd name="T100" fmla="*/ 1897 w 10458"/>
              <a:gd name="T101" fmla="*/ 8219 h 11201"/>
              <a:gd name="T102" fmla="*/ 1895 w 10458"/>
              <a:gd name="T103" fmla="*/ 7831 h 11201"/>
              <a:gd name="T104" fmla="*/ 3542 w 10458"/>
              <a:gd name="T105" fmla="*/ 8116 h 11201"/>
              <a:gd name="T106" fmla="*/ 1895 w 10458"/>
              <a:gd name="T107" fmla="*/ 9538 h 11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458" h="11201">
                <a:moveTo>
                  <a:pt x="10458" y="10378"/>
                </a:moveTo>
                <a:lnTo>
                  <a:pt x="10329" y="10378"/>
                </a:lnTo>
                <a:lnTo>
                  <a:pt x="10329" y="3465"/>
                </a:lnTo>
                <a:lnTo>
                  <a:pt x="8170" y="2575"/>
                </a:lnTo>
                <a:lnTo>
                  <a:pt x="8170" y="10371"/>
                </a:lnTo>
                <a:lnTo>
                  <a:pt x="8107" y="10379"/>
                </a:lnTo>
                <a:lnTo>
                  <a:pt x="8060" y="10379"/>
                </a:lnTo>
                <a:lnTo>
                  <a:pt x="8060" y="0"/>
                </a:lnTo>
                <a:lnTo>
                  <a:pt x="6368" y="834"/>
                </a:lnTo>
                <a:lnTo>
                  <a:pt x="6368" y="4791"/>
                </a:lnTo>
                <a:lnTo>
                  <a:pt x="4126" y="4039"/>
                </a:lnTo>
                <a:lnTo>
                  <a:pt x="3973" y="4058"/>
                </a:lnTo>
                <a:lnTo>
                  <a:pt x="1398" y="5710"/>
                </a:lnTo>
                <a:lnTo>
                  <a:pt x="1315" y="5863"/>
                </a:lnTo>
                <a:lnTo>
                  <a:pt x="1315" y="9148"/>
                </a:lnTo>
                <a:lnTo>
                  <a:pt x="218" y="9831"/>
                </a:lnTo>
                <a:lnTo>
                  <a:pt x="129" y="9985"/>
                </a:lnTo>
                <a:lnTo>
                  <a:pt x="129" y="10379"/>
                </a:lnTo>
                <a:lnTo>
                  <a:pt x="0" y="10379"/>
                </a:lnTo>
                <a:lnTo>
                  <a:pt x="0" y="11196"/>
                </a:lnTo>
                <a:lnTo>
                  <a:pt x="129" y="11196"/>
                </a:lnTo>
                <a:lnTo>
                  <a:pt x="129" y="11201"/>
                </a:lnTo>
                <a:lnTo>
                  <a:pt x="8059" y="11201"/>
                </a:lnTo>
                <a:lnTo>
                  <a:pt x="8059" y="11196"/>
                </a:lnTo>
                <a:lnTo>
                  <a:pt x="8169" y="11196"/>
                </a:lnTo>
                <a:lnTo>
                  <a:pt x="8169" y="11201"/>
                </a:lnTo>
                <a:lnTo>
                  <a:pt x="10329" y="11201"/>
                </a:lnTo>
                <a:lnTo>
                  <a:pt x="10329" y="11196"/>
                </a:lnTo>
                <a:lnTo>
                  <a:pt x="10458" y="11196"/>
                </a:lnTo>
                <a:lnTo>
                  <a:pt x="10458" y="10378"/>
                </a:lnTo>
                <a:close/>
                <a:moveTo>
                  <a:pt x="6849" y="1739"/>
                </a:moveTo>
                <a:lnTo>
                  <a:pt x="7587" y="1739"/>
                </a:lnTo>
                <a:lnTo>
                  <a:pt x="7587" y="2476"/>
                </a:lnTo>
                <a:lnTo>
                  <a:pt x="6849" y="2476"/>
                </a:lnTo>
                <a:lnTo>
                  <a:pt x="6849" y="1739"/>
                </a:lnTo>
                <a:close/>
                <a:moveTo>
                  <a:pt x="6849" y="3403"/>
                </a:moveTo>
                <a:lnTo>
                  <a:pt x="7587" y="3403"/>
                </a:lnTo>
                <a:lnTo>
                  <a:pt x="7587" y="4140"/>
                </a:lnTo>
                <a:lnTo>
                  <a:pt x="6849" y="4140"/>
                </a:lnTo>
                <a:lnTo>
                  <a:pt x="6849" y="3403"/>
                </a:lnTo>
                <a:close/>
                <a:moveTo>
                  <a:pt x="6849" y="5065"/>
                </a:moveTo>
                <a:lnTo>
                  <a:pt x="7587" y="5065"/>
                </a:lnTo>
                <a:lnTo>
                  <a:pt x="7587" y="5803"/>
                </a:lnTo>
                <a:lnTo>
                  <a:pt x="6849" y="5803"/>
                </a:lnTo>
                <a:lnTo>
                  <a:pt x="6849" y="5065"/>
                </a:lnTo>
                <a:close/>
                <a:moveTo>
                  <a:pt x="6849" y="6728"/>
                </a:moveTo>
                <a:lnTo>
                  <a:pt x="7587" y="6728"/>
                </a:lnTo>
                <a:lnTo>
                  <a:pt x="7587" y="7465"/>
                </a:lnTo>
                <a:lnTo>
                  <a:pt x="6849" y="7465"/>
                </a:lnTo>
                <a:lnTo>
                  <a:pt x="6849" y="6728"/>
                </a:lnTo>
                <a:close/>
                <a:moveTo>
                  <a:pt x="6849" y="8390"/>
                </a:moveTo>
                <a:lnTo>
                  <a:pt x="7587" y="8390"/>
                </a:lnTo>
                <a:lnTo>
                  <a:pt x="7587" y="9128"/>
                </a:lnTo>
                <a:lnTo>
                  <a:pt x="6849" y="9128"/>
                </a:lnTo>
                <a:lnTo>
                  <a:pt x="6849" y="8390"/>
                </a:lnTo>
                <a:close/>
                <a:moveTo>
                  <a:pt x="7585" y="10031"/>
                </a:moveTo>
                <a:lnTo>
                  <a:pt x="7585" y="10378"/>
                </a:lnTo>
                <a:lnTo>
                  <a:pt x="6848" y="10378"/>
                </a:lnTo>
                <a:lnTo>
                  <a:pt x="6848" y="10031"/>
                </a:lnTo>
                <a:lnTo>
                  <a:pt x="7585" y="10031"/>
                </a:lnTo>
                <a:close/>
                <a:moveTo>
                  <a:pt x="4559" y="5304"/>
                </a:moveTo>
                <a:lnTo>
                  <a:pt x="6238" y="5855"/>
                </a:lnTo>
                <a:lnTo>
                  <a:pt x="6237" y="6195"/>
                </a:lnTo>
                <a:lnTo>
                  <a:pt x="4554" y="5638"/>
                </a:lnTo>
                <a:lnTo>
                  <a:pt x="4559" y="5304"/>
                </a:lnTo>
                <a:close/>
                <a:moveTo>
                  <a:pt x="4559" y="6330"/>
                </a:moveTo>
                <a:lnTo>
                  <a:pt x="6235" y="6881"/>
                </a:lnTo>
                <a:lnTo>
                  <a:pt x="6234" y="7220"/>
                </a:lnTo>
                <a:lnTo>
                  <a:pt x="4554" y="6665"/>
                </a:lnTo>
                <a:lnTo>
                  <a:pt x="4559" y="6330"/>
                </a:lnTo>
                <a:close/>
                <a:moveTo>
                  <a:pt x="4559" y="7358"/>
                </a:moveTo>
                <a:lnTo>
                  <a:pt x="6232" y="7906"/>
                </a:lnTo>
                <a:lnTo>
                  <a:pt x="6230" y="8246"/>
                </a:lnTo>
                <a:lnTo>
                  <a:pt x="4554" y="7690"/>
                </a:lnTo>
                <a:lnTo>
                  <a:pt x="4559" y="7358"/>
                </a:lnTo>
                <a:close/>
                <a:moveTo>
                  <a:pt x="4559" y="8439"/>
                </a:moveTo>
                <a:lnTo>
                  <a:pt x="6229" y="8986"/>
                </a:lnTo>
                <a:lnTo>
                  <a:pt x="6228" y="9328"/>
                </a:lnTo>
                <a:lnTo>
                  <a:pt x="4555" y="8773"/>
                </a:lnTo>
                <a:lnTo>
                  <a:pt x="4559" y="8439"/>
                </a:lnTo>
                <a:close/>
                <a:moveTo>
                  <a:pt x="4559" y="9520"/>
                </a:moveTo>
                <a:lnTo>
                  <a:pt x="6224" y="10066"/>
                </a:lnTo>
                <a:lnTo>
                  <a:pt x="6223" y="10378"/>
                </a:lnTo>
                <a:lnTo>
                  <a:pt x="6134" y="10378"/>
                </a:lnTo>
                <a:lnTo>
                  <a:pt x="4554" y="9854"/>
                </a:lnTo>
                <a:lnTo>
                  <a:pt x="4559" y="9520"/>
                </a:lnTo>
                <a:close/>
                <a:moveTo>
                  <a:pt x="3551" y="9845"/>
                </a:moveTo>
                <a:lnTo>
                  <a:pt x="2636" y="10378"/>
                </a:lnTo>
                <a:lnTo>
                  <a:pt x="2301" y="10378"/>
                </a:lnTo>
                <a:lnTo>
                  <a:pt x="2029" y="10351"/>
                </a:lnTo>
                <a:lnTo>
                  <a:pt x="3564" y="9458"/>
                </a:lnTo>
                <a:lnTo>
                  <a:pt x="3551" y="9845"/>
                </a:lnTo>
                <a:close/>
                <a:moveTo>
                  <a:pt x="1895" y="6468"/>
                </a:moveTo>
                <a:lnTo>
                  <a:pt x="3542" y="5433"/>
                </a:lnTo>
                <a:lnTo>
                  <a:pt x="3542" y="5819"/>
                </a:lnTo>
                <a:lnTo>
                  <a:pt x="1897" y="6854"/>
                </a:lnTo>
                <a:lnTo>
                  <a:pt x="1897" y="6468"/>
                </a:lnTo>
                <a:lnTo>
                  <a:pt x="1895" y="6468"/>
                </a:lnTo>
                <a:close/>
                <a:moveTo>
                  <a:pt x="1895" y="7831"/>
                </a:moveTo>
                <a:lnTo>
                  <a:pt x="3542" y="6797"/>
                </a:lnTo>
                <a:lnTo>
                  <a:pt x="3542" y="7184"/>
                </a:lnTo>
                <a:lnTo>
                  <a:pt x="1897" y="8219"/>
                </a:lnTo>
                <a:lnTo>
                  <a:pt x="1897" y="7831"/>
                </a:lnTo>
                <a:lnTo>
                  <a:pt x="1895" y="7831"/>
                </a:lnTo>
                <a:close/>
                <a:moveTo>
                  <a:pt x="1895" y="9150"/>
                </a:moveTo>
                <a:lnTo>
                  <a:pt x="3542" y="8116"/>
                </a:lnTo>
                <a:lnTo>
                  <a:pt x="3542" y="8504"/>
                </a:lnTo>
                <a:lnTo>
                  <a:pt x="1895" y="9538"/>
                </a:lnTo>
                <a:lnTo>
                  <a:pt x="1895" y="9150"/>
                </a:lnTo>
                <a:close/>
              </a:path>
            </a:pathLst>
          </a:custGeom>
          <a:solidFill>
            <a:schemeClr val="accent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思源黑体 CN Regular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3" name="handy-man-worker-silhouette_33332">
            <a:extLst>
              <a:ext uri="{FF2B5EF4-FFF2-40B4-BE49-F238E27FC236}">
                <a16:creationId xmlns:a16="http://schemas.microsoft.com/office/drawing/2014/main" id="{2D7648BA-589B-BD68-331A-F6CA3B51215A}"/>
              </a:ext>
            </a:extLst>
          </p:cNvPr>
          <p:cNvSpPr/>
          <p:nvPr/>
        </p:nvSpPr>
        <p:spPr>
          <a:xfrm>
            <a:off x="1409831" y="2815067"/>
            <a:ext cx="407426" cy="609685"/>
          </a:xfrm>
          <a:custGeom>
            <a:avLst/>
            <a:gdLst>
              <a:gd name="connsiteX0" fmla="*/ 122116 w 399172"/>
              <a:gd name="connsiteY0" fmla="*/ 334644 h 597332"/>
              <a:gd name="connsiteX1" fmla="*/ 122116 w 399172"/>
              <a:gd name="connsiteY1" fmla="*/ 391587 h 597332"/>
              <a:gd name="connsiteX2" fmla="*/ 180756 w 399172"/>
              <a:gd name="connsiteY2" fmla="*/ 450678 h 597332"/>
              <a:gd name="connsiteX3" fmla="*/ 218415 w 399172"/>
              <a:gd name="connsiteY3" fmla="*/ 450678 h 597332"/>
              <a:gd name="connsiteX4" fmla="*/ 277055 w 399172"/>
              <a:gd name="connsiteY4" fmla="*/ 391587 h 597332"/>
              <a:gd name="connsiteX5" fmla="*/ 277055 w 399172"/>
              <a:gd name="connsiteY5" fmla="*/ 334644 h 597332"/>
              <a:gd name="connsiteX6" fmla="*/ 309334 w 399172"/>
              <a:gd name="connsiteY6" fmla="*/ 386215 h 597332"/>
              <a:gd name="connsiteX7" fmla="*/ 309334 w 399172"/>
              <a:gd name="connsiteY7" fmla="*/ 586588 h 597332"/>
              <a:gd name="connsiteX8" fmla="*/ 199585 w 399172"/>
              <a:gd name="connsiteY8" fmla="*/ 597332 h 597332"/>
              <a:gd name="connsiteX9" fmla="*/ 89837 w 399172"/>
              <a:gd name="connsiteY9" fmla="*/ 586588 h 597332"/>
              <a:gd name="connsiteX10" fmla="*/ 89837 w 399172"/>
              <a:gd name="connsiteY10" fmla="*/ 386215 h 597332"/>
              <a:gd name="connsiteX11" fmla="*/ 122116 w 399172"/>
              <a:gd name="connsiteY11" fmla="*/ 334644 h 597332"/>
              <a:gd name="connsiteX12" fmla="*/ 290503 w 399172"/>
              <a:gd name="connsiteY12" fmla="*/ 307261 h 597332"/>
              <a:gd name="connsiteX13" fmla="*/ 399172 w 399172"/>
              <a:gd name="connsiteY13" fmla="*/ 446387 h 597332"/>
              <a:gd name="connsiteX14" fmla="*/ 399172 w 399172"/>
              <a:gd name="connsiteY14" fmla="*/ 563490 h 597332"/>
              <a:gd name="connsiteX15" fmla="*/ 391103 w 399172"/>
              <a:gd name="connsiteY15" fmla="*/ 566713 h 597332"/>
              <a:gd name="connsiteX16" fmla="*/ 339996 w 399172"/>
              <a:gd name="connsiteY16" fmla="*/ 580142 h 597332"/>
              <a:gd name="connsiteX17" fmla="*/ 339996 w 399172"/>
              <a:gd name="connsiteY17" fmla="*/ 386225 h 597332"/>
              <a:gd name="connsiteX18" fmla="*/ 290503 w 399172"/>
              <a:gd name="connsiteY18" fmla="*/ 307261 h 597332"/>
              <a:gd name="connsiteX19" fmla="*/ 108669 w 399172"/>
              <a:gd name="connsiteY19" fmla="*/ 307261 h 597332"/>
              <a:gd name="connsiteX20" fmla="*/ 59714 w 399172"/>
              <a:gd name="connsiteY20" fmla="*/ 386216 h 597332"/>
              <a:gd name="connsiteX21" fmla="*/ 59714 w 399172"/>
              <a:gd name="connsiteY21" fmla="*/ 578501 h 597332"/>
              <a:gd name="connsiteX22" fmla="*/ 8607 w 399172"/>
              <a:gd name="connsiteY22" fmla="*/ 565073 h 597332"/>
              <a:gd name="connsiteX23" fmla="*/ 0 w 399172"/>
              <a:gd name="connsiteY23" fmla="*/ 562925 h 597332"/>
              <a:gd name="connsiteX24" fmla="*/ 0 w 399172"/>
              <a:gd name="connsiteY24" fmla="*/ 445298 h 597332"/>
              <a:gd name="connsiteX25" fmla="*/ 108669 w 399172"/>
              <a:gd name="connsiteY25" fmla="*/ 307261 h 597332"/>
              <a:gd name="connsiteX26" fmla="*/ 164577 w 399172"/>
              <a:gd name="connsiteY26" fmla="*/ 302942 h 597332"/>
              <a:gd name="connsiteX27" fmla="*/ 234508 w 399172"/>
              <a:gd name="connsiteY27" fmla="*/ 302942 h 597332"/>
              <a:gd name="connsiteX28" fmla="*/ 244190 w 399172"/>
              <a:gd name="connsiteY28" fmla="*/ 320670 h 597332"/>
              <a:gd name="connsiteX29" fmla="*/ 246880 w 399172"/>
              <a:gd name="connsiteY29" fmla="*/ 333027 h 597332"/>
              <a:gd name="connsiteX30" fmla="*/ 246880 w 399172"/>
              <a:gd name="connsiteY30" fmla="*/ 391584 h 597332"/>
              <a:gd name="connsiteX31" fmla="*/ 218370 w 399172"/>
              <a:gd name="connsiteY31" fmla="*/ 420594 h 597332"/>
              <a:gd name="connsiteX32" fmla="*/ 180715 w 399172"/>
              <a:gd name="connsiteY32" fmla="*/ 420594 h 597332"/>
              <a:gd name="connsiteX33" fmla="*/ 152205 w 399172"/>
              <a:gd name="connsiteY33" fmla="*/ 391584 h 597332"/>
              <a:gd name="connsiteX34" fmla="*/ 152205 w 399172"/>
              <a:gd name="connsiteY34" fmla="*/ 333027 h 597332"/>
              <a:gd name="connsiteX35" fmla="*/ 154895 w 399172"/>
              <a:gd name="connsiteY35" fmla="*/ 320670 h 597332"/>
              <a:gd name="connsiteX36" fmla="*/ 310956 w 399172"/>
              <a:gd name="connsiteY36" fmla="*/ 171382 h 597332"/>
              <a:gd name="connsiteX37" fmla="*/ 311494 w 399172"/>
              <a:gd name="connsiteY37" fmla="*/ 183198 h 597332"/>
              <a:gd name="connsiteX38" fmla="*/ 199058 w 399172"/>
              <a:gd name="connsiteY38" fmla="*/ 294908 h 597332"/>
              <a:gd name="connsiteX39" fmla="*/ 87160 w 399172"/>
              <a:gd name="connsiteY39" fmla="*/ 183198 h 597332"/>
              <a:gd name="connsiteX40" fmla="*/ 87698 w 399172"/>
              <a:gd name="connsiteY40" fmla="*/ 174067 h 597332"/>
              <a:gd name="connsiteX41" fmla="*/ 147413 w 399172"/>
              <a:gd name="connsiteY41" fmla="*/ 198236 h 597332"/>
              <a:gd name="connsiteX42" fmla="*/ 247475 w 399172"/>
              <a:gd name="connsiteY42" fmla="*/ 198236 h 597332"/>
              <a:gd name="connsiteX43" fmla="*/ 158143 w 399172"/>
              <a:gd name="connsiteY43" fmla="*/ 518 h 597332"/>
              <a:gd name="connsiteX44" fmla="*/ 158143 w 399172"/>
              <a:gd name="connsiteY44" fmla="*/ 51557 h 597332"/>
              <a:gd name="connsiteX45" fmla="*/ 199563 w 399172"/>
              <a:gd name="connsiteY45" fmla="*/ 104745 h 597332"/>
              <a:gd name="connsiteX46" fmla="*/ 240983 w 399172"/>
              <a:gd name="connsiteY46" fmla="*/ 51557 h 597332"/>
              <a:gd name="connsiteX47" fmla="*/ 240983 w 399172"/>
              <a:gd name="connsiteY47" fmla="*/ 518 h 597332"/>
              <a:gd name="connsiteX48" fmla="*/ 322210 w 399172"/>
              <a:gd name="connsiteY48" fmla="*/ 118176 h 597332"/>
              <a:gd name="connsiteX49" fmla="*/ 329203 w 399172"/>
              <a:gd name="connsiteY49" fmla="*/ 125161 h 597332"/>
              <a:gd name="connsiteX50" fmla="*/ 322748 w 399172"/>
              <a:gd name="connsiteY50" fmla="*/ 146651 h 597332"/>
              <a:gd name="connsiteX51" fmla="*/ 248514 w 399172"/>
              <a:gd name="connsiteY51" fmla="*/ 176737 h 597332"/>
              <a:gd name="connsiteX52" fmla="*/ 150074 w 399172"/>
              <a:gd name="connsiteY52" fmla="*/ 176737 h 597332"/>
              <a:gd name="connsiteX53" fmla="*/ 75302 w 399172"/>
              <a:gd name="connsiteY53" fmla="*/ 146651 h 597332"/>
              <a:gd name="connsiteX54" fmla="*/ 68847 w 399172"/>
              <a:gd name="connsiteY54" fmla="*/ 125161 h 597332"/>
              <a:gd name="connsiteX55" fmla="*/ 76378 w 399172"/>
              <a:gd name="connsiteY55" fmla="*/ 118176 h 597332"/>
              <a:gd name="connsiteX56" fmla="*/ 158143 w 399172"/>
              <a:gd name="connsiteY56" fmla="*/ 518 h 597332"/>
              <a:gd name="connsiteX57" fmla="*/ 171641 w 399172"/>
              <a:gd name="connsiteY57" fmla="*/ 0 h 597332"/>
              <a:gd name="connsiteX58" fmla="*/ 199585 w 399172"/>
              <a:gd name="connsiteY58" fmla="*/ 0 h 597332"/>
              <a:gd name="connsiteX59" fmla="*/ 227530 w 399172"/>
              <a:gd name="connsiteY59" fmla="*/ 0 h 597332"/>
              <a:gd name="connsiteX60" fmla="*/ 227530 w 399172"/>
              <a:gd name="connsiteY60" fmla="*/ 51587 h 597332"/>
              <a:gd name="connsiteX61" fmla="*/ 199585 w 399172"/>
              <a:gd name="connsiteY61" fmla="*/ 87591 h 597332"/>
              <a:gd name="connsiteX62" fmla="*/ 171641 w 399172"/>
              <a:gd name="connsiteY62" fmla="*/ 51050 h 597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399172" h="597332">
                <a:moveTo>
                  <a:pt x="122116" y="334644"/>
                </a:moveTo>
                <a:lnTo>
                  <a:pt x="122116" y="391587"/>
                </a:lnTo>
                <a:cubicBezTo>
                  <a:pt x="122116" y="423818"/>
                  <a:pt x="148477" y="450678"/>
                  <a:pt x="180756" y="450678"/>
                </a:cubicBezTo>
                <a:lnTo>
                  <a:pt x="218415" y="450678"/>
                </a:lnTo>
                <a:cubicBezTo>
                  <a:pt x="250694" y="450678"/>
                  <a:pt x="277055" y="423818"/>
                  <a:pt x="277055" y="391587"/>
                </a:cubicBezTo>
                <a:lnTo>
                  <a:pt x="277055" y="334644"/>
                </a:lnTo>
                <a:cubicBezTo>
                  <a:pt x="296422" y="343776"/>
                  <a:pt x="309334" y="363653"/>
                  <a:pt x="309334" y="386215"/>
                </a:cubicBezTo>
                <a:lnTo>
                  <a:pt x="309334" y="586588"/>
                </a:lnTo>
                <a:cubicBezTo>
                  <a:pt x="268985" y="593572"/>
                  <a:pt x="231864" y="597332"/>
                  <a:pt x="199585" y="597332"/>
                </a:cubicBezTo>
                <a:cubicBezTo>
                  <a:pt x="167307" y="597332"/>
                  <a:pt x="130186" y="594646"/>
                  <a:pt x="89837" y="586588"/>
                </a:cubicBezTo>
                <a:lnTo>
                  <a:pt x="89837" y="386215"/>
                </a:lnTo>
                <a:cubicBezTo>
                  <a:pt x="89837" y="363653"/>
                  <a:pt x="102749" y="343776"/>
                  <a:pt x="122116" y="334644"/>
                </a:cubicBezTo>
                <a:close/>
                <a:moveTo>
                  <a:pt x="290503" y="307261"/>
                </a:moveTo>
                <a:cubicBezTo>
                  <a:pt x="352907" y="322839"/>
                  <a:pt x="399172" y="378704"/>
                  <a:pt x="399172" y="446387"/>
                </a:cubicBezTo>
                <a:lnTo>
                  <a:pt x="399172" y="563490"/>
                </a:lnTo>
                <a:lnTo>
                  <a:pt x="391103" y="566713"/>
                </a:lnTo>
                <a:cubicBezTo>
                  <a:pt x="373888" y="571547"/>
                  <a:pt x="356673" y="576382"/>
                  <a:pt x="339996" y="580142"/>
                </a:cubicBezTo>
                <a:lnTo>
                  <a:pt x="339996" y="386225"/>
                </a:lnTo>
                <a:cubicBezTo>
                  <a:pt x="339996" y="351846"/>
                  <a:pt x="320091" y="321765"/>
                  <a:pt x="290503" y="307261"/>
                </a:cubicBezTo>
                <a:close/>
                <a:moveTo>
                  <a:pt x="108669" y="307261"/>
                </a:moveTo>
                <a:cubicBezTo>
                  <a:pt x="79619" y="321763"/>
                  <a:pt x="59714" y="351841"/>
                  <a:pt x="59714" y="386216"/>
                </a:cubicBezTo>
                <a:lnTo>
                  <a:pt x="59714" y="578501"/>
                </a:lnTo>
                <a:cubicBezTo>
                  <a:pt x="43037" y="575278"/>
                  <a:pt x="25822" y="570982"/>
                  <a:pt x="8607" y="565073"/>
                </a:cubicBezTo>
                <a:lnTo>
                  <a:pt x="0" y="562925"/>
                </a:lnTo>
                <a:lnTo>
                  <a:pt x="0" y="445298"/>
                </a:lnTo>
                <a:cubicBezTo>
                  <a:pt x="0" y="378697"/>
                  <a:pt x="46265" y="322837"/>
                  <a:pt x="108669" y="307261"/>
                </a:cubicBezTo>
                <a:close/>
                <a:moveTo>
                  <a:pt x="164577" y="302942"/>
                </a:moveTo>
                <a:lnTo>
                  <a:pt x="234508" y="302942"/>
                </a:lnTo>
                <a:lnTo>
                  <a:pt x="244190" y="320670"/>
                </a:lnTo>
                <a:cubicBezTo>
                  <a:pt x="246342" y="324431"/>
                  <a:pt x="246880" y="328729"/>
                  <a:pt x="246880" y="333027"/>
                </a:cubicBezTo>
                <a:lnTo>
                  <a:pt x="246880" y="391584"/>
                </a:lnTo>
                <a:cubicBezTo>
                  <a:pt x="246880" y="407701"/>
                  <a:pt x="233970" y="420594"/>
                  <a:pt x="218370" y="420594"/>
                </a:cubicBezTo>
                <a:lnTo>
                  <a:pt x="180715" y="420594"/>
                </a:lnTo>
                <a:cubicBezTo>
                  <a:pt x="165115" y="420594"/>
                  <a:pt x="152205" y="407701"/>
                  <a:pt x="152205" y="391584"/>
                </a:cubicBezTo>
                <a:lnTo>
                  <a:pt x="152205" y="333027"/>
                </a:lnTo>
                <a:cubicBezTo>
                  <a:pt x="152205" y="328729"/>
                  <a:pt x="152743" y="324968"/>
                  <a:pt x="154895" y="320670"/>
                </a:cubicBezTo>
                <a:close/>
                <a:moveTo>
                  <a:pt x="310956" y="171382"/>
                </a:moveTo>
                <a:cubicBezTo>
                  <a:pt x="311494" y="174604"/>
                  <a:pt x="311494" y="178901"/>
                  <a:pt x="311494" y="183198"/>
                </a:cubicBezTo>
                <a:cubicBezTo>
                  <a:pt x="311494" y="244961"/>
                  <a:pt x="261463" y="294908"/>
                  <a:pt x="199058" y="294908"/>
                </a:cubicBezTo>
                <a:cubicBezTo>
                  <a:pt x="137191" y="294908"/>
                  <a:pt x="87160" y="244961"/>
                  <a:pt x="87160" y="183198"/>
                </a:cubicBezTo>
                <a:cubicBezTo>
                  <a:pt x="87160" y="180512"/>
                  <a:pt x="87698" y="176753"/>
                  <a:pt x="87698" y="174067"/>
                </a:cubicBezTo>
                <a:lnTo>
                  <a:pt x="147413" y="198236"/>
                </a:lnTo>
                <a:lnTo>
                  <a:pt x="247475" y="198236"/>
                </a:lnTo>
                <a:close/>
                <a:moveTo>
                  <a:pt x="158143" y="518"/>
                </a:moveTo>
                <a:lnTo>
                  <a:pt x="158143" y="51557"/>
                </a:lnTo>
                <a:cubicBezTo>
                  <a:pt x="158143" y="81106"/>
                  <a:pt x="175356" y="104745"/>
                  <a:pt x="199563" y="104745"/>
                </a:cubicBezTo>
                <a:cubicBezTo>
                  <a:pt x="223770" y="104745"/>
                  <a:pt x="240983" y="80032"/>
                  <a:pt x="240983" y="51557"/>
                </a:cubicBezTo>
                <a:lnTo>
                  <a:pt x="240983" y="518"/>
                </a:lnTo>
                <a:cubicBezTo>
                  <a:pt x="285631" y="16636"/>
                  <a:pt x="317907" y="58004"/>
                  <a:pt x="322210" y="118176"/>
                </a:cubicBezTo>
                <a:lnTo>
                  <a:pt x="329203" y="125161"/>
                </a:lnTo>
                <a:lnTo>
                  <a:pt x="322748" y="146651"/>
                </a:lnTo>
                <a:lnTo>
                  <a:pt x="248514" y="176737"/>
                </a:lnTo>
                <a:lnTo>
                  <a:pt x="150074" y="176737"/>
                </a:lnTo>
                <a:lnTo>
                  <a:pt x="75302" y="146651"/>
                </a:lnTo>
                <a:lnTo>
                  <a:pt x="68847" y="125161"/>
                </a:lnTo>
                <a:lnTo>
                  <a:pt x="76378" y="118176"/>
                </a:lnTo>
                <a:cubicBezTo>
                  <a:pt x="81219" y="58004"/>
                  <a:pt x="113495" y="16636"/>
                  <a:pt x="158143" y="518"/>
                </a:cubicBezTo>
                <a:close/>
                <a:moveTo>
                  <a:pt x="171641" y="0"/>
                </a:moveTo>
                <a:lnTo>
                  <a:pt x="199585" y="0"/>
                </a:lnTo>
                <a:lnTo>
                  <a:pt x="227530" y="0"/>
                </a:lnTo>
                <a:lnTo>
                  <a:pt x="227530" y="51587"/>
                </a:lnTo>
                <a:cubicBezTo>
                  <a:pt x="227530" y="70933"/>
                  <a:pt x="218394" y="87591"/>
                  <a:pt x="199585" y="87591"/>
                </a:cubicBezTo>
                <a:cubicBezTo>
                  <a:pt x="180777" y="87591"/>
                  <a:pt x="171641" y="70933"/>
                  <a:pt x="171641" y="510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思源黑体 CN Regular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16" name="Picture 10">
            <a:extLst>
              <a:ext uri="{FF2B5EF4-FFF2-40B4-BE49-F238E27FC236}">
                <a16:creationId xmlns:a16="http://schemas.microsoft.com/office/drawing/2014/main" id="{35B1E67F-78AA-9A80-6949-276D5AFEBC3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6356" y="1250233"/>
            <a:ext cx="5069453" cy="2857282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42BCE1CC-7850-2C49-8A4C-675B62B782B6}"/>
              </a:ext>
            </a:extLst>
          </p:cNvPr>
          <p:cNvSpPr txBox="1"/>
          <p:nvPr/>
        </p:nvSpPr>
        <p:spPr>
          <a:xfrm>
            <a:off x="1428241" y="1930647"/>
            <a:ext cx="2132293" cy="509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gradFill flip="none" rotWithShape="1">
                  <a:gsLst>
                    <a:gs pos="100000">
                      <a:schemeClr val="accent2">
                        <a:lumMod val="75000"/>
                      </a:schemeClr>
                    </a:gs>
                    <a:gs pos="0">
                      <a:schemeClr val="accent1"/>
                    </a:gs>
                  </a:gsLst>
                  <a:lin ang="0" scaled="1"/>
                  <a:tileRect/>
                </a:gradFill>
                <a:effectLst>
                  <a:outerShdw blurRad="38100" dist="177800" dir="2700000" algn="tl" rotWithShape="0">
                    <a:schemeClr val="tx1">
                      <a:alpha val="4000"/>
                    </a:schemeClr>
                  </a:outerShdw>
                </a:effectLst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阿里巴巴普惠体 L" panose="00020600040101010101" pitchFamily="18" charset="-122"/>
              </a:rPr>
              <a:t>添加标题文本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100000">
                    <a:schemeClr val="accent2">
                      <a:lumMod val="75000"/>
                    </a:schemeClr>
                  </a:gs>
                  <a:gs pos="0">
                    <a:schemeClr val="accent1"/>
                  </a:gs>
                </a:gsLst>
                <a:lin ang="0" scaled="1"/>
                <a:tileRect/>
              </a:gradFill>
              <a:effectLst>
                <a:outerShdw blurRad="38100" dist="177800" dir="2700000" algn="tl" rotWithShape="0">
                  <a:schemeClr val="tx1">
                    <a:alpha val="4000"/>
                  </a:schemeClr>
                </a:outerShdw>
              </a:effectLst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阿里巴巴普惠体 L" panose="00020600040101010101" pitchFamily="18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7DEB8BD4-F459-AA92-6C0E-C73123B50E38}"/>
              </a:ext>
            </a:extLst>
          </p:cNvPr>
          <p:cNvSpPr txBox="1"/>
          <p:nvPr/>
        </p:nvSpPr>
        <p:spPr>
          <a:xfrm>
            <a:off x="1891440" y="2720709"/>
            <a:ext cx="3706602" cy="794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600" dirty="0">
                <a:latin typeface="+mn-ea"/>
              </a:rPr>
              <a:t>请输入您的内容，或复制内容后点击右键选择只保留文本来粘贴您的内容。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1B85B97-67CE-A3BC-9353-A9B5F4DFB21A}"/>
              </a:ext>
            </a:extLst>
          </p:cNvPr>
          <p:cNvSpPr txBox="1"/>
          <p:nvPr/>
        </p:nvSpPr>
        <p:spPr>
          <a:xfrm>
            <a:off x="1225821" y="4632103"/>
            <a:ext cx="3706602" cy="794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600" dirty="0">
                <a:latin typeface="+mn-ea"/>
              </a:rPr>
              <a:t>请输入您的内容，或复制内容后点击右键选择只保留文本来粘贴您的内容。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3A78D4C2-8549-BCDC-8621-D41190376280}"/>
              </a:ext>
            </a:extLst>
          </p:cNvPr>
          <p:cNvSpPr txBox="1"/>
          <p:nvPr/>
        </p:nvSpPr>
        <p:spPr>
          <a:xfrm>
            <a:off x="6447107" y="4632103"/>
            <a:ext cx="3706602" cy="794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600" dirty="0">
                <a:latin typeface="+mn-ea"/>
              </a:rPr>
              <a:t>请输入您的内容，或复制内容后点击右键选择只保留文本来粘贴您的内容。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32" name="iconfont-11837-5648583">
            <a:extLst>
              <a:ext uri="{FF2B5EF4-FFF2-40B4-BE49-F238E27FC236}">
                <a16:creationId xmlns:a16="http://schemas.microsoft.com/office/drawing/2014/main" id="{D25779C7-E23F-52C4-C5C2-F87FB01225F5}"/>
              </a:ext>
            </a:extLst>
          </p:cNvPr>
          <p:cNvSpPr/>
          <p:nvPr/>
        </p:nvSpPr>
        <p:spPr>
          <a:xfrm>
            <a:off x="10377768" y="4813940"/>
            <a:ext cx="609685" cy="552539"/>
          </a:xfrm>
          <a:custGeom>
            <a:avLst/>
            <a:gdLst>
              <a:gd name="T0" fmla="*/ 5564 w 14125"/>
              <a:gd name="T1" fmla="*/ 1476 h 12800"/>
              <a:gd name="T2" fmla="*/ 6036 w 14125"/>
              <a:gd name="T3" fmla="*/ 874 h 12800"/>
              <a:gd name="T4" fmla="*/ 8167 w 14125"/>
              <a:gd name="T5" fmla="*/ 874 h 12800"/>
              <a:gd name="T6" fmla="*/ 8674 w 14125"/>
              <a:gd name="T7" fmla="*/ 1476 h 12800"/>
              <a:gd name="T8" fmla="*/ 8674 w 14125"/>
              <a:gd name="T9" fmla="*/ 1679 h 12800"/>
              <a:gd name="T10" fmla="*/ 5564 w 14125"/>
              <a:gd name="T11" fmla="*/ 1679 h 12800"/>
              <a:gd name="T12" fmla="*/ 5564 w 14125"/>
              <a:gd name="T13" fmla="*/ 1476 h 12800"/>
              <a:gd name="T14" fmla="*/ 12183 w 14125"/>
              <a:gd name="T15" fmla="*/ 1727 h 12800"/>
              <a:gd name="T16" fmla="*/ 9552 w 14125"/>
              <a:gd name="T17" fmla="*/ 1727 h 12800"/>
              <a:gd name="T18" fmla="*/ 9552 w 14125"/>
              <a:gd name="T19" fmla="*/ 1476 h 12800"/>
              <a:gd name="T20" fmla="*/ 8075 w 14125"/>
              <a:gd name="T21" fmla="*/ 0 h 12800"/>
              <a:gd name="T22" fmla="*/ 6049 w 14125"/>
              <a:gd name="T23" fmla="*/ 0 h 12800"/>
              <a:gd name="T24" fmla="*/ 4572 w 14125"/>
              <a:gd name="T25" fmla="*/ 1476 h 12800"/>
              <a:gd name="T26" fmla="*/ 4572 w 14125"/>
              <a:gd name="T27" fmla="*/ 1727 h 12800"/>
              <a:gd name="T28" fmla="*/ 1956 w 14125"/>
              <a:gd name="T29" fmla="*/ 1727 h 12800"/>
              <a:gd name="T30" fmla="*/ 0 w 14125"/>
              <a:gd name="T31" fmla="*/ 3683 h 12800"/>
              <a:gd name="T32" fmla="*/ 0 w 14125"/>
              <a:gd name="T33" fmla="*/ 7716 h 12800"/>
              <a:gd name="T34" fmla="*/ 113 w 14125"/>
              <a:gd name="T35" fmla="*/ 7824 h 12800"/>
              <a:gd name="T36" fmla="*/ 5822 w 14125"/>
              <a:gd name="T37" fmla="*/ 8109 h 12800"/>
              <a:gd name="T38" fmla="*/ 6015 w 14125"/>
              <a:gd name="T39" fmla="*/ 8037 h 12800"/>
              <a:gd name="T40" fmla="*/ 6095 w 14125"/>
              <a:gd name="T41" fmla="*/ 7848 h 12800"/>
              <a:gd name="T42" fmla="*/ 6095 w 14125"/>
              <a:gd name="T43" fmla="*/ 7381 h 12800"/>
              <a:gd name="T44" fmla="*/ 7033 w 14125"/>
              <a:gd name="T45" fmla="*/ 6430 h 12800"/>
              <a:gd name="T46" fmla="*/ 8025 w 14125"/>
              <a:gd name="T47" fmla="*/ 7412 h 12800"/>
              <a:gd name="T48" fmla="*/ 8025 w 14125"/>
              <a:gd name="T49" fmla="*/ 7848 h 12800"/>
              <a:gd name="T50" fmla="*/ 8105 w 14125"/>
              <a:gd name="T51" fmla="*/ 8037 h 12800"/>
              <a:gd name="T52" fmla="*/ 8298 w 14125"/>
              <a:gd name="T53" fmla="*/ 8109 h 12800"/>
              <a:gd name="T54" fmla="*/ 14092 w 14125"/>
              <a:gd name="T55" fmla="*/ 7824 h 12800"/>
              <a:gd name="T56" fmla="*/ 14124 w 14125"/>
              <a:gd name="T57" fmla="*/ 7716 h 12800"/>
              <a:gd name="T58" fmla="*/ 14124 w 14125"/>
              <a:gd name="T59" fmla="*/ 3668 h 12800"/>
              <a:gd name="T60" fmla="*/ 12183 w 14125"/>
              <a:gd name="T61" fmla="*/ 1727 h 12800"/>
              <a:gd name="T62" fmla="*/ 14092 w 14125"/>
              <a:gd name="T63" fmla="*/ 8535 h 12800"/>
              <a:gd name="T64" fmla="*/ 8283 w 14125"/>
              <a:gd name="T65" fmla="*/ 8829 h 12800"/>
              <a:gd name="T66" fmla="*/ 8044 w 14125"/>
              <a:gd name="T67" fmla="*/ 9048 h 12800"/>
              <a:gd name="T68" fmla="*/ 7072 w 14125"/>
              <a:gd name="T69" fmla="*/ 9851 h 12800"/>
              <a:gd name="T70" fmla="*/ 6118 w 14125"/>
              <a:gd name="T71" fmla="*/ 9037 h 12800"/>
              <a:gd name="T72" fmla="*/ 5873 w 14125"/>
              <a:gd name="T73" fmla="*/ 8818 h 12800"/>
              <a:gd name="T74" fmla="*/ 113 w 14125"/>
              <a:gd name="T75" fmla="*/ 8535 h 12800"/>
              <a:gd name="T76" fmla="*/ 0 w 14125"/>
              <a:gd name="T77" fmla="*/ 8563 h 12800"/>
              <a:gd name="T78" fmla="*/ 0 w 14125"/>
              <a:gd name="T79" fmla="*/ 10887 h 12800"/>
              <a:gd name="T80" fmla="*/ 1913 w 14125"/>
              <a:gd name="T81" fmla="*/ 12800 h 12800"/>
              <a:gd name="T82" fmla="*/ 12288 w 14125"/>
              <a:gd name="T83" fmla="*/ 12800 h 12800"/>
              <a:gd name="T84" fmla="*/ 14124 w 14125"/>
              <a:gd name="T85" fmla="*/ 10964 h 12800"/>
              <a:gd name="T86" fmla="*/ 14124 w 14125"/>
              <a:gd name="T87" fmla="*/ 8563 h 12800"/>
              <a:gd name="T88" fmla="*/ 14092 w 14125"/>
              <a:gd name="T89" fmla="*/ 8535 h 12800"/>
              <a:gd name="T90" fmla="*/ 14092 w 14125"/>
              <a:gd name="T91" fmla="*/ 8535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125" h="12800">
                <a:moveTo>
                  <a:pt x="5564" y="1476"/>
                </a:moveTo>
                <a:cubicBezTo>
                  <a:pt x="5564" y="1183"/>
                  <a:pt x="5742" y="874"/>
                  <a:pt x="6036" y="874"/>
                </a:cubicBezTo>
                <a:lnTo>
                  <a:pt x="8167" y="874"/>
                </a:lnTo>
                <a:cubicBezTo>
                  <a:pt x="8461" y="874"/>
                  <a:pt x="8674" y="1183"/>
                  <a:pt x="8674" y="1476"/>
                </a:cubicBezTo>
                <a:lnTo>
                  <a:pt x="8674" y="1679"/>
                </a:lnTo>
                <a:lnTo>
                  <a:pt x="5564" y="1679"/>
                </a:lnTo>
                <a:lnTo>
                  <a:pt x="5564" y="1476"/>
                </a:lnTo>
                <a:close/>
                <a:moveTo>
                  <a:pt x="12183" y="1727"/>
                </a:moveTo>
                <a:lnTo>
                  <a:pt x="9552" y="1727"/>
                </a:lnTo>
                <a:lnTo>
                  <a:pt x="9552" y="1476"/>
                </a:lnTo>
                <a:cubicBezTo>
                  <a:pt x="9552" y="664"/>
                  <a:pt x="8887" y="0"/>
                  <a:pt x="8075" y="0"/>
                </a:cubicBezTo>
                <a:lnTo>
                  <a:pt x="6049" y="0"/>
                </a:lnTo>
                <a:cubicBezTo>
                  <a:pt x="5237" y="0"/>
                  <a:pt x="4572" y="664"/>
                  <a:pt x="4572" y="1476"/>
                </a:cubicBezTo>
                <a:lnTo>
                  <a:pt x="4572" y="1727"/>
                </a:lnTo>
                <a:lnTo>
                  <a:pt x="1956" y="1727"/>
                </a:lnTo>
                <a:cubicBezTo>
                  <a:pt x="880" y="1727"/>
                  <a:pt x="0" y="2607"/>
                  <a:pt x="0" y="3683"/>
                </a:cubicBezTo>
                <a:lnTo>
                  <a:pt x="0" y="7716"/>
                </a:lnTo>
                <a:cubicBezTo>
                  <a:pt x="0" y="7749"/>
                  <a:pt x="79" y="7824"/>
                  <a:pt x="113" y="7824"/>
                </a:cubicBezTo>
                <a:lnTo>
                  <a:pt x="5822" y="8109"/>
                </a:lnTo>
                <a:cubicBezTo>
                  <a:pt x="5893" y="8112"/>
                  <a:pt x="5964" y="8086"/>
                  <a:pt x="6015" y="8037"/>
                </a:cubicBezTo>
                <a:cubicBezTo>
                  <a:pt x="6067" y="7989"/>
                  <a:pt x="6095" y="7920"/>
                  <a:pt x="6095" y="7848"/>
                </a:cubicBezTo>
                <a:lnTo>
                  <a:pt x="6095" y="7381"/>
                </a:lnTo>
                <a:cubicBezTo>
                  <a:pt x="6095" y="6864"/>
                  <a:pt x="6518" y="6419"/>
                  <a:pt x="7033" y="6430"/>
                </a:cubicBezTo>
                <a:cubicBezTo>
                  <a:pt x="7564" y="6441"/>
                  <a:pt x="8025" y="6879"/>
                  <a:pt x="8025" y="7412"/>
                </a:cubicBezTo>
                <a:lnTo>
                  <a:pt x="8025" y="7848"/>
                </a:lnTo>
                <a:cubicBezTo>
                  <a:pt x="8025" y="7920"/>
                  <a:pt x="8055" y="7989"/>
                  <a:pt x="8105" y="8037"/>
                </a:cubicBezTo>
                <a:cubicBezTo>
                  <a:pt x="8158" y="8086"/>
                  <a:pt x="8227" y="8112"/>
                  <a:pt x="8298" y="8109"/>
                </a:cubicBezTo>
                <a:lnTo>
                  <a:pt x="14092" y="7824"/>
                </a:lnTo>
                <a:cubicBezTo>
                  <a:pt x="14125" y="7824"/>
                  <a:pt x="14124" y="7749"/>
                  <a:pt x="14124" y="7716"/>
                </a:cubicBezTo>
                <a:lnTo>
                  <a:pt x="14124" y="3668"/>
                </a:lnTo>
                <a:cubicBezTo>
                  <a:pt x="14124" y="2599"/>
                  <a:pt x="13251" y="1727"/>
                  <a:pt x="12183" y="1727"/>
                </a:cubicBezTo>
                <a:close/>
                <a:moveTo>
                  <a:pt x="14092" y="8535"/>
                </a:moveTo>
                <a:lnTo>
                  <a:pt x="8283" y="8829"/>
                </a:lnTo>
                <a:cubicBezTo>
                  <a:pt x="8161" y="8835"/>
                  <a:pt x="8062" y="8928"/>
                  <a:pt x="8044" y="9048"/>
                </a:cubicBezTo>
                <a:cubicBezTo>
                  <a:pt x="7997" y="9344"/>
                  <a:pt x="7810" y="9853"/>
                  <a:pt x="7072" y="9851"/>
                </a:cubicBezTo>
                <a:cubicBezTo>
                  <a:pt x="6371" y="9849"/>
                  <a:pt x="6174" y="9334"/>
                  <a:pt x="6118" y="9037"/>
                </a:cubicBezTo>
                <a:cubicBezTo>
                  <a:pt x="6095" y="8915"/>
                  <a:pt x="5996" y="8825"/>
                  <a:pt x="5873" y="8818"/>
                </a:cubicBezTo>
                <a:lnTo>
                  <a:pt x="113" y="8535"/>
                </a:lnTo>
                <a:cubicBezTo>
                  <a:pt x="79" y="8535"/>
                  <a:pt x="0" y="8530"/>
                  <a:pt x="0" y="8563"/>
                </a:cubicBezTo>
                <a:lnTo>
                  <a:pt x="0" y="10887"/>
                </a:lnTo>
                <a:cubicBezTo>
                  <a:pt x="0" y="11939"/>
                  <a:pt x="861" y="12800"/>
                  <a:pt x="1913" y="12800"/>
                </a:cubicBezTo>
                <a:lnTo>
                  <a:pt x="12288" y="12800"/>
                </a:lnTo>
                <a:cubicBezTo>
                  <a:pt x="13302" y="12800"/>
                  <a:pt x="14124" y="11978"/>
                  <a:pt x="14124" y="10964"/>
                </a:cubicBezTo>
                <a:lnTo>
                  <a:pt x="14124" y="8563"/>
                </a:lnTo>
                <a:cubicBezTo>
                  <a:pt x="14124" y="8530"/>
                  <a:pt x="14125" y="8535"/>
                  <a:pt x="14092" y="8535"/>
                </a:cubicBezTo>
                <a:close/>
                <a:moveTo>
                  <a:pt x="14092" y="8535"/>
                </a:moveTo>
                <a:close/>
              </a:path>
            </a:pathLst>
          </a:custGeom>
          <a:solidFill>
            <a:schemeClr val="accent1"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Times New Roman" panose="02020603050405020304" pitchFamily="18" charset="0"/>
              <a:ea typeface="思源黑体 CN Regular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1860391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19.2089"/>
  <p:tag name="LEFT" val="-7.874016E-05"/>
  <p:tag name="WIDTH" val="141.7711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官网唯一网址："/>
  <p:tag name="FONTSIZE" val="18"/>
  <p:tag name="FONTCOLOR" val="16777215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-7.874016E-05"/>
  <p:tag name="T_TOP" val="619.2089"/>
  <p:tag name="T_WIDTH" val="141.7711"/>
  <p:tag name="T_HEIGTH" val="29.08126"/>
  <p:tag name="T_TEXT" val="官网唯一网址："/>
  <p:tag name="T_FONTCOLOR" val="16777215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12109"/>
  <p:tag name="OFFSETLEFT" val="8.315985"/>
  <p:tag name="OFFSETWIDTH" val="113.778"/>
  <p:tag name="OFFSETHEIGHT" val="16.8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1.7909"/>
  <p:tag name="LEFT" val="324.6206"/>
  <p:tag name="WIDTH" val="326.8106"/>
  <p:tag name="HEIGHT" val="69.0679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51PPT模板网"/>
  <p:tag name="FONTSIZE" val="51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24.6206"/>
  <p:tag name="T_TOP" val="221.7909"/>
  <p:tag name="T_WIDTH" val="326.8106"/>
  <p:tag name="T_HEIGTH" val="69.06796"/>
  <p:tag name="T_TEXT" val="51PPT模板网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51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8.535049"/>
  <p:tag name="OFFSETLEFT" val="10.82101"/>
  <p:tag name="OFFSETWIDTH" val="301.692"/>
  <p:tag name="OFFSETHEIGHT" val="47.6339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9914"/>
  <p:tag name="LEFT" val="155.4291"/>
  <p:tag name="WIDTH" val="560.5839"/>
  <p:tag name="HEIGHT" val="60.5859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www.51pptmoban.com"/>
  <p:tag name="FONTSIZE" val="44"/>
  <p:tag name="FONTCOLOR" val="-2147483648"/>
  <p:tag name="FONTBOLD" val="0"/>
  <p:tag name="FONTITALIC" val="0"/>
  <p:tag name="FONTNAME" val="MiSans Heavy"/>
  <p:tag name="NAMEASCII" val="MiSans Heavy"/>
  <p:tag name="NAMECOMPLEXSCRIPT" val="阿里巴巴普惠体 2.0 115 Black"/>
  <p:tag name="NAMEFAREAST" val="MiSans Heavy"/>
  <p:tag name="FONTNAMEASCII" val="MiSans Heavy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320.9914"/>
  <p:tag name="T_WIDTH" val="560.5839"/>
  <p:tag name="T_HEIGTH" val="60.58591"/>
  <p:tag name="T_TEXT" val="www.51pptmoban.com"/>
  <p:tag name="T_FONTCOLOR" val="-2147483648"/>
  <p:tag name="T_FONTNAME" val="MiSans Heavy"/>
  <p:tag name="T_FONTNAMEASCII" val="MiSans Heavy"/>
  <p:tag name="T_NAMECOMPLEXSCRIPT" val="阿里巴巴普惠体 2.0 115 Black"/>
  <p:tag name="T_NAMEFAREAST" val="MiSans Heavy"/>
  <p:tag name="T_FONTBOLD" val="0"/>
  <p:tag name="T_FONTSIZE" val="4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9.892517"/>
  <p:tag name="OFFSETLEFT" val="7.376999"/>
  <p:tag name="OFFSETWIDTH" val="535.929"/>
  <p:tag name="OFFSETHEIGHT" val="46.9050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654.3738"/>
  <p:tag name="WIDTH" val="220.4352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免费提供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4.3738"/>
  <p:tag name="T_TOP" val="231.1991"/>
  <p:tag name="T_WIDTH" val="220.4352"/>
  <p:tag name="T_HEIGTH" val="50.8922"/>
  <p:tag name="T_TEXT" val="免费提供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4022"/>
  <p:tag name="OFFSETLEFT" val="8.675964"/>
  <p:tag name="OFFSETWIDTH" val="140.472"/>
  <p:tag name="OFFSETHEIGHT" val="33.9480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155.4291"/>
  <p:tag name="WIDTH" val="248.5709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本模板由 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231.1991"/>
  <p:tag name="T_WIDTH" val="248.5709"/>
  <p:tag name="T_HEIGTH" val="50.8922"/>
  <p:tag name="T_TEXT" val="本模板由 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224014"/>
  <p:tag name="OFFSETLEFT" val="7.596054"/>
  <p:tag name="OFFSETWIDTH" val="140.004"/>
  <p:tag name="OFFSETHEIGHT" val="33.6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4576;#175803;#404831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4576;#175803;#404831;#368944;#400819;#37720;#152588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4576;#175803;#404831;#368944;#400819;#37720;#152588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4576;#175803;#404831;#368944;#400819;#37720;#152588;#404691;"/>
</p:tagLst>
</file>

<file path=ppt/theme/theme1.xml><?xml version="1.0" encoding="utf-8"?>
<a:theme xmlns:a="http://schemas.openxmlformats.org/drawingml/2006/main" name="51PPT模板网（www.51pptmoban.com）">
  <a:themeElements>
    <a:clrScheme name="汇报模板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3B89FA"/>
      </a:accent1>
      <a:accent2>
        <a:srgbClr val="0E5FD4"/>
      </a:accent2>
      <a:accent3>
        <a:srgbClr val="FFC000"/>
      </a:accent3>
      <a:accent4>
        <a:srgbClr val="10CF9B"/>
      </a:accent4>
      <a:accent5>
        <a:srgbClr val="10CF9B"/>
      </a:accent5>
      <a:accent6>
        <a:srgbClr val="0BD0D9"/>
      </a:accent6>
      <a:hlink>
        <a:srgbClr val="0F6FC6"/>
      </a:hlink>
      <a:folHlink>
        <a:srgbClr val="BFBFBF"/>
      </a:folHlink>
    </a:clrScheme>
    <a:fontScheme name="主题字">
      <a:majorFont>
        <a:latin typeface="Times New Roman"/>
        <a:ea typeface="思源宋体 CN Heavy"/>
        <a:cs typeface=""/>
      </a:majorFont>
      <a:minorFont>
        <a:latin typeface="Times New Roman"/>
        <a:ea typeface="阿里巴巴普惠体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788</TotalTime>
  <Words>610</Words>
  <Application>Microsoft Office PowerPoint</Application>
  <PresentationFormat>宽屏</PresentationFormat>
  <Paragraphs>76</Paragraphs>
  <Slides>12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34" baseType="lpstr">
      <vt:lpstr>Hanson</vt:lpstr>
      <vt:lpstr>MiSans Heavy</vt:lpstr>
      <vt:lpstr>OPPOSans H</vt:lpstr>
      <vt:lpstr>Roboto Regular</vt:lpstr>
      <vt:lpstr>阿里巴巴普惠体 2.0 115 Black</vt:lpstr>
      <vt:lpstr>阿里巴巴普惠体 B</vt:lpstr>
      <vt:lpstr>阿里巴巴普惠体 L</vt:lpstr>
      <vt:lpstr>等线</vt:lpstr>
      <vt:lpstr>等线</vt:lpstr>
      <vt:lpstr>汉仪雅酷黑 45W</vt:lpstr>
      <vt:lpstr>思源黑体 CN Bold</vt:lpstr>
      <vt:lpstr>思源黑体 CN Light</vt:lpstr>
      <vt:lpstr>思源宋体 CN Heavy</vt:lpstr>
      <vt:lpstr>微软雅黑</vt:lpstr>
      <vt:lpstr>微软雅黑 Light</vt:lpstr>
      <vt:lpstr>Arial</vt:lpstr>
      <vt:lpstr>Bahnschrift SemiBold</vt:lpstr>
      <vt:lpstr>Bahnschrift SemiLight</vt:lpstr>
      <vt:lpstr>Segoe UI Light</vt:lpstr>
      <vt:lpstr>Times New Roman</vt:lpstr>
      <vt:lpstr>51PPT模板网（www.51pptmoban.com）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单位竞聘汇报商务通用ppt模板</dc:title>
  <dc:creator>农民弟弟</dc:creator>
  <cp:keywords>P界达人</cp:keywords>
  <dc:description>51PPT模板网 官方唯一网址：www.51pptmoban.com</dc:description>
  <cp:lastModifiedBy>Power user</cp:lastModifiedBy>
  <cp:revision>33</cp:revision>
  <dcterms:created xsi:type="dcterms:W3CDTF">2022-10-11T13:09:29Z</dcterms:created>
  <dcterms:modified xsi:type="dcterms:W3CDTF">2023-03-20T08:09:21Z</dcterms:modified>
</cp:coreProperties>
</file>