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61" r:id="rId3"/>
    <p:sldId id="258" r:id="rId4"/>
    <p:sldId id="260" r:id="rId5"/>
    <p:sldId id="282" r:id="rId6"/>
    <p:sldId id="262" r:id="rId7"/>
    <p:sldId id="278" r:id="rId8"/>
    <p:sldId id="263" r:id="rId9"/>
    <p:sldId id="270" r:id="rId10"/>
    <p:sldId id="274" r:id="rId11"/>
    <p:sldId id="266" r:id="rId12"/>
    <p:sldId id="283" r:id="rId13"/>
    <p:sldId id="273" r:id="rId14"/>
    <p:sldId id="271" r:id="rId15"/>
    <p:sldId id="287" r:id="rId16"/>
    <p:sldId id="285" r:id="rId17"/>
    <p:sldId id="279" r:id="rId18"/>
    <p:sldId id="284" r:id="rId19"/>
    <p:sldId id="281" r:id="rId20"/>
    <p:sldId id="267" r:id="rId21"/>
    <p:sldId id="272" r:id="rId22"/>
    <p:sldId id="277" r:id="rId23"/>
    <p:sldId id="276" r:id="rId24"/>
    <p:sldId id="268" r:id="rId25"/>
    <p:sldId id="269" r:id="rId26"/>
    <p:sldId id="288" r:id="rId27"/>
    <p:sldId id="259" r:id="rId28"/>
    <p:sldId id="289" r:id="rId29"/>
    <p:sldId id="29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D6FB10DE-C7F6-422B-9FAE-F29949856F15}">
          <p14:sldIdLst>
            <p14:sldId id="257"/>
          </p14:sldIdLst>
        </p14:section>
        <p14:section name="序言" id="{14B8DCD5-95ED-4F1C-A0AF-F90633D50F74}">
          <p14:sldIdLst>
            <p14:sldId id="261"/>
          </p14:sldIdLst>
        </p14:section>
        <p14:section name="目录" id="{5FAA6047-1899-4514-BC0D-53A25BFDF48F}">
          <p14:sldIdLst>
            <p14:sldId id="258"/>
          </p14:sldIdLst>
        </p14:section>
        <p14:section name="内容" id="{657130C5-20BA-4243-AD10-2E4DF1B89B72}">
          <p14:sldIdLst>
            <p14:sldId id="260"/>
            <p14:sldId id="282"/>
            <p14:sldId id="262"/>
            <p14:sldId id="278"/>
            <p14:sldId id="263"/>
            <p14:sldId id="270"/>
            <p14:sldId id="274"/>
            <p14:sldId id="266"/>
            <p14:sldId id="283"/>
            <p14:sldId id="273"/>
            <p14:sldId id="271"/>
            <p14:sldId id="287"/>
            <p14:sldId id="285"/>
            <p14:sldId id="279"/>
            <p14:sldId id="284"/>
            <p14:sldId id="281"/>
            <p14:sldId id="267"/>
            <p14:sldId id="272"/>
            <p14:sldId id="277"/>
            <p14:sldId id="276"/>
          </p14:sldIdLst>
        </p14:section>
        <p14:section name="相关文献" id="{9499578B-E3AA-4B21-B8EF-C7DBBD709659}">
          <p14:sldIdLst>
            <p14:sldId id="268"/>
          </p14:sldIdLst>
        </p14:section>
        <p14:section name="结束页" id="{4270FC2D-7C5A-4F34-8398-FEC357E66A0F}">
          <p14:sldIdLst>
            <p14:sldId id="269"/>
          </p14:sldIdLst>
        </p14:section>
        <p14:section name="说明" id="{0DF3AC15-23F0-4B71-892E-A696AD431700}">
          <p14:sldIdLst>
            <p14:sldId id="288"/>
            <p14:sldId id="259"/>
            <p14:sldId id="289"/>
            <p14:sldId id="290"/>
          </p14:sldIdLst>
        </p14:section>
      </p14:sectionLst>
    </p:ext>
    <p:ext uri="{EFAFB233-063F-42B5-8137-9DF3F51BA10A}">
      <p15:sldGuideLst xmlns:p15="http://schemas.microsoft.com/office/powerpoint/2012/main">
        <p15:guide id="1" orient="horz" pos="2160" userDrawn="1">
          <p15:clr>
            <a:srgbClr val="A4A3A4"/>
          </p15:clr>
        </p15:guide>
        <p15:guide id="2" pos="3863" userDrawn="1">
          <p15:clr>
            <a:srgbClr val="A4A3A4"/>
          </p15:clr>
        </p15:guide>
        <p15:guide id="3" orient="horz" pos="2092" userDrawn="1">
          <p15:clr>
            <a:srgbClr val="A4A3A4"/>
          </p15:clr>
        </p15:guide>
        <p15:guide id="4" orient="horz" pos="119" userDrawn="1">
          <p15:clr>
            <a:srgbClr val="A4A3A4"/>
          </p15:clr>
        </p15:guide>
        <p15:guide id="5" pos="143" userDrawn="1">
          <p15:clr>
            <a:srgbClr val="A4A3A4"/>
          </p15:clr>
        </p15:guide>
        <p15:guide id="6" orient="horz" pos="4320" userDrawn="1">
          <p15:clr>
            <a:srgbClr val="A4A3A4"/>
          </p15:clr>
        </p15:guide>
        <p15:guide id="7" pos="529" userDrawn="1">
          <p15:clr>
            <a:srgbClr val="A4A3A4"/>
          </p15:clr>
        </p15:guide>
        <p15:guide id="8" pos="1481" userDrawn="1">
          <p15:clr>
            <a:srgbClr val="A4A3A4"/>
          </p15:clr>
        </p15:guide>
        <p15:guide id="9" pos="6244"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EB"/>
    <a:srgbClr val="8F8E8A"/>
    <a:srgbClr val="E5E5E5"/>
    <a:srgbClr val="D7D3D0"/>
    <a:srgbClr val="CECAC7"/>
    <a:srgbClr val="F3F3F3"/>
    <a:srgbClr val="484645"/>
    <a:srgbClr val="5D625E"/>
    <a:srgbClr val="989994"/>
    <a:srgbClr val="4C4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12" autoAdjust="0"/>
    <p:restoredTop sz="96010" autoAdjust="0"/>
  </p:normalViewPr>
  <p:slideViewPr>
    <p:cSldViewPr snapToGrid="0" showGuides="1">
      <p:cViewPr>
        <p:scale>
          <a:sx n="33" d="100"/>
          <a:sy n="33" d="100"/>
        </p:scale>
        <p:origin x="3096" y="1632"/>
      </p:cViewPr>
      <p:guideLst>
        <p:guide orient="horz" pos="2160"/>
        <p:guide pos="3863"/>
        <p:guide orient="horz" pos="2092"/>
        <p:guide orient="horz" pos="119"/>
        <p:guide pos="143"/>
        <p:guide orient="horz" pos="4320"/>
        <p:guide pos="529"/>
        <p:guide pos="1481"/>
        <p:guide pos="6244"/>
      </p:guideLst>
    </p:cSldViewPr>
  </p:slideViewPr>
  <p:outlineViewPr>
    <p:cViewPr>
      <p:scale>
        <a:sx n="33" d="100"/>
        <a:sy n="33" d="100"/>
      </p:scale>
      <p:origin x="0" y="0"/>
    </p:cViewPr>
  </p:outlineViewPr>
  <p:notesTextViewPr>
    <p:cViewPr>
      <p:scale>
        <a:sx n="20" d="100"/>
        <a:sy n="20" d="100"/>
      </p:scale>
      <p:origin x="0" y="0"/>
    </p:cViewPr>
  </p:notesTextViewPr>
  <p:notesViewPr>
    <p:cSldViewPr snapToGrid="0" showGuides="1">
      <p:cViewPr varScale="1">
        <p:scale>
          <a:sx n="77" d="100"/>
          <a:sy n="77" d="100"/>
        </p:scale>
        <p:origin x="2238"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BC4E7C-B59A-48F0-98E9-A63A0871B8AD}" type="datetimeFigureOut">
              <a:rPr lang="zh-CN" altLang="en-US" smtClean="0"/>
              <a:t>2023/3/20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A0B3F2-7981-453E-AE81-9A7DB9C287F2}" type="slidenum">
              <a:rPr lang="zh-CN" altLang="en-US" smtClean="0"/>
              <a:t>‹#›</a:t>
            </a:fld>
            <a:endParaRPr lang="zh-CN" altLang="en-US"/>
          </a:p>
        </p:txBody>
      </p:sp>
    </p:spTree>
    <p:extLst>
      <p:ext uri="{BB962C8B-B14F-4D97-AF65-F5344CB8AC3E}">
        <p14:creationId xmlns:p14="http://schemas.microsoft.com/office/powerpoint/2010/main" val="924950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7A0B3F2-7981-453E-AE81-9A7DB9C287F2}" type="slidenum">
              <a:rPr lang="zh-CN" altLang="en-US" smtClean="0"/>
              <a:t>1</a:t>
            </a:fld>
            <a:endParaRPr lang="zh-CN" altLang="en-US"/>
          </a:p>
        </p:txBody>
      </p:sp>
    </p:spTree>
    <p:extLst>
      <p:ext uri="{BB962C8B-B14F-4D97-AF65-F5344CB8AC3E}">
        <p14:creationId xmlns:p14="http://schemas.microsoft.com/office/powerpoint/2010/main" val="3269356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7A0B3F2-7981-453E-AE81-9A7DB9C287F2}" type="slidenum">
              <a:rPr lang="zh-CN" altLang="en-US" smtClean="0"/>
              <a:t>2</a:t>
            </a:fld>
            <a:endParaRPr lang="zh-CN" altLang="en-US"/>
          </a:p>
        </p:txBody>
      </p:sp>
    </p:spTree>
    <p:extLst>
      <p:ext uri="{BB962C8B-B14F-4D97-AF65-F5344CB8AC3E}">
        <p14:creationId xmlns:p14="http://schemas.microsoft.com/office/powerpoint/2010/main" val="1272685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 PT</a:t>
            </a:r>
            <a:r>
              <a:rPr lang="zh-CN" altLang="en-US" dirty="0"/>
              <a:t>模 板网 官方唯一网址：</a:t>
            </a:r>
            <a:r>
              <a:rPr lang="en-US" altLang="zh-CN" dirty="0"/>
              <a:t>www.51pptmoban.co m</a:t>
            </a:r>
            <a:endParaRPr lang="zh-CN" altLang="en-US" dirty="0"/>
          </a:p>
        </p:txBody>
      </p:sp>
      <p:sp>
        <p:nvSpPr>
          <p:cNvPr id="4" name="灯片编号占位符 3"/>
          <p:cNvSpPr>
            <a:spLocks noGrp="1"/>
          </p:cNvSpPr>
          <p:nvPr>
            <p:ph type="sldNum" sz="quarter" idx="5"/>
          </p:nvPr>
        </p:nvSpPr>
        <p:spPr/>
        <p:txBody>
          <a:bodyPr/>
          <a:lstStyle/>
          <a:p>
            <a:fld id="{C7A0B3F2-7981-453E-AE81-9A7DB9C287F2}" type="slidenum">
              <a:rPr lang="zh-CN" altLang="en-US" smtClean="0"/>
              <a:t>10</a:t>
            </a:fld>
            <a:endParaRPr lang="zh-CN" altLang="en-US"/>
          </a:p>
        </p:txBody>
      </p:sp>
    </p:spTree>
    <p:extLst>
      <p:ext uri="{BB962C8B-B14F-4D97-AF65-F5344CB8AC3E}">
        <p14:creationId xmlns:p14="http://schemas.microsoft.com/office/powerpoint/2010/main" val="3710295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7A0B3F2-7981-453E-AE81-9A7DB9C287F2}" type="slidenum">
              <a:rPr lang="zh-CN" altLang="en-US" smtClean="0"/>
              <a:t>25</a:t>
            </a:fld>
            <a:endParaRPr lang="zh-CN" altLang="en-US"/>
          </a:p>
        </p:txBody>
      </p:sp>
    </p:spTree>
    <p:extLst>
      <p:ext uri="{BB962C8B-B14F-4D97-AF65-F5344CB8AC3E}">
        <p14:creationId xmlns:p14="http://schemas.microsoft.com/office/powerpoint/2010/main" val="1140135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EB782F-E009-4E50-97A4-DA1401C3E17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D3E94AD-1C7C-4B1C-884D-9853DFB2BE7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7CE58F0-203C-4E10-9136-B8B1484E0210}"/>
              </a:ext>
            </a:extLst>
          </p:cNvPr>
          <p:cNvSpPr>
            <a:spLocks noGrp="1"/>
          </p:cNvSpPr>
          <p:nvPr>
            <p:ph type="dt" sz="half" idx="10"/>
          </p:nvPr>
        </p:nvSpPr>
        <p:spPr/>
        <p:txBody>
          <a:bodyPr/>
          <a:lstStyle/>
          <a:p>
            <a:fld id="{0480F168-FC72-450B-820D-14705124F6C8}"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D1433409-B88F-4110-847F-0A53CAD742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876265-8275-498F-B9F6-93D9AD35F7CB}"/>
              </a:ext>
            </a:extLst>
          </p:cNvPr>
          <p:cNvSpPr>
            <a:spLocks noGrp="1"/>
          </p:cNvSpPr>
          <p:nvPr>
            <p:ph type="sldNum" sz="quarter" idx="12"/>
          </p:nvPr>
        </p:nvSpPr>
        <p:spPr/>
        <p:txBody>
          <a:bodyPr/>
          <a:lstStyle/>
          <a:p>
            <a:fld id="{A240FFDF-32FC-45E6-8804-2895CFF86160}" type="slidenum">
              <a:rPr lang="zh-CN" altLang="en-US" smtClean="0"/>
              <a:t>‹#›</a:t>
            </a:fld>
            <a:endParaRPr lang="zh-CN" altLang="en-US"/>
          </a:p>
        </p:txBody>
      </p:sp>
    </p:spTree>
    <p:extLst>
      <p:ext uri="{BB962C8B-B14F-4D97-AF65-F5344CB8AC3E}">
        <p14:creationId xmlns:p14="http://schemas.microsoft.com/office/powerpoint/2010/main" val="19700962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bg>
      <p:bgPr>
        <a:gradFill>
          <a:gsLst>
            <a:gs pos="18000">
              <a:schemeClr val="bg1">
                <a:alpha val="0"/>
              </a:schemeClr>
            </a:gs>
            <a:gs pos="100000">
              <a:srgbClr val="CECAC7"/>
            </a:gs>
          </a:gsLst>
          <a:lin ang="5400000" scaled="0"/>
        </a:gradFill>
        <a:effectLst/>
      </p:bgPr>
    </p:bg>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id="{10BE73E4-8B57-4573-AB3B-D31AC694D358}"/>
              </a:ext>
            </a:extLst>
          </p:cNvPr>
          <p:cNvSpPr/>
          <p:nvPr userDrawn="1"/>
        </p:nvSpPr>
        <p:spPr>
          <a:xfrm>
            <a:off x="0" y="-2"/>
            <a:ext cx="12192000" cy="68580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EABC538D-416B-4300-A9AD-C08353C5B70F}"/>
              </a:ext>
            </a:extLst>
          </p:cNvPr>
          <p:cNvGrpSpPr/>
          <p:nvPr userDrawn="1"/>
        </p:nvGrpSpPr>
        <p:grpSpPr>
          <a:xfrm>
            <a:off x="-1019764" y="146801"/>
            <a:ext cx="13058850" cy="7595224"/>
            <a:chOff x="-1019764" y="146801"/>
            <a:chExt cx="13058850" cy="7595224"/>
          </a:xfrm>
        </p:grpSpPr>
        <p:sp>
          <p:nvSpPr>
            <p:cNvPr id="7" name="矩形 6">
              <a:extLst>
                <a:ext uri="{FF2B5EF4-FFF2-40B4-BE49-F238E27FC236}">
                  <a16:creationId xmlns:a16="http://schemas.microsoft.com/office/drawing/2014/main" id="{12D23F33-9DD2-4DD3-BA01-9C5CD4A185C4}"/>
                </a:ext>
              </a:extLst>
            </p:cNvPr>
            <p:cNvSpPr/>
            <p:nvPr/>
          </p:nvSpPr>
          <p:spPr>
            <a:xfrm rot="18900000">
              <a:off x="-977182" y="685277"/>
              <a:ext cx="2113717" cy="1805566"/>
            </a:xfrm>
            <a:prstGeom prst="rect">
              <a:avLst/>
            </a:prstGeom>
            <a:gradFill>
              <a:gsLst>
                <a:gs pos="0">
                  <a:schemeClr val="tx1">
                    <a:lumMod val="50000"/>
                    <a:lumOff val="50000"/>
                    <a:alpha val="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夏">
              <a:extLst>
                <a:ext uri="{FF2B5EF4-FFF2-40B4-BE49-F238E27FC236}">
                  <a16:creationId xmlns:a16="http://schemas.microsoft.com/office/drawing/2014/main" id="{15406EED-DF32-4F56-8232-ED13176BF84C}"/>
                </a:ext>
              </a:extLst>
            </p:cNvPr>
            <p:cNvSpPr>
              <a:spLocks noChangeAspect="1"/>
            </p:cNvSpPr>
            <p:nvPr/>
          </p:nvSpPr>
          <p:spPr>
            <a:xfrm>
              <a:off x="152914" y="204011"/>
              <a:ext cx="1286576" cy="1286576"/>
            </a:xfrm>
            <a:prstGeom prst="rect">
              <a:avLst/>
            </a:prstGeom>
            <a:gradFill>
              <a:gsLst>
                <a:gs pos="0">
                  <a:schemeClr val="bg1"/>
                </a:gs>
                <a:gs pos="90000">
                  <a:schemeClr val="bg1">
                    <a:lumMod val="75000"/>
                  </a:schemeClr>
                </a:gs>
              </a:gsLst>
              <a:lin ang="8100000" scaled="0"/>
            </a:gradFill>
            <a:ln>
              <a:noFill/>
            </a:ln>
            <a:scene3d>
              <a:camera prst="orthographicFront"/>
              <a:lightRig rig="threePt" dir="t">
                <a:rot lat="0" lon="0" rev="4200000"/>
              </a:lightRig>
            </a:scene3d>
            <a:sp3d>
              <a:bevelT h="25400" prst="hardEdge"/>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lnSpcReduction="10000"/>
            </a:bodyPr>
            <a:lstStyle/>
            <a:p>
              <a:pPr algn="ctr"/>
              <a:r>
                <a:rPr lang="zh-CN" altLang="en-US" sz="8800" dirty="0">
                  <a:gradFill>
                    <a:gsLst>
                      <a:gs pos="100000">
                        <a:schemeClr val="bg1">
                          <a:lumMod val="50000"/>
                        </a:schemeClr>
                      </a:gs>
                      <a:gs pos="0">
                        <a:schemeClr val="bg1">
                          <a:lumMod val="95000"/>
                        </a:schemeClr>
                      </a:gs>
                    </a:gsLst>
                    <a:lin ang="2700000" scaled="0"/>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夏</a:t>
              </a:r>
            </a:p>
          </p:txBody>
        </p:sp>
        <p:sp>
          <p:nvSpPr>
            <p:cNvPr id="9" name="矩形 8">
              <a:extLst>
                <a:ext uri="{FF2B5EF4-FFF2-40B4-BE49-F238E27FC236}">
                  <a16:creationId xmlns:a16="http://schemas.microsoft.com/office/drawing/2014/main" id="{C01B912E-C43E-4A74-9327-54C3F6D4B022}"/>
                </a:ext>
              </a:extLst>
            </p:cNvPr>
            <p:cNvSpPr/>
            <p:nvPr/>
          </p:nvSpPr>
          <p:spPr>
            <a:xfrm rot="18900000">
              <a:off x="675605" y="1650770"/>
              <a:ext cx="2113717" cy="2345008"/>
            </a:xfrm>
            <a:prstGeom prst="rect">
              <a:avLst/>
            </a:prstGeom>
            <a:gradFill>
              <a:gsLst>
                <a:gs pos="0">
                  <a:schemeClr val="tx1">
                    <a:lumMod val="50000"/>
                    <a:lumOff val="50000"/>
                    <a:alpha val="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商">
              <a:extLst>
                <a:ext uri="{FF2B5EF4-FFF2-40B4-BE49-F238E27FC236}">
                  <a16:creationId xmlns:a16="http://schemas.microsoft.com/office/drawing/2014/main" id="{7FA3D7CA-F164-4B50-A183-DCBB5A3739DC}"/>
                </a:ext>
              </a:extLst>
            </p:cNvPr>
            <p:cNvSpPr>
              <a:spLocks noChangeAspect="1"/>
            </p:cNvSpPr>
            <p:nvPr/>
          </p:nvSpPr>
          <p:spPr>
            <a:xfrm>
              <a:off x="1640114" y="1246877"/>
              <a:ext cx="1657664" cy="165766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108000" tIns="0" rIns="0" bIns="0" rtlCol="0" anchor="ctr" anchorCtr="1">
              <a:noAutofit/>
            </a:bodyPr>
            <a:lstStyle/>
            <a:p>
              <a:pPr algn="ctr"/>
              <a:r>
                <a:rPr lang="zh-CN" altLang="en-US" sz="115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商</a:t>
              </a:r>
            </a:p>
          </p:txBody>
        </p:sp>
        <p:sp>
          <p:nvSpPr>
            <p:cNvPr id="11" name="矩形 10">
              <a:extLst>
                <a:ext uri="{FF2B5EF4-FFF2-40B4-BE49-F238E27FC236}">
                  <a16:creationId xmlns:a16="http://schemas.microsoft.com/office/drawing/2014/main" id="{102950C9-C464-4A7D-9961-98EA275A88C8}"/>
                </a:ext>
              </a:extLst>
            </p:cNvPr>
            <p:cNvSpPr/>
            <p:nvPr/>
          </p:nvSpPr>
          <p:spPr>
            <a:xfrm rot="18900000">
              <a:off x="2651547" y="567613"/>
              <a:ext cx="2113717" cy="279022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周">
              <a:extLst>
                <a:ext uri="{FF2B5EF4-FFF2-40B4-BE49-F238E27FC236}">
                  <a16:creationId xmlns:a16="http://schemas.microsoft.com/office/drawing/2014/main" id="{FD62B558-3A4D-4CEE-9D0E-83E02FD7040F}"/>
                </a:ext>
              </a:extLst>
            </p:cNvPr>
            <p:cNvSpPr>
              <a:spLocks noChangeAspect="1"/>
            </p:cNvSpPr>
            <p:nvPr/>
          </p:nvSpPr>
          <p:spPr>
            <a:xfrm>
              <a:off x="3474773" y="242902"/>
              <a:ext cx="1976491" cy="1976491"/>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92500" lnSpcReduction="20000"/>
            </a:bodyPr>
            <a:lstStyle/>
            <a:p>
              <a:pPr algn="ctr"/>
              <a:r>
                <a:rPr lang="zh-CN" altLang="en-US" sz="158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周</a:t>
              </a:r>
            </a:p>
          </p:txBody>
        </p:sp>
        <p:sp>
          <p:nvSpPr>
            <p:cNvPr id="13" name="矩形 12">
              <a:extLst>
                <a:ext uri="{FF2B5EF4-FFF2-40B4-BE49-F238E27FC236}">
                  <a16:creationId xmlns:a16="http://schemas.microsoft.com/office/drawing/2014/main" id="{DF43442F-C913-459D-A967-B79AE9355379}"/>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秦">
              <a:extLst>
                <a:ext uri="{FF2B5EF4-FFF2-40B4-BE49-F238E27FC236}">
                  <a16:creationId xmlns:a16="http://schemas.microsoft.com/office/drawing/2014/main" id="{CF644840-958B-4304-9247-3A4A13C6DDE8}"/>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96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秦</a:t>
              </a:r>
            </a:p>
          </p:txBody>
        </p:sp>
        <p:sp>
          <p:nvSpPr>
            <p:cNvPr id="15" name="矩形 14">
              <a:extLst>
                <a:ext uri="{FF2B5EF4-FFF2-40B4-BE49-F238E27FC236}">
                  <a16:creationId xmlns:a16="http://schemas.microsoft.com/office/drawing/2014/main" id="{5690872E-CFCE-45F5-BB55-F2A9A3428E6D}"/>
                </a:ext>
              </a:extLst>
            </p:cNvPr>
            <p:cNvSpPr/>
            <p:nvPr/>
          </p:nvSpPr>
          <p:spPr>
            <a:xfrm rot="18900000">
              <a:off x="5982096" y="1183145"/>
              <a:ext cx="2113717" cy="2512588"/>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西汉">
              <a:extLst>
                <a:ext uri="{FF2B5EF4-FFF2-40B4-BE49-F238E27FC236}">
                  <a16:creationId xmlns:a16="http://schemas.microsoft.com/office/drawing/2014/main" id="{2D53FFCF-1C2E-4474-8559-65A60D92A395}"/>
                </a:ext>
              </a:extLst>
            </p:cNvPr>
            <p:cNvSpPr>
              <a:spLocks noChangeAspect="1"/>
            </p:cNvSpPr>
            <p:nvPr/>
          </p:nvSpPr>
          <p:spPr>
            <a:xfrm>
              <a:off x="6899012" y="790377"/>
              <a:ext cx="1773620" cy="1773620"/>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60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西汉</a:t>
              </a:r>
            </a:p>
          </p:txBody>
        </p:sp>
        <p:sp>
          <p:nvSpPr>
            <p:cNvPr id="17" name="矩形 16">
              <a:extLst>
                <a:ext uri="{FF2B5EF4-FFF2-40B4-BE49-F238E27FC236}">
                  <a16:creationId xmlns:a16="http://schemas.microsoft.com/office/drawing/2014/main" id="{809C8F5A-BF6E-499D-82F1-F50B326F03BE}"/>
                </a:ext>
              </a:extLst>
            </p:cNvPr>
            <p:cNvSpPr/>
            <p:nvPr/>
          </p:nvSpPr>
          <p:spPr>
            <a:xfrm rot="18900000">
              <a:off x="8676367" y="1782256"/>
              <a:ext cx="669149" cy="895780"/>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新朝">
              <a:extLst>
                <a:ext uri="{FF2B5EF4-FFF2-40B4-BE49-F238E27FC236}">
                  <a16:creationId xmlns:a16="http://schemas.microsoft.com/office/drawing/2014/main" id="{37223312-E80B-4AD4-A11D-7CDE928C87A9}"/>
                </a:ext>
              </a:extLst>
            </p:cNvPr>
            <p:cNvSpPr>
              <a:spLocks noChangeAspect="1"/>
            </p:cNvSpPr>
            <p:nvPr/>
          </p:nvSpPr>
          <p:spPr>
            <a:xfrm>
              <a:off x="8927497" y="1677187"/>
              <a:ext cx="634092" cy="63409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6000" rIns="36000" bIns="36000" rtlCol="0" anchor="ctr" anchorCtr="1">
              <a:normAutofit/>
            </a:bodyPr>
            <a:lstStyle/>
            <a:p>
              <a:pPr algn="ctr"/>
              <a:r>
                <a:rPr lang="zh-CN" altLang="en-US"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新朝</a:t>
              </a:r>
            </a:p>
          </p:txBody>
        </p:sp>
        <p:sp>
          <p:nvSpPr>
            <p:cNvPr id="19" name="矩形 18">
              <a:extLst>
                <a:ext uri="{FF2B5EF4-FFF2-40B4-BE49-F238E27FC236}">
                  <a16:creationId xmlns:a16="http://schemas.microsoft.com/office/drawing/2014/main" id="{6AA1E3F6-815E-4DB4-B50F-AE3CC4310ADF}"/>
                </a:ext>
              </a:extLst>
            </p:cNvPr>
            <p:cNvSpPr/>
            <p:nvPr/>
          </p:nvSpPr>
          <p:spPr>
            <a:xfrm rot="18900000">
              <a:off x="8389647" y="517597"/>
              <a:ext cx="833352" cy="88885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玄汉">
              <a:extLst>
                <a:ext uri="{FF2B5EF4-FFF2-40B4-BE49-F238E27FC236}">
                  <a16:creationId xmlns:a16="http://schemas.microsoft.com/office/drawing/2014/main" id="{C221CF81-6AE5-4C1B-826D-6E4A1996E0BC}"/>
                </a:ext>
              </a:extLst>
            </p:cNvPr>
            <p:cNvSpPr>
              <a:spLocks noChangeAspect="1"/>
            </p:cNvSpPr>
            <p:nvPr/>
          </p:nvSpPr>
          <p:spPr>
            <a:xfrm>
              <a:off x="8773767" y="349727"/>
              <a:ext cx="634092" cy="63409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6000" rIns="36000" bIns="36000" rtlCol="0" anchor="ctr" anchorCtr="1">
              <a:noAutofit/>
            </a:bodyPr>
            <a:lstStyle/>
            <a:p>
              <a:pPr algn="ctr"/>
              <a:r>
                <a:rPr lang="zh-CN" altLang="en-US" sz="20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玄汉</a:t>
              </a:r>
            </a:p>
          </p:txBody>
        </p:sp>
        <p:sp>
          <p:nvSpPr>
            <p:cNvPr id="21" name="矩形 20">
              <a:extLst>
                <a:ext uri="{FF2B5EF4-FFF2-40B4-BE49-F238E27FC236}">
                  <a16:creationId xmlns:a16="http://schemas.microsoft.com/office/drawing/2014/main" id="{656DEE3D-FD5B-4AB7-8886-0C2548A0A7F8}"/>
                </a:ext>
              </a:extLst>
            </p:cNvPr>
            <p:cNvSpPr/>
            <p:nvPr/>
          </p:nvSpPr>
          <p:spPr>
            <a:xfrm rot="18900000">
              <a:off x="8589535" y="1253412"/>
              <a:ext cx="2113717" cy="194117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东汉">
              <a:extLst>
                <a:ext uri="{FF2B5EF4-FFF2-40B4-BE49-F238E27FC236}">
                  <a16:creationId xmlns:a16="http://schemas.microsoft.com/office/drawing/2014/main" id="{6D22F267-EDCD-44FD-A88F-5B6FDBAFD55E}"/>
                </a:ext>
              </a:extLst>
            </p:cNvPr>
            <p:cNvSpPr>
              <a:spLocks noChangeAspect="1"/>
            </p:cNvSpPr>
            <p:nvPr/>
          </p:nvSpPr>
          <p:spPr>
            <a:xfrm>
              <a:off x="9693183" y="790377"/>
              <a:ext cx="1371102" cy="137110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48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东汉</a:t>
              </a:r>
            </a:p>
          </p:txBody>
        </p:sp>
        <p:sp>
          <p:nvSpPr>
            <p:cNvPr id="23" name="矩形 22">
              <a:extLst>
                <a:ext uri="{FF2B5EF4-FFF2-40B4-BE49-F238E27FC236}">
                  <a16:creationId xmlns:a16="http://schemas.microsoft.com/office/drawing/2014/main" id="{F7453F2C-1D82-4D9B-8D0C-4805279BF1E8}"/>
                </a:ext>
              </a:extLst>
            </p:cNvPr>
            <p:cNvSpPr/>
            <p:nvPr/>
          </p:nvSpPr>
          <p:spPr>
            <a:xfrm rot="18900000">
              <a:off x="10739734" y="309323"/>
              <a:ext cx="994272" cy="129061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三国">
              <a:extLst>
                <a:ext uri="{FF2B5EF4-FFF2-40B4-BE49-F238E27FC236}">
                  <a16:creationId xmlns:a16="http://schemas.microsoft.com/office/drawing/2014/main" id="{F56C7C7A-68E9-42CD-A681-73DDDB3F8660}"/>
                </a:ext>
              </a:extLst>
            </p:cNvPr>
            <p:cNvSpPr>
              <a:spLocks noChangeAspect="1"/>
            </p:cNvSpPr>
            <p:nvPr/>
          </p:nvSpPr>
          <p:spPr>
            <a:xfrm>
              <a:off x="11122118" y="146801"/>
              <a:ext cx="916968" cy="916968"/>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6000" rIns="36000" bIns="36000" rtlCol="0" anchor="ctr" anchorCtr="1">
              <a:normAutofit/>
            </a:bodyPr>
            <a:lstStyle/>
            <a:p>
              <a:pPr algn="ctr"/>
              <a:r>
                <a:rPr lang="zh-CN" altLang="en-US" sz="28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三国</a:t>
              </a:r>
            </a:p>
          </p:txBody>
        </p:sp>
        <p:sp>
          <p:nvSpPr>
            <p:cNvPr id="25" name="矩形 24">
              <a:extLst>
                <a:ext uri="{FF2B5EF4-FFF2-40B4-BE49-F238E27FC236}">
                  <a16:creationId xmlns:a16="http://schemas.microsoft.com/office/drawing/2014/main" id="{46452C77-C13F-4CDA-A1D1-1BD90102F81C}"/>
                </a:ext>
              </a:extLst>
            </p:cNvPr>
            <p:cNvSpPr/>
            <p:nvPr/>
          </p:nvSpPr>
          <p:spPr>
            <a:xfrm rot="18900000">
              <a:off x="-1019764" y="4419360"/>
              <a:ext cx="2113717" cy="1627440"/>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晋">
              <a:extLst>
                <a:ext uri="{FF2B5EF4-FFF2-40B4-BE49-F238E27FC236}">
                  <a16:creationId xmlns:a16="http://schemas.microsoft.com/office/drawing/2014/main" id="{B405A692-C015-4284-AEEB-95240ADCF124}"/>
                </a:ext>
              </a:extLst>
            </p:cNvPr>
            <p:cNvSpPr>
              <a:spLocks noChangeAspect="1"/>
            </p:cNvSpPr>
            <p:nvPr/>
          </p:nvSpPr>
          <p:spPr>
            <a:xfrm>
              <a:off x="187740" y="3910380"/>
              <a:ext cx="1156871" cy="1156871"/>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92500" lnSpcReduction="10000"/>
            </a:bodyPr>
            <a:lstStyle/>
            <a:p>
              <a:pPr algn="ctr"/>
              <a:r>
                <a:rPr lang="zh-CN" altLang="en-US" sz="80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晋</a:t>
              </a:r>
            </a:p>
          </p:txBody>
        </p:sp>
        <p:sp>
          <p:nvSpPr>
            <p:cNvPr id="27" name="矩形 26">
              <a:extLst>
                <a:ext uri="{FF2B5EF4-FFF2-40B4-BE49-F238E27FC236}">
                  <a16:creationId xmlns:a16="http://schemas.microsoft.com/office/drawing/2014/main" id="{ADEB0B52-FB97-4506-8348-DA558CDDE41C}"/>
                </a:ext>
              </a:extLst>
            </p:cNvPr>
            <p:cNvSpPr/>
            <p:nvPr/>
          </p:nvSpPr>
          <p:spPr>
            <a:xfrm rot="18900000">
              <a:off x="1056650" y="3592951"/>
              <a:ext cx="1069590" cy="118250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南北">
              <a:extLst>
                <a:ext uri="{FF2B5EF4-FFF2-40B4-BE49-F238E27FC236}">
                  <a16:creationId xmlns:a16="http://schemas.microsoft.com/office/drawing/2014/main" id="{03A5062A-EAE2-4983-8003-F7D9790BD70A}"/>
                </a:ext>
              </a:extLst>
            </p:cNvPr>
            <p:cNvSpPr>
              <a:spLocks noChangeAspect="1"/>
            </p:cNvSpPr>
            <p:nvPr/>
          </p:nvSpPr>
          <p:spPr>
            <a:xfrm>
              <a:off x="1543995" y="3388935"/>
              <a:ext cx="831291" cy="831291"/>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6000" rIns="36000" bIns="36000" rtlCol="0" anchor="ctr" anchorCtr="1">
              <a:noAutofit/>
            </a:bodyPr>
            <a:lstStyle/>
            <a:p>
              <a:pPr algn="ctr"/>
              <a:r>
                <a:rPr lang="zh-CN" altLang="en-US" sz="28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南北</a:t>
              </a:r>
            </a:p>
          </p:txBody>
        </p:sp>
        <p:sp>
          <p:nvSpPr>
            <p:cNvPr id="29" name="矩形 28">
              <a:extLst>
                <a:ext uri="{FF2B5EF4-FFF2-40B4-BE49-F238E27FC236}">
                  <a16:creationId xmlns:a16="http://schemas.microsoft.com/office/drawing/2014/main" id="{9C249EB9-DF5D-4240-8A0B-2CC4800B7AEF}"/>
                </a:ext>
              </a:extLst>
            </p:cNvPr>
            <p:cNvSpPr/>
            <p:nvPr/>
          </p:nvSpPr>
          <p:spPr>
            <a:xfrm rot="18900000">
              <a:off x="395663" y="5167221"/>
              <a:ext cx="2113717" cy="1994638"/>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隋">
              <a:extLst>
                <a:ext uri="{FF2B5EF4-FFF2-40B4-BE49-F238E27FC236}">
                  <a16:creationId xmlns:a16="http://schemas.microsoft.com/office/drawing/2014/main" id="{2FED91B3-A2D8-48EB-8AB3-A6C550B84A8C}"/>
                </a:ext>
              </a:extLst>
            </p:cNvPr>
            <p:cNvSpPr>
              <a:spLocks noChangeAspect="1"/>
            </p:cNvSpPr>
            <p:nvPr/>
          </p:nvSpPr>
          <p:spPr>
            <a:xfrm>
              <a:off x="1487128" y="4712017"/>
              <a:ext cx="1420753" cy="1420753"/>
            </a:xfrm>
            <a:prstGeom prst="rect">
              <a:avLst/>
            </a:prstGeom>
            <a:gradFill>
              <a:gsLst>
                <a:gs pos="0">
                  <a:schemeClr val="bg1"/>
                </a:gs>
                <a:gs pos="90000">
                  <a:schemeClr val="bg1">
                    <a:lumMod val="75000"/>
                  </a:schemeClr>
                </a:gs>
              </a:gsLst>
              <a:lin ang="8100000" scaled="0"/>
            </a:gradFill>
            <a:ln>
              <a:noFill/>
            </a:ln>
            <a:scene3d>
              <a:camera prst="orthographicFront"/>
              <a:lightRig rig="threePt" dir="t">
                <a:rot lat="0" lon="0" rev="4200000"/>
              </a:lightRig>
            </a:scene3d>
            <a:sp3d>
              <a:bevelT h="25400" prst="hardEdge"/>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lnSpcReduction="10000"/>
            </a:bodyPr>
            <a:lstStyle/>
            <a:p>
              <a:pPr algn="ctr"/>
              <a:r>
                <a:rPr lang="zh-CN" altLang="en-US" sz="9600" dirty="0">
                  <a:gradFill>
                    <a:gsLst>
                      <a:gs pos="100000">
                        <a:schemeClr val="bg1">
                          <a:lumMod val="50000"/>
                        </a:schemeClr>
                      </a:gs>
                      <a:gs pos="0">
                        <a:schemeClr val="bg1">
                          <a:lumMod val="95000"/>
                        </a:schemeClr>
                      </a:gs>
                    </a:gsLst>
                    <a:lin ang="2700000" scaled="0"/>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隋</a:t>
              </a:r>
            </a:p>
          </p:txBody>
        </p:sp>
        <p:sp>
          <p:nvSpPr>
            <p:cNvPr id="31" name="矩形 30">
              <a:extLst>
                <a:ext uri="{FF2B5EF4-FFF2-40B4-BE49-F238E27FC236}">
                  <a16:creationId xmlns:a16="http://schemas.microsoft.com/office/drawing/2014/main" id="{5829A881-4369-4FFD-874E-42515B6A35CC}"/>
                </a:ext>
              </a:extLst>
            </p:cNvPr>
            <p:cNvSpPr/>
            <p:nvPr/>
          </p:nvSpPr>
          <p:spPr>
            <a:xfrm rot="18900000">
              <a:off x="2425608" y="3319596"/>
              <a:ext cx="2113717" cy="3304004"/>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唐">
              <a:extLst>
                <a:ext uri="{FF2B5EF4-FFF2-40B4-BE49-F238E27FC236}">
                  <a16:creationId xmlns:a16="http://schemas.microsoft.com/office/drawing/2014/main" id="{ED67A8AF-8D44-4525-BC86-FABACA3B487F}"/>
                </a:ext>
              </a:extLst>
            </p:cNvPr>
            <p:cNvSpPr>
              <a:spLocks noChangeAspect="1"/>
            </p:cNvSpPr>
            <p:nvPr/>
          </p:nvSpPr>
          <p:spPr>
            <a:xfrm>
              <a:off x="3050398" y="3056144"/>
              <a:ext cx="2336621" cy="2336621"/>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92500" lnSpcReduction="10000"/>
            </a:bodyPr>
            <a:lstStyle/>
            <a:p>
              <a:pPr algn="ctr"/>
              <a:r>
                <a:rPr lang="zh-CN" altLang="en-US" sz="17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唐</a:t>
              </a:r>
            </a:p>
          </p:txBody>
        </p:sp>
        <p:sp>
          <p:nvSpPr>
            <p:cNvPr id="33" name="矩形 32">
              <a:extLst>
                <a:ext uri="{FF2B5EF4-FFF2-40B4-BE49-F238E27FC236}">
                  <a16:creationId xmlns:a16="http://schemas.microsoft.com/office/drawing/2014/main" id="{F61D4193-2186-4081-8D51-357682B985CF}"/>
                </a:ext>
              </a:extLst>
            </p:cNvPr>
            <p:cNvSpPr/>
            <p:nvPr/>
          </p:nvSpPr>
          <p:spPr>
            <a:xfrm rot="18900000">
              <a:off x="5031451" y="4181708"/>
              <a:ext cx="1030633" cy="95238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五代">
              <a:extLst>
                <a:ext uri="{FF2B5EF4-FFF2-40B4-BE49-F238E27FC236}">
                  <a16:creationId xmlns:a16="http://schemas.microsoft.com/office/drawing/2014/main" id="{B4178B68-12D8-47B9-9A7D-8D36A28A762E}"/>
                </a:ext>
              </a:extLst>
            </p:cNvPr>
            <p:cNvSpPr>
              <a:spLocks noChangeAspect="1"/>
            </p:cNvSpPr>
            <p:nvPr/>
          </p:nvSpPr>
          <p:spPr>
            <a:xfrm>
              <a:off x="5569545" y="3956552"/>
              <a:ext cx="672083" cy="672083"/>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6000" rIns="36000" bIns="36000" rtlCol="0" anchor="ctr" anchorCtr="1">
              <a:normAutofit/>
            </a:bodyPr>
            <a:lstStyle/>
            <a:p>
              <a:pPr algn="ctr"/>
              <a:r>
                <a:rPr lang="zh-CN" altLang="en-US" sz="20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五代</a:t>
              </a:r>
            </a:p>
          </p:txBody>
        </p:sp>
        <p:sp>
          <p:nvSpPr>
            <p:cNvPr id="35" name="矩形 34">
              <a:extLst>
                <a:ext uri="{FF2B5EF4-FFF2-40B4-BE49-F238E27FC236}">
                  <a16:creationId xmlns:a16="http://schemas.microsoft.com/office/drawing/2014/main" id="{0E9A0252-D5C0-484F-824E-C1E4E3966200}"/>
                </a:ext>
              </a:extLst>
            </p:cNvPr>
            <p:cNvSpPr/>
            <p:nvPr/>
          </p:nvSpPr>
          <p:spPr>
            <a:xfrm rot="18900000">
              <a:off x="6034248" y="4812719"/>
              <a:ext cx="815668" cy="902654"/>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十国">
              <a:extLst>
                <a:ext uri="{FF2B5EF4-FFF2-40B4-BE49-F238E27FC236}">
                  <a16:creationId xmlns:a16="http://schemas.microsoft.com/office/drawing/2014/main" id="{C5A3639E-31B1-48EF-A3EB-879373F6EB4F}"/>
                </a:ext>
              </a:extLst>
            </p:cNvPr>
            <p:cNvSpPr>
              <a:spLocks noChangeAspect="1"/>
            </p:cNvSpPr>
            <p:nvPr/>
          </p:nvSpPr>
          <p:spPr>
            <a:xfrm>
              <a:off x="6413767" y="4656526"/>
              <a:ext cx="634092" cy="63409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6000" rIns="36000" bIns="36000" rtlCol="0" anchor="ctr" anchorCtr="1">
              <a:noAutofit/>
            </a:bodyPr>
            <a:lstStyle/>
            <a:p>
              <a:pPr algn="ctr"/>
              <a:r>
                <a:rPr lang="zh-CN" altLang="en-US" sz="20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十国</a:t>
              </a:r>
            </a:p>
          </p:txBody>
        </p:sp>
        <p:sp>
          <p:nvSpPr>
            <p:cNvPr id="37" name="矩形 36">
              <a:extLst>
                <a:ext uri="{FF2B5EF4-FFF2-40B4-BE49-F238E27FC236}">
                  <a16:creationId xmlns:a16="http://schemas.microsoft.com/office/drawing/2014/main" id="{750CE08D-F190-4D3C-997B-B7CC35370868}"/>
                </a:ext>
              </a:extLst>
            </p:cNvPr>
            <p:cNvSpPr/>
            <p:nvPr/>
          </p:nvSpPr>
          <p:spPr>
            <a:xfrm rot="18900000">
              <a:off x="8580374" y="2738264"/>
              <a:ext cx="2113717" cy="3159516"/>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宋">
              <a:extLst>
                <a:ext uri="{FF2B5EF4-FFF2-40B4-BE49-F238E27FC236}">
                  <a16:creationId xmlns:a16="http://schemas.microsoft.com/office/drawing/2014/main" id="{A1661B02-6AF7-44BC-B676-92B3145C452E}"/>
                </a:ext>
              </a:extLst>
            </p:cNvPr>
            <p:cNvSpPr>
              <a:spLocks noChangeAspect="1"/>
            </p:cNvSpPr>
            <p:nvPr/>
          </p:nvSpPr>
          <p:spPr>
            <a:xfrm>
              <a:off x="9279101" y="2466132"/>
              <a:ext cx="2216251" cy="2216251"/>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92500" lnSpcReduction="10000"/>
            </a:bodyPr>
            <a:lstStyle/>
            <a:p>
              <a:pPr algn="ctr"/>
              <a:r>
                <a:rPr lang="zh-CN" altLang="en-US" sz="167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宋</a:t>
              </a:r>
            </a:p>
          </p:txBody>
        </p:sp>
        <p:sp>
          <p:nvSpPr>
            <p:cNvPr id="39" name="矩形 38">
              <a:extLst>
                <a:ext uri="{FF2B5EF4-FFF2-40B4-BE49-F238E27FC236}">
                  <a16:creationId xmlns:a16="http://schemas.microsoft.com/office/drawing/2014/main" id="{ADE04723-B30C-46A7-9867-DC6B47A9AA72}"/>
                </a:ext>
              </a:extLst>
            </p:cNvPr>
            <p:cNvSpPr/>
            <p:nvPr/>
          </p:nvSpPr>
          <p:spPr>
            <a:xfrm rot="18900000">
              <a:off x="3728945" y="5984438"/>
              <a:ext cx="2113717" cy="175758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元">
              <a:extLst>
                <a:ext uri="{FF2B5EF4-FFF2-40B4-BE49-F238E27FC236}">
                  <a16:creationId xmlns:a16="http://schemas.microsoft.com/office/drawing/2014/main" id="{4C9954C3-8101-4D0C-935E-9212AA4F3EBB}"/>
                </a:ext>
              </a:extLst>
            </p:cNvPr>
            <p:cNvSpPr>
              <a:spLocks noChangeAspect="1"/>
            </p:cNvSpPr>
            <p:nvPr/>
          </p:nvSpPr>
          <p:spPr>
            <a:xfrm>
              <a:off x="4902596" y="5491736"/>
              <a:ext cx="1257435" cy="1257435"/>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92500" lnSpcReduction="10000"/>
            </a:bodyPr>
            <a:lstStyle/>
            <a:p>
              <a:pPr algn="ctr"/>
              <a:r>
                <a:rPr lang="zh-CN" altLang="en-US" sz="88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元</a:t>
              </a:r>
            </a:p>
          </p:txBody>
        </p:sp>
        <p:sp>
          <p:nvSpPr>
            <p:cNvPr id="41" name="矩形 40">
              <a:extLst>
                <a:ext uri="{FF2B5EF4-FFF2-40B4-BE49-F238E27FC236}">
                  <a16:creationId xmlns:a16="http://schemas.microsoft.com/office/drawing/2014/main" id="{0C126EFA-C72B-4F8A-B756-44592C9AE41E}"/>
                </a:ext>
              </a:extLst>
            </p:cNvPr>
            <p:cNvSpPr/>
            <p:nvPr/>
          </p:nvSpPr>
          <p:spPr>
            <a:xfrm rot="18900000">
              <a:off x="6345755" y="4317331"/>
              <a:ext cx="2113717" cy="2639406"/>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明">
              <a:extLst>
                <a:ext uri="{FF2B5EF4-FFF2-40B4-BE49-F238E27FC236}">
                  <a16:creationId xmlns:a16="http://schemas.microsoft.com/office/drawing/2014/main" id="{12CFD7A7-AFFE-4685-B09F-4C0FFACD6188}"/>
                </a:ext>
              </a:extLst>
            </p:cNvPr>
            <p:cNvSpPr>
              <a:spLocks noChangeAspect="1"/>
            </p:cNvSpPr>
            <p:nvPr/>
          </p:nvSpPr>
          <p:spPr>
            <a:xfrm>
              <a:off x="7213361" y="3956551"/>
              <a:ext cx="1858067" cy="185806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108000" tIns="0" rIns="0" bIns="0" rtlCol="0" anchor="ctr" anchorCtr="1">
              <a:noAutofit/>
            </a:bodyPr>
            <a:lstStyle/>
            <a:p>
              <a:pPr algn="ctr"/>
              <a:r>
                <a:rPr lang="zh-CN" altLang="en-US" sz="126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明</a:t>
              </a:r>
            </a:p>
          </p:txBody>
        </p:sp>
        <p:sp>
          <p:nvSpPr>
            <p:cNvPr id="43" name="矩形 42">
              <a:extLst>
                <a:ext uri="{FF2B5EF4-FFF2-40B4-BE49-F238E27FC236}">
                  <a16:creationId xmlns:a16="http://schemas.microsoft.com/office/drawing/2014/main" id="{CA4BCE0F-7094-4493-B462-1D2CC0D89AE3}"/>
                </a:ext>
              </a:extLst>
            </p:cNvPr>
            <p:cNvSpPr/>
            <p:nvPr/>
          </p:nvSpPr>
          <p:spPr>
            <a:xfrm rot="18900000">
              <a:off x="9309878" y="5296082"/>
              <a:ext cx="2113717" cy="236494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清">
              <a:extLst>
                <a:ext uri="{FF2B5EF4-FFF2-40B4-BE49-F238E27FC236}">
                  <a16:creationId xmlns:a16="http://schemas.microsoft.com/office/drawing/2014/main" id="{2242041D-6CBB-4315-A209-E305FAC44220}"/>
                </a:ext>
              </a:extLst>
            </p:cNvPr>
            <p:cNvSpPr>
              <a:spLocks noChangeAspect="1"/>
            </p:cNvSpPr>
            <p:nvPr/>
          </p:nvSpPr>
          <p:spPr>
            <a:xfrm>
              <a:off x="10269516" y="4897238"/>
              <a:ext cx="1675828" cy="1675828"/>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92500" lnSpcReduction="10000"/>
            </a:bodyPr>
            <a:lstStyle/>
            <a:p>
              <a:pPr algn="ctr"/>
              <a:r>
                <a:rPr lang="zh-CN" altLang="en-US" sz="119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清</a:t>
              </a:r>
            </a:p>
          </p:txBody>
        </p:sp>
      </p:grpSp>
    </p:spTree>
    <p:extLst>
      <p:ext uri="{BB962C8B-B14F-4D97-AF65-F5344CB8AC3E}">
        <p14:creationId xmlns:p14="http://schemas.microsoft.com/office/powerpoint/2010/main" val="1064805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25000">
              <a:schemeClr val="bg1"/>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pic>
        <p:nvPicPr>
          <p:cNvPr id="29" name="纸质纹理" descr="图片包含 雨, 站, 男人, 年轻&#10;&#10;描述已自动生成">
            <a:extLst>
              <a:ext uri="{FF2B5EF4-FFF2-40B4-BE49-F238E27FC236}">
                <a16:creationId xmlns:a16="http://schemas.microsoft.com/office/drawing/2014/main" id="{CB2D29E5-9155-45F7-9F63-AC870066A1D1}"/>
              </a:ext>
            </a:extLst>
          </p:cNvPr>
          <p:cNvPicPr>
            <a:picLocks noChangeAspect="1"/>
          </p:cNvPicPr>
          <p:nvPr userDrawn="1"/>
        </p:nvPicPr>
        <p:blipFill>
          <a:blip r:embed="rId2" cstate="screen">
            <a:alphaModFix amt="50000"/>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t="22760" b="20990"/>
          <a:stretch>
            <a:fillRect/>
          </a:stretch>
        </p:blipFill>
        <p:spPr>
          <a:xfrm>
            <a:off x="-2" y="0"/>
            <a:ext cx="12192000" cy="6857997"/>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sp>
        <p:nvSpPr>
          <p:cNvPr id="2" name="矩形 1"/>
          <p:cNvSpPr/>
          <p:nvPr userDrawn="1"/>
        </p:nvSpPr>
        <p:spPr>
          <a:xfrm>
            <a:off x="0" y="0"/>
            <a:ext cx="12192000" cy="6902450"/>
          </a:xfrm>
          <a:prstGeom prst="rect">
            <a:avLst/>
          </a:prstGeom>
          <a:gradFill>
            <a:gsLst>
              <a:gs pos="18000">
                <a:schemeClr val="bg1">
                  <a:alpha val="0"/>
                </a:schemeClr>
              </a:gs>
              <a:gs pos="100000">
                <a:srgbClr val="CECAC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E05404C3-37F5-4A21-BBCE-5FEA55FF098C}"/>
              </a:ext>
            </a:extLst>
          </p:cNvPr>
          <p:cNvGrpSpPr/>
          <p:nvPr userDrawn="1"/>
        </p:nvGrpSpPr>
        <p:grpSpPr>
          <a:xfrm>
            <a:off x="0" y="5169176"/>
            <a:ext cx="2016005" cy="2215991"/>
            <a:chOff x="0" y="4705786"/>
            <a:chExt cx="2016005" cy="2215991"/>
          </a:xfrm>
        </p:grpSpPr>
        <p:sp>
          <p:nvSpPr>
            <p:cNvPr id="6" name="中">
              <a:extLst>
                <a:ext uri="{FF2B5EF4-FFF2-40B4-BE49-F238E27FC236}">
                  <a16:creationId xmlns:a16="http://schemas.microsoft.com/office/drawing/2014/main" id="{401DEE00-0BCD-4FE2-BEF8-94689BA9415E}"/>
                </a:ext>
              </a:extLst>
            </p:cNvPr>
            <p:cNvSpPr txBox="1"/>
            <p:nvPr/>
          </p:nvSpPr>
          <p:spPr>
            <a:xfrm>
              <a:off x="30811" y="4705786"/>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宋体 CN SemiBold" panose="02020600000000000000" pitchFamily="18" charset="-122"/>
                  <a:ea typeface="思源宋体 CN SemiBold" panose="02020600000000000000" pitchFamily="18" charset="-122"/>
                </a:rPr>
                <a:t>中</a:t>
              </a:r>
            </a:p>
          </p:txBody>
        </p:sp>
        <p:sp>
          <p:nvSpPr>
            <p:cNvPr id="7" name="秦">
              <a:extLst>
                <a:ext uri="{FF2B5EF4-FFF2-40B4-BE49-F238E27FC236}">
                  <a16:creationId xmlns:a16="http://schemas.microsoft.com/office/drawing/2014/main" id="{19C25F9B-1B05-47EE-83E0-05F9FC01AEE3}"/>
                </a:ext>
              </a:extLst>
            </p:cNvPr>
            <p:cNvSpPr>
              <a:spLocks noChangeAspect="1"/>
            </p:cNvSpPr>
            <p:nvPr/>
          </p:nvSpPr>
          <p:spPr>
            <a:xfrm>
              <a:off x="0" y="5995144"/>
              <a:ext cx="2016005" cy="44391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 name="组合 7">
            <a:extLst>
              <a:ext uri="{FF2B5EF4-FFF2-40B4-BE49-F238E27FC236}">
                <a16:creationId xmlns:a16="http://schemas.microsoft.com/office/drawing/2014/main" id="{EA1B8912-1EBB-48C1-91C8-37CB1D4C412B}"/>
              </a:ext>
            </a:extLst>
          </p:cNvPr>
          <p:cNvGrpSpPr/>
          <p:nvPr userDrawn="1"/>
        </p:nvGrpSpPr>
        <p:grpSpPr>
          <a:xfrm>
            <a:off x="2034632" y="5282258"/>
            <a:ext cx="2016005" cy="2215991"/>
            <a:chOff x="2034632" y="5396360"/>
            <a:chExt cx="2016005" cy="2215991"/>
          </a:xfrm>
        </p:grpSpPr>
        <p:sp>
          <p:nvSpPr>
            <p:cNvPr id="9" name="国">
              <a:extLst>
                <a:ext uri="{FF2B5EF4-FFF2-40B4-BE49-F238E27FC236}">
                  <a16:creationId xmlns:a16="http://schemas.microsoft.com/office/drawing/2014/main" id="{57FB1E02-7ABE-49F2-82D2-B77CB46C3C6A}"/>
                </a:ext>
              </a:extLst>
            </p:cNvPr>
            <p:cNvSpPr txBox="1"/>
            <p:nvPr/>
          </p:nvSpPr>
          <p:spPr>
            <a:xfrm>
              <a:off x="2064690" y="5396360"/>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宋体 CN SemiBold" panose="02020600000000000000" pitchFamily="18" charset="-122"/>
                  <a:ea typeface="思源宋体 CN SemiBold" panose="02020600000000000000" pitchFamily="18" charset="-122"/>
                </a:rPr>
                <a:t>国</a:t>
              </a:r>
            </a:p>
          </p:txBody>
        </p:sp>
        <p:sp>
          <p:nvSpPr>
            <p:cNvPr id="10" name="秦">
              <a:extLst>
                <a:ext uri="{FF2B5EF4-FFF2-40B4-BE49-F238E27FC236}">
                  <a16:creationId xmlns:a16="http://schemas.microsoft.com/office/drawing/2014/main" id="{43939473-BAEC-4511-9E66-45320EB82416}"/>
                </a:ext>
              </a:extLst>
            </p:cNvPr>
            <p:cNvSpPr>
              <a:spLocks noChangeAspect="1"/>
            </p:cNvSpPr>
            <p:nvPr/>
          </p:nvSpPr>
          <p:spPr>
            <a:xfrm>
              <a:off x="2034632" y="6693576"/>
              <a:ext cx="2016005" cy="32297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1" name="组合 10">
            <a:extLst>
              <a:ext uri="{FF2B5EF4-FFF2-40B4-BE49-F238E27FC236}">
                <a16:creationId xmlns:a16="http://schemas.microsoft.com/office/drawing/2014/main" id="{824ED676-D636-4FE8-AD28-6567116BCBE7}"/>
              </a:ext>
            </a:extLst>
          </p:cNvPr>
          <p:cNvGrpSpPr/>
          <p:nvPr userDrawn="1"/>
        </p:nvGrpSpPr>
        <p:grpSpPr>
          <a:xfrm>
            <a:off x="4069264" y="4859019"/>
            <a:ext cx="2016005" cy="2215991"/>
            <a:chOff x="4069264" y="4479761"/>
            <a:chExt cx="2016005" cy="2215991"/>
          </a:xfrm>
        </p:grpSpPr>
        <p:sp>
          <p:nvSpPr>
            <p:cNvPr id="12" name="历">
              <a:extLst>
                <a:ext uri="{FF2B5EF4-FFF2-40B4-BE49-F238E27FC236}">
                  <a16:creationId xmlns:a16="http://schemas.microsoft.com/office/drawing/2014/main" id="{9B2929A3-820B-4AD5-A328-DE9487D27FD8}"/>
                </a:ext>
              </a:extLst>
            </p:cNvPr>
            <p:cNvSpPr txBox="1"/>
            <p:nvPr/>
          </p:nvSpPr>
          <p:spPr>
            <a:xfrm>
              <a:off x="4093870" y="4479761"/>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宋体 CN SemiBold" panose="02020600000000000000" pitchFamily="18" charset="-122"/>
                  <a:ea typeface="思源宋体 CN SemiBold" panose="02020600000000000000" pitchFamily="18" charset="-122"/>
                </a:rPr>
                <a:t>历</a:t>
              </a:r>
            </a:p>
          </p:txBody>
        </p:sp>
        <p:sp>
          <p:nvSpPr>
            <p:cNvPr id="13" name="秦">
              <a:extLst>
                <a:ext uri="{FF2B5EF4-FFF2-40B4-BE49-F238E27FC236}">
                  <a16:creationId xmlns:a16="http://schemas.microsoft.com/office/drawing/2014/main" id="{4FBB7A2B-E120-47DB-A7DB-E3F5F7443757}"/>
                </a:ext>
              </a:extLst>
            </p:cNvPr>
            <p:cNvSpPr>
              <a:spLocks noChangeAspect="1"/>
            </p:cNvSpPr>
            <p:nvPr/>
          </p:nvSpPr>
          <p:spPr>
            <a:xfrm>
              <a:off x="4069264" y="5787176"/>
              <a:ext cx="2016005" cy="73601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4" name="组合 13">
            <a:extLst>
              <a:ext uri="{FF2B5EF4-FFF2-40B4-BE49-F238E27FC236}">
                <a16:creationId xmlns:a16="http://schemas.microsoft.com/office/drawing/2014/main" id="{CF8AB38F-47F0-424E-A095-3A1EB4341F90}"/>
              </a:ext>
            </a:extLst>
          </p:cNvPr>
          <p:cNvGrpSpPr/>
          <p:nvPr userDrawn="1"/>
        </p:nvGrpSpPr>
        <p:grpSpPr>
          <a:xfrm>
            <a:off x="6103896" y="5231692"/>
            <a:ext cx="2016005" cy="2215991"/>
            <a:chOff x="6103896" y="4978549"/>
            <a:chExt cx="2016005" cy="2215991"/>
          </a:xfrm>
        </p:grpSpPr>
        <p:sp>
          <p:nvSpPr>
            <p:cNvPr id="15" name="史">
              <a:extLst>
                <a:ext uri="{FF2B5EF4-FFF2-40B4-BE49-F238E27FC236}">
                  <a16:creationId xmlns:a16="http://schemas.microsoft.com/office/drawing/2014/main" id="{5FDC6796-7151-49A4-94D2-7744AB6DA0EE}"/>
                </a:ext>
              </a:extLst>
            </p:cNvPr>
            <p:cNvSpPr txBox="1"/>
            <p:nvPr/>
          </p:nvSpPr>
          <p:spPr>
            <a:xfrm>
              <a:off x="6138187" y="4978549"/>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宋体 CN SemiBold" panose="02020600000000000000" pitchFamily="18" charset="-122"/>
                  <a:ea typeface="思源宋体 CN SemiBold" panose="02020600000000000000" pitchFamily="18" charset="-122"/>
                </a:rPr>
                <a:t>史</a:t>
              </a:r>
            </a:p>
          </p:txBody>
        </p:sp>
        <p:sp>
          <p:nvSpPr>
            <p:cNvPr id="16" name="秦">
              <a:extLst>
                <a:ext uri="{FF2B5EF4-FFF2-40B4-BE49-F238E27FC236}">
                  <a16:creationId xmlns:a16="http://schemas.microsoft.com/office/drawing/2014/main" id="{723098A4-8082-48DD-880F-48D20A33022D}"/>
                </a:ext>
              </a:extLst>
            </p:cNvPr>
            <p:cNvSpPr>
              <a:spLocks noChangeAspect="1"/>
            </p:cNvSpPr>
            <p:nvPr/>
          </p:nvSpPr>
          <p:spPr>
            <a:xfrm>
              <a:off x="6103896" y="6265958"/>
              <a:ext cx="2016005" cy="383349"/>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7" name="组合 16">
            <a:extLst>
              <a:ext uri="{FF2B5EF4-FFF2-40B4-BE49-F238E27FC236}">
                <a16:creationId xmlns:a16="http://schemas.microsoft.com/office/drawing/2014/main" id="{F13AA2C8-BAB9-4E28-A150-AD379804FB1C}"/>
              </a:ext>
            </a:extLst>
          </p:cNvPr>
          <p:cNvGrpSpPr/>
          <p:nvPr userDrawn="1"/>
        </p:nvGrpSpPr>
        <p:grpSpPr>
          <a:xfrm>
            <a:off x="8138528" y="5137298"/>
            <a:ext cx="2016005" cy="2215991"/>
            <a:chOff x="8138528" y="4921398"/>
            <a:chExt cx="2016005" cy="2215991"/>
          </a:xfrm>
        </p:grpSpPr>
        <p:sp>
          <p:nvSpPr>
            <p:cNvPr id="18" name="概">
              <a:extLst>
                <a:ext uri="{FF2B5EF4-FFF2-40B4-BE49-F238E27FC236}">
                  <a16:creationId xmlns:a16="http://schemas.microsoft.com/office/drawing/2014/main" id="{447B2B3A-C676-428B-B7AF-E78353676AE1}"/>
                </a:ext>
              </a:extLst>
            </p:cNvPr>
            <p:cNvSpPr txBox="1"/>
            <p:nvPr/>
          </p:nvSpPr>
          <p:spPr>
            <a:xfrm>
              <a:off x="8174073" y="4921398"/>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宋体 CN SemiBold" panose="02020600000000000000" pitchFamily="18" charset="-122"/>
                  <a:ea typeface="思源宋体 CN SemiBold" panose="02020600000000000000" pitchFamily="18" charset="-122"/>
                </a:rPr>
                <a:t>概</a:t>
              </a:r>
            </a:p>
          </p:txBody>
        </p:sp>
        <p:sp>
          <p:nvSpPr>
            <p:cNvPr id="19" name="秦">
              <a:extLst>
                <a:ext uri="{FF2B5EF4-FFF2-40B4-BE49-F238E27FC236}">
                  <a16:creationId xmlns:a16="http://schemas.microsoft.com/office/drawing/2014/main" id="{B1194C38-5FB5-4D59-9E35-3BA8F9A93A98}"/>
                </a:ext>
              </a:extLst>
            </p:cNvPr>
            <p:cNvSpPr>
              <a:spLocks noChangeAspect="1"/>
            </p:cNvSpPr>
            <p:nvPr/>
          </p:nvSpPr>
          <p:spPr>
            <a:xfrm>
              <a:off x="8138528" y="6210201"/>
              <a:ext cx="2016005" cy="476349"/>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20" name="组合 19">
            <a:extLst>
              <a:ext uri="{FF2B5EF4-FFF2-40B4-BE49-F238E27FC236}">
                <a16:creationId xmlns:a16="http://schemas.microsoft.com/office/drawing/2014/main" id="{682F0747-1A38-48DE-BCC1-D0D0AF6529CF}"/>
              </a:ext>
            </a:extLst>
          </p:cNvPr>
          <p:cNvGrpSpPr/>
          <p:nvPr userDrawn="1"/>
        </p:nvGrpSpPr>
        <p:grpSpPr>
          <a:xfrm>
            <a:off x="10173161" y="5428083"/>
            <a:ext cx="2016005" cy="2215991"/>
            <a:chOff x="10173161" y="5249363"/>
            <a:chExt cx="2016005" cy="2215991"/>
          </a:xfrm>
        </p:grpSpPr>
        <p:sp>
          <p:nvSpPr>
            <p:cNvPr id="21" name="论">
              <a:extLst>
                <a:ext uri="{FF2B5EF4-FFF2-40B4-BE49-F238E27FC236}">
                  <a16:creationId xmlns:a16="http://schemas.microsoft.com/office/drawing/2014/main" id="{9DBF9ED4-6FC0-4FFA-9F16-B783E520A9E8}"/>
                </a:ext>
              </a:extLst>
            </p:cNvPr>
            <p:cNvSpPr txBox="1"/>
            <p:nvPr/>
          </p:nvSpPr>
          <p:spPr>
            <a:xfrm>
              <a:off x="10206808" y="5249363"/>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宋体 CN SemiBold" panose="02020600000000000000" pitchFamily="18" charset="-122"/>
                  <a:ea typeface="思源宋体 CN SemiBold" panose="02020600000000000000" pitchFamily="18" charset="-122"/>
                </a:rPr>
                <a:t>述</a:t>
              </a:r>
            </a:p>
          </p:txBody>
        </p:sp>
        <p:sp>
          <p:nvSpPr>
            <p:cNvPr id="22" name="秦">
              <a:extLst>
                <a:ext uri="{FF2B5EF4-FFF2-40B4-BE49-F238E27FC236}">
                  <a16:creationId xmlns:a16="http://schemas.microsoft.com/office/drawing/2014/main" id="{8CC7CE46-AC40-40FD-97C3-455AB39511DA}"/>
                </a:ext>
              </a:extLst>
            </p:cNvPr>
            <p:cNvSpPr>
              <a:spLocks noChangeAspect="1"/>
            </p:cNvSpPr>
            <p:nvPr/>
          </p:nvSpPr>
          <p:spPr>
            <a:xfrm>
              <a:off x="10173161" y="6527216"/>
              <a:ext cx="2016005" cy="1965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481156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bg>
      <p:bgPr>
        <a:gradFill>
          <a:gsLst>
            <a:gs pos="25000">
              <a:schemeClr val="bg1"/>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pic>
        <p:nvPicPr>
          <p:cNvPr id="8" name="纸质纹理" descr="图片包含 雨, 站, 男人, 年轻&#10;&#10;描述已自动生成">
            <a:extLst>
              <a:ext uri="{FF2B5EF4-FFF2-40B4-BE49-F238E27FC236}">
                <a16:creationId xmlns:a16="http://schemas.microsoft.com/office/drawing/2014/main" id="{3499850F-7104-4506-B437-4A5C7A91B676}"/>
              </a:ext>
            </a:extLst>
          </p:cNvPr>
          <p:cNvPicPr>
            <a:picLocks noChangeAspect="1"/>
          </p:cNvPicPr>
          <p:nvPr userDrawn="1"/>
        </p:nvPicPr>
        <p:blipFill>
          <a:blip r:embed="rId2" cstate="screen">
            <a:alphaModFix amt="50000"/>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t="22760" b="20990"/>
          <a:stretch>
            <a:fillRect/>
          </a:stretch>
        </p:blipFill>
        <p:spPr>
          <a:xfrm>
            <a:off x="-2" y="0"/>
            <a:ext cx="12192000" cy="6857997"/>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spTree>
    <p:extLst>
      <p:ext uri="{BB962C8B-B14F-4D97-AF65-F5344CB8AC3E}">
        <p14:creationId xmlns:p14="http://schemas.microsoft.com/office/powerpoint/2010/main" val="2573791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7552801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ABE13B5-EE60-4BE3-3C0F-0E781B91C9EC}"/>
              </a:ext>
            </a:extLst>
          </p:cNvPr>
          <p:cNvSpPr>
            <a:spLocks noGrp="1"/>
          </p:cNvSpPr>
          <p:nvPr>
            <p:ph type="dt" sz="half" idx="10"/>
          </p:nvPr>
        </p:nvSpPr>
        <p:spPr/>
        <p:txBody>
          <a:bodyPr/>
          <a:lstStyle/>
          <a:p>
            <a:fld id="{0480F168-FC72-450B-820D-14705124F6C8}" type="datetimeFigureOut">
              <a:rPr lang="zh-CN" altLang="en-US" smtClean="0"/>
              <a:t>2023/3/20</a:t>
            </a:fld>
            <a:endParaRPr lang="zh-CN" altLang="en-US"/>
          </a:p>
        </p:txBody>
      </p:sp>
      <p:sp>
        <p:nvSpPr>
          <p:cNvPr id="4" name="页脚占位符 3">
            <a:extLst>
              <a:ext uri="{FF2B5EF4-FFF2-40B4-BE49-F238E27FC236}">
                <a16:creationId xmlns:a16="http://schemas.microsoft.com/office/drawing/2014/main" id="{8151A29C-453F-161D-88C1-36113B48285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61B95CC-8AB8-0E18-726E-7E21E3339F66}"/>
              </a:ext>
            </a:extLst>
          </p:cNvPr>
          <p:cNvSpPr>
            <a:spLocks noGrp="1"/>
          </p:cNvSpPr>
          <p:nvPr>
            <p:ph type="sldNum" sz="quarter" idx="12"/>
          </p:nvPr>
        </p:nvSpPr>
        <p:spPr/>
        <p:txBody>
          <a:bodyPr/>
          <a:lstStyle/>
          <a:p>
            <a:fld id="{A240FFDF-32FC-45E6-8804-2895CFF86160}"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9B3997BC-FB7E-D7DA-258F-18FD27318AC0}"/>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7" name="组合 6">
            <a:extLst>
              <a:ext uri="{FF2B5EF4-FFF2-40B4-BE49-F238E27FC236}">
                <a16:creationId xmlns:a16="http://schemas.microsoft.com/office/drawing/2014/main" id="{106DFB60-7BAD-F5B3-4B63-8EF4CB836C28}"/>
              </a:ext>
            </a:extLst>
          </p:cNvPr>
          <p:cNvGrpSpPr/>
          <p:nvPr userDrawn="1"/>
        </p:nvGrpSpPr>
        <p:grpSpPr>
          <a:xfrm>
            <a:off x="2319" y="61383628"/>
            <a:ext cx="7725222" cy="1106091"/>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2C6B0B3C-EF3A-3E35-ACB6-531AEE784695}"/>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8ED2393E-6E3D-C3CD-72F8-CE7A718365FA}"/>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A83F8965-19AA-94BC-0ED5-D658B733B86B}"/>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026274D1-FD14-2BB8-E65B-B5378EA8F0A2}"/>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6A89D05B-E173-638F-5D8B-EFBD4E47C2F4}"/>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B2C9FFE2-984E-6691-9ED9-A1C83CAE169C}"/>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40877840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436B816-9450-42CD-BD42-C6C2AA7035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148C746-CDE8-4619-90B0-F89E348D46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9081206-9359-44FB-863C-4BFC387FCC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80F168-FC72-450B-820D-14705124F6C8}"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A8493874-AD64-4119-93BB-9D5104FA01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1FE664E-CB7F-493C-A640-E47D315FF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40FFDF-32FC-45E6-8804-2895CFF86160}" type="slidenum">
              <a:rPr lang="zh-CN" altLang="en-US" smtClean="0"/>
              <a:t>‹#›</a:t>
            </a:fld>
            <a:endParaRPr lang="zh-CN" altLang="en-US"/>
          </a:p>
        </p:txBody>
      </p:sp>
    </p:spTree>
    <p:extLst>
      <p:ext uri="{BB962C8B-B14F-4D97-AF65-F5344CB8AC3E}">
        <p14:creationId xmlns:p14="http://schemas.microsoft.com/office/powerpoint/2010/main" val="504542450"/>
      </p:ext>
    </p:extLst>
  </p:cSld>
  <p:clrMap bg1="lt1" tx1="dk1" bg2="lt2" tx2="dk2" accent1="accent1" accent2="accent2" accent3="accent3" accent4="accent4" accent5="accent5" accent6="accent6" hlink="hlink" folHlink="folHlink"/>
  <p:sldLayoutIdLst>
    <p:sldLayoutId id="2147483650" r:id="rId1"/>
    <p:sldLayoutId id="2147483654" r:id="rId2"/>
    <p:sldLayoutId id="2147483655" r:id="rId3"/>
    <p:sldLayoutId id="2147483660" r:id="rId4"/>
    <p:sldLayoutId id="2147483663" r:id="rId5"/>
    <p:sldLayoutId id="214748366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9.png"/><Relationship Id="rId11" Type="http://schemas.microsoft.com/office/2007/relationships/hdphoto" Target="../media/hdphoto8.wdp"/><Relationship Id="rId5" Type="http://schemas.microsoft.com/office/2007/relationships/hdphoto" Target="../media/hdphoto5.wdp"/><Relationship Id="rId10" Type="http://schemas.openxmlformats.org/officeDocument/2006/relationships/image" Target="../media/image11.png"/><Relationship Id="rId4" Type="http://schemas.openxmlformats.org/officeDocument/2006/relationships/image" Target="../media/image8.png"/><Relationship Id="rId9" Type="http://schemas.microsoft.com/office/2007/relationships/hdphoto" Target="../media/hdphoto7.wdp"/></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7.xml"/><Relationship Id="rId4" Type="http://schemas.microsoft.com/office/2007/relationships/hdphoto" Target="../media/hdphoto9.wdp"/></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5000">
              <a:srgbClr val="F3F3F3">
                <a:lumMod val="0"/>
                <a:lumOff val="100000"/>
              </a:srgbClr>
            </a:gs>
            <a:gs pos="100000">
              <a:srgbClr val="D7D3D0">
                <a:lumMod val="85000"/>
                <a:lumOff val="15000"/>
              </a:srgbClr>
            </a:gs>
          </a:gsLst>
          <a:lin ang="8100000" scaled="0"/>
          <a:tileRect/>
        </a:gradFill>
        <a:effectLst/>
      </p:bgPr>
    </p:bg>
    <p:spTree>
      <p:nvGrpSpPr>
        <p:cNvPr id="1" name=""/>
        <p:cNvGrpSpPr/>
        <p:nvPr/>
      </p:nvGrpSpPr>
      <p:grpSpPr>
        <a:xfrm>
          <a:off x="0" y="0"/>
          <a:ext cx="0" cy="0"/>
          <a:chOff x="0" y="0"/>
          <a:chExt cx="0" cy="0"/>
        </a:xfrm>
      </p:grpSpPr>
      <p:pic>
        <p:nvPicPr>
          <p:cNvPr id="55" name="纸质纹理" descr="图片包含 雨, 站, 男人, 年轻&#10;&#10;描述已自动生成">
            <a:extLst>
              <a:ext uri="{FF2B5EF4-FFF2-40B4-BE49-F238E27FC236}">
                <a16:creationId xmlns:a16="http://schemas.microsoft.com/office/drawing/2014/main" id="{58B579D1-6872-4A84-BBFE-6B59A34E57B5}"/>
              </a:ext>
            </a:extLst>
          </p:cNvPr>
          <p:cNvPicPr>
            <a:picLocks noChangeAspect="1"/>
          </p:cNvPicPr>
          <p:nvPr/>
        </p:nvPicPr>
        <p:blipFill>
          <a:blip r:embed="rId3" cstate="screen">
            <a:alphaModFix amt="50000"/>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t="22760" b="20990"/>
          <a:stretch>
            <a:fillRect/>
          </a:stretch>
        </p:blipFill>
        <p:spPr>
          <a:xfrm>
            <a:off x="-2" y="0"/>
            <a:ext cx="12192000" cy="6857997"/>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grpSp>
        <p:nvGrpSpPr>
          <p:cNvPr id="116" name="组合 115">
            <a:extLst>
              <a:ext uri="{FF2B5EF4-FFF2-40B4-BE49-F238E27FC236}">
                <a16:creationId xmlns:a16="http://schemas.microsoft.com/office/drawing/2014/main" id="{C031C0F4-B9DE-43E9-8F75-EF8820689B5C}"/>
              </a:ext>
            </a:extLst>
          </p:cNvPr>
          <p:cNvGrpSpPr/>
          <p:nvPr/>
        </p:nvGrpSpPr>
        <p:grpSpPr>
          <a:xfrm>
            <a:off x="304112" y="-2"/>
            <a:ext cx="11607222" cy="6858000"/>
            <a:chOff x="304112" y="-2"/>
            <a:chExt cx="11607222" cy="6858000"/>
          </a:xfrm>
          <a:gradFill>
            <a:gsLst>
              <a:gs pos="100000">
                <a:srgbClr val="989994">
                  <a:alpha val="15000"/>
                </a:srgbClr>
              </a:gs>
              <a:gs pos="25000">
                <a:srgbClr val="CECAC7">
                  <a:alpha val="5000"/>
                </a:srgbClr>
              </a:gs>
            </a:gsLst>
            <a:lin ang="8100000" scaled="0"/>
          </a:gradFill>
        </p:grpSpPr>
        <p:sp>
          <p:nvSpPr>
            <p:cNvPr id="112" name="矩形: 圆角 111">
              <a:extLst>
                <a:ext uri="{FF2B5EF4-FFF2-40B4-BE49-F238E27FC236}">
                  <a16:creationId xmlns:a16="http://schemas.microsoft.com/office/drawing/2014/main" id="{9486D814-4141-425A-B85B-F9D62A082986}"/>
                </a:ext>
              </a:extLst>
            </p:cNvPr>
            <p:cNvSpPr/>
            <p:nvPr/>
          </p:nvSpPr>
          <p:spPr>
            <a:xfrm>
              <a:off x="304112"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2" name="矩形: 圆角 161">
              <a:extLst>
                <a:ext uri="{FF2B5EF4-FFF2-40B4-BE49-F238E27FC236}">
                  <a16:creationId xmlns:a16="http://schemas.microsoft.com/office/drawing/2014/main" id="{8A2CCCB8-A839-4937-A15E-AE0644D2A40D}"/>
                </a:ext>
              </a:extLst>
            </p:cNvPr>
            <p:cNvSpPr/>
            <p:nvPr/>
          </p:nvSpPr>
          <p:spPr>
            <a:xfrm>
              <a:off x="1026188"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3" name="矩形: 圆角 162">
              <a:extLst>
                <a:ext uri="{FF2B5EF4-FFF2-40B4-BE49-F238E27FC236}">
                  <a16:creationId xmlns:a16="http://schemas.microsoft.com/office/drawing/2014/main" id="{08B94DBE-5B36-46B3-9D80-28B47EF8C6D0}"/>
                </a:ext>
              </a:extLst>
            </p:cNvPr>
            <p:cNvSpPr/>
            <p:nvPr/>
          </p:nvSpPr>
          <p:spPr>
            <a:xfrm>
              <a:off x="1748264"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4" name="矩形: 圆角 163">
              <a:extLst>
                <a:ext uri="{FF2B5EF4-FFF2-40B4-BE49-F238E27FC236}">
                  <a16:creationId xmlns:a16="http://schemas.microsoft.com/office/drawing/2014/main" id="{13ACA058-ADFA-45EA-947A-A4AB0DA2DC7E}"/>
                </a:ext>
              </a:extLst>
            </p:cNvPr>
            <p:cNvSpPr/>
            <p:nvPr/>
          </p:nvSpPr>
          <p:spPr>
            <a:xfrm>
              <a:off x="2470340"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5" name="矩形: 圆角 164">
              <a:extLst>
                <a:ext uri="{FF2B5EF4-FFF2-40B4-BE49-F238E27FC236}">
                  <a16:creationId xmlns:a16="http://schemas.microsoft.com/office/drawing/2014/main" id="{FBDBFD36-5101-4C0A-AE63-92C28FB20475}"/>
                </a:ext>
              </a:extLst>
            </p:cNvPr>
            <p:cNvSpPr/>
            <p:nvPr/>
          </p:nvSpPr>
          <p:spPr>
            <a:xfrm>
              <a:off x="3192416"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6" name="矩形: 圆角 165">
              <a:extLst>
                <a:ext uri="{FF2B5EF4-FFF2-40B4-BE49-F238E27FC236}">
                  <a16:creationId xmlns:a16="http://schemas.microsoft.com/office/drawing/2014/main" id="{55761375-5AEB-463D-9E70-D2D6E832F9F7}"/>
                </a:ext>
              </a:extLst>
            </p:cNvPr>
            <p:cNvSpPr/>
            <p:nvPr/>
          </p:nvSpPr>
          <p:spPr>
            <a:xfrm>
              <a:off x="3914492"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7" name="矩形: 圆角 166">
              <a:extLst>
                <a:ext uri="{FF2B5EF4-FFF2-40B4-BE49-F238E27FC236}">
                  <a16:creationId xmlns:a16="http://schemas.microsoft.com/office/drawing/2014/main" id="{F13B3110-C829-48B1-A092-50259981E3A6}"/>
                </a:ext>
              </a:extLst>
            </p:cNvPr>
            <p:cNvSpPr/>
            <p:nvPr/>
          </p:nvSpPr>
          <p:spPr>
            <a:xfrm>
              <a:off x="4636568"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8" name="矩形: 圆角 167">
              <a:extLst>
                <a:ext uri="{FF2B5EF4-FFF2-40B4-BE49-F238E27FC236}">
                  <a16:creationId xmlns:a16="http://schemas.microsoft.com/office/drawing/2014/main" id="{43912707-46B1-4D93-B0D5-968D86BBC1BA}"/>
                </a:ext>
              </a:extLst>
            </p:cNvPr>
            <p:cNvSpPr/>
            <p:nvPr/>
          </p:nvSpPr>
          <p:spPr>
            <a:xfrm>
              <a:off x="5358644"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9" name="矩形: 圆角 168">
              <a:extLst>
                <a:ext uri="{FF2B5EF4-FFF2-40B4-BE49-F238E27FC236}">
                  <a16:creationId xmlns:a16="http://schemas.microsoft.com/office/drawing/2014/main" id="{04C21DAC-E77E-4870-A1FC-B9BA0BB8BE04}"/>
                </a:ext>
              </a:extLst>
            </p:cNvPr>
            <p:cNvSpPr/>
            <p:nvPr/>
          </p:nvSpPr>
          <p:spPr>
            <a:xfrm>
              <a:off x="6080720"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70" name="矩形: 圆角 169">
              <a:extLst>
                <a:ext uri="{FF2B5EF4-FFF2-40B4-BE49-F238E27FC236}">
                  <a16:creationId xmlns:a16="http://schemas.microsoft.com/office/drawing/2014/main" id="{A4F22000-CDBB-46DB-9D69-3CB1290BEF8C}"/>
                </a:ext>
              </a:extLst>
            </p:cNvPr>
            <p:cNvSpPr/>
            <p:nvPr/>
          </p:nvSpPr>
          <p:spPr>
            <a:xfrm flipH="1">
              <a:off x="6802796" y="4460947"/>
              <a:ext cx="53994" cy="23970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3" name="矩形: 圆角 182">
              <a:extLst>
                <a:ext uri="{FF2B5EF4-FFF2-40B4-BE49-F238E27FC236}">
                  <a16:creationId xmlns:a16="http://schemas.microsoft.com/office/drawing/2014/main" id="{A9D01352-EB07-4BDE-ABDB-B215B43E5695}"/>
                </a:ext>
              </a:extLst>
            </p:cNvPr>
            <p:cNvSpPr/>
            <p:nvPr/>
          </p:nvSpPr>
          <p:spPr>
            <a:xfrm flipH="1">
              <a:off x="7578872" y="4081280"/>
              <a:ext cx="54000" cy="27767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4" name="矩形: 圆角 183">
              <a:extLst>
                <a:ext uri="{FF2B5EF4-FFF2-40B4-BE49-F238E27FC236}">
                  <a16:creationId xmlns:a16="http://schemas.microsoft.com/office/drawing/2014/main" id="{21587D1C-56A3-4347-AF83-205A37645DC1}"/>
                </a:ext>
              </a:extLst>
            </p:cNvPr>
            <p:cNvSpPr/>
            <p:nvPr/>
          </p:nvSpPr>
          <p:spPr>
            <a:xfrm>
              <a:off x="8246948" y="3690122"/>
              <a:ext cx="47935" cy="316787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5" name="矩形: 圆角 184">
              <a:extLst>
                <a:ext uri="{FF2B5EF4-FFF2-40B4-BE49-F238E27FC236}">
                  <a16:creationId xmlns:a16="http://schemas.microsoft.com/office/drawing/2014/main" id="{135B3DCE-E760-462B-B9F7-85A220533D81}"/>
                </a:ext>
              </a:extLst>
            </p:cNvPr>
            <p:cNvSpPr/>
            <p:nvPr/>
          </p:nvSpPr>
          <p:spPr>
            <a:xfrm>
              <a:off x="8969024" y="6107701"/>
              <a:ext cx="47934" cy="75029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6" name="矩形: 圆角 185">
              <a:extLst>
                <a:ext uri="{FF2B5EF4-FFF2-40B4-BE49-F238E27FC236}">
                  <a16:creationId xmlns:a16="http://schemas.microsoft.com/office/drawing/2014/main" id="{0D7369E6-7984-4239-9575-F3E1D8FEA680}"/>
                </a:ext>
              </a:extLst>
            </p:cNvPr>
            <p:cNvSpPr/>
            <p:nvPr/>
          </p:nvSpPr>
          <p:spPr>
            <a:xfrm>
              <a:off x="9691100" y="-1"/>
              <a:ext cx="54000" cy="7462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7" name="矩形: 圆角 186">
              <a:extLst>
                <a:ext uri="{FF2B5EF4-FFF2-40B4-BE49-F238E27FC236}">
                  <a16:creationId xmlns:a16="http://schemas.microsoft.com/office/drawing/2014/main" id="{5CEC4CA5-937F-47CA-A495-7FD8899FEAEB}"/>
                </a:ext>
              </a:extLst>
            </p:cNvPr>
            <p:cNvSpPr/>
            <p:nvPr/>
          </p:nvSpPr>
          <p:spPr>
            <a:xfrm flipH="1">
              <a:off x="10413175" y="-1"/>
              <a:ext cx="54000" cy="30047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8" name="矩形: 圆角 187">
              <a:extLst>
                <a:ext uri="{FF2B5EF4-FFF2-40B4-BE49-F238E27FC236}">
                  <a16:creationId xmlns:a16="http://schemas.microsoft.com/office/drawing/2014/main" id="{8B4CE4E4-4468-4EF2-A2D2-B59CEE463D72}"/>
                </a:ext>
              </a:extLst>
            </p:cNvPr>
            <p:cNvSpPr/>
            <p:nvPr/>
          </p:nvSpPr>
          <p:spPr>
            <a:xfrm flipH="1">
              <a:off x="11135251" y="-2"/>
              <a:ext cx="54000" cy="31604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9" name="矩形: 圆角 188">
              <a:extLst>
                <a:ext uri="{FF2B5EF4-FFF2-40B4-BE49-F238E27FC236}">
                  <a16:creationId xmlns:a16="http://schemas.microsoft.com/office/drawing/2014/main" id="{34EBBF45-D089-48C1-9E21-48C2105BCEFD}"/>
                </a:ext>
              </a:extLst>
            </p:cNvPr>
            <p:cNvSpPr/>
            <p:nvPr/>
          </p:nvSpPr>
          <p:spPr>
            <a:xfrm>
              <a:off x="11857334" y="-2"/>
              <a:ext cx="54000" cy="68579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97" name="矩形: 圆角 196">
              <a:extLst>
                <a:ext uri="{FF2B5EF4-FFF2-40B4-BE49-F238E27FC236}">
                  <a16:creationId xmlns:a16="http://schemas.microsoft.com/office/drawing/2014/main" id="{B55B8936-2D9B-42D3-89EE-2FC64F98DE8D}"/>
                </a:ext>
              </a:extLst>
            </p:cNvPr>
            <p:cNvSpPr/>
            <p:nvPr/>
          </p:nvSpPr>
          <p:spPr>
            <a:xfrm>
              <a:off x="9691100" y="5900074"/>
              <a:ext cx="47934" cy="95111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06" name="矩形: 圆角 205">
              <a:extLst>
                <a:ext uri="{FF2B5EF4-FFF2-40B4-BE49-F238E27FC236}">
                  <a16:creationId xmlns:a16="http://schemas.microsoft.com/office/drawing/2014/main" id="{85F25419-B1C7-4C8C-B65D-1875C9CD1DDF}"/>
                </a:ext>
              </a:extLst>
            </p:cNvPr>
            <p:cNvSpPr/>
            <p:nvPr/>
          </p:nvSpPr>
          <p:spPr>
            <a:xfrm flipH="1">
              <a:off x="10413174" y="5772150"/>
              <a:ext cx="54000" cy="1079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09" name="矩形: 圆角 208">
              <a:extLst>
                <a:ext uri="{FF2B5EF4-FFF2-40B4-BE49-F238E27FC236}">
                  <a16:creationId xmlns:a16="http://schemas.microsoft.com/office/drawing/2014/main" id="{48496BB7-03B1-4830-B0BD-5A06DC2DDB1E}"/>
                </a:ext>
              </a:extLst>
            </p:cNvPr>
            <p:cNvSpPr/>
            <p:nvPr/>
          </p:nvSpPr>
          <p:spPr>
            <a:xfrm flipH="1">
              <a:off x="11135251" y="5314950"/>
              <a:ext cx="54000" cy="15362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0" name="矩形: 圆角 209">
              <a:extLst>
                <a:ext uri="{FF2B5EF4-FFF2-40B4-BE49-F238E27FC236}">
                  <a16:creationId xmlns:a16="http://schemas.microsoft.com/office/drawing/2014/main" id="{339CBBEB-7216-4786-8163-AA19A45BEB67}"/>
                </a:ext>
              </a:extLst>
            </p:cNvPr>
            <p:cNvSpPr/>
            <p:nvPr/>
          </p:nvSpPr>
          <p:spPr>
            <a:xfrm flipH="1">
              <a:off x="6802796" y="1"/>
              <a:ext cx="54000" cy="26183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1" name="矩形: 圆角 210">
              <a:extLst>
                <a:ext uri="{FF2B5EF4-FFF2-40B4-BE49-F238E27FC236}">
                  <a16:creationId xmlns:a16="http://schemas.microsoft.com/office/drawing/2014/main" id="{08427D0E-99BC-4156-8CA2-574BB8B0BCED}"/>
                </a:ext>
              </a:extLst>
            </p:cNvPr>
            <p:cNvSpPr/>
            <p:nvPr/>
          </p:nvSpPr>
          <p:spPr>
            <a:xfrm>
              <a:off x="7524871" y="1"/>
              <a:ext cx="54000" cy="129187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2" name="矩形: 圆角 211">
              <a:extLst>
                <a:ext uri="{FF2B5EF4-FFF2-40B4-BE49-F238E27FC236}">
                  <a16:creationId xmlns:a16="http://schemas.microsoft.com/office/drawing/2014/main" id="{93914D11-6459-456A-855C-D54DD230BF06}"/>
                </a:ext>
              </a:extLst>
            </p:cNvPr>
            <p:cNvSpPr/>
            <p:nvPr/>
          </p:nvSpPr>
          <p:spPr>
            <a:xfrm>
              <a:off x="8246947" y="1"/>
              <a:ext cx="54000" cy="10287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3" name="矩形: 圆角 212">
              <a:extLst>
                <a:ext uri="{FF2B5EF4-FFF2-40B4-BE49-F238E27FC236}">
                  <a16:creationId xmlns:a16="http://schemas.microsoft.com/office/drawing/2014/main" id="{42F888C2-8F16-43F4-BB08-0181FA3AF589}"/>
                </a:ext>
              </a:extLst>
            </p:cNvPr>
            <p:cNvSpPr/>
            <p:nvPr/>
          </p:nvSpPr>
          <p:spPr>
            <a:xfrm>
              <a:off x="8969024" y="0"/>
              <a:ext cx="54000" cy="74622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94" name="答辩人">
            <a:extLst>
              <a:ext uri="{FF2B5EF4-FFF2-40B4-BE49-F238E27FC236}">
                <a16:creationId xmlns:a16="http://schemas.microsoft.com/office/drawing/2014/main" id="{7BE63F94-23BA-4D42-955C-DBF1B5E4BB54}"/>
              </a:ext>
            </a:extLst>
          </p:cNvPr>
          <p:cNvSpPr txBox="1"/>
          <p:nvPr/>
        </p:nvSpPr>
        <p:spPr>
          <a:xfrm>
            <a:off x="908964" y="4546172"/>
            <a:ext cx="2595582" cy="430887"/>
          </a:xfrm>
          <a:prstGeom prst="rect">
            <a:avLst/>
          </a:prstGeom>
          <a:noFill/>
        </p:spPr>
        <p:txBody>
          <a:bodyPr wrap="none" rtlCol="0">
            <a:spAutoFit/>
          </a:bodyPr>
          <a:lstStyle/>
          <a:p>
            <a:pPr algn="ctr"/>
            <a:r>
              <a:rPr lang="zh-CN" altLang="en-US" sz="2200" dirty="0">
                <a:solidFill>
                  <a:schemeClr val="bg1">
                    <a:lumMod val="50000"/>
                  </a:schemeClr>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答  辩  人：</a:t>
            </a:r>
            <a:r>
              <a:rPr lang="zh-CN" altLang="en-US" sz="2200" u="sng" dirty="0">
                <a:solidFill>
                  <a:schemeClr val="bg1">
                    <a:lumMod val="50000"/>
                  </a:schemeClr>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a:t>
            </a:r>
            <a:r>
              <a:rPr lang="zh-CN" altLang="en-US" sz="2200" dirty="0">
                <a:solidFill>
                  <a:schemeClr val="bg1">
                    <a:lumMod val="50000"/>
                  </a:schemeClr>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a:t>
            </a:r>
          </a:p>
        </p:txBody>
      </p:sp>
      <p:sp>
        <p:nvSpPr>
          <p:cNvPr id="195" name="指导老师">
            <a:extLst>
              <a:ext uri="{FF2B5EF4-FFF2-40B4-BE49-F238E27FC236}">
                <a16:creationId xmlns:a16="http://schemas.microsoft.com/office/drawing/2014/main" id="{1E254D79-9839-44D9-B6AF-CC7562FD8ADE}"/>
              </a:ext>
            </a:extLst>
          </p:cNvPr>
          <p:cNvSpPr txBox="1"/>
          <p:nvPr/>
        </p:nvSpPr>
        <p:spPr>
          <a:xfrm>
            <a:off x="4027080" y="4546172"/>
            <a:ext cx="2653290" cy="430887"/>
          </a:xfrm>
          <a:prstGeom prst="rect">
            <a:avLst/>
          </a:prstGeom>
          <a:noFill/>
        </p:spPr>
        <p:txBody>
          <a:bodyPr wrap="none" rtlCol="0">
            <a:spAutoFit/>
          </a:bodyPr>
          <a:lstStyle/>
          <a:p>
            <a:pPr algn="ctr"/>
            <a:r>
              <a:rPr lang="zh-CN" altLang="en-US" sz="2200" dirty="0">
                <a:solidFill>
                  <a:schemeClr val="bg1">
                    <a:lumMod val="50000"/>
                  </a:schemeClr>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指导老师：</a:t>
            </a:r>
            <a:r>
              <a:rPr lang="zh-CN" altLang="en-US" sz="2200" u="sng" dirty="0">
                <a:solidFill>
                  <a:schemeClr val="bg1">
                    <a:lumMod val="50000"/>
                  </a:schemeClr>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a:t>
            </a:r>
          </a:p>
        </p:txBody>
      </p:sp>
      <p:sp>
        <p:nvSpPr>
          <p:cNvPr id="196" name="主标题">
            <a:extLst>
              <a:ext uri="{FF2B5EF4-FFF2-40B4-BE49-F238E27FC236}">
                <a16:creationId xmlns:a16="http://schemas.microsoft.com/office/drawing/2014/main" id="{C7685703-7643-47CC-87F2-563102CE2CBE}"/>
              </a:ext>
            </a:extLst>
          </p:cNvPr>
          <p:cNvSpPr txBox="1"/>
          <p:nvPr/>
        </p:nvSpPr>
        <p:spPr>
          <a:xfrm>
            <a:off x="838432" y="2006713"/>
            <a:ext cx="6955750" cy="2123658"/>
          </a:xfrm>
          <a:prstGeom prst="rect">
            <a:avLst/>
          </a:prstGeom>
          <a:noFill/>
        </p:spPr>
        <p:txBody>
          <a:bodyPr wrap="none" rtlCol="0">
            <a:spAutoFit/>
          </a:bodyPr>
          <a:lstStyle/>
          <a:p>
            <a:r>
              <a:rPr lang="zh-CN" altLang="en-US" sz="66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灰色简约历史专业</a:t>
            </a:r>
            <a:endParaRPr lang="en-US" altLang="zh-CN" sz="66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a:p>
            <a:r>
              <a:rPr lang="zh-CN" altLang="en-US" sz="66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毕业答辩模板</a:t>
            </a:r>
          </a:p>
        </p:txBody>
      </p:sp>
      <p:grpSp>
        <p:nvGrpSpPr>
          <p:cNvPr id="198" name="组合 197">
            <a:extLst>
              <a:ext uri="{FF2B5EF4-FFF2-40B4-BE49-F238E27FC236}">
                <a16:creationId xmlns:a16="http://schemas.microsoft.com/office/drawing/2014/main" id="{37B1A7ED-C02A-48DE-87BD-926394CBFF72}"/>
              </a:ext>
            </a:extLst>
          </p:cNvPr>
          <p:cNvGrpSpPr/>
          <p:nvPr/>
        </p:nvGrpSpPr>
        <p:grpSpPr>
          <a:xfrm>
            <a:off x="852257" y="1157066"/>
            <a:ext cx="724131" cy="724132"/>
            <a:chOff x="1128000" y="-963000"/>
            <a:chExt cx="2448000" cy="2448000"/>
          </a:xfrm>
        </p:grpSpPr>
        <p:sp>
          <p:nvSpPr>
            <p:cNvPr id="200" name="椭圆 199">
              <a:extLst>
                <a:ext uri="{FF2B5EF4-FFF2-40B4-BE49-F238E27FC236}">
                  <a16:creationId xmlns:a16="http://schemas.microsoft.com/office/drawing/2014/main" id="{09057551-9B20-4E51-8574-058B867AC86B}"/>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01" name="椭圆 200">
              <a:extLst>
                <a:ext uri="{FF2B5EF4-FFF2-40B4-BE49-F238E27FC236}">
                  <a16:creationId xmlns:a16="http://schemas.microsoft.com/office/drawing/2014/main" id="{C80F3840-28DD-44DD-8650-030A318B0EB5}"/>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02" name="文本框 201">
              <a:extLst>
                <a:ext uri="{FF2B5EF4-FFF2-40B4-BE49-F238E27FC236}">
                  <a16:creationId xmlns:a16="http://schemas.microsoft.com/office/drawing/2014/main" id="{33B38A3D-1F49-4B9E-92CD-1AA3D80A554D}"/>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sz="16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sz="16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sz="16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203" name="文本框 202">
              <a:extLst>
                <a:ext uri="{FF2B5EF4-FFF2-40B4-BE49-F238E27FC236}">
                  <a16:creationId xmlns:a16="http://schemas.microsoft.com/office/drawing/2014/main" id="{A2F78BFC-8565-4F59-80CF-061D68F06B2E}"/>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1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1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04" name="文本框 203">
              <a:extLst>
                <a:ext uri="{FF2B5EF4-FFF2-40B4-BE49-F238E27FC236}">
                  <a16:creationId xmlns:a16="http://schemas.microsoft.com/office/drawing/2014/main" id="{58EA084E-3DD6-4138-80BC-21F05B2ACA17}"/>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205" name="graduate-cap_49944">
              <a:extLst>
                <a:ext uri="{FF2B5EF4-FFF2-40B4-BE49-F238E27FC236}">
                  <a16:creationId xmlns:a16="http://schemas.microsoft.com/office/drawing/2014/main" id="{A407FE25-4B2E-4DCA-8B95-0B7C5355CEC4}"/>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99" name="文本框 198">
            <a:extLst>
              <a:ext uri="{FF2B5EF4-FFF2-40B4-BE49-F238E27FC236}">
                <a16:creationId xmlns:a16="http://schemas.microsoft.com/office/drawing/2014/main" id="{1BD1E871-9F9B-4463-8FBB-A9EEA56C9FBF}"/>
              </a:ext>
            </a:extLst>
          </p:cNvPr>
          <p:cNvSpPr txBox="1"/>
          <p:nvPr/>
        </p:nvSpPr>
        <p:spPr>
          <a:xfrm>
            <a:off x="1583460" y="1202841"/>
            <a:ext cx="1723549" cy="651905"/>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6350">
                  <a:noFill/>
                </a:ln>
                <a:solidFill>
                  <a:srgbClr val="484645"/>
                </a:solidFill>
                <a:effectLst/>
                <a:latin typeface="思源黑体 CN Medium" panose="020B0600000000000000" pitchFamily="34" charset="-122"/>
                <a:ea typeface="思源黑体 CN Medium" panose="020B0600000000000000" pitchFamily="34" charset="-122"/>
              </a:rPr>
              <a:t>请在这里输入</a:t>
            </a:r>
            <a:endParaRPr lang="en-US" altLang="zh-CN" sz="2000" dirty="0">
              <a:ln w="6350">
                <a:noFill/>
              </a:ln>
              <a:solidFill>
                <a:srgbClr val="484645"/>
              </a:solidFill>
              <a:effectLst/>
              <a:latin typeface="思源黑体 CN Medium" panose="020B0600000000000000" pitchFamily="34" charset="-122"/>
              <a:ea typeface="思源黑体 CN Medium" panose="020B0600000000000000" pitchFamily="34" charset="-122"/>
            </a:endParaRPr>
          </a:p>
          <a:p>
            <a:pPr algn="l"/>
            <a:r>
              <a:rPr lang="zh-CN" altLang="en-US" sz="2000" dirty="0">
                <a:ln w="6350">
                  <a:noFill/>
                </a:ln>
                <a:solidFill>
                  <a:srgbClr val="484645"/>
                </a:solidFill>
                <a:effectLst/>
                <a:latin typeface="思源黑体 CN Medium" panose="020B0600000000000000" pitchFamily="34" charset="-122"/>
                <a:ea typeface="思源黑体 CN Medium" panose="020B0600000000000000" pitchFamily="34" charset="-122"/>
              </a:rPr>
              <a:t>你的校名</a:t>
            </a:r>
          </a:p>
        </p:txBody>
      </p:sp>
      <p:sp>
        <p:nvSpPr>
          <p:cNvPr id="207" name="年度">
            <a:extLst>
              <a:ext uri="{FF2B5EF4-FFF2-40B4-BE49-F238E27FC236}">
                <a16:creationId xmlns:a16="http://schemas.microsoft.com/office/drawing/2014/main" id="{BA141FED-86EF-4F60-B114-D6766B91CAF7}"/>
              </a:ext>
            </a:extLst>
          </p:cNvPr>
          <p:cNvSpPr txBox="1"/>
          <p:nvPr/>
        </p:nvSpPr>
        <p:spPr>
          <a:xfrm>
            <a:off x="3941223" y="1158430"/>
            <a:ext cx="1960793" cy="357441"/>
          </a:xfrm>
          <a:prstGeom prst="roundRect">
            <a:avLst>
              <a:gd name="adj" fmla="val 6600"/>
            </a:avLst>
          </a:prstGeom>
          <a:noFill/>
        </p:spPr>
        <p:txBody>
          <a:bodyPr wrap="none" tIns="36000" bIns="0" rtlCol="0">
            <a:spAutoFit/>
          </a:bodyPr>
          <a:lstStyle>
            <a:defPPr>
              <a:defRPr lang="zh-CN"/>
            </a:defPPr>
            <a:lvl1pPr algn="ctr">
              <a:defRPr sz="5400">
                <a:ln w="19050">
                  <a:solidFill>
                    <a:schemeClr val="bg1"/>
                  </a:solidFill>
                </a:ln>
                <a:gradFill>
                  <a:gsLst>
                    <a:gs pos="50000">
                      <a:srgbClr val="FFEBB0">
                        <a:lumMod val="50000"/>
                      </a:srgbClr>
                    </a:gs>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r>
              <a:rPr lang="en-US" altLang="zh-CN" sz="2000"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20XX</a:t>
            </a:r>
            <a:r>
              <a:rPr lang="zh-CN" altLang="en-US" sz="2000"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级</a:t>
            </a:r>
            <a:r>
              <a:rPr lang="en-US" altLang="zh-CN" sz="2000"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a:t>
            </a:r>
            <a:endParaRPr lang="zh-CN" altLang="en-US" sz="2000"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endParaRPr>
          </a:p>
        </p:txBody>
      </p:sp>
      <p:sp>
        <p:nvSpPr>
          <p:cNvPr id="208" name="学院">
            <a:extLst>
              <a:ext uri="{FF2B5EF4-FFF2-40B4-BE49-F238E27FC236}">
                <a16:creationId xmlns:a16="http://schemas.microsoft.com/office/drawing/2014/main" id="{02979CDF-D43F-4307-94AE-8267C7DCE220}"/>
              </a:ext>
            </a:extLst>
          </p:cNvPr>
          <p:cNvSpPr txBox="1"/>
          <p:nvPr/>
        </p:nvSpPr>
        <p:spPr>
          <a:xfrm>
            <a:off x="3909164" y="1514280"/>
            <a:ext cx="2024913" cy="344128"/>
          </a:xfrm>
          <a:prstGeom prst="rect">
            <a:avLst/>
          </a:prstGeom>
          <a:noFill/>
        </p:spPr>
        <p:txBody>
          <a:bodyPr wrap="none" tIns="36000" bIns="0" rtlCol="0">
            <a:spAutoFit/>
          </a:bodyPr>
          <a:lstStyle>
            <a:defPPr>
              <a:defRPr lang="zh-CN"/>
            </a:defPPr>
            <a:lvl1pPr algn="ctr">
              <a:defRPr sz="3600">
                <a:ln w="6350">
                  <a:solidFill>
                    <a:schemeClr val="bg1"/>
                  </a:solidFill>
                </a:ln>
                <a:gradFill>
                  <a:gsLst>
                    <a:gs pos="50000">
                      <a:srgbClr val="FFEBB0">
                        <a:lumMod val="50000"/>
                      </a:srgbClr>
                    </a:gs>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r>
              <a:rPr lang="en-US" altLang="zh-CN" sz="2000" u="sng"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a:t>
            </a:r>
            <a:r>
              <a:rPr lang="en-US" altLang="zh-CN" sz="2000"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 </a:t>
            </a:r>
            <a:r>
              <a:rPr lang="zh-CN" altLang="en-US" sz="2000" dirty="0">
                <a:ln w="0">
                  <a:noFill/>
                </a:ln>
                <a:solidFill>
                  <a:srgbClr val="484645"/>
                </a:solidFill>
                <a:effectLst/>
                <a:latin typeface="思源黑体 CN Medium" panose="020B0600000000000000" pitchFamily="34" charset="-122"/>
                <a:ea typeface="思源黑体 CN Medium" panose="020B0600000000000000" pitchFamily="34" charset="-122"/>
                <a:cs typeface="阿里巴巴普惠体 R" panose="00020600040101010101" pitchFamily="18" charset="-122"/>
              </a:rPr>
              <a:t>学院</a:t>
            </a:r>
          </a:p>
        </p:txBody>
      </p:sp>
      <p:cxnSp>
        <p:nvCxnSpPr>
          <p:cNvPr id="313" name="直接连接符 312">
            <a:extLst>
              <a:ext uri="{FF2B5EF4-FFF2-40B4-BE49-F238E27FC236}">
                <a16:creationId xmlns:a16="http://schemas.microsoft.com/office/drawing/2014/main" id="{C1A5727E-86BA-4304-8ACF-60CD895796E5}"/>
              </a:ext>
            </a:extLst>
          </p:cNvPr>
          <p:cNvCxnSpPr>
            <a:cxnSpLocks/>
          </p:cNvCxnSpPr>
          <p:nvPr/>
        </p:nvCxnSpPr>
        <p:spPr>
          <a:xfrm>
            <a:off x="3598520" y="1258794"/>
            <a:ext cx="0" cy="540000"/>
          </a:xfrm>
          <a:prstGeom prst="line">
            <a:avLst/>
          </a:prstGeom>
          <a:ln>
            <a:solidFill>
              <a:srgbClr val="48464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1369234" y="151187"/>
            <a:ext cx="718439" cy="726327"/>
            <a:chOff x="-309699" y="1642190"/>
            <a:chExt cx="2567446" cy="2595636"/>
          </a:xfrm>
        </p:grpSpPr>
        <p:sp>
          <p:nvSpPr>
            <p:cNvPr id="77" name="矩形 76">
              <a:extLst>
                <a:ext uri="{FF2B5EF4-FFF2-40B4-BE49-F238E27FC236}">
                  <a16:creationId xmlns:a16="http://schemas.microsoft.com/office/drawing/2014/main" id="{7700C0CB-CE5D-4963-9E0B-92E92B4ABCA3}"/>
                </a:ext>
              </a:extLst>
            </p:cNvPr>
            <p:cNvSpPr/>
            <p:nvPr/>
          </p:nvSpPr>
          <p:spPr>
            <a:xfrm rot="18900000">
              <a:off x="-309699" y="2069387"/>
              <a:ext cx="2113718" cy="216843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8" name="秦">
              <a:extLst>
                <a:ext uri="{FF2B5EF4-FFF2-40B4-BE49-F238E27FC236}">
                  <a16:creationId xmlns:a16="http://schemas.microsoft.com/office/drawing/2014/main" id="{D252D83B-BF1A-459F-8B76-21BD7A34AE80}"/>
                </a:ext>
              </a:extLst>
            </p:cNvPr>
            <p:cNvSpPr>
              <a:spLocks noChangeAspect="1"/>
            </p:cNvSpPr>
            <p:nvPr/>
          </p:nvSpPr>
          <p:spPr>
            <a:xfrm>
              <a:off x="727094" y="1642190"/>
              <a:ext cx="1530653" cy="153065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fontScale="25000" lnSpcReduction="20000"/>
            </a:bodyPr>
            <a:lstStyle/>
            <a:p>
              <a:pPr algn="ctr"/>
              <a:endPar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0" name="组合 79"/>
          <p:cNvGrpSpPr/>
          <p:nvPr/>
        </p:nvGrpSpPr>
        <p:grpSpPr>
          <a:xfrm>
            <a:off x="11231804" y="603655"/>
            <a:ext cx="389835" cy="394115"/>
            <a:chOff x="-309699" y="1642190"/>
            <a:chExt cx="2567446" cy="2595636"/>
          </a:xfrm>
        </p:grpSpPr>
        <p:sp>
          <p:nvSpPr>
            <p:cNvPr id="82" name="矩形 81">
              <a:extLst>
                <a:ext uri="{FF2B5EF4-FFF2-40B4-BE49-F238E27FC236}">
                  <a16:creationId xmlns:a16="http://schemas.microsoft.com/office/drawing/2014/main" id="{7700C0CB-CE5D-4963-9E0B-92E92B4ABCA3}"/>
                </a:ext>
              </a:extLst>
            </p:cNvPr>
            <p:cNvSpPr/>
            <p:nvPr/>
          </p:nvSpPr>
          <p:spPr>
            <a:xfrm rot="18900000">
              <a:off x="-309699" y="2069387"/>
              <a:ext cx="2113718" cy="216843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3" name="秦">
              <a:extLst>
                <a:ext uri="{FF2B5EF4-FFF2-40B4-BE49-F238E27FC236}">
                  <a16:creationId xmlns:a16="http://schemas.microsoft.com/office/drawing/2014/main" id="{D252D83B-BF1A-459F-8B76-21BD7A34AE80}"/>
                </a:ext>
              </a:extLst>
            </p:cNvPr>
            <p:cNvSpPr>
              <a:spLocks noChangeAspect="1"/>
            </p:cNvSpPr>
            <p:nvPr/>
          </p:nvSpPr>
          <p:spPr>
            <a:xfrm>
              <a:off x="727095" y="164219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254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fontScale="25000" lnSpcReduction="20000"/>
            </a:bodyPr>
            <a:lstStyle/>
            <a:p>
              <a:pPr algn="ctr"/>
              <a:endPar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4" name="组合 83"/>
          <p:cNvGrpSpPr/>
          <p:nvPr/>
        </p:nvGrpSpPr>
        <p:grpSpPr>
          <a:xfrm>
            <a:off x="10856687" y="6012466"/>
            <a:ext cx="1143902" cy="1156461"/>
            <a:chOff x="-309699" y="1642190"/>
            <a:chExt cx="2567446" cy="2595636"/>
          </a:xfrm>
        </p:grpSpPr>
        <p:sp>
          <p:nvSpPr>
            <p:cNvPr id="85" name="矩形 84">
              <a:extLst>
                <a:ext uri="{FF2B5EF4-FFF2-40B4-BE49-F238E27FC236}">
                  <a16:creationId xmlns:a16="http://schemas.microsoft.com/office/drawing/2014/main" id="{7700C0CB-CE5D-4963-9E0B-92E92B4ABCA3}"/>
                </a:ext>
              </a:extLst>
            </p:cNvPr>
            <p:cNvSpPr/>
            <p:nvPr/>
          </p:nvSpPr>
          <p:spPr>
            <a:xfrm rot="18900000">
              <a:off x="-309699" y="2069387"/>
              <a:ext cx="2113718" cy="216843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6" name="秦">
              <a:extLst>
                <a:ext uri="{FF2B5EF4-FFF2-40B4-BE49-F238E27FC236}">
                  <a16:creationId xmlns:a16="http://schemas.microsoft.com/office/drawing/2014/main" id="{D252D83B-BF1A-459F-8B76-21BD7A34AE80}"/>
                </a:ext>
              </a:extLst>
            </p:cNvPr>
            <p:cNvSpPr>
              <a:spLocks noChangeAspect="1"/>
            </p:cNvSpPr>
            <p:nvPr/>
          </p:nvSpPr>
          <p:spPr>
            <a:xfrm>
              <a:off x="727095" y="164219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fontScale="47500" lnSpcReduction="20000"/>
            </a:bodyPr>
            <a:lstStyle/>
            <a:p>
              <a:pPr algn="ctr"/>
              <a:endPar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
        <p:nvSpPr>
          <p:cNvPr id="97" name="任意多边形 96">
            <a:extLst>
              <a:ext uri="{FF2B5EF4-FFF2-40B4-BE49-F238E27FC236}">
                <a16:creationId xmlns:a16="http://schemas.microsoft.com/office/drawing/2014/main" id="{A8C48C01-05E6-4A74-BDD4-8D96560A2099}"/>
              </a:ext>
            </a:extLst>
          </p:cNvPr>
          <p:cNvSpPr/>
          <p:nvPr/>
        </p:nvSpPr>
        <p:spPr>
          <a:xfrm>
            <a:off x="8036580" y="576484"/>
            <a:ext cx="2545873" cy="2997843"/>
          </a:xfrm>
          <a:custGeom>
            <a:avLst/>
            <a:gdLst>
              <a:gd name="connsiteX0" fmla="*/ 294981 w 2545873"/>
              <a:gd name="connsiteY0" fmla="*/ 625297 h 2997843"/>
              <a:gd name="connsiteX1" fmla="*/ 744095 w 2545873"/>
              <a:gd name="connsiteY1" fmla="*/ 666731 h 2997843"/>
              <a:gd name="connsiteX2" fmla="*/ 688288 w 2545873"/>
              <a:gd name="connsiteY2" fmla="*/ 753503 h 2997843"/>
              <a:gd name="connsiteX3" fmla="*/ 688288 w 2545873"/>
              <a:gd name="connsiteY3" fmla="*/ 1318990 h 2997843"/>
              <a:gd name="connsiteX4" fmla="*/ 655315 w 2545873"/>
              <a:gd name="connsiteY4" fmla="*/ 1835430 h 2997843"/>
              <a:gd name="connsiteX5" fmla="*/ 474116 w 2545873"/>
              <a:gd name="connsiteY5" fmla="*/ 2413303 h 2997843"/>
              <a:gd name="connsiteX6" fmla="*/ 21261 w 2545873"/>
              <a:gd name="connsiteY6" fmla="*/ 2997843 h 2997843"/>
              <a:gd name="connsiteX7" fmla="*/ 0 w 2545873"/>
              <a:gd name="connsiteY7" fmla="*/ 2989010 h 2997843"/>
              <a:gd name="connsiteX8" fmla="*/ 199312 w 2545873"/>
              <a:gd name="connsiteY8" fmla="*/ 2465110 h 2997843"/>
              <a:gd name="connsiteX9" fmla="*/ 279921 w 2545873"/>
              <a:gd name="connsiteY9" fmla="*/ 1938674 h 2997843"/>
              <a:gd name="connsiteX10" fmla="*/ 294981 w 2545873"/>
              <a:gd name="connsiteY10" fmla="*/ 1437085 h 2997843"/>
              <a:gd name="connsiteX11" fmla="*/ 1705337 w 2545873"/>
              <a:gd name="connsiteY11" fmla="*/ 587770 h 2997843"/>
              <a:gd name="connsiteX12" fmla="*/ 1683746 w 2545873"/>
              <a:gd name="connsiteY12" fmla="*/ 636528 h 2997843"/>
              <a:gd name="connsiteX13" fmla="*/ 1612326 w 2545873"/>
              <a:gd name="connsiteY13" fmla="*/ 682963 h 2997843"/>
              <a:gd name="connsiteX14" fmla="*/ 1612326 w 2545873"/>
              <a:gd name="connsiteY14" fmla="*/ 939316 h 2997843"/>
              <a:gd name="connsiteX15" fmla="*/ 1610996 w 2545873"/>
              <a:gd name="connsiteY15" fmla="*/ 1011649 h 2997843"/>
              <a:gd name="connsiteX16" fmla="*/ 1609689 w 2545873"/>
              <a:gd name="connsiteY16" fmla="*/ 1084742 h 2997843"/>
              <a:gd name="connsiteX17" fmla="*/ 1953978 w 2545873"/>
              <a:gd name="connsiteY17" fmla="*/ 983566 h 2997843"/>
              <a:gd name="connsiteX18" fmla="*/ 2150633 w 2545873"/>
              <a:gd name="connsiteY18" fmla="*/ 744818 h 2997843"/>
              <a:gd name="connsiteX19" fmla="*/ 2472186 w 2545873"/>
              <a:gd name="connsiteY19" fmla="*/ 914216 h 2997843"/>
              <a:gd name="connsiteX20" fmla="*/ 2431328 w 2545873"/>
              <a:gd name="connsiteY20" fmla="*/ 956069 h 2997843"/>
              <a:gd name="connsiteX21" fmla="*/ 2360572 w 2545873"/>
              <a:gd name="connsiteY21" fmla="*/ 997282 h 2997843"/>
              <a:gd name="connsiteX22" fmla="*/ 2321203 w 2545873"/>
              <a:gd name="connsiteY22" fmla="*/ 1621813 h 2997843"/>
              <a:gd name="connsiteX23" fmla="*/ 2249352 w 2545873"/>
              <a:gd name="connsiteY23" fmla="*/ 2009586 h 2997843"/>
              <a:gd name="connsiteX24" fmla="*/ 2126714 w 2545873"/>
              <a:gd name="connsiteY24" fmla="*/ 2234680 h 2997843"/>
              <a:gd name="connsiteX25" fmla="*/ 1961285 w 2545873"/>
              <a:gd name="connsiteY25" fmla="*/ 2366862 h 2997843"/>
              <a:gd name="connsiteX26" fmla="*/ 1736064 w 2545873"/>
              <a:gd name="connsiteY26" fmla="*/ 2460065 h 2997843"/>
              <a:gd name="connsiteX27" fmla="*/ 1725767 w 2545873"/>
              <a:gd name="connsiteY27" fmla="*/ 2318577 h 2997843"/>
              <a:gd name="connsiteX28" fmla="*/ 1685573 w 2545873"/>
              <a:gd name="connsiteY28" fmla="*/ 2231115 h 2997843"/>
              <a:gd name="connsiteX29" fmla="*/ 1590567 w 2545873"/>
              <a:gd name="connsiteY29" fmla="*/ 2189290 h 2997843"/>
              <a:gd name="connsiteX30" fmla="*/ 1443741 w 2545873"/>
              <a:gd name="connsiteY30" fmla="*/ 2181545 h 2997843"/>
              <a:gd name="connsiteX31" fmla="*/ 1443741 w 2545873"/>
              <a:gd name="connsiteY31" fmla="*/ 2153899 h 2997843"/>
              <a:gd name="connsiteX32" fmla="*/ 1617807 w 2545873"/>
              <a:gd name="connsiteY32" fmla="*/ 2113112 h 2997843"/>
              <a:gd name="connsiteX33" fmla="*/ 1759981 w 2545873"/>
              <a:gd name="connsiteY33" fmla="*/ 2076045 h 2997843"/>
              <a:gd name="connsiteX34" fmla="*/ 1809478 w 2545873"/>
              <a:gd name="connsiteY34" fmla="*/ 2055531 h 2997843"/>
              <a:gd name="connsiteX35" fmla="*/ 1845022 w 2545873"/>
              <a:gd name="connsiteY35" fmla="*/ 2025922 h 2997843"/>
              <a:gd name="connsiteX36" fmla="*/ 1933715 w 2545873"/>
              <a:gd name="connsiteY36" fmla="*/ 1724968 h 2997843"/>
              <a:gd name="connsiteX37" fmla="*/ 1980552 w 2545873"/>
              <a:gd name="connsiteY37" fmla="*/ 1046127 h 2997843"/>
              <a:gd name="connsiteX38" fmla="*/ 1604438 w 2545873"/>
              <a:gd name="connsiteY38" fmla="*/ 1156656 h 2997843"/>
              <a:gd name="connsiteX39" fmla="*/ 1604353 w 2545873"/>
              <a:gd name="connsiteY39" fmla="*/ 1157801 h 2997843"/>
              <a:gd name="connsiteX40" fmla="*/ 1491164 w 2545873"/>
              <a:gd name="connsiteY40" fmla="*/ 1735420 h 2997843"/>
              <a:gd name="connsiteX41" fmla="*/ 1141754 w 2545873"/>
              <a:gd name="connsiteY41" fmla="*/ 2326051 h 2997843"/>
              <a:gd name="connsiteX42" fmla="*/ 429746 w 2545873"/>
              <a:gd name="connsiteY42" fmla="*/ 2885285 h 2997843"/>
              <a:gd name="connsiteX43" fmla="*/ 413801 w 2545873"/>
              <a:gd name="connsiteY43" fmla="*/ 2869865 h 2997843"/>
              <a:gd name="connsiteX44" fmla="*/ 903074 w 2545873"/>
              <a:gd name="connsiteY44" fmla="*/ 2322095 h 2997843"/>
              <a:gd name="connsiteX45" fmla="*/ 1133683 w 2545873"/>
              <a:gd name="connsiteY45" fmla="*/ 1785555 h 2997843"/>
              <a:gd name="connsiteX46" fmla="*/ 1203074 w 2545873"/>
              <a:gd name="connsiteY46" fmla="*/ 1275726 h 2997843"/>
              <a:gd name="connsiteX47" fmla="*/ 1203074 w 2545873"/>
              <a:gd name="connsiteY47" fmla="*/ 1274606 h 2997843"/>
              <a:gd name="connsiteX48" fmla="*/ 1199253 w 2545873"/>
              <a:gd name="connsiteY48" fmla="*/ 1275729 h 2997843"/>
              <a:gd name="connsiteX49" fmla="*/ 752797 w 2545873"/>
              <a:gd name="connsiteY49" fmla="*/ 1406930 h 2997843"/>
              <a:gd name="connsiteX50" fmla="*/ 728878 w 2545873"/>
              <a:gd name="connsiteY50" fmla="*/ 1343585 h 2997843"/>
              <a:gd name="connsiteX51" fmla="*/ 1199253 w 2545873"/>
              <a:gd name="connsiteY51" fmla="*/ 1205357 h 2997843"/>
              <a:gd name="connsiteX52" fmla="*/ 1203094 w 2545873"/>
              <a:gd name="connsiteY52" fmla="*/ 1204228 h 2997843"/>
              <a:gd name="connsiteX53" fmla="*/ 1205732 w 2545873"/>
              <a:gd name="connsiteY53" fmla="*/ 1056290 h 2997843"/>
              <a:gd name="connsiteX54" fmla="*/ 1205732 w 2545873"/>
              <a:gd name="connsiteY54" fmla="*/ 689352 h 2997843"/>
              <a:gd name="connsiteX55" fmla="*/ 2200401 w 2545873"/>
              <a:gd name="connsiteY55" fmla="*/ 0 h 2997843"/>
              <a:gd name="connsiteX56" fmla="*/ 2261622 w 2545873"/>
              <a:gd name="connsiteY56" fmla="*/ 27714 h 2997843"/>
              <a:gd name="connsiteX57" fmla="*/ 2399615 w 2545873"/>
              <a:gd name="connsiteY57" fmla="*/ 92627 h 2997843"/>
              <a:gd name="connsiteX58" fmla="*/ 2545873 w 2545873"/>
              <a:gd name="connsiteY58" fmla="*/ 167397 h 2997843"/>
              <a:gd name="connsiteX59" fmla="*/ 2519630 w 2545873"/>
              <a:gd name="connsiteY59" fmla="*/ 205582 h 2997843"/>
              <a:gd name="connsiteX60" fmla="*/ 2471463 w 2545873"/>
              <a:gd name="connsiteY60" fmla="*/ 229477 h 2997843"/>
              <a:gd name="connsiteX61" fmla="*/ 688294 w 2545873"/>
              <a:gd name="connsiteY61" fmla="*/ 753498 h 2997843"/>
              <a:gd name="connsiteX62" fmla="*/ 744101 w 2545873"/>
              <a:gd name="connsiteY62" fmla="*/ 666726 h 2997843"/>
              <a:gd name="connsiteX63" fmla="*/ 2006404 w 2545873"/>
              <a:gd name="connsiteY63" fmla="*/ 295772 h 2997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545873" h="2997843">
                <a:moveTo>
                  <a:pt x="294981" y="625297"/>
                </a:moveTo>
                <a:lnTo>
                  <a:pt x="744095" y="666731"/>
                </a:lnTo>
                <a:lnTo>
                  <a:pt x="688288" y="753503"/>
                </a:lnTo>
                <a:lnTo>
                  <a:pt x="688288" y="1318990"/>
                </a:lnTo>
                <a:cubicBezTo>
                  <a:pt x="691716" y="1476334"/>
                  <a:pt x="680727" y="1648482"/>
                  <a:pt x="655315" y="1835430"/>
                </a:cubicBezTo>
                <a:cubicBezTo>
                  <a:pt x="629906" y="2022381"/>
                  <a:pt x="569506" y="2215005"/>
                  <a:pt x="474116" y="2413303"/>
                </a:cubicBezTo>
                <a:cubicBezTo>
                  <a:pt x="378725" y="2611603"/>
                  <a:pt x="227773" y="2806450"/>
                  <a:pt x="21261" y="2997843"/>
                </a:cubicBezTo>
                <a:lnTo>
                  <a:pt x="0" y="2989010"/>
                </a:lnTo>
                <a:cubicBezTo>
                  <a:pt x="90649" y="2817082"/>
                  <a:pt x="157087" y="2642448"/>
                  <a:pt x="199312" y="2465110"/>
                </a:cubicBezTo>
                <a:cubicBezTo>
                  <a:pt x="241535" y="2287772"/>
                  <a:pt x="268406" y="2112293"/>
                  <a:pt x="279921" y="1938674"/>
                </a:cubicBezTo>
                <a:cubicBezTo>
                  <a:pt x="291438" y="1765053"/>
                  <a:pt x="296457" y="1597857"/>
                  <a:pt x="294981" y="1437085"/>
                </a:cubicBezTo>
                <a:close/>
                <a:moveTo>
                  <a:pt x="1705337" y="587770"/>
                </a:moveTo>
                <a:cubicBezTo>
                  <a:pt x="1704619" y="604476"/>
                  <a:pt x="1697420" y="620727"/>
                  <a:pt x="1683746" y="636528"/>
                </a:cubicBezTo>
                <a:cubicBezTo>
                  <a:pt x="1670071" y="652327"/>
                  <a:pt x="1646265" y="667806"/>
                  <a:pt x="1612326" y="682963"/>
                </a:cubicBezTo>
                <a:lnTo>
                  <a:pt x="1612326" y="939316"/>
                </a:lnTo>
                <a:cubicBezTo>
                  <a:pt x="1612216" y="963173"/>
                  <a:pt x="1611773" y="987283"/>
                  <a:pt x="1610996" y="1011649"/>
                </a:cubicBezTo>
                <a:lnTo>
                  <a:pt x="1609689" y="1084742"/>
                </a:lnTo>
                <a:lnTo>
                  <a:pt x="1953978" y="983566"/>
                </a:lnTo>
                <a:lnTo>
                  <a:pt x="2150633" y="744818"/>
                </a:lnTo>
                <a:lnTo>
                  <a:pt x="2472186" y="914216"/>
                </a:lnTo>
                <a:cubicBezTo>
                  <a:pt x="2463052" y="928263"/>
                  <a:pt x="2449432" y="942215"/>
                  <a:pt x="2431328" y="956069"/>
                </a:cubicBezTo>
                <a:cubicBezTo>
                  <a:pt x="2413225" y="969924"/>
                  <a:pt x="2389640" y="983660"/>
                  <a:pt x="2360572" y="997282"/>
                </a:cubicBezTo>
                <a:cubicBezTo>
                  <a:pt x="2351337" y="1251090"/>
                  <a:pt x="2338214" y="1459269"/>
                  <a:pt x="2321203" y="1621813"/>
                </a:cubicBezTo>
                <a:cubicBezTo>
                  <a:pt x="2304191" y="1784356"/>
                  <a:pt x="2280242" y="1913614"/>
                  <a:pt x="2249352" y="2009586"/>
                </a:cubicBezTo>
                <a:cubicBezTo>
                  <a:pt x="2218462" y="2105558"/>
                  <a:pt x="2177584" y="2180589"/>
                  <a:pt x="2126714" y="2234680"/>
                </a:cubicBezTo>
                <a:cubicBezTo>
                  <a:pt x="2078547" y="2286430"/>
                  <a:pt x="2023404" y="2330489"/>
                  <a:pt x="1961285" y="2366862"/>
                </a:cubicBezTo>
                <a:cubicBezTo>
                  <a:pt x="1899167" y="2403232"/>
                  <a:pt x="1824093" y="2434301"/>
                  <a:pt x="1736064" y="2460065"/>
                </a:cubicBezTo>
                <a:cubicBezTo>
                  <a:pt x="1736453" y="2404553"/>
                  <a:pt x="1733020" y="2357391"/>
                  <a:pt x="1725767" y="2318577"/>
                </a:cubicBezTo>
                <a:cubicBezTo>
                  <a:pt x="1718514" y="2279763"/>
                  <a:pt x="1705116" y="2250608"/>
                  <a:pt x="1685573" y="2231115"/>
                </a:cubicBezTo>
                <a:cubicBezTo>
                  <a:pt x="1661876" y="2211688"/>
                  <a:pt x="1630209" y="2197749"/>
                  <a:pt x="1590567" y="2189290"/>
                </a:cubicBezTo>
                <a:cubicBezTo>
                  <a:pt x="1550926" y="2180834"/>
                  <a:pt x="1501984" y="2178251"/>
                  <a:pt x="1443741" y="2181545"/>
                </a:cubicBezTo>
                <a:lnTo>
                  <a:pt x="1443741" y="2153899"/>
                </a:lnTo>
                <a:cubicBezTo>
                  <a:pt x="1497446" y="2142043"/>
                  <a:pt x="1555468" y="2128448"/>
                  <a:pt x="1617807" y="2113112"/>
                </a:cubicBezTo>
                <a:cubicBezTo>
                  <a:pt x="1680147" y="2097777"/>
                  <a:pt x="1727537" y="2085422"/>
                  <a:pt x="1759981" y="2076045"/>
                </a:cubicBezTo>
                <a:cubicBezTo>
                  <a:pt x="1779636" y="2070322"/>
                  <a:pt x="1796135" y="2063483"/>
                  <a:pt x="1809478" y="2055531"/>
                </a:cubicBezTo>
                <a:cubicBezTo>
                  <a:pt x="1822820" y="2047578"/>
                  <a:pt x="1834668" y="2037707"/>
                  <a:pt x="1845022" y="2025922"/>
                </a:cubicBezTo>
                <a:cubicBezTo>
                  <a:pt x="1883057" y="1985474"/>
                  <a:pt x="1912621" y="1885156"/>
                  <a:pt x="1933715" y="1724968"/>
                </a:cubicBezTo>
                <a:cubicBezTo>
                  <a:pt x="1954809" y="1564778"/>
                  <a:pt x="1970422" y="1338497"/>
                  <a:pt x="1980552" y="1046127"/>
                </a:cubicBezTo>
                <a:lnTo>
                  <a:pt x="1604438" y="1156656"/>
                </a:lnTo>
                <a:lnTo>
                  <a:pt x="1604353" y="1157801"/>
                </a:lnTo>
                <a:cubicBezTo>
                  <a:pt x="1595463" y="1344472"/>
                  <a:pt x="1557732" y="1537011"/>
                  <a:pt x="1491164" y="1735420"/>
                </a:cubicBezTo>
                <a:cubicBezTo>
                  <a:pt x="1424596" y="1933829"/>
                  <a:pt x="1308126" y="2130705"/>
                  <a:pt x="1141754" y="2326051"/>
                </a:cubicBezTo>
                <a:cubicBezTo>
                  <a:pt x="975383" y="2521394"/>
                  <a:pt x="738048" y="2707805"/>
                  <a:pt x="429746" y="2885285"/>
                </a:cubicBezTo>
                <a:lnTo>
                  <a:pt x="413801" y="2869865"/>
                </a:lnTo>
                <a:cubicBezTo>
                  <a:pt x="628122" y="2686695"/>
                  <a:pt x="791213" y="2504105"/>
                  <a:pt x="903074" y="2322095"/>
                </a:cubicBezTo>
                <a:cubicBezTo>
                  <a:pt x="1014934" y="2140086"/>
                  <a:pt x="1091804" y="1961241"/>
                  <a:pt x="1133683" y="1785555"/>
                </a:cubicBezTo>
                <a:cubicBezTo>
                  <a:pt x="1175565" y="1609870"/>
                  <a:pt x="1198693" y="1439926"/>
                  <a:pt x="1203074" y="1275726"/>
                </a:cubicBezTo>
                <a:lnTo>
                  <a:pt x="1203074" y="1274606"/>
                </a:lnTo>
                <a:lnTo>
                  <a:pt x="1199253" y="1275729"/>
                </a:lnTo>
                <a:lnTo>
                  <a:pt x="752797" y="1406930"/>
                </a:lnTo>
                <a:lnTo>
                  <a:pt x="728878" y="1343585"/>
                </a:lnTo>
                <a:lnTo>
                  <a:pt x="1199253" y="1205357"/>
                </a:lnTo>
                <a:lnTo>
                  <a:pt x="1203094" y="1204228"/>
                </a:lnTo>
                <a:lnTo>
                  <a:pt x="1205732" y="1056290"/>
                </a:lnTo>
                <a:lnTo>
                  <a:pt x="1205732" y="689352"/>
                </a:lnTo>
                <a:close/>
                <a:moveTo>
                  <a:pt x="2200401" y="0"/>
                </a:moveTo>
                <a:cubicBezTo>
                  <a:pt x="2202303" y="760"/>
                  <a:pt x="2222712" y="9998"/>
                  <a:pt x="2261622" y="27714"/>
                </a:cubicBezTo>
                <a:cubicBezTo>
                  <a:pt x="2300533" y="45432"/>
                  <a:pt x="2346530" y="67069"/>
                  <a:pt x="2399615" y="92627"/>
                </a:cubicBezTo>
                <a:cubicBezTo>
                  <a:pt x="2452698" y="118186"/>
                  <a:pt x="2501451" y="143111"/>
                  <a:pt x="2545873" y="167397"/>
                </a:cubicBezTo>
                <a:cubicBezTo>
                  <a:pt x="2541610" y="182421"/>
                  <a:pt x="2532864" y="195148"/>
                  <a:pt x="2519630" y="205582"/>
                </a:cubicBezTo>
                <a:cubicBezTo>
                  <a:pt x="2506400" y="216016"/>
                  <a:pt x="2490344" y="223980"/>
                  <a:pt x="2471463" y="229477"/>
                </a:cubicBezTo>
                <a:lnTo>
                  <a:pt x="688294" y="753498"/>
                </a:lnTo>
                <a:lnTo>
                  <a:pt x="744101" y="666726"/>
                </a:lnTo>
                <a:lnTo>
                  <a:pt x="2006404" y="295772"/>
                </a:lnTo>
                <a:close/>
              </a:path>
            </a:pathLst>
          </a:custGeom>
          <a:gradFill>
            <a:gsLst>
              <a:gs pos="0">
                <a:schemeClr val="bg1">
                  <a:lumMod val="85000"/>
                </a:schemeClr>
              </a:gs>
              <a:gs pos="100000">
                <a:schemeClr val="tx1">
                  <a:lumMod val="65000"/>
                  <a:lumOff val="35000"/>
                </a:schemeClr>
              </a:gs>
            </a:gsLst>
            <a:lin ang="8100000" scaled="0"/>
          </a:gradFill>
          <a:ln>
            <a:noFill/>
          </a:ln>
          <a:effectLst>
            <a:innerShdw blurRad="25400" dist="76200" dir="189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8" name="任意多边形 97">
            <a:extLst>
              <a:ext uri="{FF2B5EF4-FFF2-40B4-BE49-F238E27FC236}">
                <a16:creationId xmlns:a16="http://schemas.microsoft.com/office/drawing/2014/main" id="{E1117FDA-DB88-40DE-997C-3C2CC9C43027}"/>
              </a:ext>
            </a:extLst>
          </p:cNvPr>
          <p:cNvSpPr/>
          <p:nvPr/>
        </p:nvSpPr>
        <p:spPr>
          <a:xfrm>
            <a:off x="8889935" y="3357381"/>
            <a:ext cx="2527048" cy="2773180"/>
          </a:xfrm>
          <a:custGeom>
            <a:avLst/>
            <a:gdLst>
              <a:gd name="connsiteX0" fmla="*/ 1056521 w 2527048"/>
              <a:gd name="connsiteY0" fmla="*/ 634172 h 2773180"/>
              <a:gd name="connsiteX1" fmla="*/ 1039267 w 2527048"/>
              <a:gd name="connsiteY1" fmla="*/ 639415 h 2773180"/>
              <a:gd name="connsiteX2" fmla="*/ 1039267 w 2527048"/>
              <a:gd name="connsiteY2" fmla="*/ 638495 h 2773180"/>
              <a:gd name="connsiteX3" fmla="*/ 633327 w 2527048"/>
              <a:gd name="connsiteY3" fmla="*/ 757788 h 2773180"/>
              <a:gd name="connsiteX4" fmla="*/ 633327 w 2527048"/>
              <a:gd name="connsiteY4" fmla="*/ 1333940 h 2773180"/>
              <a:gd name="connsiteX5" fmla="*/ 811723 w 2527048"/>
              <a:gd name="connsiteY5" fmla="*/ 1281516 h 2773180"/>
              <a:gd name="connsiteX6" fmla="*/ 810612 w 2527048"/>
              <a:gd name="connsiteY6" fmla="*/ 1285664 h 2773180"/>
              <a:gd name="connsiteX7" fmla="*/ 1056521 w 2527048"/>
              <a:gd name="connsiteY7" fmla="*/ 1214581 h 2773180"/>
              <a:gd name="connsiteX8" fmla="*/ 1056521 w 2527048"/>
              <a:gd name="connsiteY8" fmla="*/ 638492 h 2773180"/>
              <a:gd name="connsiteX9" fmla="*/ 1856527 w 2527048"/>
              <a:gd name="connsiteY9" fmla="*/ 398327 h 2773180"/>
              <a:gd name="connsiteX10" fmla="*/ 1550441 w 2527048"/>
              <a:gd name="connsiteY10" fmla="*/ 488277 h 2773180"/>
              <a:gd name="connsiteX11" fmla="*/ 1550601 w 2527048"/>
              <a:gd name="connsiteY11" fmla="*/ 484009 h 2773180"/>
              <a:gd name="connsiteX12" fmla="*/ 1454165 w 2527048"/>
              <a:gd name="connsiteY12" fmla="*/ 513318 h 2773180"/>
              <a:gd name="connsiteX13" fmla="*/ 1451967 w 2527048"/>
              <a:gd name="connsiteY13" fmla="*/ 1100273 h 2773180"/>
              <a:gd name="connsiteX14" fmla="*/ 1528177 w 2527048"/>
              <a:gd name="connsiteY14" fmla="*/ 1078244 h 2773180"/>
              <a:gd name="connsiteX15" fmla="*/ 1528455 w 2527048"/>
              <a:gd name="connsiteY15" fmla="*/ 1070889 h 2773180"/>
              <a:gd name="connsiteX16" fmla="*/ 1856527 w 2527048"/>
              <a:gd name="connsiteY16" fmla="*/ 974477 h 2773180"/>
              <a:gd name="connsiteX17" fmla="*/ 1551178 w 2527048"/>
              <a:gd name="connsiteY17" fmla="*/ 0 h 2773180"/>
              <a:gd name="connsiteX18" fmla="*/ 1526984 w 2527048"/>
              <a:gd name="connsiteY18" fmla="*/ 53026 h 2773180"/>
              <a:gd name="connsiteX19" fmla="*/ 1454398 w 2527048"/>
              <a:gd name="connsiteY19" fmla="*/ 101405 h 2773180"/>
              <a:gd name="connsiteX20" fmla="*/ 1454398 w 2527048"/>
              <a:gd name="connsiteY20" fmla="*/ 446055 h 2773180"/>
              <a:gd name="connsiteX21" fmla="*/ 1829644 w 2527048"/>
              <a:gd name="connsiteY21" fmla="*/ 335780 h 2773180"/>
              <a:gd name="connsiteX22" fmla="*/ 2004386 w 2527048"/>
              <a:gd name="connsiteY22" fmla="*/ 105797 h 2773180"/>
              <a:gd name="connsiteX23" fmla="*/ 2359249 w 2527048"/>
              <a:gd name="connsiteY23" fmla="*/ 255624 h 2773180"/>
              <a:gd name="connsiteX24" fmla="*/ 2319595 w 2527048"/>
              <a:gd name="connsiteY24" fmla="*/ 297468 h 2773180"/>
              <a:gd name="connsiteX25" fmla="*/ 2251713 w 2527048"/>
              <a:gd name="connsiteY25" fmla="*/ 340058 h 2773180"/>
              <a:gd name="connsiteX26" fmla="*/ 2251713 w 2527048"/>
              <a:gd name="connsiteY26" fmla="*/ 1036977 h 2773180"/>
              <a:gd name="connsiteX27" fmla="*/ 2195956 w 2527048"/>
              <a:gd name="connsiteY27" fmla="*/ 1088211 h 2773180"/>
              <a:gd name="connsiteX28" fmla="*/ 2069106 w 2527048"/>
              <a:gd name="connsiteY28" fmla="*/ 1166492 h 2773180"/>
              <a:gd name="connsiteX29" fmla="*/ 1923735 w 2527048"/>
              <a:gd name="connsiteY29" fmla="*/ 1228965 h 2773180"/>
              <a:gd name="connsiteX30" fmla="*/ 1856527 w 2527048"/>
              <a:gd name="connsiteY30" fmla="*/ 1248717 h 2773180"/>
              <a:gd name="connsiteX31" fmla="*/ 1856527 w 2527048"/>
              <a:gd name="connsiteY31" fmla="*/ 1044925 h 2773180"/>
              <a:gd name="connsiteX32" fmla="*/ 1451729 w 2527048"/>
              <a:gd name="connsiteY32" fmla="*/ 1163883 h 2773180"/>
              <a:gd name="connsiteX33" fmla="*/ 1451710 w 2527048"/>
              <a:gd name="connsiteY33" fmla="*/ 1168955 h 2773180"/>
              <a:gd name="connsiteX34" fmla="*/ 1397271 w 2527048"/>
              <a:gd name="connsiteY34" fmla="*/ 1526180 h 2773180"/>
              <a:gd name="connsiteX35" fmla="*/ 1336027 w 2527048"/>
              <a:gd name="connsiteY35" fmla="*/ 1695803 h 2773180"/>
              <a:gd name="connsiteX36" fmla="*/ 1250097 w 2527048"/>
              <a:gd name="connsiteY36" fmla="*/ 1859684 h 2773180"/>
              <a:gd name="connsiteX37" fmla="*/ 1291887 w 2527048"/>
              <a:gd name="connsiteY37" fmla="*/ 1859610 h 2773180"/>
              <a:gd name="connsiteX38" fmla="*/ 1838830 w 2527048"/>
              <a:gd name="connsiteY38" fmla="*/ 1811372 h 2773180"/>
              <a:gd name="connsiteX39" fmla="*/ 2527048 w 2527048"/>
              <a:gd name="connsiteY39" fmla="*/ 1644976 h 2773180"/>
              <a:gd name="connsiteX40" fmla="*/ 2527048 w 2527048"/>
              <a:gd name="connsiteY40" fmla="*/ 1677683 h 2773180"/>
              <a:gd name="connsiteX41" fmla="*/ 2326094 w 2527048"/>
              <a:gd name="connsiteY41" fmla="*/ 1864109 h 2773180"/>
              <a:gd name="connsiteX42" fmla="*/ 2225953 w 2527048"/>
              <a:gd name="connsiteY42" fmla="*/ 2120916 h 2773180"/>
              <a:gd name="connsiteX43" fmla="*/ 1572013 w 2527048"/>
              <a:gd name="connsiteY43" fmla="*/ 2187293 h 2773180"/>
              <a:gd name="connsiteX44" fmla="*/ 1167941 w 2527048"/>
              <a:gd name="connsiteY44" fmla="*/ 2134914 h 2773180"/>
              <a:gd name="connsiteX45" fmla="*/ 1064812 w 2527048"/>
              <a:gd name="connsiteY45" fmla="*/ 2098609 h 2773180"/>
              <a:gd name="connsiteX46" fmla="*/ 984105 w 2527048"/>
              <a:gd name="connsiteY46" fmla="*/ 2174079 h 2773180"/>
              <a:gd name="connsiteX47" fmla="*/ 638819 w 2527048"/>
              <a:gd name="connsiteY47" fmla="*/ 2445669 h 2773180"/>
              <a:gd name="connsiteX48" fmla="*/ 8066 w 2527048"/>
              <a:gd name="connsiteY48" fmla="*/ 2773180 h 2773180"/>
              <a:gd name="connsiteX49" fmla="*/ 0 w 2527048"/>
              <a:gd name="connsiteY49" fmla="*/ 2750391 h 2773180"/>
              <a:gd name="connsiteX50" fmla="*/ 529942 w 2527048"/>
              <a:gd name="connsiteY50" fmla="*/ 2363817 h 2773180"/>
              <a:gd name="connsiteX51" fmla="*/ 794797 w 2527048"/>
              <a:gd name="connsiteY51" fmla="*/ 2070931 h 2773180"/>
              <a:gd name="connsiteX52" fmla="*/ 853616 w 2527048"/>
              <a:gd name="connsiteY52" fmla="*/ 1981834 h 2773180"/>
              <a:gd name="connsiteX53" fmla="*/ 841455 w 2527048"/>
              <a:gd name="connsiteY53" fmla="*/ 1971755 h 2773180"/>
              <a:gd name="connsiteX54" fmla="*/ 693259 w 2527048"/>
              <a:gd name="connsiteY54" fmla="*/ 1812144 h 2773180"/>
              <a:gd name="connsiteX55" fmla="*/ 575308 w 2527048"/>
              <a:gd name="connsiteY55" fmla="*/ 1602129 h 2773180"/>
              <a:gd name="connsiteX56" fmla="*/ 604879 w 2527048"/>
              <a:gd name="connsiteY56" fmla="*/ 1573311 h 2773180"/>
              <a:gd name="connsiteX57" fmla="*/ 745009 w 2527048"/>
              <a:gd name="connsiteY57" fmla="*/ 1713594 h 2773180"/>
              <a:gd name="connsiteX58" fmla="*/ 927480 w 2527048"/>
              <a:gd name="connsiteY58" fmla="*/ 1805580 h 2773180"/>
              <a:gd name="connsiteX59" fmla="*/ 944413 w 2527048"/>
              <a:gd name="connsiteY59" fmla="*/ 1810803 h 2773180"/>
              <a:gd name="connsiteX60" fmla="*/ 946299 w 2527048"/>
              <a:gd name="connsiteY60" fmla="*/ 1805574 h 2773180"/>
              <a:gd name="connsiteX61" fmla="*/ 1025606 w 2527048"/>
              <a:gd name="connsiteY61" fmla="*/ 1551431 h 2773180"/>
              <a:gd name="connsiteX62" fmla="*/ 1056521 w 2527048"/>
              <a:gd name="connsiteY62" fmla="*/ 1285089 h 2773180"/>
              <a:gd name="connsiteX63" fmla="*/ 1056521 w 2527048"/>
              <a:gd name="connsiteY63" fmla="*/ 1280022 h 2773180"/>
              <a:gd name="connsiteX64" fmla="*/ 1039267 w 2527048"/>
              <a:gd name="connsiteY64" fmla="*/ 1285092 h 2773180"/>
              <a:gd name="connsiteX65" fmla="*/ 633327 w 2527048"/>
              <a:gd name="connsiteY65" fmla="*/ 1404388 h 2773180"/>
              <a:gd name="connsiteX66" fmla="*/ 633327 w 2527048"/>
              <a:gd name="connsiteY66" fmla="*/ 1502509 h 2773180"/>
              <a:gd name="connsiteX67" fmla="*/ 526130 w 2527048"/>
              <a:gd name="connsiteY67" fmla="*/ 1603830 h 2773180"/>
              <a:gd name="connsiteX68" fmla="*/ 299972 w 2527048"/>
              <a:gd name="connsiteY68" fmla="*/ 1713690 h 2773180"/>
              <a:gd name="connsiteX69" fmla="*/ 243516 w 2527048"/>
              <a:gd name="connsiteY69" fmla="*/ 1730282 h 2773180"/>
              <a:gd name="connsiteX70" fmla="*/ 243516 w 2527048"/>
              <a:gd name="connsiteY70" fmla="*/ 655973 h 2773180"/>
              <a:gd name="connsiteX71" fmla="*/ 657522 w 2527048"/>
              <a:gd name="connsiteY71" fmla="*/ 680233 h 2773180"/>
              <a:gd name="connsiteX72" fmla="*/ 1039267 w 2527048"/>
              <a:gd name="connsiteY72" fmla="*/ 568047 h 2773180"/>
              <a:gd name="connsiteX73" fmla="*/ 1056521 w 2527048"/>
              <a:gd name="connsiteY73" fmla="*/ 562977 h 2773180"/>
              <a:gd name="connsiteX74" fmla="*/ 1056521 w 2527048"/>
              <a:gd name="connsiteY74" fmla="*/ 102594 h 277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527048" h="2773180">
                <a:moveTo>
                  <a:pt x="1056521" y="634172"/>
                </a:moveTo>
                <a:lnTo>
                  <a:pt x="1039267" y="639415"/>
                </a:lnTo>
                <a:lnTo>
                  <a:pt x="1039267" y="638495"/>
                </a:lnTo>
                <a:lnTo>
                  <a:pt x="633327" y="757788"/>
                </a:lnTo>
                <a:lnTo>
                  <a:pt x="633327" y="1333940"/>
                </a:lnTo>
                <a:lnTo>
                  <a:pt x="811723" y="1281516"/>
                </a:lnTo>
                <a:lnTo>
                  <a:pt x="810612" y="1285664"/>
                </a:lnTo>
                <a:lnTo>
                  <a:pt x="1056521" y="1214581"/>
                </a:lnTo>
                <a:lnTo>
                  <a:pt x="1056521" y="638492"/>
                </a:lnTo>
                <a:close/>
                <a:moveTo>
                  <a:pt x="1856527" y="398327"/>
                </a:moveTo>
                <a:lnTo>
                  <a:pt x="1550441" y="488277"/>
                </a:lnTo>
                <a:lnTo>
                  <a:pt x="1550601" y="484009"/>
                </a:lnTo>
                <a:lnTo>
                  <a:pt x="1454165" y="513318"/>
                </a:lnTo>
                <a:lnTo>
                  <a:pt x="1451967" y="1100273"/>
                </a:lnTo>
                <a:lnTo>
                  <a:pt x="1528177" y="1078244"/>
                </a:lnTo>
                <a:lnTo>
                  <a:pt x="1528455" y="1070889"/>
                </a:lnTo>
                <a:lnTo>
                  <a:pt x="1856527" y="974477"/>
                </a:lnTo>
                <a:close/>
                <a:moveTo>
                  <a:pt x="1551178" y="0"/>
                </a:moveTo>
                <a:cubicBezTo>
                  <a:pt x="1549163" y="18415"/>
                  <a:pt x="1541097" y="36090"/>
                  <a:pt x="1526984" y="53026"/>
                </a:cubicBezTo>
                <a:cubicBezTo>
                  <a:pt x="1512870" y="69965"/>
                  <a:pt x="1488676" y="86089"/>
                  <a:pt x="1454398" y="101405"/>
                </a:cubicBezTo>
                <a:lnTo>
                  <a:pt x="1454398" y="446055"/>
                </a:lnTo>
                <a:lnTo>
                  <a:pt x="1829644" y="335780"/>
                </a:lnTo>
                <a:lnTo>
                  <a:pt x="2004386" y="105797"/>
                </a:lnTo>
                <a:lnTo>
                  <a:pt x="2359249" y="255624"/>
                </a:lnTo>
                <a:cubicBezTo>
                  <a:pt x="2350063" y="268702"/>
                  <a:pt x="2336846" y="282648"/>
                  <a:pt x="2319595" y="297468"/>
                </a:cubicBezTo>
                <a:cubicBezTo>
                  <a:pt x="2302345" y="312285"/>
                  <a:pt x="2279719" y="326484"/>
                  <a:pt x="2251713" y="340058"/>
                </a:cubicBezTo>
                <a:lnTo>
                  <a:pt x="2251713" y="1036977"/>
                </a:lnTo>
                <a:cubicBezTo>
                  <a:pt x="2249359" y="1045977"/>
                  <a:pt x="2230772" y="1063057"/>
                  <a:pt x="2195956" y="1088211"/>
                </a:cubicBezTo>
                <a:cubicBezTo>
                  <a:pt x="2161139" y="1113369"/>
                  <a:pt x="2118857" y="1139460"/>
                  <a:pt x="2069106" y="1166492"/>
                </a:cubicBezTo>
                <a:cubicBezTo>
                  <a:pt x="2019354" y="1193520"/>
                  <a:pt x="1970897" y="1214346"/>
                  <a:pt x="1923735" y="1228965"/>
                </a:cubicBezTo>
                <a:lnTo>
                  <a:pt x="1856527" y="1248717"/>
                </a:lnTo>
                <a:lnTo>
                  <a:pt x="1856527" y="1044925"/>
                </a:lnTo>
                <a:lnTo>
                  <a:pt x="1451729" y="1163883"/>
                </a:lnTo>
                <a:lnTo>
                  <a:pt x="1451710" y="1168955"/>
                </a:lnTo>
                <a:cubicBezTo>
                  <a:pt x="1448014" y="1292119"/>
                  <a:pt x="1429867" y="1411193"/>
                  <a:pt x="1397271" y="1526180"/>
                </a:cubicBezTo>
                <a:cubicBezTo>
                  <a:pt x="1380973" y="1583674"/>
                  <a:pt x="1360559" y="1640214"/>
                  <a:pt x="1336027" y="1695803"/>
                </a:cubicBezTo>
                <a:lnTo>
                  <a:pt x="1250097" y="1859684"/>
                </a:lnTo>
                <a:lnTo>
                  <a:pt x="1291887" y="1859610"/>
                </a:lnTo>
                <a:cubicBezTo>
                  <a:pt x="1441462" y="1858148"/>
                  <a:pt x="1644864" y="1847460"/>
                  <a:pt x="1838830" y="1811372"/>
                </a:cubicBezTo>
                <a:cubicBezTo>
                  <a:pt x="2060508" y="1770128"/>
                  <a:pt x="2289915" y="1714663"/>
                  <a:pt x="2527048" y="1644976"/>
                </a:cubicBezTo>
                <a:lnTo>
                  <a:pt x="2527048" y="1677683"/>
                </a:lnTo>
                <a:cubicBezTo>
                  <a:pt x="2442591" y="1726877"/>
                  <a:pt x="2375606" y="1789019"/>
                  <a:pt x="2326094" y="1864109"/>
                </a:cubicBezTo>
                <a:cubicBezTo>
                  <a:pt x="2276583" y="1939199"/>
                  <a:pt x="2243205" y="2024800"/>
                  <a:pt x="2225953" y="2120916"/>
                </a:cubicBezTo>
                <a:cubicBezTo>
                  <a:pt x="1987476" y="2164789"/>
                  <a:pt x="1769494" y="2186916"/>
                  <a:pt x="1572013" y="2187293"/>
                </a:cubicBezTo>
                <a:cubicBezTo>
                  <a:pt x="1423902" y="2187575"/>
                  <a:pt x="1289211" y="2170116"/>
                  <a:pt x="1167941" y="2134914"/>
                </a:cubicBezTo>
                <a:lnTo>
                  <a:pt x="1064812" y="2098609"/>
                </a:lnTo>
                <a:lnTo>
                  <a:pt x="984105" y="2174079"/>
                </a:lnTo>
                <a:cubicBezTo>
                  <a:pt x="889331" y="2260288"/>
                  <a:pt x="769415" y="2360903"/>
                  <a:pt x="638819" y="2445669"/>
                </a:cubicBezTo>
                <a:cubicBezTo>
                  <a:pt x="464694" y="2558690"/>
                  <a:pt x="254442" y="2667860"/>
                  <a:pt x="8066" y="2773180"/>
                </a:cubicBezTo>
                <a:lnTo>
                  <a:pt x="0" y="2750391"/>
                </a:lnTo>
                <a:cubicBezTo>
                  <a:pt x="212772" y="2621295"/>
                  <a:pt x="389418" y="2492437"/>
                  <a:pt x="529942" y="2363817"/>
                </a:cubicBezTo>
                <a:cubicBezTo>
                  <a:pt x="635334" y="2267354"/>
                  <a:pt x="723619" y="2169725"/>
                  <a:pt x="794797" y="2070931"/>
                </a:cubicBezTo>
                <a:lnTo>
                  <a:pt x="853616" y="1981834"/>
                </a:lnTo>
                <a:lnTo>
                  <a:pt x="841455" y="1971755"/>
                </a:lnTo>
                <a:cubicBezTo>
                  <a:pt x="781808" y="1924812"/>
                  <a:pt x="738121" y="1872970"/>
                  <a:pt x="693259" y="1812144"/>
                </a:cubicBezTo>
                <a:cubicBezTo>
                  <a:pt x="648397" y="1751316"/>
                  <a:pt x="609079" y="1681311"/>
                  <a:pt x="575308" y="1602129"/>
                </a:cubicBezTo>
                <a:lnTo>
                  <a:pt x="604879" y="1573311"/>
                </a:lnTo>
                <a:cubicBezTo>
                  <a:pt x="644028" y="1628428"/>
                  <a:pt x="690738" y="1675188"/>
                  <a:pt x="745009" y="1713594"/>
                </a:cubicBezTo>
                <a:cubicBezTo>
                  <a:pt x="799281" y="1752001"/>
                  <a:pt x="860105" y="1782662"/>
                  <a:pt x="927480" y="1805580"/>
                </a:cubicBezTo>
                <a:lnTo>
                  <a:pt x="944413" y="1810803"/>
                </a:lnTo>
                <a:lnTo>
                  <a:pt x="946299" y="1805574"/>
                </a:lnTo>
                <a:cubicBezTo>
                  <a:pt x="973855" y="1735522"/>
                  <a:pt x="1007573" y="1637765"/>
                  <a:pt x="1025606" y="1551431"/>
                </a:cubicBezTo>
                <a:cubicBezTo>
                  <a:pt x="1043641" y="1465097"/>
                  <a:pt x="1053946" y="1376317"/>
                  <a:pt x="1056521" y="1285089"/>
                </a:cubicBezTo>
                <a:lnTo>
                  <a:pt x="1056521" y="1280022"/>
                </a:lnTo>
                <a:lnTo>
                  <a:pt x="1039267" y="1285092"/>
                </a:lnTo>
                <a:lnTo>
                  <a:pt x="633327" y="1404388"/>
                </a:lnTo>
                <a:lnTo>
                  <a:pt x="633327" y="1502509"/>
                </a:lnTo>
                <a:cubicBezTo>
                  <a:pt x="629351" y="1523805"/>
                  <a:pt x="593619" y="1557579"/>
                  <a:pt x="526130" y="1603830"/>
                </a:cubicBezTo>
                <a:cubicBezTo>
                  <a:pt x="458642" y="1650079"/>
                  <a:pt x="383255" y="1686701"/>
                  <a:pt x="299972" y="1713690"/>
                </a:cubicBezTo>
                <a:lnTo>
                  <a:pt x="243516" y="1730282"/>
                </a:lnTo>
                <a:lnTo>
                  <a:pt x="243516" y="655973"/>
                </a:lnTo>
                <a:lnTo>
                  <a:pt x="657522" y="680233"/>
                </a:lnTo>
                <a:lnTo>
                  <a:pt x="1039267" y="568047"/>
                </a:lnTo>
                <a:lnTo>
                  <a:pt x="1056521" y="562977"/>
                </a:lnTo>
                <a:lnTo>
                  <a:pt x="1056521" y="102594"/>
                </a:lnTo>
                <a:close/>
              </a:path>
            </a:pathLst>
          </a:custGeom>
          <a:gradFill>
            <a:gsLst>
              <a:gs pos="0">
                <a:schemeClr val="bg1">
                  <a:lumMod val="85000"/>
                </a:schemeClr>
              </a:gs>
              <a:gs pos="100000">
                <a:schemeClr val="tx1">
                  <a:lumMod val="65000"/>
                  <a:lumOff val="35000"/>
                </a:schemeClr>
              </a:gs>
            </a:gsLst>
            <a:lin ang="8100000" scaled="0"/>
          </a:gradFill>
          <a:ln>
            <a:noFill/>
          </a:ln>
          <a:effectLst>
            <a:innerShdw blurRad="25400" dist="76200" dir="189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9" name="矩形: 圆角 27">
            <a:extLst>
              <a:ext uri="{FF2B5EF4-FFF2-40B4-BE49-F238E27FC236}">
                <a16:creationId xmlns:a16="http://schemas.microsoft.com/office/drawing/2014/main" id="{931798D7-83A2-4081-8EA0-9FC7C7931633}"/>
              </a:ext>
            </a:extLst>
          </p:cNvPr>
          <p:cNvSpPr/>
          <p:nvPr/>
        </p:nvSpPr>
        <p:spPr>
          <a:xfrm flipH="1">
            <a:off x="11202380" y="1367113"/>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0" name="矩形: 圆角 91">
            <a:extLst>
              <a:ext uri="{FF2B5EF4-FFF2-40B4-BE49-F238E27FC236}">
                <a16:creationId xmlns:a16="http://schemas.microsoft.com/office/drawing/2014/main" id="{DEF5A8E9-EC1E-4F73-9536-5B4A31284C88}"/>
              </a:ext>
            </a:extLst>
          </p:cNvPr>
          <p:cNvSpPr/>
          <p:nvPr/>
        </p:nvSpPr>
        <p:spPr>
          <a:xfrm flipH="1">
            <a:off x="11376757" y="1766108"/>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1" name="矩形: 圆角 93">
            <a:extLst>
              <a:ext uri="{FF2B5EF4-FFF2-40B4-BE49-F238E27FC236}">
                <a16:creationId xmlns:a16="http://schemas.microsoft.com/office/drawing/2014/main" id="{3FA6048D-714E-4800-B344-7E455ACFF0A4}"/>
              </a:ext>
            </a:extLst>
          </p:cNvPr>
          <p:cNvSpPr/>
          <p:nvPr/>
        </p:nvSpPr>
        <p:spPr>
          <a:xfrm rot="10800000" flipH="1">
            <a:off x="8355322" y="3966525"/>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2" name="矩形: 圆角 94">
            <a:extLst>
              <a:ext uri="{FF2B5EF4-FFF2-40B4-BE49-F238E27FC236}">
                <a16:creationId xmlns:a16="http://schemas.microsoft.com/office/drawing/2014/main" id="{140BAC01-475A-49B5-B9C6-1349B6EE4C4A}"/>
              </a:ext>
            </a:extLst>
          </p:cNvPr>
          <p:cNvSpPr/>
          <p:nvPr/>
        </p:nvSpPr>
        <p:spPr>
          <a:xfrm rot="10800000" flipH="1">
            <a:off x="8529699" y="4365520"/>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2327578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313"/>
                                        </p:tgtEl>
                                        <p:attrNameLst>
                                          <p:attrName>style.visibility</p:attrName>
                                        </p:attrNameLst>
                                      </p:cBhvr>
                                      <p:to>
                                        <p:strVal val="visible"/>
                                      </p:to>
                                    </p:set>
                                    <p:animEffect transition="in" filter="fade">
                                      <p:cBhvr>
                                        <p:cTn id="7" dur="500"/>
                                        <p:tgtEl>
                                          <p:spTgt spid="31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207"/>
                                        </p:tgtEl>
                                        <p:attrNameLst>
                                          <p:attrName>style.visibility</p:attrName>
                                        </p:attrNameLst>
                                      </p:cBhvr>
                                      <p:to>
                                        <p:strVal val="visible"/>
                                      </p:to>
                                    </p:set>
                                    <p:animEffect transition="in" filter="wipe(left)">
                                      <p:cBhvr>
                                        <p:cTn id="10" dur="500"/>
                                        <p:tgtEl>
                                          <p:spTgt spid="207"/>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08"/>
                                        </p:tgtEl>
                                        <p:attrNameLst>
                                          <p:attrName>style.visibility</p:attrName>
                                        </p:attrNameLst>
                                      </p:cBhvr>
                                      <p:to>
                                        <p:strVal val="visible"/>
                                      </p:to>
                                    </p:set>
                                    <p:animEffect transition="in" filter="wipe(left)">
                                      <p:cBhvr>
                                        <p:cTn id="13" dur="500"/>
                                        <p:tgtEl>
                                          <p:spTgt spid="208"/>
                                        </p:tgtEl>
                                      </p:cBhvr>
                                    </p:animEffect>
                                  </p:childTnLst>
                                </p:cTn>
                              </p:par>
                              <p:par>
                                <p:cTn id="14" presetID="42" presetClass="entr" presetSubtype="0" fill="hold" grpId="0" nodeType="withEffect">
                                  <p:stCondLst>
                                    <p:cond delay="1000"/>
                                  </p:stCondLst>
                                  <p:childTnLst>
                                    <p:set>
                                      <p:cBhvr>
                                        <p:cTn id="15" dur="1" fill="hold">
                                          <p:stCondLst>
                                            <p:cond delay="0"/>
                                          </p:stCondLst>
                                        </p:cTn>
                                        <p:tgtEl>
                                          <p:spTgt spid="196"/>
                                        </p:tgtEl>
                                        <p:attrNameLst>
                                          <p:attrName>style.visibility</p:attrName>
                                        </p:attrNameLst>
                                      </p:cBhvr>
                                      <p:to>
                                        <p:strVal val="visible"/>
                                      </p:to>
                                    </p:set>
                                    <p:animEffect transition="in" filter="fade">
                                      <p:cBhvr>
                                        <p:cTn id="16" dur="500"/>
                                        <p:tgtEl>
                                          <p:spTgt spid="196"/>
                                        </p:tgtEl>
                                      </p:cBhvr>
                                    </p:animEffect>
                                    <p:anim calcmode="lin" valueType="num">
                                      <p:cBhvr>
                                        <p:cTn id="17" dur="500" fill="hold"/>
                                        <p:tgtEl>
                                          <p:spTgt spid="196"/>
                                        </p:tgtEl>
                                        <p:attrNameLst>
                                          <p:attrName>ppt_x</p:attrName>
                                        </p:attrNameLst>
                                      </p:cBhvr>
                                      <p:tavLst>
                                        <p:tav tm="0">
                                          <p:val>
                                            <p:strVal val="#ppt_x"/>
                                          </p:val>
                                        </p:tav>
                                        <p:tav tm="100000">
                                          <p:val>
                                            <p:strVal val="#ppt_x"/>
                                          </p:val>
                                        </p:tav>
                                      </p:tavLst>
                                    </p:anim>
                                    <p:anim calcmode="lin" valueType="num">
                                      <p:cBhvr>
                                        <p:cTn id="18" dur="500" fill="hold"/>
                                        <p:tgtEl>
                                          <p:spTgt spid="196"/>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2000"/>
                                  </p:stCondLst>
                                  <p:childTnLst>
                                    <p:set>
                                      <p:cBhvr>
                                        <p:cTn id="20" dur="1" fill="hold">
                                          <p:stCondLst>
                                            <p:cond delay="0"/>
                                          </p:stCondLst>
                                        </p:cTn>
                                        <p:tgtEl>
                                          <p:spTgt spid="194"/>
                                        </p:tgtEl>
                                        <p:attrNameLst>
                                          <p:attrName>style.visibility</p:attrName>
                                        </p:attrNameLst>
                                      </p:cBhvr>
                                      <p:to>
                                        <p:strVal val="visible"/>
                                      </p:to>
                                    </p:set>
                                    <p:animEffect transition="in" filter="fade">
                                      <p:cBhvr>
                                        <p:cTn id="21" dur="500"/>
                                        <p:tgtEl>
                                          <p:spTgt spid="194"/>
                                        </p:tgtEl>
                                      </p:cBhvr>
                                    </p:animEffect>
                                  </p:childTnLst>
                                </p:cTn>
                              </p:par>
                              <p:par>
                                <p:cTn id="22" presetID="10" presetClass="entr" presetSubtype="0" fill="hold" grpId="0" nodeType="withEffect">
                                  <p:stCondLst>
                                    <p:cond delay="2500"/>
                                  </p:stCondLst>
                                  <p:childTnLst>
                                    <p:set>
                                      <p:cBhvr>
                                        <p:cTn id="23" dur="1" fill="hold">
                                          <p:stCondLst>
                                            <p:cond delay="0"/>
                                          </p:stCondLst>
                                        </p:cTn>
                                        <p:tgtEl>
                                          <p:spTgt spid="195"/>
                                        </p:tgtEl>
                                        <p:attrNameLst>
                                          <p:attrName>style.visibility</p:attrName>
                                        </p:attrNameLst>
                                      </p:cBhvr>
                                      <p:to>
                                        <p:strVal val="visible"/>
                                      </p:to>
                                    </p:set>
                                    <p:animEffect transition="in" filter="fade">
                                      <p:cBhvr>
                                        <p:cTn id="24" dur="500"/>
                                        <p:tgtEl>
                                          <p:spTgt spid="195"/>
                                        </p:tgtEl>
                                      </p:cBhvr>
                                    </p:animEffect>
                                  </p:childTnLst>
                                </p:cTn>
                              </p:par>
                              <p:par>
                                <p:cTn id="25" presetID="42" presetClass="entr" presetSubtype="0" fill="hold" grpId="0" nodeType="withEffect">
                                  <p:stCondLst>
                                    <p:cond delay="10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500"/>
                                        <p:tgtEl>
                                          <p:spTgt spid="100"/>
                                        </p:tgtEl>
                                      </p:cBhvr>
                                    </p:animEffect>
                                    <p:anim calcmode="lin" valueType="num">
                                      <p:cBhvr>
                                        <p:cTn id="28" dur="500" fill="hold"/>
                                        <p:tgtEl>
                                          <p:spTgt spid="100"/>
                                        </p:tgtEl>
                                        <p:attrNameLst>
                                          <p:attrName>ppt_x</p:attrName>
                                        </p:attrNameLst>
                                      </p:cBhvr>
                                      <p:tavLst>
                                        <p:tav tm="0">
                                          <p:val>
                                            <p:strVal val="#ppt_x"/>
                                          </p:val>
                                        </p:tav>
                                        <p:tav tm="100000">
                                          <p:val>
                                            <p:strVal val="#ppt_x"/>
                                          </p:val>
                                        </p:tav>
                                      </p:tavLst>
                                    </p:anim>
                                    <p:anim calcmode="lin" valueType="num">
                                      <p:cBhvr>
                                        <p:cTn id="29" dur="500" fill="hold"/>
                                        <p:tgtEl>
                                          <p:spTgt spid="10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500"/>
                                        <p:tgtEl>
                                          <p:spTgt spid="99"/>
                                        </p:tgtEl>
                                      </p:cBhvr>
                                    </p:animEffect>
                                    <p:anim calcmode="lin" valueType="num">
                                      <p:cBhvr>
                                        <p:cTn id="33" dur="500" fill="hold"/>
                                        <p:tgtEl>
                                          <p:spTgt spid="99"/>
                                        </p:tgtEl>
                                        <p:attrNameLst>
                                          <p:attrName>ppt_x</p:attrName>
                                        </p:attrNameLst>
                                      </p:cBhvr>
                                      <p:tavLst>
                                        <p:tav tm="0">
                                          <p:val>
                                            <p:strVal val="#ppt_x"/>
                                          </p:val>
                                        </p:tav>
                                        <p:tav tm="100000">
                                          <p:val>
                                            <p:strVal val="#ppt_x"/>
                                          </p:val>
                                        </p:tav>
                                      </p:tavLst>
                                    </p:anim>
                                    <p:anim calcmode="lin" valueType="num">
                                      <p:cBhvr>
                                        <p:cTn id="34" dur="500" fill="hold"/>
                                        <p:tgtEl>
                                          <p:spTgt spid="9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101"/>
                                        </p:tgtEl>
                                        <p:attrNameLst>
                                          <p:attrName>style.visibility</p:attrName>
                                        </p:attrNameLst>
                                      </p:cBhvr>
                                      <p:to>
                                        <p:strVal val="visible"/>
                                      </p:to>
                                    </p:set>
                                    <p:animEffect transition="in" filter="fade">
                                      <p:cBhvr>
                                        <p:cTn id="42" dur="500"/>
                                        <p:tgtEl>
                                          <p:spTgt spid="101"/>
                                        </p:tgtEl>
                                      </p:cBhvr>
                                    </p:animEffect>
                                    <p:anim calcmode="lin" valueType="num">
                                      <p:cBhvr>
                                        <p:cTn id="43" dur="500" fill="hold"/>
                                        <p:tgtEl>
                                          <p:spTgt spid="101"/>
                                        </p:tgtEl>
                                        <p:attrNameLst>
                                          <p:attrName>ppt_x</p:attrName>
                                        </p:attrNameLst>
                                      </p:cBhvr>
                                      <p:tavLst>
                                        <p:tav tm="0">
                                          <p:val>
                                            <p:strVal val="#ppt_x"/>
                                          </p:val>
                                        </p:tav>
                                        <p:tav tm="100000">
                                          <p:val>
                                            <p:strVal val="#ppt_x"/>
                                          </p:val>
                                        </p:tav>
                                      </p:tavLst>
                                    </p:anim>
                                    <p:anim calcmode="lin" valueType="num">
                                      <p:cBhvr>
                                        <p:cTn id="44" dur="5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5" grpId="0"/>
      <p:bldP spid="196" grpId="0"/>
      <p:bldP spid="207" grpId="0"/>
      <p:bldP spid="208" grpId="0"/>
      <p:bldP spid="99" grpId="0" animBg="1"/>
      <p:bldP spid="100" grpId="0" animBg="1"/>
      <p:bldP spid="101" grpId="0" animBg="1"/>
      <p:bldP spid="10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二</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目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的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和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意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义</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pic>
        <p:nvPicPr>
          <p:cNvPr id="61" name="图片 60" descr="地图&#10;&#10;描述已自动生成">
            <a:extLst>
              <a:ext uri="{FF2B5EF4-FFF2-40B4-BE49-F238E27FC236}">
                <a16:creationId xmlns:a16="http://schemas.microsoft.com/office/drawing/2014/main" id="{B334193E-E895-48A3-B876-64BC00314655}"/>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60375" y="1046908"/>
            <a:ext cx="7148140" cy="4427912"/>
          </a:xfrm>
          <a:prstGeom prst="rect">
            <a:avLst/>
          </a:prstGeom>
        </p:spPr>
      </p:pic>
      <p:sp>
        <p:nvSpPr>
          <p:cNvPr id="65" name="矩形 64">
            <a:extLst>
              <a:ext uri="{FF2B5EF4-FFF2-40B4-BE49-F238E27FC236}">
                <a16:creationId xmlns:a16="http://schemas.microsoft.com/office/drawing/2014/main" id="{A9D49946-25DA-454E-A30A-7A76F4DF4E14}"/>
              </a:ext>
            </a:extLst>
          </p:cNvPr>
          <p:cNvSpPr/>
          <p:nvPr/>
        </p:nvSpPr>
        <p:spPr>
          <a:xfrm>
            <a:off x="4789914" y="3191147"/>
            <a:ext cx="6941711" cy="3321658"/>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4" name="图文框 63">
            <a:extLst>
              <a:ext uri="{FF2B5EF4-FFF2-40B4-BE49-F238E27FC236}">
                <a16:creationId xmlns:a16="http://schemas.microsoft.com/office/drawing/2014/main" id="{EC4FB404-280C-46E1-8493-B9ACF96302AB}"/>
              </a:ext>
            </a:extLst>
          </p:cNvPr>
          <p:cNvSpPr/>
          <p:nvPr/>
        </p:nvSpPr>
        <p:spPr>
          <a:xfrm>
            <a:off x="4775200" y="3149600"/>
            <a:ext cx="6956425" cy="3392233"/>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6" name="矩形 65">
            <a:extLst>
              <a:ext uri="{FF2B5EF4-FFF2-40B4-BE49-F238E27FC236}">
                <a16:creationId xmlns:a16="http://schemas.microsoft.com/office/drawing/2014/main" id="{C3321744-5CA8-409B-9784-86BDD6BBC6E2}"/>
              </a:ext>
            </a:extLst>
          </p:cNvPr>
          <p:cNvSpPr/>
          <p:nvPr/>
        </p:nvSpPr>
        <p:spPr>
          <a:xfrm>
            <a:off x="5080001" y="3574759"/>
            <a:ext cx="6362700" cy="2126416"/>
          </a:xfrm>
          <a:prstGeom prst="rect">
            <a:avLst/>
          </a:prstGeom>
        </p:spPr>
        <p:txBody>
          <a:bodyPr wrap="square">
            <a:spAutoFit/>
          </a:bodyPr>
          <a:lstStyle/>
          <a:p>
            <a:pPr>
              <a:lnSpc>
                <a:spcPct val="150000"/>
              </a:lnSpc>
            </a:pP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a:t>
            </a:r>
            <a:r>
              <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模板网，幻灯片演 示模板及素材免费下载！</a:t>
            </a:r>
          </a:p>
          <a:p>
            <a:pPr>
              <a:lnSpc>
                <a:spcPct val="150000"/>
              </a:lnSpc>
            </a:pPr>
            <a:r>
              <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 官网唯一网址：</a:t>
            </a:r>
            <a:r>
              <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www.51pptmoban.com</a:t>
            </a: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相关注释内容请在这里输入相关注释内容请在这里输入相关注释内容请在这里输入相关注释内容请在这里输入相关注释内容。</a:t>
            </a:r>
          </a:p>
        </p:txBody>
      </p:sp>
      <p:grpSp>
        <p:nvGrpSpPr>
          <p:cNvPr id="76" name="组合 75">
            <a:extLst>
              <a:ext uri="{FF2B5EF4-FFF2-40B4-BE49-F238E27FC236}">
                <a16:creationId xmlns:a16="http://schemas.microsoft.com/office/drawing/2014/main" id="{0E0ED0ED-5398-4DC2-849E-904441724FB7}"/>
              </a:ext>
            </a:extLst>
          </p:cNvPr>
          <p:cNvGrpSpPr/>
          <p:nvPr/>
        </p:nvGrpSpPr>
        <p:grpSpPr>
          <a:xfrm>
            <a:off x="10360587" y="1583651"/>
            <a:ext cx="1187170" cy="1200204"/>
            <a:chOff x="-1906823" y="858878"/>
            <a:chExt cx="2567446" cy="2595636"/>
          </a:xfrm>
        </p:grpSpPr>
        <p:sp>
          <p:nvSpPr>
            <p:cNvPr id="77" name="矩形 76">
              <a:extLst>
                <a:ext uri="{FF2B5EF4-FFF2-40B4-BE49-F238E27FC236}">
                  <a16:creationId xmlns:a16="http://schemas.microsoft.com/office/drawing/2014/main" id="{8CB78E6D-42C9-4203-A70D-01D19350A99B}"/>
                </a:ext>
              </a:extLst>
            </p:cNvPr>
            <p:cNvSpPr/>
            <p:nvPr/>
          </p:nvSpPr>
          <p:spPr>
            <a:xfrm rot="18900000">
              <a:off x="-1906823" y="1286077"/>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8" name="秦">
              <a:extLst>
                <a:ext uri="{FF2B5EF4-FFF2-40B4-BE49-F238E27FC236}">
                  <a16:creationId xmlns:a16="http://schemas.microsoft.com/office/drawing/2014/main" id="{87D5CD98-0E3E-4843-8E65-3D56366A0B32}"/>
                </a:ext>
              </a:extLst>
            </p:cNvPr>
            <p:cNvSpPr>
              <a:spLocks noChangeAspect="1"/>
            </p:cNvSpPr>
            <p:nvPr/>
          </p:nvSpPr>
          <p:spPr>
            <a:xfrm>
              <a:off x="-870029" y="858878"/>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0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景</a:t>
              </a:r>
            </a:p>
          </p:txBody>
        </p:sp>
      </p:grpSp>
      <p:grpSp>
        <p:nvGrpSpPr>
          <p:cNvPr id="73" name="组合 72">
            <a:extLst>
              <a:ext uri="{FF2B5EF4-FFF2-40B4-BE49-F238E27FC236}">
                <a16:creationId xmlns:a16="http://schemas.microsoft.com/office/drawing/2014/main" id="{541261CD-AA8C-4D24-BDBB-FE3E93972C5F}"/>
              </a:ext>
            </a:extLst>
          </p:cNvPr>
          <p:cNvGrpSpPr/>
          <p:nvPr/>
        </p:nvGrpSpPr>
        <p:grpSpPr>
          <a:xfrm>
            <a:off x="9408212" y="1583651"/>
            <a:ext cx="1187170" cy="1200204"/>
            <a:chOff x="-1906822" y="-2551397"/>
            <a:chExt cx="2567446" cy="2595636"/>
          </a:xfrm>
        </p:grpSpPr>
        <p:sp>
          <p:nvSpPr>
            <p:cNvPr id="74" name="矩形 73">
              <a:extLst>
                <a:ext uri="{FF2B5EF4-FFF2-40B4-BE49-F238E27FC236}">
                  <a16:creationId xmlns:a16="http://schemas.microsoft.com/office/drawing/2014/main" id="{32E3BA58-03E7-4279-A503-7021A63AF952}"/>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5" name="秦">
              <a:extLst>
                <a:ext uri="{FF2B5EF4-FFF2-40B4-BE49-F238E27FC236}">
                  <a16:creationId xmlns:a16="http://schemas.microsoft.com/office/drawing/2014/main" id="{D74475E0-8C9F-436E-AB23-299335466D3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0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背</a:t>
              </a:r>
            </a:p>
          </p:txBody>
        </p:sp>
      </p:grpSp>
      <p:grpSp>
        <p:nvGrpSpPr>
          <p:cNvPr id="70" name="组合 69">
            <a:extLst>
              <a:ext uri="{FF2B5EF4-FFF2-40B4-BE49-F238E27FC236}">
                <a16:creationId xmlns:a16="http://schemas.microsoft.com/office/drawing/2014/main" id="{853AC237-E509-4939-87EA-8CA7B3EAE54D}"/>
              </a:ext>
            </a:extLst>
          </p:cNvPr>
          <p:cNvGrpSpPr/>
          <p:nvPr/>
        </p:nvGrpSpPr>
        <p:grpSpPr>
          <a:xfrm>
            <a:off x="8455836" y="1583651"/>
            <a:ext cx="1187170" cy="1200204"/>
            <a:chOff x="-1906823" y="858878"/>
            <a:chExt cx="2567446" cy="2595636"/>
          </a:xfrm>
        </p:grpSpPr>
        <p:sp>
          <p:nvSpPr>
            <p:cNvPr id="71" name="矩形 70">
              <a:extLst>
                <a:ext uri="{FF2B5EF4-FFF2-40B4-BE49-F238E27FC236}">
                  <a16:creationId xmlns:a16="http://schemas.microsoft.com/office/drawing/2014/main" id="{AD29F629-A417-47D6-8551-E79AE4FBC704}"/>
                </a:ext>
              </a:extLst>
            </p:cNvPr>
            <p:cNvSpPr/>
            <p:nvPr/>
          </p:nvSpPr>
          <p:spPr>
            <a:xfrm rot="18900000">
              <a:off x="-1906823" y="1286077"/>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2" name="秦">
              <a:extLst>
                <a:ext uri="{FF2B5EF4-FFF2-40B4-BE49-F238E27FC236}">
                  <a16:creationId xmlns:a16="http://schemas.microsoft.com/office/drawing/2014/main" id="{94755429-C60F-4B05-BB5E-FACE8978A3B3}"/>
                </a:ext>
              </a:extLst>
            </p:cNvPr>
            <p:cNvSpPr>
              <a:spLocks noChangeAspect="1"/>
            </p:cNvSpPr>
            <p:nvPr/>
          </p:nvSpPr>
          <p:spPr>
            <a:xfrm>
              <a:off x="-870029" y="858878"/>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0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究</a:t>
              </a:r>
            </a:p>
          </p:txBody>
        </p:sp>
      </p:grpSp>
      <p:grpSp>
        <p:nvGrpSpPr>
          <p:cNvPr id="67" name="组合 66">
            <a:extLst>
              <a:ext uri="{FF2B5EF4-FFF2-40B4-BE49-F238E27FC236}">
                <a16:creationId xmlns:a16="http://schemas.microsoft.com/office/drawing/2014/main" id="{BD1F36A6-C0A1-4A13-A68E-1D8C22326F35}"/>
              </a:ext>
            </a:extLst>
          </p:cNvPr>
          <p:cNvGrpSpPr/>
          <p:nvPr/>
        </p:nvGrpSpPr>
        <p:grpSpPr>
          <a:xfrm>
            <a:off x="7503460" y="1583651"/>
            <a:ext cx="1187170" cy="1200204"/>
            <a:chOff x="-1906822" y="-2551397"/>
            <a:chExt cx="2567446" cy="2595636"/>
          </a:xfrm>
        </p:grpSpPr>
        <p:sp>
          <p:nvSpPr>
            <p:cNvPr id="68" name="矩形 67">
              <a:extLst>
                <a:ext uri="{FF2B5EF4-FFF2-40B4-BE49-F238E27FC236}">
                  <a16:creationId xmlns:a16="http://schemas.microsoft.com/office/drawing/2014/main" id="{C9CEA478-8665-4EF2-986A-F5ACEE69F709}"/>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9" name="秦">
              <a:extLst>
                <a:ext uri="{FF2B5EF4-FFF2-40B4-BE49-F238E27FC236}">
                  <a16:creationId xmlns:a16="http://schemas.microsoft.com/office/drawing/2014/main" id="{B4A5C987-FB7C-4BCD-B70D-39F95C93F05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0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研</a:t>
              </a:r>
            </a:p>
          </p:txBody>
        </p:sp>
      </p:grpSp>
      <p:grpSp>
        <p:nvGrpSpPr>
          <p:cNvPr id="79" name="组合 78">
            <a:extLst>
              <a:ext uri="{FF2B5EF4-FFF2-40B4-BE49-F238E27FC236}">
                <a16:creationId xmlns:a16="http://schemas.microsoft.com/office/drawing/2014/main" id="{A213C7FA-B1B9-46C9-8825-0B07783F55B8}"/>
              </a:ext>
            </a:extLst>
          </p:cNvPr>
          <p:cNvGrpSpPr/>
          <p:nvPr/>
        </p:nvGrpSpPr>
        <p:grpSpPr>
          <a:xfrm>
            <a:off x="2495933" y="6253458"/>
            <a:ext cx="812916" cy="484494"/>
            <a:chOff x="-6609972" y="-2551397"/>
            <a:chExt cx="7623813" cy="4543752"/>
          </a:xfrm>
        </p:grpSpPr>
        <p:sp>
          <p:nvSpPr>
            <p:cNvPr id="80" name="矩形 79">
              <a:extLst>
                <a:ext uri="{FF2B5EF4-FFF2-40B4-BE49-F238E27FC236}">
                  <a16:creationId xmlns:a16="http://schemas.microsoft.com/office/drawing/2014/main" id="{E8101472-F1CE-4879-8879-EDD86B894BFB}"/>
                </a:ext>
              </a:extLst>
            </p:cNvPr>
            <p:cNvSpPr/>
            <p:nvPr/>
          </p:nvSpPr>
          <p:spPr>
            <a:xfrm rot="18900000">
              <a:off x="-6609972" y="-176078"/>
              <a:ext cx="7623813"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1" name="秦">
              <a:extLst>
                <a:ext uri="{FF2B5EF4-FFF2-40B4-BE49-F238E27FC236}">
                  <a16:creationId xmlns:a16="http://schemas.microsoft.com/office/drawing/2014/main" id="{4F54542C-53AA-4CFC-A906-527F0716BDF8}"/>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2" name="组合 81">
            <a:extLst>
              <a:ext uri="{FF2B5EF4-FFF2-40B4-BE49-F238E27FC236}">
                <a16:creationId xmlns:a16="http://schemas.microsoft.com/office/drawing/2014/main" id="{A97CBE53-CFA6-4F5E-B14E-D996D20B7FB1}"/>
              </a:ext>
            </a:extLst>
          </p:cNvPr>
          <p:cNvGrpSpPr/>
          <p:nvPr/>
        </p:nvGrpSpPr>
        <p:grpSpPr>
          <a:xfrm>
            <a:off x="535368" y="5763461"/>
            <a:ext cx="1206575" cy="623673"/>
            <a:chOff x="-9761193" y="-2551397"/>
            <a:chExt cx="11315686" cy="5849021"/>
          </a:xfrm>
        </p:grpSpPr>
        <p:sp>
          <p:nvSpPr>
            <p:cNvPr id="83" name="矩形 82">
              <a:extLst>
                <a:ext uri="{FF2B5EF4-FFF2-40B4-BE49-F238E27FC236}">
                  <a16:creationId xmlns:a16="http://schemas.microsoft.com/office/drawing/2014/main" id="{AEAE5E8B-A633-4BDB-9DF7-ED894C2895A2}"/>
                </a:ext>
              </a:extLst>
            </p:cNvPr>
            <p:cNvSpPr/>
            <p:nvPr/>
          </p:nvSpPr>
          <p:spPr>
            <a:xfrm rot="18900000">
              <a:off x="-9761193" y="1129191"/>
              <a:ext cx="11315686"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4" name="秦">
              <a:extLst>
                <a:ext uri="{FF2B5EF4-FFF2-40B4-BE49-F238E27FC236}">
                  <a16:creationId xmlns:a16="http://schemas.microsoft.com/office/drawing/2014/main" id="{89E42C79-5795-4780-8B3C-17194CF0C4F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5" name="组合 84">
            <a:extLst>
              <a:ext uri="{FF2B5EF4-FFF2-40B4-BE49-F238E27FC236}">
                <a16:creationId xmlns:a16="http://schemas.microsoft.com/office/drawing/2014/main" id="{55A910F7-23C0-44C4-A6D6-4873B86756AF}"/>
              </a:ext>
            </a:extLst>
          </p:cNvPr>
          <p:cNvGrpSpPr/>
          <p:nvPr/>
        </p:nvGrpSpPr>
        <p:grpSpPr>
          <a:xfrm>
            <a:off x="3524062" y="5926672"/>
            <a:ext cx="429251" cy="341175"/>
            <a:chOff x="-3365044" y="-2551397"/>
            <a:chExt cx="4025668" cy="3199657"/>
          </a:xfrm>
        </p:grpSpPr>
        <p:sp>
          <p:nvSpPr>
            <p:cNvPr id="86" name="矩形 85">
              <a:extLst>
                <a:ext uri="{FF2B5EF4-FFF2-40B4-BE49-F238E27FC236}">
                  <a16:creationId xmlns:a16="http://schemas.microsoft.com/office/drawing/2014/main" id="{194B7C6F-F754-4F70-B4BA-60ABC9FC2922}"/>
                </a:ext>
              </a:extLst>
            </p:cNvPr>
            <p:cNvSpPr/>
            <p:nvPr/>
          </p:nvSpPr>
          <p:spPr>
            <a:xfrm rot="18900000">
              <a:off x="-3365044" y="-1520173"/>
              <a:ext cx="3822139"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7" name="秦">
              <a:extLst>
                <a:ext uri="{FF2B5EF4-FFF2-40B4-BE49-F238E27FC236}">
                  <a16:creationId xmlns:a16="http://schemas.microsoft.com/office/drawing/2014/main" id="{4EBB16F6-128D-49B4-96C2-0585464FA9E9}"/>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3704225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7" name="世人皆苦模板-11-3-文本框-TextBox">
            <a:extLst>
              <a:ext uri="{FF2B5EF4-FFF2-40B4-BE49-F238E27FC236}">
                <a16:creationId xmlns:a16="http://schemas.microsoft.com/office/drawing/2014/main" id="{522522AC-4322-4F5D-8C87-742F42BFF8F2}"/>
              </a:ext>
            </a:extLst>
          </p:cNvPr>
          <p:cNvSpPr txBox="1">
            <a:spLocks/>
          </p:cNvSpPr>
          <p:nvPr/>
        </p:nvSpPr>
        <p:spPr>
          <a:xfrm>
            <a:off x="3462055" y="2767156"/>
            <a:ext cx="7532831" cy="1107996"/>
          </a:xfrm>
          <a:prstGeom prst="rect">
            <a:avLst/>
          </a:prstGeom>
          <a:noFill/>
        </p:spPr>
        <p:txBody>
          <a:bodyPr wrap="non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6600" dirty="0">
                <a:cs typeface="阿里巴巴普惠体 R" panose="00020600040101010101" pitchFamily="18" charset="-122"/>
                <a:sym typeface="思源黑体 CN Medium" panose="020B0600000000000000" pitchFamily="34" charset="-122"/>
              </a:rPr>
              <a:t>研</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究</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思</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路</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及</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过</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程</a:t>
            </a:r>
          </a:p>
        </p:txBody>
      </p:sp>
      <p:sp>
        <p:nvSpPr>
          <p:cNvPr id="45" name="矩形 44">
            <a:extLst>
              <a:ext uri="{FF2B5EF4-FFF2-40B4-BE49-F238E27FC236}">
                <a16:creationId xmlns:a16="http://schemas.microsoft.com/office/drawing/2014/main" id="{944D8A41-FA00-4896-81B1-72606530142B}"/>
              </a:ext>
            </a:extLst>
          </p:cNvPr>
          <p:cNvSpPr/>
          <p:nvPr/>
        </p:nvSpPr>
        <p:spPr>
          <a:xfrm rot="18900000">
            <a:off x="1279387" y="3047207"/>
            <a:ext cx="1705885" cy="175004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6" name="秦">
            <a:extLst>
              <a:ext uri="{FF2B5EF4-FFF2-40B4-BE49-F238E27FC236}">
                <a16:creationId xmlns:a16="http://schemas.microsoft.com/office/drawing/2014/main" id="{128168A9-B3C0-4667-A950-25787387A5AF}"/>
              </a:ext>
            </a:extLst>
          </p:cNvPr>
          <p:cNvSpPr>
            <a:spLocks noChangeAspect="1"/>
          </p:cNvSpPr>
          <p:nvPr/>
        </p:nvSpPr>
        <p:spPr>
          <a:xfrm>
            <a:off x="2116136" y="2702434"/>
            <a:ext cx="1235320" cy="1235320"/>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72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spTree>
    <p:extLst>
      <p:ext uri="{BB962C8B-B14F-4D97-AF65-F5344CB8AC3E}">
        <p14:creationId xmlns:p14="http://schemas.microsoft.com/office/powerpoint/2010/main" val="380615255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xmlns:a16="http://schemas.microsoft.com/office/drawing/2014/main">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31" name="AutoShape 17">
            <a:extLst>
              <a:ext uri="{FF2B5EF4-FFF2-40B4-BE49-F238E27FC236}">
                <a16:creationId xmlns:a16="http://schemas.microsoft.com/office/drawing/2014/main" id="{89A78BC0-96A5-4376-896C-3689A419DCCD}"/>
              </a:ext>
            </a:extLst>
          </p:cNvPr>
          <p:cNvSpPr/>
          <p:nvPr/>
        </p:nvSpPr>
        <p:spPr bwMode="auto">
          <a:xfrm>
            <a:off x="6947885" y="731159"/>
            <a:ext cx="797367" cy="1244429"/>
          </a:xfrm>
          <a:custGeom>
            <a:avLst/>
            <a:gdLst>
              <a:gd name="T0" fmla="+- 0 8466 343"/>
              <a:gd name="T1" fmla="*/ T0 w 16246"/>
              <a:gd name="T2" fmla="*/ 10320 h 20641"/>
              <a:gd name="T3" fmla="+- 0 8466 343"/>
              <a:gd name="T4" fmla="*/ T3 w 16246"/>
              <a:gd name="T5" fmla="*/ 10320 h 20641"/>
              <a:gd name="T6" fmla="+- 0 8466 343"/>
              <a:gd name="T7" fmla="*/ T6 w 16246"/>
              <a:gd name="T8" fmla="*/ 10320 h 20641"/>
              <a:gd name="T9" fmla="+- 0 8466 343"/>
              <a:gd name="T10" fmla="*/ T9 w 16246"/>
              <a:gd name="T11" fmla="*/ 10320 h 20641"/>
            </a:gdLst>
            <a:ahLst/>
            <a:cxnLst>
              <a:cxn ang="0">
                <a:pos x="T1" y="T2"/>
              </a:cxn>
              <a:cxn ang="0">
                <a:pos x="T4" y="T5"/>
              </a:cxn>
              <a:cxn ang="0">
                <a:pos x="T7" y="T8"/>
              </a:cxn>
              <a:cxn ang="0">
                <a:pos x="T10" y="T11"/>
              </a:cxn>
            </a:cxnLst>
            <a:rect l="0" t="0" r="r" b="b"/>
            <a:pathLst>
              <a:path w="16246" h="20641">
                <a:moveTo>
                  <a:pt x="14468" y="19252"/>
                </a:moveTo>
                <a:cubicBezTo>
                  <a:pt x="14468" y="19252"/>
                  <a:pt x="21257" y="11739"/>
                  <a:pt x="8296" y="5165"/>
                </a:cubicBezTo>
                <a:cubicBezTo>
                  <a:pt x="1508" y="1408"/>
                  <a:pt x="274" y="0"/>
                  <a:pt x="274" y="0"/>
                </a:cubicBezTo>
                <a:cubicBezTo>
                  <a:pt x="274" y="0"/>
                  <a:pt x="-343" y="6573"/>
                  <a:pt x="274" y="8921"/>
                </a:cubicBezTo>
                <a:cubicBezTo>
                  <a:pt x="274" y="11269"/>
                  <a:pt x="-343" y="17843"/>
                  <a:pt x="5828" y="20191"/>
                </a:cubicBezTo>
                <a:cubicBezTo>
                  <a:pt x="10148" y="21600"/>
                  <a:pt x="14468" y="19252"/>
                  <a:pt x="14468" y="19252"/>
                </a:cubicBezTo>
                <a:close/>
              </a:path>
            </a:pathLst>
          </a:custGeom>
          <a:solidFill>
            <a:srgbClr val="8F8E8A"/>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16" name="AutoShape 2">
            <a:extLst>
              <a:ext uri="{FF2B5EF4-FFF2-40B4-BE49-F238E27FC236}">
                <a16:creationId xmlns:a16="http://schemas.microsoft.com/office/drawing/2014/main" id="{4532CAA7-7A78-45DE-AC4B-A832F7D50319}"/>
              </a:ext>
            </a:extLst>
          </p:cNvPr>
          <p:cNvSpPr/>
          <p:nvPr/>
        </p:nvSpPr>
        <p:spPr bwMode="auto">
          <a:xfrm>
            <a:off x="5542838" y="1737811"/>
            <a:ext cx="3836441" cy="5151136"/>
          </a:xfrm>
          <a:custGeom>
            <a:avLst/>
            <a:gdLst>
              <a:gd name="connsiteX0" fmla="*/ 1529 w 5662"/>
              <a:gd name="connsiteY0" fmla="*/ 7604 h 7604"/>
              <a:gd name="connsiteX1" fmla="*/ 2216 w 5662"/>
              <a:gd name="connsiteY1" fmla="*/ 4497 h 7604"/>
              <a:gd name="connsiteX2" fmla="*/ 8 w 5662"/>
              <a:gd name="connsiteY2" fmla="*/ 3180 h 7604"/>
              <a:gd name="connsiteX3" fmla="*/ 2403 w 5662"/>
              <a:gd name="connsiteY3" fmla="*/ 3719 h 7604"/>
              <a:gd name="connsiteX4" fmla="*/ 2507 w 5662"/>
              <a:gd name="connsiteY4" fmla="*/ 1763 h 7604"/>
              <a:gd name="connsiteX5" fmla="*/ 1466 w 5662"/>
              <a:gd name="connsiteY5" fmla="*/ 485 h 7604"/>
              <a:gd name="connsiteX6" fmla="*/ 2632 w 5662"/>
              <a:gd name="connsiteY6" fmla="*/ 1124 h 7604"/>
              <a:gd name="connsiteX7" fmla="*/ 3507 w 5662"/>
              <a:gd name="connsiteY7" fmla="*/ 6 h 7604"/>
              <a:gd name="connsiteX8" fmla="*/ 2986 w 5662"/>
              <a:gd name="connsiteY8" fmla="*/ 1483 h 7604"/>
              <a:gd name="connsiteX9" fmla="*/ 3444 w 5662"/>
              <a:gd name="connsiteY9" fmla="*/ 3819 h 7604"/>
              <a:gd name="connsiteX10" fmla="*/ 5652 w 5662"/>
              <a:gd name="connsiteY10" fmla="*/ 2881 h 7604"/>
              <a:gd name="connsiteX11" fmla="*/ 3570 w 5662"/>
              <a:gd name="connsiteY11" fmla="*/ 4458 h 7604"/>
              <a:gd name="connsiteX12" fmla="*/ 4011 w 5662"/>
              <a:gd name="connsiteY12" fmla="*/ 7603 h 7604"/>
              <a:gd name="connsiteX13" fmla="*/ 1529 w 5662"/>
              <a:gd name="connsiteY13" fmla="*/ 7604 h 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0" t="0" r="r" b="b"/>
            <a:pathLst>
              <a:path w="5663" h="7604">
                <a:moveTo>
                  <a:pt x="1529" y="7604"/>
                </a:moveTo>
                <a:cubicBezTo>
                  <a:pt x="1529" y="7604"/>
                  <a:pt x="2778" y="5097"/>
                  <a:pt x="2216" y="4497"/>
                </a:cubicBezTo>
                <a:cubicBezTo>
                  <a:pt x="1216" y="3480"/>
                  <a:pt x="-117" y="3220"/>
                  <a:pt x="8" y="3180"/>
                </a:cubicBezTo>
                <a:cubicBezTo>
                  <a:pt x="799" y="2981"/>
                  <a:pt x="2070" y="3999"/>
                  <a:pt x="2403" y="3719"/>
                </a:cubicBezTo>
                <a:cubicBezTo>
                  <a:pt x="2674" y="3499"/>
                  <a:pt x="2716" y="2242"/>
                  <a:pt x="2507" y="1763"/>
                </a:cubicBezTo>
                <a:cubicBezTo>
                  <a:pt x="2112" y="824"/>
                  <a:pt x="1133" y="485"/>
                  <a:pt x="1466" y="485"/>
                </a:cubicBezTo>
                <a:cubicBezTo>
                  <a:pt x="1924" y="485"/>
                  <a:pt x="2549" y="1224"/>
                  <a:pt x="2632" y="1124"/>
                </a:cubicBezTo>
                <a:cubicBezTo>
                  <a:pt x="2737" y="1044"/>
                  <a:pt x="3299" y="-94"/>
                  <a:pt x="3507" y="6"/>
                </a:cubicBezTo>
                <a:cubicBezTo>
                  <a:pt x="3570" y="46"/>
                  <a:pt x="2986" y="625"/>
                  <a:pt x="2986" y="1483"/>
                </a:cubicBezTo>
                <a:cubicBezTo>
                  <a:pt x="2986" y="2322"/>
                  <a:pt x="3091" y="4019"/>
                  <a:pt x="3444" y="3819"/>
                </a:cubicBezTo>
                <a:cubicBezTo>
                  <a:pt x="4048" y="3460"/>
                  <a:pt x="5236" y="2841"/>
                  <a:pt x="5652" y="2881"/>
                </a:cubicBezTo>
                <a:cubicBezTo>
                  <a:pt x="5819" y="2901"/>
                  <a:pt x="3965" y="3599"/>
                  <a:pt x="3570" y="4458"/>
                </a:cubicBezTo>
                <a:cubicBezTo>
                  <a:pt x="3236" y="5176"/>
                  <a:pt x="3616" y="7491"/>
                  <a:pt x="4011" y="7603"/>
                </a:cubicBezTo>
                <a:lnTo>
                  <a:pt x="1529" y="7604"/>
                </a:lnTo>
                <a:close/>
              </a:path>
            </a:pathLst>
          </a:custGeom>
          <a:solidFill>
            <a:srgbClr val="989994"/>
          </a:solidFill>
          <a:ln>
            <a:noFill/>
          </a:ln>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17" name="AutoShape 3">
            <a:extLst>
              <a:ext uri="{FF2B5EF4-FFF2-40B4-BE49-F238E27FC236}">
                <a16:creationId xmlns:a16="http://schemas.microsoft.com/office/drawing/2014/main" id="{7B4A093F-3A08-4BEF-B9A4-090C3B0AD0DB}"/>
              </a:ext>
            </a:extLst>
          </p:cNvPr>
          <p:cNvSpPr/>
          <p:nvPr/>
        </p:nvSpPr>
        <p:spPr bwMode="auto">
          <a:xfrm rot="1800000">
            <a:off x="7777770" y="3434083"/>
            <a:ext cx="368537" cy="528391"/>
          </a:xfrm>
          <a:custGeom>
            <a:avLst/>
            <a:gdLst>
              <a:gd name="T0" fmla="+- 0 9730 4783"/>
              <a:gd name="T1" fmla="*/ T0 w 9894"/>
              <a:gd name="T2" fmla="*/ 10800 h 21600"/>
              <a:gd name="T3" fmla="+- 0 9730 4783"/>
              <a:gd name="T4" fmla="*/ T3 w 9894"/>
              <a:gd name="T5" fmla="*/ 10800 h 21600"/>
              <a:gd name="T6" fmla="+- 0 9730 4783"/>
              <a:gd name="T7" fmla="*/ T6 w 9894"/>
              <a:gd name="T8" fmla="*/ 10800 h 21600"/>
              <a:gd name="T9" fmla="+- 0 9730 4783"/>
              <a:gd name="T10" fmla="*/ T9 w 9894"/>
              <a:gd name="T11" fmla="*/ 10800 h 21600"/>
            </a:gdLst>
            <a:ahLst/>
            <a:cxnLst>
              <a:cxn ang="0">
                <a:pos x="T1" y="T2"/>
              </a:cxn>
              <a:cxn ang="0">
                <a:pos x="T4" y="T5"/>
              </a:cxn>
              <a:cxn ang="0">
                <a:pos x="T7" y="T8"/>
              </a:cxn>
              <a:cxn ang="0">
                <a:pos x="T10" y="T11"/>
              </a:cxn>
            </a:cxnLst>
            <a:rect l="0" t="0" r="r" b="b"/>
            <a:pathLst>
              <a:path w="9894" h="21600">
                <a:moveTo>
                  <a:pt x="5448" y="21599"/>
                </a:moveTo>
                <a:cubicBezTo>
                  <a:pt x="5448" y="21599"/>
                  <a:pt x="-4783" y="19938"/>
                  <a:pt x="2795" y="0"/>
                </a:cubicBezTo>
                <a:cubicBezTo>
                  <a:pt x="2795" y="0"/>
                  <a:pt x="16817" y="14399"/>
                  <a:pt x="5448" y="21599"/>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18" name="AutoShape 4">
            <a:extLst>
              <a:ext uri="{FF2B5EF4-FFF2-40B4-BE49-F238E27FC236}">
                <a16:creationId xmlns:a16="http://schemas.microsoft.com/office/drawing/2014/main" id="{F0F3B851-3DB0-4CB8-A9DD-637505F1ACE7}"/>
              </a:ext>
            </a:extLst>
          </p:cNvPr>
          <p:cNvSpPr/>
          <p:nvPr/>
        </p:nvSpPr>
        <p:spPr bwMode="auto">
          <a:xfrm rot="2940000">
            <a:off x="8892206" y="2523595"/>
            <a:ext cx="748554" cy="1168614"/>
          </a:xfrm>
          <a:custGeom>
            <a:avLst/>
            <a:gdLst>
              <a:gd name="T0" fmla="+- 0 10251 5446"/>
              <a:gd name="T1" fmla="*/ T0 w 9611"/>
              <a:gd name="T2" fmla="*/ 10800 h 21600"/>
              <a:gd name="T3" fmla="+- 0 10251 5446"/>
              <a:gd name="T4" fmla="*/ T3 w 9611"/>
              <a:gd name="T5" fmla="*/ 10800 h 21600"/>
              <a:gd name="T6" fmla="+- 0 10251 5446"/>
              <a:gd name="T7" fmla="*/ T6 w 9611"/>
              <a:gd name="T8" fmla="*/ 10800 h 21600"/>
              <a:gd name="T9" fmla="+- 0 10251 5446"/>
              <a:gd name="T10" fmla="*/ T9 w 9611"/>
              <a:gd name="T11" fmla="*/ 10800 h 21600"/>
            </a:gdLst>
            <a:ahLst/>
            <a:cxnLst>
              <a:cxn ang="0">
                <a:pos x="T1" y="T2"/>
              </a:cxn>
              <a:cxn ang="0">
                <a:pos x="T4" y="T5"/>
              </a:cxn>
              <a:cxn ang="0">
                <a:pos x="T7" y="T8"/>
              </a:cxn>
              <a:cxn ang="0">
                <a:pos x="T10" y="T11"/>
              </a:cxn>
            </a:cxnLst>
            <a:rect l="0" t="0" r="r" b="b"/>
            <a:pathLst>
              <a:path w="9611" h="21600">
                <a:moveTo>
                  <a:pt x="3586" y="21599"/>
                </a:moveTo>
                <a:cubicBezTo>
                  <a:pt x="3586" y="21599"/>
                  <a:pt x="-5446" y="17280"/>
                  <a:pt x="5157" y="0"/>
                </a:cubicBezTo>
                <a:cubicBezTo>
                  <a:pt x="5157" y="0"/>
                  <a:pt x="16153" y="18900"/>
                  <a:pt x="3586" y="21599"/>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19" name="AutoShape 5">
            <a:extLst>
              <a:ext uri="{FF2B5EF4-FFF2-40B4-BE49-F238E27FC236}">
                <a16:creationId xmlns:a16="http://schemas.microsoft.com/office/drawing/2014/main" id="{25A20453-5C9B-456B-A11D-47ECDAC1E6E0}"/>
              </a:ext>
            </a:extLst>
          </p:cNvPr>
          <p:cNvSpPr/>
          <p:nvPr/>
        </p:nvSpPr>
        <p:spPr bwMode="auto">
          <a:xfrm rot="1920000">
            <a:off x="9881275" y="2520914"/>
            <a:ext cx="310275" cy="485036"/>
          </a:xfrm>
          <a:custGeom>
            <a:avLst/>
            <a:gdLst>
              <a:gd name="T0" fmla="+- 0 11136 5844"/>
              <a:gd name="T1" fmla="*/ T0 w 10585"/>
              <a:gd name="T2" fmla="*/ 10800 h 21600"/>
              <a:gd name="T3" fmla="+- 0 11136 5844"/>
              <a:gd name="T4" fmla="*/ T3 w 10585"/>
              <a:gd name="T5" fmla="*/ 10800 h 21600"/>
              <a:gd name="T6" fmla="+- 0 11136 5844"/>
              <a:gd name="T7" fmla="*/ T6 w 10585"/>
              <a:gd name="T8" fmla="*/ 10800 h 21600"/>
              <a:gd name="T9" fmla="+- 0 11136 5844"/>
              <a:gd name="T10" fmla="*/ T9 w 10585"/>
              <a:gd name="T11" fmla="*/ 10800 h 21600"/>
            </a:gdLst>
            <a:ahLst/>
            <a:cxnLst>
              <a:cxn ang="0">
                <a:pos x="T1" y="T2"/>
              </a:cxn>
              <a:cxn ang="0">
                <a:pos x="T4" y="T5"/>
              </a:cxn>
              <a:cxn ang="0">
                <a:pos x="T7" y="T8"/>
              </a:cxn>
              <a:cxn ang="0">
                <a:pos x="T10" y="T11"/>
              </a:cxn>
            </a:cxnLst>
            <a:rect l="0" t="0" r="r" b="b"/>
            <a:pathLst>
              <a:path w="10585" h="21600">
                <a:moveTo>
                  <a:pt x="2210" y="21599"/>
                </a:moveTo>
                <a:cubicBezTo>
                  <a:pt x="2210" y="21599"/>
                  <a:pt x="-5844" y="11489"/>
                  <a:pt x="8800" y="0"/>
                </a:cubicBezTo>
                <a:cubicBezTo>
                  <a:pt x="8800" y="0"/>
                  <a:pt x="15756" y="19761"/>
                  <a:pt x="2210" y="21599"/>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0" name="AutoShape 6">
            <a:extLst>
              <a:ext uri="{FF2B5EF4-FFF2-40B4-BE49-F238E27FC236}">
                <a16:creationId xmlns:a16="http://schemas.microsoft.com/office/drawing/2014/main" id="{CF8A9E21-1B3F-40A2-AA7D-18404CF529BA}"/>
              </a:ext>
            </a:extLst>
          </p:cNvPr>
          <p:cNvSpPr/>
          <p:nvPr/>
        </p:nvSpPr>
        <p:spPr bwMode="auto">
          <a:xfrm>
            <a:off x="9633326" y="3229500"/>
            <a:ext cx="662553" cy="359035"/>
          </a:xfrm>
          <a:custGeom>
            <a:avLst/>
            <a:gdLst>
              <a:gd name="T0" fmla="+- 0 11631 1663"/>
              <a:gd name="T1" fmla="*/ T0 w 19937"/>
              <a:gd name="T2" fmla="+- 0 11213 4084"/>
              <a:gd name="T3" fmla="*/ 11213 h 14258"/>
              <a:gd name="T4" fmla="+- 0 11631 1663"/>
              <a:gd name="T5" fmla="*/ T4 w 19937"/>
              <a:gd name="T6" fmla="+- 0 11213 4084"/>
              <a:gd name="T7" fmla="*/ 11213 h 14258"/>
              <a:gd name="T8" fmla="+- 0 11631 1663"/>
              <a:gd name="T9" fmla="*/ T8 w 19937"/>
              <a:gd name="T10" fmla="+- 0 11213 4084"/>
              <a:gd name="T11" fmla="*/ 11213 h 14258"/>
              <a:gd name="T12" fmla="+- 0 11631 1663"/>
              <a:gd name="T13" fmla="*/ T12 w 19937"/>
              <a:gd name="T14" fmla="+- 0 11213 4084"/>
              <a:gd name="T15" fmla="*/ 11213 h 14258"/>
            </a:gdLst>
            <a:ahLst/>
            <a:cxnLst>
              <a:cxn ang="0">
                <a:pos x="T1" y="T3"/>
              </a:cxn>
              <a:cxn ang="0">
                <a:pos x="T5" y="T7"/>
              </a:cxn>
              <a:cxn ang="0">
                <a:pos x="T9" y="T11"/>
              </a:cxn>
              <a:cxn ang="0">
                <a:pos x="T13" y="T15"/>
              </a:cxn>
            </a:cxnLst>
            <a:rect l="0" t="0" r="r" b="b"/>
            <a:pathLst>
              <a:path w="19937" h="14258">
                <a:moveTo>
                  <a:pt x="31" y="8876"/>
                </a:moveTo>
                <a:cubicBezTo>
                  <a:pt x="31" y="8876"/>
                  <a:pt x="-1663" y="-4084"/>
                  <a:pt x="19936" y="1316"/>
                </a:cubicBezTo>
                <a:cubicBezTo>
                  <a:pt x="19936" y="1316"/>
                  <a:pt x="17819" y="4016"/>
                  <a:pt x="14854" y="9416"/>
                </a:cubicBezTo>
                <a:cubicBezTo>
                  <a:pt x="11889" y="14276"/>
                  <a:pt x="2995" y="17515"/>
                  <a:pt x="31" y="8876"/>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1" name="AutoShape 7">
            <a:extLst>
              <a:ext uri="{FF2B5EF4-FFF2-40B4-BE49-F238E27FC236}">
                <a16:creationId xmlns:a16="http://schemas.microsoft.com/office/drawing/2014/main" id="{B2398DC1-2217-438F-93D9-3BD18703A656}"/>
              </a:ext>
            </a:extLst>
          </p:cNvPr>
          <p:cNvSpPr/>
          <p:nvPr/>
        </p:nvSpPr>
        <p:spPr bwMode="auto">
          <a:xfrm>
            <a:off x="9464639" y="3772794"/>
            <a:ext cx="569742" cy="326518"/>
          </a:xfrm>
          <a:custGeom>
            <a:avLst/>
            <a:gdLst>
              <a:gd name="T0" fmla="+- 0 11881 2162"/>
              <a:gd name="T1" fmla="*/ T0 w 19438"/>
              <a:gd name="T2" fmla="*/ 8322 h 16645"/>
              <a:gd name="T3" fmla="+- 0 11881 2162"/>
              <a:gd name="T4" fmla="*/ T3 w 19438"/>
              <a:gd name="T5" fmla="*/ 8322 h 16645"/>
              <a:gd name="T6" fmla="+- 0 11881 2162"/>
              <a:gd name="T7" fmla="*/ T6 w 19438"/>
              <a:gd name="T8" fmla="*/ 8322 h 16645"/>
              <a:gd name="T9" fmla="+- 0 11881 2162"/>
              <a:gd name="T10" fmla="*/ T9 w 19438"/>
              <a:gd name="T11" fmla="*/ 8322 h 16645"/>
            </a:gdLst>
            <a:ahLst/>
            <a:cxnLst>
              <a:cxn ang="0">
                <a:pos x="T1" y="T2"/>
              </a:cxn>
              <a:cxn ang="0">
                <a:pos x="T4" y="T5"/>
              </a:cxn>
              <a:cxn ang="0">
                <a:pos x="T7" y="T8"/>
              </a:cxn>
              <a:cxn ang="0">
                <a:pos x="T10" y="T11"/>
              </a:cxn>
            </a:cxnLst>
            <a:rect l="0" t="0" r="r" b="b"/>
            <a:pathLst>
              <a:path w="19438" h="16645">
                <a:moveTo>
                  <a:pt x="4557" y="0"/>
                </a:moveTo>
                <a:cubicBezTo>
                  <a:pt x="4557" y="0"/>
                  <a:pt x="17038" y="2090"/>
                  <a:pt x="19438" y="13935"/>
                </a:cubicBezTo>
                <a:cubicBezTo>
                  <a:pt x="19438" y="13935"/>
                  <a:pt x="11277" y="21599"/>
                  <a:pt x="2157" y="11148"/>
                </a:cubicBezTo>
                <a:cubicBezTo>
                  <a:pt x="-2162" y="5574"/>
                  <a:pt x="717" y="696"/>
                  <a:pt x="4557" y="0"/>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2" name="AutoShape 8">
            <a:extLst>
              <a:ext uri="{FF2B5EF4-FFF2-40B4-BE49-F238E27FC236}">
                <a16:creationId xmlns:a16="http://schemas.microsoft.com/office/drawing/2014/main" id="{6603F6AE-F097-47EC-927B-8927D483A93C}"/>
              </a:ext>
            </a:extLst>
          </p:cNvPr>
          <p:cNvSpPr/>
          <p:nvPr/>
        </p:nvSpPr>
        <p:spPr bwMode="auto">
          <a:xfrm rot="16440000">
            <a:off x="8149719" y="1122688"/>
            <a:ext cx="1009362" cy="955892"/>
          </a:xfrm>
          <a:custGeom>
            <a:avLst/>
            <a:gdLst>
              <a:gd name="T0" fmla="+- 0 11575 1551"/>
              <a:gd name="T1" fmla="*/ T0 w 20049"/>
              <a:gd name="T2" fmla="+- 0 12275 2950"/>
              <a:gd name="T3" fmla="*/ 12275 h 18650"/>
              <a:gd name="T4" fmla="+- 0 11575 1551"/>
              <a:gd name="T5" fmla="*/ T4 w 20049"/>
              <a:gd name="T6" fmla="+- 0 12275 2950"/>
              <a:gd name="T7" fmla="*/ 12275 h 18650"/>
              <a:gd name="T8" fmla="+- 0 11575 1551"/>
              <a:gd name="T9" fmla="*/ T8 w 20049"/>
              <a:gd name="T10" fmla="+- 0 12275 2950"/>
              <a:gd name="T11" fmla="*/ 12275 h 18650"/>
              <a:gd name="T12" fmla="+- 0 11575 1551"/>
              <a:gd name="T13" fmla="*/ T12 w 20049"/>
              <a:gd name="T14" fmla="+- 0 12275 2950"/>
              <a:gd name="T15" fmla="*/ 12275 h 18650"/>
            </a:gdLst>
            <a:ahLst/>
            <a:cxnLst>
              <a:cxn ang="0">
                <a:pos x="T1" y="T3"/>
              </a:cxn>
              <a:cxn ang="0">
                <a:pos x="T5" y="T7"/>
              </a:cxn>
              <a:cxn ang="0">
                <a:pos x="T9" y="T11"/>
              </a:cxn>
              <a:cxn ang="0">
                <a:pos x="T13" y="T15"/>
              </a:cxn>
            </a:cxnLst>
            <a:rect l="0" t="0" r="r" b="b"/>
            <a:pathLst>
              <a:path w="20049" h="18650">
                <a:moveTo>
                  <a:pt x="2048" y="1597"/>
                </a:moveTo>
                <a:cubicBezTo>
                  <a:pt x="2048" y="1597"/>
                  <a:pt x="8649" y="-2950"/>
                  <a:pt x="14648" y="3302"/>
                </a:cubicBezTo>
                <a:cubicBezTo>
                  <a:pt x="20049" y="8986"/>
                  <a:pt x="18848" y="15807"/>
                  <a:pt x="20049" y="18649"/>
                </a:cubicBezTo>
                <a:cubicBezTo>
                  <a:pt x="20049" y="18649"/>
                  <a:pt x="6848" y="16944"/>
                  <a:pt x="1448" y="10123"/>
                </a:cubicBezTo>
                <a:cubicBezTo>
                  <a:pt x="-1551" y="6144"/>
                  <a:pt x="848" y="3302"/>
                  <a:pt x="2048" y="1597"/>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3" name="AutoShape 9">
            <a:extLst>
              <a:ext uri="{FF2B5EF4-FFF2-40B4-BE49-F238E27FC236}">
                <a16:creationId xmlns:a16="http://schemas.microsoft.com/office/drawing/2014/main" id="{667DE489-43E6-41E4-8F2C-19BA4D0FB6A1}"/>
              </a:ext>
            </a:extLst>
          </p:cNvPr>
          <p:cNvSpPr/>
          <p:nvPr/>
        </p:nvSpPr>
        <p:spPr bwMode="auto">
          <a:xfrm>
            <a:off x="8588687" y="4303895"/>
            <a:ext cx="375989" cy="319745"/>
          </a:xfrm>
          <a:custGeom>
            <a:avLst/>
            <a:gdLst>
              <a:gd name="T0" fmla="+- 0 13568 5536"/>
              <a:gd name="T1" fmla="*/ T0 w 16064"/>
              <a:gd name="T2" fmla="+- 0 11095 2255"/>
              <a:gd name="T3" fmla="*/ 11095 h 17680"/>
              <a:gd name="T4" fmla="+- 0 13568 5536"/>
              <a:gd name="T5" fmla="*/ T4 w 16064"/>
              <a:gd name="T6" fmla="+- 0 11095 2255"/>
              <a:gd name="T7" fmla="*/ 11095 h 17680"/>
              <a:gd name="T8" fmla="+- 0 13568 5536"/>
              <a:gd name="T9" fmla="*/ T8 w 16064"/>
              <a:gd name="T10" fmla="+- 0 11095 2255"/>
              <a:gd name="T11" fmla="*/ 11095 h 17680"/>
              <a:gd name="T12" fmla="+- 0 13568 5536"/>
              <a:gd name="T13" fmla="*/ T12 w 16064"/>
              <a:gd name="T14" fmla="+- 0 11095 2255"/>
              <a:gd name="T15" fmla="*/ 11095 h 17680"/>
            </a:gdLst>
            <a:ahLst/>
            <a:cxnLst>
              <a:cxn ang="0">
                <a:pos x="T1" y="T3"/>
              </a:cxn>
              <a:cxn ang="0">
                <a:pos x="T5" y="T7"/>
              </a:cxn>
              <a:cxn ang="0">
                <a:pos x="T9" y="T11"/>
              </a:cxn>
              <a:cxn ang="0">
                <a:pos x="T13" y="T15"/>
              </a:cxn>
            </a:cxnLst>
            <a:rect l="0" t="0" r="r" b="b"/>
            <a:pathLst>
              <a:path w="16064" h="17680">
                <a:moveTo>
                  <a:pt x="1357" y="587"/>
                </a:moveTo>
                <a:cubicBezTo>
                  <a:pt x="1357" y="587"/>
                  <a:pt x="8710" y="-2255"/>
                  <a:pt x="12387" y="4566"/>
                </a:cubicBezTo>
                <a:cubicBezTo>
                  <a:pt x="16063" y="10818"/>
                  <a:pt x="14685" y="15366"/>
                  <a:pt x="16063" y="17639"/>
                </a:cubicBezTo>
                <a:cubicBezTo>
                  <a:pt x="16063" y="17639"/>
                  <a:pt x="-5536" y="19345"/>
                  <a:pt x="1357" y="587"/>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4" name="AutoShape 10">
            <a:extLst>
              <a:ext uri="{FF2B5EF4-FFF2-40B4-BE49-F238E27FC236}">
                <a16:creationId xmlns:a16="http://schemas.microsoft.com/office/drawing/2014/main" id="{7196C420-7C81-42A0-B1A8-087F09226833}"/>
              </a:ext>
            </a:extLst>
          </p:cNvPr>
          <p:cNvSpPr/>
          <p:nvPr/>
        </p:nvSpPr>
        <p:spPr bwMode="auto">
          <a:xfrm rot="18480000">
            <a:off x="6660652" y="3558717"/>
            <a:ext cx="347518" cy="488447"/>
          </a:xfrm>
          <a:custGeom>
            <a:avLst/>
            <a:gdLst>
              <a:gd name="T0" fmla="+- 0 14487 8210"/>
              <a:gd name="T1" fmla="*/ T0 w 12554"/>
              <a:gd name="T2" fmla="*/ 9719 h 19439"/>
              <a:gd name="T3" fmla="+- 0 14487 8210"/>
              <a:gd name="T4" fmla="*/ T3 w 12554"/>
              <a:gd name="T5" fmla="*/ 9719 h 19439"/>
              <a:gd name="T6" fmla="+- 0 14487 8210"/>
              <a:gd name="T7" fmla="*/ T6 w 12554"/>
              <a:gd name="T8" fmla="*/ 9719 h 19439"/>
              <a:gd name="T9" fmla="+- 0 14487 8210"/>
              <a:gd name="T10" fmla="*/ T9 w 12554"/>
              <a:gd name="T11" fmla="*/ 9719 h 19439"/>
            </a:gdLst>
            <a:ahLst/>
            <a:cxnLst>
              <a:cxn ang="0">
                <a:pos x="T1" y="T2"/>
              </a:cxn>
              <a:cxn ang="0">
                <a:pos x="T4" y="T5"/>
              </a:cxn>
              <a:cxn ang="0">
                <a:pos x="T7" y="T8"/>
              </a:cxn>
              <a:cxn ang="0">
                <a:pos x="T10" y="T11"/>
              </a:cxn>
            </a:cxnLst>
            <a:rect l="0" t="0" r="r" b="b"/>
            <a:pathLst>
              <a:path w="12554" h="19439">
                <a:moveTo>
                  <a:pt x="3104" y="18900"/>
                </a:moveTo>
                <a:cubicBezTo>
                  <a:pt x="3104" y="18900"/>
                  <a:pt x="-8210" y="10260"/>
                  <a:pt x="12361" y="0"/>
                </a:cubicBezTo>
                <a:cubicBezTo>
                  <a:pt x="12361" y="0"/>
                  <a:pt x="11847" y="4320"/>
                  <a:pt x="12361" y="9180"/>
                </a:cubicBezTo>
                <a:cubicBezTo>
                  <a:pt x="13389" y="13500"/>
                  <a:pt x="10304" y="21599"/>
                  <a:pt x="3104" y="18900"/>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5" name="AutoShape 11">
            <a:extLst>
              <a:ext uri="{FF2B5EF4-FFF2-40B4-BE49-F238E27FC236}">
                <a16:creationId xmlns:a16="http://schemas.microsoft.com/office/drawing/2014/main" id="{A1B2B232-5DB8-4B6D-A663-DA744A4C0F96}"/>
              </a:ext>
            </a:extLst>
          </p:cNvPr>
          <p:cNvSpPr/>
          <p:nvPr/>
        </p:nvSpPr>
        <p:spPr bwMode="auto">
          <a:xfrm rot="20340000">
            <a:off x="6133581" y="3455083"/>
            <a:ext cx="287919" cy="461326"/>
          </a:xfrm>
          <a:custGeom>
            <a:avLst/>
            <a:gdLst>
              <a:gd name="T0" fmla="+- 0 11133 4263"/>
              <a:gd name="T1" fmla="*/ T0 w 13741"/>
              <a:gd name="T2" fmla="*/ 10462 h 20925"/>
              <a:gd name="T3" fmla="+- 0 11133 4263"/>
              <a:gd name="T4" fmla="*/ T3 w 13741"/>
              <a:gd name="T5" fmla="*/ 10462 h 20925"/>
              <a:gd name="T6" fmla="+- 0 11133 4263"/>
              <a:gd name="T7" fmla="*/ T6 w 13741"/>
              <a:gd name="T8" fmla="*/ 10462 h 20925"/>
              <a:gd name="T9" fmla="+- 0 11133 4263"/>
              <a:gd name="T10" fmla="*/ T9 w 13741"/>
              <a:gd name="T11" fmla="*/ 10462 h 20925"/>
            </a:gdLst>
            <a:ahLst/>
            <a:cxnLst>
              <a:cxn ang="0">
                <a:pos x="T1" y="T2"/>
              </a:cxn>
              <a:cxn ang="0">
                <a:pos x="T4" y="T5"/>
              </a:cxn>
              <a:cxn ang="0">
                <a:pos x="T7" y="T8"/>
              </a:cxn>
              <a:cxn ang="0">
                <a:pos x="T10" y="T11"/>
              </a:cxn>
            </a:cxnLst>
            <a:rect l="0" t="0" r="r" b="b"/>
            <a:pathLst>
              <a:path w="13741" h="20925">
                <a:moveTo>
                  <a:pt x="1989" y="18514"/>
                </a:moveTo>
                <a:cubicBezTo>
                  <a:pt x="1989" y="18514"/>
                  <a:pt x="-4263" y="10800"/>
                  <a:pt x="5400" y="3085"/>
                </a:cubicBezTo>
                <a:cubicBezTo>
                  <a:pt x="7673" y="1542"/>
                  <a:pt x="11652" y="0"/>
                  <a:pt x="11652" y="0"/>
                </a:cubicBezTo>
                <a:cubicBezTo>
                  <a:pt x="11652" y="0"/>
                  <a:pt x="17337" y="15942"/>
                  <a:pt x="9947" y="20057"/>
                </a:cubicBezTo>
                <a:cubicBezTo>
                  <a:pt x="7105" y="21599"/>
                  <a:pt x="3694" y="21085"/>
                  <a:pt x="1989" y="18514"/>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6" name="AutoShape 12">
            <a:extLst>
              <a:ext uri="{FF2B5EF4-FFF2-40B4-BE49-F238E27FC236}">
                <a16:creationId xmlns:a16="http://schemas.microsoft.com/office/drawing/2014/main" id="{B99758E1-E925-4E42-A5DB-E50F84C6EA96}"/>
              </a:ext>
            </a:extLst>
          </p:cNvPr>
          <p:cNvSpPr/>
          <p:nvPr/>
        </p:nvSpPr>
        <p:spPr bwMode="auto">
          <a:xfrm rot="19800000">
            <a:off x="4791538" y="2094814"/>
            <a:ext cx="386151" cy="608327"/>
          </a:xfrm>
          <a:custGeom>
            <a:avLst/>
            <a:gdLst>
              <a:gd name="T0" fmla="+- 0 10453 3092"/>
              <a:gd name="T1" fmla="*/ T0 w 14722"/>
              <a:gd name="T2" fmla="*/ 10562 h 21125"/>
              <a:gd name="T3" fmla="+- 0 10453 3092"/>
              <a:gd name="T4" fmla="*/ T3 w 14722"/>
              <a:gd name="T5" fmla="*/ 10562 h 21125"/>
              <a:gd name="T6" fmla="+- 0 10453 3092"/>
              <a:gd name="T7" fmla="*/ T6 w 14722"/>
              <a:gd name="T8" fmla="*/ 10562 h 21125"/>
              <a:gd name="T9" fmla="+- 0 10453 3092"/>
              <a:gd name="T10" fmla="*/ T9 w 14722"/>
              <a:gd name="T11" fmla="*/ 10562 h 21125"/>
            </a:gdLst>
            <a:ahLst/>
            <a:cxnLst>
              <a:cxn ang="0">
                <a:pos x="T1" y="T2"/>
              </a:cxn>
              <a:cxn ang="0">
                <a:pos x="T4" y="T5"/>
              </a:cxn>
              <a:cxn ang="0">
                <a:pos x="T7" y="T8"/>
              </a:cxn>
              <a:cxn ang="0">
                <a:pos x="T10" y="T11"/>
              </a:cxn>
            </a:cxnLst>
            <a:rect l="0" t="0" r="r" b="b"/>
            <a:pathLst>
              <a:path w="14722" h="21125">
                <a:moveTo>
                  <a:pt x="7999" y="21097"/>
                </a:moveTo>
                <a:cubicBezTo>
                  <a:pt x="2162" y="21600"/>
                  <a:pt x="-3092" y="15069"/>
                  <a:pt x="2162" y="7534"/>
                </a:cubicBezTo>
                <a:cubicBezTo>
                  <a:pt x="6832" y="0"/>
                  <a:pt x="6832" y="0"/>
                  <a:pt x="6832" y="0"/>
                </a:cubicBezTo>
                <a:cubicBezTo>
                  <a:pt x="6832" y="0"/>
                  <a:pt x="9167" y="3516"/>
                  <a:pt x="10918" y="5525"/>
                </a:cubicBezTo>
                <a:cubicBezTo>
                  <a:pt x="14421" y="10046"/>
                  <a:pt x="18507" y="21097"/>
                  <a:pt x="7999" y="21097"/>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7" name="AutoShape 13">
            <a:extLst>
              <a:ext uri="{FF2B5EF4-FFF2-40B4-BE49-F238E27FC236}">
                <a16:creationId xmlns:a16="http://schemas.microsoft.com/office/drawing/2014/main" id="{06606120-52B7-4BA5-A1F5-E365720368DF}"/>
              </a:ext>
            </a:extLst>
          </p:cNvPr>
          <p:cNvSpPr/>
          <p:nvPr/>
        </p:nvSpPr>
        <p:spPr bwMode="auto">
          <a:xfrm rot="2220000">
            <a:off x="5009002" y="1811651"/>
            <a:ext cx="508093" cy="258098"/>
          </a:xfrm>
          <a:custGeom>
            <a:avLst/>
            <a:gdLst>
              <a:gd name="T0" fmla="*/ 10594 w 21189"/>
              <a:gd name="T1" fmla="+- 0 13326 5489"/>
              <a:gd name="T2" fmla="*/ 13326 h 15674"/>
              <a:gd name="T3" fmla="*/ 10594 w 21189"/>
              <a:gd name="T4" fmla="+- 0 13326 5489"/>
              <a:gd name="T5" fmla="*/ 13326 h 15674"/>
              <a:gd name="T6" fmla="*/ 10594 w 21189"/>
              <a:gd name="T7" fmla="+- 0 13326 5489"/>
              <a:gd name="T8" fmla="*/ 13326 h 15674"/>
              <a:gd name="T9" fmla="*/ 10594 w 21189"/>
              <a:gd name="T10" fmla="+- 0 13326 5489"/>
              <a:gd name="T11" fmla="*/ 13326 h 15674"/>
            </a:gdLst>
            <a:ahLst/>
            <a:cxnLst>
              <a:cxn ang="0">
                <a:pos x="T0" y="T2"/>
              </a:cxn>
              <a:cxn ang="0">
                <a:pos x="T3" y="T5"/>
              </a:cxn>
              <a:cxn ang="0">
                <a:pos x="T6" y="T8"/>
              </a:cxn>
              <a:cxn ang="0">
                <a:pos x="T9" y="T11"/>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8" name="AutoShape 14">
            <a:extLst>
              <a:ext uri="{FF2B5EF4-FFF2-40B4-BE49-F238E27FC236}">
                <a16:creationId xmlns:a16="http://schemas.microsoft.com/office/drawing/2014/main" id="{D34788BA-93C9-4752-950C-4790EC9765D7}"/>
              </a:ext>
            </a:extLst>
          </p:cNvPr>
          <p:cNvSpPr/>
          <p:nvPr/>
        </p:nvSpPr>
        <p:spPr bwMode="auto">
          <a:xfrm rot="4500000">
            <a:off x="5343012" y="1310335"/>
            <a:ext cx="991072" cy="905760"/>
          </a:xfrm>
          <a:custGeom>
            <a:avLst/>
            <a:gdLst>
              <a:gd name="T0" fmla="*/ 10182 w 20364"/>
              <a:gd name="T1" fmla="+- 0 11050 500"/>
              <a:gd name="T2" fmla="*/ 11050 h 21100"/>
              <a:gd name="T3" fmla="*/ 10182 w 20364"/>
              <a:gd name="T4" fmla="+- 0 11050 500"/>
              <a:gd name="T5" fmla="*/ 11050 h 21100"/>
              <a:gd name="T6" fmla="*/ 10182 w 20364"/>
              <a:gd name="T7" fmla="+- 0 11050 500"/>
              <a:gd name="T8" fmla="*/ 11050 h 21100"/>
              <a:gd name="T9" fmla="*/ 10182 w 20364"/>
              <a:gd name="T10" fmla="+- 0 11050 500"/>
              <a:gd name="T11" fmla="*/ 11050 h 21100"/>
            </a:gdLst>
            <a:ahLst/>
            <a:cxnLst>
              <a:cxn ang="0">
                <a:pos x="T0" y="T2"/>
              </a:cxn>
              <a:cxn ang="0">
                <a:pos x="T3" y="T5"/>
              </a:cxn>
              <a:cxn ang="0">
                <a:pos x="T6" y="T8"/>
              </a:cxn>
              <a:cxn ang="0">
                <a:pos x="T9" y="T11"/>
              </a:cxn>
            </a:cxnLst>
            <a:rect l="0" t="0" r="r" b="b"/>
            <a:pathLst>
              <a:path w="20364" h="21100">
                <a:moveTo>
                  <a:pt x="14751" y="83"/>
                </a:moveTo>
                <a:cubicBezTo>
                  <a:pt x="12117" y="83"/>
                  <a:pt x="4214" y="2418"/>
                  <a:pt x="3687" y="10591"/>
                </a:cubicBezTo>
                <a:cubicBezTo>
                  <a:pt x="2634" y="18181"/>
                  <a:pt x="0" y="21099"/>
                  <a:pt x="0" y="21099"/>
                </a:cubicBezTo>
                <a:cubicBezTo>
                  <a:pt x="0" y="21099"/>
                  <a:pt x="18439" y="19932"/>
                  <a:pt x="20019" y="11175"/>
                </a:cubicBezTo>
                <a:cubicBezTo>
                  <a:pt x="21599" y="1835"/>
                  <a:pt x="17385" y="-500"/>
                  <a:pt x="14751" y="83"/>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29" name="AutoShape 15">
            <a:extLst>
              <a:ext uri="{FF2B5EF4-FFF2-40B4-BE49-F238E27FC236}">
                <a16:creationId xmlns:a16="http://schemas.microsoft.com/office/drawing/2014/main" id="{FB53290F-1AED-495B-80B5-7BB054CD6F0A}"/>
              </a:ext>
            </a:extLst>
          </p:cNvPr>
          <p:cNvSpPr/>
          <p:nvPr/>
        </p:nvSpPr>
        <p:spPr bwMode="auto">
          <a:xfrm>
            <a:off x="5786046" y="4293734"/>
            <a:ext cx="465413" cy="523649"/>
          </a:xfrm>
          <a:custGeom>
            <a:avLst/>
            <a:gdLst>
              <a:gd name="T0" fmla="+- 0 8336 2510"/>
              <a:gd name="T1" fmla="*/ T0 w 11653"/>
              <a:gd name="T2" fmla="+- 0 12045 2490"/>
              <a:gd name="T3" fmla="*/ 12045 h 19110"/>
              <a:gd name="T4" fmla="+- 0 8336 2510"/>
              <a:gd name="T5" fmla="*/ T4 w 11653"/>
              <a:gd name="T6" fmla="+- 0 12045 2490"/>
              <a:gd name="T7" fmla="*/ 12045 h 19110"/>
              <a:gd name="T8" fmla="+- 0 8336 2510"/>
              <a:gd name="T9" fmla="*/ T8 w 11653"/>
              <a:gd name="T10" fmla="+- 0 12045 2490"/>
              <a:gd name="T11" fmla="*/ 12045 h 19110"/>
              <a:gd name="T12" fmla="+- 0 8336 2510"/>
              <a:gd name="T13" fmla="*/ T12 w 11653"/>
              <a:gd name="T14" fmla="+- 0 12045 2490"/>
              <a:gd name="T15" fmla="*/ 12045 h 19110"/>
            </a:gdLst>
            <a:ahLst/>
            <a:cxnLst>
              <a:cxn ang="0">
                <a:pos x="T1" y="T3"/>
              </a:cxn>
              <a:cxn ang="0">
                <a:pos x="T5" y="T7"/>
              </a:cxn>
              <a:cxn ang="0">
                <a:pos x="T9" y="T11"/>
              </a:cxn>
              <a:cxn ang="0">
                <a:pos x="T13" y="T15"/>
              </a:cxn>
            </a:cxnLst>
            <a:rect l="0" t="0" r="r" b="b"/>
            <a:pathLst>
              <a:path w="11653" h="19110">
                <a:moveTo>
                  <a:pt x="8112" y="946"/>
                </a:moveTo>
                <a:cubicBezTo>
                  <a:pt x="3863" y="-2490"/>
                  <a:pt x="-2510" y="3400"/>
                  <a:pt x="1030" y="19110"/>
                </a:cubicBezTo>
                <a:cubicBezTo>
                  <a:pt x="1030" y="19110"/>
                  <a:pt x="19090" y="10273"/>
                  <a:pt x="8112" y="946"/>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0" name="AutoShape 16">
            <a:extLst>
              <a:ext uri="{FF2B5EF4-FFF2-40B4-BE49-F238E27FC236}">
                <a16:creationId xmlns:a16="http://schemas.microsoft.com/office/drawing/2014/main" id="{58A659D0-9985-4EBB-BF8E-A21C14072DFD}"/>
              </a:ext>
            </a:extLst>
          </p:cNvPr>
          <p:cNvSpPr/>
          <p:nvPr/>
        </p:nvSpPr>
        <p:spPr bwMode="auto">
          <a:xfrm rot="6300000">
            <a:off x="9095434" y="4007847"/>
            <a:ext cx="384100" cy="571774"/>
          </a:xfrm>
          <a:custGeom>
            <a:avLst/>
            <a:gdLst>
              <a:gd name="T0" fmla="+- 0 14443 7682"/>
              <a:gd name="T1" fmla="*/ T0 w 13523"/>
              <a:gd name="T2" fmla="*/ 9335 h 18670"/>
              <a:gd name="T3" fmla="+- 0 14443 7682"/>
              <a:gd name="T4" fmla="*/ T3 w 13523"/>
              <a:gd name="T5" fmla="*/ 9335 h 18670"/>
              <a:gd name="T6" fmla="+- 0 14443 7682"/>
              <a:gd name="T7" fmla="*/ T6 w 13523"/>
              <a:gd name="T8" fmla="*/ 9335 h 18670"/>
              <a:gd name="T9" fmla="+- 0 14443 7682"/>
              <a:gd name="T10" fmla="*/ T9 w 13523"/>
              <a:gd name="T11" fmla="*/ 9335 h 18670"/>
            </a:gdLst>
            <a:ahLst/>
            <a:cxnLst>
              <a:cxn ang="0">
                <a:pos x="T1" y="T2"/>
              </a:cxn>
              <a:cxn ang="0">
                <a:pos x="T4" y="T5"/>
              </a:cxn>
              <a:cxn ang="0">
                <a:pos x="T7" y="T8"/>
              </a:cxn>
              <a:cxn ang="0">
                <a:pos x="T10" y="T11"/>
              </a:cxn>
            </a:cxnLst>
            <a:rect l="0" t="0" r="r" b="b"/>
            <a:pathLst>
              <a:path w="13523" h="18670">
                <a:moveTo>
                  <a:pt x="2888" y="17932"/>
                </a:moveTo>
                <a:cubicBezTo>
                  <a:pt x="2888" y="17932"/>
                  <a:pt x="-7682" y="8558"/>
                  <a:pt x="11620" y="0"/>
                </a:cubicBezTo>
                <a:cubicBezTo>
                  <a:pt x="11620" y="0"/>
                  <a:pt x="12998" y="3260"/>
                  <a:pt x="13458" y="6928"/>
                </a:cubicBezTo>
                <a:cubicBezTo>
                  <a:pt x="13917" y="10596"/>
                  <a:pt x="12079" y="21599"/>
                  <a:pt x="2888" y="17932"/>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2" name="AutoShape 18">
            <a:extLst>
              <a:ext uri="{FF2B5EF4-FFF2-40B4-BE49-F238E27FC236}">
                <a16:creationId xmlns:a16="http://schemas.microsoft.com/office/drawing/2014/main" id="{E63245E4-9BE7-43B0-9841-2D9D0E133DCC}"/>
              </a:ext>
            </a:extLst>
          </p:cNvPr>
          <p:cNvSpPr/>
          <p:nvPr/>
        </p:nvSpPr>
        <p:spPr bwMode="auto">
          <a:xfrm rot="19020000">
            <a:off x="7740510" y="2415914"/>
            <a:ext cx="1352205" cy="739071"/>
          </a:xfrm>
          <a:custGeom>
            <a:avLst/>
            <a:gdLst>
              <a:gd name="T0" fmla="+- 0 11728 1857"/>
              <a:gd name="T1" fmla="*/ T0 w 19743"/>
              <a:gd name="T2" fmla="+- 0 12909 7002"/>
              <a:gd name="T3" fmla="*/ 12909 h 11814"/>
              <a:gd name="T4" fmla="+- 0 11728 1857"/>
              <a:gd name="T5" fmla="*/ T4 w 19743"/>
              <a:gd name="T6" fmla="+- 0 12909 7002"/>
              <a:gd name="T7" fmla="*/ 12909 h 11814"/>
              <a:gd name="T8" fmla="+- 0 11728 1857"/>
              <a:gd name="T9" fmla="*/ T8 w 19743"/>
              <a:gd name="T10" fmla="+- 0 12909 7002"/>
              <a:gd name="T11" fmla="*/ 12909 h 11814"/>
              <a:gd name="T12" fmla="+- 0 11728 1857"/>
              <a:gd name="T13" fmla="*/ T12 w 19743"/>
              <a:gd name="T14" fmla="+- 0 12909 7002"/>
              <a:gd name="T15" fmla="*/ 12909 h 11814"/>
            </a:gdLst>
            <a:ahLst/>
            <a:cxnLst>
              <a:cxn ang="0">
                <a:pos x="T1" y="T3"/>
              </a:cxn>
              <a:cxn ang="0">
                <a:pos x="T5" y="T7"/>
              </a:cxn>
              <a:cxn ang="0">
                <a:pos x="T9" y="T11"/>
              </a:cxn>
              <a:cxn ang="0">
                <a:pos x="T13" y="T15"/>
              </a:cxn>
            </a:cxnLst>
            <a:rect l="0" t="0" r="r" b="b"/>
            <a:pathLst>
              <a:path w="19743" h="11814">
                <a:moveTo>
                  <a:pt x="900" y="3077"/>
                </a:moveTo>
                <a:cubicBezTo>
                  <a:pt x="900" y="3077"/>
                  <a:pt x="12389" y="-7002"/>
                  <a:pt x="19742" y="9318"/>
                </a:cubicBezTo>
                <a:cubicBezTo>
                  <a:pt x="19742" y="9318"/>
                  <a:pt x="11011" y="14598"/>
                  <a:pt x="2279" y="9798"/>
                </a:cubicBezTo>
                <a:cubicBezTo>
                  <a:pt x="-1857" y="7878"/>
                  <a:pt x="900" y="4038"/>
                  <a:pt x="900" y="3077"/>
                </a:cubicBezTo>
                <a:close/>
              </a:path>
            </a:pathLst>
          </a:custGeom>
          <a:solidFill>
            <a:srgbClr val="CECAC7"/>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3" name="AutoShape 20">
            <a:extLst>
              <a:ext uri="{FF2B5EF4-FFF2-40B4-BE49-F238E27FC236}">
                <a16:creationId xmlns:a16="http://schemas.microsoft.com/office/drawing/2014/main" id="{68D8EC9D-6D59-409A-9D6C-0D340741C1C8}"/>
              </a:ext>
            </a:extLst>
          </p:cNvPr>
          <p:cNvSpPr/>
          <p:nvPr/>
        </p:nvSpPr>
        <p:spPr bwMode="auto">
          <a:xfrm rot="19560000">
            <a:off x="8313639" y="3499793"/>
            <a:ext cx="380731" cy="295357"/>
          </a:xfrm>
          <a:custGeom>
            <a:avLst/>
            <a:gdLst>
              <a:gd name="T0" fmla="+- 0 11010 420"/>
              <a:gd name="T1" fmla="*/ T0 w 21180"/>
              <a:gd name="T2" fmla="*/ 9444 h 18889"/>
              <a:gd name="T3" fmla="+- 0 11010 420"/>
              <a:gd name="T4" fmla="*/ T3 w 21180"/>
              <a:gd name="T5" fmla="*/ 9444 h 18889"/>
              <a:gd name="T6" fmla="+- 0 11010 420"/>
              <a:gd name="T7" fmla="*/ T6 w 21180"/>
              <a:gd name="T8" fmla="*/ 9444 h 18889"/>
              <a:gd name="T9" fmla="+- 0 11010 420"/>
              <a:gd name="T10" fmla="*/ T9 w 21180"/>
              <a:gd name="T11" fmla="*/ 9444 h 18889"/>
            </a:gdLst>
            <a:ahLst/>
            <a:cxnLst>
              <a:cxn ang="0">
                <a:pos x="T1" y="T2"/>
              </a:cxn>
              <a:cxn ang="0">
                <a:pos x="T4" y="T5"/>
              </a:cxn>
              <a:cxn ang="0">
                <a:pos x="T7" y="T8"/>
              </a:cxn>
              <a:cxn ang="0">
                <a:pos x="T10" y="T11"/>
              </a:cxn>
            </a:cxnLst>
            <a:rect l="0" t="0" r="r" b="b"/>
            <a:pathLst>
              <a:path w="21180" h="18889">
                <a:moveTo>
                  <a:pt x="94" y="10800"/>
                </a:moveTo>
                <a:cubicBezTo>
                  <a:pt x="-420" y="7957"/>
                  <a:pt x="608" y="0"/>
                  <a:pt x="17580" y="0"/>
                </a:cubicBezTo>
                <a:cubicBezTo>
                  <a:pt x="17580" y="0"/>
                  <a:pt x="20151" y="568"/>
                  <a:pt x="21179" y="0"/>
                </a:cubicBezTo>
                <a:cubicBezTo>
                  <a:pt x="21179" y="0"/>
                  <a:pt x="18094" y="13073"/>
                  <a:pt x="11922" y="17621"/>
                </a:cubicBezTo>
                <a:cubicBezTo>
                  <a:pt x="5751" y="21599"/>
                  <a:pt x="608" y="15347"/>
                  <a:pt x="94" y="10800"/>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4" name="AutoShape 21">
            <a:extLst>
              <a:ext uri="{FF2B5EF4-FFF2-40B4-BE49-F238E27FC236}">
                <a16:creationId xmlns:a16="http://schemas.microsoft.com/office/drawing/2014/main" id="{102A147B-0CE3-4ED7-985E-2F2BE65FAF09}"/>
              </a:ext>
            </a:extLst>
          </p:cNvPr>
          <p:cNvSpPr/>
          <p:nvPr/>
        </p:nvSpPr>
        <p:spPr bwMode="auto">
          <a:xfrm rot="900000">
            <a:off x="5946603" y="2662496"/>
            <a:ext cx="1322397" cy="768199"/>
          </a:xfrm>
          <a:custGeom>
            <a:avLst/>
            <a:gdLst>
              <a:gd name="T0" fmla="*/ 10407 w 20815"/>
              <a:gd name="T1" fmla="+- 0 11171 1797"/>
              <a:gd name="T2" fmla="*/ 11171 h 18748"/>
              <a:gd name="T3" fmla="*/ 10407 w 20815"/>
              <a:gd name="T4" fmla="+- 0 11171 1797"/>
              <a:gd name="T5" fmla="*/ 11171 h 18748"/>
              <a:gd name="T6" fmla="*/ 10407 w 20815"/>
              <a:gd name="T7" fmla="+- 0 11171 1797"/>
              <a:gd name="T8" fmla="*/ 11171 h 18748"/>
              <a:gd name="T9" fmla="*/ 10407 w 20815"/>
              <a:gd name="T10" fmla="+- 0 11171 1797"/>
              <a:gd name="T11" fmla="*/ 11171 h 18748"/>
            </a:gdLst>
            <a:ahLst/>
            <a:cxnLst>
              <a:cxn ang="0">
                <a:pos x="T0" y="T2"/>
              </a:cxn>
              <a:cxn ang="0">
                <a:pos x="T3" y="T5"/>
              </a:cxn>
              <a:cxn ang="0">
                <a:pos x="T6" y="T8"/>
              </a:cxn>
              <a:cxn ang="0">
                <a:pos x="T9" y="T11"/>
              </a:cxn>
            </a:cxnLst>
            <a:rect l="0" t="0" r="r" b="b"/>
            <a:pathLst>
              <a:path w="20815" h="18748">
                <a:moveTo>
                  <a:pt x="20699" y="10353"/>
                </a:moveTo>
                <a:cubicBezTo>
                  <a:pt x="20699" y="10353"/>
                  <a:pt x="19799" y="-1797"/>
                  <a:pt x="6749" y="227"/>
                </a:cubicBezTo>
                <a:cubicBezTo>
                  <a:pt x="6749" y="227"/>
                  <a:pt x="899" y="2252"/>
                  <a:pt x="0" y="1577"/>
                </a:cubicBezTo>
                <a:cubicBezTo>
                  <a:pt x="0" y="1577"/>
                  <a:pt x="4499" y="16428"/>
                  <a:pt x="10800" y="18453"/>
                </a:cubicBezTo>
                <a:cubicBezTo>
                  <a:pt x="17099" y="19803"/>
                  <a:pt x="21600" y="16428"/>
                  <a:pt x="20699" y="10353"/>
                </a:cubicBezTo>
                <a:close/>
              </a:path>
            </a:pathLst>
          </a:custGeom>
          <a:solidFill>
            <a:srgbClr val="5D625E"/>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5" name="AutoShape 22">
            <a:extLst>
              <a:ext uri="{FF2B5EF4-FFF2-40B4-BE49-F238E27FC236}">
                <a16:creationId xmlns:a16="http://schemas.microsoft.com/office/drawing/2014/main" id="{9A0BFE91-7D9B-4B77-8E98-11E827A4292A}"/>
              </a:ext>
            </a:extLst>
          </p:cNvPr>
          <p:cNvSpPr/>
          <p:nvPr/>
        </p:nvSpPr>
        <p:spPr bwMode="auto">
          <a:xfrm rot="600000">
            <a:off x="6251459" y="2287202"/>
            <a:ext cx="497931" cy="254034"/>
          </a:xfrm>
          <a:custGeom>
            <a:avLst/>
            <a:gdLst>
              <a:gd name="T0" fmla="*/ 10016 w 20033"/>
              <a:gd name="T1" fmla="+- 0 10613 2773"/>
              <a:gd name="T2" fmla="*/ 10613 h 15680"/>
              <a:gd name="T3" fmla="*/ 10016 w 20033"/>
              <a:gd name="T4" fmla="+- 0 10613 2773"/>
              <a:gd name="T5" fmla="*/ 10613 h 15680"/>
              <a:gd name="T6" fmla="*/ 10016 w 20033"/>
              <a:gd name="T7" fmla="+- 0 10613 2773"/>
              <a:gd name="T8" fmla="*/ 10613 h 15680"/>
              <a:gd name="T9" fmla="*/ 10016 w 20033"/>
              <a:gd name="T10" fmla="+- 0 10613 2773"/>
              <a:gd name="T11" fmla="*/ 10613 h 15680"/>
            </a:gdLst>
            <a:ahLst/>
            <a:cxnLst>
              <a:cxn ang="0">
                <a:pos x="T0" y="T2"/>
              </a:cxn>
              <a:cxn ang="0">
                <a:pos x="T3" y="T5"/>
              </a:cxn>
              <a:cxn ang="0">
                <a:pos x="T6" y="T8"/>
              </a:cxn>
              <a:cxn ang="0">
                <a:pos x="T9" y="T11"/>
              </a:cxn>
            </a:cxnLst>
            <a:rect l="0" t="0" r="r" b="b"/>
            <a:pathLst>
              <a:path w="20033" h="15680">
                <a:moveTo>
                  <a:pt x="19679" y="5146"/>
                </a:moveTo>
                <a:cubicBezTo>
                  <a:pt x="17760" y="826"/>
                  <a:pt x="10559" y="-2773"/>
                  <a:pt x="3359" y="2986"/>
                </a:cubicBezTo>
                <a:cubicBezTo>
                  <a:pt x="479" y="5866"/>
                  <a:pt x="0" y="10187"/>
                  <a:pt x="0" y="10187"/>
                </a:cubicBezTo>
                <a:cubicBezTo>
                  <a:pt x="0" y="10187"/>
                  <a:pt x="6239" y="12346"/>
                  <a:pt x="9119" y="14507"/>
                </a:cubicBezTo>
                <a:cubicBezTo>
                  <a:pt x="15360" y="18827"/>
                  <a:pt x="21600" y="10187"/>
                  <a:pt x="19679" y="5146"/>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6" name="AutoShape 23">
            <a:extLst>
              <a:ext uri="{FF2B5EF4-FFF2-40B4-BE49-F238E27FC236}">
                <a16:creationId xmlns:a16="http://schemas.microsoft.com/office/drawing/2014/main" id="{EBAE07D8-B660-4E62-8326-726610B09361}"/>
              </a:ext>
            </a:extLst>
          </p:cNvPr>
          <p:cNvSpPr/>
          <p:nvPr/>
        </p:nvSpPr>
        <p:spPr bwMode="auto">
          <a:xfrm rot="17520000">
            <a:off x="5185828" y="4013946"/>
            <a:ext cx="405100" cy="479640"/>
          </a:xfrm>
          <a:custGeom>
            <a:avLst/>
            <a:gdLst>
              <a:gd name="T0" fmla="+- 0 10023 2488"/>
              <a:gd name="T1" fmla="*/ T0 w 15070"/>
              <a:gd name="T2" fmla="*/ 9815 h 19631"/>
              <a:gd name="T3" fmla="+- 0 10023 2488"/>
              <a:gd name="T4" fmla="*/ T3 w 15070"/>
              <a:gd name="T5" fmla="*/ 9815 h 19631"/>
              <a:gd name="T6" fmla="+- 0 10023 2488"/>
              <a:gd name="T7" fmla="*/ T6 w 15070"/>
              <a:gd name="T8" fmla="*/ 9815 h 19631"/>
              <a:gd name="T9" fmla="+- 0 10023 2488"/>
              <a:gd name="T10" fmla="*/ T9 w 15070"/>
              <a:gd name="T11" fmla="*/ 9815 h 19631"/>
            </a:gdLst>
            <a:ahLst/>
            <a:cxnLst>
              <a:cxn ang="0">
                <a:pos x="T1" y="T2"/>
              </a:cxn>
              <a:cxn ang="0">
                <a:pos x="T4" y="T5"/>
              </a:cxn>
              <a:cxn ang="0">
                <a:pos x="T7" y="T8"/>
              </a:cxn>
              <a:cxn ang="0">
                <a:pos x="T10" y="T11"/>
              </a:cxn>
            </a:cxnLst>
            <a:rect l="0" t="0" r="r" b="b"/>
            <a:pathLst>
              <a:path w="15070" h="19631">
                <a:moveTo>
                  <a:pt x="13316" y="18830"/>
                </a:moveTo>
                <a:cubicBezTo>
                  <a:pt x="13316" y="18830"/>
                  <a:pt x="19111" y="9415"/>
                  <a:pt x="9629" y="4984"/>
                </a:cubicBezTo>
                <a:cubicBezTo>
                  <a:pt x="2780" y="1661"/>
                  <a:pt x="1726" y="0"/>
                  <a:pt x="1726" y="0"/>
                </a:cubicBezTo>
                <a:cubicBezTo>
                  <a:pt x="1726" y="0"/>
                  <a:pt x="-2488" y="8307"/>
                  <a:pt x="2253" y="14953"/>
                </a:cubicBezTo>
                <a:cubicBezTo>
                  <a:pt x="6994" y="21599"/>
                  <a:pt x="11736" y="19384"/>
                  <a:pt x="13316" y="18830"/>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7" name="AutoShape 24">
            <a:extLst>
              <a:ext uri="{FF2B5EF4-FFF2-40B4-BE49-F238E27FC236}">
                <a16:creationId xmlns:a16="http://schemas.microsoft.com/office/drawing/2014/main" id="{15C6A276-778A-4D6D-BBD4-094A72E2C21E}"/>
              </a:ext>
            </a:extLst>
          </p:cNvPr>
          <p:cNvSpPr/>
          <p:nvPr/>
        </p:nvSpPr>
        <p:spPr bwMode="auto">
          <a:xfrm>
            <a:off x="6493989" y="1409261"/>
            <a:ext cx="359730" cy="494520"/>
          </a:xfrm>
          <a:custGeom>
            <a:avLst/>
            <a:gdLst>
              <a:gd name="T0" fmla="+- 0 11275 3587"/>
              <a:gd name="T1" fmla="*/ T0 w 15376"/>
              <a:gd name="T2" fmla="*/ 10244 h 20489"/>
              <a:gd name="T3" fmla="+- 0 11275 3587"/>
              <a:gd name="T4" fmla="*/ T3 w 15376"/>
              <a:gd name="T5" fmla="*/ 10244 h 20489"/>
              <a:gd name="T6" fmla="+- 0 11275 3587"/>
              <a:gd name="T7" fmla="*/ T6 w 15376"/>
              <a:gd name="T8" fmla="*/ 10244 h 20489"/>
              <a:gd name="T9" fmla="+- 0 11275 3587"/>
              <a:gd name="T10" fmla="*/ T9 w 15376"/>
              <a:gd name="T11" fmla="*/ 10244 h 20489"/>
            </a:gdLst>
            <a:ahLst/>
            <a:cxnLst>
              <a:cxn ang="0">
                <a:pos x="T1" y="T2"/>
              </a:cxn>
              <a:cxn ang="0">
                <a:pos x="T4" y="T5"/>
              </a:cxn>
              <a:cxn ang="0">
                <a:pos x="T7" y="T8"/>
              </a:cxn>
              <a:cxn ang="0">
                <a:pos x="T10" y="T11"/>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8" name="AutoShape 25">
            <a:extLst>
              <a:ext uri="{FF2B5EF4-FFF2-40B4-BE49-F238E27FC236}">
                <a16:creationId xmlns:a16="http://schemas.microsoft.com/office/drawing/2014/main" id="{07048455-F3C3-4479-85C9-5D0C752B298B}"/>
              </a:ext>
            </a:extLst>
          </p:cNvPr>
          <p:cNvSpPr/>
          <p:nvPr/>
        </p:nvSpPr>
        <p:spPr bwMode="auto">
          <a:xfrm>
            <a:off x="9474123" y="1938329"/>
            <a:ext cx="432218" cy="537198"/>
          </a:xfrm>
          <a:custGeom>
            <a:avLst/>
            <a:gdLst>
              <a:gd name="T0" fmla="+- 0 11280 2945"/>
              <a:gd name="T1" fmla="*/ T0 w 16671"/>
              <a:gd name="T2" fmla="*/ 10271 h 20543"/>
              <a:gd name="T3" fmla="+- 0 11280 2945"/>
              <a:gd name="T4" fmla="*/ T3 w 16671"/>
              <a:gd name="T5" fmla="*/ 10271 h 20543"/>
              <a:gd name="T6" fmla="+- 0 11280 2945"/>
              <a:gd name="T7" fmla="*/ T6 w 16671"/>
              <a:gd name="T8" fmla="*/ 10271 h 20543"/>
              <a:gd name="T9" fmla="+- 0 11280 2945"/>
              <a:gd name="T10" fmla="*/ T9 w 16671"/>
              <a:gd name="T11" fmla="*/ 10271 h 20543"/>
            </a:gdLst>
            <a:ahLst/>
            <a:cxnLst>
              <a:cxn ang="0">
                <a:pos x="T1" y="T2"/>
              </a:cxn>
              <a:cxn ang="0">
                <a:pos x="T4" y="T5"/>
              </a:cxn>
              <a:cxn ang="0">
                <a:pos x="T7" y="T8"/>
              </a:cxn>
              <a:cxn ang="0">
                <a:pos x="T10" y="T11"/>
              </a:cxn>
            </a:cxnLst>
            <a:rect l="0" t="0" r="r" b="b"/>
            <a:pathLst>
              <a:path w="16671" h="20543">
                <a:moveTo>
                  <a:pt x="982" y="17843"/>
                </a:moveTo>
                <a:cubicBezTo>
                  <a:pt x="982" y="17843"/>
                  <a:pt x="-2945" y="8921"/>
                  <a:pt x="4909" y="5634"/>
                </a:cubicBezTo>
                <a:cubicBezTo>
                  <a:pt x="13255" y="2347"/>
                  <a:pt x="15709" y="0"/>
                  <a:pt x="15709" y="0"/>
                </a:cubicBezTo>
                <a:cubicBezTo>
                  <a:pt x="15709" y="0"/>
                  <a:pt x="18654" y="15026"/>
                  <a:pt x="14236" y="18313"/>
                </a:cubicBezTo>
                <a:cubicBezTo>
                  <a:pt x="9327" y="21130"/>
                  <a:pt x="3436" y="21599"/>
                  <a:pt x="982" y="17843"/>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39" name="AutoShape 26">
            <a:extLst>
              <a:ext uri="{FF2B5EF4-FFF2-40B4-BE49-F238E27FC236}">
                <a16:creationId xmlns:a16="http://schemas.microsoft.com/office/drawing/2014/main" id="{46086E05-D87B-44EF-8CF7-E4F20EB6CFED}"/>
              </a:ext>
            </a:extLst>
          </p:cNvPr>
          <p:cNvSpPr/>
          <p:nvPr/>
        </p:nvSpPr>
        <p:spPr bwMode="auto">
          <a:xfrm rot="3660000">
            <a:off x="9047335" y="1586054"/>
            <a:ext cx="392906" cy="604969"/>
          </a:xfrm>
          <a:custGeom>
            <a:avLst/>
            <a:gdLst>
              <a:gd name="T0" fmla="+- 0 10975 1344"/>
              <a:gd name="T1" fmla="*/ T0 w 19262"/>
              <a:gd name="T2" fmla="*/ 10800 h 21600"/>
              <a:gd name="T3" fmla="+- 0 10975 1344"/>
              <a:gd name="T4" fmla="*/ T3 w 19262"/>
              <a:gd name="T5" fmla="*/ 10800 h 21600"/>
              <a:gd name="T6" fmla="+- 0 10975 1344"/>
              <a:gd name="T7" fmla="*/ T6 w 19262"/>
              <a:gd name="T8" fmla="*/ 10800 h 21600"/>
              <a:gd name="T9" fmla="+- 0 10975 1344"/>
              <a:gd name="T10" fmla="*/ T9 w 19262"/>
              <a:gd name="T11" fmla="*/ 10800 h 21600"/>
            </a:gdLst>
            <a:ahLst/>
            <a:cxnLst>
              <a:cxn ang="0">
                <a:pos x="T1" y="T2"/>
              </a:cxn>
              <a:cxn ang="0">
                <a:pos x="T4" y="T5"/>
              </a:cxn>
              <a:cxn ang="0">
                <a:pos x="T7" y="T8"/>
              </a:cxn>
              <a:cxn ang="0">
                <a:pos x="T10" y="T11"/>
              </a:cxn>
            </a:cxnLst>
            <a:rect l="0" t="0" r="r" b="b"/>
            <a:pathLst>
              <a:path w="19262" h="21600">
                <a:moveTo>
                  <a:pt x="9083" y="21600"/>
                </a:moveTo>
                <a:cubicBezTo>
                  <a:pt x="9083" y="21600"/>
                  <a:pt x="-1344" y="16331"/>
                  <a:pt x="145" y="11063"/>
                </a:cubicBezTo>
                <a:cubicBezTo>
                  <a:pt x="1635" y="5795"/>
                  <a:pt x="9828" y="1580"/>
                  <a:pt x="9828" y="0"/>
                </a:cubicBezTo>
                <a:cubicBezTo>
                  <a:pt x="9828" y="0"/>
                  <a:pt x="18021" y="6848"/>
                  <a:pt x="18766" y="10536"/>
                </a:cubicBezTo>
                <a:cubicBezTo>
                  <a:pt x="20256" y="13697"/>
                  <a:pt x="18766" y="21073"/>
                  <a:pt x="9083" y="21600"/>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40" name="AutoShape 28">
            <a:extLst>
              <a:ext uri="{FF2B5EF4-FFF2-40B4-BE49-F238E27FC236}">
                <a16:creationId xmlns:a16="http://schemas.microsoft.com/office/drawing/2014/main" id="{7F1AB7E0-9B0A-4EF0-AA80-0912CA409412}"/>
              </a:ext>
            </a:extLst>
          </p:cNvPr>
          <p:cNvSpPr/>
          <p:nvPr/>
        </p:nvSpPr>
        <p:spPr bwMode="auto">
          <a:xfrm>
            <a:off x="4733277" y="2921950"/>
            <a:ext cx="368537" cy="486391"/>
          </a:xfrm>
          <a:custGeom>
            <a:avLst/>
            <a:gdLst>
              <a:gd name="T0" fmla="+- 0 10568 4632"/>
              <a:gd name="T1" fmla="*/ T0 w 11872"/>
              <a:gd name="T2" fmla="*/ 10800 h 21600"/>
              <a:gd name="T3" fmla="+- 0 10568 4632"/>
              <a:gd name="T4" fmla="*/ T3 w 11872"/>
              <a:gd name="T5" fmla="*/ 10800 h 21600"/>
              <a:gd name="T6" fmla="+- 0 10568 4632"/>
              <a:gd name="T7" fmla="*/ T6 w 11872"/>
              <a:gd name="T8" fmla="*/ 10800 h 21600"/>
              <a:gd name="T9" fmla="+- 0 10568 4632"/>
              <a:gd name="T10" fmla="*/ T9 w 11872"/>
              <a:gd name="T11" fmla="*/ 10800 h 21600"/>
            </a:gdLst>
            <a:ahLst/>
            <a:cxnLst>
              <a:cxn ang="0">
                <a:pos x="T1" y="T2"/>
              </a:cxn>
              <a:cxn ang="0">
                <a:pos x="T4" y="T5"/>
              </a:cxn>
              <a:cxn ang="0">
                <a:pos x="T7" y="T8"/>
              </a:cxn>
              <a:cxn ang="0">
                <a:pos x="T10" y="T11"/>
              </a:cxn>
            </a:cxnLst>
            <a:rect l="0" t="0" r="r" b="b"/>
            <a:pathLst>
              <a:path w="11872" h="21600">
                <a:moveTo>
                  <a:pt x="5050" y="21599"/>
                </a:moveTo>
                <a:cubicBezTo>
                  <a:pt x="5050" y="21599"/>
                  <a:pt x="-4632" y="15218"/>
                  <a:pt x="2816" y="0"/>
                </a:cubicBezTo>
                <a:cubicBezTo>
                  <a:pt x="2816" y="0"/>
                  <a:pt x="4305" y="2454"/>
                  <a:pt x="5795" y="3436"/>
                </a:cubicBezTo>
                <a:cubicBezTo>
                  <a:pt x="10636" y="7363"/>
                  <a:pt x="16968" y="17181"/>
                  <a:pt x="5050" y="21599"/>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41" name="AutoShape 29">
            <a:extLst>
              <a:ext uri="{FF2B5EF4-FFF2-40B4-BE49-F238E27FC236}">
                <a16:creationId xmlns:a16="http://schemas.microsoft.com/office/drawing/2014/main" id="{C8108BB7-D7AE-499B-A682-F38DF65094B7}"/>
              </a:ext>
            </a:extLst>
          </p:cNvPr>
          <p:cNvSpPr/>
          <p:nvPr/>
        </p:nvSpPr>
        <p:spPr bwMode="auto">
          <a:xfrm>
            <a:off x="5273210" y="2597463"/>
            <a:ext cx="854951" cy="1175332"/>
          </a:xfrm>
          <a:custGeom>
            <a:avLst/>
            <a:gdLst>
              <a:gd name="T0" fmla="+- 0 11015 5291"/>
              <a:gd name="T1" fmla="*/ T0 w 11448"/>
              <a:gd name="T2" fmla="*/ 10800 h 21600"/>
              <a:gd name="T3" fmla="+- 0 11015 5291"/>
              <a:gd name="T4" fmla="*/ T3 w 11448"/>
              <a:gd name="T5" fmla="*/ 10800 h 21600"/>
              <a:gd name="T6" fmla="+- 0 11015 5291"/>
              <a:gd name="T7" fmla="*/ T6 w 11448"/>
              <a:gd name="T8" fmla="*/ 10800 h 21600"/>
              <a:gd name="T9" fmla="+- 0 11015 5291"/>
              <a:gd name="T10" fmla="*/ T9 w 11448"/>
              <a:gd name="T11" fmla="*/ 10800 h 21600"/>
            </a:gdLst>
            <a:ahLst/>
            <a:cxnLst>
              <a:cxn ang="0">
                <a:pos x="T1" y="T2"/>
              </a:cxn>
              <a:cxn ang="0">
                <a:pos x="T4" y="T5"/>
              </a:cxn>
              <a:cxn ang="0">
                <a:pos x="T7" y="T8"/>
              </a:cxn>
              <a:cxn ang="0">
                <a:pos x="T10" y="T11"/>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D7D3D0"/>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42" name="AutoShape 13">
            <a:extLst>
              <a:ext uri="{FF2B5EF4-FFF2-40B4-BE49-F238E27FC236}">
                <a16:creationId xmlns:a16="http://schemas.microsoft.com/office/drawing/2014/main" id="{E089BA50-8B4D-4C45-8FE0-C4FD7FF024CD}"/>
              </a:ext>
            </a:extLst>
          </p:cNvPr>
          <p:cNvSpPr/>
          <p:nvPr/>
        </p:nvSpPr>
        <p:spPr bwMode="auto">
          <a:xfrm rot="19740000">
            <a:off x="4759020" y="3604794"/>
            <a:ext cx="550773" cy="354293"/>
          </a:xfrm>
          <a:custGeom>
            <a:avLst/>
            <a:gdLst>
              <a:gd name="T0" fmla="*/ 10594 w 21189"/>
              <a:gd name="T1" fmla="+- 0 13326 5489"/>
              <a:gd name="T2" fmla="*/ 13326 h 15674"/>
              <a:gd name="T3" fmla="*/ 10594 w 21189"/>
              <a:gd name="T4" fmla="+- 0 13326 5489"/>
              <a:gd name="T5" fmla="*/ 13326 h 15674"/>
              <a:gd name="T6" fmla="*/ 10594 w 21189"/>
              <a:gd name="T7" fmla="+- 0 13326 5489"/>
              <a:gd name="T8" fmla="*/ 13326 h 15674"/>
              <a:gd name="T9" fmla="*/ 10594 w 21189"/>
              <a:gd name="T10" fmla="+- 0 13326 5489"/>
              <a:gd name="T11" fmla="*/ 13326 h 15674"/>
            </a:gdLst>
            <a:ahLst/>
            <a:cxnLst>
              <a:cxn ang="0">
                <a:pos x="T0" y="T2"/>
              </a:cxn>
              <a:cxn ang="0">
                <a:pos x="T3" y="T5"/>
              </a:cxn>
              <a:cxn ang="0">
                <a:pos x="T6" y="T8"/>
              </a:cxn>
              <a:cxn ang="0">
                <a:pos x="T9" y="T11"/>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43" name="AutoShape 24">
            <a:extLst>
              <a:ext uri="{FF2B5EF4-FFF2-40B4-BE49-F238E27FC236}">
                <a16:creationId xmlns:a16="http://schemas.microsoft.com/office/drawing/2014/main" id="{F5C40651-0A6A-4F35-A5B9-FCB10DC1C915}"/>
              </a:ext>
            </a:extLst>
          </p:cNvPr>
          <p:cNvSpPr/>
          <p:nvPr/>
        </p:nvSpPr>
        <p:spPr bwMode="auto">
          <a:xfrm rot="1080000">
            <a:off x="7835354" y="1978974"/>
            <a:ext cx="349568" cy="563617"/>
          </a:xfrm>
          <a:custGeom>
            <a:avLst/>
            <a:gdLst>
              <a:gd name="T0" fmla="+- 0 11275 3587"/>
              <a:gd name="T1" fmla="*/ T0 w 15376"/>
              <a:gd name="T2" fmla="*/ 10244 h 20489"/>
              <a:gd name="T3" fmla="+- 0 11275 3587"/>
              <a:gd name="T4" fmla="*/ T3 w 15376"/>
              <a:gd name="T5" fmla="*/ 10244 h 20489"/>
              <a:gd name="T6" fmla="+- 0 11275 3587"/>
              <a:gd name="T7" fmla="*/ T6 w 15376"/>
              <a:gd name="T8" fmla="*/ 10244 h 20489"/>
              <a:gd name="T9" fmla="+- 0 11275 3587"/>
              <a:gd name="T10" fmla="*/ T9 w 15376"/>
              <a:gd name="T11" fmla="*/ 10244 h 20489"/>
            </a:gdLst>
            <a:ahLst/>
            <a:cxnLst>
              <a:cxn ang="0">
                <a:pos x="T1" y="T2"/>
              </a:cxn>
              <a:cxn ang="0">
                <a:pos x="T4" y="T5"/>
              </a:cxn>
              <a:cxn ang="0">
                <a:pos x="T7" y="T8"/>
              </a:cxn>
              <a:cxn ang="0">
                <a:pos x="T10" y="T11"/>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54" name="AutoShape 4">
            <a:extLst>
              <a:ext uri="{FF2B5EF4-FFF2-40B4-BE49-F238E27FC236}">
                <a16:creationId xmlns:a16="http://schemas.microsoft.com/office/drawing/2014/main" id="{6AD81D01-AD2A-4690-A031-2B9EFAD7AC97}"/>
              </a:ext>
            </a:extLst>
          </p:cNvPr>
          <p:cNvSpPr/>
          <p:nvPr/>
        </p:nvSpPr>
        <p:spPr bwMode="auto">
          <a:xfrm rot="1866908" flipH="1">
            <a:off x="9139463" y="2197464"/>
            <a:ext cx="298975" cy="466750"/>
          </a:xfrm>
          <a:custGeom>
            <a:avLst/>
            <a:gdLst>
              <a:gd name="T0" fmla="+- 0 10251 5446"/>
              <a:gd name="T1" fmla="*/ T0 w 9611"/>
              <a:gd name="T2" fmla="*/ 10800 h 21600"/>
              <a:gd name="T3" fmla="+- 0 10251 5446"/>
              <a:gd name="T4" fmla="*/ T3 w 9611"/>
              <a:gd name="T5" fmla="*/ 10800 h 21600"/>
              <a:gd name="T6" fmla="+- 0 10251 5446"/>
              <a:gd name="T7" fmla="*/ T6 w 9611"/>
              <a:gd name="T8" fmla="*/ 10800 h 21600"/>
              <a:gd name="T9" fmla="+- 0 10251 5446"/>
              <a:gd name="T10" fmla="*/ T9 w 9611"/>
              <a:gd name="T11" fmla="*/ 10800 h 21600"/>
            </a:gdLst>
            <a:ahLst/>
            <a:cxnLst>
              <a:cxn ang="0">
                <a:pos x="T1" y="T2"/>
              </a:cxn>
              <a:cxn ang="0">
                <a:pos x="T4" y="T5"/>
              </a:cxn>
              <a:cxn ang="0">
                <a:pos x="T7" y="T8"/>
              </a:cxn>
              <a:cxn ang="0">
                <a:pos x="T10" y="T11"/>
              </a:cxn>
            </a:cxnLst>
            <a:rect l="0" t="0" r="r" b="b"/>
            <a:pathLst>
              <a:path w="9611" h="21600">
                <a:moveTo>
                  <a:pt x="3586" y="21599"/>
                </a:moveTo>
                <a:cubicBezTo>
                  <a:pt x="3586" y="21599"/>
                  <a:pt x="-5446" y="17280"/>
                  <a:pt x="5157" y="0"/>
                </a:cubicBezTo>
                <a:cubicBezTo>
                  <a:pt x="5157" y="0"/>
                  <a:pt x="16153" y="18900"/>
                  <a:pt x="3586" y="21599"/>
                </a:cubicBezTo>
                <a:close/>
              </a:path>
            </a:pathLst>
          </a:custGeom>
          <a:solidFill>
            <a:schemeClr val="bg2"/>
          </a:solidFill>
          <a:ln>
            <a:noFill/>
          </a:ln>
          <a:effectLst>
            <a:outerShdw blurRad="38100" dist="38100" dir="8100000" algn="tr" rotWithShape="0">
              <a:prstClr val="black">
                <a:alpha val="25000"/>
              </a:prstClr>
            </a:outerShdw>
          </a:effectLst>
        </p:spPr>
        <p:txBody>
          <a:bodyPr lIns="0" tIns="0" rIns="0" bIns="0"/>
          <a:lstStyle/>
          <a:p>
            <a:pPr>
              <a:defRPr/>
            </a:pPr>
            <a:endParaRPr lang="es-ES" sz="2400">
              <a:latin typeface="思源宋体 CN Heavy" panose="02020900000000000000" pitchFamily="18" charset="-122"/>
              <a:ea typeface="思源宋体 CN Heavy" panose="02020900000000000000" pitchFamily="18" charset="-122"/>
              <a:cs typeface="Calibri" panose="020F0502020204030204" pitchFamily="34" charset="0"/>
              <a:sym typeface="思源宋体 CN Heavy" panose="02020900000000000000" pitchFamily="18" charset="-122"/>
            </a:endParaRPr>
          </a:p>
        </p:txBody>
      </p:sp>
      <p:sp>
        <p:nvSpPr>
          <p:cNvPr id="57" name="任意多边形 161">
            <a:extLst>
              <a:ext uri="{FF2B5EF4-FFF2-40B4-BE49-F238E27FC236}">
                <a16:creationId xmlns:a16="http://schemas.microsoft.com/office/drawing/2014/main" id="{2BA42030-5C50-4C38-A20B-7F3D43E30BBB}"/>
              </a:ext>
            </a:extLst>
          </p:cNvPr>
          <p:cNvSpPr/>
          <p:nvPr/>
        </p:nvSpPr>
        <p:spPr>
          <a:xfrm flipH="1" flipV="1">
            <a:off x="3997258" y="2520412"/>
            <a:ext cx="1589415" cy="70042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2700">
            <a:solidFill>
              <a:schemeClr val="tx1">
                <a:lumMod val="50000"/>
                <a:lumOff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8" name="任意多边形 161">
            <a:extLst>
              <a:ext uri="{FF2B5EF4-FFF2-40B4-BE49-F238E27FC236}">
                <a16:creationId xmlns:a16="http://schemas.microsoft.com/office/drawing/2014/main" id="{5EE1A19E-2CAB-46A9-9D6B-A7003CB711DE}"/>
              </a:ext>
            </a:extLst>
          </p:cNvPr>
          <p:cNvSpPr/>
          <p:nvPr/>
        </p:nvSpPr>
        <p:spPr>
          <a:xfrm flipV="1">
            <a:off x="8416612" y="2089775"/>
            <a:ext cx="1589415" cy="70042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2700">
            <a:solidFill>
              <a:schemeClr val="tx1">
                <a:lumMod val="50000"/>
                <a:lumOff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9" name="任意多边形 161">
            <a:extLst>
              <a:ext uri="{FF2B5EF4-FFF2-40B4-BE49-F238E27FC236}">
                <a16:creationId xmlns:a16="http://schemas.microsoft.com/office/drawing/2014/main" id="{E879B42D-0878-4978-BB0A-6229EE5A07E4}"/>
              </a:ext>
            </a:extLst>
          </p:cNvPr>
          <p:cNvSpPr/>
          <p:nvPr/>
        </p:nvSpPr>
        <p:spPr>
          <a:xfrm flipV="1">
            <a:off x="7514577" y="5873520"/>
            <a:ext cx="1589415" cy="70042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2700">
            <a:solidFill>
              <a:srgbClr val="CECAC7"/>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1" name="文本框 60">
            <a:extLst>
              <a:ext uri="{FF2B5EF4-FFF2-40B4-BE49-F238E27FC236}">
                <a16:creationId xmlns:a16="http://schemas.microsoft.com/office/drawing/2014/main" id="{D4F32B0E-A5FE-4AB8-9A20-5C3C252277D1}"/>
              </a:ext>
            </a:extLst>
          </p:cNvPr>
          <p:cNvSpPr txBox="1"/>
          <p:nvPr/>
        </p:nvSpPr>
        <p:spPr>
          <a:xfrm>
            <a:off x="2011261" y="2115336"/>
            <a:ext cx="2210653" cy="883832"/>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输入</a:t>
            </a:r>
            <a:r>
              <a:rPr lang="zh-CN" altLang="en-US" sz="2400" dirty="0">
                <a:solidFill>
                  <a:schemeClr val="bg2">
                    <a:lumMod val="25000"/>
                  </a:schemeClr>
                </a:solidFill>
                <a:latin typeface="思源黑体 CN Medium" panose="020B0600000000000000" pitchFamily="34" charset="-122"/>
                <a:ea typeface="思源黑体 CN Medium" panose="020B0600000000000000" pitchFamily="34" charset="-122"/>
              </a:rPr>
              <a:t>关键词</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62" name="文本框 61">
            <a:extLst>
              <a:ext uri="{FF2B5EF4-FFF2-40B4-BE49-F238E27FC236}">
                <a16:creationId xmlns:a16="http://schemas.microsoft.com/office/drawing/2014/main" id="{88A184C2-087C-4F88-AA48-54B4DFDB8495}"/>
              </a:ext>
            </a:extLst>
          </p:cNvPr>
          <p:cNvSpPr txBox="1"/>
          <p:nvPr/>
        </p:nvSpPr>
        <p:spPr>
          <a:xfrm>
            <a:off x="9831973" y="1708039"/>
            <a:ext cx="2210653" cy="883832"/>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输入</a:t>
            </a:r>
            <a:r>
              <a:rPr lang="zh-CN" altLang="en-US" sz="2400" dirty="0">
                <a:solidFill>
                  <a:schemeClr val="bg2">
                    <a:lumMod val="25000"/>
                  </a:schemeClr>
                </a:solidFill>
                <a:latin typeface="思源黑体 CN Medium" panose="020B0600000000000000" pitchFamily="34" charset="-122"/>
                <a:ea typeface="思源黑体 CN Medium" panose="020B0600000000000000" pitchFamily="34" charset="-122"/>
              </a:rPr>
              <a:t>关键词</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63" name="文本框 62">
            <a:extLst>
              <a:ext uri="{FF2B5EF4-FFF2-40B4-BE49-F238E27FC236}">
                <a16:creationId xmlns:a16="http://schemas.microsoft.com/office/drawing/2014/main" id="{42C333D8-7DBE-4869-A7B9-B1AC30DC6AB8}"/>
              </a:ext>
            </a:extLst>
          </p:cNvPr>
          <p:cNvSpPr txBox="1"/>
          <p:nvPr/>
        </p:nvSpPr>
        <p:spPr>
          <a:xfrm>
            <a:off x="9190552" y="5431604"/>
            <a:ext cx="2210653" cy="883832"/>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输入</a:t>
            </a:r>
            <a:r>
              <a:rPr lang="zh-CN" altLang="en-US" sz="2400" dirty="0">
                <a:solidFill>
                  <a:schemeClr val="bg2">
                    <a:lumMod val="25000"/>
                  </a:schemeClr>
                </a:solidFill>
                <a:latin typeface="思源黑体 CN Medium" panose="020B0600000000000000" pitchFamily="34" charset="-122"/>
                <a:ea typeface="思源黑体 CN Medium" panose="020B0600000000000000" pitchFamily="34" charset="-122"/>
              </a:rPr>
              <a:t>关键词</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64" name="矩形 63">
            <a:extLst>
              <a:ext uri="{FF2B5EF4-FFF2-40B4-BE49-F238E27FC236}">
                <a16:creationId xmlns:a16="http://schemas.microsoft.com/office/drawing/2014/main" id="{C28AD638-B2E2-449D-B7AE-545089910832}"/>
              </a:ext>
            </a:extLst>
          </p:cNvPr>
          <p:cNvSpPr/>
          <p:nvPr/>
        </p:nvSpPr>
        <p:spPr>
          <a:xfrm>
            <a:off x="435288" y="3745126"/>
            <a:ext cx="3196682" cy="2848247"/>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5" name="图文框 64">
            <a:extLst>
              <a:ext uri="{FF2B5EF4-FFF2-40B4-BE49-F238E27FC236}">
                <a16:creationId xmlns:a16="http://schemas.microsoft.com/office/drawing/2014/main" id="{6B3EF6DC-FFC6-4535-9A38-FFC0EFB4FBB0}"/>
              </a:ext>
            </a:extLst>
          </p:cNvPr>
          <p:cNvSpPr/>
          <p:nvPr/>
        </p:nvSpPr>
        <p:spPr>
          <a:xfrm>
            <a:off x="244845" y="4557486"/>
            <a:ext cx="5009326" cy="2053495"/>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6" name="矩形 65">
            <a:extLst>
              <a:ext uri="{FF2B5EF4-FFF2-40B4-BE49-F238E27FC236}">
                <a16:creationId xmlns:a16="http://schemas.microsoft.com/office/drawing/2014/main" id="{1B711852-9EF0-4F83-9162-EF6E6D6EA26C}"/>
              </a:ext>
            </a:extLst>
          </p:cNvPr>
          <p:cNvSpPr/>
          <p:nvPr/>
        </p:nvSpPr>
        <p:spPr>
          <a:xfrm>
            <a:off x="330560" y="4716687"/>
            <a:ext cx="5054026" cy="1710918"/>
          </a:xfrm>
          <a:prstGeom prst="rect">
            <a:avLst/>
          </a:prstGeom>
        </p:spPr>
        <p:txBody>
          <a:bodyPr wrap="square">
            <a:spAutoFit/>
          </a:bodyPr>
          <a:lstStyle/>
          <a:p>
            <a:pPr>
              <a:lnSpc>
                <a:spcPct val="150000"/>
              </a:lnSpc>
            </a:pPr>
            <a:r>
              <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模板网，幻灯片演示模板及</a:t>
            </a:r>
            <a:endPar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endParaRPr>
          </a:p>
          <a:p>
            <a:pPr>
              <a:lnSpc>
                <a:spcPct val="150000"/>
              </a:lnSpc>
            </a:pP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素材免费下载！</a:t>
            </a:r>
          </a:p>
          <a:p>
            <a:pPr>
              <a:lnSpc>
                <a:spcPct val="150000"/>
              </a:lnSpc>
            </a:pPr>
            <a:r>
              <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 官网唯一网址：</a:t>
            </a:r>
            <a:r>
              <a:rPr lang="en-US" altLang="zh-CN"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www.51pptmoban.com</a:t>
            </a:r>
            <a:endPar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endParaRPr>
          </a:p>
        </p:txBody>
      </p:sp>
    </p:spTree>
    <p:extLst>
      <p:ext uri="{BB962C8B-B14F-4D97-AF65-F5344CB8AC3E}">
        <p14:creationId xmlns:p14="http://schemas.microsoft.com/office/powerpoint/2010/main" val="2835378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gs>
          </a:gsLst>
          <a:lin ang="8100000" scaled="0"/>
        </a:gradFill>
        <a:effectLst/>
      </p:bgPr>
    </p:bg>
    <p:spTree>
      <p:nvGrpSpPr>
        <p:cNvPr id="1" name=""/>
        <p:cNvGrpSpPr/>
        <p:nvPr/>
      </p:nvGrpSpPr>
      <p:grpSpPr>
        <a:xfrm>
          <a:off x="0" y="0"/>
          <a:ext cx="0" cy="0"/>
          <a:chOff x="0" y="0"/>
          <a:chExt cx="0" cy="0"/>
        </a:xfrm>
      </p:grpSpPr>
      <p:grpSp>
        <p:nvGrpSpPr>
          <p:cNvPr id="51" name="组合 50">
            <a:extLst>
              <a:ext uri="{FF2B5EF4-FFF2-40B4-BE49-F238E27FC236}">
                <a16:creationId xmlns:a16="http://schemas.microsoft.com/office/drawing/2014/main" id="{2BE3B99D-9C78-4F19-B424-1A815B250176}"/>
              </a:ext>
            </a:extLst>
          </p:cNvPr>
          <p:cNvGrpSpPr/>
          <p:nvPr/>
        </p:nvGrpSpPr>
        <p:grpSpPr>
          <a:xfrm>
            <a:off x="8728677" y="117630"/>
            <a:ext cx="571505" cy="571506"/>
            <a:chOff x="1128000" y="-963000"/>
            <a:chExt cx="2448000" cy="2448000"/>
          </a:xfrm>
        </p:grpSpPr>
        <p:sp>
          <p:nvSpPr>
            <p:cNvPr id="53" name="椭圆 52">
              <a:extLst>
                <a:ext uri="{FF2B5EF4-FFF2-40B4-BE49-F238E27FC236}">
                  <a16:creationId xmlns:a16="http://schemas.microsoft.com/office/drawing/2014/main" id="{7D920940-7C83-417B-A7B7-9F3BAF9DD0B2}"/>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4" name="椭圆 53">
              <a:extLst>
                <a:ext uri="{FF2B5EF4-FFF2-40B4-BE49-F238E27FC236}">
                  <a16:creationId xmlns:a16="http://schemas.microsoft.com/office/drawing/2014/main" id="{CEEAC356-C93E-44E5-8E24-677AB7E7BEA2}"/>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5" name="文本框 54">
              <a:extLst>
                <a:ext uri="{FF2B5EF4-FFF2-40B4-BE49-F238E27FC236}">
                  <a16:creationId xmlns:a16="http://schemas.microsoft.com/office/drawing/2014/main" id="{16AE1623-8E70-4E6B-B81B-AA48542880F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56" name="文本框 55">
              <a:extLst>
                <a:ext uri="{FF2B5EF4-FFF2-40B4-BE49-F238E27FC236}">
                  <a16:creationId xmlns:a16="http://schemas.microsoft.com/office/drawing/2014/main" id="{BFBEA746-942C-440A-A160-D9421C53BE4B}"/>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7" name="文本框 56">
              <a:extLst>
                <a:ext uri="{FF2B5EF4-FFF2-40B4-BE49-F238E27FC236}">
                  <a16:creationId xmlns:a16="http://schemas.microsoft.com/office/drawing/2014/main" id="{BB96A129-6C29-4EDC-9578-97AF7573636E}"/>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58" name="graduate-cap_49944">
              <a:extLst>
                <a:ext uri="{FF2B5EF4-FFF2-40B4-BE49-F238E27FC236}">
                  <a16:creationId xmlns:a16="http://schemas.microsoft.com/office/drawing/2014/main" id="{B8BC26F1-027F-48E5-BE49-ECC0DA2E1D18}"/>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52" name="文本框 51">
            <a:extLst>
              <a:ext uri="{FF2B5EF4-FFF2-40B4-BE49-F238E27FC236}">
                <a16:creationId xmlns:a16="http://schemas.microsoft.com/office/drawing/2014/main" id="{21645E56-0796-4001-B194-B1345DF6317F}"/>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grpSp>
        <p:nvGrpSpPr>
          <p:cNvPr id="33" name="组合 32">
            <a:extLst>
              <a:ext uri="{FF2B5EF4-FFF2-40B4-BE49-F238E27FC236}">
                <a16:creationId xmlns:a16="http://schemas.microsoft.com/office/drawing/2014/main" id="{73CB946D-54EF-492A-AB49-372688E9CF01}"/>
              </a:ext>
            </a:extLst>
          </p:cNvPr>
          <p:cNvGrpSpPr/>
          <p:nvPr/>
        </p:nvGrpSpPr>
        <p:grpSpPr>
          <a:xfrm>
            <a:off x="-47135" y="194903"/>
            <a:ext cx="723040" cy="730978"/>
            <a:chOff x="-1906822" y="-2551397"/>
            <a:chExt cx="2567446" cy="2595636"/>
          </a:xfrm>
        </p:grpSpPr>
        <p:sp>
          <p:nvSpPr>
            <p:cNvPr id="34" name="矩形 33">
              <a:extLst>
                <a:ext uri="{FF2B5EF4-FFF2-40B4-BE49-F238E27FC236}">
                  <a16:creationId xmlns:a16="http://schemas.microsoft.com/office/drawing/2014/main" id="{D4E1554B-E5B1-4671-A13D-B906A9FB75A4}"/>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5" name="秦">
              <a:extLst>
                <a:ext uri="{FF2B5EF4-FFF2-40B4-BE49-F238E27FC236}">
                  <a16:creationId xmlns:a16="http://schemas.microsoft.com/office/drawing/2014/main" id="{3002D770-8FA5-47BD-9FA8-4198CEBEFFEA}"/>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9" name="梯形 8">
            <a:extLst>
              <a:ext uri="{FF2B5EF4-FFF2-40B4-BE49-F238E27FC236}">
                <a16:creationId xmlns:a16="http://schemas.microsoft.com/office/drawing/2014/main" id="{E7137719-5C8C-4F4A-9EC9-C588B171A81A}"/>
              </a:ext>
            </a:extLst>
          </p:cNvPr>
          <p:cNvSpPr/>
          <p:nvPr/>
        </p:nvSpPr>
        <p:spPr>
          <a:xfrm rot="10800000">
            <a:off x="1284323" y="863600"/>
            <a:ext cx="2353686" cy="2753564"/>
          </a:xfrm>
          <a:prstGeom prst="trapezoid">
            <a:avLst>
              <a:gd name="adj" fmla="val 8812"/>
            </a:avLst>
          </a:prstGeom>
          <a:gradFill>
            <a:gsLst>
              <a:gs pos="0">
                <a:schemeClr val="bg1"/>
              </a:gs>
              <a:gs pos="90000">
                <a:srgbClr val="D7D3D0">
                  <a:alpha val="0"/>
                </a:srgbClr>
              </a:gs>
            </a:gsLst>
            <a:lin ang="59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3" name="梯形 62">
            <a:extLst>
              <a:ext uri="{FF2B5EF4-FFF2-40B4-BE49-F238E27FC236}">
                <a16:creationId xmlns:a16="http://schemas.microsoft.com/office/drawing/2014/main" id="{7069A30E-F6C4-4DA7-A14B-F1CA20625DBB}"/>
              </a:ext>
            </a:extLst>
          </p:cNvPr>
          <p:cNvSpPr/>
          <p:nvPr/>
        </p:nvSpPr>
        <p:spPr>
          <a:xfrm rot="10800000">
            <a:off x="4918748" y="863600"/>
            <a:ext cx="2353686" cy="2753564"/>
          </a:xfrm>
          <a:prstGeom prst="trapezoid">
            <a:avLst>
              <a:gd name="adj" fmla="val 16366"/>
            </a:avLst>
          </a:prstGeom>
          <a:gradFill>
            <a:gsLst>
              <a:gs pos="5000">
                <a:schemeClr val="bg1"/>
              </a:gs>
              <a:gs pos="90000">
                <a:srgbClr val="D7D3D0">
                  <a:alpha val="0"/>
                </a:srgbClr>
              </a:gs>
            </a:gsLst>
            <a:lin ang="59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4" name="梯形 63">
            <a:extLst>
              <a:ext uri="{FF2B5EF4-FFF2-40B4-BE49-F238E27FC236}">
                <a16:creationId xmlns:a16="http://schemas.microsoft.com/office/drawing/2014/main" id="{B0DEF3FC-CBCE-47AE-9DBA-ADF277D2C3AB}"/>
              </a:ext>
            </a:extLst>
          </p:cNvPr>
          <p:cNvSpPr/>
          <p:nvPr/>
        </p:nvSpPr>
        <p:spPr>
          <a:xfrm rot="10800000">
            <a:off x="8566978" y="863600"/>
            <a:ext cx="2353686" cy="2753564"/>
          </a:xfrm>
          <a:prstGeom prst="trapezoid">
            <a:avLst>
              <a:gd name="adj" fmla="val 16366"/>
            </a:avLst>
          </a:prstGeom>
          <a:gradFill>
            <a:gsLst>
              <a:gs pos="10000">
                <a:schemeClr val="bg1"/>
              </a:gs>
              <a:gs pos="90000">
                <a:srgbClr val="D7D3D0">
                  <a:alpha val="0"/>
                </a:srgbClr>
              </a:gs>
            </a:gsLst>
            <a:lin ang="59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6" name="世人皆苦模板-11-3-文本框-TextBox">
            <a:extLst>
              <a:ext uri="{FF2B5EF4-FFF2-40B4-BE49-F238E27FC236}">
                <a16:creationId xmlns:a16="http://schemas.microsoft.com/office/drawing/2014/main" id="{1E560FE9-A2B5-4590-BCBE-13EE60AA024B}"/>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sp>
        <p:nvSpPr>
          <p:cNvPr id="39" name="秦">
            <a:extLst>
              <a:ext uri="{FF2B5EF4-FFF2-40B4-BE49-F238E27FC236}">
                <a16:creationId xmlns:a16="http://schemas.microsoft.com/office/drawing/2014/main" id="{2841A10A-2C1C-4196-BAFC-F558EFBE1084}"/>
              </a:ext>
            </a:extLst>
          </p:cNvPr>
          <p:cNvSpPr>
            <a:spLocks noChangeAspect="1"/>
          </p:cNvSpPr>
          <p:nvPr/>
        </p:nvSpPr>
        <p:spPr>
          <a:xfrm>
            <a:off x="1453165" y="3622069"/>
            <a:ext cx="2016005" cy="261363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outerShdw blurRad="152400" dist="38100" dir="5400000" sx="90000" sy="-19000" rotWithShape="0">
              <a:prstClr val="black">
                <a:alpha val="10000"/>
              </a:prstClr>
            </a:outerShdw>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nvGrpSpPr>
          <p:cNvPr id="40" name="组合 39">
            <a:extLst>
              <a:ext uri="{FF2B5EF4-FFF2-40B4-BE49-F238E27FC236}">
                <a16:creationId xmlns:a16="http://schemas.microsoft.com/office/drawing/2014/main" id="{F6BDF122-409C-4383-BD51-EA702D2ADA2C}"/>
              </a:ext>
            </a:extLst>
          </p:cNvPr>
          <p:cNvGrpSpPr/>
          <p:nvPr/>
        </p:nvGrpSpPr>
        <p:grpSpPr>
          <a:xfrm>
            <a:off x="5100697" y="2509170"/>
            <a:ext cx="2016005" cy="3726531"/>
            <a:chOff x="4069264" y="4669177"/>
            <a:chExt cx="2016005" cy="3726531"/>
          </a:xfrm>
        </p:grpSpPr>
        <p:sp>
          <p:nvSpPr>
            <p:cNvPr id="41" name="历">
              <a:extLst>
                <a:ext uri="{FF2B5EF4-FFF2-40B4-BE49-F238E27FC236}">
                  <a16:creationId xmlns:a16="http://schemas.microsoft.com/office/drawing/2014/main" id="{512D5EF5-1B79-4755-8D54-D8FD373A49F5}"/>
                </a:ext>
              </a:extLst>
            </p:cNvPr>
            <p:cNvSpPr txBox="1"/>
            <p:nvPr/>
          </p:nvSpPr>
          <p:spPr>
            <a:xfrm>
              <a:off x="4093870" y="4669177"/>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黑体 CN Medium" panose="020B0600000000000000" pitchFamily="34" charset="-122"/>
                  <a:ea typeface="思源黑体 CN Medium" panose="020B0600000000000000" pitchFamily="34" charset="-122"/>
                </a:rPr>
                <a:t>一</a:t>
              </a:r>
            </a:p>
          </p:txBody>
        </p:sp>
        <p:sp>
          <p:nvSpPr>
            <p:cNvPr id="42" name="秦">
              <a:extLst>
                <a:ext uri="{FF2B5EF4-FFF2-40B4-BE49-F238E27FC236}">
                  <a16:creationId xmlns:a16="http://schemas.microsoft.com/office/drawing/2014/main" id="{8BB61779-80DC-4054-8C04-DB1B63229AC4}"/>
                </a:ext>
              </a:extLst>
            </p:cNvPr>
            <p:cNvSpPr>
              <a:spLocks noChangeAspect="1"/>
            </p:cNvSpPr>
            <p:nvPr/>
          </p:nvSpPr>
          <p:spPr>
            <a:xfrm>
              <a:off x="4069264" y="5787176"/>
              <a:ext cx="2016005" cy="260853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outerShdw blurRad="152400" dist="38100" dir="5400000" sx="90000" sy="-19000" rotWithShape="0">
                <a:prstClr val="black">
                  <a:alpha val="10000"/>
                </a:prstClr>
              </a:outerShdw>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43" name="组合 42">
            <a:extLst>
              <a:ext uri="{FF2B5EF4-FFF2-40B4-BE49-F238E27FC236}">
                <a16:creationId xmlns:a16="http://schemas.microsoft.com/office/drawing/2014/main" id="{1E433E83-F2ED-46F2-831F-B601B84D7060}"/>
              </a:ext>
            </a:extLst>
          </p:cNvPr>
          <p:cNvGrpSpPr/>
          <p:nvPr/>
        </p:nvGrpSpPr>
        <p:grpSpPr>
          <a:xfrm>
            <a:off x="8748229" y="2320171"/>
            <a:ext cx="2016005" cy="3915531"/>
            <a:chOff x="6103896" y="4968963"/>
            <a:chExt cx="2016005" cy="3915531"/>
          </a:xfrm>
        </p:grpSpPr>
        <p:sp>
          <p:nvSpPr>
            <p:cNvPr id="44" name="史">
              <a:extLst>
                <a:ext uri="{FF2B5EF4-FFF2-40B4-BE49-F238E27FC236}">
                  <a16:creationId xmlns:a16="http://schemas.microsoft.com/office/drawing/2014/main" id="{608B1BC0-9A69-42E2-A953-0BB846F0FAD5}"/>
                </a:ext>
              </a:extLst>
            </p:cNvPr>
            <p:cNvSpPr txBox="1"/>
            <p:nvPr/>
          </p:nvSpPr>
          <p:spPr>
            <a:xfrm>
              <a:off x="6138187" y="4968963"/>
              <a:ext cx="1954381" cy="2215991"/>
            </a:xfrm>
            <a:prstGeom prst="rect">
              <a:avLst/>
            </a:prstGeom>
            <a:noFill/>
          </p:spPr>
          <p:txBody>
            <a:bodyPr wrap="none" rtlCol="0">
              <a:spAutoFit/>
              <a:scene3d>
                <a:camera prst="perspectiveRelaxedModerately" fov="0">
                  <a:rot lat="16199998" lon="0" rev="0"/>
                </a:camera>
                <a:lightRig rig="threePt" dir="t"/>
              </a:scene3d>
              <a:sp3d extrusionH="254000"/>
            </a:bodyPr>
            <a:lstStyle/>
            <a:p>
              <a:r>
                <a:rPr lang="zh-CN" altLang="en-US" sz="13800" dirty="0">
                  <a:gradFill>
                    <a:gsLst>
                      <a:gs pos="25000">
                        <a:schemeClr val="bg1"/>
                      </a:gs>
                      <a:gs pos="100000">
                        <a:srgbClr val="D7D3D0"/>
                      </a:gs>
                    </a:gsLst>
                    <a:lin ang="8100000" scaled="0"/>
                  </a:gradFill>
                  <a:latin typeface="思源黑体 CN Medium" panose="020B0600000000000000" pitchFamily="34" charset="-122"/>
                  <a:ea typeface="思源黑体 CN Medium" panose="020B0600000000000000" pitchFamily="34" charset="-122"/>
                </a:rPr>
                <a:t>万</a:t>
              </a:r>
            </a:p>
          </p:txBody>
        </p:sp>
        <p:sp>
          <p:nvSpPr>
            <p:cNvPr id="45" name="秦">
              <a:extLst>
                <a:ext uri="{FF2B5EF4-FFF2-40B4-BE49-F238E27FC236}">
                  <a16:creationId xmlns:a16="http://schemas.microsoft.com/office/drawing/2014/main" id="{3896DD78-8663-4D1C-A3B5-F8F2244706C5}"/>
                </a:ext>
              </a:extLst>
            </p:cNvPr>
            <p:cNvSpPr>
              <a:spLocks noChangeAspect="1"/>
            </p:cNvSpPr>
            <p:nvPr/>
          </p:nvSpPr>
          <p:spPr>
            <a:xfrm>
              <a:off x="6103896" y="6265958"/>
              <a:ext cx="2016005" cy="261853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outerShdw blurRad="152400" dist="38100" dir="5400000" sx="90000" sy="-19000" rotWithShape="0">
                <a:prstClr val="black">
                  <a:alpha val="10000"/>
                </a:prstClr>
              </a:outerShdw>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endPar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
        <p:nvSpPr>
          <p:cNvPr id="47" name="文本框 46">
            <a:extLst>
              <a:ext uri="{FF2B5EF4-FFF2-40B4-BE49-F238E27FC236}">
                <a16:creationId xmlns:a16="http://schemas.microsoft.com/office/drawing/2014/main" id="{C4E29E2D-EA2B-48F6-BAC5-D203430338F7}"/>
              </a:ext>
            </a:extLst>
          </p:cNvPr>
          <p:cNvSpPr txBox="1"/>
          <p:nvPr/>
        </p:nvSpPr>
        <p:spPr>
          <a:xfrm>
            <a:off x="1355840" y="2199119"/>
            <a:ext cx="2210653" cy="90486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输入</a:t>
            </a:r>
            <a:r>
              <a:rPr lang="zh-CN" altLang="en-US" sz="2400" dirty="0">
                <a:solidFill>
                  <a:schemeClr val="bg2">
                    <a:lumMod val="25000"/>
                  </a:schemeClr>
                </a:solidFill>
                <a:latin typeface="思源黑体 CN Medium" panose="020B0600000000000000" pitchFamily="34" charset="-122"/>
                <a:ea typeface="思源黑体 CN Medium" panose="020B0600000000000000" pitchFamily="34" charset="-122"/>
              </a:rPr>
              <a:t>关键词</a:t>
            </a:r>
            <a:r>
              <a:rPr lang="en-US" altLang="zh-CN" sz="2400" dirty="0">
                <a:solidFill>
                  <a:schemeClr val="bg2">
                    <a:lumMod val="25000"/>
                  </a:schemeClr>
                </a:solidFill>
                <a:latin typeface="思源黑体 CN Medium" panose="020B0600000000000000" pitchFamily="34" charset="-122"/>
                <a:ea typeface="思源黑体 CN Medium" panose="020B0600000000000000" pitchFamily="34" charset="-122"/>
              </a:rPr>
              <a:t>1</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8" name="文本框 47">
            <a:extLst>
              <a:ext uri="{FF2B5EF4-FFF2-40B4-BE49-F238E27FC236}">
                <a16:creationId xmlns:a16="http://schemas.microsoft.com/office/drawing/2014/main" id="{38E19CF9-7826-4EAB-96FD-C03AA9C3B92A}"/>
              </a:ext>
            </a:extLst>
          </p:cNvPr>
          <p:cNvSpPr txBox="1"/>
          <p:nvPr/>
        </p:nvSpPr>
        <p:spPr>
          <a:xfrm>
            <a:off x="4990673" y="2199119"/>
            <a:ext cx="2210653" cy="90486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输入</a:t>
            </a:r>
            <a:r>
              <a:rPr lang="zh-CN" altLang="en-US" sz="2400" dirty="0">
                <a:solidFill>
                  <a:schemeClr val="bg2">
                    <a:lumMod val="25000"/>
                  </a:schemeClr>
                </a:solidFill>
                <a:latin typeface="思源黑体 CN Medium" panose="020B0600000000000000" pitchFamily="34" charset="-122"/>
                <a:ea typeface="思源黑体 CN Medium" panose="020B0600000000000000" pitchFamily="34" charset="-122"/>
              </a:rPr>
              <a:t>关键词</a:t>
            </a:r>
            <a:r>
              <a:rPr lang="en-US" altLang="zh-CN" sz="2400" dirty="0">
                <a:solidFill>
                  <a:schemeClr val="bg2">
                    <a:lumMod val="25000"/>
                  </a:schemeClr>
                </a:solidFill>
                <a:latin typeface="思源黑体 CN Medium" panose="020B0600000000000000" pitchFamily="34" charset="-122"/>
                <a:ea typeface="思源黑体 CN Medium" panose="020B0600000000000000" pitchFamily="34" charset="-122"/>
              </a:rPr>
              <a:t>2</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9" name="文本框 48">
            <a:extLst>
              <a:ext uri="{FF2B5EF4-FFF2-40B4-BE49-F238E27FC236}">
                <a16:creationId xmlns:a16="http://schemas.microsoft.com/office/drawing/2014/main" id="{691E2F65-C812-486A-80AA-9EAF29F0448D}"/>
              </a:ext>
            </a:extLst>
          </p:cNvPr>
          <p:cNvSpPr txBox="1"/>
          <p:nvPr/>
        </p:nvSpPr>
        <p:spPr>
          <a:xfrm>
            <a:off x="8650904" y="2199119"/>
            <a:ext cx="2210653" cy="90486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输入</a:t>
            </a:r>
            <a:r>
              <a:rPr lang="zh-CN" altLang="en-US" sz="2400" dirty="0">
                <a:solidFill>
                  <a:schemeClr val="bg2">
                    <a:lumMod val="25000"/>
                  </a:schemeClr>
                </a:solidFill>
                <a:latin typeface="思源黑体 CN Medium" panose="020B0600000000000000" pitchFamily="34" charset="-122"/>
                <a:ea typeface="思源黑体 CN Medium" panose="020B0600000000000000" pitchFamily="34" charset="-122"/>
              </a:rPr>
              <a:t>关键词</a:t>
            </a:r>
            <a:r>
              <a:rPr lang="en-US" altLang="zh-CN" sz="2400" dirty="0">
                <a:solidFill>
                  <a:schemeClr val="bg2">
                    <a:lumMod val="25000"/>
                  </a:schemeClr>
                </a:solidFill>
                <a:latin typeface="思源黑体 CN Medium" panose="020B0600000000000000" pitchFamily="34" charset="-122"/>
                <a:ea typeface="思源黑体 CN Medium" panose="020B0600000000000000" pitchFamily="34" charset="-122"/>
              </a:rPr>
              <a:t>3</a:t>
            </a:r>
            <a:endParaRPr kumimoji="0" lang="en-US" altLang="zh-CN" sz="24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7" name="箭头: 右 6">
            <a:extLst>
              <a:ext uri="{FF2B5EF4-FFF2-40B4-BE49-F238E27FC236}">
                <a16:creationId xmlns:a16="http://schemas.microsoft.com/office/drawing/2014/main" id="{4390B689-3A54-469A-B55C-6A5A6B22256B}"/>
              </a:ext>
            </a:extLst>
          </p:cNvPr>
          <p:cNvSpPr/>
          <p:nvPr/>
        </p:nvSpPr>
        <p:spPr>
          <a:xfrm>
            <a:off x="3988249" y="4271040"/>
            <a:ext cx="593368" cy="530244"/>
          </a:xfrm>
          <a:prstGeom prst="rightArrow">
            <a:avLst>
              <a:gd name="adj1" fmla="val 65764"/>
              <a:gd name="adj2" fmla="val 64450"/>
            </a:avLst>
          </a:prstGeom>
          <a:gradFill>
            <a:gsLst>
              <a:gs pos="25000">
                <a:srgbClr val="CECAC7"/>
              </a:gs>
              <a:gs pos="100000">
                <a:srgbClr val="989994"/>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9" name="箭头: 右 58">
            <a:extLst>
              <a:ext uri="{FF2B5EF4-FFF2-40B4-BE49-F238E27FC236}">
                <a16:creationId xmlns:a16="http://schemas.microsoft.com/office/drawing/2014/main" id="{2C628652-AC49-47F2-B809-998FD4D31B67}"/>
              </a:ext>
            </a:extLst>
          </p:cNvPr>
          <p:cNvSpPr/>
          <p:nvPr/>
        </p:nvSpPr>
        <p:spPr>
          <a:xfrm>
            <a:off x="7634418" y="4271040"/>
            <a:ext cx="593368" cy="530244"/>
          </a:xfrm>
          <a:prstGeom prst="rightArrow">
            <a:avLst>
              <a:gd name="adj1" fmla="val 65764"/>
              <a:gd name="adj2" fmla="val 64450"/>
            </a:avLst>
          </a:prstGeom>
          <a:gradFill>
            <a:gsLst>
              <a:gs pos="25000">
                <a:srgbClr val="CECAC7"/>
              </a:gs>
              <a:gs pos="100000">
                <a:srgbClr val="989994"/>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 name="张-18-文本框-TextBox">
            <a:extLst>
              <a:ext uri="{FF2B5EF4-FFF2-40B4-BE49-F238E27FC236}">
                <a16:creationId xmlns:a16="http://schemas.microsoft.com/office/drawing/2014/main" id="{B86B2725-E89A-403D-BBFF-79901A960313}"/>
              </a:ext>
            </a:extLst>
          </p:cNvPr>
          <p:cNvSpPr txBox="1"/>
          <p:nvPr/>
        </p:nvSpPr>
        <p:spPr>
          <a:xfrm>
            <a:off x="1756613" y="4211380"/>
            <a:ext cx="1409106" cy="1531060"/>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61" name="张-18-文本框-TextBox">
            <a:extLst>
              <a:ext uri="{FF2B5EF4-FFF2-40B4-BE49-F238E27FC236}">
                <a16:creationId xmlns:a16="http://schemas.microsoft.com/office/drawing/2014/main" id="{737876BC-D286-4DEE-BA61-F45E135CEB28}"/>
              </a:ext>
            </a:extLst>
          </p:cNvPr>
          <p:cNvSpPr txBox="1"/>
          <p:nvPr/>
        </p:nvSpPr>
        <p:spPr>
          <a:xfrm>
            <a:off x="5373894" y="4211380"/>
            <a:ext cx="1409106" cy="1531060"/>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62" name="张-18-文本框-TextBox">
            <a:extLst>
              <a:ext uri="{FF2B5EF4-FFF2-40B4-BE49-F238E27FC236}">
                <a16:creationId xmlns:a16="http://schemas.microsoft.com/office/drawing/2014/main" id="{43226FAF-371F-4F9E-9273-ED29787F4CFB}"/>
              </a:ext>
            </a:extLst>
          </p:cNvPr>
          <p:cNvSpPr txBox="1"/>
          <p:nvPr/>
        </p:nvSpPr>
        <p:spPr>
          <a:xfrm>
            <a:off x="9051677" y="4211380"/>
            <a:ext cx="1409106" cy="1531060"/>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1776370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wipe(down)">
                                      <p:cBhvr>
                                        <p:cTn id="34" dur="500"/>
                                        <p:tgtEl>
                                          <p:spTgt spid="63"/>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left)">
                                      <p:cBhvr>
                                        <p:cTn id="41" dur="500"/>
                                        <p:tgtEl>
                                          <p:spTgt spid="59"/>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down)">
                                      <p:cBhvr>
                                        <p:cTn id="53" dur="500"/>
                                        <p:tgtEl>
                                          <p:spTgt spid="64"/>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3" grpId="0" animBg="1"/>
      <p:bldP spid="64" grpId="0" animBg="1"/>
      <p:bldP spid="39" grpId="0" animBg="1"/>
      <p:bldP spid="47" grpId="0"/>
      <p:bldP spid="48" grpId="0"/>
      <p:bldP spid="49" grpId="0"/>
      <p:bldP spid="7" grpId="0" animBg="1"/>
      <p:bldP spid="59" grpId="0" animBg="1"/>
      <p:bldP spid="8" grpId="0"/>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744906" y="54080"/>
            <a:ext cx="2993782" cy="707886"/>
          </a:xfrm>
          <a:prstGeom prst="rect">
            <a:avLst/>
          </a:prstGeom>
          <a:noFill/>
        </p:spPr>
        <p:txBody>
          <a:bodyPr wrap="squar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2" name="矩形: 圆角 1">
            <a:extLst>
              <a:ext uri="{FF2B5EF4-FFF2-40B4-BE49-F238E27FC236}">
                <a16:creationId xmlns:a16="http://schemas.microsoft.com/office/drawing/2014/main" id="{96E026AA-C8A7-4B4E-A279-632F39A8DA13}"/>
              </a:ext>
            </a:extLst>
          </p:cNvPr>
          <p:cNvSpPr/>
          <p:nvPr/>
        </p:nvSpPr>
        <p:spPr>
          <a:xfrm rot="5400000">
            <a:off x="6114513" y="-2731167"/>
            <a:ext cx="36000" cy="90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6" name="文本框 35">
            <a:extLst>
              <a:ext uri="{FF2B5EF4-FFF2-40B4-BE49-F238E27FC236}">
                <a16:creationId xmlns:a16="http://schemas.microsoft.com/office/drawing/2014/main" id="{AAFE85C4-3917-48B4-A04B-DD8120CE4C1D}"/>
              </a:ext>
            </a:extLst>
          </p:cNvPr>
          <p:cNvSpPr txBox="1"/>
          <p:nvPr/>
        </p:nvSpPr>
        <p:spPr>
          <a:xfrm>
            <a:off x="4098983" y="1069152"/>
            <a:ext cx="4067060" cy="606000"/>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a:t>
            </a:r>
            <a:r>
              <a:rPr lang="zh-CN" altLang="en-US" sz="3200" dirty="0">
                <a:solidFill>
                  <a:schemeClr val="bg2">
                    <a:lumMod val="25000"/>
                  </a:schemeClr>
                </a:solidFill>
                <a:latin typeface="思源黑体 CN Medium" panose="020B0600000000000000" pitchFamily="34" charset="-122"/>
                <a:ea typeface="思源黑体 CN Medium" panose="020B0600000000000000" pitchFamily="34" charset="-122"/>
              </a:rPr>
              <a:t>关键词</a:t>
            </a:r>
            <a:endParaRPr kumimoji="0" lang="en-US" altLang="zh-CN" sz="3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60" name="矩形: 剪去单角 59">
            <a:extLst>
              <a:ext uri="{FF2B5EF4-FFF2-40B4-BE49-F238E27FC236}">
                <a16:creationId xmlns:a16="http://schemas.microsoft.com/office/drawing/2014/main" id="{C75A2943-F9C9-4841-AB6D-EF8F9E3B9A7A}"/>
              </a:ext>
            </a:extLst>
          </p:cNvPr>
          <p:cNvSpPr/>
          <p:nvPr/>
        </p:nvSpPr>
        <p:spPr>
          <a:xfrm flipH="1">
            <a:off x="8533346" y="2329742"/>
            <a:ext cx="2999535" cy="2866561"/>
          </a:xfrm>
          <a:prstGeom prst="snip1Rect">
            <a:avLst>
              <a:gd name="adj" fmla="val 36168"/>
            </a:avLst>
          </a:prstGeom>
          <a:gradFill>
            <a:gsLst>
              <a:gs pos="0">
                <a:schemeClr val="bg1"/>
              </a:gs>
              <a:gs pos="100000">
                <a:srgbClr val="EBEBEB"/>
              </a:gs>
            </a:gsLst>
            <a:lin ang="8100000" scaled="0"/>
          </a:gradFill>
          <a:ln>
            <a:noFill/>
          </a:ln>
          <a:effectLst>
            <a:outerShdw blurRad="127000" dist="2540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3" name="矩形 62">
            <a:extLst>
              <a:ext uri="{FF2B5EF4-FFF2-40B4-BE49-F238E27FC236}">
                <a16:creationId xmlns:a16="http://schemas.microsoft.com/office/drawing/2014/main" id="{4D8E7FE4-BB27-4D1A-8F9E-96B940322502}"/>
              </a:ext>
            </a:extLst>
          </p:cNvPr>
          <p:cNvSpPr/>
          <p:nvPr/>
        </p:nvSpPr>
        <p:spPr>
          <a:xfrm>
            <a:off x="8681818" y="2913811"/>
            <a:ext cx="2754102" cy="2308324"/>
          </a:xfrm>
          <a:prstGeom prst="rect">
            <a:avLst/>
          </a:prstGeom>
        </p:spPr>
        <p:txBody>
          <a:bodyPr wrap="square">
            <a:spAutoFit/>
          </a:bodyPr>
          <a:lstStyle/>
          <a:p>
            <a:pPr algn="just">
              <a:lnSpc>
                <a:spcPct val="150000"/>
              </a:lnSpc>
            </a:pPr>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55" name="任意多边形: 形状 54">
            <a:extLst>
              <a:ext uri="{FF2B5EF4-FFF2-40B4-BE49-F238E27FC236}">
                <a16:creationId xmlns:a16="http://schemas.microsoft.com/office/drawing/2014/main" id="{14693334-27FA-4F60-AD92-22239F9A7D37}"/>
              </a:ext>
            </a:extLst>
          </p:cNvPr>
          <p:cNvSpPr/>
          <p:nvPr/>
        </p:nvSpPr>
        <p:spPr>
          <a:xfrm>
            <a:off x="8360139" y="2191657"/>
            <a:ext cx="662843" cy="943429"/>
          </a:xfrm>
          <a:custGeom>
            <a:avLst/>
            <a:gdLst>
              <a:gd name="connsiteX0" fmla="*/ 571838 w 635250"/>
              <a:gd name="connsiteY0" fmla="*/ 673229 h 904157"/>
              <a:gd name="connsiteX1" fmla="*/ 571838 w 635250"/>
              <a:gd name="connsiteY1" fmla="*/ 885846 h 904157"/>
              <a:gd name="connsiteX2" fmla="*/ 616938 w 635250"/>
              <a:gd name="connsiteY2" fmla="*/ 885846 h 904157"/>
              <a:gd name="connsiteX3" fmla="*/ 616938 w 635250"/>
              <a:gd name="connsiteY3" fmla="*/ 673229 h 904157"/>
              <a:gd name="connsiteX4" fmla="*/ 571838 w 635250"/>
              <a:gd name="connsiteY4" fmla="*/ 433824 h 904157"/>
              <a:gd name="connsiteX5" fmla="*/ 571838 w 635250"/>
              <a:gd name="connsiteY5" fmla="*/ 654918 h 904157"/>
              <a:gd name="connsiteX6" fmla="*/ 616938 w 635250"/>
              <a:gd name="connsiteY6" fmla="*/ 654918 h 904157"/>
              <a:gd name="connsiteX7" fmla="*/ 616938 w 635250"/>
              <a:gd name="connsiteY7" fmla="*/ 433824 h 904157"/>
              <a:gd name="connsiteX8" fmla="*/ 571838 w 635250"/>
              <a:gd name="connsiteY8" fmla="*/ 194418 h 904157"/>
              <a:gd name="connsiteX9" fmla="*/ 571838 w 635250"/>
              <a:gd name="connsiteY9" fmla="*/ 415512 h 904157"/>
              <a:gd name="connsiteX10" fmla="*/ 616938 w 635250"/>
              <a:gd name="connsiteY10" fmla="*/ 415512 h 904157"/>
              <a:gd name="connsiteX11" fmla="*/ 616938 w 635250"/>
              <a:gd name="connsiteY11" fmla="*/ 194418 h 904157"/>
              <a:gd name="connsiteX12" fmla="*/ 102747 w 635250"/>
              <a:gd name="connsiteY12" fmla="*/ 108511 h 904157"/>
              <a:gd name="connsiteX13" fmla="*/ 102747 w 635250"/>
              <a:gd name="connsiteY13" fmla="*/ 635701 h 904157"/>
              <a:gd name="connsiteX14" fmla="*/ 143101 w 635250"/>
              <a:gd name="connsiteY14" fmla="*/ 635701 h 904157"/>
              <a:gd name="connsiteX15" fmla="*/ 143101 w 635250"/>
              <a:gd name="connsiteY15" fmla="*/ 108511 h 904157"/>
              <a:gd name="connsiteX16" fmla="*/ 93592 w 635250"/>
              <a:gd name="connsiteY16" fmla="*/ 90200 h 904157"/>
              <a:gd name="connsiteX17" fmla="*/ 152256 w 635250"/>
              <a:gd name="connsiteY17" fmla="*/ 90200 h 904157"/>
              <a:gd name="connsiteX18" fmla="*/ 161412 w 635250"/>
              <a:gd name="connsiteY18" fmla="*/ 99356 h 904157"/>
              <a:gd name="connsiteX19" fmla="*/ 161412 w 635250"/>
              <a:gd name="connsiteY19" fmla="*/ 644857 h 904157"/>
              <a:gd name="connsiteX20" fmla="*/ 152256 w 635250"/>
              <a:gd name="connsiteY20" fmla="*/ 654012 h 904157"/>
              <a:gd name="connsiteX21" fmla="*/ 93592 w 635250"/>
              <a:gd name="connsiteY21" fmla="*/ 654012 h 904157"/>
              <a:gd name="connsiteX22" fmla="*/ 84436 w 635250"/>
              <a:gd name="connsiteY22" fmla="*/ 644857 h 904157"/>
              <a:gd name="connsiteX23" fmla="*/ 84436 w 635250"/>
              <a:gd name="connsiteY23" fmla="*/ 99356 h 904157"/>
              <a:gd name="connsiteX24" fmla="*/ 93592 w 635250"/>
              <a:gd name="connsiteY24" fmla="*/ 90200 h 904157"/>
              <a:gd name="connsiteX25" fmla="*/ 75168 w 635250"/>
              <a:gd name="connsiteY25" fmla="*/ 81270 h 904157"/>
              <a:gd name="connsiteX26" fmla="*/ 75168 w 635250"/>
              <a:gd name="connsiteY26" fmla="*/ 662942 h 904157"/>
              <a:gd name="connsiteX27" fmla="*/ 170907 w 635250"/>
              <a:gd name="connsiteY27" fmla="*/ 662942 h 904157"/>
              <a:gd name="connsiteX28" fmla="*/ 170907 w 635250"/>
              <a:gd name="connsiteY28" fmla="*/ 81270 h 904157"/>
              <a:gd name="connsiteX29" fmla="*/ 65899 w 635250"/>
              <a:gd name="connsiteY29" fmla="*/ 62959 h 904157"/>
              <a:gd name="connsiteX30" fmla="*/ 180063 w 635250"/>
              <a:gd name="connsiteY30" fmla="*/ 62959 h 904157"/>
              <a:gd name="connsiteX31" fmla="*/ 189106 w 635250"/>
              <a:gd name="connsiteY31" fmla="*/ 72115 h 904157"/>
              <a:gd name="connsiteX32" fmla="*/ 189106 w 635250"/>
              <a:gd name="connsiteY32" fmla="*/ 672098 h 904157"/>
              <a:gd name="connsiteX33" fmla="*/ 179950 w 635250"/>
              <a:gd name="connsiteY33" fmla="*/ 681254 h 904157"/>
              <a:gd name="connsiteX34" fmla="*/ 65899 w 635250"/>
              <a:gd name="connsiteY34" fmla="*/ 681254 h 904157"/>
              <a:gd name="connsiteX35" fmla="*/ 56743 w 635250"/>
              <a:gd name="connsiteY35" fmla="*/ 672098 h 904157"/>
              <a:gd name="connsiteX36" fmla="*/ 56743 w 635250"/>
              <a:gd name="connsiteY36" fmla="*/ 72115 h 904157"/>
              <a:gd name="connsiteX37" fmla="*/ 65899 w 635250"/>
              <a:gd name="connsiteY37" fmla="*/ 62959 h 904157"/>
              <a:gd name="connsiteX38" fmla="*/ 571838 w 635250"/>
              <a:gd name="connsiteY38" fmla="*/ 18311 h 904157"/>
              <a:gd name="connsiteX39" fmla="*/ 571838 w 635250"/>
              <a:gd name="connsiteY39" fmla="*/ 176107 h 904157"/>
              <a:gd name="connsiteX40" fmla="*/ 616938 w 635250"/>
              <a:gd name="connsiteY40" fmla="*/ 176107 h 904157"/>
              <a:gd name="connsiteX41" fmla="*/ 616938 w 635250"/>
              <a:gd name="connsiteY41" fmla="*/ 18311 h 904157"/>
              <a:gd name="connsiteX42" fmla="*/ 18311 w 635250"/>
              <a:gd name="connsiteY42" fmla="*/ 18311 h 904157"/>
              <a:gd name="connsiteX43" fmla="*/ 18311 w 635250"/>
              <a:gd name="connsiteY43" fmla="*/ 885959 h 904157"/>
              <a:gd name="connsiteX44" fmla="*/ 553526 w 635250"/>
              <a:gd name="connsiteY44" fmla="*/ 885959 h 904157"/>
              <a:gd name="connsiteX45" fmla="*/ 553526 w 635250"/>
              <a:gd name="connsiteY45" fmla="*/ 18311 h 904157"/>
              <a:gd name="connsiteX46" fmla="*/ 9156 w 635250"/>
              <a:gd name="connsiteY46" fmla="*/ 0 h 904157"/>
              <a:gd name="connsiteX47" fmla="*/ 626094 w 635250"/>
              <a:gd name="connsiteY47" fmla="*/ 0 h 904157"/>
              <a:gd name="connsiteX48" fmla="*/ 635250 w 635250"/>
              <a:gd name="connsiteY48" fmla="*/ 9156 h 904157"/>
              <a:gd name="connsiteX49" fmla="*/ 635250 w 635250"/>
              <a:gd name="connsiteY49" fmla="*/ 895001 h 904157"/>
              <a:gd name="connsiteX50" fmla="*/ 626094 w 635250"/>
              <a:gd name="connsiteY50" fmla="*/ 904157 h 904157"/>
              <a:gd name="connsiteX51" fmla="*/ 9156 w 635250"/>
              <a:gd name="connsiteY51" fmla="*/ 904157 h 904157"/>
              <a:gd name="connsiteX52" fmla="*/ 0 w 635250"/>
              <a:gd name="connsiteY52" fmla="*/ 895001 h 904157"/>
              <a:gd name="connsiteX53" fmla="*/ 0 w 635250"/>
              <a:gd name="connsiteY53" fmla="*/ 9156 h 904157"/>
              <a:gd name="connsiteX54" fmla="*/ 9156 w 635250"/>
              <a:gd name="connsiteY54" fmla="*/ 0 h 90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35250" h="904157">
                <a:moveTo>
                  <a:pt x="571838" y="673229"/>
                </a:moveTo>
                <a:lnTo>
                  <a:pt x="571838" y="885846"/>
                </a:lnTo>
                <a:lnTo>
                  <a:pt x="616938" y="885846"/>
                </a:lnTo>
                <a:lnTo>
                  <a:pt x="616938" y="673229"/>
                </a:lnTo>
                <a:close/>
                <a:moveTo>
                  <a:pt x="571838" y="433824"/>
                </a:moveTo>
                <a:lnTo>
                  <a:pt x="571838" y="654918"/>
                </a:lnTo>
                <a:lnTo>
                  <a:pt x="616938" y="654918"/>
                </a:lnTo>
                <a:lnTo>
                  <a:pt x="616938" y="433824"/>
                </a:lnTo>
                <a:close/>
                <a:moveTo>
                  <a:pt x="571838" y="194418"/>
                </a:moveTo>
                <a:lnTo>
                  <a:pt x="571838" y="415512"/>
                </a:lnTo>
                <a:lnTo>
                  <a:pt x="616938" y="415512"/>
                </a:lnTo>
                <a:lnTo>
                  <a:pt x="616938" y="194418"/>
                </a:lnTo>
                <a:close/>
                <a:moveTo>
                  <a:pt x="102747" y="108511"/>
                </a:moveTo>
                <a:lnTo>
                  <a:pt x="102747" y="635701"/>
                </a:lnTo>
                <a:lnTo>
                  <a:pt x="143101" y="635701"/>
                </a:lnTo>
                <a:lnTo>
                  <a:pt x="143101" y="108511"/>
                </a:lnTo>
                <a:close/>
                <a:moveTo>
                  <a:pt x="93592" y="90200"/>
                </a:moveTo>
                <a:lnTo>
                  <a:pt x="152256" y="90200"/>
                </a:lnTo>
                <a:cubicBezTo>
                  <a:pt x="157343" y="90200"/>
                  <a:pt x="161412" y="94269"/>
                  <a:pt x="161412" y="99356"/>
                </a:cubicBezTo>
                <a:lnTo>
                  <a:pt x="161412" y="644857"/>
                </a:lnTo>
                <a:cubicBezTo>
                  <a:pt x="161412" y="649943"/>
                  <a:pt x="157343" y="654012"/>
                  <a:pt x="152256" y="654012"/>
                </a:cubicBezTo>
                <a:lnTo>
                  <a:pt x="93592" y="654012"/>
                </a:lnTo>
                <a:cubicBezTo>
                  <a:pt x="88505" y="654012"/>
                  <a:pt x="84436" y="649943"/>
                  <a:pt x="84436" y="644857"/>
                </a:cubicBezTo>
                <a:lnTo>
                  <a:pt x="84436" y="99356"/>
                </a:lnTo>
                <a:cubicBezTo>
                  <a:pt x="84436" y="94269"/>
                  <a:pt x="88505" y="90200"/>
                  <a:pt x="93592" y="90200"/>
                </a:cubicBezTo>
                <a:close/>
                <a:moveTo>
                  <a:pt x="75168" y="81270"/>
                </a:moveTo>
                <a:lnTo>
                  <a:pt x="75168" y="662942"/>
                </a:lnTo>
                <a:lnTo>
                  <a:pt x="170907" y="662942"/>
                </a:lnTo>
                <a:lnTo>
                  <a:pt x="170907" y="81270"/>
                </a:lnTo>
                <a:close/>
                <a:moveTo>
                  <a:pt x="65899" y="62959"/>
                </a:moveTo>
                <a:lnTo>
                  <a:pt x="180063" y="62959"/>
                </a:lnTo>
                <a:cubicBezTo>
                  <a:pt x="185036" y="62959"/>
                  <a:pt x="189219" y="67028"/>
                  <a:pt x="189106" y="72115"/>
                </a:cubicBezTo>
                <a:lnTo>
                  <a:pt x="189106" y="672098"/>
                </a:lnTo>
                <a:cubicBezTo>
                  <a:pt x="189106" y="677184"/>
                  <a:pt x="185036" y="681254"/>
                  <a:pt x="179950" y="681254"/>
                </a:cubicBezTo>
                <a:lnTo>
                  <a:pt x="65899" y="681254"/>
                </a:lnTo>
                <a:cubicBezTo>
                  <a:pt x="60812" y="681254"/>
                  <a:pt x="56743" y="677184"/>
                  <a:pt x="56743" y="672098"/>
                </a:cubicBezTo>
                <a:lnTo>
                  <a:pt x="56743" y="72115"/>
                </a:lnTo>
                <a:cubicBezTo>
                  <a:pt x="56743" y="67028"/>
                  <a:pt x="60812" y="62959"/>
                  <a:pt x="65899" y="62959"/>
                </a:cubicBezTo>
                <a:close/>
                <a:moveTo>
                  <a:pt x="571838" y="18311"/>
                </a:moveTo>
                <a:lnTo>
                  <a:pt x="571838" y="176107"/>
                </a:lnTo>
                <a:lnTo>
                  <a:pt x="616938" y="176107"/>
                </a:lnTo>
                <a:lnTo>
                  <a:pt x="616938" y="18311"/>
                </a:lnTo>
                <a:close/>
                <a:moveTo>
                  <a:pt x="18311" y="18311"/>
                </a:moveTo>
                <a:lnTo>
                  <a:pt x="18311" y="885959"/>
                </a:lnTo>
                <a:lnTo>
                  <a:pt x="553526" y="885959"/>
                </a:lnTo>
                <a:lnTo>
                  <a:pt x="553526" y="18311"/>
                </a:lnTo>
                <a:close/>
                <a:moveTo>
                  <a:pt x="9156" y="0"/>
                </a:moveTo>
                <a:lnTo>
                  <a:pt x="626094" y="0"/>
                </a:lnTo>
                <a:cubicBezTo>
                  <a:pt x="631181" y="0"/>
                  <a:pt x="635250" y="4182"/>
                  <a:pt x="635250" y="9156"/>
                </a:cubicBezTo>
                <a:lnTo>
                  <a:pt x="635250" y="895001"/>
                </a:lnTo>
                <a:cubicBezTo>
                  <a:pt x="635250" y="900088"/>
                  <a:pt x="631181" y="904157"/>
                  <a:pt x="626094" y="904157"/>
                </a:cubicBezTo>
                <a:lnTo>
                  <a:pt x="9156" y="904157"/>
                </a:lnTo>
                <a:cubicBezTo>
                  <a:pt x="4069" y="904157"/>
                  <a:pt x="0" y="900088"/>
                  <a:pt x="0" y="895001"/>
                </a:cubicBezTo>
                <a:lnTo>
                  <a:pt x="0" y="9156"/>
                </a:lnTo>
                <a:cubicBezTo>
                  <a:pt x="0" y="4069"/>
                  <a:pt x="4069" y="0"/>
                  <a:pt x="9156" y="0"/>
                </a:cubicBezTo>
                <a:close/>
              </a:path>
            </a:pathLst>
          </a:custGeom>
          <a:solidFill>
            <a:srgbClr val="5D625E"/>
          </a:solidFill>
          <a:ln w="874"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9" name="矩形: 剪去单角 58">
            <a:extLst>
              <a:ext uri="{FF2B5EF4-FFF2-40B4-BE49-F238E27FC236}">
                <a16:creationId xmlns:a16="http://schemas.microsoft.com/office/drawing/2014/main" id="{5956D8AF-4CFE-483C-86A6-94726823223C}"/>
              </a:ext>
            </a:extLst>
          </p:cNvPr>
          <p:cNvSpPr/>
          <p:nvPr/>
        </p:nvSpPr>
        <p:spPr>
          <a:xfrm flipH="1">
            <a:off x="4645437" y="2329742"/>
            <a:ext cx="2999534" cy="2866561"/>
          </a:xfrm>
          <a:prstGeom prst="snip1Rect">
            <a:avLst>
              <a:gd name="adj" fmla="val 36168"/>
            </a:avLst>
          </a:prstGeom>
          <a:gradFill>
            <a:gsLst>
              <a:gs pos="0">
                <a:schemeClr val="bg1"/>
              </a:gs>
              <a:gs pos="100000">
                <a:srgbClr val="EBEBEB"/>
              </a:gs>
            </a:gsLst>
            <a:lin ang="8100000" scaled="0"/>
          </a:gradFill>
          <a:ln>
            <a:noFill/>
          </a:ln>
          <a:effectLst>
            <a:outerShdw blurRad="127000" dist="2540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2" name="矩形 61">
            <a:extLst>
              <a:ext uri="{FF2B5EF4-FFF2-40B4-BE49-F238E27FC236}">
                <a16:creationId xmlns:a16="http://schemas.microsoft.com/office/drawing/2014/main" id="{5834C8CA-C82C-4958-9F57-0838F3037733}"/>
              </a:ext>
            </a:extLst>
          </p:cNvPr>
          <p:cNvSpPr/>
          <p:nvPr/>
        </p:nvSpPr>
        <p:spPr>
          <a:xfrm>
            <a:off x="4799876" y="2913811"/>
            <a:ext cx="2754101" cy="2308324"/>
          </a:xfrm>
          <a:prstGeom prst="rect">
            <a:avLst/>
          </a:prstGeom>
        </p:spPr>
        <p:txBody>
          <a:bodyPr wrap="square">
            <a:spAutoFit/>
          </a:bodyPr>
          <a:lstStyle/>
          <a:p>
            <a:pPr algn="just">
              <a:lnSpc>
                <a:spcPct val="150000"/>
              </a:lnSpc>
            </a:pPr>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56" name="任意多边形: 形状 55">
            <a:extLst>
              <a:ext uri="{FF2B5EF4-FFF2-40B4-BE49-F238E27FC236}">
                <a16:creationId xmlns:a16="http://schemas.microsoft.com/office/drawing/2014/main" id="{A91A42DE-7E1D-431E-83DA-7D73B40833F2}"/>
              </a:ext>
            </a:extLst>
          </p:cNvPr>
          <p:cNvSpPr/>
          <p:nvPr/>
        </p:nvSpPr>
        <p:spPr>
          <a:xfrm>
            <a:off x="4518847" y="2191657"/>
            <a:ext cx="662842" cy="943547"/>
          </a:xfrm>
          <a:custGeom>
            <a:avLst/>
            <a:gdLst>
              <a:gd name="connsiteX0" fmla="*/ 507182 w 635250"/>
              <a:gd name="connsiteY0" fmla="*/ 107381 h 904270"/>
              <a:gd name="connsiteX1" fmla="*/ 507182 w 635250"/>
              <a:gd name="connsiteY1" fmla="*/ 796887 h 904270"/>
              <a:gd name="connsiteX2" fmla="*/ 559517 w 635250"/>
              <a:gd name="connsiteY2" fmla="*/ 796887 h 904270"/>
              <a:gd name="connsiteX3" fmla="*/ 559517 w 635250"/>
              <a:gd name="connsiteY3" fmla="*/ 107381 h 904270"/>
              <a:gd name="connsiteX4" fmla="*/ 444900 w 635250"/>
              <a:gd name="connsiteY4" fmla="*/ 107381 h 904270"/>
              <a:gd name="connsiteX5" fmla="*/ 444900 w 635250"/>
              <a:gd name="connsiteY5" fmla="*/ 796887 h 904270"/>
              <a:gd name="connsiteX6" fmla="*/ 501530 w 635250"/>
              <a:gd name="connsiteY6" fmla="*/ 796887 h 904270"/>
              <a:gd name="connsiteX7" fmla="*/ 501530 w 635250"/>
              <a:gd name="connsiteY7" fmla="*/ 107381 h 904270"/>
              <a:gd name="connsiteX8" fmla="*/ 382619 w 635250"/>
              <a:gd name="connsiteY8" fmla="*/ 107381 h 904270"/>
              <a:gd name="connsiteX9" fmla="*/ 382619 w 635250"/>
              <a:gd name="connsiteY9" fmla="*/ 796887 h 904270"/>
              <a:gd name="connsiteX10" fmla="*/ 439249 w 635250"/>
              <a:gd name="connsiteY10" fmla="*/ 796887 h 904270"/>
              <a:gd name="connsiteX11" fmla="*/ 439249 w 635250"/>
              <a:gd name="connsiteY11" fmla="*/ 107381 h 904270"/>
              <a:gd name="connsiteX12" fmla="*/ 320450 w 635250"/>
              <a:gd name="connsiteY12" fmla="*/ 107381 h 904270"/>
              <a:gd name="connsiteX13" fmla="*/ 320450 w 635250"/>
              <a:gd name="connsiteY13" fmla="*/ 796887 h 904270"/>
              <a:gd name="connsiteX14" fmla="*/ 377080 w 635250"/>
              <a:gd name="connsiteY14" fmla="*/ 796887 h 904270"/>
              <a:gd name="connsiteX15" fmla="*/ 377080 w 635250"/>
              <a:gd name="connsiteY15" fmla="*/ 107381 h 904270"/>
              <a:gd name="connsiteX16" fmla="*/ 258169 w 635250"/>
              <a:gd name="connsiteY16" fmla="*/ 107381 h 904270"/>
              <a:gd name="connsiteX17" fmla="*/ 258169 w 635250"/>
              <a:gd name="connsiteY17" fmla="*/ 796887 h 904270"/>
              <a:gd name="connsiteX18" fmla="*/ 314799 w 635250"/>
              <a:gd name="connsiteY18" fmla="*/ 796887 h 904270"/>
              <a:gd name="connsiteX19" fmla="*/ 314799 w 635250"/>
              <a:gd name="connsiteY19" fmla="*/ 107381 h 904270"/>
              <a:gd name="connsiteX20" fmla="*/ 196000 w 635250"/>
              <a:gd name="connsiteY20" fmla="*/ 107381 h 904270"/>
              <a:gd name="connsiteX21" fmla="*/ 196000 w 635250"/>
              <a:gd name="connsiteY21" fmla="*/ 796887 h 904270"/>
              <a:gd name="connsiteX22" fmla="*/ 252630 w 635250"/>
              <a:gd name="connsiteY22" fmla="*/ 796887 h 904270"/>
              <a:gd name="connsiteX23" fmla="*/ 252630 w 635250"/>
              <a:gd name="connsiteY23" fmla="*/ 107381 h 904270"/>
              <a:gd name="connsiteX24" fmla="*/ 133718 w 635250"/>
              <a:gd name="connsiteY24" fmla="*/ 107381 h 904270"/>
              <a:gd name="connsiteX25" fmla="*/ 133718 w 635250"/>
              <a:gd name="connsiteY25" fmla="*/ 796887 h 904270"/>
              <a:gd name="connsiteX26" fmla="*/ 190348 w 635250"/>
              <a:gd name="connsiteY26" fmla="*/ 796887 h 904270"/>
              <a:gd name="connsiteX27" fmla="*/ 190348 w 635250"/>
              <a:gd name="connsiteY27" fmla="*/ 107381 h 904270"/>
              <a:gd name="connsiteX28" fmla="*/ 75732 w 635250"/>
              <a:gd name="connsiteY28" fmla="*/ 107381 h 904270"/>
              <a:gd name="connsiteX29" fmla="*/ 75732 w 635250"/>
              <a:gd name="connsiteY29" fmla="*/ 796887 h 904270"/>
              <a:gd name="connsiteX30" fmla="*/ 128067 w 635250"/>
              <a:gd name="connsiteY30" fmla="*/ 796887 h 904270"/>
              <a:gd name="connsiteX31" fmla="*/ 128067 w 635250"/>
              <a:gd name="connsiteY31" fmla="*/ 107381 h 904270"/>
              <a:gd name="connsiteX32" fmla="*/ 68724 w 635250"/>
              <a:gd name="connsiteY32" fmla="*/ 93365 h 904270"/>
              <a:gd name="connsiteX33" fmla="*/ 566525 w 635250"/>
              <a:gd name="connsiteY33" fmla="*/ 93365 h 904270"/>
              <a:gd name="connsiteX34" fmla="*/ 573533 w 635250"/>
              <a:gd name="connsiteY34" fmla="*/ 100373 h 904270"/>
              <a:gd name="connsiteX35" fmla="*/ 573533 w 635250"/>
              <a:gd name="connsiteY35" fmla="*/ 803895 h 904270"/>
              <a:gd name="connsiteX36" fmla="*/ 566525 w 635250"/>
              <a:gd name="connsiteY36" fmla="*/ 810903 h 904270"/>
              <a:gd name="connsiteX37" fmla="*/ 68724 w 635250"/>
              <a:gd name="connsiteY37" fmla="*/ 810903 h 904270"/>
              <a:gd name="connsiteX38" fmla="*/ 61716 w 635250"/>
              <a:gd name="connsiteY38" fmla="*/ 803895 h 904270"/>
              <a:gd name="connsiteX39" fmla="*/ 61716 w 635250"/>
              <a:gd name="connsiteY39" fmla="*/ 100373 h 904270"/>
              <a:gd name="connsiteX40" fmla="*/ 68724 w 635250"/>
              <a:gd name="connsiteY40" fmla="*/ 93365 h 904270"/>
              <a:gd name="connsiteX41" fmla="*/ 18311 w 635250"/>
              <a:gd name="connsiteY41" fmla="*/ 18311 h 904270"/>
              <a:gd name="connsiteX42" fmla="*/ 18311 w 635250"/>
              <a:gd name="connsiteY42" fmla="*/ 885959 h 904270"/>
              <a:gd name="connsiteX43" fmla="*/ 616938 w 635250"/>
              <a:gd name="connsiteY43" fmla="*/ 885959 h 904270"/>
              <a:gd name="connsiteX44" fmla="*/ 616938 w 635250"/>
              <a:gd name="connsiteY44" fmla="*/ 18311 h 904270"/>
              <a:gd name="connsiteX45" fmla="*/ 9156 w 635250"/>
              <a:gd name="connsiteY45" fmla="*/ 0 h 904270"/>
              <a:gd name="connsiteX46" fmla="*/ 626094 w 635250"/>
              <a:gd name="connsiteY46" fmla="*/ 0 h 904270"/>
              <a:gd name="connsiteX47" fmla="*/ 635250 w 635250"/>
              <a:gd name="connsiteY47" fmla="*/ 9156 h 904270"/>
              <a:gd name="connsiteX48" fmla="*/ 635250 w 635250"/>
              <a:gd name="connsiteY48" fmla="*/ 895114 h 904270"/>
              <a:gd name="connsiteX49" fmla="*/ 626094 w 635250"/>
              <a:gd name="connsiteY49" fmla="*/ 904270 h 904270"/>
              <a:gd name="connsiteX50" fmla="*/ 9156 w 635250"/>
              <a:gd name="connsiteY50" fmla="*/ 904270 h 904270"/>
              <a:gd name="connsiteX51" fmla="*/ 0 w 635250"/>
              <a:gd name="connsiteY51" fmla="*/ 895114 h 904270"/>
              <a:gd name="connsiteX52" fmla="*/ 0 w 635250"/>
              <a:gd name="connsiteY52" fmla="*/ 9156 h 904270"/>
              <a:gd name="connsiteX53" fmla="*/ 9156 w 635250"/>
              <a:gd name="connsiteY53" fmla="*/ 0 h 90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35250" h="904270">
                <a:moveTo>
                  <a:pt x="507182" y="107381"/>
                </a:moveTo>
                <a:lnTo>
                  <a:pt x="507182" y="796887"/>
                </a:lnTo>
                <a:lnTo>
                  <a:pt x="559517" y="796887"/>
                </a:lnTo>
                <a:lnTo>
                  <a:pt x="559517" y="107381"/>
                </a:lnTo>
                <a:close/>
                <a:moveTo>
                  <a:pt x="444900" y="107381"/>
                </a:moveTo>
                <a:lnTo>
                  <a:pt x="444900" y="796887"/>
                </a:lnTo>
                <a:lnTo>
                  <a:pt x="501530" y="796887"/>
                </a:lnTo>
                <a:lnTo>
                  <a:pt x="501530" y="107381"/>
                </a:lnTo>
                <a:close/>
                <a:moveTo>
                  <a:pt x="382619" y="107381"/>
                </a:moveTo>
                <a:lnTo>
                  <a:pt x="382619" y="796887"/>
                </a:lnTo>
                <a:lnTo>
                  <a:pt x="439249" y="796887"/>
                </a:lnTo>
                <a:lnTo>
                  <a:pt x="439249" y="107381"/>
                </a:lnTo>
                <a:close/>
                <a:moveTo>
                  <a:pt x="320450" y="107381"/>
                </a:moveTo>
                <a:lnTo>
                  <a:pt x="320450" y="796887"/>
                </a:lnTo>
                <a:lnTo>
                  <a:pt x="377080" y="796887"/>
                </a:lnTo>
                <a:lnTo>
                  <a:pt x="377080" y="107381"/>
                </a:lnTo>
                <a:close/>
                <a:moveTo>
                  <a:pt x="258169" y="107381"/>
                </a:moveTo>
                <a:lnTo>
                  <a:pt x="258169" y="796887"/>
                </a:lnTo>
                <a:lnTo>
                  <a:pt x="314799" y="796887"/>
                </a:lnTo>
                <a:lnTo>
                  <a:pt x="314799" y="107381"/>
                </a:lnTo>
                <a:close/>
                <a:moveTo>
                  <a:pt x="196000" y="107381"/>
                </a:moveTo>
                <a:lnTo>
                  <a:pt x="196000" y="796887"/>
                </a:lnTo>
                <a:lnTo>
                  <a:pt x="252630" y="796887"/>
                </a:lnTo>
                <a:lnTo>
                  <a:pt x="252630" y="107381"/>
                </a:lnTo>
                <a:close/>
                <a:moveTo>
                  <a:pt x="133718" y="107381"/>
                </a:moveTo>
                <a:lnTo>
                  <a:pt x="133718" y="796887"/>
                </a:lnTo>
                <a:lnTo>
                  <a:pt x="190348" y="796887"/>
                </a:lnTo>
                <a:lnTo>
                  <a:pt x="190348" y="107381"/>
                </a:lnTo>
                <a:close/>
                <a:moveTo>
                  <a:pt x="75732" y="107381"/>
                </a:moveTo>
                <a:lnTo>
                  <a:pt x="75732" y="796887"/>
                </a:lnTo>
                <a:lnTo>
                  <a:pt x="128067" y="796887"/>
                </a:lnTo>
                <a:lnTo>
                  <a:pt x="128067" y="107381"/>
                </a:lnTo>
                <a:close/>
                <a:moveTo>
                  <a:pt x="68724" y="93365"/>
                </a:moveTo>
                <a:lnTo>
                  <a:pt x="566525" y="93365"/>
                </a:lnTo>
                <a:cubicBezTo>
                  <a:pt x="570368" y="93365"/>
                  <a:pt x="573533" y="96530"/>
                  <a:pt x="573533" y="100373"/>
                </a:cubicBezTo>
                <a:lnTo>
                  <a:pt x="573533" y="803895"/>
                </a:lnTo>
                <a:cubicBezTo>
                  <a:pt x="573533" y="807738"/>
                  <a:pt x="570368" y="810903"/>
                  <a:pt x="566525" y="810903"/>
                </a:cubicBezTo>
                <a:lnTo>
                  <a:pt x="68724" y="810903"/>
                </a:lnTo>
                <a:cubicBezTo>
                  <a:pt x="64881" y="810903"/>
                  <a:pt x="61716" y="807851"/>
                  <a:pt x="61716" y="803895"/>
                </a:cubicBezTo>
                <a:lnTo>
                  <a:pt x="61716" y="100373"/>
                </a:lnTo>
                <a:cubicBezTo>
                  <a:pt x="61716" y="96530"/>
                  <a:pt x="64881" y="93365"/>
                  <a:pt x="68724" y="93365"/>
                </a:cubicBezTo>
                <a:close/>
                <a:moveTo>
                  <a:pt x="18311" y="18311"/>
                </a:moveTo>
                <a:lnTo>
                  <a:pt x="18311" y="885959"/>
                </a:lnTo>
                <a:lnTo>
                  <a:pt x="616938" y="885959"/>
                </a:lnTo>
                <a:lnTo>
                  <a:pt x="616938" y="18311"/>
                </a:lnTo>
                <a:close/>
                <a:moveTo>
                  <a:pt x="9156" y="0"/>
                </a:moveTo>
                <a:lnTo>
                  <a:pt x="626094" y="0"/>
                </a:lnTo>
                <a:cubicBezTo>
                  <a:pt x="631181" y="0"/>
                  <a:pt x="635250" y="4069"/>
                  <a:pt x="635250" y="9156"/>
                </a:cubicBezTo>
                <a:lnTo>
                  <a:pt x="635250" y="895114"/>
                </a:lnTo>
                <a:cubicBezTo>
                  <a:pt x="635250" y="900201"/>
                  <a:pt x="631181" y="904270"/>
                  <a:pt x="626094" y="904270"/>
                </a:cubicBezTo>
                <a:lnTo>
                  <a:pt x="9156" y="904270"/>
                </a:lnTo>
                <a:cubicBezTo>
                  <a:pt x="4069" y="904270"/>
                  <a:pt x="0" y="900201"/>
                  <a:pt x="0" y="895114"/>
                </a:cubicBezTo>
                <a:lnTo>
                  <a:pt x="0" y="9156"/>
                </a:lnTo>
                <a:cubicBezTo>
                  <a:pt x="0" y="4069"/>
                  <a:pt x="4069" y="0"/>
                  <a:pt x="9156" y="0"/>
                </a:cubicBezTo>
                <a:close/>
              </a:path>
            </a:pathLst>
          </a:custGeom>
          <a:solidFill>
            <a:srgbClr val="5D625E"/>
          </a:solidFill>
          <a:ln w="874"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8" name="矩形: 剪去单角 57">
            <a:extLst>
              <a:ext uri="{FF2B5EF4-FFF2-40B4-BE49-F238E27FC236}">
                <a16:creationId xmlns:a16="http://schemas.microsoft.com/office/drawing/2014/main" id="{1F197CAF-10B6-48D0-958B-70B3A7820E59}"/>
              </a:ext>
            </a:extLst>
          </p:cNvPr>
          <p:cNvSpPr/>
          <p:nvPr/>
        </p:nvSpPr>
        <p:spPr>
          <a:xfrm flipH="1">
            <a:off x="766699" y="2325333"/>
            <a:ext cx="2999535" cy="2866562"/>
          </a:xfrm>
          <a:prstGeom prst="snip1Rect">
            <a:avLst>
              <a:gd name="adj" fmla="val 36168"/>
            </a:avLst>
          </a:prstGeom>
          <a:gradFill>
            <a:gsLst>
              <a:gs pos="0">
                <a:schemeClr val="bg1"/>
              </a:gs>
              <a:gs pos="100000">
                <a:srgbClr val="EBEBEB"/>
              </a:gs>
            </a:gsLst>
            <a:lin ang="8100000" scaled="0"/>
          </a:gradFill>
          <a:ln>
            <a:noFill/>
          </a:ln>
          <a:effectLst>
            <a:outerShdw blurRad="127000" dist="2540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1" name="矩形 60">
            <a:extLst>
              <a:ext uri="{FF2B5EF4-FFF2-40B4-BE49-F238E27FC236}">
                <a16:creationId xmlns:a16="http://schemas.microsoft.com/office/drawing/2014/main" id="{144A7837-FD21-4BAE-B965-B2C5492A0C24}"/>
              </a:ext>
            </a:extLst>
          </p:cNvPr>
          <p:cNvSpPr/>
          <p:nvPr/>
        </p:nvSpPr>
        <p:spPr>
          <a:xfrm>
            <a:off x="916327" y="2909402"/>
            <a:ext cx="2754102" cy="2308324"/>
          </a:xfrm>
          <a:prstGeom prst="rect">
            <a:avLst/>
          </a:prstGeom>
        </p:spPr>
        <p:txBody>
          <a:bodyPr wrap="square">
            <a:spAutoFit/>
          </a:bodyPr>
          <a:lstStyle/>
          <a:p>
            <a:pPr algn="just">
              <a:lnSpc>
                <a:spcPct val="150000"/>
              </a:lnSpc>
            </a:pPr>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54" name="任意多边形: 形状 53">
            <a:extLst>
              <a:ext uri="{FF2B5EF4-FFF2-40B4-BE49-F238E27FC236}">
                <a16:creationId xmlns:a16="http://schemas.microsoft.com/office/drawing/2014/main" id="{D1F24122-7DCF-480D-AAA3-94B6FC1D4A0D}"/>
              </a:ext>
            </a:extLst>
          </p:cNvPr>
          <p:cNvSpPr/>
          <p:nvPr/>
        </p:nvSpPr>
        <p:spPr>
          <a:xfrm>
            <a:off x="642826" y="2231219"/>
            <a:ext cx="869921" cy="828191"/>
          </a:xfrm>
          <a:custGeom>
            <a:avLst/>
            <a:gdLst>
              <a:gd name="connsiteX0" fmla="*/ 236861 w 903759"/>
              <a:gd name="connsiteY0" fmla="*/ 738223 h 860408"/>
              <a:gd name="connsiteX1" fmla="*/ 255511 w 903759"/>
              <a:gd name="connsiteY1" fmla="*/ 705896 h 860408"/>
              <a:gd name="connsiteX2" fmla="*/ 258111 w 903759"/>
              <a:gd name="connsiteY2" fmla="*/ 704652 h 860408"/>
              <a:gd name="connsiteX3" fmla="*/ 263537 w 903759"/>
              <a:gd name="connsiteY3" fmla="*/ 700131 h 860408"/>
              <a:gd name="connsiteX4" fmla="*/ 859903 w 903759"/>
              <a:gd name="connsiteY4" fmla="*/ 103765 h 860408"/>
              <a:gd name="connsiteX5" fmla="*/ 860016 w 903759"/>
              <a:gd name="connsiteY5" fmla="*/ 103652 h 860408"/>
              <a:gd name="connsiteX6" fmla="*/ 877197 w 903759"/>
              <a:gd name="connsiteY6" fmla="*/ 86358 h 860408"/>
              <a:gd name="connsiteX7" fmla="*/ 888274 w 903759"/>
              <a:gd name="connsiteY7" fmla="*/ 58438 h 860408"/>
              <a:gd name="connsiteX8" fmla="*/ 895621 w 903759"/>
              <a:gd name="connsiteY8" fmla="*/ 53239 h 860408"/>
              <a:gd name="connsiteX9" fmla="*/ 895621 w 903759"/>
              <a:gd name="connsiteY9" fmla="*/ 13790 h 860408"/>
              <a:gd name="connsiteX10" fmla="*/ 889970 w 903759"/>
              <a:gd name="connsiteY10" fmla="*/ 8138 h 860408"/>
              <a:gd name="connsiteX11" fmla="*/ 870302 w 903759"/>
              <a:gd name="connsiteY11" fmla="*/ 0 h 860408"/>
              <a:gd name="connsiteX12" fmla="*/ 850634 w 903759"/>
              <a:gd name="connsiteY12" fmla="*/ 8138 h 860408"/>
              <a:gd name="connsiteX13" fmla="*/ 845435 w 903759"/>
              <a:gd name="connsiteY13" fmla="*/ 15486 h 860408"/>
              <a:gd name="connsiteX14" fmla="*/ 817515 w 903759"/>
              <a:gd name="connsiteY14" fmla="*/ 26563 h 860408"/>
              <a:gd name="connsiteX15" fmla="*/ 800221 w 903759"/>
              <a:gd name="connsiteY15" fmla="*/ 43970 h 860408"/>
              <a:gd name="connsiteX16" fmla="*/ 800108 w 903759"/>
              <a:gd name="connsiteY16" fmla="*/ 44083 h 860408"/>
              <a:gd name="connsiteX17" fmla="*/ 232113 w 903759"/>
              <a:gd name="connsiteY17" fmla="*/ 612078 h 860408"/>
              <a:gd name="connsiteX18" fmla="*/ 228044 w 903759"/>
              <a:gd name="connsiteY18" fmla="*/ 616147 h 860408"/>
              <a:gd name="connsiteX19" fmla="*/ 203855 w 903759"/>
              <a:gd name="connsiteY19" fmla="*/ 640336 h 860408"/>
              <a:gd name="connsiteX20" fmla="*/ 202725 w 903759"/>
              <a:gd name="connsiteY20" fmla="*/ 641580 h 860408"/>
              <a:gd name="connsiteX21" fmla="*/ 197638 w 903759"/>
              <a:gd name="connsiteY21" fmla="*/ 643162 h 860408"/>
              <a:gd name="connsiteX22" fmla="*/ 89691 w 903759"/>
              <a:gd name="connsiteY22" fmla="*/ 736980 h 860408"/>
              <a:gd name="connsiteX23" fmla="*/ 8985 w 903759"/>
              <a:gd name="connsiteY23" fmla="*/ 831815 h 860408"/>
              <a:gd name="connsiteX24" fmla="*/ 55 w 903759"/>
              <a:gd name="connsiteY24" fmla="*/ 841649 h 860408"/>
              <a:gd name="connsiteX25" fmla="*/ 3333 w 903759"/>
              <a:gd name="connsiteY25" fmla="*/ 850692 h 860408"/>
              <a:gd name="connsiteX26" fmla="*/ 6837 w 903759"/>
              <a:gd name="connsiteY26" fmla="*/ 853066 h 860408"/>
              <a:gd name="connsiteX27" fmla="*/ 11811 w 903759"/>
              <a:gd name="connsiteY27" fmla="*/ 854874 h 860408"/>
              <a:gd name="connsiteX28" fmla="*/ 17123 w 903759"/>
              <a:gd name="connsiteY28" fmla="*/ 856457 h 860408"/>
              <a:gd name="connsiteX29" fmla="*/ 157624 w 903759"/>
              <a:gd name="connsiteY29" fmla="*/ 819382 h 860408"/>
              <a:gd name="connsiteX30" fmla="*/ 236861 w 903759"/>
              <a:gd name="connsiteY30" fmla="*/ 738223 h 860408"/>
              <a:gd name="connsiteX31" fmla="*/ 246582 w 903759"/>
              <a:gd name="connsiteY31" fmla="*/ 652431 h 860408"/>
              <a:gd name="connsiteX32" fmla="*/ 232905 w 903759"/>
              <a:gd name="connsiteY32" fmla="*/ 643049 h 860408"/>
              <a:gd name="connsiteX33" fmla="*/ 244095 w 903759"/>
              <a:gd name="connsiteY33" fmla="*/ 631859 h 860408"/>
              <a:gd name="connsiteX34" fmla="*/ 246695 w 903759"/>
              <a:gd name="connsiteY34" fmla="*/ 631633 h 860408"/>
              <a:gd name="connsiteX35" fmla="*/ 260711 w 903759"/>
              <a:gd name="connsiteY35" fmla="*/ 637397 h 860408"/>
              <a:gd name="connsiteX36" fmla="*/ 266024 w 903759"/>
              <a:gd name="connsiteY36" fmla="*/ 642710 h 860408"/>
              <a:gd name="connsiteX37" fmla="*/ 271336 w 903759"/>
              <a:gd name="connsiteY37" fmla="*/ 660682 h 860408"/>
              <a:gd name="connsiteX38" fmla="*/ 258902 w 903759"/>
              <a:gd name="connsiteY38" fmla="*/ 673116 h 860408"/>
              <a:gd name="connsiteX39" fmla="*/ 246582 w 903759"/>
              <a:gd name="connsiteY39" fmla="*/ 652431 h 860408"/>
              <a:gd name="connsiteX40" fmla="*/ 855608 w 903759"/>
              <a:gd name="connsiteY40" fmla="*/ 42501 h 860408"/>
              <a:gd name="connsiteX41" fmla="*/ 861372 w 903759"/>
              <a:gd name="connsiteY41" fmla="*/ 48265 h 860408"/>
              <a:gd name="connsiteX42" fmla="*/ 864763 w 903759"/>
              <a:gd name="connsiteY42" fmla="*/ 53465 h 860408"/>
              <a:gd name="connsiteX43" fmla="*/ 864763 w 903759"/>
              <a:gd name="connsiteY43" fmla="*/ 53578 h 860408"/>
              <a:gd name="connsiteX44" fmla="*/ 861259 w 903759"/>
              <a:gd name="connsiteY44" fmla="*/ 70533 h 860408"/>
              <a:gd name="connsiteX45" fmla="*/ 861146 w 903759"/>
              <a:gd name="connsiteY45" fmla="*/ 70646 h 860408"/>
              <a:gd name="connsiteX46" fmla="*/ 851990 w 903759"/>
              <a:gd name="connsiteY46" fmla="*/ 56969 h 860408"/>
              <a:gd name="connsiteX47" fmla="*/ 846678 w 903759"/>
              <a:gd name="connsiteY47" fmla="*/ 51656 h 860408"/>
              <a:gd name="connsiteX48" fmla="*/ 833114 w 903759"/>
              <a:gd name="connsiteY48" fmla="*/ 42501 h 860408"/>
              <a:gd name="connsiteX49" fmla="*/ 833227 w 903759"/>
              <a:gd name="connsiteY49" fmla="*/ 42388 h 860408"/>
              <a:gd name="connsiteX50" fmla="*/ 855608 w 903759"/>
              <a:gd name="connsiteY50" fmla="*/ 42501 h 860408"/>
              <a:gd name="connsiteX51" fmla="*/ 813785 w 903759"/>
              <a:gd name="connsiteY51" fmla="*/ 62169 h 860408"/>
              <a:gd name="connsiteX52" fmla="*/ 817063 w 903759"/>
              <a:gd name="connsiteY52" fmla="*/ 61829 h 860408"/>
              <a:gd name="connsiteX53" fmla="*/ 831079 w 903759"/>
              <a:gd name="connsiteY53" fmla="*/ 67594 h 860408"/>
              <a:gd name="connsiteX54" fmla="*/ 836392 w 903759"/>
              <a:gd name="connsiteY54" fmla="*/ 72907 h 860408"/>
              <a:gd name="connsiteX55" fmla="*/ 841930 w 903759"/>
              <a:gd name="connsiteY55" fmla="*/ 90088 h 860408"/>
              <a:gd name="connsiteX56" fmla="*/ 291004 w 903759"/>
              <a:gd name="connsiteY56" fmla="*/ 640901 h 860408"/>
              <a:gd name="connsiteX57" fmla="*/ 281735 w 903759"/>
              <a:gd name="connsiteY57" fmla="*/ 626885 h 860408"/>
              <a:gd name="connsiteX58" fmla="*/ 276423 w 903759"/>
              <a:gd name="connsiteY58" fmla="*/ 621573 h 860408"/>
              <a:gd name="connsiteX59" fmla="*/ 263198 w 903759"/>
              <a:gd name="connsiteY59" fmla="*/ 612643 h 860408"/>
              <a:gd name="connsiteX60" fmla="*/ 813785 w 903759"/>
              <a:gd name="connsiteY60" fmla="*/ 62169 h 860408"/>
              <a:gd name="connsiteX61" fmla="*/ 870415 w 903759"/>
              <a:gd name="connsiteY61" fmla="*/ 22494 h 860408"/>
              <a:gd name="connsiteX62" fmla="*/ 874258 w 903759"/>
              <a:gd name="connsiteY62" fmla="*/ 24076 h 860408"/>
              <a:gd name="connsiteX63" fmla="*/ 879910 w 903759"/>
              <a:gd name="connsiteY63" fmla="*/ 29728 h 860408"/>
              <a:gd name="connsiteX64" fmla="*/ 880701 w 903759"/>
              <a:gd name="connsiteY64" fmla="*/ 36510 h 860408"/>
              <a:gd name="connsiteX65" fmla="*/ 877310 w 903759"/>
              <a:gd name="connsiteY65" fmla="*/ 32554 h 860408"/>
              <a:gd name="connsiteX66" fmla="*/ 871545 w 903759"/>
              <a:gd name="connsiteY66" fmla="*/ 26789 h 860408"/>
              <a:gd name="connsiteX67" fmla="*/ 867589 w 903759"/>
              <a:gd name="connsiteY67" fmla="*/ 23398 h 860408"/>
              <a:gd name="connsiteX68" fmla="*/ 870415 w 903759"/>
              <a:gd name="connsiteY68" fmla="*/ 22494 h 860408"/>
              <a:gd name="connsiteX69" fmla="*/ 143721 w 903759"/>
              <a:gd name="connsiteY69" fmla="*/ 801748 h 860408"/>
              <a:gd name="connsiteX70" fmla="*/ 78387 w 903759"/>
              <a:gd name="connsiteY70" fmla="*/ 834641 h 860408"/>
              <a:gd name="connsiteX71" fmla="*/ 112524 w 903759"/>
              <a:gd name="connsiteY71" fmla="*/ 807287 h 860408"/>
              <a:gd name="connsiteX72" fmla="*/ 113315 w 903759"/>
              <a:gd name="connsiteY72" fmla="*/ 791462 h 860408"/>
              <a:gd name="connsiteX73" fmla="*/ 97490 w 903759"/>
              <a:gd name="connsiteY73" fmla="*/ 790671 h 860408"/>
              <a:gd name="connsiteX74" fmla="*/ 60415 w 903759"/>
              <a:gd name="connsiteY74" fmla="*/ 819834 h 860408"/>
              <a:gd name="connsiteX75" fmla="*/ 109472 w 903759"/>
              <a:gd name="connsiteY75" fmla="*/ 747605 h 860408"/>
              <a:gd name="connsiteX76" fmla="*/ 205324 w 903759"/>
              <a:gd name="connsiteY76" fmla="*/ 664299 h 860408"/>
              <a:gd name="connsiteX77" fmla="*/ 205776 w 903759"/>
              <a:gd name="connsiteY77" fmla="*/ 664186 h 860408"/>
              <a:gd name="connsiteX78" fmla="*/ 208150 w 903759"/>
              <a:gd name="connsiteY78" fmla="*/ 663508 h 860408"/>
              <a:gd name="connsiteX79" fmla="*/ 212898 w 903759"/>
              <a:gd name="connsiteY79" fmla="*/ 662717 h 860408"/>
              <a:gd name="connsiteX80" fmla="*/ 230192 w 903759"/>
              <a:gd name="connsiteY80" fmla="*/ 667916 h 860408"/>
              <a:gd name="connsiteX81" fmla="*/ 230418 w 903759"/>
              <a:gd name="connsiteY81" fmla="*/ 668143 h 860408"/>
              <a:gd name="connsiteX82" fmla="*/ 237087 w 903759"/>
              <a:gd name="connsiteY82" fmla="*/ 686567 h 860408"/>
              <a:gd name="connsiteX83" fmla="*/ 236635 w 903759"/>
              <a:gd name="connsiteY83" fmla="*/ 692558 h 860408"/>
              <a:gd name="connsiteX84" fmla="*/ 143721 w 903759"/>
              <a:gd name="connsiteY84" fmla="*/ 801748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03759" h="860408">
                <a:moveTo>
                  <a:pt x="236861" y="738223"/>
                </a:moveTo>
                <a:cubicBezTo>
                  <a:pt x="243756" y="728503"/>
                  <a:pt x="251329" y="716069"/>
                  <a:pt x="255511" y="705896"/>
                </a:cubicBezTo>
                <a:cubicBezTo>
                  <a:pt x="256416" y="705557"/>
                  <a:pt x="257320" y="705218"/>
                  <a:pt x="258111" y="704652"/>
                </a:cubicBezTo>
                <a:cubicBezTo>
                  <a:pt x="260033" y="703296"/>
                  <a:pt x="261841" y="701827"/>
                  <a:pt x="263537" y="700131"/>
                </a:cubicBezTo>
                <a:lnTo>
                  <a:pt x="859903" y="103765"/>
                </a:lnTo>
                <a:lnTo>
                  <a:pt x="860016" y="103652"/>
                </a:lnTo>
                <a:lnTo>
                  <a:pt x="877197" y="86358"/>
                </a:lnTo>
                <a:cubicBezTo>
                  <a:pt x="884883" y="78671"/>
                  <a:pt x="888613" y="68498"/>
                  <a:pt x="888274" y="58438"/>
                </a:cubicBezTo>
                <a:cubicBezTo>
                  <a:pt x="890987" y="57082"/>
                  <a:pt x="893474" y="55387"/>
                  <a:pt x="895621" y="53239"/>
                </a:cubicBezTo>
                <a:cubicBezTo>
                  <a:pt x="906473" y="42388"/>
                  <a:pt x="906473" y="24754"/>
                  <a:pt x="895621" y="13790"/>
                </a:cubicBezTo>
                <a:lnTo>
                  <a:pt x="889970" y="8138"/>
                </a:lnTo>
                <a:cubicBezTo>
                  <a:pt x="884770" y="2939"/>
                  <a:pt x="877762" y="0"/>
                  <a:pt x="870302" y="0"/>
                </a:cubicBezTo>
                <a:cubicBezTo>
                  <a:pt x="862842" y="0"/>
                  <a:pt x="855834" y="2939"/>
                  <a:pt x="850634" y="8138"/>
                </a:cubicBezTo>
                <a:cubicBezTo>
                  <a:pt x="848486" y="10286"/>
                  <a:pt x="846678" y="12773"/>
                  <a:pt x="845435" y="15486"/>
                </a:cubicBezTo>
                <a:cubicBezTo>
                  <a:pt x="835374" y="15260"/>
                  <a:pt x="825201" y="18877"/>
                  <a:pt x="817515" y="26563"/>
                </a:cubicBezTo>
                <a:lnTo>
                  <a:pt x="800221" y="43970"/>
                </a:lnTo>
                <a:lnTo>
                  <a:pt x="800108" y="44083"/>
                </a:lnTo>
                <a:lnTo>
                  <a:pt x="232113" y="612078"/>
                </a:lnTo>
                <a:cubicBezTo>
                  <a:pt x="230418" y="613095"/>
                  <a:pt x="229061" y="614452"/>
                  <a:pt x="228044" y="616147"/>
                </a:cubicBezTo>
                <a:lnTo>
                  <a:pt x="203855" y="640336"/>
                </a:lnTo>
                <a:cubicBezTo>
                  <a:pt x="203403" y="640788"/>
                  <a:pt x="203064" y="641127"/>
                  <a:pt x="202725" y="641580"/>
                </a:cubicBezTo>
                <a:cubicBezTo>
                  <a:pt x="200012" y="642258"/>
                  <a:pt x="198203" y="642936"/>
                  <a:pt x="197638" y="643162"/>
                </a:cubicBezTo>
                <a:cubicBezTo>
                  <a:pt x="192891" y="644858"/>
                  <a:pt x="124844" y="670855"/>
                  <a:pt x="89691" y="736980"/>
                </a:cubicBezTo>
                <a:cubicBezTo>
                  <a:pt x="57250" y="797792"/>
                  <a:pt x="23001" y="828990"/>
                  <a:pt x="8985" y="831815"/>
                </a:cubicBezTo>
                <a:cubicBezTo>
                  <a:pt x="4124" y="832833"/>
                  <a:pt x="507" y="836789"/>
                  <a:pt x="55" y="841649"/>
                </a:cubicBezTo>
                <a:cubicBezTo>
                  <a:pt x="-284" y="845040"/>
                  <a:pt x="959" y="848431"/>
                  <a:pt x="3333" y="850692"/>
                </a:cubicBezTo>
                <a:cubicBezTo>
                  <a:pt x="4350" y="851709"/>
                  <a:pt x="5481" y="852501"/>
                  <a:pt x="6837" y="853066"/>
                </a:cubicBezTo>
                <a:cubicBezTo>
                  <a:pt x="7289" y="853292"/>
                  <a:pt x="8985" y="853970"/>
                  <a:pt x="11811" y="854874"/>
                </a:cubicBezTo>
                <a:cubicBezTo>
                  <a:pt x="13054" y="855439"/>
                  <a:pt x="14862" y="856005"/>
                  <a:pt x="17123" y="856457"/>
                </a:cubicBezTo>
                <a:cubicBezTo>
                  <a:pt x="39391" y="862221"/>
                  <a:pt x="94890" y="868890"/>
                  <a:pt x="157624" y="819382"/>
                </a:cubicBezTo>
                <a:cubicBezTo>
                  <a:pt x="198881" y="786715"/>
                  <a:pt x="223523" y="757213"/>
                  <a:pt x="236861" y="738223"/>
                </a:cubicBezTo>
                <a:close/>
                <a:moveTo>
                  <a:pt x="246582" y="652431"/>
                </a:moveTo>
                <a:cubicBezTo>
                  <a:pt x="242286" y="648023"/>
                  <a:pt x="237539" y="644971"/>
                  <a:pt x="232905" y="643049"/>
                </a:cubicBezTo>
                <a:lnTo>
                  <a:pt x="244095" y="631859"/>
                </a:lnTo>
                <a:cubicBezTo>
                  <a:pt x="244999" y="631746"/>
                  <a:pt x="245790" y="631633"/>
                  <a:pt x="246695" y="631633"/>
                </a:cubicBezTo>
                <a:cubicBezTo>
                  <a:pt x="252007" y="631633"/>
                  <a:pt x="256981" y="633667"/>
                  <a:pt x="260711" y="637397"/>
                </a:cubicBezTo>
                <a:lnTo>
                  <a:pt x="266024" y="642710"/>
                </a:lnTo>
                <a:cubicBezTo>
                  <a:pt x="270771" y="647457"/>
                  <a:pt x="272693" y="654126"/>
                  <a:pt x="271336" y="660682"/>
                </a:cubicBezTo>
                <a:lnTo>
                  <a:pt x="258902" y="673116"/>
                </a:lnTo>
                <a:cubicBezTo>
                  <a:pt x="257207" y="667125"/>
                  <a:pt x="253816" y="660004"/>
                  <a:pt x="246582" y="652431"/>
                </a:cubicBezTo>
                <a:close/>
                <a:moveTo>
                  <a:pt x="855608" y="42501"/>
                </a:moveTo>
                <a:lnTo>
                  <a:pt x="861372" y="48265"/>
                </a:lnTo>
                <a:cubicBezTo>
                  <a:pt x="862955" y="49848"/>
                  <a:pt x="864085" y="51543"/>
                  <a:pt x="864763" y="53465"/>
                </a:cubicBezTo>
                <a:lnTo>
                  <a:pt x="864763" y="53578"/>
                </a:lnTo>
                <a:cubicBezTo>
                  <a:pt x="867024" y="59230"/>
                  <a:pt x="865894" y="66012"/>
                  <a:pt x="861259" y="70533"/>
                </a:cubicBezTo>
                <a:lnTo>
                  <a:pt x="861146" y="70646"/>
                </a:lnTo>
                <a:cubicBezTo>
                  <a:pt x="859112" y="65673"/>
                  <a:pt x="856060" y="60925"/>
                  <a:pt x="851990" y="56969"/>
                </a:cubicBezTo>
                <a:lnTo>
                  <a:pt x="846678" y="51656"/>
                </a:lnTo>
                <a:cubicBezTo>
                  <a:pt x="842722" y="47700"/>
                  <a:pt x="838087" y="44648"/>
                  <a:pt x="833114" y="42501"/>
                </a:cubicBezTo>
                <a:lnTo>
                  <a:pt x="833227" y="42388"/>
                </a:lnTo>
                <a:cubicBezTo>
                  <a:pt x="839444" y="36397"/>
                  <a:pt x="849504" y="36397"/>
                  <a:pt x="855608" y="42501"/>
                </a:cubicBezTo>
                <a:close/>
                <a:moveTo>
                  <a:pt x="813785" y="62169"/>
                </a:moveTo>
                <a:cubicBezTo>
                  <a:pt x="814915" y="61942"/>
                  <a:pt x="815933" y="61829"/>
                  <a:pt x="817063" y="61829"/>
                </a:cubicBezTo>
                <a:cubicBezTo>
                  <a:pt x="822376" y="61829"/>
                  <a:pt x="827349" y="63864"/>
                  <a:pt x="831079" y="67594"/>
                </a:cubicBezTo>
                <a:lnTo>
                  <a:pt x="836392" y="72907"/>
                </a:lnTo>
                <a:cubicBezTo>
                  <a:pt x="840913" y="77428"/>
                  <a:pt x="842948" y="83871"/>
                  <a:pt x="841930" y="90088"/>
                </a:cubicBezTo>
                <a:lnTo>
                  <a:pt x="291004" y="640901"/>
                </a:lnTo>
                <a:cubicBezTo>
                  <a:pt x="288969" y="635702"/>
                  <a:pt x="285804" y="630954"/>
                  <a:pt x="281735" y="626885"/>
                </a:cubicBezTo>
                <a:lnTo>
                  <a:pt x="276423" y="621573"/>
                </a:lnTo>
                <a:cubicBezTo>
                  <a:pt x="272579" y="617729"/>
                  <a:pt x="268058" y="614678"/>
                  <a:pt x="263198" y="612643"/>
                </a:cubicBezTo>
                <a:lnTo>
                  <a:pt x="813785" y="62169"/>
                </a:lnTo>
                <a:close/>
                <a:moveTo>
                  <a:pt x="870415" y="22494"/>
                </a:moveTo>
                <a:cubicBezTo>
                  <a:pt x="871319" y="22494"/>
                  <a:pt x="872902" y="22720"/>
                  <a:pt x="874258" y="24076"/>
                </a:cubicBezTo>
                <a:lnTo>
                  <a:pt x="879910" y="29728"/>
                </a:lnTo>
                <a:cubicBezTo>
                  <a:pt x="881718" y="31536"/>
                  <a:pt x="881944" y="34362"/>
                  <a:pt x="880701" y="36510"/>
                </a:cubicBezTo>
                <a:cubicBezTo>
                  <a:pt x="879684" y="35153"/>
                  <a:pt x="878553" y="33797"/>
                  <a:pt x="877310" y="32554"/>
                </a:cubicBezTo>
                <a:lnTo>
                  <a:pt x="871545" y="26789"/>
                </a:lnTo>
                <a:cubicBezTo>
                  <a:pt x="870302" y="25546"/>
                  <a:pt x="868946" y="24415"/>
                  <a:pt x="867589" y="23398"/>
                </a:cubicBezTo>
                <a:cubicBezTo>
                  <a:pt x="868606" y="22607"/>
                  <a:pt x="869737" y="22494"/>
                  <a:pt x="870415" y="22494"/>
                </a:cubicBezTo>
                <a:close/>
                <a:moveTo>
                  <a:pt x="143721" y="801748"/>
                </a:moveTo>
                <a:cubicBezTo>
                  <a:pt x="119871" y="820625"/>
                  <a:pt x="97490" y="830120"/>
                  <a:pt x="78387" y="834641"/>
                </a:cubicBezTo>
                <a:cubicBezTo>
                  <a:pt x="88447" y="827746"/>
                  <a:pt x="99864" y="818817"/>
                  <a:pt x="112524" y="807287"/>
                </a:cubicBezTo>
                <a:cubicBezTo>
                  <a:pt x="117158" y="803105"/>
                  <a:pt x="117497" y="796097"/>
                  <a:pt x="113315" y="791462"/>
                </a:cubicBezTo>
                <a:cubicBezTo>
                  <a:pt x="109133" y="786828"/>
                  <a:pt x="102125" y="786489"/>
                  <a:pt x="97490" y="790671"/>
                </a:cubicBezTo>
                <a:cubicBezTo>
                  <a:pt x="82796" y="804009"/>
                  <a:pt x="70475" y="813278"/>
                  <a:pt x="60415" y="819834"/>
                </a:cubicBezTo>
                <a:cubicBezTo>
                  <a:pt x="77031" y="801296"/>
                  <a:pt x="94212" y="776316"/>
                  <a:pt x="109472" y="747605"/>
                </a:cubicBezTo>
                <a:cubicBezTo>
                  <a:pt x="136148" y="697418"/>
                  <a:pt x="187691" y="670403"/>
                  <a:pt x="205324" y="664299"/>
                </a:cubicBezTo>
                <a:cubicBezTo>
                  <a:pt x="205437" y="664299"/>
                  <a:pt x="205663" y="664186"/>
                  <a:pt x="205776" y="664186"/>
                </a:cubicBezTo>
                <a:cubicBezTo>
                  <a:pt x="205776" y="664186"/>
                  <a:pt x="206681" y="663847"/>
                  <a:pt x="208150" y="663508"/>
                </a:cubicBezTo>
                <a:cubicBezTo>
                  <a:pt x="209733" y="663621"/>
                  <a:pt x="211428" y="663282"/>
                  <a:pt x="212898" y="662717"/>
                </a:cubicBezTo>
                <a:cubicBezTo>
                  <a:pt x="218097" y="662152"/>
                  <a:pt x="225105" y="662717"/>
                  <a:pt x="230192" y="667916"/>
                </a:cubicBezTo>
                <a:cubicBezTo>
                  <a:pt x="230305" y="668030"/>
                  <a:pt x="230305" y="668143"/>
                  <a:pt x="230418" y="668143"/>
                </a:cubicBezTo>
                <a:cubicBezTo>
                  <a:pt x="238330" y="676394"/>
                  <a:pt x="237765" y="680915"/>
                  <a:pt x="237087" y="686567"/>
                </a:cubicBezTo>
                <a:cubicBezTo>
                  <a:pt x="236861" y="688489"/>
                  <a:pt x="236635" y="690410"/>
                  <a:pt x="236635" y="692558"/>
                </a:cubicBezTo>
                <a:cubicBezTo>
                  <a:pt x="234939" y="700244"/>
                  <a:pt x="213915" y="746249"/>
                  <a:pt x="143721" y="801748"/>
                </a:cubicBezTo>
                <a:close/>
              </a:path>
            </a:pathLst>
          </a:custGeom>
          <a:solidFill>
            <a:srgbClr val="5D625E"/>
          </a:solidFill>
          <a:ln w="874"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cxnSp>
        <p:nvCxnSpPr>
          <p:cNvPr id="19" name="直接连接符 18"/>
          <p:cNvCxnSpPr/>
          <p:nvPr/>
        </p:nvCxnSpPr>
        <p:spPr>
          <a:xfrm>
            <a:off x="1436914" y="2873829"/>
            <a:ext cx="537028" cy="0"/>
          </a:xfrm>
          <a:prstGeom prst="line">
            <a:avLst/>
          </a:prstGeom>
          <a:ln w="38100" cap="rnd">
            <a:solidFill>
              <a:srgbClr val="8F8E8A"/>
            </a:solidFill>
            <a:roun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26743" y="2873829"/>
            <a:ext cx="537028" cy="0"/>
          </a:xfrm>
          <a:prstGeom prst="line">
            <a:avLst/>
          </a:prstGeom>
          <a:ln w="38100" cap="rnd">
            <a:solidFill>
              <a:srgbClr val="8F8E8A"/>
            </a:solidFill>
            <a:roun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9231086" y="2873829"/>
            <a:ext cx="537028" cy="0"/>
          </a:xfrm>
          <a:prstGeom prst="line">
            <a:avLst/>
          </a:prstGeom>
          <a:ln w="38100" cap="rnd">
            <a:solidFill>
              <a:srgbClr val="8F8E8A"/>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313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32" name="张-3-椭圆-Oval">
            <a:extLst>
              <a:ext uri="{FF2B5EF4-FFF2-40B4-BE49-F238E27FC236}">
                <a16:creationId xmlns:a16="http://schemas.microsoft.com/office/drawing/2014/main" id="{E582FC2E-C896-4206-BDDE-B02D32FED2E4}"/>
              </a:ext>
            </a:extLst>
          </p:cNvPr>
          <p:cNvSpPr/>
          <p:nvPr/>
        </p:nvSpPr>
        <p:spPr>
          <a:xfrm>
            <a:off x="1416799" y="2197100"/>
            <a:ext cx="2991420" cy="2991414"/>
          </a:xfrm>
          <a:prstGeom prst="ellipse">
            <a:avLst/>
          </a:prstGeom>
          <a:noFill/>
          <a:ln w="25400" cap="rnd">
            <a:gradFill flip="none" rotWithShape="1">
              <a:gsLst>
                <a:gs pos="0">
                  <a:srgbClr val="CECAC7"/>
                </a:gs>
                <a:gs pos="100000">
                  <a:srgbClr val="5D625E"/>
                </a:gs>
              </a:gsLst>
              <a:path path="rect">
                <a:fillToRect l="50000" t="50000" r="50000" b="50000"/>
              </a:path>
              <a:tileRect/>
            </a:gra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4" name="张-3-椭圆-Oval">
            <a:extLst>
              <a:ext uri="{FF2B5EF4-FFF2-40B4-BE49-F238E27FC236}">
                <a16:creationId xmlns:a16="http://schemas.microsoft.com/office/drawing/2014/main" id="{C397C31E-55FF-46F4-8E5F-F3420928D136}"/>
              </a:ext>
            </a:extLst>
          </p:cNvPr>
          <p:cNvSpPr/>
          <p:nvPr/>
        </p:nvSpPr>
        <p:spPr>
          <a:xfrm>
            <a:off x="1086598" y="1866900"/>
            <a:ext cx="3651822" cy="3651814"/>
          </a:xfrm>
          <a:prstGeom prst="ellipse">
            <a:avLst/>
          </a:prstGeom>
          <a:noFill/>
          <a:ln w="25400" cap="rnd" cmpd="sng" algn="ctr">
            <a:gradFill flip="none" rotWithShape="1">
              <a:gsLst>
                <a:gs pos="0">
                  <a:srgbClr val="CECAC7">
                    <a:alpha val="70000"/>
                  </a:srgbClr>
                </a:gs>
                <a:gs pos="100000">
                  <a:srgbClr val="5D625E">
                    <a:alpha val="70000"/>
                  </a:srgbClr>
                </a:gs>
              </a:gsLst>
              <a:path path="rect">
                <a:fillToRect l="50000" t="50000" r="50000" b="50000"/>
              </a:path>
              <a:tileRect/>
            </a:gradFill>
            <a:prstDash val="lgDashDot"/>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5" name="张-3-椭圆-Oval">
            <a:extLst>
              <a:ext uri="{FF2B5EF4-FFF2-40B4-BE49-F238E27FC236}">
                <a16:creationId xmlns:a16="http://schemas.microsoft.com/office/drawing/2014/main" id="{06DDC34B-E537-484A-A291-C22CD957370F}"/>
              </a:ext>
            </a:extLst>
          </p:cNvPr>
          <p:cNvSpPr/>
          <p:nvPr/>
        </p:nvSpPr>
        <p:spPr>
          <a:xfrm>
            <a:off x="800100" y="1580403"/>
            <a:ext cx="4224818" cy="4224808"/>
          </a:xfrm>
          <a:prstGeom prst="ellipse">
            <a:avLst/>
          </a:prstGeom>
          <a:noFill/>
          <a:ln w="25400" cap="rnd" cmpd="sng" algn="ctr">
            <a:gradFill flip="none" rotWithShape="1">
              <a:gsLst>
                <a:gs pos="0">
                  <a:srgbClr val="CECAC7">
                    <a:alpha val="50000"/>
                  </a:srgbClr>
                </a:gs>
                <a:gs pos="100000">
                  <a:srgbClr val="5D625E">
                    <a:alpha val="50000"/>
                  </a:srgbClr>
                </a:gs>
              </a:gsLst>
              <a:path path="rect">
                <a:fillToRect l="50000" t="50000" r="50000" b="50000"/>
              </a:path>
              <a:tileRect/>
            </a:gradFill>
            <a:prstDash val="lgDashDotDot"/>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6" name="张-3-椭圆-Oval">
            <a:extLst>
              <a:ext uri="{FF2B5EF4-FFF2-40B4-BE49-F238E27FC236}">
                <a16:creationId xmlns:a16="http://schemas.microsoft.com/office/drawing/2014/main" id="{90A1570A-346B-49A0-884D-DFD2E67931E8}"/>
              </a:ext>
            </a:extLst>
          </p:cNvPr>
          <p:cNvSpPr/>
          <p:nvPr/>
        </p:nvSpPr>
        <p:spPr>
          <a:xfrm>
            <a:off x="482600" y="1262905"/>
            <a:ext cx="4859818" cy="4859806"/>
          </a:xfrm>
          <a:prstGeom prst="ellipse">
            <a:avLst/>
          </a:prstGeom>
          <a:noFill/>
          <a:ln w="25400" cap="rnd" cmpd="sng" algn="ctr">
            <a:gradFill flip="none" rotWithShape="1">
              <a:gsLst>
                <a:gs pos="0">
                  <a:srgbClr val="CECAC7">
                    <a:alpha val="30000"/>
                  </a:srgbClr>
                </a:gs>
                <a:gs pos="100000">
                  <a:srgbClr val="5D625E">
                    <a:alpha val="30000"/>
                  </a:srgbClr>
                </a:gs>
              </a:gsLst>
              <a:path path="rect">
                <a:fillToRect l="50000" t="50000" r="50000" b="50000"/>
              </a:path>
              <a:tileRect/>
            </a:gra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3" name="张-3-椭圆-Oval">
            <a:extLst>
              <a:ext uri="{FF2B5EF4-FFF2-40B4-BE49-F238E27FC236}">
                <a16:creationId xmlns:a16="http://schemas.microsoft.com/office/drawing/2014/main" id="{39BA2B31-CE08-4077-A00E-97B088C62351}"/>
              </a:ext>
            </a:extLst>
          </p:cNvPr>
          <p:cNvSpPr/>
          <p:nvPr/>
        </p:nvSpPr>
        <p:spPr>
          <a:xfrm>
            <a:off x="166761" y="947065"/>
            <a:ext cx="5491496" cy="5491484"/>
          </a:xfrm>
          <a:prstGeom prst="ellipse">
            <a:avLst/>
          </a:prstGeom>
          <a:noFill/>
          <a:ln w="25400" cap="rnd">
            <a:gradFill flip="none" rotWithShape="1">
              <a:gsLst>
                <a:gs pos="0">
                  <a:srgbClr val="CECAC7">
                    <a:alpha val="91000"/>
                  </a:srgbClr>
                </a:gs>
                <a:gs pos="100000">
                  <a:srgbClr val="5D625E">
                    <a:alpha val="10000"/>
                  </a:srgbClr>
                </a:gs>
              </a:gsLst>
              <a:path path="rect">
                <a:fillToRect l="50000" t="50000" r="50000" b="50000"/>
              </a:path>
              <a:tileRect/>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70" name="组合 69">
            <a:extLst>
              <a:ext uri="{FF2B5EF4-FFF2-40B4-BE49-F238E27FC236}">
                <a16:creationId xmlns:a16="http://schemas.microsoft.com/office/drawing/2014/main" id="{AA7A370F-AC7C-4794-B088-8733B3ED6EE3}"/>
              </a:ext>
            </a:extLst>
          </p:cNvPr>
          <p:cNvGrpSpPr/>
          <p:nvPr/>
        </p:nvGrpSpPr>
        <p:grpSpPr>
          <a:xfrm>
            <a:off x="-60650" y="2377764"/>
            <a:ext cx="4366660" cy="4414602"/>
            <a:chOff x="-1906822" y="-2551397"/>
            <a:chExt cx="2567446" cy="2595636"/>
          </a:xfrm>
        </p:grpSpPr>
        <p:sp>
          <p:nvSpPr>
            <p:cNvPr id="71" name="矩形 70">
              <a:extLst>
                <a:ext uri="{FF2B5EF4-FFF2-40B4-BE49-F238E27FC236}">
                  <a16:creationId xmlns:a16="http://schemas.microsoft.com/office/drawing/2014/main" id="{043D691A-3088-414B-9FBF-DE79A7DC1BF7}"/>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2" name="秦">
              <a:extLst>
                <a:ext uri="{FF2B5EF4-FFF2-40B4-BE49-F238E27FC236}">
                  <a16:creationId xmlns:a16="http://schemas.microsoft.com/office/drawing/2014/main" id="{2B94515F-93BD-4531-BE36-FDAFEFD5C93C}"/>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r>
                <a:rPr lang="zh-CN" altLang="en-US" sz="4400" dirty="0">
                  <a:gradFill flip="none" rotWithShape="1">
                    <a:gsLst>
                      <a:gs pos="100000">
                        <a:schemeClr val="tx1">
                          <a:lumMod val="75000"/>
                          <a:lumOff val="25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请在这里输入部分研究重点</a:t>
              </a:r>
            </a:p>
          </p:txBody>
        </p:sp>
      </p:grpSp>
      <p:grpSp>
        <p:nvGrpSpPr>
          <p:cNvPr id="19" name="组合 18">
            <a:extLst>
              <a:ext uri="{FF2B5EF4-FFF2-40B4-BE49-F238E27FC236}">
                <a16:creationId xmlns:a16="http://schemas.microsoft.com/office/drawing/2014/main" id="{E0EED2FA-29BE-4A8D-9B18-88FB4B4F88D5}"/>
              </a:ext>
            </a:extLst>
          </p:cNvPr>
          <p:cNvGrpSpPr/>
          <p:nvPr/>
        </p:nvGrpSpPr>
        <p:grpSpPr>
          <a:xfrm>
            <a:off x="6779202" y="915692"/>
            <a:ext cx="3883542" cy="1549402"/>
            <a:chOff x="4167597" y="1392731"/>
            <a:chExt cx="3883542" cy="4741369"/>
          </a:xfrm>
        </p:grpSpPr>
        <p:sp>
          <p:nvSpPr>
            <p:cNvPr id="17" name="矩形: 圆角 16">
              <a:extLst>
                <a:ext uri="{FF2B5EF4-FFF2-40B4-BE49-F238E27FC236}">
                  <a16:creationId xmlns:a16="http://schemas.microsoft.com/office/drawing/2014/main" id="{52B63009-9BCC-4D45-B911-279E73E4E90D}"/>
                </a:ext>
              </a:extLst>
            </p:cNvPr>
            <p:cNvSpPr/>
            <p:nvPr/>
          </p:nvSpPr>
          <p:spPr>
            <a:xfrm>
              <a:off x="4167597"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 name="矩形: 圆角 17">
              <a:extLst>
                <a:ext uri="{FF2B5EF4-FFF2-40B4-BE49-F238E27FC236}">
                  <a16:creationId xmlns:a16="http://schemas.microsoft.com/office/drawing/2014/main" id="{D71930A5-E0A7-430A-869B-83C8380FDFA8}"/>
                </a:ext>
              </a:extLst>
            </p:cNvPr>
            <p:cNvSpPr/>
            <p:nvPr/>
          </p:nvSpPr>
          <p:spPr>
            <a:xfrm>
              <a:off x="8015139"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79" name="组合 78">
            <a:extLst>
              <a:ext uri="{FF2B5EF4-FFF2-40B4-BE49-F238E27FC236}">
                <a16:creationId xmlns:a16="http://schemas.microsoft.com/office/drawing/2014/main" id="{595DD01B-9338-4545-8397-08B00180EE2D}"/>
              </a:ext>
            </a:extLst>
          </p:cNvPr>
          <p:cNvGrpSpPr/>
          <p:nvPr/>
        </p:nvGrpSpPr>
        <p:grpSpPr>
          <a:xfrm>
            <a:off x="7237065" y="2705099"/>
            <a:ext cx="3883542" cy="1549402"/>
            <a:chOff x="4167597" y="1392731"/>
            <a:chExt cx="3883542" cy="4741369"/>
          </a:xfrm>
        </p:grpSpPr>
        <p:sp>
          <p:nvSpPr>
            <p:cNvPr id="80" name="矩形: 圆角 79">
              <a:extLst>
                <a:ext uri="{FF2B5EF4-FFF2-40B4-BE49-F238E27FC236}">
                  <a16:creationId xmlns:a16="http://schemas.microsoft.com/office/drawing/2014/main" id="{966643BF-5754-4001-940C-A6AE0196222F}"/>
                </a:ext>
              </a:extLst>
            </p:cNvPr>
            <p:cNvSpPr/>
            <p:nvPr/>
          </p:nvSpPr>
          <p:spPr>
            <a:xfrm>
              <a:off x="4167597"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1" name="矩形: 圆角 80">
              <a:extLst>
                <a:ext uri="{FF2B5EF4-FFF2-40B4-BE49-F238E27FC236}">
                  <a16:creationId xmlns:a16="http://schemas.microsoft.com/office/drawing/2014/main" id="{49EA088D-DE26-4860-B50E-EF8147A8AFCD}"/>
                </a:ext>
              </a:extLst>
            </p:cNvPr>
            <p:cNvSpPr/>
            <p:nvPr/>
          </p:nvSpPr>
          <p:spPr>
            <a:xfrm>
              <a:off x="8015139"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82" name="组合 81">
            <a:extLst>
              <a:ext uri="{FF2B5EF4-FFF2-40B4-BE49-F238E27FC236}">
                <a16:creationId xmlns:a16="http://schemas.microsoft.com/office/drawing/2014/main" id="{FC7EF300-DE5F-4BE0-AD09-FBE9427867C2}"/>
              </a:ext>
            </a:extLst>
          </p:cNvPr>
          <p:cNvGrpSpPr/>
          <p:nvPr/>
        </p:nvGrpSpPr>
        <p:grpSpPr>
          <a:xfrm>
            <a:off x="6779202" y="4494507"/>
            <a:ext cx="3883542" cy="1549402"/>
            <a:chOff x="4167597" y="1392731"/>
            <a:chExt cx="3883542" cy="4741369"/>
          </a:xfrm>
        </p:grpSpPr>
        <p:sp>
          <p:nvSpPr>
            <p:cNvPr id="83" name="矩形: 圆角 82">
              <a:extLst>
                <a:ext uri="{FF2B5EF4-FFF2-40B4-BE49-F238E27FC236}">
                  <a16:creationId xmlns:a16="http://schemas.microsoft.com/office/drawing/2014/main" id="{E561F6E8-BBC2-418B-97D7-006160B3ADB8}"/>
                </a:ext>
              </a:extLst>
            </p:cNvPr>
            <p:cNvSpPr/>
            <p:nvPr/>
          </p:nvSpPr>
          <p:spPr>
            <a:xfrm>
              <a:off x="4167597"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4" name="矩形: 圆角 83">
              <a:extLst>
                <a:ext uri="{FF2B5EF4-FFF2-40B4-BE49-F238E27FC236}">
                  <a16:creationId xmlns:a16="http://schemas.microsoft.com/office/drawing/2014/main" id="{C30B589A-D79B-44B5-92FF-3B3F6AD09FB7}"/>
                </a:ext>
              </a:extLst>
            </p:cNvPr>
            <p:cNvSpPr/>
            <p:nvPr/>
          </p:nvSpPr>
          <p:spPr>
            <a:xfrm>
              <a:off x="8015139"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85" name="矩形 84">
            <a:extLst>
              <a:ext uri="{FF2B5EF4-FFF2-40B4-BE49-F238E27FC236}">
                <a16:creationId xmlns:a16="http://schemas.microsoft.com/office/drawing/2014/main" id="{93FCF3D4-B077-44F6-B091-61C48D54D785}"/>
              </a:ext>
            </a:extLst>
          </p:cNvPr>
          <p:cNvSpPr/>
          <p:nvPr/>
        </p:nvSpPr>
        <p:spPr>
          <a:xfrm>
            <a:off x="6924356" y="1551831"/>
            <a:ext cx="3586207" cy="738664"/>
          </a:xfrm>
          <a:prstGeom prst="rect">
            <a:avLst/>
          </a:prstGeom>
        </p:spPr>
        <p:txBody>
          <a:bodyPr wrap="square">
            <a:spAutoFit/>
          </a:bodyPr>
          <a:lstStyle/>
          <a:p>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a:t>
            </a:r>
          </a:p>
        </p:txBody>
      </p:sp>
      <p:sp>
        <p:nvSpPr>
          <p:cNvPr id="86" name="主标题">
            <a:extLst>
              <a:ext uri="{FF2B5EF4-FFF2-40B4-BE49-F238E27FC236}">
                <a16:creationId xmlns:a16="http://schemas.microsoft.com/office/drawing/2014/main" id="{33E045F4-9869-4362-9DDD-D7706BC40952}"/>
              </a:ext>
            </a:extLst>
          </p:cNvPr>
          <p:cNvSpPr txBox="1"/>
          <p:nvPr/>
        </p:nvSpPr>
        <p:spPr>
          <a:xfrm>
            <a:off x="6924356" y="1044007"/>
            <a:ext cx="1415772" cy="461665"/>
          </a:xfrm>
          <a:prstGeom prst="rect">
            <a:avLst/>
          </a:prstGeom>
          <a:noFill/>
        </p:spPr>
        <p:txBody>
          <a:bodyPr wrap="none" rtlCol="0">
            <a:spAutoFit/>
          </a:bodyPr>
          <a:lstStyle/>
          <a:p>
            <a:pPr algn="ctr"/>
            <a:r>
              <a:rPr lang="zh-CN" altLang="en-US" sz="24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24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一</a:t>
            </a:r>
            <a:endParaRPr lang="zh-CN" altLang="en-US" sz="24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93" name="矩形 92">
            <a:extLst>
              <a:ext uri="{FF2B5EF4-FFF2-40B4-BE49-F238E27FC236}">
                <a16:creationId xmlns:a16="http://schemas.microsoft.com/office/drawing/2014/main" id="{55562217-CFE9-4BCF-A6D0-61297DD98062}"/>
              </a:ext>
            </a:extLst>
          </p:cNvPr>
          <p:cNvSpPr/>
          <p:nvPr/>
        </p:nvSpPr>
        <p:spPr>
          <a:xfrm>
            <a:off x="7360856" y="3364086"/>
            <a:ext cx="3586207" cy="738664"/>
          </a:xfrm>
          <a:prstGeom prst="rect">
            <a:avLst/>
          </a:prstGeom>
        </p:spPr>
        <p:txBody>
          <a:bodyPr wrap="square">
            <a:spAutoFit/>
          </a:bodyPr>
          <a:lstStyle/>
          <a:p>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a:t>
            </a:r>
          </a:p>
        </p:txBody>
      </p:sp>
      <p:sp>
        <p:nvSpPr>
          <p:cNvPr id="94" name="主标题">
            <a:extLst>
              <a:ext uri="{FF2B5EF4-FFF2-40B4-BE49-F238E27FC236}">
                <a16:creationId xmlns:a16="http://schemas.microsoft.com/office/drawing/2014/main" id="{45BAE98B-6353-4269-AB57-092F24FC14D9}"/>
              </a:ext>
            </a:extLst>
          </p:cNvPr>
          <p:cNvSpPr txBox="1"/>
          <p:nvPr/>
        </p:nvSpPr>
        <p:spPr>
          <a:xfrm>
            <a:off x="7360855" y="2856262"/>
            <a:ext cx="1415773" cy="461665"/>
          </a:xfrm>
          <a:prstGeom prst="rect">
            <a:avLst/>
          </a:prstGeom>
          <a:noFill/>
        </p:spPr>
        <p:txBody>
          <a:bodyPr wrap="none" rtlCol="0">
            <a:spAutoFit/>
          </a:bodyPr>
          <a:lstStyle/>
          <a:p>
            <a:pPr algn="ctr"/>
            <a:r>
              <a:rPr lang="zh-CN" altLang="en-US" sz="24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关键词二</a:t>
            </a:r>
          </a:p>
        </p:txBody>
      </p:sp>
      <p:sp>
        <p:nvSpPr>
          <p:cNvPr id="95" name="矩形 94">
            <a:extLst>
              <a:ext uri="{FF2B5EF4-FFF2-40B4-BE49-F238E27FC236}">
                <a16:creationId xmlns:a16="http://schemas.microsoft.com/office/drawing/2014/main" id="{3C021A13-ED23-455C-8965-4A129D485D20}"/>
              </a:ext>
            </a:extLst>
          </p:cNvPr>
          <p:cNvSpPr/>
          <p:nvPr/>
        </p:nvSpPr>
        <p:spPr>
          <a:xfrm>
            <a:off x="6924356" y="5163114"/>
            <a:ext cx="3586207" cy="738664"/>
          </a:xfrm>
          <a:prstGeom prst="rect">
            <a:avLst/>
          </a:prstGeom>
        </p:spPr>
        <p:txBody>
          <a:bodyPr wrap="square">
            <a:spAutoFit/>
          </a:bodyPr>
          <a:lstStyle/>
          <a:p>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a:t>
            </a:r>
          </a:p>
        </p:txBody>
      </p:sp>
      <p:sp>
        <p:nvSpPr>
          <p:cNvPr id="96" name="主标题">
            <a:extLst>
              <a:ext uri="{FF2B5EF4-FFF2-40B4-BE49-F238E27FC236}">
                <a16:creationId xmlns:a16="http://schemas.microsoft.com/office/drawing/2014/main" id="{C87F2390-6DED-4D96-9571-9EF6E7452FBF}"/>
              </a:ext>
            </a:extLst>
          </p:cNvPr>
          <p:cNvSpPr txBox="1"/>
          <p:nvPr/>
        </p:nvSpPr>
        <p:spPr>
          <a:xfrm>
            <a:off x="6924356" y="4655290"/>
            <a:ext cx="1415772" cy="461665"/>
          </a:xfrm>
          <a:prstGeom prst="rect">
            <a:avLst/>
          </a:prstGeom>
          <a:noFill/>
        </p:spPr>
        <p:txBody>
          <a:bodyPr wrap="none" rtlCol="0">
            <a:spAutoFit/>
          </a:bodyPr>
          <a:lstStyle/>
          <a:p>
            <a:pPr algn="ctr"/>
            <a:r>
              <a:rPr lang="zh-CN" altLang="en-US" sz="24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24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三</a:t>
            </a:r>
            <a:endParaRPr lang="zh-CN" altLang="en-US" sz="24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20" name="任意多边形 161">
            <a:extLst>
              <a:ext uri="{FF2B5EF4-FFF2-40B4-BE49-F238E27FC236}">
                <a16:creationId xmlns:a16="http://schemas.microsoft.com/office/drawing/2014/main" id="{0806FD96-A317-437B-A9B5-8F2386DB33AB}"/>
              </a:ext>
            </a:extLst>
          </p:cNvPr>
          <p:cNvSpPr/>
          <p:nvPr/>
        </p:nvSpPr>
        <p:spPr>
          <a:xfrm flipV="1">
            <a:off x="5120218" y="1652215"/>
            <a:ext cx="1436827" cy="429369"/>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2700" cap="rnd">
            <a:solidFill>
              <a:schemeClr val="tx1">
                <a:lumMod val="50000"/>
                <a:lumOff val="50000"/>
              </a:schemeClr>
            </a:solidFill>
            <a:round/>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8" name="任意多边形 161">
            <a:extLst>
              <a:ext uri="{FF2B5EF4-FFF2-40B4-BE49-F238E27FC236}">
                <a16:creationId xmlns:a16="http://schemas.microsoft.com/office/drawing/2014/main" id="{1C831FE4-D942-4434-8155-0DAA6172FBDA}"/>
              </a:ext>
            </a:extLst>
          </p:cNvPr>
          <p:cNvSpPr/>
          <p:nvPr/>
        </p:nvSpPr>
        <p:spPr>
          <a:xfrm>
            <a:off x="4738420" y="4776418"/>
            <a:ext cx="1830781" cy="569562"/>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2700" cap="rnd">
            <a:solidFill>
              <a:schemeClr val="tx1">
                <a:lumMod val="50000"/>
                <a:lumOff val="50000"/>
              </a:schemeClr>
            </a:solidFill>
            <a:round/>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9" name="任意多边形 161">
            <a:extLst>
              <a:ext uri="{FF2B5EF4-FFF2-40B4-BE49-F238E27FC236}">
                <a16:creationId xmlns:a16="http://schemas.microsoft.com/office/drawing/2014/main" id="{EA529EB7-58A2-4AE4-AEB7-77A0B7F14191}"/>
              </a:ext>
            </a:extLst>
          </p:cNvPr>
          <p:cNvSpPr/>
          <p:nvPr/>
        </p:nvSpPr>
        <p:spPr>
          <a:xfrm>
            <a:off x="4565562" y="2948339"/>
            <a:ext cx="2427681" cy="480662"/>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3811944"/>
              <a:gd name="connsiteY0" fmla="*/ 0 h 524708"/>
              <a:gd name="connsiteX1" fmla="*/ 1721887 w 3811944"/>
              <a:gd name="connsiteY1" fmla="*/ 524708 h 524708"/>
              <a:gd name="connsiteX2" fmla="*/ 3811944 w 3811944"/>
              <a:gd name="connsiteY2" fmla="*/ 524708 h 524708"/>
              <a:gd name="connsiteX0" fmla="*/ 0 w 3733813"/>
              <a:gd name="connsiteY0" fmla="*/ 0 h 538948"/>
              <a:gd name="connsiteX1" fmla="*/ 1643756 w 3733813"/>
              <a:gd name="connsiteY1" fmla="*/ 538948 h 538948"/>
              <a:gd name="connsiteX2" fmla="*/ 3733813 w 3733813"/>
              <a:gd name="connsiteY2" fmla="*/ 538948 h 538948"/>
            </a:gdLst>
            <a:ahLst/>
            <a:cxnLst>
              <a:cxn ang="0">
                <a:pos x="connsiteX0" y="connsiteY0"/>
              </a:cxn>
              <a:cxn ang="0">
                <a:pos x="connsiteX1" y="connsiteY1"/>
              </a:cxn>
              <a:cxn ang="0">
                <a:pos x="connsiteX2" y="connsiteY2"/>
              </a:cxn>
            </a:cxnLst>
            <a:rect l="l" t="t" r="r" b="b"/>
            <a:pathLst>
              <a:path w="3733813" h="538948">
                <a:moveTo>
                  <a:pt x="0" y="0"/>
                </a:moveTo>
                <a:lnTo>
                  <a:pt x="1643756" y="538948"/>
                </a:lnTo>
                <a:lnTo>
                  <a:pt x="3733813" y="538948"/>
                </a:lnTo>
              </a:path>
            </a:pathLst>
          </a:custGeom>
          <a:noFill/>
          <a:ln w="12700" cap="rnd">
            <a:solidFill>
              <a:schemeClr val="tx1">
                <a:lumMod val="50000"/>
                <a:lumOff val="50000"/>
              </a:schemeClr>
            </a:solidFill>
            <a:round/>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1425809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pic>
        <p:nvPicPr>
          <p:cNvPr id="1026" name="Picture 2" descr="yellow, beige, and red dragon print textile">
            <a:extLst>
              <a:ext uri="{FF2B5EF4-FFF2-40B4-BE49-F238E27FC236}">
                <a16:creationId xmlns:a16="http://schemas.microsoft.com/office/drawing/2014/main" id="{C4C1E966-7DEA-4E25-82B9-A78D7F8E5532}"/>
              </a:ext>
            </a:extLst>
          </p:cNvPr>
          <p:cNvPicPr>
            <a:picLocks noChangeAspect="1" noChangeArrowheads="1"/>
          </p:cNvPicPr>
          <p:nvPr/>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768033" y="1710530"/>
            <a:ext cx="3177230" cy="20175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yellow, beige, and red dragon print textile">
            <a:extLst>
              <a:ext uri="{FF2B5EF4-FFF2-40B4-BE49-F238E27FC236}">
                <a16:creationId xmlns:a16="http://schemas.microsoft.com/office/drawing/2014/main" id="{5BC46481-3ABD-4D5D-8332-9EC154210952}"/>
              </a:ext>
            </a:extLst>
          </p:cNvPr>
          <p:cNvPicPr>
            <a:picLocks noChangeAspect="1" noChangeArrowheads="1"/>
          </p:cNvPicPr>
          <p:nvPr/>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4543898" y="1710530"/>
            <a:ext cx="3177230" cy="201754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yellow, beige, and red dragon print textile">
            <a:extLst>
              <a:ext uri="{FF2B5EF4-FFF2-40B4-BE49-F238E27FC236}">
                <a16:creationId xmlns:a16="http://schemas.microsoft.com/office/drawing/2014/main" id="{DB4FF5FC-3B24-4311-B408-CEACC9CC849D}"/>
              </a:ext>
            </a:extLst>
          </p:cNvPr>
          <p:cNvPicPr>
            <a:picLocks noChangeAspect="1" noChangeArrowheads="1"/>
          </p:cNvPicPr>
          <p:nvPr/>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8319764" y="1710530"/>
            <a:ext cx="3177230" cy="20175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a:extLst>
              <a:ext uri="{FF2B5EF4-FFF2-40B4-BE49-F238E27FC236}">
                <a16:creationId xmlns:a16="http://schemas.microsoft.com/office/drawing/2014/main" id="{F79585EE-5A67-410C-AEF1-15A882715344}"/>
              </a:ext>
            </a:extLst>
          </p:cNvPr>
          <p:cNvSpPr/>
          <p:nvPr/>
        </p:nvSpPr>
        <p:spPr>
          <a:xfrm>
            <a:off x="1071569" y="3872677"/>
            <a:ext cx="2570156" cy="1061829"/>
          </a:xfrm>
          <a:prstGeom prst="rect">
            <a:avLst/>
          </a:prstGeom>
        </p:spPr>
        <p:txBody>
          <a:bodyPr wrap="square">
            <a:spAutoFit/>
          </a:bodyPr>
          <a:lstStyle/>
          <a:p>
            <a:pPr>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a:t>
            </a:r>
          </a:p>
        </p:txBody>
      </p:sp>
      <p:sp>
        <p:nvSpPr>
          <p:cNvPr id="18" name="矩形 17">
            <a:extLst>
              <a:ext uri="{FF2B5EF4-FFF2-40B4-BE49-F238E27FC236}">
                <a16:creationId xmlns:a16="http://schemas.microsoft.com/office/drawing/2014/main" id="{08838B85-19EC-40F5-9059-E57E44DE2A3C}"/>
              </a:ext>
            </a:extLst>
          </p:cNvPr>
          <p:cNvSpPr/>
          <p:nvPr/>
        </p:nvSpPr>
        <p:spPr>
          <a:xfrm>
            <a:off x="4847436" y="3872677"/>
            <a:ext cx="2570156" cy="1061829"/>
          </a:xfrm>
          <a:prstGeom prst="rect">
            <a:avLst/>
          </a:prstGeom>
        </p:spPr>
        <p:txBody>
          <a:bodyPr wrap="square">
            <a:spAutoFit/>
          </a:bodyPr>
          <a:lstStyle/>
          <a:p>
            <a:pPr>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a:t>
            </a:r>
          </a:p>
        </p:txBody>
      </p:sp>
      <p:sp>
        <p:nvSpPr>
          <p:cNvPr id="19" name="矩形 18">
            <a:extLst>
              <a:ext uri="{FF2B5EF4-FFF2-40B4-BE49-F238E27FC236}">
                <a16:creationId xmlns:a16="http://schemas.microsoft.com/office/drawing/2014/main" id="{E739C38F-4BC8-4EFC-BF5B-6C08DC06B6C4}"/>
              </a:ext>
            </a:extLst>
          </p:cNvPr>
          <p:cNvSpPr/>
          <p:nvPr/>
        </p:nvSpPr>
        <p:spPr>
          <a:xfrm>
            <a:off x="8623301" y="3872677"/>
            <a:ext cx="2570156" cy="1061829"/>
          </a:xfrm>
          <a:prstGeom prst="rect">
            <a:avLst/>
          </a:prstGeom>
        </p:spPr>
        <p:txBody>
          <a:bodyPr wrap="square">
            <a:spAutoFit/>
          </a:bodyPr>
          <a:lstStyle/>
          <a:p>
            <a:pPr>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a:t>
            </a:r>
          </a:p>
        </p:txBody>
      </p:sp>
      <p:grpSp>
        <p:nvGrpSpPr>
          <p:cNvPr id="20" name="组合 19"/>
          <p:cNvGrpSpPr/>
          <p:nvPr/>
        </p:nvGrpSpPr>
        <p:grpSpPr>
          <a:xfrm flipV="1">
            <a:off x="744906" y="4920917"/>
            <a:ext cx="3200356" cy="292608"/>
            <a:chOff x="1069848" y="1463040"/>
            <a:chExt cx="3200356" cy="292608"/>
          </a:xfrm>
        </p:grpSpPr>
        <p:sp>
          <p:nvSpPr>
            <p:cNvPr id="21" name="L 形 20"/>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2" name="L 形 21"/>
            <p:cNvSpPr/>
            <p:nvPr/>
          </p:nvSpPr>
          <p:spPr>
            <a:xfrm rot="16200000" flipH="1">
              <a:off x="3977596"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23" name="组合 22"/>
          <p:cNvGrpSpPr/>
          <p:nvPr/>
        </p:nvGrpSpPr>
        <p:grpSpPr>
          <a:xfrm flipV="1">
            <a:off x="4546172" y="4920917"/>
            <a:ext cx="3200356" cy="292608"/>
            <a:chOff x="1069848" y="1463040"/>
            <a:chExt cx="3200356" cy="292608"/>
          </a:xfrm>
        </p:grpSpPr>
        <p:sp>
          <p:nvSpPr>
            <p:cNvPr id="24" name="L 形 23"/>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5" name="L 形 24"/>
            <p:cNvSpPr/>
            <p:nvPr/>
          </p:nvSpPr>
          <p:spPr>
            <a:xfrm rot="16200000" flipH="1">
              <a:off x="3977596"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26" name="组合 25"/>
          <p:cNvGrpSpPr/>
          <p:nvPr/>
        </p:nvGrpSpPr>
        <p:grpSpPr>
          <a:xfrm flipV="1">
            <a:off x="8308201" y="4920917"/>
            <a:ext cx="3200356" cy="292608"/>
            <a:chOff x="1069848" y="1463040"/>
            <a:chExt cx="3200356" cy="292608"/>
          </a:xfrm>
        </p:grpSpPr>
        <p:sp>
          <p:nvSpPr>
            <p:cNvPr id="27" name="L 形 26"/>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8" name="L 形 27"/>
            <p:cNvSpPr/>
            <p:nvPr/>
          </p:nvSpPr>
          <p:spPr>
            <a:xfrm rot="16200000" flipH="1">
              <a:off x="3977596"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Tree>
    <p:extLst>
      <p:ext uri="{BB962C8B-B14F-4D97-AF65-F5344CB8AC3E}">
        <p14:creationId xmlns:p14="http://schemas.microsoft.com/office/powerpoint/2010/main" val="1656437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31" name="矩形 30">
            <a:extLst>
              <a:ext uri="{FF2B5EF4-FFF2-40B4-BE49-F238E27FC236}">
                <a16:creationId xmlns:a16="http://schemas.microsoft.com/office/drawing/2014/main" id="{ED836B87-9AB6-49F1-8EB2-B95F4934142D}"/>
              </a:ext>
            </a:extLst>
          </p:cNvPr>
          <p:cNvSpPr/>
          <p:nvPr/>
        </p:nvSpPr>
        <p:spPr>
          <a:xfrm>
            <a:off x="1433530" y="2431559"/>
            <a:ext cx="3313576" cy="2969572"/>
          </a:xfrm>
          <a:prstGeom prst="rect">
            <a:avLst/>
          </a:prstGeom>
          <a:gradFill>
            <a:gsLst>
              <a:gs pos="25000">
                <a:schemeClr val="bg1"/>
              </a:gs>
              <a:gs pos="100000">
                <a:srgbClr val="D7D3D0"/>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2" name="矩形: 剪去对角 31">
            <a:extLst>
              <a:ext uri="{FF2B5EF4-FFF2-40B4-BE49-F238E27FC236}">
                <a16:creationId xmlns:a16="http://schemas.microsoft.com/office/drawing/2014/main" id="{E6679FB5-7E42-4C7B-ACA3-3772EA9B3D75}"/>
              </a:ext>
            </a:extLst>
          </p:cNvPr>
          <p:cNvSpPr/>
          <p:nvPr/>
        </p:nvSpPr>
        <p:spPr>
          <a:xfrm>
            <a:off x="1433530" y="1530706"/>
            <a:ext cx="3313576" cy="647498"/>
          </a:xfrm>
          <a:prstGeom prst="snip2DiagRect">
            <a:avLst/>
          </a:prstGeom>
          <a:solidFill>
            <a:srgbClr val="5D625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 name="矩形 20">
            <a:extLst>
              <a:ext uri="{FF2B5EF4-FFF2-40B4-BE49-F238E27FC236}">
                <a16:creationId xmlns:a16="http://schemas.microsoft.com/office/drawing/2014/main" id="{D13ED1BF-565B-4E09-885F-A680AF7E0B3E}"/>
              </a:ext>
            </a:extLst>
          </p:cNvPr>
          <p:cNvSpPr/>
          <p:nvPr/>
        </p:nvSpPr>
        <p:spPr>
          <a:xfrm>
            <a:off x="7541109" y="2432202"/>
            <a:ext cx="3313576" cy="2975572"/>
          </a:xfrm>
          <a:prstGeom prst="rect">
            <a:avLst/>
          </a:prstGeom>
          <a:gradFill>
            <a:gsLst>
              <a:gs pos="25000">
                <a:schemeClr val="bg1"/>
              </a:gs>
              <a:gs pos="100000">
                <a:srgbClr val="D7D3D0"/>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2" name="矩形: 剪去对角 21">
            <a:extLst>
              <a:ext uri="{FF2B5EF4-FFF2-40B4-BE49-F238E27FC236}">
                <a16:creationId xmlns:a16="http://schemas.microsoft.com/office/drawing/2014/main" id="{0BEABFAB-7750-4DAC-A9DA-392977C17A22}"/>
              </a:ext>
            </a:extLst>
          </p:cNvPr>
          <p:cNvSpPr/>
          <p:nvPr/>
        </p:nvSpPr>
        <p:spPr>
          <a:xfrm>
            <a:off x="7541109" y="1530706"/>
            <a:ext cx="3313576" cy="647498"/>
          </a:xfrm>
          <a:prstGeom prst="snip2DiagRect">
            <a:avLst/>
          </a:prstGeom>
          <a:solidFill>
            <a:srgbClr val="5D625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 name="矩形: 圆角 1">
            <a:extLst>
              <a:ext uri="{FF2B5EF4-FFF2-40B4-BE49-F238E27FC236}">
                <a16:creationId xmlns:a16="http://schemas.microsoft.com/office/drawing/2014/main" id="{53C2ABD6-6E51-4AC8-8755-276908BDB9D5}"/>
              </a:ext>
            </a:extLst>
          </p:cNvPr>
          <p:cNvSpPr/>
          <p:nvPr/>
        </p:nvSpPr>
        <p:spPr>
          <a:xfrm>
            <a:off x="6096000" y="1082824"/>
            <a:ext cx="95026" cy="4741369"/>
          </a:xfrm>
          <a:prstGeom prst="roundRect">
            <a:avLst>
              <a:gd name="adj" fmla="val 50000"/>
            </a:avLst>
          </a:prstGeom>
          <a:gradFill>
            <a:gsLst>
              <a:gs pos="67000">
                <a:srgbClr val="8F8E8A">
                  <a:alpha val="0"/>
                </a:srgbClr>
              </a:gs>
              <a:gs pos="33000">
                <a:srgbClr val="8F8E8A">
                  <a:alpha val="0"/>
                </a:srgbClr>
              </a:gs>
              <a:gs pos="0">
                <a:srgbClr val="8F8E8A"/>
              </a:gs>
              <a:gs pos="100000">
                <a:srgbClr val="8F8E8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9" name="文本框 38">
            <a:extLst>
              <a:ext uri="{FF2B5EF4-FFF2-40B4-BE49-F238E27FC236}">
                <a16:creationId xmlns:a16="http://schemas.microsoft.com/office/drawing/2014/main" id="{4649490E-F8CA-4EEE-BFF9-F0C066BFDACC}"/>
              </a:ext>
            </a:extLst>
          </p:cNvPr>
          <p:cNvSpPr txBox="1"/>
          <p:nvPr/>
        </p:nvSpPr>
        <p:spPr>
          <a:xfrm>
            <a:off x="1997712" y="1623622"/>
            <a:ext cx="2185214" cy="461665"/>
          </a:xfrm>
          <a:prstGeom prst="rect">
            <a:avLst/>
          </a:prstGeom>
          <a:noFill/>
        </p:spPr>
        <p:txBody>
          <a:bodyPr wrap="none" anchor="ctr">
            <a:spAutoFit/>
          </a:bodyPr>
          <a:lstStyle/>
          <a:p>
            <a:pPr algn="ctr"/>
            <a:r>
              <a:rPr lang="en-US" altLang="zh-CN" sz="2400" dirty="0">
                <a:ln w="12700">
                  <a:noFill/>
                </a:ln>
                <a:solidFill>
                  <a:schemeClr val="bg1"/>
                </a:soli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   </a:t>
            </a:r>
            <a:r>
              <a:rPr lang="zh-CN" altLang="en-US" sz="2400" dirty="0">
                <a:ln w="12700">
                  <a:noFill/>
                </a:ln>
                <a:solidFill>
                  <a:schemeClr val="bg1"/>
                </a:soli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观点一   </a:t>
            </a:r>
            <a:r>
              <a:rPr lang="en-US" altLang="zh-CN" sz="2400" dirty="0">
                <a:ln w="12700">
                  <a:noFill/>
                </a:ln>
                <a:solidFill>
                  <a:schemeClr val="bg1"/>
                </a:soli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a:t>
            </a:r>
            <a:endParaRPr lang="zh-CN" altLang="en-US" sz="2400" dirty="0">
              <a:ln w="12700">
                <a:noFill/>
              </a:ln>
              <a:solidFill>
                <a:schemeClr val="bg1"/>
              </a:soli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40" name="文本框 39">
            <a:extLst>
              <a:ext uri="{FF2B5EF4-FFF2-40B4-BE49-F238E27FC236}">
                <a16:creationId xmlns:a16="http://schemas.microsoft.com/office/drawing/2014/main" id="{01446ABB-4969-42DB-80B2-C470890D97C2}"/>
              </a:ext>
            </a:extLst>
          </p:cNvPr>
          <p:cNvSpPr txBox="1"/>
          <p:nvPr/>
        </p:nvSpPr>
        <p:spPr>
          <a:xfrm>
            <a:off x="8143028" y="1623622"/>
            <a:ext cx="2185214" cy="461665"/>
          </a:xfrm>
          <a:prstGeom prst="rect">
            <a:avLst/>
          </a:prstGeom>
          <a:noFill/>
        </p:spPr>
        <p:txBody>
          <a:bodyPr wrap="none" anchor="ctr">
            <a:spAutoFit/>
          </a:bodyPr>
          <a:lstStyle/>
          <a:p>
            <a:pPr algn="ctr"/>
            <a:r>
              <a:rPr lang="en-US" altLang="zh-CN" sz="2400" dirty="0">
                <a:ln w="12700">
                  <a:noFill/>
                </a:ln>
                <a:solidFill>
                  <a:schemeClr val="bg1"/>
                </a:solidFill>
                <a:latin typeface="思源宋体 CN Heavy" panose="02020900000000000000" pitchFamily="18" charset="-122"/>
                <a:ea typeface="思源宋体 CN Heavy" panose="02020900000000000000" pitchFamily="18" charset="-122"/>
                <a:cs typeface="阿里巴巴普惠体 M" panose="00020600040101010101" pitchFamily="18" charset="-122"/>
              </a:rPr>
              <a:t>···   </a:t>
            </a:r>
            <a:r>
              <a:rPr lang="zh-CN" altLang="en-US" sz="2400" dirty="0">
                <a:ln w="12700">
                  <a:noFill/>
                </a:ln>
                <a:solidFill>
                  <a:schemeClr val="bg1"/>
                </a:soli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观点</a:t>
            </a:r>
            <a:r>
              <a:rPr lang="zh-CN" altLang="en-US" sz="2400" dirty="0">
                <a:ln w="12700">
                  <a:noFill/>
                </a:ln>
                <a:solidFill>
                  <a:schemeClr val="bg1"/>
                </a:solidFill>
                <a:latin typeface="思源宋体 CN Heavy" panose="02020900000000000000" pitchFamily="18" charset="-122"/>
                <a:ea typeface="思源宋体 CN Heavy" panose="02020900000000000000" pitchFamily="18" charset="-122"/>
                <a:cs typeface="阿里巴巴普惠体 M" panose="00020600040101010101" pitchFamily="18" charset="-122"/>
              </a:rPr>
              <a:t>二   </a:t>
            </a:r>
            <a:r>
              <a:rPr lang="en-US" altLang="zh-CN" sz="2400" dirty="0">
                <a:ln w="12700">
                  <a:noFill/>
                </a:ln>
                <a:solidFill>
                  <a:schemeClr val="bg1"/>
                </a:solidFill>
                <a:latin typeface="思源宋体 CN Heavy" panose="02020900000000000000" pitchFamily="18" charset="-122"/>
                <a:ea typeface="思源宋体 CN Heavy" panose="02020900000000000000" pitchFamily="18" charset="-122"/>
                <a:cs typeface="阿里巴巴普惠体 M" panose="00020600040101010101" pitchFamily="18" charset="-122"/>
              </a:rPr>
              <a:t>···</a:t>
            </a:r>
            <a:endParaRPr lang="zh-CN" altLang="en-US" sz="2400" dirty="0">
              <a:ln w="12700">
                <a:noFill/>
              </a:ln>
              <a:solidFill>
                <a:schemeClr val="bg1"/>
              </a:soli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41" name="矩形 40">
            <a:extLst>
              <a:ext uri="{FF2B5EF4-FFF2-40B4-BE49-F238E27FC236}">
                <a16:creationId xmlns:a16="http://schemas.microsoft.com/office/drawing/2014/main" id="{75B33CCC-A61A-4F9F-A14D-389CC5EE3AB1}"/>
              </a:ext>
            </a:extLst>
          </p:cNvPr>
          <p:cNvSpPr/>
          <p:nvPr/>
        </p:nvSpPr>
        <p:spPr>
          <a:xfrm>
            <a:off x="1569057" y="2761466"/>
            <a:ext cx="3028068" cy="2354491"/>
          </a:xfrm>
          <a:prstGeom prst="rect">
            <a:avLst/>
          </a:prstGeom>
        </p:spPr>
        <p:txBody>
          <a:bodyPr wrap="square">
            <a:spAutoFit/>
          </a:bodyPr>
          <a:lstStyle/>
          <a:p>
            <a:pPr algn="just">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请在这里输入相关注释内容请在这里输入相关注释内容请在这里输入相关注释内容</a:t>
            </a:r>
          </a:p>
        </p:txBody>
      </p:sp>
      <p:sp>
        <p:nvSpPr>
          <p:cNvPr id="42" name="矩形 41">
            <a:extLst>
              <a:ext uri="{FF2B5EF4-FFF2-40B4-BE49-F238E27FC236}">
                <a16:creationId xmlns:a16="http://schemas.microsoft.com/office/drawing/2014/main" id="{2C1C9797-F681-447D-A85E-76B6D591C1C4}"/>
              </a:ext>
            </a:extLst>
          </p:cNvPr>
          <p:cNvSpPr/>
          <p:nvPr/>
        </p:nvSpPr>
        <p:spPr>
          <a:xfrm>
            <a:off x="7721601" y="2761466"/>
            <a:ext cx="3028068" cy="2354491"/>
          </a:xfrm>
          <a:prstGeom prst="rect">
            <a:avLst/>
          </a:prstGeom>
        </p:spPr>
        <p:txBody>
          <a:bodyPr wrap="square">
            <a:spAutoFit/>
          </a:bodyPr>
          <a:lstStyle/>
          <a:p>
            <a:pPr algn="just">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请在这里输入相关注释内容请在这里输入相关注释内容请在这里输入相关注释内容</a:t>
            </a:r>
          </a:p>
        </p:txBody>
      </p:sp>
      <p:sp>
        <p:nvSpPr>
          <p:cNvPr id="43" name="文本框 42">
            <a:extLst>
              <a:ext uri="{FF2B5EF4-FFF2-40B4-BE49-F238E27FC236}">
                <a16:creationId xmlns:a16="http://schemas.microsoft.com/office/drawing/2014/main" id="{F57BA86A-91B6-4552-8CC7-CF5F6E923933}"/>
              </a:ext>
            </a:extLst>
          </p:cNvPr>
          <p:cNvSpPr txBox="1"/>
          <p:nvPr/>
        </p:nvSpPr>
        <p:spPr>
          <a:xfrm>
            <a:off x="5093804" y="2530781"/>
            <a:ext cx="2135418" cy="1845454"/>
          </a:xfrm>
          <a:prstGeom prst="rect">
            <a:avLst/>
          </a:prstGeom>
          <a:noFill/>
        </p:spPr>
        <p:txBody>
          <a:bodyPr wrap="none" rtlCol="0">
            <a:prstTxWarp prst="textSlantUp">
              <a:avLst>
                <a:gd name="adj" fmla="val 33696"/>
              </a:avLst>
            </a:prstTxWarp>
            <a:spAutoFit/>
          </a:bodyPr>
          <a:lstStyle/>
          <a:p>
            <a:r>
              <a:rPr lang="en-US" altLang="zh-CN" sz="2800" i="1" dirty="0">
                <a:ln w="12700" cap="rnd">
                  <a:solidFill>
                    <a:schemeClr val="bg1">
                      <a:lumMod val="95000"/>
                    </a:schemeClr>
                  </a:solidFill>
                </a:ln>
                <a:gradFill>
                  <a:gsLst>
                    <a:gs pos="0">
                      <a:srgbClr val="8F8E8A"/>
                    </a:gs>
                    <a:gs pos="100000">
                      <a:srgbClr val="CECAC7"/>
                    </a:gs>
                  </a:gsLst>
                  <a:lin ang="0" scaled="0"/>
                </a:gradFill>
                <a:effectLst>
                  <a:outerShdw blurRad="50800" dist="381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VS</a:t>
            </a:r>
            <a:endParaRPr lang="zh-CN" altLang="en-US" sz="2800" i="1" dirty="0">
              <a:ln w="12700" cap="rnd">
                <a:solidFill>
                  <a:schemeClr val="bg1">
                    <a:lumMod val="95000"/>
                  </a:schemeClr>
                </a:solidFill>
              </a:ln>
              <a:gradFill>
                <a:gsLst>
                  <a:gs pos="0">
                    <a:srgbClr val="8F8E8A"/>
                  </a:gs>
                  <a:gs pos="100000">
                    <a:srgbClr val="CECAC7"/>
                  </a:gs>
                </a:gsLst>
                <a:lin ang="0" scaled="0"/>
              </a:gradFill>
              <a:effectLst>
                <a:outerShdw blurRad="50800" dist="381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237143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84" name="文本框 83">
            <a:extLst>
              <a:ext uri="{FF2B5EF4-FFF2-40B4-BE49-F238E27FC236}">
                <a16:creationId xmlns:a16="http://schemas.microsoft.com/office/drawing/2014/main" id="{7C77E943-40C7-44ED-BA16-93950F687A87}"/>
              </a:ext>
            </a:extLst>
          </p:cNvPr>
          <p:cNvSpPr txBox="1"/>
          <p:nvPr/>
        </p:nvSpPr>
        <p:spPr>
          <a:xfrm>
            <a:off x="1112200" y="1370615"/>
            <a:ext cx="2656496" cy="584775"/>
          </a:xfrm>
          <a:prstGeom prst="rect">
            <a:avLst/>
          </a:prstGeom>
          <a:noFill/>
        </p:spPr>
        <p:txBody>
          <a:bodyPr wrap="none" rtlCol="0">
            <a:spAutoFit/>
          </a:bodyPr>
          <a:lstStyle>
            <a:defPPr>
              <a:defRPr lang="zh-CN"/>
            </a:defPPr>
            <a:lvl1pPr algn="ctr">
              <a:defRPr sz="320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defRPr>
            </a:lvl1pPr>
          </a:lstStyle>
          <a:p>
            <a:r>
              <a:rPr lang="en-US" altLang="zh-CN" dirty="0"/>
              <a:t>···  </a:t>
            </a:r>
            <a:r>
              <a:rPr lang="zh-CN" altLang="en-US" dirty="0"/>
              <a:t>条件一  </a:t>
            </a:r>
            <a:r>
              <a:rPr lang="en-US" altLang="zh-CN" dirty="0"/>
              <a:t>···</a:t>
            </a:r>
          </a:p>
        </p:txBody>
      </p:sp>
      <p:sp>
        <p:nvSpPr>
          <p:cNvPr id="37" name="秦">
            <a:extLst>
              <a:ext uri="{FF2B5EF4-FFF2-40B4-BE49-F238E27FC236}">
                <a16:creationId xmlns:a16="http://schemas.microsoft.com/office/drawing/2014/main" id="{B0532D2C-D7C2-4301-BC01-CA795B4B8D67}"/>
              </a:ext>
            </a:extLst>
          </p:cNvPr>
          <p:cNvSpPr>
            <a:spLocks noChangeAspect="1"/>
          </p:cNvSpPr>
          <p:nvPr/>
        </p:nvSpPr>
        <p:spPr>
          <a:xfrm>
            <a:off x="1076529" y="4569958"/>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38" name="秦">
            <a:extLst>
              <a:ext uri="{FF2B5EF4-FFF2-40B4-BE49-F238E27FC236}">
                <a16:creationId xmlns:a16="http://schemas.microsoft.com/office/drawing/2014/main" id="{18169366-2776-4BEA-AB23-DFFF663199DE}"/>
              </a:ext>
            </a:extLst>
          </p:cNvPr>
          <p:cNvSpPr>
            <a:spLocks noChangeAspect="1"/>
          </p:cNvSpPr>
          <p:nvPr/>
        </p:nvSpPr>
        <p:spPr>
          <a:xfrm>
            <a:off x="1076529" y="4261190"/>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39" name="秦">
            <a:extLst>
              <a:ext uri="{FF2B5EF4-FFF2-40B4-BE49-F238E27FC236}">
                <a16:creationId xmlns:a16="http://schemas.microsoft.com/office/drawing/2014/main" id="{75169F9E-3665-4C53-A1A2-11875B5D2A9B}"/>
              </a:ext>
            </a:extLst>
          </p:cNvPr>
          <p:cNvSpPr>
            <a:spLocks noChangeAspect="1"/>
          </p:cNvSpPr>
          <p:nvPr/>
        </p:nvSpPr>
        <p:spPr>
          <a:xfrm>
            <a:off x="1076529" y="3952422"/>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0" name="秦">
            <a:extLst>
              <a:ext uri="{FF2B5EF4-FFF2-40B4-BE49-F238E27FC236}">
                <a16:creationId xmlns:a16="http://schemas.microsoft.com/office/drawing/2014/main" id="{CB0BE1F6-F91D-4A39-B279-B5D42FB29C13}"/>
              </a:ext>
            </a:extLst>
          </p:cNvPr>
          <p:cNvSpPr>
            <a:spLocks noChangeAspect="1"/>
          </p:cNvSpPr>
          <p:nvPr/>
        </p:nvSpPr>
        <p:spPr>
          <a:xfrm>
            <a:off x="1076529" y="3643654"/>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1" name="秦">
            <a:extLst>
              <a:ext uri="{FF2B5EF4-FFF2-40B4-BE49-F238E27FC236}">
                <a16:creationId xmlns:a16="http://schemas.microsoft.com/office/drawing/2014/main" id="{17E382AE-6BA2-424A-BE76-A8AD1BF10F91}"/>
              </a:ext>
            </a:extLst>
          </p:cNvPr>
          <p:cNvSpPr>
            <a:spLocks noChangeAspect="1"/>
          </p:cNvSpPr>
          <p:nvPr/>
        </p:nvSpPr>
        <p:spPr>
          <a:xfrm>
            <a:off x="1076529" y="3334886"/>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2" name="秦">
            <a:extLst>
              <a:ext uri="{FF2B5EF4-FFF2-40B4-BE49-F238E27FC236}">
                <a16:creationId xmlns:a16="http://schemas.microsoft.com/office/drawing/2014/main" id="{A4B71564-6E5D-4067-B946-B5E3AABB2D6D}"/>
              </a:ext>
            </a:extLst>
          </p:cNvPr>
          <p:cNvSpPr>
            <a:spLocks noChangeAspect="1"/>
          </p:cNvSpPr>
          <p:nvPr/>
        </p:nvSpPr>
        <p:spPr>
          <a:xfrm>
            <a:off x="1076529" y="3026119"/>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35" name="秦">
            <a:extLst>
              <a:ext uri="{FF2B5EF4-FFF2-40B4-BE49-F238E27FC236}">
                <a16:creationId xmlns:a16="http://schemas.microsoft.com/office/drawing/2014/main" id="{D22C7E40-83C8-4E5D-AC63-9E7DC0E98612}"/>
              </a:ext>
            </a:extLst>
          </p:cNvPr>
          <p:cNvSpPr>
            <a:spLocks noChangeAspect="1"/>
          </p:cNvSpPr>
          <p:nvPr/>
        </p:nvSpPr>
        <p:spPr>
          <a:xfrm>
            <a:off x="1076529" y="2717351"/>
            <a:ext cx="294086"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nvGrpSpPr>
          <p:cNvPr id="62" name="组合 61">
            <a:extLst>
              <a:ext uri="{FF2B5EF4-FFF2-40B4-BE49-F238E27FC236}">
                <a16:creationId xmlns:a16="http://schemas.microsoft.com/office/drawing/2014/main" id="{E79355D2-6C2A-4C4C-8C22-3E20C7FD5321}"/>
              </a:ext>
            </a:extLst>
          </p:cNvPr>
          <p:cNvGrpSpPr/>
          <p:nvPr/>
        </p:nvGrpSpPr>
        <p:grpSpPr>
          <a:xfrm>
            <a:off x="972458" y="2552572"/>
            <a:ext cx="989212" cy="2461604"/>
            <a:chOff x="5449896" y="1223728"/>
            <a:chExt cx="1384038" cy="3600000"/>
          </a:xfrm>
        </p:grpSpPr>
        <p:sp>
          <p:nvSpPr>
            <p:cNvPr id="63" name="矩形: 圆角 62">
              <a:extLst>
                <a:ext uri="{FF2B5EF4-FFF2-40B4-BE49-F238E27FC236}">
                  <a16:creationId xmlns:a16="http://schemas.microsoft.com/office/drawing/2014/main" id="{456A0539-262A-4EC3-B025-E15F73F957F4}"/>
                </a:ext>
              </a:extLst>
            </p:cNvPr>
            <p:cNvSpPr/>
            <p:nvPr/>
          </p:nvSpPr>
          <p:spPr>
            <a:xfrm>
              <a:off x="6134580"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4" name="矩形: 圆角 63">
              <a:extLst>
                <a:ext uri="{FF2B5EF4-FFF2-40B4-BE49-F238E27FC236}">
                  <a16:creationId xmlns:a16="http://schemas.microsoft.com/office/drawing/2014/main" id="{DDFC7571-15D8-4EEC-9973-11E54B9F110C}"/>
                </a:ext>
              </a:extLst>
            </p:cNvPr>
            <p:cNvSpPr/>
            <p:nvPr/>
          </p:nvSpPr>
          <p:spPr>
            <a:xfrm>
              <a:off x="5449896"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5" name="矩形: 圆角 64">
              <a:extLst>
                <a:ext uri="{FF2B5EF4-FFF2-40B4-BE49-F238E27FC236}">
                  <a16:creationId xmlns:a16="http://schemas.microsoft.com/office/drawing/2014/main" id="{064630BE-5466-4332-93BC-C5683EFD5431}"/>
                </a:ext>
              </a:extLst>
            </p:cNvPr>
            <p:cNvSpPr/>
            <p:nvPr/>
          </p:nvSpPr>
          <p:spPr>
            <a:xfrm>
              <a:off x="6815934"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82" name="矩形 81">
            <a:extLst>
              <a:ext uri="{FF2B5EF4-FFF2-40B4-BE49-F238E27FC236}">
                <a16:creationId xmlns:a16="http://schemas.microsoft.com/office/drawing/2014/main" id="{F8E84701-DE8D-40C6-A180-7104F5FF0F42}"/>
              </a:ext>
            </a:extLst>
          </p:cNvPr>
          <p:cNvSpPr/>
          <p:nvPr/>
        </p:nvSpPr>
        <p:spPr>
          <a:xfrm>
            <a:off x="2026381" y="2742882"/>
            <a:ext cx="1891933" cy="1997535"/>
          </a:xfrm>
          <a:prstGeom prst="rect">
            <a:avLst/>
          </a:prstGeom>
        </p:spPr>
        <p:txBody>
          <a:bodyPr wrap="square">
            <a:spAutoFit/>
          </a:bodyPr>
          <a:lstStyle/>
          <a:p>
            <a:pPr>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a:t>
            </a:r>
          </a:p>
        </p:txBody>
      </p:sp>
      <p:sp>
        <p:nvSpPr>
          <p:cNvPr id="43" name="秦">
            <a:extLst>
              <a:ext uri="{FF2B5EF4-FFF2-40B4-BE49-F238E27FC236}">
                <a16:creationId xmlns:a16="http://schemas.microsoft.com/office/drawing/2014/main" id="{4C55B463-56FF-449E-AC81-FDEE805C4B43}"/>
              </a:ext>
            </a:extLst>
          </p:cNvPr>
          <p:cNvSpPr>
            <a:spLocks noChangeAspect="1"/>
          </p:cNvSpPr>
          <p:nvPr/>
        </p:nvSpPr>
        <p:spPr>
          <a:xfrm>
            <a:off x="4773150" y="4569958"/>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4" name="秦">
            <a:extLst>
              <a:ext uri="{FF2B5EF4-FFF2-40B4-BE49-F238E27FC236}">
                <a16:creationId xmlns:a16="http://schemas.microsoft.com/office/drawing/2014/main" id="{502A66FF-830E-461E-90EA-08EACFBD9F2B}"/>
              </a:ext>
            </a:extLst>
          </p:cNvPr>
          <p:cNvSpPr>
            <a:spLocks noChangeAspect="1"/>
          </p:cNvSpPr>
          <p:nvPr/>
        </p:nvSpPr>
        <p:spPr>
          <a:xfrm>
            <a:off x="4773150" y="4261190"/>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5" name="秦">
            <a:extLst>
              <a:ext uri="{FF2B5EF4-FFF2-40B4-BE49-F238E27FC236}">
                <a16:creationId xmlns:a16="http://schemas.microsoft.com/office/drawing/2014/main" id="{A9215D07-1CCB-46FD-98E3-03CAF40F3901}"/>
              </a:ext>
            </a:extLst>
          </p:cNvPr>
          <p:cNvSpPr>
            <a:spLocks noChangeAspect="1"/>
          </p:cNvSpPr>
          <p:nvPr/>
        </p:nvSpPr>
        <p:spPr>
          <a:xfrm>
            <a:off x="4773150" y="3952422"/>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6" name="秦">
            <a:extLst>
              <a:ext uri="{FF2B5EF4-FFF2-40B4-BE49-F238E27FC236}">
                <a16:creationId xmlns:a16="http://schemas.microsoft.com/office/drawing/2014/main" id="{6365B73A-0C44-4BD7-A881-737F7D268769}"/>
              </a:ext>
            </a:extLst>
          </p:cNvPr>
          <p:cNvSpPr>
            <a:spLocks noChangeAspect="1"/>
          </p:cNvSpPr>
          <p:nvPr/>
        </p:nvSpPr>
        <p:spPr>
          <a:xfrm>
            <a:off x="4773150" y="3643654"/>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7" name="秦">
            <a:extLst>
              <a:ext uri="{FF2B5EF4-FFF2-40B4-BE49-F238E27FC236}">
                <a16:creationId xmlns:a16="http://schemas.microsoft.com/office/drawing/2014/main" id="{CDEFB836-E98C-4894-9133-951154EC6ADD}"/>
              </a:ext>
            </a:extLst>
          </p:cNvPr>
          <p:cNvSpPr>
            <a:spLocks noChangeAspect="1"/>
          </p:cNvSpPr>
          <p:nvPr/>
        </p:nvSpPr>
        <p:spPr>
          <a:xfrm>
            <a:off x="4773150" y="3334886"/>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8" name="秦">
            <a:extLst>
              <a:ext uri="{FF2B5EF4-FFF2-40B4-BE49-F238E27FC236}">
                <a16:creationId xmlns:a16="http://schemas.microsoft.com/office/drawing/2014/main" id="{E65339D1-3545-41A1-816B-16718C6F4057}"/>
              </a:ext>
            </a:extLst>
          </p:cNvPr>
          <p:cNvSpPr>
            <a:spLocks noChangeAspect="1"/>
          </p:cNvSpPr>
          <p:nvPr/>
        </p:nvSpPr>
        <p:spPr>
          <a:xfrm>
            <a:off x="4773150" y="3026119"/>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49" name="秦">
            <a:extLst>
              <a:ext uri="{FF2B5EF4-FFF2-40B4-BE49-F238E27FC236}">
                <a16:creationId xmlns:a16="http://schemas.microsoft.com/office/drawing/2014/main" id="{5639364D-4FF8-4FB0-A7EC-1E0598A6AF51}"/>
              </a:ext>
            </a:extLst>
          </p:cNvPr>
          <p:cNvSpPr>
            <a:spLocks noChangeAspect="1"/>
          </p:cNvSpPr>
          <p:nvPr/>
        </p:nvSpPr>
        <p:spPr>
          <a:xfrm>
            <a:off x="4773150" y="2717351"/>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50" name="秦">
            <a:extLst>
              <a:ext uri="{FF2B5EF4-FFF2-40B4-BE49-F238E27FC236}">
                <a16:creationId xmlns:a16="http://schemas.microsoft.com/office/drawing/2014/main" id="{710E7C39-9228-4CC8-9A52-B7FA3ADB5EA5}"/>
              </a:ext>
            </a:extLst>
          </p:cNvPr>
          <p:cNvSpPr>
            <a:spLocks noChangeAspect="1"/>
          </p:cNvSpPr>
          <p:nvPr/>
        </p:nvSpPr>
        <p:spPr>
          <a:xfrm>
            <a:off x="5261580" y="4569958"/>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51" name="秦">
            <a:extLst>
              <a:ext uri="{FF2B5EF4-FFF2-40B4-BE49-F238E27FC236}">
                <a16:creationId xmlns:a16="http://schemas.microsoft.com/office/drawing/2014/main" id="{25588D0A-0CEC-4632-B078-C84C3F7E6250}"/>
              </a:ext>
            </a:extLst>
          </p:cNvPr>
          <p:cNvSpPr>
            <a:spLocks noChangeAspect="1"/>
          </p:cNvSpPr>
          <p:nvPr/>
        </p:nvSpPr>
        <p:spPr>
          <a:xfrm>
            <a:off x="5261580" y="4261190"/>
            <a:ext cx="294087" cy="294087"/>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nvGrpSpPr>
          <p:cNvPr id="61" name="组合 60">
            <a:extLst>
              <a:ext uri="{FF2B5EF4-FFF2-40B4-BE49-F238E27FC236}">
                <a16:creationId xmlns:a16="http://schemas.microsoft.com/office/drawing/2014/main" id="{FE352F42-500A-429C-856E-4E3AF5A10594}"/>
              </a:ext>
            </a:extLst>
          </p:cNvPr>
          <p:cNvGrpSpPr/>
          <p:nvPr/>
        </p:nvGrpSpPr>
        <p:grpSpPr>
          <a:xfrm>
            <a:off x="4669079" y="2552572"/>
            <a:ext cx="989213" cy="2461604"/>
            <a:chOff x="5449896" y="1223728"/>
            <a:chExt cx="1384038" cy="3600000"/>
          </a:xfrm>
        </p:grpSpPr>
        <p:sp>
          <p:nvSpPr>
            <p:cNvPr id="58" name="矩形: 圆角 57">
              <a:extLst>
                <a:ext uri="{FF2B5EF4-FFF2-40B4-BE49-F238E27FC236}">
                  <a16:creationId xmlns:a16="http://schemas.microsoft.com/office/drawing/2014/main" id="{EF092E93-AAE2-45EB-834B-D95C902B011B}"/>
                </a:ext>
              </a:extLst>
            </p:cNvPr>
            <p:cNvSpPr/>
            <p:nvPr/>
          </p:nvSpPr>
          <p:spPr>
            <a:xfrm>
              <a:off x="6134580"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9" name="矩形: 圆角 58">
              <a:extLst>
                <a:ext uri="{FF2B5EF4-FFF2-40B4-BE49-F238E27FC236}">
                  <a16:creationId xmlns:a16="http://schemas.microsoft.com/office/drawing/2014/main" id="{080BF1E5-55CE-4B06-81EE-6DDC8BB1CA26}"/>
                </a:ext>
              </a:extLst>
            </p:cNvPr>
            <p:cNvSpPr/>
            <p:nvPr/>
          </p:nvSpPr>
          <p:spPr>
            <a:xfrm>
              <a:off x="5449896"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0" name="矩形: 圆角 59">
              <a:extLst>
                <a:ext uri="{FF2B5EF4-FFF2-40B4-BE49-F238E27FC236}">
                  <a16:creationId xmlns:a16="http://schemas.microsoft.com/office/drawing/2014/main" id="{296DD2C1-4D61-48B0-B654-E11C48F87001}"/>
                </a:ext>
              </a:extLst>
            </p:cNvPr>
            <p:cNvSpPr/>
            <p:nvPr/>
          </p:nvSpPr>
          <p:spPr>
            <a:xfrm>
              <a:off x="6815934"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86" name="矩形 85">
            <a:extLst>
              <a:ext uri="{FF2B5EF4-FFF2-40B4-BE49-F238E27FC236}">
                <a16:creationId xmlns:a16="http://schemas.microsoft.com/office/drawing/2014/main" id="{C6A8F9ED-8730-462D-9BC4-C96D6CB3B375}"/>
              </a:ext>
            </a:extLst>
          </p:cNvPr>
          <p:cNvSpPr/>
          <p:nvPr/>
        </p:nvSpPr>
        <p:spPr>
          <a:xfrm>
            <a:off x="5727931" y="2742882"/>
            <a:ext cx="1891934" cy="1997535"/>
          </a:xfrm>
          <a:prstGeom prst="rect">
            <a:avLst/>
          </a:prstGeom>
        </p:spPr>
        <p:txBody>
          <a:bodyPr wrap="square">
            <a:spAutoFit/>
          </a:bodyPr>
          <a:lstStyle/>
          <a:p>
            <a:pPr>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a:t>
            </a:r>
          </a:p>
        </p:txBody>
      </p:sp>
      <p:grpSp>
        <p:nvGrpSpPr>
          <p:cNvPr id="66" name="组合 65">
            <a:extLst>
              <a:ext uri="{FF2B5EF4-FFF2-40B4-BE49-F238E27FC236}">
                <a16:creationId xmlns:a16="http://schemas.microsoft.com/office/drawing/2014/main" id="{90E8E08D-8904-42AC-BBC1-030510081314}"/>
              </a:ext>
            </a:extLst>
          </p:cNvPr>
          <p:cNvGrpSpPr/>
          <p:nvPr/>
        </p:nvGrpSpPr>
        <p:grpSpPr>
          <a:xfrm>
            <a:off x="8371174" y="2552573"/>
            <a:ext cx="989213" cy="2461602"/>
            <a:chOff x="5449896" y="1223728"/>
            <a:chExt cx="1384038" cy="3600000"/>
          </a:xfrm>
        </p:grpSpPr>
        <p:sp>
          <p:nvSpPr>
            <p:cNvPr id="67" name="矩形: 圆角 66">
              <a:extLst>
                <a:ext uri="{FF2B5EF4-FFF2-40B4-BE49-F238E27FC236}">
                  <a16:creationId xmlns:a16="http://schemas.microsoft.com/office/drawing/2014/main" id="{711C7512-032B-4CBB-9CF6-314A5D9BFAD6}"/>
                </a:ext>
              </a:extLst>
            </p:cNvPr>
            <p:cNvSpPr/>
            <p:nvPr/>
          </p:nvSpPr>
          <p:spPr>
            <a:xfrm>
              <a:off x="6134580"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8" name="矩形: 圆角 67">
              <a:extLst>
                <a:ext uri="{FF2B5EF4-FFF2-40B4-BE49-F238E27FC236}">
                  <a16:creationId xmlns:a16="http://schemas.microsoft.com/office/drawing/2014/main" id="{1EE1D4CD-A1F6-4028-B3B2-81C2F34181BB}"/>
                </a:ext>
              </a:extLst>
            </p:cNvPr>
            <p:cNvSpPr/>
            <p:nvPr/>
          </p:nvSpPr>
          <p:spPr>
            <a:xfrm>
              <a:off x="5449896"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9" name="矩形: 圆角 68">
              <a:extLst>
                <a:ext uri="{FF2B5EF4-FFF2-40B4-BE49-F238E27FC236}">
                  <a16:creationId xmlns:a16="http://schemas.microsoft.com/office/drawing/2014/main" id="{1DF7E122-920D-4A3F-8892-9468A335C702}"/>
                </a:ext>
              </a:extLst>
            </p:cNvPr>
            <p:cNvSpPr/>
            <p:nvPr/>
          </p:nvSpPr>
          <p:spPr>
            <a:xfrm>
              <a:off x="6815934" y="1223728"/>
              <a:ext cx="18000" cy="360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70" name="秦">
            <a:extLst>
              <a:ext uri="{FF2B5EF4-FFF2-40B4-BE49-F238E27FC236}">
                <a16:creationId xmlns:a16="http://schemas.microsoft.com/office/drawing/2014/main" id="{D289FBDD-DEAE-44BB-9376-9702A0B4FAED}"/>
              </a:ext>
            </a:extLst>
          </p:cNvPr>
          <p:cNvSpPr>
            <a:spLocks noChangeAspect="1"/>
          </p:cNvSpPr>
          <p:nvPr/>
        </p:nvSpPr>
        <p:spPr>
          <a:xfrm>
            <a:off x="8473799" y="4569957"/>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1" name="秦">
            <a:extLst>
              <a:ext uri="{FF2B5EF4-FFF2-40B4-BE49-F238E27FC236}">
                <a16:creationId xmlns:a16="http://schemas.microsoft.com/office/drawing/2014/main" id="{2416EB33-1F96-4318-B2EC-DE7A39888EB1}"/>
              </a:ext>
            </a:extLst>
          </p:cNvPr>
          <p:cNvSpPr>
            <a:spLocks noChangeAspect="1"/>
          </p:cNvSpPr>
          <p:nvPr/>
        </p:nvSpPr>
        <p:spPr>
          <a:xfrm>
            <a:off x="8473799" y="4261190"/>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2" name="秦">
            <a:extLst>
              <a:ext uri="{FF2B5EF4-FFF2-40B4-BE49-F238E27FC236}">
                <a16:creationId xmlns:a16="http://schemas.microsoft.com/office/drawing/2014/main" id="{F5A81E63-04E8-428E-AA9A-A297193F3990}"/>
              </a:ext>
            </a:extLst>
          </p:cNvPr>
          <p:cNvSpPr>
            <a:spLocks noChangeAspect="1"/>
          </p:cNvSpPr>
          <p:nvPr/>
        </p:nvSpPr>
        <p:spPr>
          <a:xfrm>
            <a:off x="8473799" y="3952422"/>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3" name="秦">
            <a:extLst>
              <a:ext uri="{FF2B5EF4-FFF2-40B4-BE49-F238E27FC236}">
                <a16:creationId xmlns:a16="http://schemas.microsoft.com/office/drawing/2014/main" id="{8535D2B0-5B1E-4AD3-A2A7-D34AF9245880}"/>
              </a:ext>
            </a:extLst>
          </p:cNvPr>
          <p:cNvSpPr>
            <a:spLocks noChangeAspect="1"/>
          </p:cNvSpPr>
          <p:nvPr/>
        </p:nvSpPr>
        <p:spPr>
          <a:xfrm>
            <a:off x="8473799" y="3643654"/>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4" name="秦">
            <a:extLst>
              <a:ext uri="{FF2B5EF4-FFF2-40B4-BE49-F238E27FC236}">
                <a16:creationId xmlns:a16="http://schemas.microsoft.com/office/drawing/2014/main" id="{FB4874BA-76BD-4B3E-B271-8A3D86805700}"/>
              </a:ext>
            </a:extLst>
          </p:cNvPr>
          <p:cNvSpPr>
            <a:spLocks noChangeAspect="1"/>
          </p:cNvSpPr>
          <p:nvPr/>
        </p:nvSpPr>
        <p:spPr>
          <a:xfrm>
            <a:off x="8473799" y="3334886"/>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5" name="秦">
            <a:extLst>
              <a:ext uri="{FF2B5EF4-FFF2-40B4-BE49-F238E27FC236}">
                <a16:creationId xmlns:a16="http://schemas.microsoft.com/office/drawing/2014/main" id="{F868836C-6D43-407E-99D0-0041B233F914}"/>
              </a:ext>
            </a:extLst>
          </p:cNvPr>
          <p:cNvSpPr>
            <a:spLocks noChangeAspect="1"/>
          </p:cNvSpPr>
          <p:nvPr/>
        </p:nvSpPr>
        <p:spPr>
          <a:xfrm>
            <a:off x="8473799" y="3026119"/>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6" name="秦">
            <a:extLst>
              <a:ext uri="{FF2B5EF4-FFF2-40B4-BE49-F238E27FC236}">
                <a16:creationId xmlns:a16="http://schemas.microsoft.com/office/drawing/2014/main" id="{7053697D-8765-4AB5-B6C9-45AF9EA4764C}"/>
              </a:ext>
            </a:extLst>
          </p:cNvPr>
          <p:cNvSpPr>
            <a:spLocks noChangeAspect="1"/>
          </p:cNvSpPr>
          <p:nvPr/>
        </p:nvSpPr>
        <p:spPr>
          <a:xfrm>
            <a:off x="8473799" y="2717352"/>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7" name="秦">
            <a:extLst>
              <a:ext uri="{FF2B5EF4-FFF2-40B4-BE49-F238E27FC236}">
                <a16:creationId xmlns:a16="http://schemas.microsoft.com/office/drawing/2014/main" id="{FDD6B6F1-0B43-4292-9E56-5BDD019AA015}"/>
              </a:ext>
            </a:extLst>
          </p:cNvPr>
          <p:cNvSpPr>
            <a:spLocks noChangeAspect="1"/>
          </p:cNvSpPr>
          <p:nvPr/>
        </p:nvSpPr>
        <p:spPr>
          <a:xfrm>
            <a:off x="8962229" y="4569957"/>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8" name="秦">
            <a:extLst>
              <a:ext uri="{FF2B5EF4-FFF2-40B4-BE49-F238E27FC236}">
                <a16:creationId xmlns:a16="http://schemas.microsoft.com/office/drawing/2014/main" id="{07CEE468-2EC4-4E86-B242-E95524B35EAB}"/>
              </a:ext>
            </a:extLst>
          </p:cNvPr>
          <p:cNvSpPr>
            <a:spLocks noChangeAspect="1"/>
          </p:cNvSpPr>
          <p:nvPr/>
        </p:nvSpPr>
        <p:spPr>
          <a:xfrm>
            <a:off x="8962229" y="4261190"/>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79" name="秦">
            <a:extLst>
              <a:ext uri="{FF2B5EF4-FFF2-40B4-BE49-F238E27FC236}">
                <a16:creationId xmlns:a16="http://schemas.microsoft.com/office/drawing/2014/main" id="{9CDDACA5-BD42-4A06-9670-A8D7B6E10C60}"/>
              </a:ext>
            </a:extLst>
          </p:cNvPr>
          <p:cNvSpPr>
            <a:spLocks noChangeAspect="1"/>
          </p:cNvSpPr>
          <p:nvPr/>
        </p:nvSpPr>
        <p:spPr>
          <a:xfrm>
            <a:off x="8962229" y="3952422"/>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80" name="秦">
            <a:extLst>
              <a:ext uri="{FF2B5EF4-FFF2-40B4-BE49-F238E27FC236}">
                <a16:creationId xmlns:a16="http://schemas.microsoft.com/office/drawing/2014/main" id="{33B0216A-037B-4306-941E-EC0E446A2A37}"/>
              </a:ext>
            </a:extLst>
          </p:cNvPr>
          <p:cNvSpPr>
            <a:spLocks noChangeAspect="1"/>
          </p:cNvSpPr>
          <p:nvPr/>
        </p:nvSpPr>
        <p:spPr>
          <a:xfrm>
            <a:off x="8962229" y="3643654"/>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81" name="秦">
            <a:extLst>
              <a:ext uri="{FF2B5EF4-FFF2-40B4-BE49-F238E27FC236}">
                <a16:creationId xmlns:a16="http://schemas.microsoft.com/office/drawing/2014/main" id="{0614E1F5-4579-446B-869A-523F8CD2EB0A}"/>
              </a:ext>
            </a:extLst>
          </p:cNvPr>
          <p:cNvSpPr>
            <a:spLocks noChangeAspect="1"/>
          </p:cNvSpPr>
          <p:nvPr/>
        </p:nvSpPr>
        <p:spPr>
          <a:xfrm>
            <a:off x="8962229" y="3334886"/>
            <a:ext cx="294087" cy="294086"/>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72000" tIns="0" rIns="0" bIns="0" rtlCol="0" anchor="ctr" anchorCtr="1">
            <a:noAutofit/>
          </a:bodyPr>
          <a:lstStyle/>
          <a:p>
            <a:pPr algn="ctr"/>
            <a:endPar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sp>
        <p:nvSpPr>
          <p:cNvPr id="87" name="矩形 86">
            <a:extLst>
              <a:ext uri="{FF2B5EF4-FFF2-40B4-BE49-F238E27FC236}">
                <a16:creationId xmlns:a16="http://schemas.microsoft.com/office/drawing/2014/main" id="{5288BD8E-8462-4C5B-A28E-7139D60A536D}"/>
              </a:ext>
            </a:extLst>
          </p:cNvPr>
          <p:cNvSpPr/>
          <p:nvPr/>
        </p:nvSpPr>
        <p:spPr>
          <a:xfrm>
            <a:off x="9429119" y="2742883"/>
            <a:ext cx="1891933" cy="1997535"/>
          </a:xfrm>
          <a:prstGeom prst="rect">
            <a:avLst/>
          </a:prstGeom>
        </p:spPr>
        <p:txBody>
          <a:bodyPr wrap="square">
            <a:spAutoFit/>
          </a:bodyPr>
          <a:lstStyle/>
          <a:p>
            <a:pPr>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a:t>
            </a:r>
          </a:p>
        </p:txBody>
      </p:sp>
      <p:sp>
        <p:nvSpPr>
          <p:cNvPr id="92" name="文本框 91">
            <a:extLst>
              <a:ext uri="{FF2B5EF4-FFF2-40B4-BE49-F238E27FC236}">
                <a16:creationId xmlns:a16="http://schemas.microsoft.com/office/drawing/2014/main" id="{38996C99-9D1A-4C0A-A2EC-FF1D161C95D8}"/>
              </a:ext>
            </a:extLst>
          </p:cNvPr>
          <p:cNvSpPr txBox="1"/>
          <p:nvPr/>
        </p:nvSpPr>
        <p:spPr>
          <a:xfrm>
            <a:off x="8517939" y="1370615"/>
            <a:ext cx="2656496" cy="584775"/>
          </a:xfrm>
          <a:prstGeom prst="rect">
            <a:avLst/>
          </a:prstGeom>
          <a:noFill/>
        </p:spPr>
        <p:txBody>
          <a:bodyPr wrap="none" rtlCol="0">
            <a:spAutoFit/>
          </a:bodyPr>
          <a:lstStyle>
            <a:defPPr>
              <a:defRPr lang="zh-CN"/>
            </a:defPPr>
            <a:lvl1pPr algn="ctr">
              <a:defRPr sz="320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defRPr>
            </a:lvl1pPr>
          </a:lstStyle>
          <a:p>
            <a:r>
              <a:rPr lang="en-US" altLang="zh-CN" dirty="0"/>
              <a:t>···  </a:t>
            </a:r>
            <a:r>
              <a:rPr lang="zh-CN" altLang="en-US" dirty="0"/>
              <a:t>条件三  </a:t>
            </a:r>
            <a:r>
              <a:rPr lang="en-US" altLang="zh-CN" dirty="0"/>
              <a:t>···</a:t>
            </a:r>
          </a:p>
        </p:txBody>
      </p:sp>
      <p:sp>
        <p:nvSpPr>
          <p:cNvPr id="94" name="文本框 93">
            <a:extLst>
              <a:ext uri="{FF2B5EF4-FFF2-40B4-BE49-F238E27FC236}">
                <a16:creationId xmlns:a16="http://schemas.microsoft.com/office/drawing/2014/main" id="{27881EE5-77F8-4032-91B2-FEC902AA6773}"/>
              </a:ext>
            </a:extLst>
          </p:cNvPr>
          <p:cNvSpPr txBox="1"/>
          <p:nvPr/>
        </p:nvSpPr>
        <p:spPr>
          <a:xfrm>
            <a:off x="4804266" y="1370615"/>
            <a:ext cx="2656496" cy="584775"/>
          </a:xfrm>
          <a:prstGeom prst="rect">
            <a:avLst/>
          </a:prstGeom>
          <a:noFill/>
        </p:spPr>
        <p:txBody>
          <a:bodyPr wrap="none" rtlCol="0">
            <a:spAutoFit/>
          </a:bodyPr>
          <a:lstStyle>
            <a:defPPr>
              <a:defRPr lang="zh-CN"/>
            </a:defPPr>
            <a:lvl1pPr algn="ctr">
              <a:defRPr sz="320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defRPr>
            </a:lvl1pPr>
          </a:lstStyle>
          <a:p>
            <a:r>
              <a:rPr lang="en-US" altLang="zh-CN" dirty="0"/>
              <a:t>···  </a:t>
            </a:r>
            <a:r>
              <a:rPr lang="zh-CN" altLang="en-US" dirty="0"/>
              <a:t>条件二  </a:t>
            </a:r>
            <a:r>
              <a:rPr lang="en-US" altLang="zh-CN" dirty="0"/>
              <a:t>···</a:t>
            </a:r>
          </a:p>
        </p:txBody>
      </p:sp>
      <p:sp>
        <p:nvSpPr>
          <p:cNvPr id="96" name="图文框 95">
            <a:extLst>
              <a:ext uri="{FF2B5EF4-FFF2-40B4-BE49-F238E27FC236}">
                <a16:creationId xmlns:a16="http://schemas.microsoft.com/office/drawing/2014/main" id="{C5F9C41C-B366-41E5-8419-689C21A5F15A}"/>
              </a:ext>
            </a:extLst>
          </p:cNvPr>
          <p:cNvSpPr/>
          <p:nvPr/>
        </p:nvSpPr>
        <p:spPr>
          <a:xfrm>
            <a:off x="744907" y="2104571"/>
            <a:ext cx="3264070" cy="3249299"/>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7" name="图文框 96">
            <a:extLst>
              <a:ext uri="{FF2B5EF4-FFF2-40B4-BE49-F238E27FC236}">
                <a16:creationId xmlns:a16="http://schemas.microsoft.com/office/drawing/2014/main" id="{67E1B696-4F4F-4803-89D0-92497BA8F879}"/>
              </a:ext>
            </a:extLst>
          </p:cNvPr>
          <p:cNvSpPr/>
          <p:nvPr/>
        </p:nvSpPr>
        <p:spPr>
          <a:xfrm>
            <a:off x="4463965" y="2104571"/>
            <a:ext cx="3264070" cy="3249299"/>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8" name="图文框 97">
            <a:extLst>
              <a:ext uri="{FF2B5EF4-FFF2-40B4-BE49-F238E27FC236}">
                <a16:creationId xmlns:a16="http://schemas.microsoft.com/office/drawing/2014/main" id="{22FBC46A-AB85-4C26-8FF1-331C0F281715}"/>
              </a:ext>
            </a:extLst>
          </p:cNvPr>
          <p:cNvSpPr/>
          <p:nvPr/>
        </p:nvSpPr>
        <p:spPr>
          <a:xfrm>
            <a:off x="8183023" y="2104571"/>
            <a:ext cx="3264070" cy="3249299"/>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1597432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思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路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及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程</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grpSp>
        <p:nvGrpSpPr>
          <p:cNvPr id="156" name="组合 155">
            <a:extLst>
              <a:ext uri="{FF2B5EF4-FFF2-40B4-BE49-F238E27FC236}">
                <a16:creationId xmlns:a16="http://schemas.microsoft.com/office/drawing/2014/main" id="{7D087CA5-F062-491E-8B6B-EC33A9EDE7A8}"/>
              </a:ext>
            </a:extLst>
          </p:cNvPr>
          <p:cNvGrpSpPr/>
          <p:nvPr/>
        </p:nvGrpSpPr>
        <p:grpSpPr>
          <a:xfrm>
            <a:off x="266700" y="5466354"/>
            <a:ext cx="11743040" cy="985245"/>
            <a:chOff x="503407" y="5372481"/>
            <a:chExt cx="11269625" cy="629955"/>
          </a:xfrm>
        </p:grpSpPr>
        <p:grpSp>
          <p:nvGrpSpPr>
            <p:cNvPr id="44" name="张-17-组合-Group">
              <a:extLst>
                <a:ext uri="{FF2B5EF4-FFF2-40B4-BE49-F238E27FC236}">
                  <a16:creationId xmlns:a16="http://schemas.microsoft.com/office/drawing/2014/main" id="{C9456110-1F9D-4AB9-A5A3-17A8A01144DF}"/>
                </a:ext>
              </a:extLst>
            </p:cNvPr>
            <p:cNvGrpSpPr/>
            <p:nvPr/>
          </p:nvGrpSpPr>
          <p:grpSpPr>
            <a:xfrm>
              <a:off x="911225" y="5509161"/>
              <a:ext cx="10442575" cy="346002"/>
              <a:chOff x="874713" y="3126214"/>
              <a:chExt cx="10442575" cy="605572"/>
            </a:xfrm>
          </p:grpSpPr>
          <p:cxnSp>
            <p:nvCxnSpPr>
              <p:cNvPr id="45" name="张-17-1-连接符-Line">
                <a:extLst>
                  <a:ext uri="{FF2B5EF4-FFF2-40B4-BE49-F238E27FC236}">
                    <a16:creationId xmlns:a16="http://schemas.microsoft.com/office/drawing/2014/main" id="{4CEB9925-F3D0-44AD-A7DD-9DB54EB57ECA}"/>
                  </a:ext>
                </a:extLst>
              </p:cNvPr>
              <p:cNvCxnSpPr>
                <a:cxnSpLocks/>
              </p:cNvCxnSpPr>
              <p:nvPr/>
            </p:nvCxnSpPr>
            <p:spPr>
              <a:xfrm>
                <a:off x="874713"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46" name="张-17-2-连接符-Line">
                <a:extLst>
                  <a:ext uri="{FF2B5EF4-FFF2-40B4-BE49-F238E27FC236}">
                    <a16:creationId xmlns:a16="http://schemas.microsoft.com/office/drawing/2014/main" id="{B4D4A590-2E55-4567-97EE-19F158CA0F3C}"/>
                  </a:ext>
                </a:extLst>
              </p:cNvPr>
              <p:cNvCxnSpPr>
                <a:cxnSpLocks/>
              </p:cNvCxnSpPr>
              <p:nvPr/>
            </p:nvCxnSpPr>
            <p:spPr>
              <a:xfrm>
                <a:off x="99902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47" name="张-17-3-连接符-Line">
                <a:extLst>
                  <a:ext uri="{FF2B5EF4-FFF2-40B4-BE49-F238E27FC236}">
                    <a16:creationId xmlns:a16="http://schemas.microsoft.com/office/drawing/2014/main" id="{D3142F5E-A715-4AC0-814F-FA59EF93364D}"/>
                  </a:ext>
                </a:extLst>
              </p:cNvPr>
              <p:cNvCxnSpPr>
                <a:cxnSpLocks/>
              </p:cNvCxnSpPr>
              <p:nvPr/>
            </p:nvCxnSpPr>
            <p:spPr>
              <a:xfrm>
                <a:off x="112334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48" name="张-17-4-连接符-Line">
                <a:extLst>
                  <a:ext uri="{FF2B5EF4-FFF2-40B4-BE49-F238E27FC236}">
                    <a16:creationId xmlns:a16="http://schemas.microsoft.com/office/drawing/2014/main" id="{44DC04FF-502D-40FB-82EA-3505FE3A36EB}"/>
                  </a:ext>
                </a:extLst>
              </p:cNvPr>
              <p:cNvCxnSpPr>
                <a:cxnSpLocks/>
              </p:cNvCxnSpPr>
              <p:nvPr/>
            </p:nvCxnSpPr>
            <p:spPr>
              <a:xfrm>
                <a:off x="124766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49" name="张-17-5-连接符-Line">
                <a:extLst>
                  <a:ext uri="{FF2B5EF4-FFF2-40B4-BE49-F238E27FC236}">
                    <a16:creationId xmlns:a16="http://schemas.microsoft.com/office/drawing/2014/main" id="{047D36BA-4B15-42C7-A6C4-3E58492DCEF6}"/>
                  </a:ext>
                </a:extLst>
              </p:cNvPr>
              <p:cNvCxnSpPr>
                <a:cxnSpLocks/>
              </p:cNvCxnSpPr>
              <p:nvPr/>
            </p:nvCxnSpPr>
            <p:spPr>
              <a:xfrm>
                <a:off x="137197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0" name="张-17-6-连接符-Line">
                <a:extLst>
                  <a:ext uri="{FF2B5EF4-FFF2-40B4-BE49-F238E27FC236}">
                    <a16:creationId xmlns:a16="http://schemas.microsoft.com/office/drawing/2014/main" id="{2A9258BB-7688-4905-9EB4-4D4A02E54769}"/>
                  </a:ext>
                </a:extLst>
              </p:cNvPr>
              <p:cNvCxnSpPr>
                <a:cxnSpLocks/>
              </p:cNvCxnSpPr>
              <p:nvPr/>
            </p:nvCxnSpPr>
            <p:spPr>
              <a:xfrm>
                <a:off x="162060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1" name="张-17-7-连接符-Line">
                <a:extLst>
                  <a:ext uri="{FF2B5EF4-FFF2-40B4-BE49-F238E27FC236}">
                    <a16:creationId xmlns:a16="http://schemas.microsoft.com/office/drawing/2014/main" id="{7F12D0DD-9D84-446D-9B69-5FE85D146D3B}"/>
                  </a:ext>
                </a:extLst>
              </p:cNvPr>
              <p:cNvCxnSpPr>
                <a:cxnSpLocks/>
              </p:cNvCxnSpPr>
              <p:nvPr/>
            </p:nvCxnSpPr>
            <p:spPr>
              <a:xfrm>
                <a:off x="186924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2" name="张-17-8-连接符-Line">
                <a:extLst>
                  <a:ext uri="{FF2B5EF4-FFF2-40B4-BE49-F238E27FC236}">
                    <a16:creationId xmlns:a16="http://schemas.microsoft.com/office/drawing/2014/main" id="{2BFEBF86-CABA-48BB-A391-406DB9ACC988}"/>
                  </a:ext>
                </a:extLst>
              </p:cNvPr>
              <p:cNvCxnSpPr>
                <a:cxnSpLocks/>
              </p:cNvCxnSpPr>
              <p:nvPr/>
            </p:nvCxnSpPr>
            <p:spPr>
              <a:xfrm>
                <a:off x="149629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3" name="张-17-9-连接符-Line">
                <a:extLst>
                  <a:ext uri="{FF2B5EF4-FFF2-40B4-BE49-F238E27FC236}">
                    <a16:creationId xmlns:a16="http://schemas.microsoft.com/office/drawing/2014/main" id="{C09F487D-87C9-4BC2-8AAE-4A0FD237A1C1}"/>
                  </a:ext>
                </a:extLst>
              </p:cNvPr>
              <p:cNvCxnSpPr>
                <a:cxnSpLocks/>
              </p:cNvCxnSpPr>
              <p:nvPr/>
            </p:nvCxnSpPr>
            <p:spPr>
              <a:xfrm>
                <a:off x="174492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4" name="张-17-10-连接符-Line">
                <a:extLst>
                  <a:ext uri="{FF2B5EF4-FFF2-40B4-BE49-F238E27FC236}">
                    <a16:creationId xmlns:a16="http://schemas.microsoft.com/office/drawing/2014/main" id="{4B310EEB-61E1-4ED7-B0BE-06BF0443EA8B}"/>
                  </a:ext>
                </a:extLst>
              </p:cNvPr>
              <p:cNvCxnSpPr>
                <a:cxnSpLocks/>
              </p:cNvCxnSpPr>
              <p:nvPr/>
            </p:nvCxnSpPr>
            <p:spPr>
              <a:xfrm>
                <a:off x="199355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5" name="张-17-11-连接符-Line">
                <a:extLst>
                  <a:ext uri="{FF2B5EF4-FFF2-40B4-BE49-F238E27FC236}">
                    <a16:creationId xmlns:a16="http://schemas.microsoft.com/office/drawing/2014/main" id="{D7C676B0-F9F6-48C8-8622-BA507C7630C3}"/>
                  </a:ext>
                </a:extLst>
              </p:cNvPr>
              <p:cNvCxnSpPr>
                <a:cxnSpLocks/>
              </p:cNvCxnSpPr>
              <p:nvPr/>
            </p:nvCxnSpPr>
            <p:spPr>
              <a:xfrm>
                <a:off x="211787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6" name="张-17-12-连接符-Line">
                <a:extLst>
                  <a:ext uri="{FF2B5EF4-FFF2-40B4-BE49-F238E27FC236}">
                    <a16:creationId xmlns:a16="http://schemas.microsoft.com/office/drawing/2014/main" id="{536134F4-B022-4D00-8942-17F40282CFF3}"/>
                  </a:ext>
                </a:extLst>
              </p:cNvPr>
              <p:cNvCxnSpPr>
                <a:cxnSpLocks/>
              </p:cNvCxnSpPr>
              <p:nvPr/>
            </p:nvCxnSpPr>
            <p:spPr>
              <a:xfrm>
                <a:off x="224218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7" name="张-17-13-连接符-Line">
                <a:extLst>
                  <a:ext uri="{FF2B5EF4-FFF2-40B4-BE49-F238E27FC236}">
                    <a16:creationId xmlns:a16="http://schemas.microsoft.com/office/drawing/2014/main" id="{C315C06A-A0E3-47B9-8B68-830A1DC9BDA8}"/>
                  </a:ext>
                </a:extLst>
              </p:cNvPr>
              <p:cNvCxnSpPr>
                <a:cxnSpLocks/>
              </p:cNvCxnSpPr>
              <p:nvPr/>
            </p:nvCxnSpPr>
            <p:spPr>
              <a:xfrm>
                <a:off x="2366505"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8" name="张-17-14-连接符-Line">
                <a:extLst>
                  <a:ext uri="{FF2B5EF4-FFF2-40B4-BE49-F238E27FC236}">
                    <a16:creationId xmlns:a16="http://schemas.microsoft.com/office/drawing/2014/main" id="{F0D47A19-8030-43B2-A1F7-2C8411986576}"/>
                  </a:ext>
                </a:extLst>
              </p:cNvPr>
              <p:cNvCxnSpPr>
                <a:cxnSpLocks/>
              </p:cNvCxnSpPr>
              <p:nvPr/>
            </p:nvCxnSpPr>
            <p:spPr>
              <a:xfrm>
                <a:off x="249082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59" name="张-17-15-连接符-Line">
                <a:extLst>
                  <a:ext uri="{FF2B5EF4-FFF2-40B4-BE49-F238E27FC236}">
                    <a16:creationId xmlns:a16="http://schemas.microsoft.com/office/drawing/2014/main" id="{DBBB9B39-80F7-4654-8ACD-2D8BA5CF193C}"/>
                  </a:ext>
                </a:extLst>
              </p:cNvPr>
              <p:cNvCxnSpPr>
                <a:cxnSpLocks/>
              </p:cNvCxnSpPr>
              <p:nvPr/>
            </p:nvCxnSpPr>
            <p:spPr>
              <a:xfrm>
                <a:off x="261513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0" name="张-17-16-连接符-Line">
                <a:extLst>
                  <a:ext uri="{FF2B5EF4-FFF2-40B4-BE49-F238E27FC236}">
                    <a16:creationId xmlns:a16="http://schemas.microsoft.com/office/drawing/2014/main" id="{ADDCCE24-D2E4-4861-A2FB-71E6A391909B}"/>
                  </a:ext>
                </a:extLst>
              </p:cNvPr>
              <p:cNvCxnSpPr>
                <a:cxnSpLocks/>
              </p:cNvCxnSpPr>
              <p:nvPr/>
            </p:nvCxnSpPr>
            <p:spPr>
              <a:xfrm>
                <a:off x="273945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1" name="张-17-17-连接符-Line">
                <a:extLst>
                  <a:ext uri="{FF2B5EF4-FFF2-40B4-BE49-F238E27FC236}">
                    <a16:creationId xmlns:a16="http://schemas.microsoft.com/office/drawing/2014/main" id="{2D7EB6E0-F092-4680-B8B1-6F5AC9D38C39}"/>
                  </a:ext>
                </a:extLst>
              </p:cNvPr>
              <p:cNvCxnSpPr>
                <a:cxnSpLocks/>
              </p:cNvCxnSpPr>
              <p:nvPr/>
            </p:nvCxnSpPr>
            <p:spPr>
              <a:xfrm>
                <a:off x="286376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2" name="张-17-18-连接符-Line">
                <a:extLst>
                  <a:ext uri="{FF2B5EF4-FFF2-40B4-BE49-F238E27FC236}">
                    <a16:creationId xmlns:a16="http://schemas.microsoft.com/office/drawing/2014/main" id="{E31096DF-8132-4162-8274-CC34E869B2D1}"/>
                  </a:ext>
                </a:extLst>
              </p:cNvPr>
              <p:cNvCxnSpPr>
                <a:cxnSpLocks/>
              </p:cNvCxnSpPr>
              <p:nvPr/>
            </p:nvCxnSpPr>
            <p:spPr>
              <a:xfrm>
                <a:off x="298808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3" name="张-17-19-连接符-Line">
                <a:extLst>
                  <a:ext uri="{FF2B5EF4-FFF2-40B4-BE49-F238E27FC236}">
                    <a16:creationId xmlns:a16="http://schemas.microsoft.com/office/drawing/2014/main" id="{014E9C6C-22F3-44B5-939C-5F6614E0F270}"/>
                  </a:ext>
                </a:extLst>
              </p:cNvPr>
              <p:cNvCxnSpPr>
                <a:cxnSpLocks/>
              </p:cNvCxnSpPr>
              <p:nvPr/>
            </p:nvCxnSpPr>
            <p:spPr>
              <a:xfrm>
                <a:off x="311240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4" name="张-17-20-连接符-Line">
                <a:extLst>
                  <a:ext uri="{FF2B5EF4-FFF2-40B4-BE49-F238E27FC236}">
                    <a16:creationId xmlns:a16="http://schemas.microsoft.com/office/drawing/2014/main" id="{AF83D192-EF13-4073-A20F-B8ECB0778506}"/>
                  </a:ext>
                </a:extLst>
              </p:cNvPr>
              <p:cNvCxnSpPr>
                <a:cxnSpLocks/>
              </p:cNvCxnSpPr>
              <p:nvPr/>
            </p:nvCxnSpPr>
            <p:spPr>
              <a:xfrm>
                <a:off x="323671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5" name="张-17-21-连接符-Line">
                <a:extLst>
                  <a:ext uri="{FF2B5EF4-FFF2-40B4-BE49-F238E27FC236}">
                    <a16:creationId xmlns:a16="http://schemas.microsoft.com/office/drawing/2014/main" id="{EFDDC845-80E6-466B-8CC7-6EAEA740F80D}"/>
                  </a:ext>
                </a:extLst>
              </p:cNvPr>
              <p:cNvCxnSpPr>
                <a:cxnSpLocks/>
              </p:cNvCxnSpPr>
              <p:nvPr/>
            </p:nvCxnSpPr>
            <p:spPr>
              <a:xfrm>
                <a:off x="336103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6" name="张-17-22-连接符-Line">
                <a:extLst>
                  <a:ext uri="{FF2B5EF4-FFF2-40B4-BE49-F238E27FC236}">
                    <a16:creationId xmlns:a16="http://schemas.microsoft.com/office/drawing/2014/main" id="{E25A8B72-041A-4388-B84F-9361C1DE2CD1}"/>
                  </a:ext>
                </a:extLst>
              </p:cNvPr>
              <p:cNvCxnSpPr>
                <a:cxnSpLocks/>
              </p:cNvCxnSpPr>
              <p:nvPr/>
            </p:nvCxnSpPr>
            <p:spPr>
              <a:xfrm>
                <a:off x="348534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7" name="张-17-23-连接符-Line">
                <a:extLst>
                  <a:ext uri="{FF2B5EF4-FFF2-40B4-BE49-F238E27FC236}">
                    <a16:creationId xmlns:a16="http://schemas.microsoft.com/office/drawing/2014/main" id="{67248708-C17E-4167-A4A3-324345921B1A}"/>
                  </a:ext>
                </a:extLst>
              </p:cNvPr>
              <p:cNvCxnSpPr>
                <a:cxnSpLocks/>
              </p:cNvCxnSpPr>
              <p:nvPr/>
            </p:nvCxnSpPr>
            <p:spPr>
              <a:xfrm>
                <a:off x="360966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8" name="张-17-24-连接符-Line">
                <a:extLst>
                  <a:ext uri="{FF2B5EF4-FFF2-40B4-BE49-F238E27FC236}">
                    <a16:creationId xmlns:a16="http://schemas.microsoft.com/office/drawing/2014/main" id="{7708F286-C6BC-41BF-86F3-A14C7420CFF0}"/>
                  </a:ext>
                </a:extLst>
              </p:cNvPr>
              <p:cNvCxnSpPr>
                <a:cxnSpLocks/>
              </p:cNvCxnSpPr>
              <p:nvPr/>
            </p:nvCxnSpPr>
            <p:spPr>
              <a:xfrm>
                <a:off x="373398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69" name="张-17-25-连接符-Line">
                <a:extLst>
                  <a:ext uri="{FF2B5EF4-FFF2-40B4-BE49-F238E27FC236}">
                    <a16:creationId xmlns:a16="http://schemas.microsoft.com/office/drawing/2014/main" id="{2CCF3D9D-75B4-4C1B-9E00-ACE654155D5B}"/>
                  </a:ext>
                </a:extLst>
              </p:cNvPr>
              <p:cNvCxnSpPr>
                <a:cxnSpLocks/>
              </p:cNvCxnSpPr>
              <p:nvPr/>
            </p:nvCxnSpPr>
            <p:spPr>
              <a:xfrm>
                <a:off x="3858297"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0" name="张-17-26-连接符-Line">
                <a:extLst>
                  <a:ext uri="{FF2B5EF4-FFF2-40B4-BE49-F238E27FC236}">
                    <a16:creationId xmlns:a16="http://schemas.microsoft.com/office/drawing/2014/main" id="{C2650C34-D639-4DB5-A668-4A586F5FC830}"/>
                  </a:ext>
                </a:extLst>
              </p:cNvPr>
              <p:cNvCxnSpPr>
                <a:cxnSpLocks/>
              </p:cNvCxnSpPr>
              <p:nvPr/>
            </p:nvCxnSpPr>
            <p:spPr>
              <a:xfrm>
                <a:off x="398261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1" name="张-17-27-连接符-Line">
                <a:extLst>
                  <a:ext uri="{FF2B5EF4-FFF2-40B4-BE49-F238E27FC236}">
                    <a16:creationId xmlns:a16="http://schemas.microsoft.com/office/drawing/2014/main" id="{17259C39-EF0A-49D2-ACFB-025FDDBA85FA}"/>
                  </a:ext>
                </a:extLst>
              </p:cNvPr>
              <p:cNvCxnSpPr>
                <a:cxnSpLocks/>
              </p:cNvCxnSpPr>
              <p:nvPr/>
            </p:nvCxnSpPr>
            <p:spPr>
              <a:xfrm>
                <a:off x="410692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2" name="张-17-28-连接符-Line">
                <a:extLst>
                  <a:ext uri="{FF2B5EF4-FFF2-40B4-BE49-F238E27FC236}">
                    <a16:creationId xmlns:a16="http://schemas.microsoft.com/office/drawing/2014/main" id="{FD874424-C080-42C0-84D8-1B3EDE219874}"/>
                  </a:ext>
                </a:extLst>
              </p:cNvPr>
              <p:cNvCxnSpPr>
                <a:cxnSpLocks/>
              </p:cNvCxnSpPr>
              <p:nvPr/>
            </p:nvCxnSpPr>
            <p:spPr>
              <a:xfrm>
                <a:off x="423124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3" name="张-17-29-连接符-Line">
                <a:extLst>
                  <a:ext uri="{FF2B5EF4-FFF2-40B4-BE49-F238E27FC236}">
                    <a16:creationId xmlns:a16="http://schemas.microsoft.com/office/drawing/2014/main" id="{0D3A4ACC-DB58-4F2F-B224-355A96DADCBC}"/>
                  </a:ext>
                </a:extLst>
              </p:cNvPr>
              <p:cNvCxnSpPr>
                <a:cxnSpLocks/>
              </p:cNvCxnSpPr>
              <p:nvPr/>
            </p:nvCxnSpPr>
            <p:spPr>
              <a:xfrm>
                <a:off x="435556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4" name="张-17-30-连接符-Line">
                <a:extLst>
                  <a:ext uri="{FF2B5EF4-FFF2-40B4-BE49-F238E27FC236}">
                    <a16:creationId xmlns:a16="http://schemas.microsoft.com/office/drawing/2014/main" id="{5C80EBB6-17B5-4DED-9446-1D885DFAD972}"/>
                  </a:ext>
                </a:extLst>
              </p:cNvPr>
              <p:cNvCxnSpPr>
                <a:cxnSpLocks/>
              </p:cNvCxnSpPr>
              <p:nvPr/>
            </p:nvCxnSpPr>
            <p:spPr>
              <a:xfrm>
                <a:off x="447987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5" name="张-17-31-连接符-Line">
                <a:extLst>
                  <a:ext uri="{FF2B5EF4-FFF2-40B4-BE49-F238E27FC236}">
                    <a16:creationId xmlns:a16="http://schemas.microsoft.com/office/drawing/2014/main" id="{75A3B547-E616-41BE-BD4F-1D9E091E2C4E}"/>
                  </a:ext>
                </a:extLst>
              </p:cNvPr>
              <p:cNvCxnSpPr>
                <a:cxnSpLocks/>
              </p:cNvCxnSpPr>
              <p:nvPr/>
            </p:nvCxnSpPr>
            <p:spPr>
              <a:xfrm>
                <a:off x="460419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6" name="张-17-32-连接符-Line">
                <a:extLst>
                  <a:ext uri="{FF2B5EF4-FFF2-40B4-BE49-F238E27FC236}">
                    <a16:creationId xmlns:a16="http://schemas.microsoft.com/office/drawing/2014/main" id="{D9B1C284-DD06-439B-9C53-0460B557ED3C}"/>
                  </a:ext>
                </a:extLst>
              </p:cNvPr>
              <p:cNvCxnSpPr>
                <a:cxnSpLocks/>
              </p:cNvCxnSpPr>
              <p:nvPr/>
            </p:nvCxnSpPr>
            <p:spPr>
              <a:xfrm>
                <a:off x="472850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7" name="张-17-33-连接符-Line">
                <a:extLst>
                  <a:ext uri="{FF2B5EF4-FFF2-40B4-BE49-F238E27FC236}">
                    <a16:creationId xmlns:a16="http://schemas.microsoft.com/office/drawing/2014/main" id="{F3E4AF99-588E-496A-9561-DAD6EAE9DD85}"/>
                  </a:ext>
                </a:extLst>
              </p:cNvPr>
              <p:cNvCxnSpPr>
                <a:cxnSpLocks/>
              </p:cNvCxnSpPr>
              <p:nvPr/>
            </p:nvCxnSpPr>
            <p:spPr>
              <a:xfrm>
                <a:off x="485282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8" name="张-17-34-连接符-Line">
                <a:extLst>
                  <a:ext uri="{FF2B5EF4-FFF2-40B4-BE49-F238E27FC236}">
                    <a16:creationId xmlns:a16="http://schemas.microsoft.com/office/drawing/2014/main" id="{CCBC0767-CB91-4085-87A1-0CA06C5616D4}"/>
                  </a:ext>
                </a:extLst>
              </p:cNvPr>
              <p:cNvCxnSpPr>
                <a:cxnSpLocks/>
              </p:cNvCxnSpPr>
              <p:nvPr/>
            </p:nvCxnSpPr>
            <p:spPr>
              <a:xfrm>
                <a:off x="497714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79" name="张-17-35-连接符-Line">
                <a:extLst>
                  <a:ext uri="{FF2B5EF4-FFF2-40B4-BE49-F238E27FC236}">
                    <a16:creationId xmlns:a16="http://schemas.microsoft.com/office/drawing/2014/main" id="{88E1CB0B-6349-49B4-859D-C133CB6DA6DA}"/>
                  </a:ext>
                </a:extLst>
              </p:cNvPr>
              <p:cNvCxnSpPr>
                <a:cxnSpLocks/>
              </p:cNvCxnSpPr>
              <p:nvPr/>
            </p:nvCxnSpPr>
            <p:spPr>
              <a:xfrm>
                <a:off x="510145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0" name="张-17-36-连接符-Line">
                <a:extLst>
                  <a:ext uri="{FF2B5EF4-FFF2-40B4-BE49-F238E27FC236}">
                    <a16:creationId xmlns:a16="http://schemas.microsoft.com/office/drawing/2014/main" id="{609720E4-826C-41FE-A6DD-A25EA54FC23E}"/>
                  </a:ext>
                </a:extLst>
              </p:cNvPr>
              <p:cNvCxnSpPr>
                <a:cxnSpLocks/>
              </p:cNvCxnSpPr>
              <p:nvPr/>
            </p:nvCxnSpPr>
            <p:spPr>
              <a:xfrm>
                <a:off x="522577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1" name="张-17-37-连接符-Line">
                <a:extLst>
                  <a:ext uri="{FF2B5EF4-FFF2-40B4-BE49-F238E27FC236}">
                    <a16:creationId xmlns:a16="http://schemas.microsoft.com/office/drawing/2014/main" id="{66BD2207-CD8D-4838-8447-E8B54EA26D5D}"/>
                  </a:ext>
                </a:extLst>
              </p:cNvPr>
              <p:cNvCxnSpPr>
                <a:cxnSpLocks/>
              </p:cNvCxnSpPr>
              <p:nvPr/>
            </p:nvCxnSpPr>
            <p:spPr>
              <a:xfrm>
                <a:off x="5350089"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2" name="张-17-38-连接符-Line">
                <a:extLst>
                  <a:ext uri="{FF2B5EF4-FFF2-40B4-BE49-F238E27FC236}">
                    <a16:creationId xmlns:a16="http://schemas.microsoft.com/office/drawing/2014/main" id="{A9D59CEA-95E4-43B8-AFC9-F5F37CA246DB}"/>
                  </a:ext>
                </a:extLst>
              </p:cNvPr>
              <p:cNvCxnSpPr>
                <a:cxnSpLocks/>
              </p:cNvCxnSpPr>
              <p:nvPr/>
            </p:nvCxnSpPr>
            <p:spPr>
              <a:xfrm>
                <a:off x="547440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3" name="张-17-39-连接符-Line">
                <a:extLst>
                  <a:ext uri="{FF2B5EF4-FFF2-40B4-BE49-F238E27FC236}">
                    <a16:creationId xmlns:a16="http://schemas.microsoft.com/office/drawing/2014/main" id="{C8299591-AB9C-42F1-A103-E2F9A3CF645C}"/>
                  </a:ext>
                </a:extLst>
              </p:cNvPr>
              <p:cNvCxnSpPr>
                <a:cxnSpLocks/>
              </p:cNvCxnSpPr>
              <p:nvPr/>
            </p:nvCxnSpPr>
            <p:spPr>
              <a:xfrm>
                <a:off x="559872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4" name="张-17-40-连接符-Line">
                <a:extLst>
                  <a:ext uri="{FF2B5EF4-FFF2-40B4-BE49-F238E27FC236}">
                    <a16:creationId xmlns:a16="http://schemas.microsoft.com/office/drawing/2014/main" id="{E36034FB-283B-470D-B397-709AB4D5ED20}"/>
                  </a:ext>
                </a:extLst>
              </p:cNvPr>
              <p:cNvCxnSpPr>
                <a:cxnSpLocks/>
              </p:cNvCxnSpPr>
              <p:nvPr/>
            </p:nvCxnSpPr>
            <p:spPr>
              <a:xfrm>
                <a:off x="572303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5" name="张-17-41-连接符-Line">
                <a:extLst>
                  <a:ext uri="{FF2B5EF4-FFF2-40B4-BE49-F238E27FC236}">
                    <a16:creationId xmlns:a16="http://schemas.microsoft.com/office/drawing/2014/main" id="{72EC8398-715B-4BD2-A4BB-4F1CCACBCA0E}"/>
                  </a:ext>
                </a:extLst>
              </p:cNvPr>
              <p:cNvCxnSpPr>
                <a:cxnSpLocks/>
              </p:cNvCxnSpPr>
              <p:nvPr/>
            </p:nvCxnSpPr>
            <p:spPr>
              <a:xfrm>
                <a:off x="584735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6" name="张-17-42-连接符-Line">
                <a:extLst>
                  <a:ext uri="{FF2B5EF4-FFF2-40B4-BE49-F238E27FC236}">
                    <a16:creationId xmlns:a16="http://schemas.microsoft.com/office/drawing/2014/main" id="{CB4C2FDA-E439-48D2-B852-284C98D593C0}"/>
                  </a:ext>
                </a:extLst>
              </p:cNvPr>
              <p:cNvCxnSpPr>
                <a:cxnSpLocks/>
              </p:cNvCxnSpPr>
              <p:nvPr/>
            </p:nvCxnSpPr>
            <p:spPr>
              <a:xfrm>
                <a:off x="597166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7" name="张-17-43-连接符-Line">
                <a:extLst>
                  <a:ext uri="{FF2B5EF4-FFF2-40B4-BE49-F238E27FC236}">
                    <a16:creationId xmlns:a16="http://schemas.microsoft.com/office/drawing/2014/main" id="{72FB81F1-C6A7-4237-94F3-59B559079FCF}"/>
                  </a:ext>
                </a:extLst>
              </p:cNvPr>
              <p:cNvCxnSpPr>
                <a:cxnSpLocks/>
              </p:cNvCxnSpPr>
              <p:nvPr/>
            </p:nvCxnSpPr>
            <p:spPr>
              <a:xfrm>
                <a:off x="609598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8" name="张-17-44-连接符-Line">
                <a:extLst>
                  <a:ext uri="{FF2B5EF4-FFF2-40B4-BE49-F238E27FC236}">
                    <a16:creationId xmlns:a16="http://schemas.microsoft.com/office/drawing/2014/main" id="{7B8A707A-25BF-47D4-90FE-88101243F8AF}"/>
                  </a:ext>
                </a:extLst>
              </p:cNvPr>
              <p:cNvCxnSpPr>
                <a:cxnSpLocks/>
              </p:cNvCxnSpPr>
              <p:nvPr/>
            </p:nvCxnSpPr>
            <p:spPr>
              <a:xfrm>
                <a:off x="622030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89" name="张-17-45-连接符-Line">
                <a:extLst>
                  <a:ext uri="{FF2B5EF4-FFF2-40B4-BE49-F238E27FC236}">
                    <a16:creationId xmlns:a16="http://schemas.microsoft.com/office/drawing/2014/main" id="{35CE795D-B6FB-4AC3-BAE8-49735C8860EA}"/>
                  </a:ext>
                </a:extLst>
              </p:cNvPr>
              <p:cNvCxnSpPr>
                <a:cxnSpLocks/>
              </p:cNvCxnSpPr>
              <p:nvPr/>
            </p:nvCxnSpPr>
            <p:spPr>
              <a:xfrm>
                <a:off x="634461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0" name="张-17-46-连接符-Line">
                <a:extLst>
                  <a:ext uri="{FF2B5EF4-FFF2-40B4-BE49-F238E27FC236}">
                    <a16:creationId xmlns:a16="http://schemas.microsoft.com/office/drawing/2014/main" id="{00E3EE43-0256-443F-B330-6BDD2FE90D42}"/>
                  </a:ext>
                </a:extLst>
              </p:cNvPr>
              <p:cNvCxnSpPr>
                <a:cxnSpLocks/>
              </p:cNvCxnSpPr>
              <p:nvPr/>
            </p:nvCxnSpPr>
            <p:spPr>
              <a:xfrm>
                <a:off x="646893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1" name="张-17-47-连接符-Line">
                <a:extLst>
                  <a:ext uri="{FF2B5EF4-FFF2-40B4-BE49-F238E27FC236}">
                    <a16:creationId xmlns:a16="http://schemas.microsoft.com/office/drawing/2014/main" id="{DFB87971-D2FF-47F3-8A6D-AB8877599428}"/>
                  </a:ext>
                </a:extLst>
              </p:cNvPr>
              <p:cNvCxnSpPr>
                <a:cxnSpLocks/>
              </p:cNvCxnSpPr>
              <p:nvPr/>
            </p:nvCxnSpPr>
            <p:spPr>
              <a:xfrm>
                <a:off x="659324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2" name="张-17-48-连接符-Line">
                <a:extLst>
                  <a:ext uri="{FF2B5EF4-FFF2-40B4-BE49-F238E27FC236}">
                    <a16:creationId xmlns:a16="http://schemas.microsoft.com/office/drawing/2014/main" id="{CC3F9BBA-1244-4CC3-9B55-19E7EA8CB49F}"/>
                  </a:ext>
                </a:extLst>
              </p:cNvPr>
              <p:cNvCxnSpPr>
                <a:cxnSpLocks/>
              </p:cNvCxnSpPr>
              <p:nvPr/>
            </p:nvCxnSpPr>
            <p:spPr>
              <a:xfrm>
                <a:off x="671756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3" name="张-17-49-连接符-Line">
                <a:extLst>
                  <a:ext uri="{FF2B5EF4-FFF2-40B4-BE49-F238E27FC236}">
                    <a16:creationId xmlns:a16="http://schemas.microsoft.com/office/drawing/2014/main" id="{4FA4205E-7BC4-4FF7-ACE6-59A36AC822E3}"/>
                  </a:ext>
                </a:extLst>
              </p:cNvPr>
              <p:cNvCxnSpPr>
                <a:cxnSpLocks/>
              </p:cNvCxnSpPr>
              <p:nvPr/>
            </p:nvCxnSpPr>
            <p:spPr>
              <a:xfrm>
                <a:off x="6841881"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4" name="张-17-50-连接符-Line">
                <a:extLst>
                  <a:ext uri="{FF2B5EF4-FFF2-40B4-BE49-F238E27FC236}">
                    <a16:creationId xmlns:a16="http://schemas.microsoft.com/office/drawing/2014/main" id="{22EC6DD7-2DFA-4FC8-9AAA-ADA63AEF656F}"/>
                  </a:ext>
                </a:extLst>
              </p:cNvPr>
              <p:cNvCxnSpPr>
                <a:cxnSpLocks/>
              </p:cNvCxnSpPr>
              <p:nvPr/>
            </p:nvCxnSpPr>
            <p:spPr>
              <a:xfrm>
                <a:off x="696619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5" name="张-17-51-连接符-Line">
                <a:extLst>
                  <a:ext uri="{FF2B5EF4-FFF2-40B4-BE49-F238E27FC236}">
                    <a16:creationId xmlns:a16="http://schemas.microsoft.com/office/drawing/2014/main" id="{A2681E23-5734-416C-AF6E-7A6F9456B786}"/>
                  </a:ext>
                </a:extLst>
              </p:cNvPr>
              <p:cNvCxnSpPr>
                <a:cxnSpLocks/>
              </p:cNvCxnSpPr>
              <p:nvPr/>
            </p:nvCxnSpPr>
            <p:spPr>
              <a:xfrm>
                <a:off x="709051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6" name="张-17-52-连接符-Line">
                <a:extLst>
                  <a:ext uri="{FF2B5EF4-FFF2-40B4-BE49-F238E27FC236}">
                    <a16:creationId xmlns:a16="http://schemas.microsoft.com/office/drawing/2014/main" id="{A8798CA4-904E-4C80-B9FC-78D3B986E196}"/>
                  </a:ext>
                </a:extLst>
              </p:cNvPr>
              <p:cNvCxnSpPr>
                <a:cxnSpLocks/>
              </p:cNvCxnSpPr>
              <p:nvPr/>
            </p:nvCxnSpPr>
            <p:spPr>
              <a:xfrm>
                <a:off x="721482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7" name="张-17-53-连接符-Line">
                <a:extLst>
                  <a:ext uri="{FF2B5EF4-FFF2-40B4-BE49-F238E27FC236}">
                    <a16:creationId xmlns:a16="http://schemas.microsoft.com/office/drawing/2014/main" id="{150D78C3-6EA7-48B9-9FF1-340D0A7D19DE}"/>
                  </a:ext>
                </a:extLst>
              </p:cNvPr>
              <p:cNvCxnSpPr>
                <a:cxnSpLocks/>
              </p:cNvCxnSpPr>
              <p:nvPr/>
            </p:nvCxnSpPr>
            <p:spPr>
              <a:xfrm>
                <a:off x="733914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8" name="张-17-54-连接符-Line">
                <a:extLst>
                  <a:ext uri="{FF2B5EF4-FFF2-40B4-BE49-F238E27FC236}">
                    <a16:creationId xmlns:a16="http://schemas.microsoft.com/office/drawing/2014/main" id="{D86327AE-9271-4D43-AD37-F2F8CB33F843}"/>
                  </a:ext>
                </a:extLst>
              </p:cNvPr>
              <p:cNvCxnSpPr>
                <a:cxnSpLocks/>
              </p:cNvCxnSpPr>
              <p:nvPr/>
            </p:nvCxnSpPr>
            <p:spPr>
              <a:xfrm>
                <a:off x="746346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99" name="张-17-55-连接符-Line">
                <a:extLst>
                  <a:ext uri="{FF2B5EF4-FFF2-40B4-BE49-F238E27FC236}">
                    <a16:creationId xmlns:a16="http://schemas.microsoft.com/office/drawing/2014/main" id="{8382D323-7EC6-4EDB-B0A0-B67053139E6E}"/>
                  </a:ext>
                </a:extLst>
              </p:cNvPr>
              <p:cNvCxnSpPr>
                <a:cxnSpLocks/>
              </p:cNvCxnSpPr>
              <p:nvPr/>
            </p:nvCxnSpPr>
            <p:spPr>
              <a:xfrm>
                <a:off x="758777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0" name="张-17-56-连接符-Line">
                <a:extLst>
                  <a:ext uri="{FF2B5EF4-FFF2-40B4-BE49-F238E27FC236}">
                    <a16:creationId xmlns:a16="http://schemas.microsoft.com/office/drawing/2014/main" id="{1FF3B9DD-A1BB-4DC1-8CD4-D04B34A31352}"/>
                  </a:ext>
                </a:extLst>
              </p:cNvPr>
              <p:cNvCxnSpPr>
                <a:cxnSpLocks/>
              </p:cNvCxnSpPr>
              <p:nvPr/>
            </p:nvCxnSpPr>
            <p:spPr>
              <a:xfrm>
                <a:off x="771209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1" name="张-17-57-连接符-Line">
                <a:extLst>
                  <a:ext uri="{FF2B5EF4-FFF2-40B4-BE49-F238E27FC236}">
                    <a16:creationId xmlns:a16="http://schemas.microsoft.com/office/drawing/2014/main" id="{6C6594B0-0D36-495E-98CB-EE39AF6B3F8C}"/>
                  </a:ext>
                </a:extLst>
              </p:cNvPr>
              <p:cNvCxnSpPr>
                <a:cxnSpLocks/>
              </p:cNvCxnSpPr>
              <p:nvPr/>
            </p:nvCxnSpPr>
            <p:spPr>
              <a:xfrm>
                <a:off x="783640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2" name="张-17-58-连接符-Line">
                <a:extLst>
                  <a:ext uri="{FF2B5EF4-FFF2-40B4-BE49-F238E27FC236}">
                    <a16:creationId xmlns:a16="http://schemas.microsoft.com/office/drawing/2014/main" id="{3C3C35ED-4FCA-42B9-8571-A3A80CCC6323}"/>
                  </a:ext>
                </a:extLst>
              </p:cNvPr>
              <p:cNvCxnSpPr>
                <a:cxnSpLocks/>
              </p:cNvCxnSpPr>
              <p:nvPr/>
            </p:nvCxnSpPr>
            <p:spPr>
              <a:xfrm>
                <a:off x="796072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3" name="张-17-59-连接符-Line">
                <a:extLst>
                  <a:ext uri="{FF2B5EF4-FFF2-40B4-BE49-F238E27FC236}">
                    <a16:creationId xmlns:a16="http://schemas.microsoft.com/office/drawing/2014/main" id="{ECE2C5B2-6E25-4CD2-AB85-3342150CBF50}"/>
                  </a:ext>
                </a:extLst>
              </p:cNvPr>
              <p:cNvCxnSpPr>
                <a:cxnSpLocks/>
              </p:cNvCxnSpPr>
              <p:nvPr/>
            </p:nvCxnSpPr>
            <p:spPr>
              <a:xfrm>
                <a:off x="808504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4" name="张-17-60-连接符-Line">
                <a:extLst>
                  <a:ext uri="{FF2B5EF4-FFF2-40B4-BE49-F238E27FC236}">
                    <a16:creationId xmlns:a16="http://schemas.microsoft.com/office/drawing/2014/main" id="{78FAA2B9-9480-48A5-A10B-743AFBD9D7C6}"/>
                  </a:ext>
                </a:extLst>
              </p:cNvPr>
              <p:cNvCxnSpPr>
                <a:cxnSpLocks/>
              </p:cNvCxnSpPr>
              <p:nvPr/>
            </p:nvCxnSpPr>
            <p:spPr>
              <a:xfrm>
                <a:off x="820935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5" name="张-17-61-连接符-Line">
                <a:extLst>
                  <a:ext uri="{FF2B5EF4-FFF2-40B4-BE49-F238E27FC236}">
                    <a16:creationId xmlns:a16="http://schemas.microsoft.com/office/drawing/2014/main" id="{A8A6DFEC-9F60-4462-811A-461AC5F0EDA6}"/>
                  </a:ext>
                </a:extLst>
              </p:cNvPr>
              <p:cNvCxnSpPr>
                <a:cxnSpLocks/>
              </p:cNvCxnSpPr>
              <p:nvPr/>
            </p:nvCxnSpPr>
            <p:spPr>
              <a:xfrm>
                <a:off x="8333673"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6" name="张-17-62-连接符-Line">
                <a:extLst>
                  <a:ext uri="{FF2B5EF4-FFF2-40B4-BE49-F238E27FC236}">
                    <a16:creationId xmlns:a16="http://schemas.microsoft.com/office/drawing/2014/main" id="{817E22F0-2627-4466-A653-082DF59618B3}"/>
                  </a:ext>
                </a:extLst>
              </p:cNvPr>
              <p:cNvCxnSpPr>
                <a:cxnSpLocks/>
              </p:cNvCxnSpPr>
              <p:nvPr/>
            </p:nvCxnSpPr>
            <p:spPr>
              <a:xfrm>
                <a:off x="845798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7" name="张-17-63-连接符-Line">
                <a:extLst>
                  <a:ext uri="{FF2B5EF4-FFF2-40B4-BE49-F238E27FC236}">
                    <a16:creationId xmlns:a16="http://schemas.microsoft.com/office/drawing/2014/main" id="{0DCB86E4-2FC1-4E2A-8DE3-623D2A8FF937}"/>
                  </a:ext>
                </a:extLst>
              </p:cNvPr>
              <p:cNvCxnSpPr>
                <a:cxnSpLocks/>
              </p:cNvCxnSpPr>
              <p:nvPr/>
            </p:nvCxnSpPr>
            <p:spPr>
              <a:xfrm>
                <a:off x="858230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8" name="张-17-64-连接符-Line">
                <a:extLst>
                  <a:ext uri="{FF2B5EF4-FFF2-40B4-BE49-F238E27FC236}">
                    <a16:creationId xmlns:a16="http://schemas.microsoft.com/office/drawing/2014/main" id="{8A741A15-CF5E-465C-BA70-710B932695A9}"/>
                  </a:ext>
                </a:extLst>
              </p:cNvPr>
              <p:cNvCxnSpPr>
                <a:cxnSpLocks/>
              </p:cNvCxnSpPr>
              <p:nvPr/>
            </p:nvCxnSpPr>
            <p:spPr>
              <a:xfrm>
                <a:off x="870662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09" name="张-17-65-连接符-Line">
                <a:extLst>
                  <a:ext uri="{FF2B5EF4-FFF2-40B4-BE49-F238E27FC236}">
                    <a16:creationId xmlns:a16="http://schemas.microsoft.com/office/drawing/2014/main" id="{BE806BDE-5A64-4C72-8266-2207F03C2216}"/>
                  </a:ext>
                </a:extLst>
              </p:cNvPr>
              <p:cNvCxnSpPr>
                <a:cxnSpLocks/>
              </p:cNvCxnSpPr>
              <p:nvPr/>
            </p:nvCxnSpPr>
            <p:spPr>
              <a:xfrm>
                <a:off x="883093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0" name="张-17-66-连接符-Line">
                <a:extLst>
                  <a:ext uri="{FF2B5EF4-FFF2-40B4-BE49-F238E27FC236}">
                    <a16:creationId xmlns:a16="http://schemas.microsoft.com/office/drawing/2014/main" id="{DC0D528C-7FE1-484C-8213-0FF22A8F647B}"/>
                  </a:ext>
                </a:extLst>
              </p:cNvPr>
              <p:cNvCxnSpPr>
                <a:cxnSpLocks/>
              </p:cNvCxnSpPr>
              <p:nvPr/>
            </p:nvCxnSpPr>
            <p:spPr>
              <a:xfrm>
                <a:off x="895525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1" name="张-17-67-连接符-Line">
                <a:extLst>
                  <a:ext uri="{FF2B5EF4-FFF2-40B4-BE49-F238E27FC236}">
                    <a16:creationId xmlns:a16="http://schemas.microsoft.com/office/drawing/2014/main" id="{79150383-C353-4601-87D3-170C4E2808EA}"/>
                  </a:ext>
                </a:extLst>
              </p:cNvPr>
              <p:cNvCxnSpPr>
                <a:cxnSpLocks/>
              </p:cNvCxnSpPr>
              <p:nvPr/>
            </p:nvCxnSpPr>
            <p:spPr>
              <a:xfrm>
                <a:off x="907956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2" name="张-17-68-连接符-Line">
                <a:extLst>
                  <a:ext uri="{FF2B5EF4-FFF2-40B4-BE49-F238E27FC236}">
                    <a16:creationId xmlns:a16="http://schemas.microsoft.com/office/drawing/2014/main" id="{088C246B-9039-47FD-B263-DB1E72460228}"/>
                  </a:ext>
                </a:extLst>
              </p:cNvPr>
              <p:cNvCxnSpPr>
                <a:cxnSpLocks/>
              </p:cNvCxnSpPr>
              <p:nvPr/>
            </p:nvCxnSpPr>
            <p:spPr>
              <a:xfrm>
                <a:off x="920388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3" name="张-17-69-连接符-Line">
                <a:extLst>
                  <a:ext uri="{FF2B5EF4-FFF2-40B4-BE49-F238E27FC236}">
                    <a16:creationId xmlns:a16="http://schemas.microsoft.com/office/drawing/2014/main" id="{82B07945-4496-44CD-BAD5-7C079A83FE28}"/>
                  </a:ext>
                </a:extLst>
              </p:cNvPr>
              <p:cNvCxnSpPr>
                <a:cxnSpLocks/>
              </p:cNvCxnSpPr>
              <p:nvPr/>
            </p:nvCxnSpPr>
            <p:spPr>
              <a:xfrm>
                <a:off x="932820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4" name="张-17-70-连接符-Line">
                <a:extLst>
                  <a:ext uri="{FF2B5EF4-FFF2-40B4-BE49-F238E27FC236}">
                    <a16:creationId xmlns:a16="http://schemas.microsoft.com/office/drawing/2014/main" id="{F91B3DDC-3E12-4B99-9DA5-CF490AEB3F87}"/>
                  </a:ext>
                </a:extLst>
              </p:cNvPr>
              <p:cNvCxnSpPr>
                <a:cxnSpLocks/>
              </p:cNvCxnSpPr>
              <p:nvPr/>
            </p:nvCxnSpPr>
            <p:spPr>
              <a:xfrm>
                <a:off x="945251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5" name="张-17-71-连接符-Line">
                <a:extLst>
                  <a:ext uri="{FF2B5EF4-FFF2-40B4-BE49-F238E27FC236}">
                    <a16:creationId xmlns:a16="http://schemas.microsoft.com/office/drawing/2014/main" id="{ED37CF6F-9D4B-4658-B9AF-A8FD4F9538FB}"/>
                  </a:ext>
                </a:extLst>
              </p:cNvPr>
              <p:cNvCxnSpPr>
                <a:cxnSpLocks/>
              </p:cNvCxnSpPr>
              <p:nvPr/>
            </p:nvCxnSpPr>
            <p:spPr>
              <a:xfrm>
                <a:off x="957683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6" name="张-17-72-连接符-Line">
                <a:extLst>
                  <a:ext uri="{FF2B5EF4-FFF2-40B4-BE49-F238E27FC236}">
                    <a16:creationId xmlns:a16="http://schemas.microsoft.com/office/drawing/2014/main" id="{EAA4D5CB-7F83-4A3E-B97B-7B99F669C03E}"/>
                  </a:ext>
                </a:extLst>
              </p:cNvPr>
              <p:cNvCxnSpPr>
                <a:cxnSpLocks/>
              </p:cNvCxnSpPr>
              <p:nvPr/>
            </p:nvCxnSpPr>
            <p:spPr>
              <a:xfrm>
                <a:off x="970114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7" name="张-17-73-连接符-Line">
                <a:extLst>
                  <a:ext uri="{FF2B5EF4-FFF2-40B4-BE49-F238E27FC236}">
                    <a16:creationId xmlns:a16="http://schemas.microsoft.com/office/drawing/2014/main" id="{20934779-CB8E-4E17-9B8E-A6AFB3D3C208}"/>
                  </a:ext>
                </a:extLst>
              </p:cNvPr>
              <p:cNvCxnSpPr>
                <a:cxnSpLocks/>
              </p:cNvCxnSpPr>
              <p:nvPr/>
            </p:nvCxnSpPr>
            <p:spPr>
              <a:xfrm>
                <a:off x="9825465"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8" name="张-17-74-连接符-Line">
                <a:extLst>
                  <a:ext uri="{FF2B5EF4-FFF2-40B4-BE49-F238E27FC236}">
                    <a16:creationId xmlns:a16="http://schemas.microsoft.com/office/drawing/2014/main" id="{166C25E6-D82E-4091-8151-ABAE621D0FF6}"/>
                  </a:ext>
                </a:extLst>
              </p:cNvPr>
              <p:cNvCxnSpPr>
                <a:cxnSpLocks/>
              </p:cNvCxnSpPr>
              <p:nvPr/>
            </p:nvCxnSpPr>
            <p:spPr>
              <a:xfrm>
                <a:off x="994978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19" name="张-17-75-连接符-Line">
                <a:extLst>
                  <a:ext uri="{FF2B5EF4-FFF2-40B4-BE49-F238E27FC236}">
                    <a16:creationId xmlns:a16="http://schemas.microsoft.com/office/drawing/2014/main" id="{D8CECA3E-66B4-4F40-A8E7-8299AFF3026E}"/>
                  </a:ext>
                </a:extLst>
              </p:cNvPr>
              <p:cNvCxnSpPr>
                <a:cxnSpLocks/>
              </p:cNvCxnSpPr>
              <p:nvPr/>
            </p:nvCxnSpPr>
            <p:spPr>
              <a:xfrm>
                <a:off x="1007409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0" name="张-17-76-连接符-Line">
                <a:extLst>
                  <a:ext uri="{FF2B5EF4-FFF2-40B4-BE49-F238E27FC236}">
                    <a16:creationId xmlns:a16="http://schemas.microsoft.com/office/drawing/2014/main" id="{E49C6E7C-8031-43B2-9667-BE2F5A024DC9}"/>
                  </a:ext>
                </a:extLst>
              </p:cNvPr>
              <p:cNvCxnSpPr>
                <a:cxnSpLocks/>
              </p:cNvCxnSpPr>
              <p:nvPr/>
            </p:nvCxnSpPr>
            <p:spPr>
              <a:xfrm>
                <a:off x="1019841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1" name="张-17-77-连接符-Line">
                <a:extLst>
                  <a:ext uri="{FF2B5EF4-FFF2-40B4-BE49-F238E27FC236}">
                    <a16:creationId xmlns:a16="http://schemas.microsoft.com/office/drawing/2014/main" id="{99C1A7DE-DB32-4E11-9CC0-DFA797AF4039}"/>
                  </a:ext>
                </a:extLst>
              </p:cNvPr>
              <p:cNvCxnSpPr>
                <a:cxnSpLocks/>
              </p:cNvCxnSpPr>
              <p:nvPr/>
            </p:nvCxnSpPr>
            <p:spPr>
              <a:xfrm>
                <a:off x="1044704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2" name="张-17-78-连接符-Line">
                <a:extLst>
                  <a:ext uri="{FF2B5EF4-FFF2-40B4-BE49-F238E27FC236}">
                    <a16:creationId xmlns:a16="http://schemas.microsoft.com/office/drawing/2014/main" id="{A583106F-C7B3-4C36-A38D-FAE4A1496E13}"/>
                  </a:ext>
                </a:extLst>
              </p:cNvPr>
              <p:cNvCxnSpPr>
                <a:cxnSpLocks/>
              </p:cNvCxnSpPr>
              <p:nvPr/>
            </p:nvCxnSpPr>
            <p:spPr>
              <a:xfrm>
                <a:off x="10695677"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3" name="张-17-79-连接符-Line">
                <a:extLst>
                  <a:ext uri="{FF2B5EF4-FFF2-40B4-BE49-F238E27FC236}">
                    <a16:creationId xmlns:a16="http://schemas.microsoft.com/office/drawing/2014/main" id="{6403A1EC-D86C-42AC-A817-3E03B471023B}"/>
                  </a:ext>
                </a:extLst>
              </p:cNvPr>
              <p:cNvCxnSpPr>
                <a:cxnSpLocks/>
              </p:cNvCxnSpPr>
              <p:nvPr/>
            </p:nvCxnSpPr>
            <p:spPr>
              <a:xfrm>
                <a:off x="1032272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4" name="张-17-80-连接符-Line">
                <a:extLst>
                  <a:ext uri="{FF2B5EF4-FFF2-40B4-BE49-F238E27FC236}">
                    <a16:creationId xmlns:a16="http://schemas.microsoft.com/office/drawing/2014/main" id="{DE04C24C-68D6-46EE-A07C-C7F83ECB9C9D}"/>
                  </a:ext>
                </a:extLst>
              </p:cNvPr>
              <p:cNvCxnSpPr>
                <a:cxnSpLocks/>
              </p:cNvCxnSpPr>
              <p:nvPr/>
            </p:nvCxnSpPr>
            <p:spPr>
              <a:xfrm>
                <a:off x="1057136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5" name="张-17-81-连接符-Line">
                <a:extLst>
                  <a:ext uri="{FF2B5EF4-FFF2-40B4-BE49-F238E27FC236}">
                    <a16:creationId xmlns:a16="http://schemas.microsoft.com/office/drawing/2014/main" id="{A7F20A70-3958-4CE1-9C91-007FDE36D0D9}"/>
                  </a:ext>
                </a:extLst>
              </p:cNvPr>
              <p:cNvCxnSpPr>
                <a:cxnSpLocks/>
              </p:cNvCxnSpPr>
              <p:nvPr/>
            </p:nvCxnSpPr>
            <p:spPr>
              <a:xfrm>
                <a:off x="10819993"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6" name="张-17-82-连接符-Line">
                <a:extLst>
                  <a:ext uri="{FF2B5EF4-FFF2-40B4-BE49-F238E27FC236}">
                    <a16:creationId xmlns:a16="http://schemas.microsoft.com/office/drawing/2014/main" id="{EB6D536D-7DF5-481A-ABB2-65A869594935}"/>
                  </a:ext>
                </a:extLst>
              </p:cNvPr>
              <p:cNvCxnSpPr>
                <a:cxnSpLocks/>
              </p:cNvCxnSpPr>
              <p:nvPr/>
            </p:nvCxnSpPr>
            <p:spPr>
              <a:xfrm>
                <a:off x="10944309"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7" name="张-17-83-连接符-Line">
                <a:extLst>
                  <a:ext uri="{FF2B5EF4-FFF2-40B4-BE49-F238E27FC236}">
                    <a16:creationId xmlns:a16="http://schemas.microsoft.com/office/drawing/2014/main" id="{E3BAC0A5-1363-46C3-AF0F-86F2ADA4A311}"/>
                  </a:ext>
                </a:extLst>
              </p:cNvPr>
              <p:cNvCxnSpPr>
                <a:cxnSpLocks/>
              </p:cNvCxnSpPr>
              <p:nvPr/>
            </p:nvCxnSpPr>
            <p:spPr>
              <a:xfrm>
                <a:off x="11068625"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8" name="张-17-84-连接符-Line">
                <a:extLst>
                  <a:ext uri="{FF2B5EF4-FFF2-40B4-BE49-F238E27FC236}">
                    <a16:creationId xmlns:a16="http://schemas.microsoft.com/office/drawing/2014/main" id="{6906627E-E17E-48B9-8A40-394CEFE9DAB8}"/>
                  </a:ext>
                </a:extLst>
              </p:cNvPr>
              <p:cNvCxnSpPr>
                <a:cxnSpLocks/>
              </p:cNvCxnSpPr>
              <p:nvPr/>
            </p:nvCxnSpPr>
            <p:spPr>
              <a:xfrm>
                <a:off x="11192941" y="3388886"/>
                <a:ext cx="0" cy="342900"/>
              </a:xfrm>
              <a:prstGeom prst="line">
                <a:avLst/>
              </a:prstGeom>
              <a:ln>
                <a:solidFill>
                  <a:srgbClr val="5D625E"/>
                </a:solidFill>
              </a:ln>
            </p:spPr>
            <p:style>
              <a:lnRef idx="1">
                <a:schemeClr val="accent1"/>
              </a:lnRef>
              <a:fillRef idx="0">
                <a:schemeClr val="accent1"/>
              </a:fillRef>
              <a:effectRef idx="0">
                <a:schemeClr val="accent1"/>
              </a:effectRef>
              <a:fontRef idx="minor">
                <a:schemeClr val="tx1"/>
              </a:fontRef>
            </p:style>
          </p:cxnSp>
          <p:cxnSp>
            <p:nvCxnSpPr>
              <p:cNvPr id="129" name="张-17-85-连接符-Line">
                <a:extLst>
                  <a:ext uri="{FF2B5EF4-FFF2-40B4-BE49-F238E27FC236}">
                    <a16:creationId xmlns:a16="http://schemas.microsoft.com/office/drawing/2014/main" id="{BEA0B21B-04F3-4F4A-A228-BE5B0902EF7B}"/>
                  </a:ext>
                </a:extLst>
              </p:cNvPr>
              <p:cNvCxnSpPr>
                <a:cxnSpLocks/>
              </p:cNvCxnSpPr>
              <p:nvPr/>
            </p:nvCxnSpPr>
            <p:spPr>
              <a:xfrm>
                <a:off x="11317288" y="3126214"/>
                <a:ext cx="0" cy="605572"/>
              </a:xfrm>
              <a:prstGeom prst="line">
                <a:avLst/>
              </a:prstGeom>
              <a:ln w="9525">
                <a:solidFill>
                  <a:srgbClr val="5D625E"/>
                </a:solidFill>
              </a:ln>
            </p:spPr>
            <p:style>
              <a:lnRef idx="1">
                <a:schemeClr val="accent1"/>
              </a:lnRef>
              <a:fillRef idx="0">
                <a:schemeClr val="accent1"/>
              </a:fillRef>
              <a:effectRef idx="0">
                <a:schemeClr val="accent1"/>
              </a:effectRef>
              <a:fontRef idx="minor">
                <a:schemeClr val="tx1"/>
              </a:fontRef>
            </p:style>
          </p:cxnSp>
        </p:grpSp>
        <p:grpSp>
          <p:nvGrpSpPr>
            <p:cNvPr id="148" name="组合 147">
              <a:extLst>
                <a:ext uri="{FF2B5EF4-FFF2-40B4-BE49-F238E27FC236}">
                  <a16:creationId xmlns:a16="http://schemas.microsoft.com/office/drawing/2014/main" id="{936DF381-66EB-458B-90CF-B27AE06AD9C3}"/>
                </a:ext>
              </a:extLst>
            </p:cNvPr>
            <p:cNvGrpSpPr/>
            <p:nvPr/>
          </p:nvGrpSpPr>
          <p:grpSpPr>
            <a:xfrm>
              <a:off x="503407" y="5372481"/>
              <a:ext cx="11269625" cy="629955"/>
              <a:chOff x="460375" y="5647550"/>
              <a:chExt cx="11269625" cy="629955"/>
            </a:xfrm>
          </p:grpSpPr>
          <p:sp>
            <p:nvSpPr>
              <p:cNvPr id="143" name="任意多边形: 形状 142">
                <a:extLst>
                  <a:ext uri="{FF2B5EF4-FFF2-40B4-BE49-F238E27FC236}">
                    <a16:creationId xmlns:a16="http://schemas.microsoft.com/office/drawing/2014/main" id="{D686B1A0-D86F-4533-B7FD-21E455867956}"/>
                  </a:ext>
                </a:extLst>
              </p:cNvPr>
              <p:cNvSpPr/>
              <p:nvPr/>
            </p:nvSpPr>
            <p:spPr>
              <a:xfrm>
                <a:off x="462000" y="5647550"/>
                <a:ext cx="11268000" cy="4338"/>
              </a:xfrm>
              <a:custGeom>
                <a:avLst/>
                <a:gdLst>
                  <a:gd name="connsiteX0" fmla="*/ 0 w 11068741"/>
                  <a:gd name="connsiteY0" fmla="*/ 0 h 4338"/>
                  <a:gd name="connsiteX1" fmla="*/ 11068741 w 11068741"/>
                  <a:gd name="connsiteY1" fmla="*/ 0 h 4338"/>
                </a:gdLst>
                <a:ahLst/>
                <a:cxnLst>
                  <a:cxn ang="0">
                    <a:pos x="connsiteX0" y="connsiteY0"/>
                  </a:cxn>
                  <a:cxn ang="0">
                    <a:pos x="connsiteX1" y="connsiteY1"/>
                  </a:cxn>
                </a:cxnLst>
                <a:rect l="l" t="t" r="r" b="b"/>
                <a:pathLst>
                  <a:path w="11068741" h="4338">
                    <a:moveTo>
                      <a:pt x="0" y="0"/>
                    </a:moveTo>
                    <a:lnTo>
                      <a:pt x="11068741" y="0"/>
                    </a:lnTo>
                  </a:path>
                </a:pathLst>
              </a:custGeom>
              <a:ln w="46081" cap="flat">
                <a:solidFill>
                  <a:srgbClr val="5D625E"/>
                </a:solid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44" name="任意多边形: 形状 143">
                <a:extLst>
                  <a:ext uri="{FF2B5EF4-FFF2-40B4-BE49-F238E27FC236}">
                    <a16:creationId xmlns:a16="http://schemas.microsoft.com/office/drawing/2014/main" id="{BC320896-EE32-48F8-A8D3-03BE6F34762F}"/>
                  </a:ext>
                </a:extLst>
              </p:cNvPr>
              <p:cNvSpPr/>
              <p:nvPr/>
            </p:nvSpPr>
            <p:spPr>
              <a:xfrm>
                <a:off x="460375" y="5648357"/>
                <a:ext cx="246544" cy="624809"/>
              </a:xfrm>
              <a:custGeom>
                <a:avLst/>
                <a:gdLst>
                  <a:gd name="connsiteX0" fmla="*/ 428914 w 428913"/>
                  <a:gd name="connsiteY0" fmla="*/ 564062 h 850432"/>
                  <a:gd name="connsiteX1" fmla="*/ 428914 w 428913"/>
                  <a:gd name="connsiteY1" fmla="*/ 0 h 850432"/>
                  <a:gd name="connsiteX2" fmla="*/ 0 w 428913"/>
                  <a:gd name="connsiteY2" fmla="*/ 0 h 850432"/>
                  <a:gd name="connsiteX3" fmla="*/ 0 w 428913"/>
                  <a:gd name="connsiteY3" fmla="*/ 850433 h 850432"/>
                  <a:gd name="connsiteX4" fmla="*/ 230599 w 428913"/>
                  <a:gd name="connsiteY4" fmla="*/ 850433 h 850432"/>
                  <a:gd name="connsiteX5" fmla="*/ 230599 w 428913"/>
                  <a:gd name="connsiteY5" fmla="*/ 481623 h 850432"/>
                  <a:gd name="connsiteX6" fmla="*/ 92240 w 428913"/>
                  <a:gd name="connsiteY6" fmla="*/ 481623 h 85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913" h="850432">
                    <a:moveTo>
                      <a:pt x="428914" y="564062"/>
                    </a:moveTo>
                    <a:lnTo>
                      <a:pt x="428914" y="0"/>
                    </a:lnTo>
                    <a:lnTo>
                      <a:pt x="0" y="0"/>
                    </a:lnTo>
                    <a:lnTo>
                      <a:pt x="0" y="850433"/>
                    </a:lnTo>
                    <a:lnTo>
                      <a:pt x="230599" y="850433"/>
                    </a:lnTo>
                    <a:lnTo>
                      <a:pt x="230599" y="481623"/>
                    </a:lnTo>
                    <a:lnTo>
                      <a:pt x="92240" y="481623"/>
                    </a:lnTo>
                  </a:path>
                </a:pathLst>
              </a:custGeom>
              <a:noFill/>
              <a:ln w="46081" cap="flat">
                <a:solidFill>
                  <a:srgbClr val="5D625E"/>
                </a:solid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45" name="任意多边形: 形状 144">
                <a:extLst>
                  <a:ext uri="{FF2B5EF4-FFF2-40B4-BE49-F238E27FC236}">
                    <a16:creationId xmlns:a16="http://schemas.microsoft.com/office/drawing/2014/main" id="{42C2E647-6A89-428E-9DC6-483D8430FC9C}"/>
                  </a:ext>
                </a:extLst>
              </p:cNvPr>
              <p:cNvSpPr/>
              <p:nvPr/>
            </p:nvSpPr>
            <p:spPr>
              <a:xfrm>
                <a:off x="11478116" y="5648357"/>
                <a:ext cx="246544" cy="624809"/>
              </a:xfrm>
              <a:custGeom>
                <a:avLst/>
                <a:gdLst>
                  <a:gd name="connsiteX0" fmla="*/ 0 w 428913"/>
                  <a:gd name="connsiteY0" fmla="*/ 564062 h 850432"/>
                  <a:gd name="connsiteX1" fmla="*/ 0 w 428913"/>
                  <a:gd name="connsiteY1" fmla="*/ 0 h 850432"/>
                  <a:gd name="connsiteX2" fmla="*/ 428914 w 428913"/>
                  <a:gd name="connsiteY2" fmla="*/ 0 h 850432"/>
                  <a:gd name="connsiteX3" fmla="*/ 428914 w 428913"/>
                  <a:gd name="connsiteY3" fmla="*/ 850433 h 850432"/>
                  <a:gd name="connsiteX4" fmla="*/ 198315 w 428913"/>
                  <a:gd name="connsiteY4" fmla="*/ 850433 h 850432"/>
                  <a:gd name="connsiteX5" fmla="*/ 198315 w 428913"/>
                  <a:gd name="connsiteY5" fmla="*/ 481623 h 850432"/>
                  <a:gd name="connsiteX6" fmla="*/ 336674 w 428913"/>
                  <a:gd name="connsiteY6" fmla="*/ 481623 h 85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913" h="850432">
                    <a:moveTo>
                      <a:pt x="0" y="564062"/>
                    </a:moveTo>
                    <a:lnTo>
                      <a:pt x="0" y="0"/>
                    </a:lnTo>
                    <a:lnTo>
                      <a:pt x="428914" y="0"/>
                    </a:lnTo>
                    <a:lnTo>
                      <a:pt x="428914" y="850433"/>
                    </a:lnTo>
                    <a:lnTo>
                      <a:pt x="198315" y="850433"/>
                    </a:lnTo>
                    <a:lnTo>
                      <a:pt x="198315" y="481623"/>
                    </a:lnTo>
                    <a:lnTo>
                      <a:pt x="336674" y="481623"/>
                    </a:lnTo>
                  </a:path>
                </a:pathLst>
              </a:custGeom>
              <a:noFill/>
              <a:ln w="46081" cap="flat">
                <a:solidFill>
                  <a:srgbClr val="5D625E"/>
                </a:solid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47" name="任意多边形: 形状 146">
                <a:extLst>
                  <a:ext uri="{FF2B5EF4-FFF2-40B4-BE49-F238E27FC236}">
                    <a16:creationId xmlns:a16="http://schemas.microsoft.com/office/drawing/2014/main" id="{5238ACAA-2A99-4A4C-8306-93B2A8E42496}"/>
                  </a:ext>
                </a:extLst>
              </p:cNvPr>
              <p:cNvSpPr/>
              <p:nvPr/>
            </p:nvSpPr>
            <p:spPr>
              <a:xfrm>
                <a:off x="462000" y="6273167"/>
                <a:ext cx="11268000" cy="4338"/>
              </a:xfrm>
              <a:custGeom>
                <a:avLst/>
                <a:gdLst>
                  <a:gd name="connsiteX0" fmla="*/ 0 w 11068741"/>
                  <a:gd name="connsiteY0" fmla="*/ 0 h 4338"/>
                  <a:gd name="connsiteX1" fmla="*/ 11068741 w 11068741"/>
                  <a:gd name="connsiteY1" fmla="*/ 0 h 4338"/>
                </a:gdLst>
                <a:ahLst/>
                <a:cxnLst>
                  <a:cxn ang="0">
                    <a:pos x="connsiteX0" y="connsiteY0"/>
                  </a:cxn>
                  <a:cxn ang="0">
                    <a:pos x="connsiteX1" y="connsiteY1"/>
                  </a:cxn>
                </a:cxnLst>
                <a:rect l="l" t="t" r="r" b="b"/>
                <a:pathLst>
                  <a:path w="11068741" h="4338">
                    <a:moveTo>
                      <a:pt x="0" y="0"/>
                    </a:moveTo>
                    <a:lnTo>
                      <a:pt x="11068741" y="0"/>
                    </a:lnTo>
                  </a:path>
                </a:pathLst>
              </a:custGeom>
              <a:ln w="46081" cap="flat">
                <a:solidFill>
                  <a:srgbClr val="5D625E"/>
                </a:solid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cxnSp>
        <p:nvCxnSpPr>
          <p:cNvPr id="37" name="张-10-连接符-Line">
            <a:extLst>
              <a:ext uri="{FF2B5EF4-FFF2-40B4-BE49-F238E27FC236}">
                <a16:creationId xmlns:a16="http://schemas.microsoft.com/office/drawing/2014/main" id="{2215915A-B15C-4DFD-88F6-A370DCB1F5EE}"/>
              </a:ext>
            </a:extLst>
          </p:cNvPr>
          <p:cNvCxnSpPr>
            <a:cxnSpLocks/>
          </p:cNvCxnSpPr>
          <p:nvPr/>
        </p:nvCxnSpPr>
        <p:spPr>
          <a:xfrm>
            <a:off x="1222620" y="4140200"/>
            <a:ext cx="0" cy="1193800"/>
          </a:xfrm>
          <a:prstGeom prst="line">
            <a:avLst/>
          </a:prstGeom>
          <a:ln cap="rnd">
            <a:solidFill>
              <a:srgbClr val="8F8E8A"/>
            </a:solidFill>
            <a:round/>
            <a:headEnd type="oval"/>
          </a:ln>
        </p:spPr>
        <p:style>
          <a:lnRef idx="1">
            <a:schemeClr val="accent1"/>
          </a:lnRef>
          <a:fillRef idx="0">
            <a:schemeClr val="accent1"/>
          </a:fillRef>
          <a:effectRef idx="0">
            <a:schemeClr val="accent1"/>
          </a:effectRef>
          <a:fontRef idx="minor">
            <a:schemeClr val="tx1"/>
          </a:fontRef>
        </p:style>
      </p:cxnSp>
      <p:cxnSp>
        <p:nvCxnSpPr>
          <p:cNvPr id="38" name="张-11-连接符-Line">
            <a:extLst>
              <a:ext uri="{FF2B5EF4-FFF2-40B4-BE49-F238E27FC236}">
                <a16:creationId xmlns:a16="http://schemas.microsoft.com/office/drawing/2014/main" id="{5E9444F6-4BFB-426E-986B-21D1BE09CB60}"/>
              </a:ext>
            </a:extLst>
          </p:cNvPr>
          <p:cNvCxnSpPr>
            <a:cxnSpLocks/>
          </p:cNvCxnSpPr>
          <p:nvPr/>
        </p:nvCxnSpPr>
        <p:spPr>
          <a:xfrm>
            <a:off x="3677729" y="3479800"/>
            <a:ext cx="0" cy="1854200"/>
          </a:xfrm>
          <a:prstGeom prst="line">
            <a:avLst/>
          </a:prstGeom>
          <a:ln cap="rnd">
            <a:solidFill>
              <a:srgbClr val="8F8E8A"/>
            </a:solidFill>
            <a:round/>
            <a:headEnd type="oval"/>
          </a:ln>
        </p:spPr>
        <p:style>
          <a:lnRef idx="1">
            <a:schemeClr val="accent1"/>
          </a:lnRef>
          <a:fillRef idx="0">
            <a:schemeClr val="accent1"/>
          </a:fillRef>
          <a:effectRef idx="0">
            <a:schemeClr val="accent1"/>
          </a:effectRef>
          <a:fontRef idx="minor">
            <a:schemeClr val="tx1"/>
          </a:fontRef>
        </p:style>
      </p:cxnSp>
      <p:cxnSp>
        <p:nvCxnSpPr>
          <p:cNvPr id="41" name="张-14-连接符-Line">
            <a:extLst>
              <a:ext uri="{FF2B5EF4-FFF2-40B4-BE49-F238E27FC236}">
                <a16:creationId xmlns:a16="http://schemas.microsoft.com/office/drawing/2014/main" id="{9D747010-38B1-4003-B5C0-7EE347885249}"/>
              </a:ext>
            </a:extLst>
          </p:cNvPr>
          <p:cNvCxnSpPr>
            <a:cxnSpLocks/>
          </p:cNvCxnSpPr>
          <p:nvPr/>
        </p:nvCxnSpPr>
        <p:spPr>
          <a:xfrm>
            <a:off x="6126382" y="4243035"/>
            <a:ext cx="0" cy="1090965"/>
          </a:xfrm>
          <a:prstGeom prst="line">
            <a:avLst/>
          </a:prstGeom>
          <a:ln cap="rnd">
            <a:solidFill>
              <a:srgbClr val="8F8E8A"/>
            </a:solidFill>
            <a:round/>
            <a:headEnd type="oval"/>
          </a:ln>
        </p:spPr>
        <p:style>
          <a:lnRef idx="1">
            <a:schemeClr val="accent1"/>
          </a:lnRef>
          <a:fillRef idx="0">
            <a:schemeClr val="accent1"/>
          </a:fillRef>
          <a:effectRef idx="0">
            <a:schemeClr val="accent1"/>
          </a:effectRef>
          <a:fontRef idx="minor">
            <a:schemeClr val="tx1"/>
          </a:fontRef>
        </p:style>
      </p:cxnSp>
      <p:cxnSp>
        <p:nvCxnSpPr>
          <p:cNvPr id="42" name="张-15-连接符-Line">
            <a:extLst>
              <a:ext uri="{FF2B5EF4-FFF2-40B4-BE49-F238E27FC236}">
                <a16:creationId xmlns:a16="http://schemas.microsoft.com/office/drawing/2014/main" id="{91F0ABAB-1F2E-4564-B283-9DA49CF9979C}"/>
              </a:ext>
            </a:extLst>
          </p:cNvPr>
          <p:cNvCxnSpPr>
            <a:cxnSpLocks/>
          </p:cNvCxnSpPr>
          <p:nvPr/>
        </p:nvCxnSpPr>
        <p:spPr>
          <a:xfrm>
            <a:off x="8587948" y="3530600"/>
            <a:ext cx="0" cy="1803400"/>
          </a:xfrm>
          <a:prstGeom prst="line">
            <a:avLst/>
          </a:prstGeom>
          <a:ln cap="rnd">
            <a:solidFill>
              <a:srgbClr val="8F8E8A"/>
            </a:solidFill>
            <a:round/>
            <a:headEnd type="oval"/>
          </a:ln>
        </p:spPr>
        <p:style>
          <a:lnRef idx="1">
            <a:schemeClr val="accent1"/>
          </a:lnRef>
          <a:fillRef idx="0">
            <a:schemeClr val="accent1"/>
          </a:fillRef>
          <a:effectRef idx="0">
            <a:schemeClr val="accent1"/>
          </a:effectRef>
          <a:fontRef idx="minor">
            <a:schemeClr val="tx1"/>
          </a:fontRef>
        </p:style>
      </p:cxnSp>
      <p:cxnSp>
        <p:nvCxnSpPr>
          <p:cNvPr id="151" name="张-15-连接符-Line">
            <a:extLst>
              <a:ext uri="{FF2B5EF4-FFF2-40B4-BE49-F238E27FC236}">
                <a16:creationId xmlns:a16="http://schemas.microsoft.com/office/drawing/2014/main" id="{FD50396B-27E0-499A-939F-55814DA6F2F0}"/>
              </a:ext>
            </a:extLst>
          </p:cNvPr>
          <p:cNvCxnSpPr>
            <a:cxnSpLocks/>
          </p:cNvCxnSpPr>
          <p:nvPr/>
        </p:nvCxnSpPr>
        <p:spPr>
          <a:xfrm>
            <a:off x="11043087" y="2590800"/>
            <a:ext cx="0" cy="2743200"/>
          </a:xfrm>
          <a:prstGeom prst="line">
            <a:avLst/>
          </a:prstGeom>
          <a:ln cap="rnd">
            <a:solidFill>
              <a:srgbClr val="8F8E8A"/>
            </a:solidFill>
            <a:round/>
            <a:headEnd type="ova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a:off x="215900" y="1308117"/>
            <a:ext cx="11747500" cy="1674557"/>
          </a:xfrm>
          <a:custGeom>
            <a:avLst/>
            <a:gdLst>
              <a:gd name="connsiteX0" fmla="*/ 0 w 11747500"/>
              <a:gd name="connsiteY0" fmla="*/ 1435083 h 1674557"/>
              <a:gd name="connsiteX1" fmla="*/ 1041400 w 11747500"/>
              <a:gd name="connsiteY1" fmla="*/ 1650983 h 1674557"/>
              <a:gd name="connsiteX2" fmla="*/ 3479800 w 11747500"/>
              <a:gd name="connsiteY2" fmla="*/ 939783 h 1674557"/>
              <a:gd name="connsiteX3" fmla="*/ 5943600 w 11747500"/>
              <a:gd name="connsiteY3" fmla="*/ 1587483 h 1674557"/>
              <a:gd name="connsiteX4" fmla="*/ 8369300 w 11747500"/>
              <a:gd name="connsiteY4" fmla="*/ 990583 h 1674557"/>
              <a:gd name="connsiteX5" fmla="*/ 10871200 w 11747500"/>
              <a:gd name="connsiteY5" fmla="*/ 38083 h 1674557"/>
              <a:gd name="connsiteX6" fmla="*/ 11747500 w 11747500"/>
              <a:gd name="connsiteY6" fmla="*/ 279383 h 1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47500" h="1674557">
                <a:moveTo>
                  <a:pt x="0" y="1435083"/>
                </a:moveTo>
                <a:cubicBezTo>
                  <a:pt x="230716" y="1584308"/>
                  <a:pt x="461433" y="1733533"/>
                  <a:pt x="1041400" y="1650983"/>
                </a:cubicBezTo>
                <a:cubicBezTo>
                  <a:pt x="1621367" y="1568433"/>
                  <a:pt x="2662767" y="950366"/>
                  <a:pt x="3479800" y="939783"/>
                </a:cubicBezTo>
                <a:cubicBezTo>
                  <a:pt x="4296833" y="929200"/>
                  <a:pt x="5128683" y="1579016"/>
                  <a:pt x="5943600" y="1587483"/>
                </a:cubicBezTo>
                <a:cubicBezTo>
                  <a:pt x="6758517" y="1595950"/>
                  <a:pt x="7548033" y="1248816"/>
                  <a:pt x="8369300" y="990583"/>
                </a:cubicBezTo>
                <a:cubicBezTo>
                  <a:pt x="9190567" y="732350"/>
                  <a:pt x="10308167" y="156616"/>
                  <a:pt x="10871200" y="38083"/>
                </a:cubicBezTo>
                <a:cubicBezTo>
                  <a:pt x="11434233" y="-80450"/>
                  <a:pt x="11590866" y="99466"/>
                  <a:pt x="11747500" y="279383"/>
                </a:cubicBezTo>
              </a:path>
            </a:pathLst>
          </a:custGeom>
          <a:noFill/>
          <a:ln w="19050" cap="rnd">
            <a:solidFill>
              <a:srgbClr val="8F8E8A"/>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54" name="文本框 153">
            <a:extLst>
              <a:ext uri="{FF2B5EF4-FFF2-40B4-BE49-F238E27FC236}">
                <a16:creationId xmlns:a16="http://schemas.microsoft.com/office/drawing/2014/main" id="{5CCB3FBC-686B-4969-8ADB-C2092970B13B}"/>
              </a:ext>
            </a:extLst>
          </p:cNvPr>
          <p:cNvSpPr txBox="1"/>
          <p:nvPr/>
        </p:nvSpPr>
        <p:spPr>
          <a:xfrm>
            <a:off x="417621" y="2737320"/>
            <a:ext cx="1624126" cy="41338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时间点一</a:t>
            </a:r>
            <a:endParaRPr kumimoji="0" lang="en-US" altLang="zh-CN"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155" name="矩形 154">
            <a:extLst>
              <a:ext uri="{FF2B5EF4-FFF2-40B4-BE49-F238E27FC236}">
                <a16:creationId xmlns:a16="http://schemas.microsoft.com/office/drawing/2014/main" id="{AD0152F0-55EB-489C-AFC9-26353C9D2EAA}"/>
              </a:ext>
            </a:extLst>
          </p:cNvPr>
          <p:cNvSpPr/>
          <p:nvPr/>
        </p:nvSpPr>
        <p:spPr>
          <a:xfrm>
            <a:off x="184559" y="3240070"/>
            <a:ext cx="2090251" cy="894347"/>
          </a:xfrm>
          <a:prstGeom prst="rect">
            <a:avLst/>
          </a:prstGeom>
        </p:spPr>
        <p:txBody>
          <a:bodyPr wrap="square">
            <a:spAutoFit/>
          </a:bodyPr>
          <a:lstStyle/>
          <a:p>
            <a:pPr>
              <a:lnSpc>
                <a:spcPct val="150000"/>
              </a:lnSpc>
            </a:pPr>
            <a:r>
              <a:rPr lang="zh-CN" altLang="en-US" sz="1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请在这里输入相关注释内容请在这里输入相关注释内容请在这里输入相关注释内容</a:t>
            </a:r>
          </a:p>
        </p:txBody>
      </p:sp>
      <p:sp>
        <p:nvSpPr>
          <p:cNvPr id="157" name="文本框 156">
            <a:extLst>
              <a:ext uri="{FF2B5EF4-FFF2-40B4-BE49-F238E27FC236}">
                <a16:creationId xmlns:a16="http://schemas.microsoft.com/office/drawing/2014/main" id="{E4C9D529-B931-4124-BB04-F6020AF8AAEB}"/>
              </a:ext>
            </a:extLst>
          </p:cNvPr>
          <p:cNvSpPr txBox="1"/>
          <p:nvPr/>
        </p:nvSpPr>
        <p:spPr>
          <a:xfrm>
            <a:off x="2871973" y="2056397"/>
            <a:ext cx="1624126" cy="41338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时间点二</a:t>
            </a:r>
            <a:endParaRPr kumimoji="0" lang="en-US" altLang="zh-CN"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158" name="矩形 157">
            <a:extLst>
              <a:ext uri="{FF2B5EF4-FFF2-40B4-BE49-F238E27FC236}">
                <a16:creationId xmlns:a16="http://schemas.microsoft.com/office/drawing/2014/main" id="{640EAD67-33F7-4CA0-9ED9-09F5B4BCDB40}"/>
              </a:ext>
            </a:extLst>
          </p:cNvPr>
          <p:cNvSpPr/>
          <p:nvPr/>
        </p:nvSpPr>
        <p:spPr>
          <a:xfrm>
            <a:off x="2641515" y="2559147"/>
            <a:ext cx="2090251" cy="894347"/>
          </a:xfrm>
          <a:prstGeom prst="rect">
            <a:avLst/>
          </a:prstGeom>
        </p:spPr>
        <p:txBody>
          <a:bodyPr wrap="square">
            <a:spAutoFit/>
          </a:bodyPr>
          <a:lstStyle/>
          <a:p>
            <a:pPr>
              <a:lnSpc>
                <a:spcPct val="150000"/>
              </a:lnSpc>
            </a:pPr>
            <a:r>
              <a:rPr lang="zh-CN" altLang="en-US" sz="1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请在这里输入相关注释内容请在这里输入相关注释内容请在这里输入相关注释内容</a:t>
            </a:r>
          </a:p>
        </p:txBody>
      </p:sp>
      <p:sp>
        <p:nvSpPr>
          <p:cNvPr id="159" name="文本框 158">
            <a:extLst>
              <a:ext uri="{FF2B5EF4-FFF2-40B4-BE49-F238E27FC236}">
                <a16:creationId xmlns:a16="http://schemas.microsoft.com/office/drawing/2014/main" id="{F921DB88-EBE4-4F9F-A7FF-39426A479A2F}"/>
              </a:ext>
            </a:extLst>
          </p:cNvPr>
          <p:cNvSpPr txBox="1"/>
          <p:nvPr/>
        </p:nvSpPr>
        <p:spPr>
          <a:xfrm>
            <a:off x="5314469" y="2676663"/>
            <a:ext cx="1624126" cy="41338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时间点三</a:t>
            </a:r>
            <a:endParaRPr kumimoji="0" lang="en-US" altLang="zh-CN"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160" name="矩形 159">
            <a:extLst>
              <a:ext uri="{FF2B5EF4-FFF2-40B4-BE49-F238E27FC236}">
                <a16:creationId xmlns:a16="http://schemas.microsoft.com/office/drawing/2014/main" id="{3CFA7999-703D-493F-BFC9-8032ADE56165}"/>
              </a:ext>
            </a:extLst>
          </p:cNvPr>
          <p:cNvSpPr/>
          <p:nvPr/>
        </p:nvSpPr>
        <p:spPr>
          <a:xfrm>
            <a:off x="5098471" y="3179413"/>
            <a:ext cx="2090251" cy="894347"/>
          </a:xfrm>
          <a:prstGeom prst="rect">
            <a:avLst/>
          </a:prstGeom>
        </p:spPr>
        <p:txBody>
          <a:bodyPr wrap="square">
            <a:spAutoFit/>
          </a:bodyPr>
          <a:lstStyle/>
          <a:p>
            <a:pPr>
              <a:lnSpc>
                <a:spcPct val="150000"/>
              </a:lnSpc>
            </a:pPr>
            <a:r>
              <a:rPr lang="zh-CN" altLang="en-US" sz="1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请在这里输入相关注释内容请在这里输入相关注释内容请在这里输入相关注释内容</a:t>
            </a:r>
          </a:p>
        </p:txBody>
      </p:sp>
      <p:sp>
        <p:nvSpPr>
          <p:cNvPr id="161" name="文本框 160">
            <a:extLst>
              <a:ext uri="{FF2B5EF4-FFF2-40B4-BE49-F238E27FC236}">
                <a16:creationId xmlns:a16="http://schemas.microsoft.com/office/drawing/2014/main" id="{FE903316-9B87-4AAB-B8D6-34128CAA7727}"/>
              </a:ext>
            </a:extLst>
          </p:cNvPr>
          <p:cNvSpPr txBox="1"/>
          <p:nvPr/>
        </p:nvSpPr>
        <p:spPr>
          <a:xfrm>
            <a:off x="7768821" y="2094664"/>
            <a:ext cx="1624126" cy="41338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时间点四</a:t>
            </a:r>
            <a:endParaRPr kumimoji="0" lang="en-US" altLang="zh-CN"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162" name="矩形 161">
            <a:extLst>
              <a:ext uri="{FF2B5EF4-FFF2-40B4-BE49-F238E27FC236}">
                <a16:creationId xmlns:a16="http://schemas.microsoft.com/office/drawing/2014/main" id="{D9ACC04B-E15B-4241-9C28-94A647C3E69A}"/>
              </a:ext>
            </a:extLst>
          </p:cNvPr>
          <p:cNvSpPr/>
          <p:nvPr/>
        </p:nvSpPr>
        <p:spPr>
          <a:xfrm>
            <a:off x="7555427" y="2597414"/>
            <a:ext cx="2090251" cy="894347"/>
          </a:xfrm>
          <a:prstGeom prst="rect">
            <a:avLst/>
          </a:prstGeom>
        </p:spPr>
        <p:txBody>
          <a:bodyPr wrap="square">
            <a:spAutoFit/>
          </a:bodyPr>
          <a:lstStyle/>
          <a:p>
            <a:pPr>
              <a:lnSpc>
                <a:spcPct val="150000"/>
              </a:lnSpc>
            </a:pPr>
            <a:r>
              <a:rPr lang="zh-CN" altLang="en-US" sz="1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请在这里输入相关注释内容请在这里输入相关注释内容请在这里输入相关注释内容</a:t>
            </a:r>
          </a:p>
        </p:txBody>
      </p:sp>
      <p:sp>
        <p:nvSpPr>
          <p:cNvPr id="163" name="文本框 162">
            <a:extLst>
              <a:ext uri="{FF2B5EF4-FFF2-40B4-BE49-F238E27FC236}">
                <a16:creationId xmlns:a16="http://schemas.microsoft.com/office/drawing/2014/main" id="{A8701E82-16F5-4393-83CA-F66CEC05B893}"/>
              </a:ext>
            </a:extLst>
          </p:cNvPr>
          <p:cNvSpPr txBox="1"/>
          <p:nvPr/>
        </p:nvSpPr>
        <p:spPr>
          <a:xfrm>
            <a:off x="10245446" y="1165934"/>
            <a:ext cx="1624126" cy="413383"/>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时间点五</a:t>
            </a:r>
            <a:endParaRPr kumimoji="0" lang="en-US" altLang="zh-CN" sz="20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164" name="矩形 163">
            <a:extLst>
              <a:ext uri="{FF2B5EF4-FFF2-40B4-BE49-F238E27FC236}">
                <a16:creationId xmlns:a16="http://schemas.microsoft.com/office/drawing/2014/main" id="{4486AB48-215C-44BE-A3B6-ACD7E03579C2}"/>
              </a:ext>
            </a:extLst>
          </p:cNvPr>
          <p:cNvSpPr/>
          <p:nvPr/>
        </p:nvSpPr>
        <p:spPr>
          <a:xfrm>
            <a:off x="10012384" y="1668684"/>
            <a:ext cx="2090251" cy="894347"/>
          </a:xfrm>
          <a:prstGeom prst="rect">
            <a:avLst/>
          </a:prstGeom>
        </p:spPr>
        <p:txBody>
          <a:bodyPr wrap="square">
            <a:spAutoFit/>
          </a:bodyPr>
          <a:lstStyle/>
          <a:p>
            <a:pPr>
              <a:lnSpc>
                <a:spcPct val="150000"/>
              </a:lnSpc>
            </a:pPr>
            <a:r>
              <a:rPr lang="zh-CN" altLang="en-US" sz="1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请在这里输入相关注释内容请在这里输入相关注释内容请在这里输入相关注释内容</a:t>
            </a:r>
          </a:p>
        </p:txBody>
      </p:sp>
    </p:spTree>
    <p:extLst>
      <p:ext uri="{BB962C8B-B14F-4D97-AF65-F5344CB8AC3E}">
        <p14:creationId xmlns:p14="http://schemas.microsoft.com/office/powerpoint/2010/main" val="115617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25000">
              <a:srgbClr val="F3F3F3">
                <a:lumMod val="0"/>
                <a:lumOff val="100000"/>
              </a:srgbClr>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pic>
        <p:nvPicPr>
          <p:cNvPr id="60" name="纸质纹理" descr="图片包含 雨, 站, 男人, 年轻&#10;&#10;描述已自动生成">
            <a:extLst>
              <a:ext uri="{FF2B5EF4-FFF2-40B4-BE49-F238E27FC236}">
                <a16:creationId xmlns:a16="http://schemas.microsoft.com/office/drawing/2014/main" id="{495E84DD-D046-44D1-B6E9-C6EB4D13A111}"/>
              </a:ext>
            </a:extLst>
          </p:cNvPr>
          <p:cNvPicPr>
            <a:picLocks noChangeAspect="1"/>
          </p:cNvPicPr>
          <p:nvPr/>
        </p:nvPicPr>
        <p:blipFill>
          <a:blip r:embed="rId3" cstate="screen">
            <a:alphaModFix amt="50000"/>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t="22760" b="20990"/>
          <a:stretch>
            <a:fillRect/>
          </a:stretch>
        </p:blipFill>
        <p:spPr>
          <a:xfrm>
            <a:off x="-2" y="0"/>
            <a:ext cx="12192000" cy="6857997"/>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grpSp>
        <p:nvGrpSpPr>
          <p:cNvPr id="9" name="组合 8"/>
          <p:cNvGrpSpPr/>
          <p:nvPr/>
        </p:nvGrpSpPr>
        <p:grpSpPr>
          <a:xfrm>
            <a:off x="11369234" y="151187"/>
            <a:ext cx="718439" cy="726327"/>
            <a:chOff x="-309699" y="1642190"/>
            <a:chExt cx="2567446" cy="2595636"/>
          </a:xfrm>
        </p:grpSpPr>
        <p:sp>
          <p:nvSpPr>
            <p:cNvPr id="10" name="矩形 9">
              <a:extLst>
                <a:ext uri="{FF2B5EF4-FFF2-40B4-BE49-F238E27FC236}">
                  <a16:creationId xmlns:a16="http://schemas.microsoft.com/office/drawing/2014/main" id="{7700C0CB-CE5D-4963-9E0B-92E92B4ABCA3}"/>
                </a:ext>
              </a:extLst>
            </p:cNvPr>
            <p:cNvSpPr/>
            <p:nvPr/>
          </p:nvSpPr>
          <p:spPr>
            <a:xfrm rot="18900000">
              <a:off x="-309699" y="2069387"/>
              <a:ext cx="2113718" cy="216843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1" name="秦">
              <a:extLst>
                <a:ext uri="{FF2B5EF4-FFF2-40B4-BE49-F238E27FC236}">
                  <a16:creationId xmlns:a16="http://schemas.microsoft.com/office/drawing/2014/main" id="{D252D83B-BF1A-459F-8B76-21BD7A34AE80}"/>
                </a:ext>
              </a:extLst>
            </p:cNvPr>
            <p:cNvSpPr>
              <a:spLocks noChangeAspect="1"/>
            </p:cNvSpPr>
            <p:nvPr/>
          </p:nvSpPr>
          <p:spPr>
            <a:xfrm>
              <a:off x="727094" y="1642190"/>
              <a:ext cx="1530653" cy="153065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fontScale="25000" lnSpcReduction="20000"/>
            </a:bodyPr>
            <a:lstStyle/>
            <a:p>
              <a:pPr algn="ctr"/>
              <a:endPar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2" name="组合 11"/>
          <p:cNvGrpSpPr/>
          <p:nvPr/>
        </p:nvGrpSpPr>
        <p:grpSpPr>
          <a:xfrm>
            <a:off x="3144277" y="646263"/>
            <a:ext cx="260051" cy="262906"/>
            <a:chOff x="-309699" y="1642190"/>
            <a:chExt cx="2567446" cy="2595636"/>
          </a:xfrm>
        </p:grpSpPr>
        <p:sp>
          <p:nvSpPr>
            <p:cNvPr id="13" name="矩形 12">
              <a:extLst>
                <a:ext uri="{FF2B5EF4-FFF2-40B4-BE49-F238E27FC236}">
                  <a16:creationId xmlns:a16="http://schemas.microsoft.com/office/drawing/2014/main" id="{7700C0CB-CE5D-4963-9E0B-92E92B4ABCA3}"/>
                </a:ext>
              </a:extLst>
            </p:cNvPr>
            <p:cNvSpPr/>
            <p:nvPr/>
          </p:nvSpPr>
          <p:spPr>
            <a:xfrm rot="18900000">
              <a:off x="-309699" y="2069387"/>
              <a:ext cx="2113718" cy="216843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4" name="秦">
              <a:extLst>
                <a:ext uri="{FF2B5EF4-FFF2-40B4-BE49-F238E27FC236}">
                  <a16:creationId xmlns:a16="http://schemas.microsoft.com/office/drawing/2014/main" id="{D252D83B-BF1A-459F-8B76-21BD7A34AE80}"/>
                </a:ext>
              </a:extLst>
            </p:cNvPr>
            <p:cNvSpPr>
              <a:spLocks noChangeAspect="1"/>
            </p:cNvSpPr>
            <p:nvPr/>
          </p:nvSpPr>
          <p:spPr>
            <a:xfrm>
              <a:off x="727095" y="164219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254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fontScale="25000" lnSpcReduction="20000"/>
            </a:bodyPr>
            <a:lstStyle/>
            <a:p>
              <a:pPr algn="ctr"/>
              <a:endPar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5" name="组合 14"/>
          <p:cNvGrpSpPr/>
          <p:nvPr/>
        </p:nvGrpSpPr>
        <p:grpSpPr>
          <a:xfrm>
            <a:off x="2927738" y="463400"/>
            <a:ext cx="312084" cy="315510"/>
            <a:chOff x="-309699" y="1642190"/>
            <a:chExt cx="2567446" cy="2595636"/>
          </a:xfrm>
        </p:grpSpPr>
        <p:sp>
          <p:nvSpPr>
            <p:cNvPr id="16" name="矩形 15">
              <a:extLst>
                <a:ext uri="{FF2B5EF4-FFF2-40B4-BE49-F238E27FC236}">
                  <a16:creationId xmlns:a16="http://schemas.microsoft.com/office/drawing/2014/main" id="{7700C0CB-CE5D-4963-9E0B-92E92B4ABCA3}"/>
                </a:ext>
              </a:extLst>
            </p:cNvPr>
            <p:cNvSpPr/>
            <p:nvPr/>
          </p:nvSpPr>
          <p:spPr>
            <a:xfrm rot="18900000">
              <a:off x="-309699" y="2069387"/>
              <a:ext cx="2113718" cy="2168439"/>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7" name="秦">
              <a:extLst>
                <a:ext uri="{FF2B5EF4-FFF2-40B4-BE49-F238E27FC236}">
                  <a16:creationId xmlns:a16="http://schemas.microsoft.com/office/drawing/2014/main" id="{D252D83B-BF1A-459F-8B76-21BD7A34AE80}"/>
                </a:ext>
              </a:extLst>
            </p:cNvPr>
            <p:cNvSpPr>
              <a:spLocks noChangeAspect="1"/>
            </p:cNvSpPr>
            <p:nvPr/>
          </p:nvSpPr>
          <p:spPr>
            <a:xfrm>
              <a:off x="727095" y="164219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3810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fontScale="25000" lnSpcReduction="20000"/>
            </a:bodyPr>
            <a:lstStyle/>
            <a:p>
              <a:pPr algn="ctr"/>
              <a:endPar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
        <p:nvSpPr>
          <p:cNvPr id="25" name="矩形: 圆角 24">
            <a:extLst>
              <a:ext uri="{FF2B5EF4-FFF2-40B4-BE49-F238E27FC236}">
                <a16:creationId xmlns:a16="http://schemas.microsoft.com/office/drawing/2014/main" id="{8F905378-7A89-40D8-8F50-D734595938C7}"/>
              </a:ext>
            </a:extLst>
          </p:cNvPr>
          <p:cNvSpPr/>
          <p:nvPr/>
        </p:nvSpPr>
        <p:spPr>
          <a:xfrm>
            <a:off x="2684890" y="369000"/>
            <a:ext cx="54000" cy="6120000"/>
          </a:xfrm>
          <a:prstGeom prst="roundRect">
            <a:avLst>
              <a:gd name="adj" fmla="val 50000"/>
            </a:avLst>
          </a:prstGeom>
          <a:pattFill prst="dkUpDiag">
            <a:fgClr>
              <a:srgbClr val="989994"/>
            </a:fgClr>
            <a:bgClr>
              <a:srgbClr val="D7D3D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 name="矩形 3">
            <a:extLst>
              <a:ext uri="{FF2B5EF4-FFF2-40B4-BE49-F238E27FC236}">
                <a16:creationId xmlns:a16="http://schemas.microsoft.com/office/drawing/2014/main" id="{7700C0CB-CE5D-4963-9E0B-92E92B4ABCA3}"/>
              </a:ext>
            </a:extLst>
          </p:cNvPr>
          <p:cNvSpPr/>
          <p:nvPr/>
        </p:nvSpPr>
        <p:spPr>
          <a:xfrm rot="18900000">
            <a:off x="-309699" y="206938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 name="秦">
            <a:extLst>
              <a:ext uri="{FF2B5EF4-FFF2-40B4-BE49-F238E27FC236}">
                <a16:creationId xmlns:a16="http://schemas.microsoft.com/office/drawing/2014/main" id="{D252D83B-BF1A-459F-8B76-21BD7A34AE80}"/>
              </a:ext>
            </a:extLst>
          </p:cNvPr>
          <p:cNvSpPr>
            <a:spLocks noChangeAspect="1"/>
          </p:cNvSpPr>
          <p:nvPr/>
        </p:nvSpPr>
        <p:spPr>
          <a:xfrm>
            <a:off x="727095" y="164219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rmAutofit lnSpcReduction="10000"/>
          </a:bodyPr>
          <a:lstStyle/>
          <a:p>
            <a:pPr algn="ctr"/>
            <a:r>
              <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序</a:t>
            </a:r>
          </a:p>
        </p:txBody>
      </p:sp>
      <p:sp>
        <p:nvSpPr>
          <p:cNvPr id="50" name="矩形 49">
            <a:extLst>
              <a:ext uri="{FF2B5EF4-FFF2-40B4-BE49-F238E27FC236}">
                <a16:creationId xmlns:a16="http://schemas.microsoft.com/office/drawing/2014/main" id="{252F1033-7406-40C6-9A23-6ABE631141DD}"/>
              </a:ext>
            </a:extLst>
          </p:cNvPr>
          <p:cNvSpPr/>
          <p:nvPr/>
        </p:nvSpPr>
        <p:spPr>
          <a:xfrm rot="18900000">
            <a:off x="-309700" y="3983183"/>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2" name="秦">
            <a:extLst>
              <a:ext uri="{FF2B5EF4-FFF2-40B4-BE49-F238E27FC236}">
                <a16:creationId xmlns:a16="http://schemas.microsoft.com/office/drawing/2014/main" id="{6493626E-DF69-40F4-9278-3BCEDDF97153}"/>
              </a:ext>
            </a:extLst>
          </p:cNvPr>
          <p:cNvSpPr>
            <a:spLocks noChangeAspect="1"/>
          </p:cNvSpPr>
          <p:nvPr/>
        </p:nvSpPr>
        <p:spPr>
          <a:xfrm>
            <a:off x="727094" y="3555984"/>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言</a:t>
            </a:r>
          </a:p>
        </p:txBody>
      </p:sp>
      <p:sp>
        <p:nvSpPr>
          <p:cNvPr id="29" name="文本框 28">
            <a:extLst>
              <a:ext uri="{FF2B5EF4-FFF2-40B4-BE49-F238E27FC236}">
                <a16:creationId xmlns:a16="http://schemas.microsoft.com/office/drawing/2014/main" id="{E429A217-08E2-4040-922D-57FFCCD780C3}"/>
              </a:ext>
            </a:extLst>
          </p:cNvPr>
          <p:cNvSpPr txBox="1"/>
          <p:nvPr/>
        </p:nvSpPr>
        <p:spPr>
          <a:xfrm>
            <a:off x="3162650" y="766257"/>
            <a:ext cx="8524340" cy="5574347"/>
          </a:xfrm>
          <a:prstGeom prst="rect">
            <a:avLst/>
          </a:prstGeom>
          <a:noFill/>
        </p:spPr>
        <p:txBody>
          <a:bodyPr wrap="square">
            <a:spAutoFit/>
          </a:bodyPr>
          <a:lstStyle/>
          <a:p>
            <a:pPr algn="just">
              <a:lnSpc>
                <a:spcPct val="150000"/>
              </a:lnSpc>
            </a:pP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         在</a:t>
            </a:r>
            <a:r>
              <a:rPr lang="zh-CN" altLang="en-US" sz="2400" b="0" i="0" u="none" strike="noStrike" dirty="0">
                <a:solidFill>
                  <a:srgbClr val="484645"/>
                </a:solidFill>
                <a:effectLst/>
                <a:latin typeface="思源黑体 CN Medium" panose="020B0600000000000000" pitchFamily="34" charset="-122"/>
                <a:ea typeface="思源黑体 CN Medium" panose="020B0600000000000000" pitchFamily="34" charset="-122"/>
              </a:rPr>
              <a:t>马克思主义</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历史学诞生之前，一般从广义上来界定历史学，即对</a:t>
            </a:r>
            <a:r>
              <a:rPr lang="zh-CN" altLang="en-US" sz="2400" b="0" i="0" u="none" strike="noStrike" dirty="0">
                <a:solidFill>
                  <a:srgbClr val="484645"/>
                </a:solidFill>
                <a:effectLst/>
                <a:latin typeface="思源黑体 CN Medium" panose="020B0600000000000000" pitchFamily="34" charset="-122"/>
                <a:ea typeface="思源黑体 CN Medium" panose="020B0600000000000000" pitchFamily="34" charset="-122"/>
              </a:rPr>
              <a:t>史学</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的定义与对历史的定义往往是同一的，很少有人对两者进行严格的概念上的区分。英语中“历史学”和“历史”是同一个词：</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History</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。根据第四版</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a:t>
            </a:r>
            <a:r>
              <a:rPr lang="zh-CN" altLang="en-US" sz="2400" b="0" i="0" u="none" strike="noStrike" dirty="0">
                <a:solidFill>
                  <a:srgbClr val="484645"/>
                </a:solidFill>
                <a:effectLst/>
                <a:latin typeface="思源黑体 CN Medium" panose="020B0600000000000000" pitchFamily="34" charset="-122"/>
                <a:ea typeface="思源黑体 CN Medium" panose="020B0600000000000000" pitchFamily="34" charset="-122"/>
              </a:rPr>
              <a:t>牛津高阶英汉双解词典</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History</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第一义项即指“历史学”</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对过去事件的研究；第二义项才是“历史”</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过去的事件，尤指从整体意义上来认识的过去事件；第三义项实际上是从第一义项中引申出来的</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对过去事件的系统叙述。可见，“历史学”和“历史”是其本义。在西方</a:t>
            </a:r>
            <a:r>
              <a:rPr lang="zh-CN" altLang="en-US" sz="2400" b="0" i="0" u="none" strike="noStrike" dirty="0">
                <a:solidFill>
                  <a:srgbClr val="484645"/>
                </a:solidFill>
                <a:effectLst/>
                <a:latin typeface="思源黑体 CN Medium" panose="020B0600000000000000" pitchFamily="34" charset="-122"/>
                <a:ea typeface="思源黑体 CN Medium" panose="020B0600000000000000" pitchFamily="34" charset="-122"/>
              </a:rPr>
              <a:t>历史学家</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对历史学的定义或解说中，</a:t>
            </a:r>
            <a:r>
              <a:rPr lang="en-US" altLang="zh-CN" sz="2400" b="0" i="0" dirty="0">
                <a:solidFill>
                  <a:srgbClr val="484645"/>
                </a:solidFill>
                <a:effectLst/>
                <a:latin typeface="思源黑体 CN Medium" panose="020B0600000000000000" pitchFamily="34" charset="-122"/>
                <a:ea typeface="思源黑体 CN Medium" panose="020B0600000000000000" pitchFamily="34" charset="-122"/>
              </a:rPr>
              <a:t>History</a:t>
            </a:r>
            <a:r>
              <a:rPr lang="zh-CN" altLang="en-US" sz="2400" b="0" i="0" dirty="0">
                <a:solidFill>
                  <a:srgbClr val="484645"/>
                </a:solidFill>
                <a:effectLst/>
                <a:latin typeface="思源黑体 CN Medium" panose="020B0600000000000000" pitchFamily="34" charset="-122"/>
                <a:ea typeface="思源黑体 CN Medium" panose="020B0600000000000000" pitchFamily="34" charset="-122"/>
              </a:rPr>
              <a:t>具体所指为何，一般应视具体的文本语境而定。</a:t>
            </a:r>
            <a:endParaRPr lang="zh-CN" altLang="en-US" sz="2400" dirty="0">
              <a:solidFill>
                <a:srgbClr val="484645"/>
              </a:solidFill>
              <a:latin typeface="思源黑体 CN Medium" panose="020B0600000000000000" pitchFamily="34" charset="-122"/>
              <a:ea typeface="思源黑体 CN Medium" panose="020B0600000000000000" pitchFamily="34" charset="-122"/>
            </a:endParaRPr>
          </a:p>
        </p:txBody>
      </p:sp>
      <p:sp>
        <p:nvSpPr>
          <p:cNvPr id="18" name="L 形 17"/>
          <p:cNvSpPr/>
          <p:nvPr/>
        </p:nvSpPr>
        <p:spPr>
          <a:xfrm rot="5400000" flipH="1" flipV="1">
            <a:off x="11089666" y="5790384"/>
            <a:ext cx="790988" cy="790988"/>
          </a:xfrm>
          <a:prstGeom prst="corner">
            <a:avLst>
              <a:gd name="adj1" fmla="val 9375"/>
              <a:gd name="adj2" fmla="val 9715"/>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222212651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strVal val="4*#ppt_w"/>
                                          </p:val>
                                        </p:tav>
                                        <p:tav tm="100000">
                                          <p:val>
                                            <p:strVal val="#ppt_w"/>
                                          </p:val>
                                        </p:tav>
                                      </p:tavLst>
                                    </p:anim>
                                    <p:anim calcmode="lin" valueType="num">
                                      <p:cBhvr>
                                        <p:cTn id="8" dur="250" fill="hold"/>
                                        <p:tgtEl>
                                          <p:spTgt spid="5"/>
                                        </p:tgtEl>
                                        <p:attrNameLst>
                                          <p:attrName>ppt_h</p:attrName>
                                        </p:attrNameLst>
                                      </p:cBhvr>
                                      <p:tavLst>
                                        <p:tav tm="0">
                                          <p:val>
                                            <p:strVal val="4*#ppt_h"/>
                                          </p:val>
                                        </p:tav>
                                        <p:tav tm="100000">
                                          <p:val>
                                            <p:strVal val="#ppt_h"/>
                                          </p:val>
                                        </p:tav>
                                      </p:tavLst>
                                    </p:anim>
                                  </p:childTnLst>
                                </p:cTn>
                              </p:par>
                              <p:par>
                                <p:cTn id="9" presetID="10" presetClass="entr" presetSubtype="0" fill="hold" grpId="0" nodeType="withEffect">
                                  <p:stCondLst>
                                    <p:cond delay="15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par>
                                <p:cTn id="12" presetID="23" presetClass="entr" presetSubtype="32" fill="hold" grpId="0"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250" fill="hold"/>
                                        <p:tgtEl>
                                          <p:spTgt spid="52"/>
                                        </p:tgtEl>
                                        <p:attrNameLst>
                                          <p:attrName>ppt_w</p:attrName>
                                        </p:attrNameLst>
                                      </p:cBhvr>
                                      <p:tavLst>
                                        <p:tav tm="0">
                                          <p:val>
                                            <p:strVal val="4*#ppt_w"/>
                                          </p:val>
                                        </p:tav>
                                        <p:tav tm="100000">
                                          <p:val>
                                            <p:strVal val="#ppt_w"/>
                                          </p:val>
                                        </p:tav>
                                      </p:tavLst>
                                    </p:anim>
                                    <p:anim calcmode="lin" valueType="num">
                                      <p:cBhvr>
                                        <p:cTn id="15" dur="250" fill="hold"/>
                                        <p:tgtEl>
                                          <p:spTgt spid="52"/>
                                        </p:tgtEl>
                                        <p:attrNameLst>
                                          <p:attrName>ppt_h</p:attrName>
                                        </p:attrNameLst>
                                      </p:cBhvr>
                                      <p:tavLst>
                                        <p:tav tm="0">
                                          <p:val>
                                            <p:strVal val="4*#ppt_h"/>
                                          </p:val>
                                        </p:tav>
                                        <p:tav tm="100000">
                                          <p:val>
                                            <p:strVal val="#ppt_h"/>
                                          </p:val>
                                        </p:tav>
                                      </p:tavLst>
                                    </p:anim>
                                  </p:childTnLst>
                                </p:cTn>
                              </p:par>
                              <p:par>
                                <p:cTn id="16" presetID="10" presetClass="entr" presetSubtype="0" fill="hold" grpId="0" nodeType="withEffect">
                                  <p:stCondLst>
                                    <p:cond delay="15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250"/>
                                        <p:tgtEl>
                                          <p:spTgt spid="50"/>
                                        </p:tgtEl>
                                      </p:cBhvr>
                                    </p:animEffect>
                                  </p:childTnLst>
                                </p:cTn>
                              </p:par>
                            </p:childTnLst>
                          </p:cTn>
                        </p:par>
                        <p:par>
                          <p:cTn id="19" fill="hold">
                            <p:stCondLst>
                              <p:cond delay="400"/>
                            </p:stCondLst>
                            <p:childTnLst>
                              <p:par>
                                <p:cTn id="20" presetID="22" presetClass="entr" presetSubtype="1"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500"/>
                                        <p:tgtEl>
                                          <p:spTgt spid="25"/>
                                        </p:tgtEl>
                                      </p:cBhvr>
                                    </p:animEffect>
                                  </p:childTnLst>
                                </p:cTn>
                              </p:par>
                            </p:childTnLst>
                          </p:cTn>
                        </p:par>
                        <p:par>
                          <p:cTn id="23" fill="hold">
                            <p:stCondLst>
                              <p:cond delay="900"/>
                            </p:stCondLst>
                            <p:childTnLst>
                              <p:par>
                                <p:cTn id="24" presetID="10"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 grpId="0" animBg="1"/>
      <p:bldP spid="5" grpId="0" animBg="1"/>
      <p:bldP spid="50" grpId="0" animBg="1"/>
      <p:bldP spid="52" grpId="0" animBg="1"/>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7" name="世人皆苦模板-11-3-文本框-TextBox">
            <a:extLst>
              <a:ext uri="{FF2B5EF4-FFF2-40B4-BE49-F238E27FC236}">
                <a16:creationId xmlns:a16="http://schemas.microsoft.com/office/drawing/2014/main" id="{522522AC-4322-4F5D-8C87-742F42BFF8F2}"/>
              </a:ext>
            </a:extLst>
          </p:cNvPr>
          <p:cNvSpPr txBox="1">
            <a:spLocks/>
          </p:cNvSpPr>
          <p:nvPr/>
        </p:nvSpPr>
        <p:spPr>
          <a:xfrm>
            <a:off x="3443005" y="2767156"/>
            <a:ext cx="7532831" cy="1107996"/>
          </a:xfrm>
          <a:prstGeom prst="rect">
            <a:avLst/>
          </a:prstGeom>
          <a:noFill/>
        </p:spPr>
        <p:txBody>
          <a:bodyPr wrap="non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6600" dirty="0">
                <a:cs typeface="阿里巴巴普惠体 R" panose="00020600040101010101" pitchFamily="18" charset="-122"/>
                <a:sym typeface="思源黑体 CN Medium" panose="020B0600000000000000" pitchFamily="34" charset="-122"/>
              </a:rPr>
              <a:t>研</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究</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结</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论</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与</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延</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伸</a:t>
            </a:r>
          </a:p>
        </p:txBody>
      </p:sp>
      <p:sp>
        <p:nvSpPr>
          <p:cNvPr id="45" name="矩形 44">
            <a:extLst>
              <a:ext uri="{FF2B5EF4-FFF2-40B4-BE49-F238E27FC236}">
                <a16:creationId xmlns:a16="http://schemas.microsoft.com/office/drawing/2014/main" id="{944D8A41-FA00-4896-81B1-72606530142B}"/>
              </a:ext>
            </a:extLst>
          </p:cNvPr>
          <p:cNvSpPr/>
          <p:nvPr/>
        </p:nvSpPr>
        <p:spPr>
          <a:xfrm rot="18900000">
            <a:off x="1317487" y="3047207"/>
            <a:ext cx="1705885" cy="175004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6" name="秦">
            <a:extLst>
              <a:ext uri="{FF2B5EF4-FFF2-40B4-BE49-F238E27FC236}">
                <a16:creationId xmlns:a16="http://schemas.microsoft.com/office/drawing/2014/main" id="{128168A9-B3C0-4667-A950-25787387A5AF}"/>
              </a:ext>
            </a:extLst>
          </p:cNvPr>
          <p:cNvSpPr>
            <a:spLocks noChangeAspect="1"/>
          </p:cNvSpPr>
          <p:nvPr/>
        </p:nvSpPr>
        <p:spPr>
          <a:xfrm>
            <a:off x="2154236" y="2702434"/>
            <a:ext cx="1235320" cy="1235320"/>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72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四</a:t>
            </a:r>
          </a:p>
        </p:txBody>
      </p:sp>
    </p:spTree>
    <p:extLst>
      <p:ext uri="{BB962C8B-B14F-4D97-AF65-F5344CB8AC3E}">
        <p14:creationId xmlns:p14="http://schemas.microsoft.com/office/powerpoint/2010/main" val="214806018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xmlns:a16="http://schemas.microsoft.com/office/drawing/2014/main">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四</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结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论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与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伸</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grpSp>
        <p:nvGrpSpPr>
          <p:cNvPr id="31" name="组合 30">
            <a:extLst>
              <a:ext uri="{FF2B5EF4-FFF2-40B4-BE49-F238E27FC236}">
                <a16:creationId xmlns:a16="http://schemas.microsoft.com/office/drawing/2014/main" id="{51F38A7E-33EF-4730-8A78-5761EE4171D2}"/>
              </a:ext>
            </a:extLst>
          </p:cNvPr>
          <p:cNvGrpSpPr/>
          <p:nvPr/>
        </p:nvGrpSpPr>
        <p:grpSpPr>
          <a:xfrm>
            <a:off x="9609848" y="1725056"/>
            <a:ext cx="1486152" cy="1502468"/>
            <a:chOff x="-1906822" y="-2551397"/>
            <a:chExt cx="2567446" cy="2595636"/>
          </a:xfrm>
        </p:grpSpPr>
        <p:sp>
          <p:nvSpPr>
            <p:cNvPr id="32" name="矩形 31">
              <a:extLst>
                <a:ext uri="{FF2B5EF4-FFF2-40B4-BE49-F238E27FC236}">
                  <a16:creationId xmlns:a16="http://schemas.microsoft.com/office/drawing/2014/main" id="{97ABE89F-E327-4AF4-A494-57FF4376372A}"/>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3" name="秦">
              <a:extLst>
                <a:ext uri="{FF2B5EF4-FFF2-40B4-BE49-F238E27FC236}">
                  <a16:creationId xmlns:a16="http://schemas.microsoft.com/office/drawing/2014/main" id="{0A70F5A1-0AC1-432D-9862-2811DCE17796}"/>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tx1">
                          <a:lumMod val="75000"/>
                          <a:lumOff val="25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研</a:t>
              </a:r>
            </a:p>
          </p:txBody>
        </p:sp>
      </p:grpSp>
      <p:grpSp>
        <p:nvGrpSpPr>
          <p:cNvPr id="34" name="组合 33">
            <a:extLst>
              <a:ext uri="{FF2B5EF4-FFF2-40B4-BE49-F238E27FC236}">
                <a16:creationId xmlns:a16="http://schemas.microsoft.com/office/drawing/2014/main" id="{4EA073FE-344A-4C07-BCCF-B3B2CE2FCF89}"/>
              </a:ext>
            </a:extLst>
          </p:cNvPr>
          <p:cNvGrpSpPr/>
          <p:nvPr/>
        </p:nvGrpSpPr>
        <p:grpSpPr>
          <a:xfrm>
            <a:off x="9609847" y="2755242"/>
            <a:ext cx="1486152" cy="1502468"/>
            <a:chOff x="-1906823" y="858878"/>
            <a:chExt cx="2567446" cy="2595636"/>
          </a:xfrm>
        </p:grpSpPr>
        <p:sp>
          <p:nvSpPr>
            <p:cNvPr id="35" name="矩形 34">
              <a:extLst>
                <a:ext uri="{FF2B5EF4-FFF2-40B4-BE49-F238E27FC236}">
                  <a16:creationId xmlns:a16="http://schemas.microsoft.com/office/drawing/2014/main" id="{8EA83423-C923-4F4E-81DD-FB19BA358363}"/>
                </a:ext>
              </a:extLst>
            </p:cNvPr>
            <p:cNvSpPr/>
            <p:nvPr/>
          </p:nvSpPr>
          <p:spPr>
            <a:xfrm rot="18900000">
              <a:off x="-1906823" y="1286077"/>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7" name="秦">
              <a:extLst>
                <a:ext uri="{FF2B5EF4-FFF2-40B4-BE49-F238E27FC236}">
                  <a16:creationId xmlns:a16="http://schemas.microsoft.com/office/drawing/2014/main" id="{5DAD711E-B7E6-4893-828E-1C4310642910}"/>
                </a:ext>
              </a:extLst>
            </p:cNvPr>
            <p:cNvSpPr>
              <a:spLocks noChangeAspect="1"/>
            </p:cNvSpPr>
            <p:nvPr/>
          </p:nvSpPr>
          <p:spPr>
            <a:xfrm>
              <a:off x="-870029" y="858878"/>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tx1">
                          <a:lumMod val="75000"/>
                          <a:lumOff val="25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究</a:t>
              </a:r>
            </a:p>
          </p:txBody>
        </p:sp>
      </p:grpSp>
      <p:grpSp>
        <p:nvGrpSpPr>
          <p:cNvPr id="38" name="组合 37">
            <a:extLst>
              <a:ext uri="{FF2B5EF4-FFF2-40B4-BE49-F238E27FC236}">
                <a16:creationId xmlns:a16="http://schemas.microsoft.com/office/drawing/2014/main" id="{2D8578CA-60B5-4FD1-AC76-5C7BA83F9A88}"/>
              </a:ext>
            </a:extLst>
          </p:cNvPr>
          <p:cNvGrpSpPr/>
          <p:nvPr/>
        </p:nvGrpSpPr>
        <p:grpSpPr>
          <a:xfrm>
            <a:off x="9609848" y="3785428"/>
            <a:ext cx="1486152" cy="1502468"/>
            <a:chOff x="-1906822" y="-2551397"/>
            <a:chExt cx="2567446" cy="2595636"/>
          </a:xfrm>
        </p:grpSpPr>
        <p:sp>
          <p:nvSpPr>
            <p:cNvPr id="39" name="矩形 38">
              <a:extLst>
                <a:ext uri="{FF2B5EF4-FFF2-40B4-BE49-F238E27FC236}">
                  <a16:creationId xmlns:a16="http://schemas.microsoft.com/office/drawing/2014/main" id="{D3E31251-6EEE-4408-B908-0E3CBA703074}"/>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0" name="秦">
              <a:extLst>
                <a:ext uri="{FF2B5EF4-FFF2-40B4-BE49-F238E27FC236}">
                  <a16:creationId xmlns:a16="http://schemas.microsoft.com/office/drawing/2014/main" id="{F355B71C-704E-4DE8-8283-5F5386CF8317}"/>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tx1">
                          <a:lumMod val="75000"/>
                          <a:lumOff val="25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结</a:t>
              </a:r>
            </a:p>
          </p:txBody>
        </p:sp>
      </p:grpSp>
      <p:grpSp>
        <p:nvGrpSpPr>
          <p:cNvPr id="41" name="组合 40">
            <a:extLst>
              <a:ext uri="{FF2B5EF4-FFF2-40B4-BE49-F238E27FC236}">
                <a16:creationId xmlns:a16="http://schemas.microsoft.com/office/drawing/2014/main" id="{1CE5CC9F-F36F-40F4-92D9-CF00E61AAB47}"/>
              </a:ext>
            </a:extLst>
          </p:cNvPr>
          <p:cNvGrpSpPr/>
          <p:nvPr/>
        </p:nvGrpSpPr>
        <p:grpSpPr>
          <a:xfrm>
            <a:off x="9609847" y="4815613"/>
            <a:ext cx="1486152" cy="1502468"/>
            <a:chOff x="-1906823" y="858878"/>
            <a:chExt cx="2567446" cy="2595636"/>
          </a:xfrm>
        </p:grpSpPr>
        <p:sp>
          <p:nvSpPr>
            <p:cNvPr id="42" name="矩形 41">
              <a:extLst>
                <a:ext uri="{FF2B5EF4-FFF2-40B4-BE49-F238E27FC236}">
                  <a16:creationId xmlns:a16="http://schemas.microsoft.com/office/drawing/2014/main" id="{4219B95A-52D0-4FEE-A527-152AAC521DB9}"/>
                </a:ext>
              </a:extLst>
            </p:cNvPr>
            <p:cNvSpPr/>
            <p:nvPr/>
          </p:nvSpPr>
          <p:spPr>
            <a:xfrm rot="18900000">
              <a:off x="-1906823" y="1286077"/>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3" name="秦">
              <a:extLst>
                <a:ext uri="{FF2B5EF4-FFF2-40B4-BE49-F238E27FC236}">
                  <a16:creationId xmlns:a16="http://schemas.microsoft.com/office/drawing/2014/main" id="{451B7CD0-BE55-427F-A4DA-83AAA3D0ABDF}"/>
                </a:ext>
              </a:extLst>
            </p:cNvPr>
            <p:cNvSpPr>
              <a:spLocks noChangeAspect="1"/>
            </p:cNvSpPr>
            <p:nvPr/>
          </p:nvSpPr>
          <p:spPr>
            <a:xfrm>
              <a:off x="-870029" y="858878"/>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tx1">
                          <a:lumMod val="75000"/>
                          <a:lumOff val="25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论</a:t>
              </a:r>
            </a:p>
          </p:txBody>
        </p:sp>
      </p:grpSp>
      <p:sp>
        <p:nvSpPr>
          <p:cNvPr id="59" name="矩形: 圆角 58">
            <a:extLst>
              <a:ext uri="{FF2B5EF4-FFF2-40B4-BE49-F238E27FC236}">
                <a16:creationId xmlns:a16="http://schemas.microsoft.com/office/drawing/2014/main" id="{BDF75656-FA57-485D-9D51-5E3623D86482}"/>
              </a:ext>
            </a:extLst>
          </p:cNvPr>
          <p:cNvSpPr/>
          <p:nvPr/>
        </p:nvSpPr>
        <p:spPr>
          <a:xfrm>
            <a:off x="990096" y="1260290"/>
            <a:ext cx="36000" cy="4741369"/>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0" name="矩形: 圆角 59">
            <a:extLst>
              <a:ext uri="{FF2B5EF4-FFF2-40B4-BE49-F238E27FC236}">
                <a16:creationId xmlns:a16="http://schemas.microsoft.com/office/drawing/2014/main" id="{33E8A97D-2981-4EA9-BDD6-33DFE1730DC0}"/>
              </a:ext>
            </a:extLst>
          </p:cNvPr>
          <p:cNvSpPr/>
          <p:nvPr/>
        </p:nvSpPr>
        <p:spPr>
          <a:xfrm>
            <a:off x="1748820" y="1260290"/>
            <a:ext cx="36000" cy="4741369"/>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1" name="矩形: 圆角 60">
            <a:extLst>
              <a:ext uri="{FF2B5EF4-FFF2-40B4-BE49-F238E27FC236}">
                <a16:creationId xmlns:a16="http://schemas.microsoft.com/office/drawing/2014/main" id="{86F012A7-91D4-4FE0-AEC3-F61F8B5E7B61}"/>
              </a:ext>
            </a:extLst>
          </p:cNvPr>
          <p:cNvSpPr/>
          <p:nvPr/>
        </p:nvSpPr>
        <p:spPr>
          <a:xfrm>
            <a:off x="2507544" y="1260290"/>
            <a:ext cx="36000" cy="4741369"/>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2" name="矩形: 圆角 61">
            <a:extLst>
              <a:ext uri="{FF2B5EF4-FFF2-40B4-BE49-F238E27FC236}">
                <a16:creationId xmlns:a16="http://schemas.microsoft.com/office/drawing/2014/main" id="{8B9AC2B6-174D-414D-9633-3444BDC43037}"/>
              </a:ext>
            </a:extLst>
          </p:cNvPr>
          <p:cNvSpPr/>
          <p:nvPr/>
        </p:nvSpPr>
        <p:spPr>
          <a:xfrm>
            <a:off x="3266268" y="1260290"/>
            <a:ext cx="36000" cy="4741369"/>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3" name="矩形: 圆角 62">
            <a:extLst>
              <a:ext uri="{FF2B5EF4-FFF2-40B4-BE49-F238E27FC236}">
                <a16:creationId xmlns:a16="http://schemas.microsoft.com/office/drawing/2014/main" id="{8E7100AE-F629-4140-B131-254B3BA3DD5E}"/>
              </a:ext>
            </a:extLst>
          </p:cNvPr>
          <p:cNvSpPr/>
          <p:nvPr/>
        </p:nvSpPr>
        <p:spPr>
          <a:xfrm>
            <a:off x="4021699" y="1260290"/>
            <a:ext cx="36000" cy="4741369"/>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4" name="矩形: 圆角 63">
            <a:extLst>
              <a:ext uri="{FF2B5EF4-FFF2-40B4-BE49-F238E27FC236}">
                <a16:creationId xmlns:a16="http://schemas.microsoft.com/office/drawing/2014/main" id="{4AD13615-B890-4FFD-82BF-FBE56DEE2DFE}"/>
              </a:ext>
            </a:extLst>
          </p:cNvPr>
          <p:cNvSpPr/>
          <p:nvPr/>
        </p:nvSpPr>
        <p:spPr>
          <a:xfrm>
            <a:off x="4777130" y="1260290"/>
            <a:ext cx="36000" cy="4741369"/>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5" name="矩形: 圆角 64">
            <a:extLst>
              <a:ext uri="{FF2B5EF4-FFF2-40B4-BE49-F238E27FC236}">
                <a16:creationId xmlns:a16="http://schemas.microsoft.com/office/drawing/2014/main" id="{1C99EA30-2843-4EB4-949E-BE5A30822840}"/>
              </a:ext>
            </a:extLst>
          </p:cNvPr>
          <p:cNvSpPr/>
          <p:nvPr/>
        </p:nvSpPr>
        <p:spPr>
          <a:xfrm>
            <a:off x="5532561" y="1260290"/>
            <a:ext cx="36000" cy="4741368"/>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6" name="矩形: 圆角 65">
            <a:extLst>
              <a:ext uri="{FF2B5EF4-FFF2-40B4-BE49-F238E27FC236}">
                <a16:creationId xmlns:a16="http://schemas.microsoft.com/office/drawing/2014/main" id="{A429F2D3-FC5F-4B10-839C-C60022F9A099}"/>
              </a:ext>
            </a:extLst>
          </p:cNvPr>
          <p:cNvSpPr/>
          <p:nvPr/>
        </p:nvSpPr>
        <p:spPr>
          <a:xfrm>
            <a:off x="6295410" y="1260290"/>
            <a:ext cx="36000" cy="4741368"/>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7" name="矩形: 圆角 66">
            <a:extLst>
              <a:ext uri="{FF2B5EF4-FFF2-40B4-BE49-F238E27FC236}">
                <a16:creationId xmlns:a16="http://schemas.microsoft.com/office/drawing/2014/main" id="{A7AAEDB2-100C-40EA-AB03-9D22AD64C928}"/>
              </a:ext>
            </a:extLst>
          </p:cNvPr>
          <p:cNvSpPr/>
          <p:nvPr/>
        </p:nvSpPr>
        <p:spPr>
          <a:xfrm>
            <a:off x="7058259" y="1260290"/>
            <a:ext cx="36000" cy="4741368"/>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8" name="矩形: 圆角 67">
            <a:extLst>
              <a:ext uri="{FF2B5EF4-FFF2-40B4-BE49-F238E27FC236}">
                <a16:creationId xmlns:a16="http://schemas.microsoft.com/office/drawing/2014/main" id="{AFF7BFA9-6AE7-4EA6-A21F-5FDAB4CFCEFF}"/>
              </a:ext>
            </a:extLst>
          </p:cNvPr>
          <p:cNvSpPr/>
          <p:nvPr/>
        </p:nvSpPr>
        <p:spPr>
          <a:xfrm>
            <a:off x="7822824" y="1260290"/>
            <a:ext cx="36000" cy="4741368"/>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9" name="矩形: 圆角 68">
            <a:extLst>
              <a:ext uri="{FF2B5EF4-FFF2-40B4-BE49-F238E27FC236}">
                <a16:creationId xmlns:a16="http://schemas.microsoft.com/office/drawing/2014/main" id="{78C361EF-3AD8-4F82-B632-18297262103D}"/>
              </a:ext>
            </a:extLst>
          </p:cNvPr>
          <p:cNvSpPr/>
          <p:nvPr/>
        </p:nvSpPr>
        <p:spPr>
          <a:xfrm>
            <a:off x="8587389" y="1260290"/>
            <a:ext cx="36000" cy="4741368"/>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0" name="矩形: 圆角 69">
            <a:extLst>
              <a:ext uri="{FF2B5EF4-FFF2-40B4-BE49-F238E27FC236}">
                <a16:creationId xmlns:a16="http://schemas.microsoft.com/office/drawing/2014/main" id="{256FEDDD-83C2-485C-8738-9EDCAF7E9361}"/>
              </a:ext>
            </a:extLst>
          </p:cNvPr>
          <p:cNvSpPr/>
          <p:nvPr/>
        </p:nvSpPr>
        <p:spPr>
          <a:xfrm>
            <a:off x="9351954" y="1260290"/>
            <a:ext cx="36000" cy="4741368"/>
          </a:xfrm>
          <a:prstGeom prst="roundRect">
            <a:avLst>
              <a:gd name="adj" fmla="val 50000"/>
            </a:avLst>
          </a:prstGeom>
          <a:gradFill>
            <a:gsLst>
              <a:gs pos="0">
                <a:schemeClr val="bg1"/>
              </a:gs>
              <a:gs pos="100000">
                <a:srgbClr val="8F8E8A">
                  <a:alpha val="33000"/>
                </a:srgbClr>
              </a:gs>
              <a:gs pos="67000">
                <a:srgbClr val="D7D3D0">
                  <a:lumMod val="85000"/>
                  <a:lumOff val="1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4" name="文本框 73">
            <a:extLst>
              <a:ext uri="{FF2B5EF4-FFF2-40B4-BE49-F238E27FC236}">
                <a16:creationId xmlns:a16="http://schemas.microsoft.com/office/drawing/2014/main" id="{004BC1AE-B5D6-4C46-8568-020F6DE98CE0}"/>
              </a:ext>
            </a:extLst>
          </p:cNvPr>
          <p:cNvSpPr txBox="1"/>
          <p:nvPr/>
        </p:nvSpPr>
        <p:spPr>
          <a:xfrm>
            <a:off x="227013" y="1725208"/>
            <a:ext cx="9417963" cy="4331913"/>
          </a:xfrm>
          <a:prstGeom prst="rect">
            <a:avLst/>
          </a:prstGeom>
          <a:noFill/>
        </p:spPr>
        <p:txBody>
          <a:bodyPr vert="eaVert" wrap="square" rtlCol="0">
            <a:spAutoFit/>
          </a:bodyPr>
          <a:lstStyle/>
          <a:p>
            <a:pPr>
              <a:lnSpc>
                <a:spcPts val="6000"/>
              </a:lnSpc>
            </a:pPr>
            <a:r>
              <a:rPr lang="zh-CN" altLang="en-US" sz="2800" dirty="0">
                <a:solidFill>
                  <a:srgbClr val="484645"/>
                </a:solidFill>
                <a:latin typeface="思源黑体 CN Medium" panose="020B0600000000000000" pitchFamily="34" charset="-122"/>
                <a:ea typeface="思源黑体 CN Medium" panose="020B0600000000000000" pitchFamily="34" charset="-122"/>
              </a:rPr>
              <a:t>请在这里输入你的研究结论请在这里输入你的研究结论请在这里输入你的研究结论请在这里输入你的研究结论请在这里输入你的研究结论请在这里输入你的研究结论请在这里输入你的研究结论请在这里输入你的研究结论请在这里输入你的研究结论请在这里输入你的研究结论</a:t>
            </a:r>
          </a:p>
          <a:p>
            <a:pPr>
              <a:lnSpc>
                <a:spcPts val="6000"/>
              </a:lnSpc>
            </a:pPr>
            <a:endParaRPr lang="zh-CN" altLang="en-US" sz="2800" dirty="0">
              <a:solidFill>
                <a:srgbClr val="484645"/>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95608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0" y="5537200"/>
            <a:ext cx="12192000" cy="1320800"/>
          </a:xfrm>
          <a:prstGeom prst="rect">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26" name="组合 25">
            <a:extLst>
              <a:ext uri="{FF2B5EF4-FFF2-40B4-BE49-F238E27FC236}">
                <a16:creationId xmlns:a16="http://schemas.microsoft.com/office/drawing/2014/main" id="{C94DE86B-78B4-4D98-A034-C9FB3886CC47}"/>
              </a:ext>
            </a:extLst>
          </p:cNvPr>
          <p:cNvGrpSpPr/>
          <p:nvPr/>
        </p:nvGrpSpPr>
        <p:grpSpPr>
          <a:xfrm>
            <a:off x="-47135" y="194903"/>
            <a:ext cx="723040" cy="730978"/>
            <a:chOff x="-1906822" y="-2551397"/>
            <a:chExt cx="2567446" cy="2595636"/>
          </a:xfrm>
        </p:grpSpPr>
        <p:sp>
          <p:nvSpPr>
            <p:cNvPr id="27" name="矩形 26">
              <a:extLst>
                <a:ext uri="{FF2B5EF4-FFF2-40B4-BE49-F238E27FC236}">
                  <a16:creationId xmlns:a16="http://schemas.microsoft.com/office/drawing/2014/main" id="{643E74E1-B709-4DC7-893A-CEB5E2EF0B7C}"/>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8" name="秦">
              <a:extLst>
                <a:ext uri="{FF2B5EF4-FFF2-40B4-BE49-F238E27FC236}">
                  <a16:creationId xmlns:a16="http://schemas.microsoft.com/office/drawing/2014/main" id="{619A1120-9F3B-4917-AAE7-8068D00EFD74}"/>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四</a:t>
              </a:r>
            </a:p>
          </p:txBody>
        </p:sp>
      </p:grpSp>
      <p:sp>
        <p:nvSpPr>
          <p:cNvPr id="29" name="世人皆苦模板-11-3-文本框-TextBox">
            <a:extLst>
              <a:ext uri="{FF2B5EF4-FFF2-40B4-BE49-F238E27FC236}">
                <a16:creationId xmlns:a16="http://schemas.microsoft.com/office/drawing/2014/main" id="{5097128F-3683-420D-B964-E2E68BB35472}"/>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结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论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与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伸</a:t>
            </a:r>
          </a:p>
        </p:txBody>
      </p:sp>
      <p:grpSp>
        <p:nvGrpSpPr>
          <p:cNvPr id="30" name="组合 29">
            <a:extLst>
              <a:ext uri="{FF2B5EF4-FFF2-40B4-BE49-F238E27FC236}">
                <a16:creationId xmlns:a16="http://schemas.microsoft.com/office/drawing/2014/main" id="{C8BA2EC5-AFE1-4177-8AA4-29C14A44CF80}"/>
              </a:ext>
            </a:extLst>
          </p:cNvPr>
          <p:cNvGrpSpPr/>
          <p:nvPr/>
        </p:nvGrpSpPr>
        <p:grpSpPr>
          <a:xfrm>
            <a:off x="8728677" y="117630"/>
            <a:ext cx="571505" cy="571506"/>
            <a:chOff x="1128000" y="-963000"/>
            <a:chExt cx="2448000" cy="2448000"/>
          </a:xfrm>
        </p:grpSpPr>
        <p:sp>
          <p:nvSpPr>
            <p:cNvPr id="31" name="椭圆 30">
              <a:extLst>
                <a:ext uri="{FF2B5EF4-FFF2-40B4-BE49-F238E27FC236}">
                  <a16:creationId xmlns:a16="http://schemas.microsoft.com/office/drawing/2014/main" id="{F376BD5B-EF3A-44C5-90DA-7A3248B6620B}"/>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2" name="椭圆 31">
              <a:extLst>
                <a:ext uri="{FF2B5EF4-FFF2-40B4-BE49-F238E27FC236}">
                  <a16:creationId xmlns:a16="http://schemas.microsoft.com/office/drawing/2014/main" id="{9F0E3F89-85C4-4A41-B4F1-2DC5AFF0D1DB}"/>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3" name="文本框 32">
              <a:extLst>
                <a:ext uri="{FF2B5EF4-FFF2-40B4-BE49-F238E27FC236}">
                  <a16:creationId xmlns:a16="http://schemas.microsoft.com/office/drawing/2014/main" id="{DA5A8DC5-720B-4292-AD2E-3B34937D6689}"/>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34" name="文本框 33">
              <a:extLst>
                <a:ext uri="{FF2B5EF4-FFF2-40B4-BE49-F238E27FC236}">
                  <a16:creationId xmlns:a16="http://schemas.microsoft.com/office/drawing/2014/main" id="{EC2435AB-F4CC-48FB-AD2E-280C97804981}"/>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文本框 34">
              <a:extLst>
                <a:ext uri="{FF2B5EF4-FFF2-40B4-BE49-F238E27FC236}">
                  <a16:creationId xmlns:a16="http://schemas.microsoft.com/office/drawing/2014/main" id="{5BEDB578-AD81-4F7F-A707-5CC142A085AE}"/>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36" name="graduate-cap_49944">
              <a:extLst>
                <a:ext uri="{FF2B5EF4-FFF2-40B4-BE49-F238E27FC236}">
                  <a16:creationId xmlns:a16="http://schemas.microsoft.com/office/drawing/2014/main" id="{D8BCA784-0889-48C9-AD73-8D387A72CA22}"/>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82" name="矩形 81">
            <a:extLst>
              <a:ext uri="{FF2B5EF4-FFF2-40B4-BE49-F238E27FC236}">
                <a16:creationId xmlns:a16="http://schemas.microsoft.com/office/drawing/2014/main" id="{CD871710-E3AC-4EBA-ADCA-2F2D92F95F5C}"/>
              </a:ext>
            </a:extLst>
          </p:cNvPr>
          <p:cNvSpPr/>
          <p:nvPr/>
        </p:nvSpPr>
        <p:spPr>
          <a:xfrm>
            <a:off x="744905" y="1155268"/>
            <a:ext cx="10764837" cy="510583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7" name="文本框 36">
            <a:extLst>
              <a:ext uri="{FF2B5EF4-FFF2-40B4-BE49-F238E27FC236}">
                <a16:creationId xmlns:a16="http://schemas.microsoft.com/office/drawing/2014/main" id="{BD300D16-5883-4FE3-A3D4-67203D1B7CD0}"/>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46" name="任意多边形: 形状 45">
            <a:extLst>
              <a:ext uri="{FF2B5EF4-FFF2-40B4-BE49-F238E27FC236}">
                <a16:creationId xmlns:a16="http://schemas.microsoft.com/office/drawing/2014/main" id="{4FAF0113-3493-4995-96BB-4B95B1C156FC}"/>
              </a:ext>
            </a:extLst>
          </p:cNvPr>
          <p:cNvSpPr/>
          <p:nvPr/>
        </p:nvSpPr>
        <p:spPr>
          <a:xfrm>
            <a:off x="7290590" y="1170214"/>
            <a:ext cx="1860" cy="1860"/>
          </a:xfrm>
          <a:custGeom>
            <a:avLst/>
            <a:gdLst/>
            <a:ahLst/>
            <a:cxnLst/>
            <a:rect l="l" t="t" r="r" b="b"/>
            <a:pathLst>
              <a:path w="1860" h="1860"/>
            </a:pathLst>
          </a:custGeom>
          <a:solidFill>
            <a:srgbClr val="000000"/>
          </a:solidFill>
          <a:ln w="1860"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0" name="任意多边形: 形状 69">
            <a:extLst>
              <a:ext uri="{FF2B5EF4-FFF2-40B4-BE49-F238E27FC236}">
                <a16:creationId xmlns:a16="http://schemas.microsoft.com/office/drawing/2014/main" id="{ABAEA8A1-28DA-4455-8FC7-D2736DF541CA}"/>
              </a:ext>
            </a:extLst>
          </p:cNvPr>
          <p:cNvSpPr/>
          <p:nvPr/>
        </p:nvSpPr>
        <p:spPr>
          <a:xfrm>
            <a:off x="9196484" y="1874521"/>
            <a:ext cx="1252030" cy="988826"/>
          </a:xfrm>
          <a:custGeom>
            <a:avLst/>
            <a:gdLst>
              <a:gd name="connsiteX0" fmla="*/ 9832 w 1905000"/>
              <a:gd name="connsiteY0" fmla="*/ 1323858 h 1504526"/>
              <a:gd name="connsiteX1" fmla="*/ 9832 w 1905000"/>
              <a:gd name="connsiteY1" fmla="*/ 1494693 h 1504526"/>
              <a:gd name="connsiteX2" fmla="*/ 1895168 w 1905000"/>
              <a:gd name="connsiteY2" fmla="*/ 1494693 h 1504526"/>
              <a:gd name="connsiteX3" fmla="*/ 1895168 w 1905000"/>
              <a:gd name="connsiteY3" fmla="*/ 1323858 h 1504526"/>
              <a:gd name="connsiteX4" fmla="*/ 489155 w 1905000"/>
              <a:gd name="connsiteY4" fmla="*/ 1246429 h 1504526"/>
              <a:gd name="connsiteX5" fmla="*/ 489155 w 1905000"/>
              <a:gd name="connsiteY5" fmla="*/ 1314026 h 1504526"/>
              <a:gd name="connsiteX6" fmla="*/ 1415845 w 1905000"/>
              <a:gd name="connsiteY6" fmla="*/ 1314026 h 1504526"/>
              <a:gd name="connsiteX7" fmla="*/ 1415845 w 1905000"/>
              <a:gd name="connsiteY7" fmla="*/ 1246429 h 1504526"/>
              <a:gd name="connsiteX8" fmla="*/ 605913 w 1905000"/>
              <a:gd name="connsiteY8" fmla="*/ 1141961 h 1504526"/>
              <a:gd name="connsiteX9" fmla="*/ 605913 w 1905000"/>
              <a:gd name="connsiteY9" fmla="*/ 1236597 h 1504526"/>
              <a:gd name="connsiteX10" fmla="*/ 1300316 w 1905000"/>
              <a:gd name="connsiteY10" fmla="*/ 1236597 h 1504526"/>
              <a:gd name="connsiteX11" fmla="*/ 1300316 w 1905000"/>
              <a:gd name="connsiteY11" fmla="*/ 1141961 h 1504526"/>
              <a:gd name="connsiteX12" fmla="*/ 1848464 w 1905000"/>
              <a:gd name="connsiteY12" fmla="*/ 1135817 h 1504526"/>
              <a:gd name="connsiteX13" fmla="*/ 1839861 w 1905000"/>
              <a:gd name="connsiteY13" fmla="*/ 1144420 h 1504526"/>
              <a:gd name="connsiteX14" fmla="*/ 1848464 w 1905000"/>
              <a:gd name="connsiteY14" fmla="*/ 1153023 h 1504526"/>
              <a:gd name="connsiteX15" fmla="*/ 1873045 w 1905000"/>
              <a:gd name="connsiteY15" fmla="*/ 1153023 h 1504526"/>
              <a:gd name="connsiteX16" fmla="*/ 1881648 w 1905000"/>
              <a:gd name="connsiteY16" fmla="*/ 1144420 h 1504526"/>
              <a:gd name="connsiteX17" fmla="*/ 1873045 w 1905000"/>
              <a:gd name="connsiteY17" fmla="*/ 1135817 h 1504526"/>
              <a:gd name="connsiteX18" fmla="*/ 1848464 w 1905000"/>
              <a:gd name="connsiteY18" fmla="*/ 1129672 h 1504526"/>
              <a:gd name="connsiteX19" fmla="*/ 1873045 w 1905000"/>
              <a:gd name="connsiteY19" fmla="*/ 1129672 h 1504526"/>
              <a:gd name="connsiteX20" fmla="*/ 1889022 w 1905000"/>
              <a:gd name="connsiteY20" fmla="*/ 1145649 h 1504526"/>
              <a:gd name="connsiteX21" fmla="*/ 1873045 w 1905000"/>
              <a:gd name="connsiteY21" fmla="*/ 1161627 h 1504526"/>
              <a:gd name="connsiteX22" fmla="*/ 1848464 w 1905000"/>
              <a:gd name="connsiteY22" fmla="*/ 1161627 h 1504526"/>
              <a:gd name="connsiteX23" fmla="*/ 1832487 w 1905000"/>
              <a:gd name="connsiteY23" fmla="*/ 1145649 h 1504526"/>
              <a:gd name="connsiteX24" fmla="*/ 1848464 w 1905000"/>
              <a:gd name="connsiteY24" fmla="*/ 1129672 h 1504526"/>
              <a:gd name="connsiteX25" fmla="*/ 1516626 w 1905000"/>
              <a:gd name="connsiteY25" fmla="*/ 1091572 h 1504526"/>
              <a:gd name="connsiteX26" fmla="*/ 1508023 w 1905000"/>
              <a:gd name="connsiteY26" fmla="*/ 1100175 h 1504526"/>
              <a:gd name="connsiteX27" fmla="*/ 1516626 w 1905000"/>
              <a:gd name="connsiteY27" fmla="*/ 1108778 h 1504526"/>
              <a:gd name="connsiteX28" fmla="*/ 1560871 w 1905000"/>
              <a:gd name="connsiteY28" fmla="*/ 1108778 h 1504526"/>
              <a:gd name="connsiteX29" fmla="*/ 1562100 w 1905000"/>
              <a:gd name="connsiteY29" fmla="*/ 1110007 h 1504526"/>
              <a:gd name="connsiteX30" fmla="*/ 1568245 w 1905000"/>
              <a:gd name="connsiteY30" fmla="*/ 1123527 h 1504526"/>
              <a:gd name="connsiteX31" fmla="*/ 1562100 w 1905000"/>
              <a:gd name="connsiteY31" fmla="*/ 1137046 h 1504526"/>
              <a:gd name="connsiteX32" fmla="*/ 1560871 w 1905000"/>
              <a:gd name="connsiteY32" fmla="*/ 1138275 h 1504526"/>
              <a:gd name="connsiteX33" fmla="*/ 1425677 w 1905000"/>
              <a:gd name="connsiteY33" fmla="*/ 1138275 h 1504526"/>
              <a:gd name="connsiteX34" fmla="*/ 1417074 w 1905000"/>
              <a:gd name="connsiteY34" fmla="*/ 1148107 h 1504526"/>
              <a:gd name="connsiteX35" fmla="*/ 1425677 w 1905000"/>
              <a:gd name="connsiteY35" fmla="*/ 1156711 h 1504526"/>
              <a:gd name="connsiteX36" fmla="*/ 1784555 w 1905000"/>
              <a:gd name="connsiteY36" fmla="*/ 1156711 h 1504526"/>
              <a:gd name="connsiteX37" fmla="*/ 1793158 w 1905000"/>
              <a:gd name="connsiteY37" fmla="*/ 1148107 h 1504526"/>
              <a:gd name="connsiteX38" fmla="*/ 1784555 w 1905000"/>
              <a:gd name="connsiteY38" fmla="*/ 1139504 h 1504526"/>
              <a:gd name="connsiteX39" fmla="*/ 1676400 w 1905000"/>
              <a:gd name="connsiteY39" fmla="*/ 1139504 h 1504526"/>
              <a:gd name="connsiteX40" fmla="*/ 1675171 w 1905000"/>
              <a:gd name="connsiteY40" fmla="*/ 1138275 h 1504526"/>
              <a:gd name="connsiteX41" fmla="*/ 1669026 w 1905000"/>
              <a:gd name="connsiteY41" fmla="*/ 1124756 h 1504526"/>
              <a:gd name="connsiteX42" fmla="*/ 1675171 w 1905000"/>
              <a:gd name="connsiteY42" fmla="*/ 1110007 h 1504526"/>
              <a:gd name="connsiteX43" fmla="*/ 1676400 w 1905000"/>
              <a:gd name="connsiteY43" fmla="*/ 1108778 h 1504526"/>
              <a:gd name="connsiteX44" fmla="*/ 1715729 w 1905000"/>
              <a:gd name="connsiteY44" fmla="*/ 1108778 h 1504526"/>
              <a:gd name="connsiteX45" fmla="*/ 1724332 w 1905000"/>
              <a:gd name="connsiteY45" fmla="*/ 1100175 h 1504526"/>
              <a:gd name="connsiteX46" fmla="*/ 1715729 w 1905000"/>
              <a:gd name="connsiteY46" fmla="*/ 1091572 h 1504526"/>
              <a:gd name="connsiteX47" fmla="*/ 1519084 w 1905000"/>
              <a:gd name="connsiteY47" fmla="*/ 1084198 h 1504526"/>
              <a:gd name="connsiteX48" fmla="*/ 1718187 w 1905000"/>
              <a:gd name="connsiteY48" fmla="*/ 1084198 h 1504526"/>
              <a:gd name="connsiteX49" fmla="*/ 1734164 w 1905000"/>
              <a:gd name="connsiteY49" fmla="*/ 1100175 h 1504526"/>
              <a:gd name="connsiteX50" fmla="*/ 1718187 w 1905000"/>
              <a:gd name="connsiteY50" fmla="*/ 1116153 h 1504526"/>
              <a:gd name="connsiteX51" fmla="*/ 1682545 w 1905000"/>
              <a:gd name="connsiteY51" fmla="*/ 1116153 h 1504526"/>
              <a:gd name="connsiteX52" fmla="*/ 1678858 w 1905000"/>
              <a:gd name="connsiteY52" fmla="*/ 1124756 h 1504526"/>
              <a:gd name="connsiteX53" fmla="*/ 1681316 w 1905000"/>
              <a:gd name="connsiteY53" fmla="*/ 1132130 h 1504526"/>
              <a:gd name="connsiteX54" fmla="*/ 1785784 w 1905000"/>
              <a:gd name="connsiteY54" fmla="*/ 1132130 h 1504526"/>
              <a:gd name="connsiteX55" fmla="*/ 1801761 w 1905000"/>
              <a:gd name="connsiteY55" fmla="*/ 1148107 h 1504526"/>
              <a:gd name="connsiteX56" fmla="*/ 1785784 w 1905000"/>
              <a:gd name="connsiteY56" fmla="*/ 1164085 h 1504526"/>
              <a:gd name="connsiteX57" fmla="*/ 1425677 w 1905000"/>
              <a:gd name="connsiteY57" fmla="*/ 1164085 h 1504526"/>
              <a:gd name="connsiteX58" fmla="*/ 1409700 w 1905000"/>
              <a:gd name="connsiteY58" fmla="*/ 1146878 h 1504526"/>
              <a:gd name="connsiteX59" fmla="*/ 1425677 w 1905000"/>
              <a:gd name="connsiteY59" fmla="*/ 1130901 h 1504526"/>
              <a:gd name="connsiteX60" fmla="*/ 1559642 w 1905000"/>
              <a:gd name="connsiteY60" fmla="*/ 1130901 h 1504526"/>
              <a:gd name="connsiteX61" fmla="*/ 1563329 w 1905000"/>
              <a:gd name="connsiteY61" fmla="*/ 1123527 h 1504526"/>
              <a:gd name="connsiteX62" fmla="*/ 1559642 w 1905000"/>
              <a:gd name="connsiteY62" fmla="*/ 1116153 h 1504526"/>
              <a:gd name="connsiteX63" fmla="*/ 1519084 w 1905000"/>
              <a:gd name="connsiteY63" fmla="*/ 1116153 h 1504526"/>
              <a:gd name="connsiteX64" fmla="*/ 1503106 w 1905000"/>
              <a:gd name="connsiteY64" fmla="*/ 1100175 h 1504526"/>
              <a:gd name="connsiteX65" fmla="*/ 1519084 w 1905000"/>
              <a:gd name="connsiteY65" fmla="*/ 1084198 h 1504526"/>
              <a:gd name="connsiteX66" fmla="*/ 136422 w 1905000"/>
              <a:gd name="connsiteY66" fmla="*/ 960065 h 1504526"/>
              <a:gd name="connsiteX67" fmla="*/ 127819 w 1905000"/>
              <a:gd name="connsiteY67" fmla="*/ 968669 h 1504526"/>
              <a:gd name="connsiteX68" fmla="*/ 136422 w 1905000"/>
              <a:gd name="connsiteY68" fmla="*/ 977272 h 1504526"/>
              <a:gd name="connsiteX69" fmla="*/ 161003 w 1905000"/>
              <a:gd name="connsiteY69" fmla="*/ 977272 h 1504526"/>
              <a:gd name="connsiteX70" fmla="*/ 169606 w 1905000"/>
              <a:gd name="connsiteY70" fmla="*/ 968669 h 1504526"/>
              <a:gd name="connsiteX71" fmla="*/ 161003 w 1905000"/>
              <a:gd name="connsiteY71" fmla="*/ 960065 h 1504526"/>
              <a:gd name="connsiteX72" fmla="*/ 136422 w 1905000"/>
              <a:gd name="connsiteY72" fmla="*/ 952691 h 1504526"/>
              <a:gd name="connsiteX73" fmla="*/ 161003 w 1905000"/>
              <a:gd name="connsiteY73" fmla="*/ 952691 h 1504526"/>
              <a:gd name="connsiteX74" fmla="*/ 176980 w 1905000"/>
              <a:gd name="connsiteY74" fmla="*/ 968669 h 1504526"/>
              <a:gd name="connsiteX75" fmla="*/ 161003 w 1905000"/>
              <a:gd name="connsiteY75" fmla="*/ 984646 h 1504526"/>
              <a:gd name="connsiteX76" fmla="*/ 136422 w 1905000"/>
              <a:gd name="connsiteY76" fmla="*/ 984646 h 1504526"/>
              <a:gd name="connsiteX77" fmla="*/ 120445 w 1905000"/>
              <a:gd name="connsiteY77" fmla="*/ 968669 h 1504526"/>
              <a:gd name="connsiteX78" fmla="*/ 136422 w 1905000"/>
              <a:gd name="connsiteY78" fmla="*/ 952691 h 1504526"/>
              <a:gd name="connsiteX79" fmla="*/ 265471 w 1905000"/>
              <a:gd name="connsiteY79" fmla="*/ 915820 h 1504526"/>
              <a:gd name="connsiteX80" fmla="*/ 256868 w 1905000"/>
              <a:gd name="connsiteY80" fmla="*/ 924423 h 1504526"/>
              <a:gd name="connsiteX81" fmla="*/ 265471 w 1905000"/>
              <a:gd name="connsiteY81" fmla="*/ 933027 h 1504526"/>
              <a:gd name="connsiteX82" fmla="*/ 299884 w 1905000"/>
              <a:gd name="connsiteY82" fmla="*/ 933027 h 1504526"/>
              <a:gd name="connsiteX83" fmla="*/ 301113 w 1905000"/>
              <a:gd name="connsiteY83" fmla="*/ 934256 h 1504526"/>
              <a:gd name="connsiteX84" fmla="*/ 307258 w 1905000"/>
              <a:gd name="connsiteY84" fmla="*/ 947775 h 1504526"/>
              <a:gd name="connsiteX85" fmla="*/ 301113 w 1905000"/>
              <a:gd name="connsiteY85" fmla="*/ 961294 h 1504526"/>
              <a:gd name="connsiteX86" fmla="*/ 299884 w 1905000"/>
              <a:gd name="connsiteY86" fmla="*/ 962523 h 1504526"/>
              <a:gd name="connsiteX87" fmla="*/ 211393 w 1905000"/>
              <a:gd name="connsiteY87" fmla="*/ 962523 h 1504526"/>
              <a:gd name="connsiteX88" fmla="*/ 202790 w 1905000"/>
              <a:gd name="connsiteY88" fmla="*/ 972356 h 1504526"/>
              <a:gd name="connsiteX89" fmla="*/ 211393 w 1905000"/>
              <a:gd name="connsiteY89" fmla="*/ 980959 h 1504526"/>
              <a:gd name="connsiteX90" fmla="*/ 495300 w 1905000"/>
              <a:gd name="connsiteY90" fmla="*/ 980959 h 1504526"/>
              <a:gd name="connsiteX91" fmla="*/ 503903 w 1905000"/>
              <a:gd name="connsiteY91" fmla="*/ 972356 h 1504526"/>
              <a:gd name="connsiteX92" fmla="*/ 495300 w 1905000"/>
              <a:gd name="connsiteY92" fmla="*/ 963752 h 1504526"/>
              <a:gd name="connsiteX93" fmla="*/ 387145 w 1905000"/>
              <a:gd name="connsiteY93" fmla="*/ 963752 h 1504526"/>
              <a:gd name="connsiteX94" fmla="*/ 385916 w 1905000"/>
              <a:gd name="connsiteY94" fmla="*/ 962523 h 1504526"/>
              <a:gd name="connsiteX95" fmla="*/ 379771 w 1905000"/>
              <a:gd name="connsiteY95" fmla="*/ 949004 h 1504526"/>
              <a:gd name="connsiteX96" fmla="*/ 385916 w 1905000"/>
              <a:gd name="connsiteY96" fmla="*/ 934256 h 1504526"/>
              <a:gd name="connsiteX97" fmla="*/ 387145 w 1905000"/>
              <a:gd name="connsiteY97" fmla="*/ 933027 h 1504526"/>
              <a:gd name="connsiteX98" fmla="*/ 426474 w 1905000"/>
              <a:gd name="connsiteY98" fmla="*/ 933027 h 1504526"/>
              <a:gd name="connsiteX99" fmla="*/ 435077 w 1905000"/>
              <a:gd name="connsiteY99" fmla="*/ 924423 h 1504526"/>
              <a:gd name="connsiteX100" fmla="*/ 426474 w 1905000"/>
              <a:gd name="connsiteY100" fmla="*/ 915820 h 1504526"/>
              <a:gd name="connsiteX101" fmla="*/ 265471 w 1905000"/>
              <a:gd name="connsiteY101" fmla="*/ 907217 h 1504526"/>
              <a:gd name="connsiteX102" fmla="*/ 428932 w 1905000"/>
              <a:gd name="connsiteY102" fmla="*/ 907217 h 1504526"/>
              <a:gd name="connsiteX103" fmla="*/ 444910 w 1905000"/>
              <a:gd name="connsiteY103" fmla="*/ 923194 h 1504526"/>
              <a:gd name="connsiteX104" fmla="*/ 428932 w 1905000"/>
              <a:gd name="connsiteY104" fmla="*/ 939172 h 1504526"/>
              <a:gd name="connsiteX105" fmla="*/ 393290 w 1905000"/>
              <a:gd name="connsiteY105" fmla="*/ 939172 h 1504526"/>
              <a:gd name="connsiteX106" fmla="*/ 389603 w 1905000"/>
              <a:gd name="connsiteY106" fmla="*/ 947775 h 1504526"/>
              <a:gd name="connsiteX107" fmla="*/ 392061 w 1905000"/>
              <a:gd name="connsiteY107" fmla="*/ 955149 h 1504526"/>
              <a:gd name="connsiteX108" fmla="*/ 496529 w 1905000"/>
              <a:gd name="connsiteY108" fmla="*/ 955149 h 1504526"/>
              <a:gd name="connsiteX109" fmla="*/ 512506 w 1905000"/>
              <a:gd name="connsiteY109" fmla="*/ 971127 h 1504526"/>
              <a:gd name="connsiteX110" fmla="*/ 496529 w 1905000"/>
              <a:gd name="connsiteY110" fmla="*/ 987104 h 1504526"/>
              <a:gd name="connsiteX111" fmla="*/ 211393 w 1905000"/>
              <a:gd name="connsiteY111" fmla="*/ 987104 h 1504526"/>
              <a:gd name="connsiteX112" fmla="*/ 195416 w 1905000"/>
              <a:gd name="connsiteY112" fmla="*/ 969898 h 1504526"/>
              <a:gd name="connsiteX113" fmla="*/ 211393 w 1905000"/>
              <a:gd name="connsiteY113" fmla="*/ 953920 h 1504526"/>
              <a:gd name="connsiteX114" fmla="*/ 296197 w 1905000"/>
              <a:gd name="connsiteY114" fmla="*/ 953920 h 1504526"/>
              <a:gd name="connsiteX115" fmla="*/ 299884 w 1905000"/>
              <a:gd name="connsiteY115" fmla="*/ 946546 h 1504526"/>
              <a:gd name="connsiteX116" fmla="*/ 296197 w 1905000"/>
              <a:gd name="connsiteY116" fmla="*/ 939172 h 1504526"/>
              <a:gd name="connsiteX117" fmla="*/ 265471 w 1905000"/>
              <a:gd name="connsiteY117" fmla="*/ 939172 h 1504526"/>
              <a:gd name="connsiteX118" fmla="*/ 249493 w 1905000"/>
              <a:gd name="connsiteY118" fmla="*/ 923194 h 1504526"/>
              <a:gd name="connsiteX119" fmla="*/ 265471 w 1905000"/>
              <a:gd name="connsiteY119" fmla="*/ 907217 h 1504526"/>
              <a:gd name="connsiteX120" fmla="*/ 839428 w 1905000"/>
              <a:gd name="connsiteY120" fmla="*/ 548339 h 1504526"/>
              <a:gd name="connsiteX121" fmla="*/ 839428 w 1905000"/>
              <a:gd name="connsiteY121" fmla="*/ 1082968 h 1504526"/>
              <a:gd name="connsiteX122" fmla="*/ 1072944 w 1905000"/>
              <a:gd name="connsiteY122" fmla="*/ 1082968 h 1504526"/>
              <a:gd name="connsiteX123" fmla="*/ 1072944 w 1905000"/>
              <a:gd name="connsiteY123" fmla="*/ 548339 h 1504526"/>
              <a:gd name="connsiteX124" fmla="*/ 829596 w 1905000"/>
              <a:gd name="connsiteY124" fmla="*/ 538507 h 1504526"/>
              <a:gd name="connsiteX125" fmla="*/ 1082777 w 1905000"/>
              <a:gd name="connsiteY125" fmla="*/ 538507 h 1504526"/>
              <a:gd name="connsiteX126" fmla="*/ 1082777 w 1905000"/>
              <a:gd name="connsiteY126" fmla="*/ 1092801 h 1504526"/>
              <a:gd name="connsiteX127" fmla="*/ 829596 w 1905000"/>
              <a:gd name="connsiteY127" fmla="*/ 1092801 h 1504526"/>
              <a:gd name="connsiteX128" fmla="*/ 829596 w 1905000"/>
              <a:gd name="connsiteY128" fmla="*/ 543423 h 1504526"/>
              <a:gd name="connsiteX129" fmla="*/ 1262217 w 1905000"/>
              <a:gd name="connsiteY129" fmla="*/ 489348 h 1504526"/>
              <a:gd name="connsiteX130" fmla="*/ 1274507 w 1905000"/>
              <a:gd name="connsiteY130" fmla="*/ 501638 h 1504526"/>
              <a:gd name="connsiteX131" fmla="*/ 1274507 w 1905000"/>
              <a:gd name="connsiteY131" fmla="*/ 511470 h 1504526"/>
              <a:gd name="connsiteX132" fmla="*/ 1284340 w 1905000"/>
              <a:gd name="connsiteY132" fmla="*/ 511470 h 1504526"/>
              <a:gd name="connsiteX133" fmla="*/ 1296630 w 1905000"/>
              <a:gd name="connsiteY133" fmla="*/ 523761 h 1504526"/>
              <a:gd name="connsiteX134" fmla="*/ 1284340 w 1905000"/>
              <a:gd name="connsiteY134" fmla="*/ 536051 h 1504526"/>
              <a:gd name="connsiteX135" fmla="*/ 1274507 w 1905000"/>
              <a:gd name="connsiteY135" fmla="*/ 536051 h 1504526"/>
              <a:gd name="connsiteX136" fmla="*/ 1274507 w 1905000"/>
              <a:gd name="connsiteY136" fmla="*/ 545883 h 1504526"/>
              <a:gd name="connsiteX137" fmla="*/ 1262217 w 1905000"/>
              <a:gd name="connsiteY137" fmla="*/ 558174 h 1504526"/>
              <a:gd name="connsiteX138" fmla="*/ 1249927 w 1905000"/>
              <a:gd name="connsiteY138" fmla="*/ 545883 h 1504526"/>
              <a:gd name="connsiteX139" fmla="*/ 1249927 w 1905000"/>
              <a:gd name="connsiteY139" fmla="*/ 536051 h 1504526"/>
              <a:gd name="connsiteX140" fmla="*/ 1240094 w 1905000"/>
              <a:gd name="connsiteY140" fmla="*/ 536051 h 1504526"/>
              <a:gd name="connsiteX141" fmla="*/ 1227804 w 1905000"/>
              <a:gd name="connsiteY141" fmla="*/ 523761 h 1504526"/>
              <a:gd name="connsiteX142" fmla="*/ 1240094 w 1905000"/>
              <a:gd name="connsiteY142" fmla="*/ 511470 h 1504526"/>
              <a:gd name="connsiteX143" fmla="*/ 1249927 w 1905000"/>
              <a:gd name="connsiteY143" fmla="*/ 511470 h 1504526"/>
              <a:gd name="connsiteX144" fmla="*/ 1249927 w 1905000"/>
              <a:gd name="connsiteY144" fmla="*/ 501638 h 1504526"/>
              <a:gd name="connsiteX145" fmla="*/ 1262217 w 1905000"/>
              <a:gd name="connsiteY145" fmla="*/ 489348 h 1504526"/>
              <a:gd name="connsiteX146" fmla="*/ 811161 w 1905000"/>
              <a:gd name="connsiteY146" fmla="*/ 450016 h 1504526"/>
              <a:gd name="connsiteX147" fmla="*/ 714068 w 1905000"/>
              <a:gd name="connsiteY147" fmla="*/ 1133358 h 1504526"/>
              <a:gd name="connsiteX148" fmla="*/ 1195848 w 1905000"/>
              <a:gd name="connsiteY148" fmla="*/ 1133358 h 1504526"/>
              <a:gd name="connsiteX149" fmla="*/ 1097526 w 1905000"/>
              <a:gd name="connsiteY149" fmla="*/ 450016 h 1504526"/>
              <a:gd name="connsiteX150" fmla="*/ 759542 w 1905000"/>
              <a:gd name="connsiteY150" fmla="*/ 397168 h 1504526"/>
              <a:gd name="connsiteX151" fmla="*/ 759542 w 1905000"/>
              <a:gd name="connsiteY151" fmla="*/ 438955 h 1504526"/>
              <a:gd name="connsiteX152" fmla="*/ 1144229 w 1905000"/>
              <a:gd name="connsiteY152" fmla="*/ 438955 h 1504526"/>
              <a:gd name="connsiteX153" fmla="*/ 1144229 w 1905000"/>
              <a:gd name="connsiteY153" fmla="*/ 397168 h 1504526"/>
              <a:gd name="connsiteX154" fmla="*/ 1353165 w 1905000"/>
              <a:gd name="connsiteY154" fmla="*/ 394712 h 1504526"/>
              <a:gd name="connsiteX155" fmla="*/ 1362998 w 1905000"/>
              <a:gd name="connsiteY155" fmla="*/ 404545 h 1504526"/>
              <a:gd name="connsiteX156" fmla="*/ 1362998 w 1905000"/>
              <a:gd name="connsiteY156" fmla="*/ 407003 h 1504526"/>
              <a:gd name="connsiteX157" fmla="*/ 1365456 w 1905000"/>
              <a:gd name="connsiteY157" fmla="*/ 407003 h 1504526"/>
              <a:gd name="connsiteX158" fmla="*/ 1375288 w 1905000"/>
              <a:gd name="connsiteY158" fmla="*/ 416835 h 1504526"/>
              <a:gd name="connsiteX159" fmla="*/ 1365456 w 1905000"/>
              <a:gd name="connsiteY159" fmla="*/ 426667 h 1504526"/>
              <a:gd name="connsiteX160" fmla="*/ 1362998 w 1905000"/>
              <a:gd name="connsiteY160" fmla="*/ 426667 h 1504526"/>
              <a:gd name="connsiteX161" fmla="*/ 1362998 w 1905000"/>
              <a:gd name="connsiteY161" fmla="*/ 429125 h 1504526"/>
              <a:gd name="connsiteX162" fmla="*/ 1353165 w 1905000"/>
              <a:gd name="connsiteY162" fmla="*/ 438958 h 1504526"/>
              <a:gd name="connsiteX163" fmla="*/ 1343333 w 1905000"/>
              <a:gd name="connsiteY163" fmla="*/ 429125 h 1504526"/>
              <a:gd name="connsiteX164" fmla="*/ 1343333 w 1905000"/>
              <a:gd name="connsiteY164" fmla="*/ 426667 h 1504526"/>
              <a:gd name="connsiteX165" fmla="*/ 1340875 w 1905000"/>
              <a:gd name="connsiteY165" fmla="*/ 426667 h 1504526"/>
              <a:gd name="connsiteX166" fmla="*/ 1331043 w 1905000"/>
              <a:gd name="connsiteY166" fmla="*/ 416835 h 1504526"/>
              <a:gd name="connsiteX167" fmla="*/ 1340875 w 1905000"/>
              <a:gd name="connsiteY167" fmla="*/ 407003 h 1504526"/>
              <a:gd name="connsiteX168" fmla="*/ 1343333 w 1905000"/>
              <a:gd name="connsiteY168" fmla="*/ 407003 h 1504526"/>
              <a:gd name="connsiteX169" fmla="*/ 1343333 w 1905000"/>
              <a:gd name="connsiteY169" fmla="*/ 404545 h 1504526"/>
              <a:gd name="connsiteX170" fmla="*/ 1353165 w 1905000"/>
              <a:gd name="connsiteY170" fmla="*/ 394712 h 1504526"/>
              <a:gd name="connsiteX171" fmla="*/ 446140 w 1905000"/>
              <a:gd name="connsiteY171" fmla="*/ 287787 h 1504526"/>
              <a:gd name="connsiteX172" fmla="*/ 453514 w 1905000"/>
              <a:gd name="connsiteY172" fmla="*/ 287787 h 1504526"/>
              <a:gd name="connsiteX173" fmla="*/ 471949 w 1905000"/>
              <a:gd name="connsiteY173" fmla="*/ 304993 h 1504526"/>
              <a:gd name="connsiteX174" fmla="*/ 471949 w 1905000"/>
              <a:gd name="connsiteY174" fmla="*/ 312367 h 1504526"/>
              <a:gd name="connsiteX175" fmla="*/ 464575 w 1905000"/>
              <a:gd name="connsiteY175" fmla="*/ 312367 h 1504526"/>
              <a:gd name="connsiteX176" fmla="*/ 446140 w 1905000"/>
              <a:gd name="connsiteY176" fmla="*/ 295161 h 1504526"/>
              <a:gd name="connsiteX177" fmla="*/ 446140 w 1905000"/>
              <a:gd name="connsiteY177" fmla="*/ 287787 h 1504526"/>
              <a:gd name="connsiteX178" fmla="*/ 787810 w 1905000"/>
              <a:gd name="connsiteY178" fmla="*/ 243539 h 1504526"/>
              <a:gd name="connsiteX179" fmla="*/ 787810 w 1905000"/>
              <a:gd name="connsiteY179" fmla="*/ 387335 h 1504526"/>
              <a:gd name="connsiteX180" fmla="*/ 1118419 w 1905000"/>
              <a:gd name="connsiteY180" fmla="*/ 387335 h 1504526"/>
              <a:gd name="connsiteX181" fmla="*/ 1118419 w 1905000"/>
              <a:gd name="connsiteY181" fmla="*/ 243539 h 1504526"/>
              <a:gd name="connsiteX182" fmla="*/ 907026 w 1905000"/>
              <a:gd name="connsiteY182" fmla="*/ 126780 h 1504526"/>
              <a:gd name="connsiteX183" fmla="*/ 836971 w 1905000"/>
              <a:gd name="connsiteY183" fmla="*/ 129239 h 1504526"/>
              <a:gd name="connsiteX184" fmla="*/ 836971 w 1905000"/>
              <a:gd name="connsiteY184" fmla="*/ 214042 h 1504526"/>
              <a:gd name="connsiteX185" fmla="*/ 832055 w 1905000"/>
              <a:gd name="connsiteY185" fmla="*/ 218958 h 1504526"/>
              <a:gd name="connsiteX186" fmla="*/ 827139 w 1905000"/>
              <a:gd name="connsiteY186" fmla="*/ 214042 h 1504526"/>
              <a:gd name="connsiteX187" fmla="*/ 827139 w 1905000"/>
              <a:gd name="connsiteY187" fmla="*/ 129239 h 1504526"/>
              <a:gd name="connsiteX188" fmla="*/ 757084 w 1905000"/>
              <a:gd name="connsiteY188" fmla="*/ 132926 h 1504526"/>
              <a:gd name="connsiteX189" fmla="*/ 757084 w 1905000"/>
              <a:gd name="connsiteY189" fmla="*/ 212813 h 1504526"/>
              <a:gd name="connsiteX190" fmla="*/ 752168 w 1905000"/>
              <a:gd name="connsiteY190" fmla="*/ 217729 h 1504526"/>
              <a:gd name="connsiteX191" fmla="*/ 747252 w 1905000"/>
              <a:gd name="connsiteY191" fmla="*/ 212813 h 1504526"/>
              <a:gd name="connsiteX192" fmla="*/ 747252 w 1905000"/>
              <a:gd name="connsiteY192" fmla="*/ 132926 h 1504526"/>
              <a:gd name="connsiteX193" fmla="*/ 677197 w 1905000"/>
              <a:gd name="connsiteY193" fmla="*/ 137842 h 1504526"/>
              <a:gd name="connsiteX194" fmla="*/ 677197 w 1905000"/>
              <a:gd name="connsiteY194" fmla="*/ 211584 h 1504526"/>
              <a:gd name="connsiteX195" fmla="*/ 672281 w 1905000"/>
              <a:gd name="connsiteY195" fmla="*/ 216500 h 1504526"/>
              <a:gd name="connsiteX196" fmla="*/ 667365 w 1905000"/>
              <a:gd name="connsiteY196" fmla="*/ 211584 h 1504526"/>
              <a:gd name="connsiteX197" fmla="*/ 667365 w 1905000"/>
              <a:gd name="connsiteY197" fmla="*/ 137842 h 1504526"/>
              <a:gd name="connsiteX198" fmla="*/ 635410 w 1905000"/>
              <a:gd name="connsiteY198" fmla="*/ 141529 h 1504526"/>
              <a:gd name="connsiteX199" fmla="*/ 635410 w 1905000"/>
              <a:gd name="connsiteY199" fmla="*/ 234935 h 1504526"/>
              <a:gd name="connsiteX200" fmla="*/ 1269590 w 1905000"/>
              <a:gd name="connsiteY200" fmla="*/ 234935 h 1504526"/>
              <a:gd name="connsiteX201" fmla="*/ 1269590 w 1905000"/>
              <a:gd name="connsiteY201" fmla="*/ 142758 h 1504526"/>
              <a:gd name="connsiteX202" fmla="*/ 1232719 w 1905000"/>
              <a:gd name="connsiteY202" fmla="*/ 139071 h 1504526"/>
              <a:gd name="connsiteX203" fmla="*/ 1232719 w 1905000"/>
              <a:gd name="connsiteY203" fmla="*/ 212813 h 1504526"/>
              <a:gd name="connsiteX204" fmla="*/ 1227803 w 1905000"/>
              <a:gd name="connsiteY204" fmla="*/ 217729 h 1504526"/>
              <a:gd name="connsiteX205" fmla="*/ 1222887 w 1905000"/>
              <a:gd name="connsiteY205" fmla="*/ 212813 h 1504526"/>
              <a:gd name="connsiteX206" fmla="*/ 1222887 w 1905000"/>
              <a:gd name="connsiteY206" fmla="*/ 139071 h 1504526"/>
              <a:gd name="connsiteX207" fmla="*/ 1152832 w 1905000"/>
              <a:gd name="connsiteY207" fmla="*/ 134155 h 1504526"/>
              <a:gd name="connsiteX208" fmla="*/ 1152832 w 1905000"/>
              <a:gd name="connsiteY208" fmla="*/ 214042 h 1504526"/>
              <a:gd name="connsiteX209" fmla="*/ 1147916 w 1905000"/>
              <a:gd name="connsiteY209" fmla="*/ 218958 h 1504526"/>
              <a:gd name="connsiteX210" fmla="*/ 1143000 w 1905000"/>
              <a:gd name="connsiteY210" fmla="*/ 214042 h 1504526"/>
              <a:gd name="connsiteX211" fmla="*/ 1143000 w 1905000"/>
              <a:gd name="connsiteY211" fmla="*/ 134155 h 1504526"/>
              <a:gd name="connsiteX212" fmla="*/ 1072945 w 1905000"/>
              <a:gd name="connsiteY212" fmla="*/ 130468 h 1504526"/>
              <a:gd name="connsiteX213" fmla="*/ 1072945 w 1905000"/>
              <a:gd name="connsiteY213" fmla="*/ 214042 h 1504526"/>
              <a:gd name="connsiteX214" fmla="*/ 1068029 w 1905000"/>
              <a:gd name="connsiteY214" fmla="*/ 218958 h 1504526"/>
              <a:gd name="connsiteX215" fmla="*/ 1063113 w 1905000"/>
              <a:gd name="connsiteY215" fmla="*/ 214042 h 1504526"/>
              <a:gd name="connsiteX216" fmla="*/ 1063113 w 1905000"/>
              <a:gd name="connsiteY216" fmla="*/ 129239 h 1504526"/>
              <a:gd name="connsiteX217" fmla="*/ 993058 w 1905000"/>
              <a:gd name="connsiteY217" fmla="*/ 126780 h 1504526"/>
              <a:gd name="connsiteX218" fmla="*/ 993058 w 1905000"/>
              <a:gd name="connsiteY218" fmla="*/ 212813 h 1504526"/>
              <a:gd name="connsiteX219" fmla="*/ 988142 w 1905000"/>
              <a:gd name="connsiteY219" fmla="*/ 217729 h 1504526"/>
              <a:gd name="connsiteX220" fmla="*/ 983226 w 1905000"/>
              <a:gd name="connsiteY220" fmla="*/ 212813 h 1504526"/>
              <a:gd name="connsiteX221" fmla="*/ 983226 w 1905000"/>
              <a:gd name="connsiteY221" fmla="*/ 126780 h 1504526"/>
              <a:gd name="connsiteX222" fmla="*/ 916858 w 1905000"/>
              <a:gd name="connsiteY222" fmla="*/ 126780 h 1504526"/>
              <a:gd name="connsiteX223" fmla="*/ 916858 w 1905000"/>
              <a:gd name="connsiteY223" fmla="*/ 214042 h 1504526"/>
              <a:gd name="connsiteX224" fmla="*/ 911942 w 1905000"/>
              <a:gd name="connsiteY224" fmla="*/ 218958 h 1504526"/>
              <a:gd name="connsiteX225" fmla="*/ 907026 w 1905000"/>
              <a:gd name="connsiteY225" fmla="*/ 214042 h 1504526"/>
              <a:gd name="connsiteX226" fmla="*/ 845574 w 1905000"/>
              <a:gd name="connsiteY226" fmla="*/ 89909 h 1504526"/>
              <a:gd name="connsiteX227" fmla="*/ 845574 w 1905000"/>
              <a:gd name="connsiteY227" fmla="*/ 116948 h 1504526"/>
              <a:gd name="connsiteX228" fmla="*/ 940210 w 1905000"/>
              <a:gd name="connsiteY228" fmla="*/ 114490 h 1504526"/>
              <a:gd name="connsiteX229" fmla="*/ 1056968 w 1905000"/>
              <a:gd name="connsiteY229" fmla="*/ 116948 h 1504526"/>
              <a:gd name="connsiteX230" fmla="*/ 1056968 w 1905000"/>
              <a:gd name="connsiteY230" fmla="*/ 89909 h 1504526"/>
              <a:gd name="connsiteX231" fmla="*/ 846803 w 1905000"/>
              <a:gd name="connsiteY231" fmla="*/ 89909 h 1504526"/>
              <a:gd name="connsiteX232" fmla="*/ 1026242 w 1905000"/>
              <a:gd name="connsiteY232" fmla="*/ 17397 h 1504526"/>
              <a:gd name="connsiteX233" fmla="*/ 946355 w 1905000"/>
              <a:gd name="connsiteY233" fmla="*/ 45664 h 1504526"/>
              <a:gd name="connsiteX234" fmla="*/ 881216 w 1905000"/>
              <a:gd name="connsiteY234" fmla="*/ 18626 h 1504526"/>
              <a:gd name="connsiteX235" fmla="*/ 881216 w 1905000"/>
              <a:gd name="connsiteY235" fmla="*/ 78848 h 1504526"/>
              <a:gd name="connsiteX236" fmla="*/ 1026242 w 1905000"/>
              <a:gd name="connsiteY236" fmla="*/ 78848 h 1504526"/>
              <a:gd name="connsiteX237" fmla="*/ 873842 w 1905000"/>
              <a:gd name="connsiteY237" fmla="*/ 1419 h 1504526"/>
              <a:gd name="connsiteX238" fmla="*/ 881216 w 1905000"/>
              <a:gd name="connsiteY238" fmla="*/ 1419 h 1504526"/>
              <a:gd name="connsiteX239" fmla="*/ 947584 w 1905000"/>
              <a:gd name="connsiteY239" fmla="*/ 32145 h 1504526"/>
              <a:gd name="connsiteX240" fmla="*/ 1028700 w 1905000"/>
              <a:gd name="connsiteY240" fmla="*/ 1419 h 1504526"/>
              <a:gd name="connsiteX241" fmla="*/ 1033616 w 1905000"/>
              <a:gd name="connsiteY241" fmla="*/ 1419 h 1504526"/>
              <a:gd name="connsiteX242" fmla="*/ 1036074 w 1905000"/>
              <a:gd name="connsiteY242" fmla="*/ 6335 h 1504526"/>
              <a:gd name="connsiteX243" fmla="*/ 1036074 w 1905000"/>
              <a:gd name="connsiteY243" fmla="*/ 78848 h 1504526"/>
              <a:gd name="connsiteX244" fmla="*/ 1068029 w 1905000"/>
              <a:gd name="connsiteY244" fmla="*/ 78848 h 1504526"/>
              <a:gd name="connsiteX245" fmla="*/ 1068029 w 1905000"/>
              <a:gd name="connsiteY245" fmla="*/ 116948 h 1504526"/>
              <a:gd name="connsiteX246" fmla="*/ 1274507 w 1905000"/>
              <a:gd name="connsiteY246" fmla="*/ 131697 h 1504526"/>
              <a:gd name="connsiteX247" fmla="*/ 1279423 w 1905000"/>
              <a:gd name="connsiteY247" fmla="*/ 131697 h 1504526"/>
              <a:gd name="connsiteX248" fmla="*/ 1279423 w 1905000"/>
              <a:gd name="connsiteY248" fmla="*/ 243539 h 1504526"/>
              <a:gd name="connsiteX249" fmla="*/ 1128252 w 1905000"/>
              <a:gd name="connsiteY249" fmla="*/ 243539 h 1504526"/>
              <a:gd name="connsiteX250" fmla="*/ 1128252 w 1905000"/>
              <a:gd name="connsiteY250" fmla="*/ 386106 h 1504526"/>
              <a:gd name="connsiteX251" fmla="*/ 1155290 w 1905000"/>
              <a:gd name="connsiteY251" fmla="*/ 386106 h 1504526"/>
              <a:gd name="connsiteX252" fmla="*/ 1155290 w 1905000"/>
              <a:gd name="connsiteY252" fmla="*/ 448787 h 1504526"/>
              <a:gd name="connsiteX253" fmla="*/ 1108587 w 1905000"/>
              <a:gd name="connsiteY253" fmla="*/ 448787 h 1504526"/>
              <a:gd name="connsiteX254" fmla="*/ 1206910 w 1905000"/>
              <a:gd name="connsiteY254" fmla="*/ 1132129 h 1504526"/>
              <a:gd name="connsiteX255" fmla="*/ 1311377 w 1905000"/>
              <a:gd name="connsiteY255" fmla="*/ 1132129 h 1504526"/>
              <a:gd name="connsiteX256" fmla="*/ 1311377 w 1905000"/>
              <a:gd name="connsiteY256" fmla="*/ 1236597 h 1504526"/>
              <a:gd name="connsiteX257" fmla="*/ 1425677 w 1905000"/>
              <a:gd name="connsiteY257" fmla="*/ 1236597 h 1504526"/>
              <a:gd name="connsiteX258" fmla="*/ 1425677 w 1905000"/>
              <a:gd name="connsiteY258" fmla="*/ 1312797 h 1504526"/>
              <a:gd name="connsiteX259" fmla="*/ 1905000 w 1905000"/>
              <a:gd name="connsiteY259" fmla="*/ 1312797 h 1504526"/>
              <a:gd name="connsiteX260" fmla="*/ 1905000 w 1905000"/>
              <a:gd name="connsiteY260" fmla="*/ 1504526 h 1504526"/>
              <a:gd name="connsiteX261" fmla="*/ 0 w 1905000"/>
              <a:gd name="connsiteY261" fmla="*/ 1504526 h 1504526"/>
              <a:gd name="connsiteX262" fmla="*/ 0 w 1905000"/>
              <a:gd name="connsiteY262" fmla="*/ 1314026 h 1504526"/>
              <a:gd name="connsiteX263" fmla="*/ 479323 w 1905000"/>
              <a:gd name="connsiteY263" fmla="*/ 1314026 h 1504526"/>
              <a:gd name="connsiteX264" fmla="*/ 479323 w 1905000"/>
              <a:gd name="connsiteY264" fmla="*/ 1236597 h 1504526"/>
              <a:gd name="connsiteX265" fmla="*/ 596081 w 1905000"/>
              <a:gd name="connsiteY265" fmla="*/ 1236597 h 1504526"/>
              <a:gd name="connsiteX266" fmla="*/ 596081 w 1905000"/>
              <a:gd name="connsiteY266" fmla="*/ 1132129 h 1504526"/>
              <a:gd name="connsiteX267" fmla="*/ 703006 w 1905000"/>
              <a:gd name="connsiteY267" fmla="*/ 1132129 h 1504526"/>
              <a:gd name="connsiteX268" fmla="*/ 801329 w 1905000"/>
              <a:gd name="connsiteY268" fmla="*/ 448787 h 1504526"/>
              <a:gd name="connsiteX269" fmla="*/ 749710 w 1905000"/>
              <a:gd name="connsiteY269" fmla="*/ 448787 h 1504526"/>
              <a:gd name="connsiteX270" fmla="*/ 749710 w 1905000"/>
              <a:gd name="connsiteY270" fmla="*/ 387335 h 1504526"/>
              <a:gd name="connsiteX271" fmla="*/ 776748 w 1905000"/>
              <a:gd name="connsiteY271" fmla="*/ 387335 h 1504526"/>
              <a:gd name="connsiteX272" fmla="*/ 776748 w 1905000"/>
              <a:gd name="connsiteY272" fmla="*/ 243539 h 1504526"/>
              <a:gd name="connsiteX273" fmla="*/ 625577 w 1905000"/>
              <a:gd name="connsiteY273" fmla="*/ 243539 h 1504526"/>
              <a:gd name="connsiteX274" fmla="*/ 625577 w 1905000"/>
              <a:gd name="connsiteY274" fmla="*/ 136613 h 1504526"/>
              <a:gd name="connsiteX275" fmla="*/ 630494 w 1905000"/>
              <a:gd name="connsiteY275" fmla="*/ 136613 h 1504526"/>
              <a:gd name="connsiteX276" fmla="*/ 630494 w 1905000"/>
              <a:gd name="connsiteY276" fmla="*/ 131697 h 1504526"/>
              <a:gd name="connsiteX277" fmla="*/ 636639 w 1905000"/>
              <a:gd name="connsiteY277" fmla="*/ 130468 h 1504526"/>
              <a:gd name="connsiteX278" fmla="*/ 838200 w 1905000"/>
              <a:gd name="connsiteY278" fmla="*/ 115719 h 1504526"/>
              <a:gd name="connsiteX279" fmla="*/ 838200 w 1905000"/>
              <a:gd name="connsiteY279" fmla="*/ 78848 h 1504526"/>
              <a:gd name="connsiteX280" fmla="*/ 872613 w 1905000"/>
              <a:gd name="connsiteY280" fmla="*/ 78848 h 1504526"/>
              <a:gd name="connsiteX281" fmla="*/ 872613 w 1905000"/>
              <a:gd name="connsiteY281" fmla="*/ 5106 h 1504526"/>
              <a:gd name="connsiteX282" fmla="*/ 873842 w 1905000"/>
              <a:gd name="connsiteY282" fmla="*/ 1419 h 15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1905000" h="1504526">
                <a:moveTo>
                  <a:pt x="9832" y="1323858"/>
                </a:moveTo>
                <a:lnTo>
                  <a:pt x="9832" y="1494693"/>
                </a:lnTo>
                <a:lnTo>
                  <a:pt x="1895168" y="1494693"/>
                </a:lnTo>
                <a:lnTo>
                  <a:pt x="1895168" y="1323858"/>
                </a:lnTo>
                <a:close/>
                <a:moveTo>
                  <a:pt x="489155" y="1246429"/>
                </a:moveTo>
                <a:lnTo>
                  <a:pt x="489155" y="1314026"/>
                </a:lnTo>
                <a:lnTo>
                  <a:pt x="1415845" y="1314026"/>
                </a:lnTo>
                <a:lnTo>
                  <a:pt x="1415845" y="1246429"/>
                </a:lnTo>
                <a:close/>
                <a:moveTo>
                  <a:pt x="605913" y="1141961"/>
                </a:moveTo>
                <a:lnTo>
                  <a:pt x="605913" y="1236597"/>
                </a:lnTo>
                <a:lnTo>
                  <a:pt x="1300316" y="1236597"/>
                </a:lnTo>
                <a:lnTo>
                  <a:pt x="1300316" y="1141961"/>
                </a:lnTo>
                <a:close/>
                <a:moveTo>
                  <a:pt x="1848464" y="1135817"/>
                </a:moveTo>
                <a:cubicBezTo>
                  <a:pt x="1843548" y="1135817"/>
                  <a:pt x="1838632" y="1139504"/>
                  <a:pt x="1839861" y="1144420"/>
                </a:cubicBezTo>
                <a:cubicBezTo>
                  <a:pt x="1839861" y="1149336"/>
                  <a:pt x="1843548" y="1153023"/>
                  <a:pt x="1848464" y="1153023"/>
                </a:cubicBezTo>
                <a:lnTo>
                  <a:pt x="1873045" y="1153023"/>
                </a:lnTo>
                <a:cubicBezTo>
                  <a:pt x="1877961" y="1153023"/>
                  <a:pt x="1881648" y="1149336"/>
                  <a:pt x="1881648" y="1144420"/>
                </a:cubicBezTo>
                <a:cubicBezTo>
                  <a:pt x="1881648" y="1139504"/>
                  <a:pt x="1877961" y="1135817"/>
                  <a:pt x="1873045" y="1135817"/>
                </a:cubicBezTo>
                <a:close/>
                <a:moveTo>
                  <a:pt x="1848464" y="1129672"/>
                </a:moveTo>
                <a:lnTo>
                  <a:pt x="1873045" y="1129672"/>
                </a:lnTo>
                <a:cubicBezTo>
                  <a:pt x="1881648" y="1129672"/>
                  <a:pt x="1889022" y="1137046"/>
                  <a:pt x="1889022" y="1145649"/>
                </a:cubicBezTo>
                <a:cubicBezTo>
                  <a:pt x="1889022" y="1154252"/>
                  <a:pt x="1881648" y="1161627"/>
                  <a:pt x="1873045" y="1161627"/>
                </a:cubicBezTo>
                <a:lnTo>
                  <a:pt x="1848464" y="1161627"/>
                </a:lnTo>
                <a:cubicBezTo>
                  <a:pt x="1838632" y="1161627"/>
                  <a:pt x="1832487" y="1154252"/>
                  <a:pt x="1832487" y="1145649"/>
                </a:cubicBezTo>
                <a:cubicBezTo>
                  <a:pt x="1832487" y="1137046"/>
                  <a:pt x="1839861" y="1129672"/>
                  <a:pt x="1848464" y="1129672"/>
                </a:cubicBezTo>
                <a:close/>
                <a:moveTo>
                  <a:pt x="1516626" y="1091572"/>
                </a:moveTo>
                <a:cubicBezTo>
                  <a:pt x="1511710" y="1091572"/>
                  <a:pt x="1508023" y="1095259"/>
                  <a:pt x="1508023" y="1100175"/>
                </a:cubicBezTo>
                <a:cubicBezTo>
                  <a:pt x="1508023" y="1105091"/>
                  <a:pt x="1511710" y="1108778"/>
                  <a:pt x="1516626" y="1108778"/>
                </a:cubicBezTo>
                <a:lnTo>
                  <a:pt x="1560871" y="1108778"/>
                </a:lnTo>
                <a:lnTo>
                  <a:pt x="1562100" y="1110007"/>
                </a:lnTo>
                <a:cubicBezTo>
                  <a:pt x="1562100" y="1110007"/>
                  <a:pt x="1568245" y="1116153"/>
                  <a:pt x="1568245" y="1123527"/>
                </a:cubicBezTo>
                <a:cubicBezTo>
                  <a:pt x="1568245" y="1130901"/>
                  <a:pt x="1562100" y="1137046"/>
                  <a:pt x="1562100" y="1137046"/>
                </a:cubicBezTo>
                <a:lnTo>
                  <a:pt x="1560871" y="1138275"/>
                </a:lnTo>
                <a:lnTo>
                  <a:pt x="1425677" y="1138275"/>
                </a:lnTo>
                <a:cubicBezTo>
                  <a:pt x="1420761" y="1138275"/>
                  <a:pt x="1417074" y="1143191"/>
                  <a:pt x="1417074" y="1148107"/>
                </a:cubicBezTo>
                <a:cubicBezTo>
                  <a:pt x="1417074" y="1153023"/>
                  <a:pt x="1420761" y="1156711"/>
                  <a:pt x="1425677" y="1156711"/>
                </a:cubicBezTo>
                <a:lnTo>
                  <a:pt x="1784555" y="1156711"/>
                </a:lnTo>
                <a:cubicBezTo>
                  <a:pt x="1789471" y="1156711"/>
                  <a:pt x="1793158" y="1153023"/>
                  <a:pt x="1793158" y="1148107"/>
                </a:cubicBezTo>
                <a:cubicBezTo>
                  <a:pt x="1793158" y="1143191"/>
                  <a:pt x="1789471" y="1139504"/>
                  <a:pt x="1784555" y="1139504"/>
                </a:cubicBezTo>
                <a:lnTo>
                  <a:pt x="1676400" y="1139504"/>
                </a:lnTo>
                <a:lnTo>
                  <a:pt x="1675171" y="1138275"/>
                </a:lnTo>
                <a:cubicBezTo>
                  <a:pt x="1675171" y="1137046"/>
                  <a:pt x="1669026" y="1132130"/>
                  <a:pt x="1669026" y="1124756"/>
                </a:cubicBezTo>
                <a:cubicBezTo>
                  <a:pt x="1669026" y="1116153"/>
                  <a:pt x="1675171" y="1110007"/>
                  <a:pt x="1675171" y="1110007"/>
                </a:cubicBezTo>
                <a:lnTo>
                  <a:pt x="1676400" y="1108778"/>
                </a:lnTo>
                <a:lnTo>
                  <a:pt x="1715729" y="1108778"/>
                </a:lnTo>
                <a:cubicBezTo>
                  <a:pt x="1720645" y="1108778"/>
                  <a:pt x="1724332" y="1105091"/>
                  <a:pt x="1724332" y="1100175"/>
                </a:cubicBezTo>
                <a:cubicBezTo>
                  <a:pt x="1724332" y="1095259"/>
                  <a:pt x="1720645" y="1091572"/>
                  <a:pt x="1715729" y="1091572"/>
                </a:cubicBezTo>
                <a:close/>
                <a:moveTo>
                  <a:pt x="1519084" y="1084198"/>
                </a:moveTo>
                <a:lnTo>
                  <a:pt x="1718187" y="1084198"/>
                </a:lnTo>
                <a:cubicBezTo>
                  <a:pt x="1726790" y="1084198"/>
                  <a:pt x="1734164" y="1091572"/>
                  <a:pt x="1734164" y="1100175"/>
                </a:cubicBezTo>
                <a:cubicBezTo>
                  <a:pt x="1734164" y="1108778"/>
                  <a:pt x="1726790" y="1116153"/>
                  <a:pt x="1718187" y="1116153"/>
                </a:cubicBezTo>
                <a:lnTo>
                  <a:pt x="1682545" y="1116153"/>
                </a:lnTo>
                <a:cubicBezTo>
                  <a:pt x="1681316" y="1118611"/>
                  <a:pt x="1678858" y="1122298"/>
                  <a:pt x="1678858" y="1124756"/>
                </a:cubicBezTo>
                <a:cubicBezTo>
                  <a:pt x="1677629" y="1127214"/>
                  <a:pt x="1680087" y="1130901"/>
                  <a:pt x="1681316" y="1132130"/>
                </a:cubicBezTo>
                <a:lnTo>
                  <a:pt x="1785784" y="1132130"/>
                </a:lnTo>
                <a:cubicBezTo>
                  <a:pt x="1794387" y="1132130"/>
                  <a:pt x="1801761" y="1139504"/>
                  <a:pt x="1801761" y="1148107"/>
                </a:cubicBezTo>
                <a:cubicBezTo>
                  <a:pt x="1801761" y="1156711"/>
                  <a:pt x="1794387" y="1164085"/>
                  <a:pt x="1785784" y="1164085"/>
                </a:cubicBezTo>
                <a:lnTo>
                  <a:pt x="1425677" y="1164085"/>
                </a:lnTo>
                <a:cubicBezTo>
                  <a:pt x="1417074" y="1164085"/>
                  <a:pt x="1409700" y="1156711"/>
                  <a:pt x="1409700" y="1146878"/>
                </a:cubicBezTo>
                <a:cubicBezTo>
                  <a:pt x="1409700" y="1138275"/>
                  <a:pt x="1417074" y="1130901"/>
                  <a:pt x="1425677" y="1130901"/>
                </a:cubicBezTo>
                <a:lnTo>
                  <a:pt x="1559642" y="1130901"/>
                </a:lnTo>
                <a:cubicBezTo>
                  <a:pt x="1560871" y="1128443"/>
                  <a:pt x="1563329" y="1125985"/>
                  <a:pt x="1563329" y="1123527"/>
                </a:cubicBezTo>
                <a:cubicBezTo>
                  <a:pt x="1563329" y="1121069"/>
                  <a:pt x="1560871" y="1118611"/>
                  <a:pt x="1559642" y="1116153"/>
                </a:cubicBezTo>
                <a:lnTo>
                  <a:pt x="1519084" y="1116153"/>
                </a:lnTo>
                <a:cubicBezTo>
                  <a:pt x="1510481" y="1116153"/>
                  <a:pt x="1503106" y="1108778"/>
                  <a:pt x="1503106" y="1100175"/>
                </a:cubicBezTo>
                <a:cubicBezTo>
                  <a:pt x="1503106" y="1091572"/>
                  <a:pt x="1510481" y="1084198"/>
                  <a:pt x="1519084" y="1084198"/>
                </a:cubicBezTo>
                <a:close/>
                <a:moveTo>
                  <a:pt x="136422" y="960065"/>
                </a:moveTo>
                <a:cubicBezTo>
                  <a:pt x="131506" y="960065"/>
                  <a:pt x="127819" y="963752"/>
                  <a:pt x="127819" y="968669"/>
                </a:cubicBezTo>
                <a:cubicBezTo>
                  <a:pt x="127819" y="973585"/>
                  <a:pt x="131506" y="977272"/>
                  <a:pt x="136422" y="977272"/>
                </a:cubicBezTo>
                <a:lnTo>
                  <a:pt x="161003" y="977272"/>
                </a:lnTo>
                <a:cubicBezTo>
                  <a:pt x="165919" y="977272"/>
                  <a:pt x="169606" y="973585"/>
                  <a:pt x="169606" y="968669"/>
                </a:cubicBezTo>
                <a:cubicBezTo>
                  <a:pt x="169606" y="963752"/>
                  <a:pt x="165919" y="960065"/>
                  <a:pt x="161003" y="960065"/>
                </a:cubicBezTo>
                <a:close/>
                <a:moveTo>
                  <a:pt x="136422" y="952691"/>
                </a:moveTo>
                <a:lnTo>
                  <a:pt x="161003" y="952691"/>
                </a:lnTo>
                <a:cubicBezTo>
                  <a:pt x="169606" y="952691"/>
                  <a:pt x="176980" y="960065"/>
                  <a:pt x="176980" y="968669"/>
                </a:cubicBezTo>
                <a:cubicBezTo>
                  <a:pt x="176980" y="977272"/>
                  <a:pt x="169606" y="984646"/>
                  <a:pt x="161003" y="984646"/>
                </a:cubicBezTo>
                <a:lnTo>
                  <a:pt x="136422" y="984646"/>
                </a:lnTo>
                <a:cubicBezTo>
                  <a:pt x="127819" y="984646"/>
                  <a:pt x="120445" y="977272"/>
                  <a:pt x="120445" y="968669"/>
                </a:cubicBezTo>
                <a:cubicBezTo>
                  <a:pt x="120445" y="960065"/>
                  <a:pt x="127819" y="952691"/>
                  <a:pt x="136422" y="952691"/>
                </a:cubicBezTo>
                <a:close/>
                <a:moveTo>
                  <a:pt x="265471" y="915820"/>
                </a:moveTo>
                <a:cubicBezTo>
                  <a:pt x="260555" y="915820"/>
                  <a:pt x="256868" y="919507"/>
                  <a:pt x="256868" y="924423"/>
                </a:cubicBezTo>
                <a:cubicBezTo>
                  <a:pt x="256868" y="929340"/>
                  <a:pt x="260555" y="933027"/>
                  <a:pt x="265471" y="933027"/>
                </a:cubicBezTo>
                <a:lnTo>
                  <a:pt x="299884" y="933027"/>
                </a:lnTo>
                <a:lnTo>
                  <a:pt x="301113" y="934256"/>
                </a:lnTo>
                <a:cubicBezTo>
                  <a:pt x="301113" y="934256"/>
                  <a:pt x="307258" y="940401"/>
                  <a:pt x="307258" y="947775"/>
                </a:cubicBezTo>
                <a:cubicBezTo>
                  <a:pt x="307258" y="955149"/>
                  <a:pt x="301113" y="961294"/>
                  <a:pt x="301113" y="961294"/>
                </a:cubicBezTo>
                <a:lnTo>
                  <a:pt x="299884" y="962523"/>
                </a:lnTo>
                <a:lnTo>
                  <a:pt x="211393" y="962523"/>
                </a:lnTo>
                <a:cubicBezTo>
                  <a:pt x="206477" y="962523"/>
                  <a:pt x="202790" y="966210"/>
                  <a:pt x="202790" y="972356"/>
                </a:cubicBezTo>
                <a:cubicBezTo>
                  <a:pt x="202790" y="977272"/>
                  <a:pt x="206477" y="980959"/>
                  <a:pt x="211393" y="980959"/>
                </a:cubicBezTo>
                <a:lnTo>
                  <a:pt x="495300" y="980959"/>
                </a:lnTo>
                <a:cubicBezTo>
                  <a:pt x="500216" y="980959"/>
                  <a:pt x="503903" y="977272"/>
                  <a:pt x="503903" y="972356"/>
                </a:cubicBezTo>
                <a:cubicBezTo>
                  <a:pt x="503903" y="967440"/>
                  <a:pt x="500216" y="963752"/>
                  <a:pt x="495300" y="963752"/>
                </a:cubicBezTo>
                <a:lnTo>
                  <a:pt x="387145" y="963752"/>
                </a:lnTo>
                <a:lnTo>
                  <a:pt x="385916" y="962523"/>
                </a:lnTo>
                <a:cubicBezTo>
                  <a:pt x="385916" y="961294"/>
                  <a:pt x="379771" y="956378"/>
                  <a:pt x="379771" y="949004"/>
                </a:cubicBezTo>
                <a:cubicBezTo>
                  <a:pt x="379771" y="940401"/>
                  <a:pt x="385916" y="934256"/>
                  <a:pt x="385916" y="934256"/>
                </a:cubicBezTo>
                <a:lnTo>
                  <a:pt x="387145" y="933027"/>
                </a:lnTo>
                <a:lnTo>
                  <a:pt x="426474" y="933027"/>
                </a:lnTo>
                <a:cubicBezTo>
                  <a:pt x="431390" y="933027"/>
                  <a:pt x="435077" y="929340"/>
                  <a:pt x="435077" y="924423"/>
                </a:cubicBezTo>
                <a:cubicBezTo>
                  <a:pt x="435077" y="919507"/>
                  <a:pt x="431390" y="915820"/>
                  <a:pt x="426474" y="915820"/>
                </a:cubicBezTo>
                <a:close/>
                <a:moveTo>
                  <a:pt x="265471" y="907217"/>
                </a:moveTo>
                <a:lnTo>
                  <a:pt x="428932" y="907217"/>
                </a:lnTo>
                <a:cubicBezTo>
                  <a:pt x="437535" y="907217"/>
                  <a:pt x="444910" y="914591"/>
                  <a:pt x="444910" y="923194"/>
                </a:cubicBezTo>
                <a:cubicBezTo>
                  <a:pt x="444910" y="931798"/>
                  <a:pt x="437535" y="939172"/>
                  <a:pt x="428932" y="939172"/>
                </a:cubicBezTo>
                <a:lnTo>
                  <a:pt x="393290" y="939172"/>
                </a:lnTo>
                <a:cubicBezTo>
                  <a:pt x="392061" y="941630"/>
                  <a:pt x="389603" y="945317"/>
                  <a:pt x="389603" y="947775"/>
                </a:cubicBezTo>
                <a:cubicBezTo>
                  <a:pt x="388374" y="950233"/>
                  <a:pt x="390832" y="953920"/>
                  <a:pt x="392061" y="955149"/>
                </a:cubicBezTo>
                <a:lnTo>
                  <a:pt x="496529" y="955149"/>
                </a:lnTo>
                <a:cubicBezTo>
                  <a:pt x="505132" y="955149"/>
                  <a:pt x="512506" y="962523"/>
                  <a:pt x="512506" y="971127"/>
                </a:cubicBezTo>
                <a:cubicBezTo>
                  <a:pt x="512506" y="979730"/>
                  <a:pt x="505132" y="987104"/>
                  <a:pt x="496529" y="987104"/>
                </a:cubicBezTo>
                <a:lnTo>
                  <a:pt x="211393" y="987104"/>
                </a:lnTo>
                <a:cubicBezTo>
                  <a:pt x="202790" y="987104"/>
                  <a:pt x="195416" y="979730"/>
                  <a:pt x="195416" y="969898"/>
                </a:cubicBezTo>
                <a:cubicBezTo>
                  <a:pt x="195416" y="961294"/>
                  <a:pt x="202790" y="953920"/>
                  <a:pt x="211393" y="953920"/>
                </a:cubicBezTo>
                <a:lnTo>
                  <a:pt x="296197" y="953920"/>
                </a:lnTo>
                <a:cubicBezTo>
                  <a:pt x="297426" y="951462"/>
                  <a:pt x="299884" y="949004"/>
                  <a:pt x="299884" y="946546"/>
                </a:cubicBezTo>
                <a:cubicBezTo>
                  <a:pt x="299884" y="944088"/>
                  <a:pt x="297426" y="941630"/>
                  <a:pt x="296197" y="939172"/>
                </a:cubicBezTo>
                <a:lnTo>
                  <a:pt x="265471" y="939172"/>
                </a:lnTo>
                <a:cubicBezTo>
                  <a:pt x="256868" y="939172"/>
                  <a:pt x="249493" y="931798"/>
                  <a:pt x="249493" y="923194"/>
                </a:cubicBezTo>
                <a:cubicBezTo>
                  <a:pt x="249493" y="914591"/>
                  <a:pt x="256868" y="907217"/>
                  <a:pt x="265471" y="907217"/>
                </a:cubicBezTo>
                <a:close/>
                <a:moveTo>
                  <a:pt x="839428" y="548339"/>
                </a:moveTo>
                <a:lnTo>
                  <a:pt x="839428" y="1082968"/>
                </a:lnTo>
                <a:lnTo>
                  <a:pt x="1072944" y="1082968"/>
                </a:lnTo>
                <a:lnTo>
                  <a:pt x="1072944" y="548339"/>
                </a:lnTo>
                <a:close/>
                <a:moveTo>
                  <a:pt x="829596" y="538507"/>
                </a:moveTo>
                <a:lnTo>
                  <a:pt x="1082777" y="538507"/>
                </a:lnTo>
                <a:lnTo>
                  <a:pt x="1082777" y="1092801"/>
                </a:lnTo>
                <a:lnTo>
                  <a:pt x="829596" y="1092801"/>
                </a:lnTo>
                <a:lnTo>
                  <a:pt x="829596" y="543423"/>
                </a:lnTo>
                <a:close/>
                <a:moveTo>
                  <a:pt x="1262217" y="489348"/>
                </a:moveTo>
                <a:cubicBezTo>
                  <a:pt x="1268362" y="489348"/>
                  <a:pt x="1274507" y="494264"/>
                  <a:pt x="1274507" y="501638"/>
                </a:cubicBezTo>
                <a:lnTo>
                  <a:pt x="1274507" y="511470"/>
                </a:lnTo>
                <a:lnTo>
                  <a:pt x="1284340" y="511470"/>
                </a:lnTo>
                <a:cubicBezTo>
                  <a:pt x="1290485" y="511470"/>
                  <a:pt x="1296630" y="516387"/>
                  <a:pt x="1296630" y="523761"/>
                </a:cubicBezTo>
                <a:cubicBezTo>
                  <a:pt x="1296630" y="529906"/>
                  <a:pt x="1291714" y="536051"/>
                  <a:pt x="1284340" y="536051"/>
                </a:cubicBezTo>
                <a:lnTo>
                  <a:pt x="1274507" y="536051"/>
                </a:lnTo>
                <a:lnTo>
                  <a:pt x="1274507" y="545883"/>
                </a:lnTo>
                <a:cubicBezTo>
                  <a:pt x="1274507" y="552029"/>
                  <a:pt x="1269591" y="558174"/>
                  <a:pt x="1262217" y="558174"/>
                </a:cubicBezTo>
                <a:cubicBezTo>
                  <a:pt x="1256072" y="558174"/>
                  <a:pt x="1249927" y="553258"/>
                  <a:pt x="1249927" y="545883"/>
                </a:cubicBezTo>
                <a:lnTo>
                  <a:pt x="1249927" y="536051"/>
                </a:lnTo>
                <a:lnTo>
                  <a:pt x="1240094" y="536051"/>
                </a:lnTo>
                <a:cubicBezTo>
                  <a:pt x="1233949" y="536051"/>
                  <a:pt x="1227804" y="531135"/>
                  <a:pt x="1227804" y="523761"/>
                </a:cubicBezTo>
                <a:cubicBezTo>
                  <a:pt x="1227804" y="517616"/>
                  <a:pt x="1232720" y="511470"/>
                  <a:pt x="1240094" y="511470"/>
                </a:cubicBezTo>
                <a:lnTo>
                  <a:pt x="1249927" y="511470"/>
                </a:lnTo>
                <a:lnTo>
                  <a:pt x="1249927" y="501638"/>
                </a:lnTo>
                <a:cubicBezTo>
                  <a:pt x="1249927" y="495493"/>
                  <a:pt x="1254843" y="489348"/>
                  <a:pt x="1262217" y="489348"/>
                </a:cubicBezTo>
                <a:close/>
                <a:moveTo>
                  <a:pt x="811161" y="450016"/>
                </a:moveTo>
                <a:lnTo>
                  <a:pt x="714068" y="1133358"/>
                </a:lnTo>
                <a:lnTo>
                  <a:pt x="1195848" y="1133358"/>
                </a:lnTo>
                <a:lnTo>
                  <a:pt x="1097526" y="450016"/>
                </a:lnTo>
                <a:close/>
                <a:moveTo>
                  <a:pt x="759542" y="397168"/>
                </a:moveTo>
                <a:lnTo>
                  <a:pt x="759542" y="438955"/>
                </a:lnTo>
                <a:lnTo>
                  <a:pt x="1144229" y="438955"/>
                </a:lnTo>
                <a:lnTo>
                  <a:pt x="1144229" y="397168"/>
                </a:lnTo>
                <a:close/>
                <a:moveTo>
                  <a:pt x="1353165" y="394712"/>
                </a:moveTo>
                <a:cubicBezTo>
                  <a:pt x="1358081" y="394712"/>
                  <a:pt x="1362998" y="399628"/>
                  <a:pt x="1362998" y="404545"/>
                </a:cubicBezTo>
                <a:lnTo>
                  <a:pt x="1362998" y="407003"/>
                </a:lnTo>
                <a:lnTo>
                  <a:pt x="1365456" y="407003"/>
                </a:lnTo>
                <a:cubicBezTo>
                  <a:pt x="1370372" y="407003"/>
                  <a:pt x="1375288" y="411919"/>
                  <a:pt x="1375288" y="416835"/>
                </a:cubicBezTo>
                <a:cubicBezTo>
                  <a:pt x="1375288" y="421751"/>
                  <a:pt x="1370372" y="426667"/>
                  <a:pt x="1365456" y="426667"/>
                </a:cubicBezTo>
                <a:lnTo>
                  <a:pt x="1362998" y="426667"/>
                </a:lnTo>
                <a:lnTo>
                  <a:pt x="1362998" y="429125"/>
                </a:lnTo>
                <a:cubicBezTo>
                  <a:pt x="1362998" y="434041"/>
                  <a:pt x="1358081" y="438958"/>
                  <a:pt x="1353165" y="438958"/>
                </a:cubicBezTo>
                <a:cubicBezTo>
                  <a:pt x="1348249" y="438958"/>
                  <a:pt x="1343333" y="434041"/>
                  <a:pt x="1343333" y="429125"/>
                </a:cubicBezTo>
                <a:lnTo>
                  <a:pt x="1343333" y="426667"/>
                </a:lnTo>
                <a:lnTo>
                  <a:pt x="1340875" y="426667"/>
                </a:lnTo>
                <a:cubicBezTo>
                  <a:pt x="1335959" y="426667"/>
                  <a:pt x="1331043" y="422980"/>
                  <a:pt x="1331043" y="416835"/>
                </a:cubicBezTo>
                <a:cubicBezTo>
                  <a:pt x="1331043" y="411919"/>
                  <a:pt x="1335959" y="407003"/>
                  <a:pt x="1340875" y="407003"/>
                </a:cubicBezTo>
                <a:lnTo>
                  <a:pt x="1343333" y="407003"/>
                </a:lnTo>
                <a:lnTo>
                  <a:pt x="1343333" y="404545"/>
                </a:lnTo>
                <a:cubicBezTo>
                  <a:pt x="1343333" y="399628"/>
                  <a:pt x="1348249" y="394712"/>
                  <a:pt x="1353165" y="394712"/>
                </a:cubicBezTo>
                <a:close/>
                <a:moveTo>
                  <a:pt x="446140" y="287787"/>
                </a:moveTo>
                <a:cubicBezTo>
                  <a:pt x="448598" y="285328"/>
                  <a:pt x="451056" y="285328"/>
                  <a:pt x="453514" y="287787"/>
                </a:cubicBezTo>
                <a:lnTo>
                  <a:pt x="471949" y="304993"/>
                </a:lnTo>
                <a:cubicBezTo>
                  <a:pt x="474407" y="307451"/>
                  <a:pt x="474407" y="309909"/>
                  <a:pt x="471949" y="312367"/>
                </a:cubicBezTo>
                <a:cubicBezTo>
                  <a:pt x="469491" y="314825"/>
                  <a:pt x="467033" y="314825"/>
                  <a:pt x="464575" y="312367"/>
                </a:cubicBezTo>
                <a:lnTo>
                  <a:pt x="446140" y="295161"/>
                </a:lnTo>
                <a:cubicBezTo>
                  <a:pt x="443681" y="292703"/>
                  <a:pt x="443681" y="290245"/>
                  <a:pt x="446140" y="287787"/>
                </a:cubicBezTo>
                <a:close/>
                <a:moveTo>
                  <a:pt x="787810" y="243539"/>
                </a:moveTo>
                <a:lnTo>
                  <a:pt x="787810" y="387335"/>
                </a:lnTo>
                <a:lnTo>
                  <a:pt x="1118419" y="387335"/>
                </a:lnTo>
                <a:lnTo>
                  <a:pt x="1118419" y="243539"/>
                </a:lnTo>
                <a:close/>
                <a:moveTo>
                  <a:pt x="907026" y="126780"/>
                </a:moveTo>
                <a:cubicBezTo>
                  <a:pt x="882445" y="128009"/>
                  <a:pt x="859094" y="128009"/>
                  <a:pt x="836971" y="129239"/>
                </a:cubicBezTo>
                <a:lnTo>
                  <a:pt x="836971" y="214042"/>
                </a:lnTo>
                <a:cubicBezTo>
                  <a:pt x="836971" y="216500"/>
                  <a:pt x="834513" y="218958"/>
                  <a:pt x="832055" y="218958"/>
                </a:cubicBezTo>
                <a:cubicBezTo>
                  <a:pt x="829597" y="218958"/>
                  <a:pt x="827139" y="216500"/>
                  <a:pt x="827139" y="214042"/>
                </a:cubicBezTo>
                <a:lnTo>
                  <a:pt x="827139" y="129239"/>
                </a:lnTo>
                <a:cubicBezTo>
                  <a:pt x="802558" y="130468"/>
                  <a:pt x="779206" y="131697"/>
                  <a:pt x="757084" y="132926"/>
                </a:cubicBezTo>
                <a:lnTo>
                  <a:pt x="757084" y="212813"/>
                </a:lnTo>
                <a:cubicBezTo>
                  <a:pt x="757084" y="215271"/>
                  <a:pt x="754626" y="217729"/>
                  <a:pt x="752168" y="217729"/>
                </a:cubicBezTo>
                <a:cubicBezTo>
                  <a:pt x="749710" y="217729"/>
                  <a:pt x="747252" y="215271"/>
                  <a:pt x="747252" y="212813"/>
                </a:cubicBezTo>
                <a:lnTo>
                  <a:pt x="747252" y="132926"/>
                </a:lnTo>
                <a:cubicBezTo>
                  <a:pt x="720213" y="134155"/>
                  <a:pt x="695632" y="136613"/>
                  <a:pt x="677197" y="137842"/>
                </a:cubicBezTo>
                <a:lnTo>
                  <a:pt x="677197" y="211584"/>
                </a:lnTo>
                <a:cubicBezTo>
                  <a:pt x="677197" y="214042"/>
                  <a:pt x="674739" y="216500"/>
                  <a:pt x="672281" y="216500"/>
                </a:cubicBezTo>
                <a:cubicBezTo>
                  <a:pt x="669823" y="216500"/>
                  <a:pt x="667365" y="214042"/>
                  <a:pt x="667365" y="211584"/>
                </a:cubicBezTo>
                <a:lnTo>
                  <a:pt x="667365" y="137842"/>
                </a:lnTo>
                <a:cubicBezTo>
                  <a:pt x="652616" y="140300"/>
                  <a:pt x="641555" y="140300"/>
                  <a:pt x="635410" y="141529"/>
                </a:cubicBezTo>
                <a:lnTo>
                  <a:pt x="635410" y="234935"/>
                </a:lnTo>
                <a:lnTo>
                  <a:pt x="1269590" y="234935"/>
                </a:lnTo>
                <a:lnTo>
                  <a:pt x="1269590" y="142758"/>
                </a:lnTo>
                <a:cubicBezTo>
                  <a:pt x="1263445" y="141529"/>
                  <a:pt x="1251155" y="140300"/>
                  <a:pt x="1232719" y="139071"/>
                </a:cubicBezTo>
                <a:lnTo>
                  <a:pt x="1232719" y="212813"/>
                </a:lnTo>
                <a:cubicBezTo>
                  <a:pt x="1232719" y="215271"/>
                  <a:pt x="1230261" y="217729"/>
                  <a:pt x="1227803" y="217729"/>
                </a:cubicBezTo>
                <a:cubicBezTo>
                  <a:pt x="1225345" y="217729"/>
                  <a:pt x="1222887" y="215271"/>
                  <a:pt x="1222887" y="212813"/>
                </a:cubicBezTo>
                <a:lnTo>
                  <a:pt x="1222887" y="139071"/>
                </a:lnTo>
                <a:cubicBezTo>
                  <a:pt x="1203223" y="137842"/>
                  <a:pt x="1179871" y="135384"/>
                  <a:pt x="1152832" y="134155"/>
                </a:cubicBezTo>
                <a:lnTo>
                  <a:pt x="1152832" y="214042"/>
                </a:lnTo>
                <a:cubicBezTo>
                  <a:pt x="1152832" y="216500"/>
                  <a:pt x="1150374" y="218958"/>
                  <a:pt x="1147916" y="218958"/>
                </a:cubicBezTo>
                <a:cubicBezTo>
                  <a:pt x="1145458" y="218958"/>
                  <a:pt x="1143000" y="216500"/>
                  <a:pt x="1143000" y="214042"/>
                </a:cubicBezTo>
                <a:lnTo>
                  <a:pt x="1143000" y="134155"/>
                </a:lnTo>
                <a:cubicBezTo>
                  <a:pt x="1120877" y="132926"/>
                  <a:pt x="1097526" y="131697"/>
                  <a:pt x="1072945" y="130468"/>
                </a:cubicBezTo>
                <a:lnTo>
                  <a:pt x="1072945" y="214042"/>
                </a:lnTo>
                <a:cubicBezTo>
                  <a:pt x="1072945" y="216500"/>
                  <a:pt x="1070487" y="218958"/>
                  <a:pt x="1068029" y="218958"/>
                </a:cubicBezTo>
                <a:cubicBezTo>
                  <a:pt x="1065571" y="218958"/>
                  <a:pt x="1063113" y="216500"/>
                  <a:pt x="1063113" y="214042"/>
                </a:cubicBezTo>
                <a:lnTo>
                  <a:pt x="1063113" y="129239"/>
                </a:lnTo>
                <a:cubicBezTo>
                  <a:pt x="1039761" y="128009"/>
                  <a:pt x="1016410" y="126780"/>
                  <a:pt x="993058" y="126780"/>
                </a:cubicBezTo>
                <a:lnTo>
                  <a:pt x="993058" y="212813"/>
                </a:lnTo>
                <a:cubicBezTo>
                  <a:pt x="993058" y="215271"/>
                  <a:pt x="990600" y="217729"/>
                  <a:pt x="988142" y="217729"/>
                </a:cubicBezTo>
                <a:cubicBezTo>
                  <a:pt x="985684" y="217729"/>
                  <a:pt x="983226" y="215271"/>
                  <a:pt x="983226" y="212813"/>
                </a:cubicBezTo>
                <a:lnTo>
                  <a:pt x="983226" y="126780"/>
                </a:lnTo>
                <a:lnTo>
                  <a:pt x="916858" y="126780"/>
                </a:lnTo>
                <a:lnTo>
                  <a:pt x="916858" y="214042"/>
                </a:lnTo>
                <a:cubicBezTo>
                  <a:pt x="916858" y="216500"/>
                  <a:pt x="914400" y="218958"/>
                  <a:pt x="911942" y="218958"/>
                </a:cubicBezTo>
                <a:cubicBezTo>
                  <a:pt x="909484" y="218958"/>
                  <a:pt x="907026" y="216500"/>
                  <a:pt x="907026" y="214042"/>
                </a:cubicBezTo>
                <a:close/>
                <a:moveTo>
                  <a:pt x="845574" y="89909"/>
                </a:moveTo>
                <a:lnTo>
                  <a:pt x="845574" y="116948"/>
                </a:lnTo>
                <a:cubicBezTo>
                  <a:pt x="876300" y="115719"/>
                  <a:pt x="908255" y="114490"/>
                  <a:pt x="940210" y="114490"/>
                </a:cubicBezTo>
                <a:cubicBezTo>
                  <a:pt x="979539" y="114490"/>
                  <a:pt x="1018868" y="115719"/>
                  <a:pt x="1056968" y="116948"/>
                </a:cubicBezTo>
                <a:lnTo>
                  <a:pt x="1056968" y="89909"/>
                </a:lnTo>
                <a:lnTo>
                  <a:pt x="846803" y="89909"/>
                </a:lnTo>
                <a:close/>
                <a:moveTo>
                  <a:pt x="1026242" y="17397"/>
                </a:moveTo>
                <a:cubicBezTo>
                  <a:pt x="1011494" y="27229"/>
                  <a:pt x="978310" y="45664"/>
                  <a:pt x="946355" y="45664"/>
                </a:cubicBezTo>
                <a:cubicBezTo>
                  <a:pt x="918087" y="44435"/>
                  <a:pt x="893506" y="28458"/>
                  <a:pt x="881216" y="18626"/>
                </a:cubicBezTo>
                <a:lnTo>
                  <a:pt x="881216" y="78848"/>
                </a:lnTo>
                <a:lnTo>
                  <a:pt x="1026242" y="78848"/>
                </a:lnTo>
                <a:close/>
                <a:moveTo>
                  <a:pt x="873842" y="1419"/>
                </a:moveTo>
                <a:cubicBezTo>
                  <a:pt x="876300" y="190"/>
                  <a:pt x="878758" y="-1039"/>
                  <a:pt x="881216" y="1419"/>
                </a:cubicBezTo>
                <a:cubicBezTo>
                  <a:pt x="881216" y="1419"/>
                  <a:pt x="914400" y="32145"/>
                  <a:pt x="947584" y="32145"/>
                </a:cubicBezTo>
                <a:cubicBezTo>
                  <a:pt x="985684" y="33374"/>
                  <a:pt x="1028700" y="1419"/>
                  <a:pt x="1028700" y="1419"/>
                </a:cubicBezTo>
                <a:cubicBezTo>
                  <a:pt x="1029929" y="190"/>
                  <a:pt x="1032387" y="190"/>
                  <a:pt x="1033616" y="1419"/>
                </a:cubicBezTo>
                <a:cubicBezTo>
                  <a:pt x="1034845" y="2648"/>
                  <a:pt x="1036074" y="3877"/>
                  <a:pt x="1036074" y="6335"/>
                </a:cubicBezTo>
                <a:lnTo>
                  <a:pt x="1036074" y="78848"/>
                </a:lnTo>
                <a:lnTo>
                  <a:pt x="1068029" y="78848"/>
                </a:lnTo>
                <a:lnTo>
                  <a:pt x="1068029" y="116948"/>
                </a:lnTo>
                <a:cubicBezTo>
                  <a:pt x="1182329" y="121864"/>
                  <a:pt x="1274507" y="131697"/>
                  <a:pt x="1274507" y="131697"/>
                </a:cubicBezTo>
                <a:lnTo>
                  <a:pt x="1279423" y="131697"/>
                </a:lnTo>
                <a:lnTo>
                  <a:pt x="1279423" y="243539"/>
                </a:lnTo>
                <a:lnTo>
                  <a:pt x="1128252" y="243539"/>
                </a:lnTo>
                <a:lnTo>
                  <a:pt x="1128252" y="386106"/>
                </a:lnTo>
                <a:lnTo>
                  <a:pt x="1155290" y="386106"/>
                </a:lnTo>
                <a:lnTo>
                  <a:pt x="1155290" y="448787"/>
                </a:lnTo>
                <a:lnTo>
                  <a:pt x="1108587" y="448787"/>
                </a:lnTo>
                <a:lnTo>
                  <a:pt x="1206910" y="1132129"/>
                </a:lnTo>
                <a:lnTo>
                  <a:pt x="1311377" y="1132129"/>
                </a:lnTo>
                <a:lnTo>
                  <a:pt x="1311377" y="1236597"/>
                </a:lnTo>
                <a:lnTo>
                  <a:pt x="1425677" y="1236597"/>
                </a:lnTo>
                <a:lnTo>
                  <a:pt x="1425677" y="1312797"/>
                </a:lnTo>
                <a:lnTo>
                  <a:pt x="1905000" y="1312797"/>
                </a:lnTo>
                <a:lnTo>
                  <a:pt x="1905000" y="1504526"/>
                </a:lnTo>
                <a:lnTo>
                  <a:pt x="0" y="1504526"/>
                </a:lnTo>
                <a:lnTo>
                  <a:pt x="0" y="1314026"/>
                </a:lnTo>
                <a:lnTo>
                  <a:pt x="479323" y="1314026"/>
                </a:lnTo>
                <a:lnTo>
                  <a:pt x="479323" y="1236597"/>
                </a:lnTo>
                <a:lnTo>
                  <a:pt x="596081" y="1236597"/>
                </a:lnTo>
                <a:lnTo>
                  <a:pt x="596081" y="1132129"/>
                </a:lnTo>
                <a:lnTo>
                  <a:pt x="703006" y="1132129"/>
                </a:lnTo>
                <a:lnTo>
                  <a:pt x="801329" y="448787"/>
                </a:lnTo>
                <a:lnTo>
                  <a:pt x="749710" y="448787"/>
                </a:lnTo>
                <a:lnTo>
                  <a:pt x="749710" y="387335"/>
                </a:lnTo>
                <a:lnTo>
                  <a:pt x="776748" y="387335"/>
                </a:lnTo>
                <a:lnTo>
                  <a:pt x="776748" y="243539"/>
                </a:lnTo>
                <a:lnTo>
                  <a:pt x="625577" y="243539"/>
                </a:lnTo>
                <a:lnTo>
                  <a:pt x="625577" y="136613"/>
                </a:lnTo>
                <a:lnTo>
                  <a:pt x="630494" y="136613"/>
                </a:lnTo>
                <a:lnTo>
                  <a:pt x="630494" y="131697"/>
                </a:lnTo>
                <a:lnTo>
                  <a:pt x="636639" y="130468"/>
                </a:lnTo>
                <a:cubicBezTo>
                  <a:pt x="658761" y="128009"/>
                  <a:pt x="739877" y="119406"/>
                  <a:pt x="838200" y="115719"/>
                </a:cubicBezTo>
                <a:lnTo>
                  <a:pt x="838200" y="78848"/>
                </a:lnTo>
                <a:lnTo>
                  <a:pt x="872613" y="78848"/>
                </a:lnTo>
                <a:lnTo>
                  <a:pt x="872613" y="5106"/>
                </a:lnTo>
                <a:cubicBezTo>
                  <a:pt x="872613" y="3877"/>
                  <a:pt x="872613" y="2648"/>
                  <a:pt x="873842" y="1419"/>
                </a:cubicBezTo>
                <a:close/>
              </a:path>
            </a:pathLst>
          </a:custGeom>
          <a:solidFill>
            <a:srgbClr val="000000"/>
          </a:solidFill>
          <a:ln w="1860" cap="flat">
            <a:noFill/>
            <a:prstDash val="solid"/>
            <a:miter/>
          </a:ln>
          <a:effectLst/>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7" name="任意多边形: 形状 66">
            <a:extLst>
              <a:ext uri="{FF2B5EF4-FFF2-40B4-BE49-F238E27FC236}">
                <a16:creationId xmlns:a16="http://schemas.microsoft.com/office/drawing/2014/main" id="{393CA7B5-DCB1-406A-9F6C-27233E14E750}"/>
              </a:ext>
            </a:extLst>
          </p:cNvPr>
          <p:cNvSpPr/>
          <p:nvPr/>
        </p:nvSpPr>
        <p:spPr>
          <a:xfrm>
            <a:off x="4545123" y="1874520"/>
            <a:ext cx="3186448" cy="988826"/>
          </a:xfrm>
          <a:custGeom>
            <a:avLst/>
            <a:gdLst>
              <a:gd name="connsiteX0" fmla="*/ 1117190 w 1905000"/>
              <a:gd name="connsiteY0" fmla="*/ 527255 h 591164"/>
              <a:gd name="connsiteX1" fmla="*/ 1117190 w 1905000"/>
              <a:gd name="connsiteY1" fmla="*/ 582561 h 591164"/>
              <a:gd name="connsiteX2" fmla="*/ 1342102 w 1905000"/>
              <a:gd name="connsiteY2" fmla="*/ 582561 h 591164"/>
              <a:gd name="connsiteX3" fmla="*/ 1344561 w 1905000"/>
              <a:gd name="connsiteY3" fmla="*/ 527255 h 591164"/>
              <a:gd name="connsiteX4" fmla="*/ 506360 w 1905000"/>
              <a:gd name="connsiteY4" fmla="*/ 527255 h 591164"/>
              <a:gd name="connsiteX5" fmla="*/ 508819 w 1905000"/>
              <a:gd name="connsiteY5" fmla="*/ 582561 h 591164"/>
              <a:gd name="connsiteX6" fmla="*/ 732502 w 1905000"/>
              <a:gd name="connsiteY6" fmla="*/ 582561 h 591164"/>
              <a:gd name="connsiteX7" fmla="*/ 732502 w 1905000"/>
              <a:gd name="connsiteY7" fmla="*/ 527255 h 591164"/>
              <a:gd name="connsiteX8" fmla="*/ 1117190 w 1905000"/>
              <a:gd name="connsiteY8" fmla="*/ 507590 h 591164"/>
              <a:gd name="connsiteX9" fmla="*/ 1117190 w 1905000"/>
              <a:gd name="connsiteY9" fmla="*/ 521110 h 591164"/>
              <a:gd name="connsiteX10" fmla="*/ 1349477 w 1905000"/>
              <a:gd name="connsiteY10" fmla="*/ 521110 h 591164"/>
              <a:gd name="connsiteX11" fmla="*/ 1349477 w 1905000"/>
              <a:gd name="connsiteY11" fmla="*/ 507590 h 591164"/>
              <a:gd name="connsiteX12" fmla="*/ 1321209 w 1905000"/>
              <a:gd name="connsiteY12" fmla="*/ 507590 h 591164"/>
              <a:gd name="connsiteX13" fmla="*/ 1321209 w 1905000"/>
              <a:gd name="connsiteY13" fmla="*/ 512506 h 591164"/>
              <a:gd name="connsiteX14" fmla="*/ 1317522 w 1905000"/>
              <a:gd name="connsiteY14" fmla="*/ 516194 h 591164"/>
              <a:gd name="connsiteX15" fmla="*/ 1313835 w 1905000"/>
              <a:gd name="connsiteY15" fmla="*/ 512506 h 591164"/>
              <a:gd name="connsiteX16" fmla="*/ 1313835 w 1905000"/>
              <a:gd name="connsiteY16" fmla="*/ 507590 h 591164"/>
              <a:gd name="connsiteX17" fmla="*/ 1278193 w 1905000"/>
              <a:gd name="connsiteY17" fmla="*/ 507590 h 591164"/>
              <a:gd name="connsiteX18" fmla="*/ 1278193 w 1905000"/>
              <a:gd name="connsiteY18" fmla="*/ 512506 h 591164"/>
              <a:gd name="connsiteX19" fmla="*/ 1274506 w 1905000"/>
              <a:gd name="connsiteY19" fmla="*/ 516194 h 591164"/>
              <a:gd name="connsiteX20" fmla="*/ 1270819 w 1905000"/>
              <a:gd name="connsiteY20" fmla="*/ 512506 h 591164"/>
              <a:gd name="connsiteX21" fmla="*/ 1270819 w 1905000"/>
              <a:gd name="connsiteY21" fmla="*/ 507590 h 591164"/>
              <a:gd name="connsiteX22" fmla="*/ 1235177 w 1905000"/>
              <a:gd name="connsiteY22" fmla="*/ 507590 h 591164"/>
              <a:gd name="connsiteX23" fmla="*/ 1235177 w 1905000"/>
              <a:gd name="connsiteY23" fmla="*/ 512506 h 591164"/>
              <a:gd name="connsiteX24" fmla="*/ 1231490 w 1905000"/>
              <a:gd name="connsiteY24" fmla="*/ 516194 h 591164"/>
              <a:gd name="connsiteX25" fmla="*/ 1227802 w 1905000"/>
              <a:gd name="connsiteY25" fmla="*/ 512506 h 591164"/>
              <a:gd name="connsiteX26" fmla="*/ 1227802 w 1905000"/>
              <a:gd name="connsiteY26" fmla="*/ 507590 h 591164"/>
              <a:gd name="connsiteX27" fmla="*/ 1190932 w 1905000"/>
              <a:gd name="connsiteY27" fmla="*/ 507590 h 591164"/>
              <a:gd name="connsiteX28" fmla="*/ 1190932 w 1905000"/>
              <a:gd name="connsiteY28" fmla="*/ 512506 h 591164"/>
              <a:gd name="connsiteX29" fmla="*/ 1187244 w 1905000"/>
              <a:gd name="connsiteY29" fmla="*/ 516194 h 591164"/>
              <a:gd name="connsiteX30" fmla="*/ 1183557 w 1905000"/>
              <a:gd name="connsiteY30" fmla="*/ 512506 h 591164"/>
              <a:gd name="connsiteX31" fmla="*/ 1183557 w 1905000"/>
              <a:gd name="connsiteY31" fmla="*/ 507590 h 591164"/>
              <a:gd name="connsiteX32" fmla="*/ 1147915 w 1905000"/>
              <a:gd name="connsiteY32" fmla="*/ 507590 h 591164"/>
              <a:gd name="connsiteX33" fmla="*/ 1147915 w 1905000"/>
              <a:gd name="connsiteY33" fmla="*/ 512506 h 591164"/>
              <a:gd name="connsiteX34" fmla="*/ 1144228 w 1905000"/>
              <a:gd name="connsiteY34" fmla="*/ 516194 h 591164"/>
              <a:gd name="connsiteX35" fmla="*/ 1140541 w 1905000"/>
              <a:gd name="connsiteY35" fmla="*/ 512506 h 591164"/>
              <a:gd name="connsiteX36" fmla="*/ 1140541 w 1905000"/>
              <a:gd name="connsiteY36" fmla="*/ 507590 h 591164"/>
              <a:gd name="connsiteX37" fmla="*/ 506360 w 1905000"/>
              <a:gd name="connsiteY37" fmla="*/ 507590 h 591164"/>
              <a:gd name="connsiteX38" fmla="*/ 506360 w 1905000"/>
              <a:gd name="connsiteY38" fmla="*/ 521110 h 591164"/>
              <a:gd name="connsiteX39" fmla="*/ 733731 w 1905000"/>
              <a:gd name="connsiteY39" fmla="*/ 521110 h 591164"/>
              <a:gd name="connsiteX40" fmla="*/ 733731 w 1905000"/>
              <a:gd name="connsiteY40" fmla="*/ 507590 h 591164"/>
              <a:gd name="connsiteX41" fmla="*/ 707922 w 1905000"/>
              <a:gd name="connsiteY41" fmla="*/ 507590 h 591164"/>
              <a:gd name="connsiteX42" fmla="*/ 707922 w 1905000"/>
              <a:gd name="connsiteY42" fmla="*/ 512506 h 591164"/>
              <a:gd name="connsiteX43" fmla="*/ 704235 w 1905000"/>
              <a:gd name="connsiteY43" fmla="*/ 516194 h 591164"/>
              <a:gd name="connsiteX44" fmla="*/ 700548 w 1905000"/>
              <a:gd name="connsiteY44" fmla="*/ 512506 h 591164"/>
              <a:gd name="connsiteX45" fmla="*/ 700548 w 1905000"/>
              <a:gd name="connsiteY45" fmla="*/ 507590 h 591164"/>
              <a:gd name="connsiteX46" fmla="*/ 668593 w 1905000"/>
              <a:gd name="connsiteY46" fmla="*/ 507590 h 591164"/>
              <a:gd name="connsiteX47" fmla="*/ 668593 w 1905000"/>
              <a:gd name="connsiteY47" fmla="*/ 512506 h 591164"/>
              <a:gd name="connsiteX48" fmla="*/ 664906 w 1905000"/>
              <a:gd name="connsiteY48" fmla="*/ 516194 h 591164"/>
              <a:gd name="connsiteX49" fmla="*/ 661219 w 1905000"/>
              <a:gd name="connsiteY49" fmla="*/ 512506 h 591164"/>
              <a:gd name="connsiteX50" fmla="*/ 661219 w 1905000"/>
              <a:gd name="connsiteY50" fmla="*/ 507590 h 591164"/>
              <a:gd name="connsiteX51" fmla="*/ 625577 w 1905000"/>
              <a:gd name="connsiteY51" fmla="*/ 507590 h 591164"/>
              <a:gd name="connsiteX52" fmla="*/ 625577 w 1905000"/>
              <a:gd name="connsiteY52" fmla="*/ 512506 h 591164"/>
              <a:gd name="connsiteX53" fmla="*/ 621890 w 1905000"/>
              <a:gd name="connsiteY53" fmla="*/ 516194 h 591164"/>
              <a:gd name="connsiteX54" fmla="*/ 618202 w 1905000"/>
              <a:gd name="connsiteY54" fmla="*/ 512506 h 591164"/>
              <a:gd name="connsiteX55" fmla="*/ 618202 w 1905000"/>
              <a:gd name="connsiteY55" fmla="*/ 507590 h 591164"/>
              <a:gd name="connsiteX56" fmla="*/ 581332 w 1905000"/>
              <a:gd name="connsiteY56" fmla="*/ 507590 h 591164"/>
              <a:gd name="connsiteX57" fmla="*/ 581332 w 1905000"/>
              <a:gd name="connsiteY57" fmla="*/ 512506 h 591164"/>
              <a:gd name="connsiteX58" fmla="*/ 577644 w 1905000"/>
              <a:gd name="connsiteY58" fmla="*/ 516194 h 591164"/>
              <a:gd name="connsiteX59" fmla="*/ 573957 w 1905000"/>
              <a:gd name="connsiteY59" fmla="*/ 512506 h 591164"/>
              <a:gd name="connsiteX60" fmla="*/ 573957 w 1905000"/>
              <a:gd name="connsiteY60" fmla="*/ 507590 h 591164"/>
              <a:gd name="connsiteX61" fmla="*/ 538315 w 1905000"/>
              <a:gd name="connsiteY61" fmla="*/ 507590 h 591164"/>
              <a:gd name="connsiteX62" fmla="*/ 538315 w 1905000"/>
              <a:gd name="connsiteY62" fmla="*/ 512506 h 591164"/>
              <a:gd name="connsiteX63" fmla="*/ 534628 w 1905000"/>
              <a:gd name="connsiteY63" fmla="*/ 516194 h 591164"/>
              <a:gd name="connsiteX64" fmla="*/ 530941 w 1905000"/>
              <a:gd name="connsiteY64" fmla="*/ 512506 h 591164"/>
              <a:gd name="connsiteX65" fmla="*/ 530941 w 1905000"/>
              <a:gd name="connsiteY65" fmla="*/ 507590 h 591164"/>
              <a:gd name="connsiteX66" fmla="*/ 1876732 w 1905000"/>
              <a:gd name="connsiteY66" fmla="*/ 492842 h 591164"/>
              <a:gd name="connsiteX67" fmla="*/ 1870587 w 1905000"/>
              <a:gd name="connsiteY67" fmla="*/ 498987 h 591164"/>
              <a:gd name="connsiteX68" fmla="*/ 1876732 w 1905000"/>
              <a:gd name="connsiteY68" fmla="*/ 505133 h 591164"/>
              <a:gd name="connsiteX69" fmla="*/ 1893939 w 1905000"/>
              <a:gd name="connsiteY69" fmla="*/ 505133 h 591164"/>
              <a:gd name="connsiteX70" fmla="*/ 1900084 w 1905000"/>
              <a:gd name="connsiteY70" fmla="*/ 498987 h 591164"/>
              <a:gd name="connsiteX71" fmla="*/ 1893939 w 1905000"/>
              <a:gd name="connsiteY71" fmla="*/ 492842 h 591164"/>
              <a:gd name="connsiteX72" fmla="*/ 1876732 w 1905000"/>
              <a:gd name="connsiteY72" fmla="*/ 487926 h 591164"/>
              <a:gd name="connsiteX73" fmla="*/ 1893939 w 1905000"/>
              <a:gd name="connsiteY73" fmla="*/ 487926 h 591164"/>
              <a:gd name="connsiteX74" fmla="*/ 1905000 w 1905000"/>
              <a:gd name="connsiteY74" fmla="*/ 498987 h 591164"/>
              <a:gd name="connsiteX75" fmla="*/ 1893939 w 1905000"/>
              <a:gd name="connsiteY75" fmla="*/ 510049 h 591164"/>
              <a:gd name="connsiteX76" fmla="*/ 1876732 w 1905000"/>
              <a:gd name="connsiteY76" fmla="*/ 510049 h 591164"/>
              <a:gd name="connsiteX77" fmla="*/ 1865671 w 1905000"/>
              <a:gd name="connsiteY77" fmla="*/ 498987 h 591164"/>
              <a:gd name="connsiteX78" fmla="*/ 1876732 w 1905000"/>
              <a:gd name="connsiteY78" fmla="*/ 487926 h 591164"/>
              <a:gd name="connsiteX79" fmla="*/ 1104899 w 1905000"/>
              <a:gd name="connsiteY79" fmla="*/ 475635 h 591164"/>
              <a:gd name="connsiteX80" fmla="*/ 1104899 w 1905000"/>
              <a:gd name="connsiteY80" fmla="*/ 583790 h 591164"/>
              <a:gd name="connsiteX81" fmla="*/ 1109815 w 1905000"/>
              <a:gd name="connsiteY81" fmla="*/ 583790 h 591164"/>
              <a:gd name="connsiteX82" fmla="*/ 1109815 w 1905000"/>
              <a:gd name="connsiteY82" fmla="*/ 475635 h 591164"/>
              <a:gd name="connsiteX83" fmla="*/ 1026241 w 1905000"/>
              <a:gd name="connsiteY83" fmla="*/ 475635 h 591164"/>
              <a:gd name="connsiteX84" fmla="*/ 1026241 w 1905000"/>
              <a:gd name="connsiteY84" fmla="*/ 583790 h 591164"/>
              <a:gd name="connsiteX85" fmla="*/ 1098754 w 1905000"/>
              <a:gd name="connsiteY85" fmla="*/ 583790 h 591164"/>
              <a:gd name="connsiteX86" fmla="*/ 1098754 w 1905000"/>
              <a:gd name="connsiteY86" fmla="*/ 475635 h 591164"/>
              <a:gd name="connsiteX87" fmla="*/ 750938 w 1905000"/>
              <a:gd name="connsiteY87" fmla="*/ 475635 h 591164"/>
              <a:gd name="connsiteX88" fmla="*/ 750938 w 1905000"/>
              <a:gd name="connsiteY88" fmla="*/ 583790 h 591164"/>
              <a:gd name="connsiteX89" fmla="*/ 823451 w 1905000"/>
              <a:gd name="connsiteY89" fmla="*/ 583790 h 591164"/>
              <a:gd name="connsiteX90" fmla="*/ 823451 w 1905000"/>
              <a:gd name="connsiteY90" fmla="*/ 475635 h 591164"/>
              <a:gd name="connsiteX91" fmla="*/ 739877 w 1905000"/>
              <a:gd name="connsiteY91" fmla="*/ 475635 h 591164"/>
              <a:gd name="connsiteX92" fmla="*/ 739877 w 1905000"/>
              <a:gd name="connsiteY92" fmla="*/ 503903 h 591164"/>
              <a:gd name="connsiteX93" fmla="*/ 739877 w 1905000"/>
              <a:gd name="connsiteY93" fmla="*/ 583790 h 591164"/>
              <a:gd name="connsiteX94" fmla="*/ 744793 w 1905000"/>
              <a:gd name="connsiteY94" fmla="*/ 583790 h 591164"/>
              <a:gd name="connsiteX95" fmla="*/ 744793 w 1905000"/>
              <a:gd name="connsiteY95" fmla="*/ 475635 h 591164"/>
              <a:gd name="connsiteX96" fmla="*/ 1653048 w 1905000"/>
              <a:gd name="connsiteY96" fmla="*/ 460887 h 591164"/>
              <a:gd name="connsiteX97" fmla="*/ 1646903 w 1905000"/>
              <a:gd name="connsiteY97" fmla="*/ 467033 h 591164"/>
              <a:gd name="connsiteX98" fmla="*/ 1653048 w 1905000"/>
              <a:gd name="connsiteY98" fmla="*/ 473178 h 591164"/>
              <a:gd name="connsiteX99" fmla="*/ 1682545 w 1905000"/>
              <a:gd name="connsiteY99" fmla="*/ 473178 h 591164"/>
              <a:gd name="connsiteX100" fmla="*/ 1683774 w 1905000"/>
              <a:gd name="connsiteY100" fmla="*/ 474407 h 591164"/>
              <a:gd name="connsiteX101" fmla="*/ 1687461 w 1905000"/>
              <a:gd name="connsiteY101" fmla="*/ 484239 h 591164"/>
              <a:gd name="connsiteX102" fmla="*/ 1683774 w 1905000"/>
              <a:gd name="connsiteY102" fmla="*/ 492842 h 591164"/>
              <a:gd name="connsiteX103" fmla="*/ 1682545 w 1905000"/>
              <a:gd name="connsiteY103" fmla="*/ 494071 h 591164"/>
              <a:gd name="connsiteX104" fmla="*/ 1590368 w 1905000"/>
              <a:gd name="connsiteY104" fmla="*/ 494071 h 591164"/>
              <a:gd name="connsiteX105" fmla="*/ 1584223 w 1905000"/>
              <a:gd name="connsiteY105" fmla="*/ 500217 h 591164"/>
              <a:gd name="connsiteX106" fmla="*/ 1590368 w 1905000"/>
              <a:gd name="connsiteY106" fmla="*/ 506362 h 591164"/>
              <a:gd name="connsiteX107" fmla="*/ 1834945 w 1905000"/>
              <a:gd name="connsiteY107" fmla="*/ 506362 h 591164"/>
              <a:gd name="connsiteX108" fmla="*/ 1841090 w 1905000"/>
              <a:gd name="connsiteY108" fmla="*/ 500217 h 591164"/>
              <a:gd name="connsiteX109" fmla="*/ 1834945 w 1905000"/>
              <a:gd name="connsiteY109" fmla="*/ 494071 h 591164"/>
              <a:gd name="connsiteX110" fmla="*/ 1761203 w 1905000"/>
              <a:gd name="connsiteY110" fmla="*/ 494071 h 591164"/>
              <a:gd name="connsiteX111" fmla="*/ 1759974 w 1905000"/>
              <a:gd name="connsiteY111" fmla="*/ 492842 h 591164"/>
              <a:gd name="connsiteX112" fmla="*/ 1756287 w 1905000"/>
              <a:gd name="connsiteY112" fmla="*/ 484239 h 591164"/>
              <a:gd name="connsiteX113" fmla="*/ 1759974 w 1905000"/>
              <a:gd name="connsiteY113" fmla="*/ 474407 h 591164"/>
              <a:gd name="connsiteX114" fmla="*/ 1761203 w 1905000"/>
              <a:gd name="connsiteY114" fmla="*/ 473178 h 591164"/>
              <a:gd name="connsiteX115" fmla="*/ 1788242 w 1905000"/>
              <a:gd name="connsiteY115" fmla="*/ 473178 h 591164"/>
              <a:gd name="connsiteX116" fmla="*/ 1794387 w 1905000"/>
              <a:gd name="connsiteY116" fmla="*/ 467033 h 591164"/>
              <a:gd name="connsiteX117" fmla="*/ 1788242 w 1905000"/>
              <a:gd name="connsiteY117" fmla="*/ 460887 h 591164"/>
              <a:gd name="connsiteX118" fmla="*/ 1651819 w 1905000"/>
              <a:gd name="connsiteY118" fmla="*/ 458429 h 591164"/>
              <a:gd name="connsiteX119" fmla="*/ 1787013 w 1905000"/>
              <a:gd name="connsiteY119" fmla="*/ 458429 h 591164"/>
              <a:gd name="connsiteX120" fmla="*/ 1798074 w 1905000"/>
              <a:gd name="connsiteY120" fmla="*/ 469491 h 591164"/>
              <a:gd name="connsiteX121" fmla="*/ 1787013 w 1905000"/>
              <a:gd name="connsiteY121" fmla="*/ 480552 h 591164"/>
              <a:gd name="connsiteX122" fmla="*/ 1763661 w 1905000"/>
              <a:gd name="connsiteY122" fmla="*/ 480552 h 591164"/>
              <a:gd name="connsiteX123" fmla="*/ 1761203 w 1905000"/>
              <a:gd name="connsiteY123" fmla="*/ 485468 h 591164"/>
              <a:gd name="connsiteX124" fmla="*/ 1763661 w 1905000"/>
              <a:gd name="connsiteY124" fmla="*/ 490384 h 591164"/>
              <a:gd name="connsiteX125" fmla="*/ 1834945 w 1905000"/>
              <a:gd name="connsiteY125" fmla="*/ 490384 h 591164"/>
              <a:gd name="connsiteX126" fmla="*/ 1844777 w 1905000"/>
              <a:gd name="connsiteY126" fmla="*/ 501446 h 591164"/>
              <a:gd name="connsiteX127" fmla="*/ 1833716 w 1905000"/>
              <a:gd name="connsiteY127" fmla="*/ 512507 h 591164"/>
              <a:gd name="connsiteX128" fmla="*/ 1589139 w 1905000"/>
              <a:gd name="connsiteY128" fmla="*/ 512507 h 591164"/>
              <a:gd name="connsiteX129" fmla="*/ 1578077 w 1905000"/>
              <a:gd name="connsiteY129" fmla="*/ 501446 h 591164"/>
              <a:gd name="connsiteX130" fmla="*/ 1589139 w 1905000"/>
              <a:gd name="connsiteY130" fmla="*/ 490384 h 591164"/>
              <a:gd name="connsiteX131" fmla="*/ 1678858 w 1905000"/>
              <a:gd name="connsiteY131" fmla="*/ 490384 h 591164"/>
              <a:gd name="connsiteX132" fmla="*/ 1681316 w 1905000"/>
              <a:gd name="connsiteY132" fmla="*/ 485468 h 591164"/>
              <a:gd name="connsiteX133" fmla="*/ 1678858 w 1905000"/>
              <a:gd name="connsiteY133" fmla="*/ 480552 h 591164"/>
              <a:gd name="connsiteX134" fmla="*/ 1651819 w 1905000"/>
              <a:gd name="connsiteY134" fmla="*/ 480552 h 591164"/>
              <a:gd name="connsiteX135" fmla="*/ 1640758 w 1905000"/>
              <a:gd name="connsiteY135" fmla="*/ 469491 h 591164"/>
              <a:gd name="connsiteX136" fmla="*/ 1651819 w 1905000"/>
              <a:gd name="connsiteY136" fmla="*/ 458429 h 591164"/>
              <a:gd name="connsiteX137" fmla="*/ 980767 w 1905000"/>
              <a:gd name="connsiteY137" fmla="*/ 455971 h 591164"/>
              <a:gd name="connsiteX138" fmla="*/ 980767 w 1905000"/>
              <a:gd name="connsiteY138" fmla="*/ 583790 h 591164"/>
              <a:gd name="connsiteX139" fmla="*/ 1018867 w 1905000"/>
              <a:gd name="connsiteY139" fmla="*/ 583790 h 591164"/>
              <a:gd name="connsiteX140" fmla="*/ 1018867 w 1905000"/>
              <a:gd name="connsiteY140" fmla="*/ 455971 h 591164"/>
              <a:gd name="connsiteX141" fmla="*/ 969706 w 1905000"/>
              <a:gd name="connsiteY141" fmla="*/ 455971 h 591164"/>
              <a:gd name="connsiteX142" fmla="*/ 969706 w 1905000"/>
              <a:gd name="connsiteY142" fmla="*/ 583790 h 591164"/>
              <a:gd name="connsiteX143" fmla="*/ 973393 w 1905000"/>
              <a:gd name="connsiteY143" fmla="*/ 583790 h 591164"/>
              <a:gd name="connsiteX144" fmla="*/ 973393 w 1905000"/>
              <a:gd name="connsiteY144" fmla="*/ 455971 h 591164"/>
              <a:gd name="connsiteX145" fmla="*/ 882444 w 1905000"/>
              <a:gd name="connsiteY145" fmla="*/ 455971 h 591164"/>
              <a:gd name="connsiteX146" fmla="*/ 882444 w 1905000"/>
              <a:gd name="connsiteY146" fmla="*/ 583790 h 591164"/>
              <a:gd name="connsiteX147" fmla="*/ 963561 w 1905000"/>
              <a:gd name="connsiteY147" fmla="*/ 583790 h 591164"/>
              <a:gd name="connsiteX148" fmla="*/ 963561 w 1905000"/>
              <a:gd name="connsiteY148" fmla="*/ 455971 h 591164"/>
              <a:gd name="connsiteX149" fmla="*/ 872612 w 1905000"/>
              <a:gd name="connsiteY149" fmla="*/ 455971 h 591164"/>
              <a:gd name="connsiteX150" fmla="*/ 872612 w 1905000"/>
              <a:gd name="connsiteY150" fmla="*/ 583790 h 591164"/>
              <a:gd name="connsiteX151" fmla="*/ 876299 w 1905000"/>
              <a:gd name="connsiteY151" fmla="*/ 583790 h 591164"/>
              <a:gd name="connsiteX152" fmla="*/ 876299 w 1905000"/>
              <a:gd name="connsiteY152" fmla="*/ 455971 h 591164"/>
              <a:gd name="connsiteX153" fmla="*/ 841886 w 1905000"/>
              <a:gd name="connsiteY153" fmla="*/ 455971 h 591164"/>
              <a:gd name="connsiteX154" fmla="*/ 841886 w 1905000"/>
              <a:gd name="connsiteY154" fmla="*/ 583790 h 591164"/>
              <a:gd name="connsiteX155" fmla="*/ 865238 w 1905000"/>
              <a:gd name="connsiteY155" fmla="*/ 583790 h 591164"/>
              <a:gd name="connsiteX156" fmla="*/ 865238 w 1905000"/>
              <a:gd name="connsiteY156" fmla="*/ 455971 h 591164"/>
              <a:gd name="connsiteX157" fmla="*/ 830825 w 1905000"/>
              <a:gd name="connsiteY157" fmla="*/ 455971 h 591164"/>
              <a:gd name="connsiteX158" fmla="*/ 830825 w 1905000"/>
              <a:gd name="connsiteY158" fmla="*/ 583790 h 591164"/>
              <a:gd name="connsiteX159" fmla="*/ 835741 w 1905000"/>
              <a:gd name="connsiteY159" fmla="*/ 583790 h 591164"/>
              <a:gd name="connsiteX160" fmla="*/ 835741 w 1905000"/>
              <a:gd name="connsiteY160" fmla="*/ 455971 h 591164"/>
              <a:gd name="connsiteX161" fmla="*/ 1042219 w 1905000"/>
              <a:gd name="connsiteY161" fmla="*/ 446139 h 591164"/>
              <a:gd name="connsiteX162" fmla="*/ 1049593 w 1905000"/>
              <a:gd name="connsiteY162" fmla="*/ 449826 h 591164"/>
              <a:gd name="connsiteX163" fmla="*/ 1050822 w 1905000"/>
              <a:gd name="connsiteY163" fmla="*/ 453513 h 591164"/>
              <a:gd name="connsiteX164" fmla="*/ 1047135 w 1905000"/>
              <a:gd name="connsiteY164" fmla="*/ 455971 h 591164"/>
              <a:gd name="connsiteX165" fmla="*/ 1026241 w 1905000"/>
              <a:gd name="connsiteY165" fmla="*/ 455971 h 591164"/>
              <a:gd name="connsiteX166" fmla="*/ 1026241 w 1905000"/>
              <a:gd name="connsiteY166" fmla="*/ 469490 h 591164"/>
              <a:gd name="connsiteX167" fmla="*/ 1157748 w 1905000"/>
              <a:gd name="connsiteY167" fmla="*/ 469490 h 591164"/>
              <a:gd name="connsiteX168" fmla="*/ 1072944 w 1905000"/>
              <a:gd name="connsiteY168" fmla="*/ 446139 h 591164"/>
              <a:gd name="connsiteX169" fmla="*/ 776748 w 1905000"/>
              <a:gd name="connsiteY169" fmla="*/ 446139 h 591164"/>
              <a:gd name="connsiteX170" fmla="*/ 690715 w 1905000"/>
              <a:gd name="connsiteY170" fmla="*/ 469490 h 591164"/>
              <a:gd name="connsiteX171" fmla="*/ 823451 w 1905000"/>
              <a:gd name="connsiteY171" fmla="*/ 469490 h 591164"/>
              <a:gd name="connsiteX172" fmla="*/ 823451 w 1905000"/>
              <a:gd name="connsiteY172" fmla="*/ 454742 h 591164"/>
              <a:gd name="connsiteX173" fmla="*/ 801328 w 1905000"/>
              <a:gd name="connsiteY173" fmla="*/ 454742 h 591164"/>
              <a:gd name="connsiteX174" fmla="*/ 797641 w 1905000"/>
              <a:gd name="connsiteY174" fmla="*/ 452284 h 591164"/>
              <a:gd name="connsiteX175" fmla="*/ 798870 w 1905000"/>
              <a:gd name="connsiteY175" fmla="*/ 448597 h 591164"/>
              <a:gd name="connsiteX176" fmla="*/ 807473 w 1905000"/>
              <a:gd name="connsiteY176" fmla="*/ 446139 h 591164"/>
              <a:gd name="connsiteX177" fmla="*/ 501444 w 1905000"/>
              <a:gd name="connsiteY177" fmla="*/ 409268 h 591164"/>
              <a:gd name="connsiteX178" fmla="*/ 505131 w 1905000"/>
              <a:gd name="connsiteY178" fmla="*/ 501445 h 591164"/>
              <a:gd name="connsiteX179" fmla="*/ 732502 w 1905000"/>
              <a:gd name="connsiteY179" fmla="*/ 501445 h 591164"/>
              <a:gd name="connsiteX180" fmla="*/ 732502 w 1905000"/>
              <a:gd name="connsiteY180" fmla="*/ 475635 h 591164"/>
              <a:gd name="connsiteX181" fmla="*/ 666135 w 1905000"/>
              <a:gd name="connsiteY181" fmla="*/ 475635 h 591164"/>
              <a:gd name="connsiteX182" fmla="*/ 662448 w 1905000"/>
              <a:gd name="connsiteY182" fmla="*/ 473177 h 591164"/>
              <a:gd name="connsiteX183" fmla="*/ 664906 w 1905000"/>
              <a:gd name="connsiteY183" fmla="*/ 469490 h 591164"/>
              <a:gd name="connsiteX184" fmla="*/ 770602 w 1905000"/>
              <a:gd name="connsiteY184" fmla="*/ 439994 h 591164"/>
              <a:gd name="connsiteX185" fmla="*/ 501444 w 1905000"/>
              <a:gd name="connsiteY185" fmla="*/ 409268 h 591164"/>
              <a:gd name="connsiteX186" fmla="*/ 1350706 w 1905000"/>
              <a:gd name="connsiteY186" fmla="*/ 408039 h 591164"/>
              <a:gd name="connsiteX187" fmla="*/ 1077861 w 1905000"/>
              <a:gd name="connsiteY187" fmla="*/ 439994 h 591164"/>
              <a:gd name="connsiteX188" fmla="*/ 1183557 w 1905000"/>
              <a:gd name="connsiteY188" fmla="*/ 469490 h 591164"/>
              <a:gd name="connsiteX189" fmla="*/ 1186015 w 1905000"/>
              <a:gd name="connsiteY189" fmla="*/ 473177 h 591164"/>
              <a:gd name="connsiteX190" fmla="*/ 1182328 w 1905000"/>
              <a:gd name="connsiteY190" fmla="*/ 475635 h 591164"/>
              <a:gd name="connsiteX191" fmla="*/ 1117190 w 1905000"/>
              <a:gd name="connsiteY191" fmla="*/ 475635 h 591164"/>
              <a:gd name="connsiteX192" fmla="*/ 1117190 w 1905000"/>
              <a:gd name="connsiteY192" fmla="*/ 501445 h 591164"/>
              <a:gd name="connsiteX193" fmla="*/ 1345790 w 1905000"/>
              <a:gd name="connsiteY193" fmla="*/ 501445 h 591164"/>
              <a:gd name="connsiteX194" fmla="*/ 918086 w 1905000"/>
              <a:gd name="connsiteY194" fmla="*/ 393290 h 591164"/>
              <a:gd name="connsiteX195" fmla="*/ 813619 w 1905000"/>
              <a:gd name="connsiteY195" fmla="*/ 448597 h 591164"/>
              <a:gd name="connsiteX196" fmla="*/ 1032386 w 1905000"/>
              <a:gd name="connsiteY196" fmla="*/ 448597 h 591164"/>
              <a:gd name="connsiteX197" fmla="*/ 927919 w 1905000"/>
              <a:gd name="connsiteY197" fmla="*/ 393290 h 591164"/>
              <a:gd name="connsiteX198" fmla="*/ 940209 w 1905000"/>
              <a:gd name="connsiteY198" fmla="*/ 392061 h 591164"/>
              <a:gd name="connsiteX199" fmla="*/ 1032386 w 1905000"/>
              <a:gd name="connsiteY199" fmla="*/ 438765 h 591164"/>
              <a:gd name="connsiteX200" fmla="*/ 1071715 w 1905000"/>
              <a:gd name="connsiteY200" fmla="*/ 438765 h 591164"/>
              <a:gd name="connsiteX201" fmla="*/ 1064341 w 1905000"/>
              <a:gd name="connsiteY201" fmla="*/ 392061 h 591164"/>
              <a:gd name="connsiteX202" fmla="*/ 1058196 w 1905000"/>
              <a:gd name="connsiteY202" fmla="*/ 392061 h 591164"/>
              <a:gd name="connsiteX203" fmla="*/ 1058196 w 1905000"/>
              <a:gd name="connsiteY203" fmla="*/ 420329 h 591164"/>
              <a:gd name="connsiteX204" fmla="*/ 1054509 w 1905000"/>
              <a:gd name="connsiteY204" fmla="*/ 424016 h 591164"/>
              <a:gd name="connsiteX205" fmla="*/ 1050822 w 1905000"/>
              <a:gd name="connsiteY205" fmla="*/ 420329 h 591164"/>
              <a:gd name="connsiteX206" fmla="*/ 1050822 w 1905000"/>
              <a:gd name="connsiteY206" fmla="*/ 392061 h 591164"/>
              <a:gd name="connsiteX207" fmla="*/ 1033615 w 1905000"/>
              <a:gd name="connsiteY207" fmla="*/ 392061 h 591164"/>
              <a:gd name="connsiteX208" fmla="*/ 1033615 w 1905000"/>
              <a:gd name="connsiteY208" fmla="*/ 420329 h 591164"/>
              <a:gd name="connsiteX209" fmla="*/ 1029928 w 1905000"/>
              <a:gd name="connsiteY209" fmla="*/ 424016 h 591164"/>
              <a:gd name="connsiteX210" fmla="*/ 1026241 w 1905000"/>
              <a:gd name="connsiteY210" fmla="*/ 420329 h 591164"/>
              <a:gd name="connsiteX211" fmla="*/ 1026241 w 1905000"/>
              <a:gd name="connsiteY211" fmla="*/ 392061 h 591164"/>
              <a:gd name="connsiteX212" fmla="*/ 1011493 w 1905000"/>
              <a:gd name="connsiteY212" fmla="*/ 392061 h 591164"/>
              <a:gd name="connsiteX213" fmla="*/ 1011493 w 1905000"/>
              <a:gd name="connsiteY213" fmla="*/ 420329 h 591164"/>
              <a:gd name="connsiteX214" fmla="*/ 1007806 w 1905000"/>
              <a:gd name="connsiteY214" fmla="*/ 424016 h 591164"/>
              <a:gd name="connsiteX215" fmla="*/ 1004119 w 1905000"/>
              <a:gd name="connsiteY215" fmla="*/ 420329 h 591164"/>
              <a:gd name="connsiteX216" fmla="*/ 1004119 w 1905000"/>
              <a:gd name="connsiteY216" fmla="*/ 392061 h 591164"/>
              <a:gd name="connsiteX217" fmla="*/ 787809 w 1905000"/>
              <a:gd name="connsiteY217" fmla="*/ 392061 h 591164"/>
              <a:gd name="connsiteX218" fmla="*/ 781664 w 1905000"/>
              <a:gd name="connsiteY218" fmla="*/ 438765 h 591164"/>
              <a:gd name="connsiteX219" fmla="*/ 818535 w 1905000"/>
              <a:gd name="connsiteY219" fmla="*/ 438765 h 591164"/>
              <a:gd name="connsiteX220" fmla="*/ 818535 w 1905000"/>
              <a:gd name="connsiteY220" fmla="*/ 439994 h 591164"/>
              <a:gd name="connsiteX221" fmla="*/ 909483 w 1905000"/>
              <a:gd name="connsiteY221" fmla="*/ 392061 h 591164"/>
              <a:gd name="connsiteX222" fmla="*/ 848031 w 1905000"/>
              <a:gd name="connsiteY222" fmla="*/ 392061 h 591164"/>
              <a:gd name="connsiteX223" fmla="*/ 848031 w 1905000"/>
              <a:gd name="connsiteY223" fmla="*/ 420329 h 591164"/>
              <a:gd name="connsiteX224" fmla="*/ 844344 w 1905000"/>
              <a:gd name="connsiteY224" fmla="*/ 424016 h 591164"/>
              <a:gd name="connsiteX225" fmla="*/ 840657 w 1905000"/>
              <a:gd name="connsiteY225" fmla="*/ 420329 h 591164"/>
              <a:gd name="connsiteX226" fmla="*/ 840657 w 1905000"/>
              <a:gd name="connsiteY226" fmla="*/ 392061 h 591164"/>
              <a:gd name="connsiteX227" fmla="*/ 823451 w 1905000"/>
              <a:gd name="connsiteY227" fmla="*/ 392061 h 591164"/>
              <a:gd name="connsiteX228" fmla="*/ 823451 w 1905000"/>
              <a:gd name="connsiteY228" fmla="*/ 420329 h 591164"/>
              <a:gd name="connsiteX229" fmla="*/ 819764 w 1905000"/>
              <a:gd name="connsiteY229" fmla="*/ 424016 h 591164"/>
              <a:gd name="connsiteX230" fmla="*/ 816077 w 1905000"/>
              <a:gd name="connsiteY230" fmla="*/ 420329 h 591164"/>
              <a:gd name="connsiteX231" fmla="*/ 816077 w 1905000"/>
              <a:gd name="connsiteY231" fmla="*/ 392061 h 591164"/>
              <a:gd name="connsiteX232" fmla="*/ 801328 w 1905000"/>
              <a:gd name="connsiteY232" fmla="*/ 392061 h 591164"/>
              <a:gd name="connsiteX233" fmla="*/ 801328 w 1905000"/>
              <a:gd name="connsiteY233" fmla="*/ 420329 h 591164"/>
              <a:gd name="connsiteX234" fmla="*/ 797641 w 1905000"/>
              <a:gd name="connsiteY234" fmla="*/ 424016 h 591164"/>
              <a:gd name="connsiteX235" fmla="*/ 793954 w 1905000"/>
              <a:gd name="connsiteY235" fmla="*/ 420329 h 591164"/>
              <a:gd name="connsiteX236" fmla="*/ 793954 w 1905000"/>
              <a:gd name="connsiteY236" fmla="*/ 392061 h 591164"/>
              <a:gd name="connsiteX237" fmla="*/ 921773 w 1905000"/>
              <a:gd name="connsiteY237" fmla="*/ 372397 h 591164"/>
              <a:gd name="connsiteX238" fmla="*/ 921773 w 1905000"/>
              <a:gd name="connsiteY238" fmla="*/ 384687 h 591164"/>
              <a:gd name="connsiteX239" fmla="*/ 926690 w 1905000"/>
              <a:gd name="connsiteY239" fmla="*/ 384687 h 591164"/>
              <a:gd name="connsiteX240" fmla="*/ 926690 w 1905000"/>
              <a:gd name="connsiteY240" fmla="*/ 372397 h 591164"/>
              <a:gd name="connsiteX241" fmla="*/ 1055738 w 1905000"/>
              <a:gd name="connsiteY241" fmla="*/ 371168 h 591164"/>
              <a:gd name="connsiteX242" fmla="*/ 1055738 w 1905000"/>
              <a:gd name="connsiteY242" fmla="*/ 384687 h 591164"/>
              <a:gd name="connsiteX243" fmla="*/ 1060654 w 1905000"/>
              <a:gd name="connsiteY243" fmla="*/ 384687 h 591164"/>
              <a:gd name="connsiteX244" fmla="*/ 1060654 w 1905000"/>
              <a:gd name="connsiteY244" fmla="*/ 371168 h 591164"/>
              <a:gd name="connsiteX245" fmla="*/ 789038 w 1905000"/>
              <a:gd name="connsiteY245" fmla="*/ 371168 h 591164"/>
              <a:gd name="connsiteX246" fmla="*/ 789038 w 1905000"/>
              <a:gd name="connsiteY246" fmla="*/ 384687 h 591164"/>
              <a:gd name="connsiteX247" fmla="*/ 793954 w 1905000"/>
              <a:gd name="connsiteY247" fmla="*/ 384687 h 591164"/>
              <a:gd name="connsiteX248" fmla="*/ 793954 w 1905000"/>
              <a:gd name="connsiteY248" fmla="*/ 371168 h 591164"/>
              <a:gd name="connsiteX249" fmla="*/ 1353164 w 1905000"/>
              <a:gd name="connsiteY249" fmla="*/ 355190 h 591164"/>
              <a:gd name="connsiteX250" fmla="*/ 1149144 w 1905000"/>
              <a:gd name="connsiteY250" fmla="*/ 378542 h 591164"/>
              <a:gd name="connsiteX251" fmla="*/ 1149144 w 1905000"/>
              <a:gd name="connsiteY251" fmla="*/ 388374 h 591164"/>
              <a:gd name="connsiteX252" fmla="*/ 1147915 w 1905000"/>
              <a:gd name="connsiteY252" fmla="*/ 390832 h 591164"/>
              <a:gd name="connsiteX253" fmla="*/ 1145457 w 1905000"/>
              <a:gd name="connsiteY253" fmla="*/ 392061 h 591164"/>
              <a:gd name="connsiteX254" fmla="*/ 1068028 w 1905000"/>
              <a:gd name="connsiteY254" fmla="*/ 392061 h 591164"/>
              <a:gd name="connsiteX255" fmla="*/ 1075402 w 1905000"/>
              <a:gd name="connsiteY255" fmla="*/ 433848 h 591164"/>
              <a:gd name="connsiteX256" fmla="*/ 1350706 w 1905000"/>
              <a:gd name="connsiteY256" fmla="*/ 401894 h 591164"/>
              <a:gd name="connsiteX257" fmla="*/ 497757 w 1905000"/>
              <a:gd name="connsiteY257" fmla="*/ 355190 h 591164"/>
              <a:gd name="connsiteX258" fmla="*/ 500215 w 1905000"/>
              <a:gd name="connsiteY258" fmla="*/ 401894 h 591164"/>
              <a:gd name="connsiteX259" fmla="*/ 774290 w 1905000"/>
              <a:gd name="connsiteY259" fmla="*/ 433848 h 591164"/>
              <a:gd name="connsiteX260" fmla="*/ 781664 w 1905000"/>
              <a:gd name="connsiteY260" fmla="*/ 392061 h 591164"/>
              <a:gd name="connsiteX261" fmla="*/ 704235 w 1905000"/>
              <a:gd name="connsiteY261" fmla="*/ 392061 h 591164"/>
              <a:gd name="connsiteX262" fmla="*/ 701777 w 1905000"/>
              <a:gd name="connsiteY262" fmla="*/ 390832 h 591164"/>
              <a:gd name="connsiteX263" fmla="*/ 700548 w 1905000"/>
              <a:gd name="connsiteY263" fmla="*/ 388374 h 591164"/>
              <a:gd name="connsiteX264" fmla="*/ 700548 w 1905000"/>
              <a:gd name="connsiteY264" fmla="*/ 378542 h 591164"/>
              <a:gd name="connsiteX265" fmla="*/ 497757 w 1905000"/>
              <a:gd name="connsiteY265" fmla="*/ 355190 h 591164"/>
              <a:gd name="connsiteX266" fmla="*/ 1356851 w 1905000"/>
              <a:gd name="connsiteY266" fmla="*/ 335526 h 591164"/>
              <a:gd name="connsiteX267" fmla="*/ 1337186 w 1905000"/>
              <a:gd name="connsiteY267" fmla="*/ 337984 h 591164"/>
              <a:gd name="connsiteX268" fmla="*/ 1337186 w 1905000"/>
              <a:gd name="connsiteY268" fmla="*/ 344129 h 591164"/>
              <a:gd name="connsiteX269" fmla="*/ 1333499 w 1905000"/>
              <a:gd name="connsiteY269" fmla="*/ 347816 h 591164"/>
              <a:gd name="connsiteX270" fmla="*/ 1329812 w 1905000"/>
              <a:gd name="connsiteY270" fmla="*/ 344129 h 591164"/>
              <a:gd name="connsiteX271" fmla="*/ 1329812 w 1905000"/>
              <a:gd name="connsiteY271" fmla="*/ 339213 h 591164"/>
              <a:gd name="connsiteX272" fmla="*/ 1306461 w 1905000"/>
              <a:gd name="connsiteY272" fmla="*/ 341671 h 591164"/>
              <a:gd name="connsiteX273" fmla="*/ 1306461 w 1905000"/>
              <a:gd name="connsiteY273" fmla="*/ 347816 h 591164"/>
              <a:gd name="connsiteX274" fmla="*/ 1302773 w 1905000"/>
              <a:gd name="connsiteY274" fmla="*/ 351503 h 591164"/>
              <a:gd name="connsiteX275" fmla="*/ 1299086 w 1905000"/>
              <a:gd name="connsiteY275" fmla="*/ 347816 h 591164"/>
              <a:gd name="connsiteX276" fmla="*/ 1299086 w 1905000"/>
              <a:gd name="connsiteY276" fmla="*/ 342900 h 591164"/>
              <a:gd name="connsiteX277" fmla="*/ 1275735 w 1905000"/>
              <a:gd name="connsiteY277" fmla="*/ 345358 h 591164"/>
              <a:gd name="connsiteX278" fmla="*/ 1275735 w 1905000"/>
              <a:gd name="connsiteY278" fmla="*/ 350274 h 591164"/>
              <a:gd name="connsiteX279" fmla="*/ 1272048 w 1905000"/>
              <a:gd name="connsiteY279" fmla="*/ 353961 h 591164"/>
              <a:gd name="connsiteX280" fmla="*/ 1268361 w 1905000"/>
              <a:gd name="connsiteY280" fmla="*/ 350274 h 591164"/>
              <a:gd name="connsiteX281" fmla="*/ 1268361 w 1905000"/>
              <a:gd name="connsiteY281" fmla="*/ 345358 h 591164"/>
              <a:gd name="connsiteX282" fmla="*/ 1242551 w 1905000"/>
              <a:gd name="connsiteY282" fmla="*/ 347816 h 591164"/>
              <a:gd name="connsiteX283" fmla="*/ 1242551 w 1905000"/>
              <a:gd name="connsiteY283" fmla="*/ 352732 h 591164"/>
              <a:gd name="connsiteX284" fmla="*/ 1238864 w 1905000"/>
              <a:gd name="connsiteY284" fmla="*/ 356419 h 591164"/>
              <a:gd name="connsiteX285" fmla="*/ 1235177 w 1905000"/>
              <a:gd name="connsiteY285" fmla="*/ 352732 h 591164"/>
              <a:gd name="connsiteX286" fmla="*/ 1235177 w 1905000"/>
              <a:gd name="connsiteY286" fmla="*/ 347816 h 591164"/>
              <a:gd name="connsiteX287" fmla="*/ 1211825 w 1905000"/>
              <a:gd name="connsiteY287" fmla="*/ 350274 h 591164"/>
              <a:gd name="connsiteX288" fmla="*/ 1211825 w 1905000"/>
              <a:gd name="connsiteY288" fmla="*/ 355190 h 591164"/>
              <a:gd name="connsiteX289" fmla="*/ 1208138 w 1905000"/>
              <a:gd name="connsiteY289" fmla="*/ 358877 h 591164"/>
              <a:gd name="connsiteX290" fmla="*/ 1204451 w 1905000"/>
              <a:gd name="connsiteY290" fmla="*/ 355190 h 591164"/>
              <a:gd name="connsiteX291" fmla="*/ 1204451 w 1905000"/>
              <a:gd name="connsiteY291" fmla="*/ 351503 h 591164"/>
              <a:gd name="connsiteX292" fmla="*/ 1181099 w 1905000"/>
              <a:gd name="connsiteY292" fmla="*/ 353961 h 591164"/>
              <a:gd name="connsiteX293" fmla="*/ 1181099 w 1905000"/>
              <a:gd name="connsiteY293" fmla="*/ 358877 h 591164"/>
              <a:gd name="connsiteX294" fmla="*/ 1177412 w 1905000"/>
              <a:gd name="connsiteY294" fmla="*/ 362564 h 591164"/>
              <a:gd name="connsiteX295" fmla="*/ 1178641 w 1905000"/>
              <a:gd name="connsiteY295" fmla="*/ 358877 h 591164"/>
              <a:gd name="connsiteX296" fmla="*/ 1178641 w 1905000"/>
              <a:gd name="connsiteY296" fmla="*/ 355190 h 591164"/>
              <a:gd name="connsiteX297" fmla="*/ 1152832 w 1905000"/>
              <a:gd name="connsiteY297" fmla="*/ 357648 h 591164"/>
              <a:gd name="connsiteX298" fmla="*/ 1152832 w 1905000"/>
              <a:gd name="connsiteY298" fmla="*/ 372397 h 591164"/>
              <a:gd name="connsiteX299" fmla="*/ 1356851 w 1905000"/>
              <a:gd name="connsiteY299" fmla="*/ 349045 h 591164"/>
              <a:gd name="connsiteX300" fmla="*/ 497757 w 1905000"/>
              <a:gd name="connsiteY300" fmla="*/ 334297 h 591164"/>
              <a:gd name="connsiteX301" fmla="*/ 502673 w 1905000"/>
              <a:gd name="connsiteY301" fmla="*/ 346587 h 591164"/>
              <a:gd name="connsiteX302" fmla="*/ 705464 w 1905000"/>
              <a:gd name="connsiteY302" fmla="*/ 369939 h 591164"/>
              <a:gd name="connsiteX303" fmla="*/ 705464 w 1905000"/>
              <a:gd name="connsiteY303" fmla="*/ 356419 h 591164"/>
              <a:gd name="connsiteX304" fmla="*/ 679654 w 1905000"/>
              <a:gd name="connsiteY304" fmla="*/ 353961 h 591164"/>
              <a:gd name="connsiteX305" fmla="*/ 679654 w 1905000"/>
              <a:gd name="connsiteY305" fmla="*/ 357648 h 591164"/>
              <a:gd name="connsiteX306" fmla="*/ 675967 w 1905000"/>
              <a:gd name="connsiteY306" fmla="*/ 361335 h 591164"/>
              <a:gd name="connsiteX307" fmla="*/ 672280 w 1905000"/>
              <a:gd name="connsiteY307" fmla="*/ 357648 h 591164"/>
              <a:gd name="connsiteX308" fmla="*/ 672280 w 1905000"/>
              <a:gd name="connsiteY308" fmla="*/ 352732 h 591164"/>
              <a:gd name="connsiteX309" fmla="*/ 648928 w 1905000"/>
              <a:gd name="connsiteY309" fmla="*/ 350274 h 591164"/>
              <a:gd name="connsiteX310" fmla="*/ 648928 w 1905000"/>
              <a:gd name="connsiteY310" fmla="*/ 355190 h 591164"/>
              <a:gd name="connsiteX311" fmla="*/ 645241 w 1905000"/>
              <a:gd name="connsiteY311" fmla="*/ 358877 h 591164"/>
              <a:gd name="connsiteX312" fmla="*/ 641554 w 1905000"/>
              <a:gd name="connsiteY312" fmla="*/ 355190 h 591164"/>
              <a:gd name="connsiteX313" fmla="*/ 641554 w 1905000"/>
              <a:gd name="connsiteY313" fmla="*/ 350274 h 591164"/>
              <a:gd name="connsiteX314" fmla="*/ 618202 w 1905000"/>
              <a:gd name="connsiteY314" fmla="*/ 347816 h 591164"/>
              <a:gd name="connsiteX315" fmla="*/ 618202 w 1905000"/>
              <a:gd name="connsiteY315" fmla="*/ 352732 h 591164"/>
              <a:gd name="connsiteX316" fmla="*/ 614515 w 1905000"/>
              <a:gd name="connsiteY316" fmla="*/ 356419 h 591164"/>
              <a:gd name="connsiteX317" fmla="*/ 610828 w 1905000"/>
              <a:gd name="connsiteY317" fmla="*/ 352732 h 591164"/>
              <a:gd name="connsiteX318" fmla="*/ 610828 w 1905000"/>
              <a:gd name="connsiteY318" fmla="*/ 347816 h 591164"/>
              <a:gd name="connsiteX319" fmla="*/ 585019 w 1905000"/>
              <a:gd name="connsiteY319" fmla="*/ 345358 h 591164"/>
              <a:gd name="connsiteX320" fmla="*/ 585019 w 1905000"/>
              <a:gd name="connsiteY320" fmla="*/ 350274 h 591164"/>
              <a:gd name="connsiteX321" fmla="*/ 581332 w 1905000"/>
              <a:gd name="connsiteY321" fmla="*/ 353961 h 591164"/>
              <a:gd name="connsiteX322" fmla="*/ 577644 w 1905000"/>
              <a:gd name="connsiteY322" fmla="*/ 350274 h 591164"/>
              <a:gd name="connsiteX323" fmla="*/ 577644 w 1905000"/>
              <a:gd name="connsiteY323" fmla="*/ 344129 h 591164"/>
              <a:gd name="connsiteX324" fmla="*/ 554293 w 1905000"/>
              <a:gd name="connsiteY324" fmla="*/ 341671 h 591164"/>
              <a:gd name="connsiteX325" fmla="*/ 554293 w 1905000"/>
              <a:gd name="connsiteY325" fmla="*/ 346587 h 591164"/>
              <a:gd name="connsiteX326" fmla="*/ 550606 w 1905000"/>
              <a:gd name="connsiteY326" fmla="*/ 350274 h 591164"/>
              <a:gd name="connsiteX327" fmla="*/ 546919 w 1905000"/>
              <a:gd name="connsiteY327" fmla="*/ 346587 h 591164"/>
              <a:gd name="connsiteX328" fmla="*/ 546919 w 1905000"/>
              <a:gd name="connsiteY328" fmla="*/ 340442 h 591164"/>
              <a:gd name="connsiteX329" fmla="*/ 523567 w 1905000"/>
              <a:gd name="connsiteY329" fmla="*/ 337984 h 591164"/>
              <a:gd name="connsiteX330" fmla="*/ 523567 w 1905000"/>
              <a:gd name="connsiteY330" fmla="*/ 342900 h 591164"/>
              <a:gd name="connsiteX331" fmla="*/ 519880 w 1905000"/>
              <a:gd name="connsiteY331" fmla="*/ 346587 h 591164"/>
              <a:gd name="connsiteX332" fmla="*/ 516193 w 1905000"/>
              <a:gd name="connsiteY332" fmla="*/ 342900 h 591164"/>
              <a:gd name="connsiteX333" fmla="*/ 516193 w 1905000"/>
              <a:gd name="connsiteY333" fmla="*/ 336755 h 591164"/>
              <a:gd name="connsiteX334" fmla="*/ 497757 w 1905000"/>
              <a:gd name="connsiteY334" fmla="*/ 334297 h 591164"/>
              <a:gd name="connsiteX335" fmla="*/ 11061 w 1905000"/>
              <a:gd name="connsiteY335" fmla="*/ 325694 h 591164"/>
              <a:gd name="connsiteX336" fmla="*/ 4916 w 1905000"/>
              <a:gd name="connsiteY336" fmla="*/ 331839 h 591164"/>
              <a:gd name="connsiteX337" fmla="*/ 11061 w 1905000"/>
              <a:gd name="connsiteY337" fmla="*/ 337984 h 591164"/>
              <a:gd name="connsiteX338" fmla="*/ 28268 w 1905000"/>
              <a:gd name="connsiteY338" fmla="*/ 337984 h 591164"/>
              <a:gd name="connsiteX339" fmla="*/ 34413 w 1905000"/>
              <a:gd name="connsiteY339" fmla="*/ 331839 h 591164"/>
              <a:gd name="connsiteX340" fmla="*/ 28268 w 1905000"/>
              <a:gd name="connsiteY340" fmla="*/ 325694 h 591164"/>
              <a:gd name="connsiteX341" fmla="*/ 11061 w 1905000"/>
              <a:gd name="connsiteY341" fmla="*/ 322007 h 591164"/>
              <a:gd name="connsiteX342" fmla="*/ 28268 w 1905000"/>
              <a:gd name="connsiteY342" fmla="*/ 322007 h 591164"/>
              <a:gd name="connsiteX343" fmla="*/ 39329 w 1905000"/>
              <a:gd name="connsiteY343" fmla="*/ 333068 h 591164"/>
              <a:gd name="connsiteX344" fmla="*/ 28268 w 1905000"/>
              <a:gd name="connsiteY344" fmla="*/ 344129 h 591164"/>
              <a:gd name="connsiteX345" fmla="*/ 11061 w 1905000"/>
              <a:gd name="connsiteY345" fmla="*/ 344129 h 591164"/>
              <a:gd name="connsiteX346" fmla="*/ 0 w 1905000"/>
              <a:gd name="connsiteY346" fmla="*/ 333068 h 591164"/>
              <a:gd name="connsiteX347" fmla="*/ 11061 w 1905000"/>
              <a:gd name="connsiteY347" fmla="*/ 322007 h 591164"/>
              <a:gd name="connsiteX348" fmla="*/ 1135625 w 1905000"/>
              <a:gd name="connsiteY348" fmla="*/ 315861 h 591164"/>
              <a:gd name="connsiteX349" fmla="*/ 1135625 w 1905000"/>
              <a:gd name="connsiteY349" fmla="*/ 384687 h 591164"/>
              <a:gd name="connsiteX350" fmla="*/ 1141770 w 1905000"/>
              <a:gd name="connsiteY350" fmla="*/ 384687 h 591164"/>
              <a:gd name="connsiteX351" fmla="*/ 1141770 w 1905000"/>
              <a:gd name="connsiteY351" fmla="*/ 315861 h 591164"/>
              <a:gd name="connsiteX352" fmla="*/ 1092609 w 1905000"/>
              <a:gd name="connsiteY352" fmla="*/ 315861 h 591164"/>
              <a:gd name="connsiteX353" fmla="*/ 1092609 w 1905000"/>
              <a:gd name="connsiteY353" fmla="*/ 384687 h 591164"/>
              <a:gd name="connsiteX354" fmla="*/ 1128251 w 1905000"/>
              <a:gd name="connsiteY354" fmla="*/ 384687 h 591164"/>
              <a:gd name="connsiteX355" fmla="*/ 1128251 w 1905000"/>
              <a:gd name="connsiteY355" fmla="*/ 315861 h 591164"/>
              <a:gd name="connsiteX356" fmla="*/ 1081548 w 1905000"/>
              <a:gd name="connsiteY356" fmla="*/ 315861 h 591164"/>
              <a:gd name="connsiteX357" fmla="*/ 1081548 w 1905000"/>
              <a:gd name="connsiteY357" fmla="*/ 384687 h 591164"/>
              <a:gd name="connsiteX358" fmla="*/ 1086464 w 1905000"/>
              <a:gd name="connsiteY358" fmla="*/ 384687 h 591164"/>
              <a:gd name="connsiteX359" fmla="*/ 1086464 w 1905000"/>
              <a:gd name="connsiteY359" fmla="*/ 315861 h 591164"/>
              <a:gd name="connsiteX360" fmla="*/ 1023783 w 1905000"/>
              <a:gd name="connsiteY360" fmla="*/ 315861 h 591164"/>
              <a:gd name="connsiteX361" fmla="*/ 1023783 w 1905000"/>
              <a:gd name="connsiteY361" fmla="*/ 384687 h 591164"/>
              <a:gd name="connsiteX362" fmla="*/ 1050822 w 1905000"/>
              <a:gd name="connsiteY362" fmla="*/ 384687 h 591164"/>
              <a:gd name="connsiteX363" fmla="*/ 1050822 w 1905000"/>
              <a:gd name="connsiteY363" fmla="*/ 371168 h 591164"/>
              <a:gd name="connsiteX364" fmla="*/ 1056967 w 1905000"/>
              <a:gd name="connsiteY364" fmla="*/ 365023 h 591164"/>
              <a:gd name="connsiteX365" fmla="*/ 1061883 w 1905000"/>
              <a:gd name="connsiteY365" fmla="*/ 365023 h 591164"/>
              <a:gd name="connsiteX366" fmla="*/ 1068028 w 1905000"/>
              <a:gd name="connsiteY366" fmla="*/ 371168 h 591164"/>
              <a:gd name="connsiteX367" fmla="*/ 1068028 w 1905000"/>
              <a:gd name="connsiteY367" fmla="*/ 384687 h 591164"/>
              <a:gd name="connsiteX368" fmla="*/ 1074173 w 1905000"/>
              <a:gd name="connsiteY368" fmla="*/ 384687 h 591164"/>
              <a:gd name="connsiteX369" fmla="*/ 1075402 w 1905000"/>
              <a:gd name="connsiteY369" fmla="*/ 384687 h 591164"/>
              <a:gd name="connsiteX370" fmla="*/ 1075402 w 1905000"/>
              <a:gd name="connsiteY370" fmla="*/ 315861 h 591164"/>
              <a:gd name="connsiteX371" fmla="*/ 1010264 w 1905000"/>
              <a:gd name="connsiteY371" fmla="*/ 315861 h 591164"/>
              <a:gd name="connsiteX372" fmla="*/ 1010264 w 1905000"/>
              <a:gd name="connsiteY372" fmla="*/ 384687 h 591164"/>
              <a:gd name="connsiteX373" fmla="*/ 1015180 w 1905000"/>
              <a:gd name="connsiteY373" fmla="*/ 384687 h 591164"/>
              <a:gd name="connsiteX374" fmla="*/ 1015180 w 1905000"/>
              <a:gd name="connsiteY374" fmla="*/ 315861 h 591164"/>
              <a:gd name="connsiteX375" fmla="*/ 962331 w 1905000"/>
              <a:gd name="connsiteY375" fmla="*/ 315861 h 591164"/>
              <a:gd name="connsiteX376" fmla="*/ 962331 w 1905000"/>
              <a:gd name="connsiteY376" fmla="*/ 384687 h 591164"/>
              <a:gd name="connsiteX377" fmla="*/ 1004119 w 1905000"/>
              <a:gd name="connsiteY377" fmla="*/ 384687 h 591164"/>
              <a:gd name="connsiteX378" fmla="*/ 1004119 w 1905000"/>
              <a:gd name="connsiteY378" fmla="*/ 315861 h 591164"/>
              <a:gd name="connsiteX379" fmla="*/ 950041 w 1905000"/>
              <a:gd name="connsiteY379" fmla="*/ 315861 h 591164"/>
              <a:gd name="connsiteX380" fmla="*/ 950041 w 1905000"/>
              <a:gd name="connsiteY380" fmla="*/ 384687 h 591164"/>
              <a:gd name="connsiteX381" fmla="*/ 954957 w 1905000"/>
              <a:gd name="connsiteY381" fmla="*/ 384687 h 591164"/>
              <a:gd name="connsiteX382" fmla="*/ 954957 w 1905000"/>
              <a:gd name="connsiteY382" fmla="*/ 315861 h 591164"/>
              <a:gd name="connsiteX383" fmla="*/ 905796 w 1905000"/>
              <a:gd name="connsiteY383" fmla="*/ 315861 h 591164"/>
              <a:gd name="connsiteX384" fmla="*/ 905796 w 1905000"/>
              <a:gd name="connsiteY384" fmla="*/ 384687 h 591164"/>
              <a:gd name="connsiteX385" fmla="*/ 915628 w 1905000"/>
              <a:gd name="connsiteY385" fmla="*/ 384687 h 591164"/>
              <a:gd name="connsiteX386" fmla="*/ 915628 w 1905000"/>
              <a:gd name="connsiteY386" fmla="*/ 372397 h 591164"/>
              <a:gd name="connsiteX387" fmla="*/ 921773 w 1905000"/>
              <a:gd name="connsiteY387" fmla="*/ 366252 h 591164"/>
              <a:gd name="connsiteX388" fmla="*/ 926690 w 1905000"/>
              <a:gd name="connsiteY388" fmla="*/ 366252 h 591164"/>
              <a:gd name="connsiteX389" fmla="*/ 932835 w 1905000"/>
              <a:gd name="connsiteY389" fmla="*/ 372397 h 591164"/>
              <a:gd name="connsiteX390" fmla="*/ 932835 w 1905000"/>
              <a:gd name="connsiteY390" fmla="*/ 384687 h 591164"/>
              <a:gd name="connsiteX391" fmla="*/ 942667 w 1905000"/>
              <a:gd name="connsiteY391" fmla="*/ 384687 h 591164"/>
              <a:gd name="connsiteX392" fmla="*/ 943896 w 1905000"/>
              <a:gd name="connsiteY392" fmla="*/ 384687 h 591164"/>
              <a:gd name="connsiteX393" fmla="*/ 943896 w 1905000"/>
              <a:gd name="connsiteY393" fmla="*/ 315861 h 591164"/>
              <a:gd name="connsiteX394" fmla="*/ 892277 w 1905000"/>
              <a:gd name="connsiteY394" fmla="*/ 315861 h 591164"/>
              <a:gd name="connsiteX395" fmla="*/ 892277 w 1905000"/>
              <a:gd name="connsiteY395" fmla="*/ 384687 h 591164"/>
              <a:gd name="connsiteX396" fmla="*/ 897193 w 1905000"/>
              <a:gd name="connsiteY396" fmla="*/ 384687 h 591164"/>
              <a:gd name="connsiteX397" fmla="*/ 897193 w 1905000"/>
              <a:gd name="connsiteY397" fmla="*/ 315861 h 591164"/>
              <a:gd name="connsiteX398" fmla="*/ 845573 w 1905000"/>
              <a:gd name="connsiteY398" fmla="*/ 315861 h 591164"/>
              <a:gd name="connsiteX399" fmla="*/ 845573 w 1905000"/>
              <a:gd name="connsiteY399" fmla="*/ 384687 h 591164"/>
              <a:gd name="connsiteX400" fmla="*/ 886132 w 1905000"/>
              <a:gd name="connsiteY400" fmla="*/ 384687 h 591164"/>
              <a:gd name="connsiteX401" fmla="*/ 886132 w 1905000"/>
              <a:gd name="connsiteY401" fmla="*/ 315861 h 591164"/>
              <a:gd name="connsiteX402" fmla="*/ 834512 w 1905000"/>
              <a:gd name="connsiteY402" fmla="*/ 315861 h 591164"/>
              <a:gd name="connsiteX403" fmla="*/ 834512 w 1905000"/>
              <a:gd name="connsiteY403" fmla="*/ 384687 h 591164"/>
              <a:gd name="connsiteX404" fmla="*/ 839428 w 1905000"/>
              <a:gd name="connsiteY404" fmla="*/ 384687 h 591164"/>
              <a:gd name="connsiteX405" fmla="*/ 839428 w 1905000"/>
              <a:gd name="connsiteY405" fmla="*/ 315861 h 591164"/>
              <a:gd name="connsiteX406" fmla="*/ 776748 w 1905000"/>
              <a:gd name="connsiteY406" fmla="*/ 315861 h 591164"/>
              <a:gd name="connsiteX407" fmla="*/ 776748 w 1905000"/>
              <a:gd name="connsiteY407" fmla="*/ 384687 h 591164"/>
              <a:gd name="connsiteX408" fmla="*/ 782893 w 1905000"/>
              <a:gd name="connsiteY408" fmla="*/ 384687 h 591164"/>
              <a:gd name="connsiteX409" fmla="*/ 782893 w 1905000"/>
              <a:gd name="connsiteY409" fmla="*/ 371168 h 591164"/>
              <a:gd name="connsiteX410" fmla="*/ 789038 w 1905000"/>
              <a:gd name="connsiteY410" fmla="*/ 365023 h 591164"/>
              <a:gd name="connsiteX411" fmla="*/ 793954 w 1905000"/>
              <a:gd name="connsiteY411" fmla="*/ 365023 h 591164"/>
              <a:gd name="connsiteX412" fmla="*/ 800099 w 1905000"/>
              <a:gd name="connsiteY412" fmla="*/ 371168 h 591164"/>
              <a:gd name="connsiteX413" fmla="*/ 800099 w 1905000"/>
              <a:gd name="connsiteY413" fmla="*/ 384687 h 591164"/>
              <a:gd name="connsiteX414" fmla="*/ 827138 w 1905000"/>
              <a:gd name="connsiteY414" fmla="*/ 384687 h 591164"/>
              <a:gd name="connsiteX415" fmla="*/ 828367 w 1905000"/>
              <a:gd name="connsiteY415" fmla="*/ 384687 h 591164"/>
              <a:gd name="connsiteX416" fmla="*/ 828367 w 1905000"/>
              <a:gd name="connsiteY416" fmla="*/ 315861 h 591164"/>
              <a:gd name="connsiteX417" fmla="*/ 763228 w 1905000"/>
              <a:gd name="connsiteY417" fmla="*/ 315861 h 591164"/>
              <a:gd name="connsiteX418" fmla="*/ 763228 w 1905000"/>
              <a:gd name="connsiteY418" fmla="*/ 384687 h 591164"/>
              <a:gd name="connsiteX419" fmla="*/ 768144 w 1905000"/>
              <a:gd name="connsiteY419" fmla="*/ 384687 h 591164"/>
              <a:gd name="connsiteX420" fmla="*/ 768144 w 1905000"/>
              <a:gd name="connsiteY420" fmla="*/ 315861 h 591164"/>
              <a:gd name="connsiteX421" fmla="*/ 720212 w 1905000"/>
              <a:gd name="connsiteY421" fmla="*/ 315861 h 591164"/>
              <a:gd name="connsiteX422" fmla="*/ 720212 w 1905000"/>
              <a:gd name="connsiteY422" fmla="*/ 384687 h 591164"/>
              <a:gd name="connsiteX423" fmla="*/ 755854 w 1905000"/>
              <a:gd name="connsiteY423" fmla="*/ 384687 h 591164"/>
              <a:gd name="connsiteX424" fmla="*/ 755854 w 1905000"/>
              <a:gd name="connsiteY424" fmla="*/ 315861 h 591164"/>
              <a:gd name="connsiteX425" fmla="*/ 707922 w 1905000"/>
              <a:gd name="connsiteY425" fmla="*/ 315861 h 591164"/>
              <a:gd name="connsiteX426" fmla="*/ 707922 w 1905000"/>
              <a:gd name="connsiteY426" fmla="*/ 384687 h 591164"/>
              <a:gd name="connsiteX427" fmla="*/ 714067 w 1905000"/>
              <a:gd name="connsiteY427" fmla="*/ 384687 h 591164"/>
              <a:gd name="connsiteX428" fmla="*/ 714067 w 1905000"/>
              <a:gd name="connsiteY428" fmla="*/ 315861 h 591164"/>
              <a:gd name="connsiteX429" fmla="*/ 1392493 w 1905000"/>
              <a:gd name="connsiteY429" fmla="*/ 308487 h 591164"/>
              <a:gd name="connsiteX430" fmla="*/ 1392493 w 1905000"/>
              <a:gd name="connsiteY430" fmla="*/ 554294 h 591164"/>
              <a:gd name="connsiteX431" fmla="*/ 1506793 w 1905000"/>
              <a:gd name="connsiteY431" fmla="*/ 554294 h 591164"/>
              <a:gd name="connsiteX432" fmla="*/ 1506793 w 1905000"/>
              <a:gd name="connsiteY432" fmla="*/ 308487 h 591164"/>
              <a:gd name="connsiteX433" fmla="*/ 344128 w 1905000"/>
              <a:gd name="connsiteY433" fmla="*/ 308487 h 591164"/>
              <a:gd name="connsiteX434" fmla="*/ 344128 w 1905000"/>
              <a:gd name="connsiteY434" fmla="*/ 554294 h 591164"/>
              <a:gd name="connsiteX435" fmla="*/ 458428 w 1905000"/>
              <a:gd name="connsiteY435" fmla="*/ 554294 h 591164"/>
              <a:gd name="connsiteX436" fmla="*/ 458428 w 1905000"/>
              <a:gd name="connsiteY436" fmla="*/ 308487 h 591164"/>
              <a:gd name="connsiteX437" fmla="*/ 1388806 w 1905000"/>
              <a:gd name="connsiteY437" fmla="*/ 302342 h 591164"/>
              <a:gd name="connsiteX438" fmla="*/ 1510480 w 1905000"/>
              <a:gd name="connsiteY438" fmla="*/ 302342 h 591164"/>
              <a:gd name="connsiteX439" fmla="*/ 1512938 w 1905000"/>
              <a:gd name="connsiteY439" fmla="*/ 303571 h 591164"/>
              <a:gd name="connsiteX440" fmla="*/ 1514167 w 1905000"/>
              <a:gd name="connsiteY440" fmla="*/ 306029 h 591164"/>
              <a:gd name="connsiteX441" fmla="*/ 1514167 w 1905000"/>
              <a:gd name="connsiteY441" fmla="*/ 557981 h 591164"/>
              <a:gd name="connsiteX442" fmla="*/ 1512938 w 1905000"/>
              <a:gd name="connsiteY442" fmla="*/ 560439 h 591164"/>
              <a:gd name="connsiteX443" fmla="*/ 1510480 w 1905000"/>
              <a:gd name="connsiteY443" fmla="*/ 561668 h 591164"/>
              <a:gd name="connsiteX444" fmla="*/ 1388806 w 1905000"/>
              <a:gd name="connsiteY444" fmla="*/ 561668 h 591164"/>
              <a:gd name="connsiteX445" fmla="*/ 1386348 w 1905000"/>
              <a:gd name="connsiteY445" fmla="*/ 560439 h 591164"/>
              <a:gd name="connsiteX446" fmla="*/ 1385119 w 1905000"/>
              <a:gd name="connsiteY446" fmla="*/ 557981 h 591164"/>
              <a:gd name="connsiteX447" fmla="*/ 1385119 w 1905000"/>
              <a:gd name="connsiteY447" fmla="*/ 306029 h 591164"/>
              <a:gd name="connsiteX448" fmla="*/ 1386348 w 1905000"/>
              <a:gd name="connsiteY448" fmla="*/ 303571 h 591164"/>
              <a:gd name="connsiteX449" fmla="*/ 1388806 w 1905000"/>
              <a:gd name="connsiteY449" fmla="*/ 302342 h 591164"/>
              <a:gd name="connsiteX450" fmla="*/ 340441 w 1905000"/>
              <a:gd name="connsiteY450" fmla="*/ 302342 h 591164"/>
              <a:gd name="connsiteX451" fmla="*/ 462115 w 1905000"/>
              <a:gd name="connsiteY451" fmla="*/ 302342 h 591164"/>
              <a:gd name="connsiteX452" fmla="*/ 464573 w 1905000"/>
              <a:gd name="connsiteY452" fmla="*/ 303571 h 591164"/>
              <a:gd name="connsiteX453" fmla="*/ 465802 w 1905000"/>
              <a:gd name="connsiteY453" fmla="*/ 306029 h 591164"/>
              <a:gd name="connsiteX454" fmla="*/ 465802 w 1905000"/>
              <a:gd name="connsiteY454" fmla="*/ 557981 h 591164"/>
              <a:gd name="connsiteX455" fmla="*/ 464573 w 1905000"/>
              <a:gd name="connsiteY455" fmla="*/ 560439 h 591164"/>
              <a:gd name="connsiteX456" fmla="*/ 462115 w 1905000"/>
              <a:gd name="connsiteY456" fmla="*/ 561668 h 591164"/>
              <a:gd name="connsiteX457" fmla="*/ 340441 w 1905000"/>
              <a:gd name="connsiteY457" fmla="*/ 561668 h 591164"/>
              <a:gd name="connsiteX458" fmla="*/ 337983 w 1905000"/>
              <a:gd name="connsiteY458" fmla="*/ 560439 h 591164"/>
              <a:gd name="connsiteX459" fmla="*/ 336754 w 1905000"/>
              <a:gd name="connsiteY459" fmla="*/ 557981 h 591164"/>
              <a:gd name="connsiteX460" fmla="*/ 336754 w 1905000"/>
              <a:gd name="connsiteY460" fmla="*/ 306029 h 591164"/>
              <a:gd name="connsiteX461" fmla="*/ 337983 w 1905000"/>
              <a:gd name="connsiteY461" fmla="*/ 303571 h 591164"/>
              <a:gd name="connsiteX462" fmla="*/ 340441 w 1905000"/>
              <a:gd name="connsiteY462" fmla="*/ 302342 h 591164"/>
              <a:gd name="connsiteX463" fmla="*/ 98323 w 1905000"/>
              <a:gd name="connsiteY463" fmla="*/ 296197 h 591164"/>
              <a:gd name="connsiteX464" fmla="*/ 92177 w 1905000"/>
              <a:gd name="connsiteY464" fmla="*/ 302342 h 591164"/>
              <a:gd name="connsiteX465" fmla="*/ 98323 w 1905000"/>
              <a:gd name="connsiteY465" fmla="*/ 308487 h 591164"/>
              <a:gd name="connsiteX466" fmla="*/ 122903 w 1905000"/>
              <a:gd name="connsiteY466" fmla="*/ 308487 h 591164"/>
              <a:gd name="connsiteX467" fmla="*/ 126590 w 1905000"/>
              <a:gd name="connsiteY467" fmla="*/ 318320 h 591164"/>
              <a:gd name="connsiteX468" fmla="*/ 122903 w 1905000"/>
              <a:gd name="connsiteY468" fmla="*/ 326923 h 591164"/>
              <a:gd name="connsiteX469" fmla="*/ 121674 w 1905000"/>
              <a:gd name="connsiteY469" fmla="*/ 328152 h 591164"/>
              <a:gd name="connsiteX470" fmla="*/ 61452 w 1905000"/>
              <a:gd name="connsiteY470" fmla="*/ 328152 h 591164"/>
              <a:gd name="connsiteX471" fmla="*/ 55306 w 1905000"/>
              <a:gd name="connsiteY471" fmla="*/ 334297 h 591164"/>
              <a:gd name="connsiteX472" fmla="*/ 61452 w 1905000"/>
              <a:gd name="connsiteY472" fmla="*/ 340442 h 591164"/>
              <a:gd name="connsiteX473" fmla="*/ 254410 w 1905000"/>
              <a:gd name="connsiteY473" fmla="*/ 340442 h 591164"/>
              <a:gd name="connsiteX474" fmla="*/ 261784 w 1905000"/>
              <a:gd name="connsiteY474" fmla="*/ 334297 h 591164"/>
              <a:gd name="connsiteX475" fmla="*/ 255639 w 1905000"/>
              <a:gd name="connsiteY475" fmla="*/ 328152 h 591164"/>
              <a:gd name="connsiteX476" fmla="*/ 181897 w 1905000"/>
              <a:gd name="connsiteY476" fmla="*/ 328152 h 591164"/>
              <a:gd name="connsiteX477" fmla="*/ 180668 w 1905000"/>
              <a:gd name="connsiteY477" fmla="*/ 326923 h 591164"/>
              <a:gd name="connsiteX478" fmla="*/ 176981 w 1905000"/>
              <a:gd name="connsiteY478" fmla="*/ 318320 h 591164"/>
              <a:gd name="connsiteX479" fmla="*/ 180668 w 1905000"/>
              <a:gd name="connsiteY479" fmla="*/ 308487 h 591164"/>
              <a:gd name="connsiteX480" fmla="*/ 207706 w 1905000"/>
              <a:gd name="connsiteY480" fmla="*/ 308487 h 591164"/>
              <a:gd name="connsiteX481" fmla="*/ 213852 w 1905000"/>
              <a:gd name="connsiteY481" fmla="*/ 302342 h 591164"/>
              <a:gd name="connsiteX482" fmla="*/ 207706 w 1905000"/>
              <a:gd name="connsiteY482" fmla="*/ 296197 h 591164"/>
              <a:gd name="connsiteX483" fmla="*/ 98323 w 1905000"/>
              <a:gd name="connsiteY483" fmla="*/ 291281 h 591164"/>
              <a:gd name="connsiteX484" fmla="*/ 207706 w 1905000"/>
              <a:gd name="connsiteY484" fmla="*/ 291281 h 591164"/>
              <a:gd name="connsiteX485" fmla="*/ 218768 w 1905000"/>
              <a:gd name="connsiteY485" fmla="*/ 302342 h 591164"/>
              <a:gd name="connsiteX486" fmla="*/ 207706 w 1905000"/>
              <a:gd name="connsiteY486" fmla="*/ 313404 h 591164"/>
              <a:gd name="connsiteX487" fmla="*/ 184355 w 1905000"/>
              <a:gd name="connsiteY487" fmla="*/ 313404 h 591164"/>
              <a:gd name="connsiteX488" fmla="*/ 181897 w 1905000"/>
              <a:gd name="connsiteY488" fmla="*/ 318320 h 591164"/>
              <a:gd name="connsiteX489" fmla="*/ 184355 w 1905000"/>
              <a:gd name="connsiteY489" fmla="*/ 323236 h 591164"/>
              <a:gd name="connsiteX490" fmla="*/ 254410 w 1905000"/>
              <a:gd name="connsiteY490" fmla="*/ 323236 h 591164"/>
              <a:gd name="connsiteX491" fmla="*/ 265471 w 1905000"/>
              <a:gd name="connsiteY491" fmla="*/ 334297 h 591164"/>
              <a:gd name="connsiteX492" fmla="*/ 254410 w 1905000"/>
              <a:gd name="connsiteY492" fmla="*/ 345358 h 591164"/>
              <a:gd name="connsiteX493" fmla="*/ 61452 w 1905000"/>
              <a:gd name="connsiteY493" fmla="*/ 345358 h 591164"/>
              <a:gd name="connsiteX494" fmla="*/ 50390 w 1905000"/>
              <a:gd name="connsiteY494" fmla="*/ 334297 h 591164"/>
              <a:gd name="connsiteX495" fmla="*/ 61452 w 1905000"/>
              <a:gd name="connsiteY495" fmla="*/ 323236 h 591164"/>
              <a:gd name="connsiteX496" fmla="*/ 119216 w 1905000"/>
              <a:gd name="connsiteY496" fmla="*/ 323236 h 591164"/>
              <a:gd name="connsiteX497" fmla="*/ 121674 w 1905000"/>
              <a:gd name="connsiteY497" fmla="*/ 318320 h 591164"/>
              <a:gd name="connsiteX498" fmla="*/ 119216 w 1905000"/>
              <a:gd name="connsiteY498" fmla="*/ 313404 h 591164"/>
              <a:gd name="connsiteX499" fmla="*/ 98323 w 1905000"/>
              <a:gd name="connsiteY499" fmla="*/ 313404 h 591164"/>
              <a:gd name="connsiteX500" fmla="*/ 87261 w 1905000"/>
              <a:gd name="connsiteY500" fmla="*/ 302342 h 591164"/>
              <a:gd name="connsiteX501" fmla="*/ 98323 w 1905000"/>
              <a:gd name="connsiteY501" fmla="*/ 291281 h 591164"/>
              <a:gd name="connsiteX502" fmla="*/ 839428 w 1905000"/>
              <a:gd name="connsiteY502" fmla="*/ 265471 h 591164"/>
              <a:gd name="connsiteX503" fmla="*/ 834512 w 1905000"/>
              <a:gd name="connsiteY503" fmla="*/ 266700 h 591164"/>
              <a:gd name="connsiteX504" fmla="*/ 834512 w 1905000"/>
              <a:gd name="connsiteY504" fmla="*/ 294968 h 591164"/>
              <a:gd name="connsiteX505" fmla="*/ 830825 w 1905000"/>
              <a:gd name="connsiteY505" fmla="*/ 298655 h 591164"/>
              <a:gd name="connsiteX506" fmla="*/ 827138 w 1905000"/>
              <a:gd name="connsiteY506" fmla="*/ 294968 h 591164"/>
              <a:gd name="connsiteX507" fmla="*/ 827138 w 1905000"/>
              <a:gd name="connsiteY507" fmla="*/ 267929 h 591164"/>
              <a:gd name="connsiteX508" fmla="*/ 678425 w 1905000"/>
              <a:gd name="connsiteY508" fmla="*/ 308487 h 591164"/>
              <a:gd name="connsiteX509" fmla="*/ 1145457 w 1905000"/>
              <a:gd name="connsiteY509" fmla="*/ 308487 h 591164"/>
              <a:gd name="connsiteX510" fmla="*/ 1170038 w 1905000"/>
              <a:gd name="connsiteY510" fmla="*/ 308487 h 591164"/>
              <a:gd name="connsiteX511" fmla="*/ 1022554 w 1905000"/>
              <a:gd name="connsiteY511" fmla="*/ 267929 h 591164"/>
              <a:gd name="connsiteX512" fmla="*/ 1022554 w 1905000"/>
              <a:gd name="connsiteY512" fmla="*/ 294968 h 591164"/>
              <a:gd name="connsiteX513" fmla="*/ 1018867 w 1905000"/>
              <a:gd name="connsiteY513" fmla="*/ 298655 h 591164"/>
              <a:gd name="connsiteX514" fmla="*/ 1015180 w 1905000"/>
              <a:gd name="connsiteY514" fmla="*/ 294968 h 591164"/>
              <a:gd name="connsiteX515" fmla="*/ 1015180 w 1905000"/>
              <a:gd name="connsiteY515" fmla="*/ 266700 h 591164"/>
              <a:gd name="connsiteX516" fmla="*/ 1010264 w 1905000"/>
              <a:gd name="connsiteY516" fmla="*/ 265471 h 591164"/>
              <a:gd name="connsiteX517" fmla="*/ 990599 w 1905000"/>
              <a:gd name="connsiteY517" fmla="*/ 265471 h 591164"/>
              <a:gd name="connsiteX518" fmla="*/ 990599 w 1905000"/>
              <a:gd name="connsiteY518" fmla="*/ 296197 h 591164"/>
              <a:gd name="connsiteX519" fmla="*/ 986912 w 1905000"/>
              <a:gd name="connsiteY519" fmla="*/ 299884 h 591164"/>
              <a:gd name="connsiteX520" fmla="*/ 983225 w 1905000"/>
              <a:gd name="connsiteY520" fmla="*/ 296197 h 591164"/>
              <a:gd name="connsiteX521" fmla="*/ 983225 w 1905000"/>
              <a:gd name="connsiteY521" fmla="*/ 265471 h 591164"/>
              <a:gd name="connsiteX522" fmla="*/ 962331 w 1905000"/>
              <a:gd name="connsiteY522" fmla="*/ 265471 h 591164"/>
              <a:gd name="connsiteX523" fmla="*/ 962331 w 1905000"/>
              <a:gd name="connsiteY523" fmla="*/ 296197 h 591164"/>
              <a:gd name="connsiteX524" fmla="*/ 958644 w 1905000"/>
              <a:gd name="connsiteY524" fmla="*/ 299884 h 591164"/>
              <a:gd name="connsiteX525" fmla="*/ 954957 w 1905000"/>
              <a:gd name="connsiteY525" fmla="*/ 296197 h 591164"/>
              <a:gd name="connsiteX526" fmla="*/ 954957 w 1905000"/>
              <a:gd name="connsiteY526" fmla="*/ 265471 h 591164"/>
              <a:gd name="connsiteX527" fmla="*/ 929148 w 1905000"/>
              <a:gd name="connsiteY527" fmla="*/ 265471 h 591164"/>
              <a:gd name="connsiteX528" fmla="*/ 929148 w 1905000"/>
              <a:gd name="connsiteY528" fmla="*/ 296197 h 591164"/>
              <a:gd name="connsiteX529" fmla="*/ 925461 w 1905000"/>
              <a:gd name="connsiteY529" fmla="*/ 299884 h 591164"/>
              <a:gd name="connsiteX530" fmla="*/ 921773 w 1905000"/>
              <a:gd name="connsiteY530" fmla="*/ 296197 h 591164"/>
              <a:gd name="connsiteX531" fmla="*/ 921773 w 1905000"/>
              <a:gd name="connsiteY531" fmla="*/ 265471 h 591164"/>
              <a:gd name="connsiteX532" fmla="*/ 897193 w 1905000"/>
              <a:gd name="connsiteY532" fmla="*/ 265471 h 591164"/>
              <a:gd name="connsiteX533" fmla="*/ 897193 w 1905000"/>
              <a:gd name="connsiteY533" fmla="*/ 296197 h 591164"/>
              <a:gd name="connsiteX534" fmla="*/ 893506 w 1905000"/>
              <a:gd name="connsiteY534" fmla="*/ 299884 h 591164"/>
              <a:gd name="connsiteX535" fmla="*/ 889819 w 1905000"/>
              <a:gd name="connsiteY535" fmla="*/ 296197 h 591164"/>
              <a:gd name="connsiteX536" fmla="*/ 889819 w 1905000"/>
              <a:gd name="connsiteY536" fmla="*/ 265471 h 591164"/>
              <a:gd name="connsiteX537" fmla="*/ 866467 w 1905000"/>
              <a:gd name="connsiteY537" fmla="*/ 265471 h 591164"/>
              <a:gd name="connsiteX538" fmla="*/ 866467 w 1905000"/>
              <a:gd name="connsiteY538" fmla="*/ 296197 h 591164"/>
              <a:gd name="connsiteX539" fmla="*/ 862780 w 1905000"/>
              <a:gd name="connsiteY539" fmla="*/ 299884 h 591164"/>
              <a:gd name="connsiteX540" fmla="*/ 859093 w 1905000"/>
              <a:gd name="connsiteY540" fmla="*/ 296197 h 591164"/>
              <a:gd name="connsiteX541" fmla="*/ 859093 w 1905000"/>
              <a:gd name="connsiteY541" fmla="*/ 265471 h 591164"/>
              <a:gd name="connsiteX542" fmla="*/ 1355622 w 1905000"/>
              <a:gd name="connsiteY542" fmla="*/ 253181 h 591164"/>
              <a:gd name="connsiteX543" fmla="*/ 1142999 w 1905000"/>
              <a:gd name="connsiteY543" fmla="*/ 294968 h 591164"/>
              <a:gd name="connsiteX544" fmla="*/ 1195848 w 1905000"/>
              <a:gd name="connsiteY544" fmla="*/ 309716 h 591164"/>
              <a:gd name="connsiteX545" fmla="*/ 1198306 w 1905000"/>
              <a:gd name="connsiteY545" fmla="*/ 313403 h 591164"/>
              <a:gd name="connsiteX546" fmla="*/ 1194619 w 1905000"/>
              <a:gd name="connsiteY546" fmla="*/ 315861 h 591164"/>
              <a:gd name="connsiteX547" fmla="*/ 1147915 w 1905000"/>
              <a:gd name="connsiteY547" fmla="*/ 315861 h 591164"/>
              <a:gd name="connsiteX548" fmla="*/ 1147915 w 1905000"/>
              <a:gd name="connsiteY548" fmla="*/ 351503 h 591164"/>
              <a:gd name="connsiteX549" fmla="*/ 1174954 w 1905000"/>
              <a:gd name="connsiteY549" fmla="*/ 349045 h 591164"/>
              <a:gd name="connsiteX550" fmla="*/ 1177412 w 1905000"/>
              <a:gd name="connsiteY550" fmla="*/ 347816 h 591164"/>
              <a:gd name="connsiteX551" fmla="*/ 1178641 w 1905000"/>
              <a:gd name="connsiteY551" fmla="*/ 347816 h 591164"/>
              <a:gd name="connsiteX552" fmla="*/ 1205680 w 1905000"/>
              <a:gd name="connsiteY552" fmla="*/ 345358 h 591164"/>
              <a:gd name="connsiteX553" fmla="*/ 1209367 w 1905000"/>
              <a:gd name="connsiteY553" fmla="*/ 345358 h 591164"/>
              <a:gd name="connsiteX554" fmla="*/ 1236406 w 1905000"/>
              <a:gd name="connsiteY554" fmla="*/ 341671 h 591164"/>
              <a:gd name="connsiteX555" fmla="*/ 1238864 w 1905000"/>
              <a:gd name="connsiteY555" fmla="*/ 341671 h 591164"/>
              <a:gd name="connsiteX556" fmla="*/ 1354393 w 1905000"/>
              <a:gd name="connsiteY556" fmla="*/ 328152 h 591164"/>
              <a:gd name="connsiteX557" fmla="*/ 492841 w 1905000"/>
              <a:gd name="connsiteY557" fmla="*/ 253181 h 591164"/>
              <a:gd name="connsiteX558" fmla="*/ 496528 w 1905000"/>
              <a:gd name="connsiteY558" fmla="*/ 328152 h 591164"/>
              <a:gd name="connsiteX559" fmla="*/ 609599 w 1905000"/>
              <a:gd name="connsiteY559" fmla="*/ 341671 h 591164"/>
              <a:gd name="connsiteX560" fmla="*/ 610828 w 1905000"/>
              <a:gd name="connsiteY560" fmla="*/ 341671 h 591164"/>
              <a:gd name="connsiteX561" fmla="*/ 612057 w 1905000"/>
              <a:gd name="connsiteY561" fmla="*/ 341671 h 591164"/>
              <a:gd name="connsiteX562" fmla="*/ 640325 w 1905000"/>
              <a:gd name="connsiteY562" fmla="*/ 345358 h 591164"/>
              <a:gd name="connsiteX563" fmla="*/ 641554 w 1905000"/>
              <a:gd name="connsiteY563" fmla="*/ 345358 h 591164"/>
              <a:gd name="connsiteX564" fmla="*/ 642783 w 1905000"/>
              <a:gd name="connsiteY564" fmla="*/ 345358 h 591164"/>
              <a:gd name="connsiteX565" fmla="*/ 669822 w 1905000"/>
              <a:gd name="connsiteY565" fmla="*/ 349045 h 591164"/>
              <a:gd name="connsiteX566" fmla="*/ 671051 w 1905000"/>
              <a:gd name="connsiteY566" fmla="*/ 349045 h 591164"/>
              <a:gd name="connsiteX567" fmla="*/ 673509 w 1905000"/>
              <a:gd name="connsiteY567" fmla="*/ 349045 h 591164"/>
              <a:gd name="connsiteX568" fmla="*/ 700548 w 1905000"/>
              <a:gd name="connsiteY568" fmla="*/ 351503 h 591164"/>
              <a:gd name="connsiteX569" fmla="*/ 700548 w 1905000"/>
              <a:gd name="connsiteY569" fmla="*/ 315861 h 591164"/>
              <a:gd name="connsiteX570" fmla="*/ 653844 w 1905000"/>
              <a:gd name="connsiteY570" fmla="*/ 315861 h 591164"/>
              <a:gd name="connsiteX571" fmla="*/ 650157 w 1905000"/>
              <a:gd name="connsiteY571" fmla="*/ 313403 h 591164"/>
              <a:gd name="connsiteX572" fmla="*/ 652615 w 1905000"/>
              <a:gd name="connsiteY572" fmla="*/ 309716 h 591164"/>
              <a:gd name="connsiteX573" fmla="*/ 706693 w 1905000"/>
              <a:gd name="connsiteY573" fmla="*/ 294968 h 591164"/>
              <a:gd name="connsiteX574" fmla="*/ 492841 w 1905000"/>
              <a:gd name="connsiteY574" fmla="*/ 253181 h 591164"/>
              <a:gd name="connsiteX575" fmla="*/ 315861 w 1905000"/>
              <a:gd name="connsiteY575" fmla="*/ 251952 h 591164"/>
              <a:gd name="connsiteX576" fmla="*/ 301112 w 1905000"/>
              <a:gd name="connsiteY576" fmla="*/ 583790 h 591164"/>
              <a:gd name="connsiteX577" fmla="*/ 503902 w 1905000"/>
              <a:gd name="connsiteY577" fmla="*/ 583790 h 591164"/>
              <a:gd name="connsiteX578" fmla="*/ 495299 w 1905000"/>
              <a:gd name="connsiteY578" fmla="*/ 406810 h 591164"/>
              <a:gd name="connsiteX579" fmla="*/ 495299 w 1905000"/>
              <a:gd name="connsiteY579" fmla="*/ 405581 h 591164"/>
              <a:gd name="connsiteX580" fmla="*/ 491612 w 1905000"/>
              <a:gd name="connsiteY580" fmla="*/ 331839 h 591164"/>
              <a:gd name="connsiteX581" fmla="*/ 491612 w 1905000"/>
              <a:gd name="connsiteY581" fmla="*/ 330610 h 591164"/>
              <a:gd name="connsiteX582" fmla="*/ 487925 w 1905000"/>
              <a:gd name="connsiteY582" fmla="*/ 251952 h 591164"/>
              <a:gd name="connsiteX583" fmla="*/ 1365454 w 1905000"/>
              <a:gd name="connsiteY583" fmla="*/ 250723 h 591164"/>
              <a:gd name="connsiteX584" fmla="*/ 1361767 w 1905000"/>
              <a:gd name="connsiteY584" fmla="*/ 329381 h 591164"/>
              <a:gd name="connsiteX585" fmla="*/ 1361767 w 1905000"/>
              <a:gd name="connsiteY585" fmla="*/ 330610 h 591164"/>
              <a:gd name="connsiteX586" fmla="*/ 1358080 w 1905000"/>
              <a:gd name="connsiteY586" fmla="*/ 404352 h 591164"/>
              <a:gd name="connsiteX587" fmla="*/ 1358080 w 1905000"/>
              <a:gd name="connsiteY587" fmla="*/ 405581 h 591164"/>
              <a:gd name="connsiteX588" fmla="*/ 1349537 w 1905000"/>
              <a:gd name="connsiteY588" fmla="*/ 582561 h 591164"/>
              <a:gd name="connsiteX589" fmla="*/ 1349477 w 1905000"/>
              <a:gd name="connsiteY589" fmla="*/ 582561 h 591164"/>
              <a:gd name="connsiteX590" fmla="*/ 1349477 w 1905000"/>
              <a:gd name="connsiteY590" fmla="*/ 583790 h 591164"/>
              <a:gd name="connsiteX591" fmla="*/ 1349537 w 1905000"/>
              <a:gd name="connsiteY591" fmla="*/ 582561 h 591164"/>
              <a:gd name="connsiteX592" fmla="*/ 1552267 w 1905000"/>
              <a:gd name="connsiteY592" fmla="*/ 582561 h 591164"/>
              <a:gd name="connsiteX593" fmla="*/ 1537519 w 1905000"/>
              <a:gd name="connsiteY593" fmla="*/ 250723 h 591164"/>
              <a:gd name="connsiteX594" fmla="*/ 1484670 w 1905000"/>
              <a:gd name="connsiteY594" fmla="*/ 219997 h 591164"/>
              <a:gd name="connsiteX595" fmla="*/ 1484670 w 1905000"/>
              <a:gd name="connsiteY595" fmla="*/ 245806 h 591164"/>
              <a:gd name="connsiteX596" fmla="*/ 1535061 w 1905000"/>
              <a:gd name="connsiteY596" fmla="*/ 245806 h 591164"/>
              <a:gd name="connsiteX597" fmla="*/ 1533832 w 1905000"/>
              <a:gd name="connsiteY597" fmla="*/ 219997 h 591164"/>
              <a:gd name="connsiteX598" fmla="*/ 438764 w 1905000"/>
              <a:gd name="connsiteY598" fmla="*/ 219997 h 591164"/>
              <a:gd name="connsiteX599" fmla="*/ 438764 w 1905000"/>
              <a:gd name="connsiteY599" fmla="*/ 245806 h 591164"/>
              <a:gd name="connsiteX600" fmla="*/ 486696 w 1905000"/>
              <a:gd name="connsiteY600" fmla="*/ 245806 h 591164"/>
              <a:gd name="connsiteX601" fmla="*/ 485467 w 1905000"/>
              <a:gd name="connsiteY601" fmla="*/ 219997 h 591164"/>
              <a:gd name="connsiteX602" fmla="*/ 372396 w 1905000"/>
              <a:gd name="connsiteY602" fmla="*/ 219997 h 591164"/>
              <a:gd name="connsiteX603" fmla="*/ 372396 w 1905000"/>
              <a:gd name="connsiteY603" fmla="*/ 245806 h 591164"/>
              <a:gd name="connsiteX604" fmla="*/ 431390 w 1905000"/>
              <a:gd name="connsiteY604" fmla="*/ 245806 h 591164"/>
              <a:gd name="connsiteX605" fmla="*/ 431390 w 1905000"/>
              <a:gd name="connsiteY605" fmla="*/ 219997 h 591164"/>
              <a:gd name="connsiteX606" fmla="*/ 317090 w 1905000"/>
              <a:gd name="connsiteY606" fmla="*/ 219997 h 591164"/>
              <a:gd name="connsiteX607" fmla="*/ 315861 w 1905000"/>
              <a:gd name="connsiteY607" fmla="*/ 245806 h 591164"/>
              <a:gd name="connsiteX608" fmla="*/ 366251 w 1905000"/>
              <a:gd name="connsiteY608" fmla="*/ 245806 h 591164"/>
              <a:gd name="connsiteX609" fmla="*/ 366251 w 1905000"/>
              <a:gd name="connsiteY609" fmla="*/ 219997 h 591164"/>
              <a:gd name="connsiteX610" fmla="*/ 1415844 w 1905000"/>
              <a:gd name="connsiteY610" fmla="*/ 218768 h 591164"/>
              <a:gd name="connsiteX611" fmla="*/ 1415844 w 1905000"/>
              <a:gd name="connsiteY611" fmla="*/ 244577 h 591164"/>
              <a:gd name="connsiteX612" fmla="*/ 1478525 w 1905000"/>
              <a:gd name="connsiteY612" fmla="*/ 244577 h 591164"/>
              <a:gd name="connsiteX613" fmla="*/ 1478525 w 1905000"/>
              <a:gd name="connsiteY613" fmla="*/ 218768 h 591164"/>
              <a:gd name="connsiteX614" fmla="*/ 1365454 w 1905000"/>
              <a:gd name="connsiteY614" fmla="*/ 218768 h 591164"/>
              <a:gd name="connsiteX615" fmla="*/ 1364225 w 1905000"/>
              <a:gd name="connsiteY615" fmla="*/ 244577 h 591164"/>
              <a:gd name="connsiteX616" fmla="*/ 1409699 w 1905000"/>
              <a:gd name="connsiteY616" fmla="*/ 244577 h 591164"/>
              <a:gd name="connsiteX617" fmla="*/ 1409699 w 1905000"/>
              <a:gd name="connsiteY617" fmla="*/ 218768 h 591164"/>
              <a:gd name="connsiteX618" fmla="*/ 1365454 w 1905000"/>
              <a:gd name="connsiteY618" fmla="*/ 207706 h 591164"/>
              <a:gd name="connsiteX619" fmla="*/ 1365454 w 1905000"/>
              <a:gd name="connsiteY619" fmla="*/ 212623 h 591164"/>
              <a:gd name="connsiteX620" fmla="*/ 1552267 w 1905000"/>
              <a:gd name="connsiteY620" fmla="*/ 212623 h 591164"/>
              <a:gd name="connsiteX621" fmla="*/ 1552267 w 1905000"/>
              <a:gd name="connsiteY621" fmla="*/ 207706 h 591164"/>
              <a:gd name="connsiteX622" fmla="*/ 1343332 w 1905000"/>
              <a:gd name="connsiteY622" fmla="*/ 207706 h 591164"/>
              <a:gd name="connsiteX623" fmla="*/ 1343332 w 1905000"/>
              <a:gd name="connsiteY623" fmla="*/ 212623 h 591164"/>
              <a:gd name="connsiteX624" fmla="*/ 1358080 w 1905000"/>
              <a:gd name="connsiteY624" fmla="*/ 212623 h 591164"/>
              <a:gd name="connsiteX625" fmla="*/ 1358080 w 1905000"/>
              <a:gd name="connsiteY625" fmla="*/ 207706 h 591164"/>
              <a:gd name="connsiteX626" fmla="*/ 492841 w 1905000"/>
              <a:gd name="connsiteY626" fmla="*/ 207706 h 591164"/>
              <a:gd name="connsiteX627" fmla="*/ 492841 w 1905000"/>
              <a:gd name="connsiteY627" fmla="*/ 212623 h 591164"/>
              <a:gd name="connsiteX628" fmla="*/ 505131 w 1905000"/>
              <a:gd name="connsiteY628" fmla="*/ 212623 h 591164"/>
              <a:gd name="connsiteX629" fmla="*/ 505131 w 1905000"/>
              <a:gd name="connsiteY629" fmla="*/ 207706 h 591164"/>
              <a:gd name="connsiteX630" fmla="*/ 297425 w 1905000"/>
              <a:gd name="connsiteY630" fmla="*/ 207706 h 591164"/>
              <a:gd name="connsiteX631" fmla="*/ 297425 w 1905000"/>
              <a:gd name="connsiteY631" fmla="*/ 212623 h 591164"/>
              <a:gd name="connsiteX632" fmla="*/ 486696 w 1905000"/>
              <a:gd name="connsiteY632" fmla="*/ 212623 h 591164"/>
              <a:gd name="connsiteX633" fmla="*/ 486696 w 1905000"/>
              <a:gd name="connsiteY633" fmla="*/ 207706 h 591164"/>
              <a:gd name="connsiteX634" fmla="*/ 1612490 w 1905000"/>
              <a:gd name="connsiteY634" fmla="*/ 202791 h 591164"/>
              <a:gd name="connsiteX635" fmla="*/ 1619864 w 1905000"/>
              <a:gd name="connsiteY635" fmla="*/ 210165 h 591164"/>
              <a:gd name="connsiteX636" fmla="*/ 1612490 w 1905000"/>
              <a:gd name="connsiteY636" fmla="*/ 217539 h 591164"/>
              <a:gd name="connsiteX637" fmla="*/ 1605116 w 1905000"/>
              <a:gd name="connsiteY637" fmla="*/ 210165 h 591164"/>
              <a:gd name="connsiteX638" fmla="*/ 1612490 w 1905000"/>
              <a:gd name="connsiteY638" fmla="*/ 202791 h 591164"/>
              <a:gd name="connsiteX639" fmla="*/ 1358080 w 1905000"/>
              <a:gd name="connsiteY639" fmla="*/ 195416 h 591164"/>
              <a:gd name="connsiteX640" fmla="*/ 1106128 w 1905000"/>
              <a:gd name="connsiteY640" fmla="*/ 244577 h 591164"/>
              <a:gd name="connsiteX641" fmla="*/ 1106128 w 1905000"/>
              <a:gd name="connsiteY641" fmla="*/ 261784 h 591164"/>
              <a:gd name="connsiteX642" fmla="*/ 1104899 w 1905000"/>
              <a:gd name="connsiteY642" fmla="*/ 264242 h 591164"/>
              <a:gd name="connsiteX643" fmla="*/ 1103670 w 1905000"/>
              <a:gd name="connsiteY643" fmla="*/ 267929 h 591164"/>
              <a:gd name="connsiteX644" fmla="*/ 1036073 w 1905000"/>
              <a:gd name="connsiteY644" fmla="*/ 267929 h 591164"/>
              <a:gd name="connsiteX645" fmla="*/ 1130709 w 1905000"/>
              <a:gd name="connsiteY645" fmla="*/ 293739 h 591164"/>
              <a:gd name="connsiteX646" fmla="*/ 1130709 w 1905000"/>
              <a:gd name="connsiteY646" fmla="*/ 292510 h 591164"/>
              <a:gd name="connsiteX647" fmla="*/ 1356851 w 1905000"/>
              <a:gd name="connsiteY647" fmla="*/ 247035 h 591164"/>
              <a:gd name="connsiteX648" fmla="*/ 1356851 w 1905000"/>
              <a:gd name="connsiteY648" fmla="*/ 221226 h 591164"/>
              <a:gd name="connsiteX649" fmla="*/ 1339644 w 1905000"/>
              <a:gd name="connsiteY649" fmla="*/ 221226 h 591164"/>
              <a:gd name="connsiteX650" fmla="*/ 1337186 w 1905000"/>
              <a:gd name="connsiteY650" fmla="*/ 219997 h 591164"/>
              <a:gd name="connsiteX651" fmla="*/ 1335957 w 1905000"/>
              <a:gd name="connsiteY651" fmla="*/ 217539 h 591164"/>
              <a:gd name="connsiteX652" fmla="*/ 1335957 w 1905000"/>
              <a:gd name="connsiteY652" fmla="*/ 205248 h 591164"/>
              <a:gd name="connsiteX653" fmla="*/ 1337186 w 1905000"/>
              <a:gd name="connsiteY653" fmla="*/ 202790 h 591164"/>
              <a:gd name="connsiteX654" fmla="*/ 1339644 w 1905000"/>
              <a:gd name="connsiteY654" fmla="*/ 201561 h 591164"/>
              <a:gd name="connsiteX655" fmla="*/ 1358080 w 1905000"/>
              <a:gd name="connsiteY655" fmla="*/ 201561 h 591164"/>
              <a:gd name="connsiteX656" fmla="*/ 492841 w 1905000"/>
              <a:gd name="connsiteY656" fmla="*/ 195416 h 591164"/>
              <a:gd name="connsiteX657" fmla="*/ 492841 w 1905000"/>
              <a:gd name="connsiteY657" fmla="*/ 201561 h 591164"/>
              <a:gd name="connsiteX658" fmla="*/ 508819 w 1905000"/>
              <a:gd name="connsiteY658" fmla="*/ 201561 h 591164"/>
              <a:gd name="connsiteX659" fmla="*/ 511277 w 1905000"/>
              <a:gd name="connsiteY659" fmla="*/ 202790 h 591164"/>
              <a:gd name="connsiteX660" fmla="*/ 512506 w 1905000"/>
              <a:gd name="connsiteY660" fmla="*/ 205248 h 591164"/>
              <a:gd name="connsiteX661" fmla="*/ 512506 w 1905000"/>
              <a:gd name="connsiteY661" fmla="*/ 217539 h 591164"/>
              <a:gd name="connsiteX662" fmla="*/ 511277 w 1905000"/>
              <a:gd name="connsiteY662" fmla="*/ 219997 h 591164"/>
              <a:gd name="connsiteX663" fmla="*/ 508819 w 1905000"/>
              <a:gd name="connsiteY663" fmla="*/ 221226 h 591164"/>
              <a:gd name="connsiteX664" fmla="*/ 492841 w 1905000"/>
              <a:gd name="connsiteY664" fmla="*/ 221226 h 591164"/>
              <a:gd name="connsiteX665" fmla="*/ 492841 w 1905000"/>
              <a:gd name="connsiteY665" fmla="*/ 247035 h 591164"/>
              <a:gd name="connsiteX666" fmla="*/ 720212 w 1905000"/>
              <a:gd name="connsiteY666" fmla="*/ 291281 h 591164"/>
              <a:gd name="connsiteX667" fmla="*/ 813619 w 1905000"/>
              <a:gd name="connsiteY667" fmla="*/ 265471 h 591164"/>
              <a:gd name="connsiteX668" fmla="*/ 746022 w 1905000"/>
              <a:gd name="connsiteY668" fmla="*/ 265471 h 591164"/>
              <a:gd name="connsiteX669" fmla="*/ 743564 w 1905000"/>
              <a:gd name="connsiteY669" fmla="*/ 264242 h 591164"/>
              <a:gd name="connsiteX670" fmla="*/ 743564 w 1905000"/>
              <a:gd name="connsiteY670" fmla="*/ 244577 h 591164"/>
              <a:gd name="connsiteX671" fmla="*/ 1589138 w 1905000"/>
              <a:gd name="connsiteY671" fmla="*/ 178210 h 591164"/>
              <a:gd name="connsiteX672" fmla="*/ 1594054 w 1905000"/>
              <a:gd name="connsiteY672" fmla="*/ 183126 h 591164"/>
              <a:gd name="connsiteX673" fmla="*/ 1589138 w 1905000"/>
              <a:gd name="connsiteY673" fmla="*/ 188042 h 591164"/>
              <a:gd name="connsiteX674" fmla="*/ 1584222 w 1905000"/>
              <a:gd name="connsiteY674" fmla="*/ 183126 h 591164"/>
              <a:gd name="connsiteX675" fmla="*/ 1589138 w 1905000"/>
              <a:gd name="connsiteY675" fmla="*/ 178210 h 591164"/>
              <a:gd name="connsiteX676" fmla="*/ 249493 w 1905000"/>
              <a:gd name="connsiteY676" fmla="*/ 162233 h 591164"/>
              <a:gd name="connsiteX677" fmla="*/ 254409 w 1905000"/>
              <a:gd name="connsiteY677" fmla="*/ 167149 h 591164"/>
              <a:gd name="connsiteX678" fmla="*/ 249493 w 1905000"/>
              <a:gd name="connsiteY678" fmla="*/ 172065 h 591164"/>
              <a:gd name="connsiteX679" fmla="*/ 244577 w 1905000"/>
              <a:gd name="connsiteY679" fmla="*/ 167149 h 591164"/>
              <a:gd name="connsiteX680" fmla="*/ 249493 w 1905000"/>
              <a:gd name="connsiteY680" fmla="*/ 162233 h 591164"/>
              <a:gd name="connsiteX681" fmla="*/ 1093838 w 1905000"/>
              <a:gd name="connsiteY681" fmla="*/ 148713 h 591164"/>
              <a:gd name="connsiteX682" fmla="*/ 1093838 w 1905000"/>
              <a:gd name="connsiteY682" fmla="*/ 258097 h 591164"/>
              <a:gd name="connsiteX683" fmla="*/ 1099983 w 1905000"/>
              <a:gd name="connsiteY683" fmla="*/ 258097 h 591164"/>
              <a:gd name="connsiteX684" fmla="*/ 1099983 w 1905000"/>
              <a:gd name="connsiteY684" fmla="*/ 148713 h 591164"/>
              <a:gd name="connsiteX685" fmla="*/ 1033615 w 1905000"/>
              <a:gd name="connsiteY685" fmla="*/ 148713 h 591164"/>
              <a:gd name="connsiteX686" fmla="*/ 1033615 w 1905000"/>
              <a:gd name="connsiteY686" fmla="*/ 258097 h 591164"/>
              <a:gd name="connsiteX687" fmla="*/ 1085235 w 1905000"/>
              <a:gd name="connsiteY687" fmla="*/ 258097 h 591164"/>
              <a:gd name="connsiteX688" fmla="*/ 1085235 w 1905000"/>
              <a:gd name="connsiteY688" fmla="*/ 148713 h 591164"/>
              <a:gd name="connsiteX689" fmla="*/ 1022554 w 1905000"/>
              <a:gd name="connsiteY689" fmla="*/ 148713 h 591164"/>
              <a:gd name="connsiteX690" fmla="*/ 1022554 w 1905000"/>
              <a:gd name="connsiteY690" fmla="*/ 258097 h 591164"/>
              <a:gd name="connsiteX691" fmla="*/ 1027470 w 1905000"/>
              <a:gd name="connsiteY691" fmla="*/ 258097 h 591164"/>
              <a:gd name="connsiteX692" fmla="*/ 1027470 w 1905000"/>
              <a:gd name="connsiteY692" fmla="*/ 148713 h 591164"/>
              <a:gd name="connsiteX693" fmla="*/ 964790 w 1905000"/>
              <a:gd name="connsiteY693" fmla="*/ 148713 h 591164"/>
              <a:gd name="connsiteX694" fmla="*/ 964790 w 1905000"/>
              <a:gd name="connsiteY694" fmla="*/ 258097 h 591164"/>
              <a:gd name="connsiteX695" fmla="*/ 1015180 w 1905000"/>
              <a:gd name="connsiteY695" fmla="*/ 258097 h 591164"/>
              <a:gd name="connsiteX696" fmla="*/ 1015180 w 1905000"/>
              <a:gd name="connsiteY696" fmla="*/ 148713 h 591164"/>
              <a:gd name="connsiteX697" fmla="*/ 953728 w 1905000"/>
              <a:gd name="connsiteY697" fmla="*/ 148713 h 591164"/>
              <a:gd name="connsiteX698" fmla="*/ 953728 w 1905000"/>
              <a:gd name="connsiteY698" fmla="*/ 258097 h 591164"/>
              <a:gd name="connsiteX699" fmla="*/ 958644 w 1905000"/>
              <a:gd name="connsiteY699" fmla="*/ 258097 h 591164"/>
              <a:gd name="connsiteX700" fmla="*/ 958644 w 1905000"/>
              <a:gd name="connsiteY700" fmla="*/ 148713 h 591164"/>
              <a:gd name="connsiteX701" fmla="*/ 899651 w 1905000"/>
              <a:gd name="connsiteY701" fmla="*/ 148713 h 591164"/>
              <a:gd name="connsiteX702" fmla="*/ 899651 w 1905000"/>
              <a:gd name="connsiteY702" fmla="*/ 258097 h 591164"/>
              <a:gd name="connsiteX703" fmla="*/ 946354 w 1905000"/>
              <a:gd name="connsiteY703" fmla="*/ 258097 h 591164"/>
              <a:gd name="connsiteX704" fmla="*/ 946354 w 1905000"/>
              <a:gd name="connsiteY704" fmla="*/ 148713 h 591164"/>
              <a:gd name="connsiteX705" fmla="*/ 887361 w 1905000"/>
              <a:gd name="connsiteY705" fmla="*/ 148713 h 591164"/>
              <a:gd name="connsiteX706" fmla="*/ 887361 w 1905000"/>
              <a:gd name="connsiteY706" fmla="*/ 258097 h 591164"/>
              <a:gd name="connsiteX707" fmla="*/ 892277 w 1905000"/>
              <a:gd name="connsiteY707" fmla="*/ 258097 h 591164"/>
              <a:gd name="connsiteX708" fmla="*/ 892277 w 1905000"/>
              <a:gd name="connsiteY708" fmla="*/ 148713 h 591164"/>
              <a:gd name="connsiteX709" fmla="*/ 834512 w 1905000"/>
              <a:gd name="connsiteY709" fmla="*/ 148713 h 591164"/>
              <a:gd name="connsiteX710" fmla="*/ 834512 w 1905000"/>
              <a:gd name="connsiteY710" fmla="*/ 258097 h 591164"/>
              <a:gd name="connsiteX711" fmla="*/ 881215 w 1905000"/>
              <a:gd name="connsiteY711" fmla="*/ 258097 h 591164"/>
              <a:gd name="connsiteX712" fmla="*/ 881215 w 1905000"/>
              <a:gd name="connsiteY712" fmla="*/ 148713 h 591164"/>
              <a:gd name="connsiteX713" fmla="*/ 822222 w 1905000"/>
              <a:gd name="connsiteY713" fmla="*/ 148713 h 591164"/>
              <a:gd name="connsiteX714" fmla="*/ 822222 w 1905000"/>
              <a:gd name="connsiteY714" fmla="*/ 258097 h 591164"/>
              <a:gd name="connsiteX715" fmla="*/ 827138 w 1905000"/>
              <a:gd name="connsiteY715" fmla="*/ 258097 h 591164"/>
              <a:gd name="connsiteX716" fmla="*/ 827138 w 1905000"/>
              <a:gd name="connsiteY716" fmla="*/ 148713 h 591164"/>
              <a:gd name="connsiteX717" fmla="*/ 763228 w 1905000"/>
              <a:gd name="connsiteY717" fmla="*/ 148713 h 591164"/>
              <a:gd name="connsiteX718" fmla="*/ 763228 w 1905000"/>
              <a:gd name="connsiteY718" fmla="*/ 258097 h 591164"/>
              <a:gd name="connsiteX719" fmla="*/ 814848 w 1905000"/>
              <a:gd name="connsiteY719" fmla="*/ 258097 h 591164"/>
              <a:gd name="connsiteX720" fmla="*/ 814848 w 1905000"/>
              <a:gd name="connsiteY720" fmla="*/ 148713 h 591164"/>
              <a:gd name="connsiteX721" fmla="*/ 749709 w 1905000"/>
              <a:gd name="connsiteY721" fmla="*/ 148713 h 591164"/>
              <a:gd name="connsiteX722" fmla="*/ 749709 w 1905000"/>
              <a:gd name="connsiteY722" fmla="*/ 222455 h 591164"/>
              <a:gd name="connsiteX723" fmla="*/ 727586 w 1905000"/>
              <a:gd name="connsiteY723" fmla="*/ 218768 h 591164"/>
              <a:gd name="connsiteX724" fmla="*/ 727586 w 1905000"/>
              <a:gd name="connsiteY724" fmla="*/ 223684 h 591164"/>
              <a:gd name="connsiteX725" fmla="*/ 723899 w 1905000"/>
              <a:gd name="connsiteY725" fmla="*/ 227371 h 591164"/>
              <a:gd name="connsiteX726" fmla="*/ 720212 w 1905000"/>
              <a:gd name="connsiteY726" fmla="*/ 223684 h 591164"/>
              <a:gd name="connsiteX727" fmla="*/ 720212 w 1905000"/>
              <a:gd name="connsiteY727" fmla="*/ 217539 h 591164"/>
              <a:gd name="connsiteX728" fmla="*/ 698090 w 1905000"/>
              <a:gd name="connsiteY728" fmla="*/ 213852 h 591164"/>
              <a:gd name="connsiteX729" fmla="*/ 698090 w 1905000"/>
              <a:gd name="connsiteY729" fmla="*/ 218768 h 591164"/>
              <a:gd name="connsiteX730" fmla="*/ 694402 w 1905000"/>
              <a:gd name="connsiteY730" fmla="*/ 222455 h 591164"/>
              <a:gd name="connsiteX731" fmla="*/ 690715 w 1905000"/>
              <a:gd name="connsiteY731" fmla="*/ 218768 h 591164"/>
              <a:gd name="connsiteX732" fmla="*/ 690715 w 1905000"/>
              <a:gd name="connsiteY732" fmla="*/ 211394 h 591164"/>
              <a:gd name="connsiteX733" fmla="*/ 667364 w 1905000"/>
              <a:gd name="connsiteY733" fmla="*/ 206477 h 591164"/>
              <a:gd name="connsiteX734" fmla="*/ 667364 w 1905000"/>
              <a:gd name="connsiteY734" fmla="*/ 211394 h 591164"/>
              <a:gd name="connsiteX735" fmla="*/ 663677 w 1905000"/>
              <a:gd name="connsiteY735" fmla="*/ 215081 h 591164"/>
              <a:gd name="connsiteX736" fmla="*/ 659990 w 1905000"/>
              <a:gd name="connsiteY736" fmla="*/ 211394 h 591164"/>
              <a:gd name="connsiteX737" fmla="*/ 659990 w 1905000"/>
              <a:gd name="connsiteY737" fmla="*/ 205248 h 591164"/>
              <a:gd name="connsiteX738" fmla="*/ 637867 w 1905000"/>
              <a:gd name="connsiteY738" fmla="*/ 201561 h 591164"/>
              <a:gd name="connsiteX739" fmla="*/ 637867 w 1905000"/>
              <a:gd name="connsiteY739" fmla="*/ 206477 h 591164"/>
              <a:gd name="connsiteX740" fmla="*/ 634180 w 1905000"/>
              <a:gd name="connsiteY740" fmla="*/ 210164 h 591164"/>
              <a:gd name="connsiteX741" fmla="*/ 630493 w 1905000"/>
              <a:gd name="connsiteY741" fmla="*/ 206477 h 591164"/>
              <a:gd name="connsiteX742" fmla="*/ 630493 w 1905000"/>
              <a:gd name="connsiteY742" fmla="*/ 200332 h 591164"/>
              <a:gd name="connsiteX743" fmla="*/ 608370 w 1905000"/>
              <a:gd name="connsiteY743" fmla="*/ 196645 h 591164"/>
              <a:gd name="connsiteX744" fmla="*/ 608370 w 1905000"/>
              <a:gd name="connsiteY744" fmla="*/ 202790 h 591164"/>
              <a:gd name="connsiteX745" fmla="*/ 604683 w 1905000"/>
              <a:gd name="connsiteY745" fmla="*/ 206477 h 591164"/>
              <a:gd name="connsiteX746" fmla="*/ 600996 w 1905000"/>
              <a:gd name="connsiteY746" fmla="*/ 202790 h 591164"/>
              <a:gd name="connsiteX747" fmla="*/ 600996 w 1905000"/>
              <a:gd name="connsiteY747" fmla="*/ 195416 h 591164"/>
              <a:gd name="connsiteX748" fmla="*/ 578873 w 1905000"/>
              <a:gd name="connsiteY748" fmla="*/ 191729 h 591164"/>
              <a:gd name="connsiteX749" fmla="*/ 578873 w 1905000"/>
              <a:gd name="connsiteY749" fmla="*/ 197874 h 591164"/>
              <a:gd name="connsiteX750" fmla="*/ 575186 w 1905000"/>
              <a:gd name="connsiteY750" fmla="*/ 201561 h 591164"/>
              <a:gd name="connsiteX751" fmla="*/ 571499 w 1905000"/>
              <a:gd name="connsiteY751" fmla="*/ 197874 h 591164"/>
              <a:gd name="connsiteX752" fmla="*/ 571499 w 1905000"/>
              <a:gd name="connsiteY752" fmla="*/ 190500 h 591164"/>
              <a:gd name="connsiteX753" fmla="*/ 548148 w 1905000"/>
              <a:gd name="connsiteY753" fmla="*/ 185584 h 591164"/>
              <a:gd name="connsiteX754" fmla="*/ 548148 w 1905000"/>
              <a:gd name="connsiteY754" fmla="*/ 190500 h 591164"/>
              <a:gd name="connsiteX755" fmla="*/ 544461 w 1905000"/>
              <a:gd name="connsiteY755" fmla="*/ 194187 h 591164"/>
              <a:gd name="connsiteX756" fmla="*/ 540773 w 1905000"/>
              <a:gd name="connsiteY756" fmla="*/ 190500 h 591164"/>
              <a:gd name="connsiteX757" fmla="*/ 540773 w 1905000"/>
              <a:gd name="connsiteY757" fmla="*/ 183126 h 591164"/>
              <a:gd name="connsiteX758" fmla="*/ 518651 w 1905000"/>
              <a:gd name="connsiteY758" fmla="*/ 179439 h 591164"/>
              <a:gd name="connsiteX759" fmla="*/ 518651 w 1905000"/>
              <a:gd name="connsiteY759" fmla="*/ 185584 h 591164"/>
              <a:gd name="connsiteX760" fmla="*/ 514964 w 1905000"/>
              <a:gd name="connsiteY760" fmla="*/ 189271 h 591164"/>
              <a:gd name="connsiteX761" fmla="*/ 511277 w 1905000"/>
              <a:gd name="connsiteY761" fmla="*/ 185584 h 591164"/>
              <a:gd name="connsiteX762" fmla="*/ 511277 w 1905000"/>
              <a:gd name="connsiteY762" fmla="*/ 178210 h 591164"/>
              <a:gd name="connsiteX763" fmla="*/ 498986 w 1905000"/>
              <a:gd name="connsiteY763" fmla="*/ 173294 h 591164"/>
              <a:gd name="connsiteX764" fmla="*/ 498986 w 1905000"/>
              <a:gd name="connsiteY764" fmla="*/ 186813 h 591164"/>
              <a:gd name="connsiteX765" fmla="*/ 749709 w 1905000"/>
              <a:gd name="connsiteY765" fmla="*/ 235974 h 591164"/>
              <a:gd name="connsiteX766" fmla="*/ 749709 w 1905000"/>
              <a:gd name="connsiteY766" fmla="*/ 258097 h 591164"/>
              <a:gd name="connsiteX767" fmla="*/ 755854 w 1905000"/>
              <a:gd name="connsiteY767" fmla="*/ 258097 h 591164"/>
              <a:gd name="connsiteX768" fmla="*/ 755854 w 1905000"/>
              <a:gd name="connsiteY768" fmla="*/ 148713 h 591164"/>
              <a:gd name="connsiteX769" fmla="*/ 217544 w 1905000"/>
              <a:gd name="connsiteY769" fmla="*/ 131501 h 591164"/>
              <a:gd name="connsiteX770" fmla="*/ 232287 w 1905000"/>
              <a:gd name="connsiteY770" fmla="*/ 146255 h 591164"/>
              <a:gd name="connsiteX771" fmla="*/ 232287 w 1905000"/>
              <a:gd name="connsiteY771" fmla="*/ 146265 h 591164"/>
              <a:gd name="connsiteX772" fmla="*/ 217533 w 1905000"/>
              <a:gd name="connsiteY772" fmla="*/ 161008 h 591164"/>
              <a:gd name="connsiteX773" fmla="*/ 202790 w 1905000"/>
              <a:gd name="connsiteY773" fmla="*/ 146255 h 591164"/>
              <a:gd name="connsiteX774" fmla="*/ 202790 w 1905000"/>
              <a:gd name="connsiteY774" fmla="*/ 146244 h 591164"/>
              <a:gd name="connsiteX775" fmla="*/ 217544 w 1905000"/>
              <a:gd name="connsiteY775" fmla="*/ 131501 h 591164"/>
              <a:gd name="connsiteX776" fmla="*/ 801328 w 1905000"/>
              <a:gd name="connsiteY776" fmla="*/ 119216 h 591164"/>
              <a:gd name="connsiteX777" fmla="*/ 801328 w 1905000"/>
              <a:gd name="connsiteY777" fmla="*/ 132735 h 591164"/>
              <a:gd name="connsiteX778" fmla="*/ 797641 w 1905000"/>
              <a:gd name="connsiteY778" fmla="*/ 136423 h 591164"/>
              <a:gd name="connsiteX779" fmla="*/ 793954 w 1905000"/>
              <a:gd name="connsiteY779" fmla="*/ 132735 h 591164"/>
              <a:gd name="connsiteX780" fmla="*/ 793954 w 1905000"/>
              <a:gd name="connsiteY780" fmla="*/ 120445 h 591164"/>
              <a:gd name="connsiteX781" fmla="*/ 714067 w 1905000"/>
              <a:gd name="connsiteY781" fmla="*/ 142568 h 591164"/>
              <a:gd name="connsiteX782" fmla="*/ 1152832 w 1905000"/>
              <a:gd name="connsiteY782" fmla="*/ 142568 h 591164"/>
              <a:gd name="connsiteX783" fmla="*/ 1065570 w 1905000"/>
              <a:gd name="connsiteY783" fmla="*/ 120445 h 591164"/>
              <a:gd name="connsiteX784" fmla="*/ 1065570 w 1905000"/>
              <a:gd name="connsiteY784" fmla="*/ 132735 h 591164"/>
              <a:gd name="connsiteX785" fmla="*/ 1061883 w 1905000"/>
              <a:gd name="connsiteY785" fmla="*/ 136423 h 591164"/>
              <a:gd name="connsiteX786" fmla="*/ 1058196 w 1905000"/>
              <a:gd name="connsiteY786" fmla="*/ 132735 h 591164"/>
              <a:gd name="connsiteX787" fmla="*/ 1058196 w 1905000"/>
              <a:gd name="connsiteY787" fmla="*/ 119216 h 591164"/>
              <a:gd name="connsiteX788" fmla="*/ 1027470 w 1905000"/>
              <a:gd name="connsiteY788" fmla="*/ 119216 h 591164"/>
              <a:gd name="connsiteX789" fmla="*/ 1027470 w 1905000"/>
              <a:gd name="connsiteY789" fmla="*/ 132735 h 591164"/>
              <a:gd name="connsiteX790" fmla="*/ 1023783 w 1905000"/>
              <a:gd name="connsiteY790" fmla="*/ 136423 h 591164"/>
              <a:gd name="connsiteX791" fmla="*/ 1020096 w 1905000"/>
              <a:gd name="connsiteY791" fmla="*/ 132735 h 591164"/>
              <a:gd name="connsiteX792" fmla="*/ 1020096 w 1905000"/>
              <a:gd name="connsiteY792" fmla="*/ 119216 h 591164"/>
              <a:gd name="connsiteX793" fmla="*/ 989370 w 1905000"/>
              <a:gd name="connsiteY793" fmla="*/ 119216 h 591164"/>
              <a:gd name="connsiteX794" fmla="*/ 989370 w 1905000"/>
              <a:gd name="connsiteY794" fmla="*/ 132735 h 591164"/>
              <a:gd name="connsiteX795" fmla="*/ 985683 w 1905000"/>
              <a:gd name="connsiteY795" fmla="*/ 136423 h 591164"/>
              <a:gd name="connsiteX796" fmla="*/ 981996 w 1905000"/>
              <a:gd name="connsiteY796" fmla="*/ 132735 h 591164"/>
              <a:gd name="connsiteX797" fmla="*/ 981996 w 1905000"/>
              <a:gd name="connsiteY797" fmla="*/ 119216 h 591164"/>
              <a:gd name="connsiteX798" fmla="*/ 951270 w 1905000"/>
              <a:gd name="connsiteY798" fmla="*/ 119216 h 591164"/>
              <a:gd name="connsiteX799" fmla="*/ 951270 w 1905000"/>
              <a:gd name="connsiteY799" fmla="*/ 132735 h 591164"/>
              <a:gd name="connsiteX800" fmla="*/ 947583 w 1905000"/>
              <a:gd name="connsiteY800" fmla="*/ 136423 h 591164"/>
              <a:gd name="connsiteX801" fmla="*/ 943896 w 1905000"/>
              <a:gd name="connsiteY801" fmla="*/ 132735 h 591164"/>
              <a:gd name="connsiteX802" fmla="*/ 943896 w 1905000"/>
              <a:gd name="connsiteY802" fmla="*/ 119216 h 591164"/>
              <a:gd name="connsiteX803" fmla="*/ 915628 w 1905000"/>
              <a:gd name="connsiteY803" fmla="*/ 119216 h 591164"/>
              <a:gd name="connsiteX804" fmla="*/ 915628 w 1905000"/>
              <a:gd name="connsiteY804" fmla="*/ 132735 h 591164"/>
              <a:gd name="connsiteX805" fmla="*/ 911941 w 1905000"/>
              <a:gd name="connsiteY805" fmla="*/ 136423 h 591164"/>
              <a:gd name="connsiteX806" fmla="*/ 908254 w 1905000"/>
              <a:gd name="connsiteY806" fmla="*/ 132735 h 591164"/>
              <a:gd name="connsiteX807" fmla="*/ 908254 w 1905000"/>
              <a:gd name="connsiteY807" fmla="*/ 119216 h 591164"/>
              <a:gd name="connsiteX808" fmla="*/ 877528 w 1905000"/>
              <a:gd name="connsiteY808" fmla="*/ 119216 h 591164"/>
              <a:gd name="connsiteX809" fmla="*/ 877528 w 1905000"/>
              <a:gd name="connsiteY809" fmla="*/ 132735 h 591164"/>
              <a:gd name="connsiteX810" fmla="*/ 873841 w 1905000"/>
              <a:gd name="connsiteY810" fmla="*/ 136423 h 591164"/>
              <a:gd name="connsiteX811" fmla="*/ 870154 w 1905000"/>
              <a:gd name="connsiteY811" fmla="*/ 132735 h 591164"/>
              <a:gd name="connsiteX812" fmla="*/ 870154 w 1905000"/>
              <a:gd name="connsiteY812" fmla="*/ 119216 h 591164"/>
              <a:gd name="connsiteX813" fmla="*/ 839428 w 1905000"/>
              <a:gd name="connsiteY813" fmla="*/ 119216 h 591164"/>
              <a:gd name="connsiteX814" fmla="*/ 839428 w 1905000"/>
              <a:gd name="connsiteY814" fmla="*/ 132735 h 591164"/>
              <a:gd name="connsiteX815" fmla="*/ 835741 w 1905000"/>
              <a:gd name="connsiteY815" fmla="*/ 136423 h 591164"/>
              <a:gd name="connsiteX816" fmla="*/ 832054 w 1905000"/>
              <a:gd name="connsiteY816" fmla="*/ 132735 h 591164"/>
              <a:gd name="connsiteX817" fmla="*/ 832054 w 1905000"/>
              <a:gd name="connsiteY817" fmla="*/ 119216 h 591164"/>
              <a:gd name="connsiteX818" fmla="*/ 1530144 w 1905000"/>
              <a:gd name="connsiteY818" fmla="*/ 114300 h 591164"/>
              <a:gd name="connsiteX819" fmla="*/ 1530144 w 1905000"/>
              <a:gd name="connsiteY819" fmla="*/ 201561 h 591164"/>
              <a:gd name="connsiteX820" fmla="*/ 1533832 w 1905000"/>
              <a:gd name="connsiteY820" fmla="*/ 201561 h 591164"/>
              <a:gd name="connsiteX821" fmla="*/ 1533832 w 1905000"/>
              <a:gd name="connsiteY821" fmla="*/ 114300 h 591164"/>
              <a:gd name="connsiteX822" fmla="*/ 1488357 w 1905000"/>
              <a:gd name="connsiteY822" fmla="*/ 114300 h 591164"/>
              <a:gd name="connsiteX823" fmla="*/ 1488357 w 1905000"/>
              <a:gd name="connsiteY823" fmla="*/ 201561 h 591164"/>
              <a:gd name="connsiteX824" fmla="*/ 1523999 w 1905000"/>
              <a:gd name="connsiteY824" fmla="*/ 201561 h 591164"/>
              <a:gd name="connsiteX825" fmla="*/ 1523999 w 1905000"/>
              <a:gd name="connsiteY825" fmla="*/ 114300 h 591164"/>
              <a:gd name="connsiteX826" fmla="*/ 1478525 w 1905000"/>
              <a:gd name="connsiteY826" fmla="*/ 114300 h 591164"/>
              <a:gd name="connsiteX827" fmla="*/ 1478525 w 1905000"/>
              <a:gd name="connsiteY827" fmla="*/ 201561 h 591164"/>
              <a:gd name="connsiteX828" fmla="*/ 1482212 w 1905000"/>
              <a:gd name="connsiteY828" fmla="*/ 201561 h 591164"/>
              <a:gd name="connsiteX829" fmla="*/ 1482212 w 1905000"/>
              <a:gd name="connsiteY829" fmla="*/ 114300 h 591164"/>
              <a:gd name="connsiteX830" fmla="*/ 1423219 w 1905000"/>
              <a:gd name="connsiteY830" fmla="*/ 114300 h 591164"/>
              <a:gd name="connsiteX831" fmla="*/ 1423219 w 1905000"/>
              <a:gd name="connsiteY831" fmla="*/ 201561 h 591164"/>
              <a:gd name="connsiteX832" fmla="*/ 1472380 w 1905000"/>
              <a:gd name="connsiteY832" fmla="*/ 201561 h 591164"/>
              <a:gd name="connsiteX833" fmla="*/ 1472380 w 1905000"/>
              <a:gd name="connsiteY833" fmla="*/ 114300 h 591164"/>
              <a:gd name="connsiteX834" fmla="*/ 1412157 w 1905000"/>
              <a:gd name="connsiteY834" fmla="*/ 114300 h 591164"/>
              <a:gd name="connsiteX835" fmla="*/ 1412157 w 1905000"/>
              <a:gd name="connsiteY835" fmla="*/ 201561 h 591164"/>
              <a:gd name="connsiteX836" fmla="*/ 1415844 w 1905000"/>
              <a:gd name="connsiteY836" fmla="*/ 201561 h 591164"/>
              <a:gd name="connsiteX837" fmla="*/ 1415844 w 1905000"/>
              <a:gd name="connsiteY837" fmla="*/ 114300 h 591164"/>
              <a:gd name="connsiteX838" fmla="*/ 1375286 w 1905000"/>
              <a:gd name="connsiteY838" fmla="*/ 114300 h 591164"/>
              <a:gd name="connsiteX839" fmla="*/ 1375286 w 1905000"/>
              <a:gd name="connsiteY839" fmla="*/ 201561 h 591164"/>
              <a:gd name="connsiteX840" fmla="*/ 1406012 w 1905000"/>
              <a:gd name="connsiteY840" fmla="*/ 201561 h 591164"/>
              <a:gd name="connsiteX841" fmla="*/ 1406012 w 1905000"/>
              <a:gd name="connsiteY841" fmla="*/ 114300 h 591164"/>
              <a:gd name="connsiteX842" fmla="*/ 481780 w 1905000"/>
              <a:gd name="connsiteY842" fmla="*/ 114300 h 591164"/>
              <a:gd name="connsiteX843" fmla="*/ 481780 w 1905000"/>
              <a:gd name="connsiteY843" fmla="*/ 201561 h 591164"/>
              <a:gd name="connsiteX844" fmla="*/ 485467 w 1905000"/>
              <a:gd name="connsiteY844" fmla="*/ 201561 h 591164"/>
              <a:gd name="connsiteX845" fmla="*/ 485467 w 1905000"/>
              <a:gd name="connsiteY845" fmla="*/ 114300 h 591164"/>
              <a:gd name="connsiteX846" fmla="*/ 447367 w 1905000"/>
              <a:gd name="connsiteY846" fmla="*/ 114300 h 591164"/>
              <a:gd name="connsiteX847" fmla="*/ 447367 w 1905000"/>
              <a:gd name="connsiteY847" fmla="*/ 201561 h 591164"/>
              <a:gd name="connsiteX848" fmla="*/ 475635 w 1905000"/>
              <a:gd name="connsiteY848" fmla="*/ 201561 h 591164"/>
              <a:gd name="connsiteX849" fmla="*/ 475635 w 1905000"/>
              <a:gd name="connsiteY849" fmla="*/ 114300 h 591164"/>
              <a:gd name="connsiteX850" fmla="*/ 436306 w 1905000"/>
              <a:gd name="connsiteY850" fmla="*/ 114300 h 591164"/>
              <a:gd name="connsiteX851" fmla="*/ 436306 w 1905000"/>
              <a:gd name="connsiteY851" fmla="*/ 201561 h 591164"/>
              <a:gd name="connsiteX852" fmla="*/ 439993 w 1905000"/>
              <a:gd name="connsiteY852" fmla="*/ 201561 h 591164"/>
              <a:gd name="connsiteX853" fmla="*/ 439993 w 1905000"/>
              <a:gd name="connsiteY853" fmla="*/ 114300 h 591164"/>
              <a:gd name="connsiteX854" fmla="*/ 383457 w 1905000"/>
              <a:gd name="connsiteY854" fmla="*/ 114300 h 591164"/>
              <a:gd name="connsiteX855" fmla="*/ 383457 w 1905000"/>
              <a:gd name="connsiteY855" fmla="*/ 201561 h 591164"/>
              <a:gd name="connsiteX856" fmla="*/ 430161 w 1905000"/>
              <a:gd name="connsiteY856" fmla="*/ 201561 h 591164"/>
              <a:gd name="connsiteX857" fmla="*/ 430161 w 1905000"/>
              <a:gd name="connsiteY857" fmla="*/ 114300 h 591164"/>
              <a:gd name="connsiteX858" fmla="*/ 372396 w 1905000"/>
              <a:gd name="connsiteY858" fmla="*/ 114300 h 591164"/>
              <a:gd name="connsiteX859" fmla="*/ 372396 w 1905000"/>
              <a:gd name="connsiteY859" fmla="*/ 201561 h 591164"/>
              <a:gd name="connsiteX860" fmla="*/ 376083 w 1905000"/>
              <a:gd name="connsiteY860" fmla="*/ 201561 h 591164"/>
              <a:gd name="connsiteX861" fmla="*/ 376083 w 1905000"/>
              <a:gd name="connsiteY861" fmla="*/ 114300 h 591164"/>
              <a:gd name="connsiteX862" fmla="*/ 328151 w 1905000"/>
              <a:gd name="connsiteY862" fmla="*/ 114300 h 591164"/>
              <a:gd name="connsiteX863" fmla="*/ 328151 w 1905000"/>
              <a:gd name="connsiteY863" fmla="*/ 201561 h 591164"/>
              <a:gd name="connsiteX864" fmla="*/ 366251 w 1905000"/>
              <a:gd name="connsiteY864" fmla="*/ 201561 h 591164"/>
              <a:gd name="connsiteX865" fmla="*/ 366251 w 1905000"/>
              <a:gd name="connsiteY865" fmla="*/ 114300 h 591164"/>
              <a:gd name="connsiteX866" fmla="*/ 317090 w 1905000"/>
              <a:gd name="connsiteY866" fmla="*/ 114300 h 591164"/>
              <a:gd name="connsiteX867" fmla="*/ 317090 w 1905000"/>
              <a:gd name="connsiteY867" fmla="*/ 201561 h 591164"/>
              <a:gd name="connsiteX868" fmla="*/ 320777 w 1905000"/>
              <a:gd name="connsiteY868" fmla="*/ 201561 h 591164"/>
              <a:gd name="connsiteX869" fmla="*/ 320777 w 1905000"/>
              <a:gd name="connsiteY869" fmla="*/ 114300 h 591164"/>
              <a:gd name="connsiteX870" fmla="*/ 1365454 w 1905000"/>
              <a:gd name="connsiteY870" fmla="*/ 113071 h 591164"/>
              <a:gd name="connsiteX871" fmla="*/ 1365454 w 1905000"/>
              <a:gd name="connsiteY871" fmla="*/ 170835 h 591164"/>
              <a:gd name="connsiteX872" fmla="*/ 1365454 w 1905000"/>
              <a:gd name="connsiteY872" fmla="*/ 175752 h 591164"/>
              <a:gd name="connsiteX873" fmla="*/ 1343332 w 1905000"/>
              <a:gd name="connsiteY873" fmla="*/ 179439 h 591164"/>
              <a:gd name="connsiteX874" fmla="*/ 1343332 w 1905000"/>
              <a:gd name="connsiteY874" fmla="*/ 185584 h 591164"/>
              <a:gd name="connsiteX875" fmla="*/ 1339644 w 1905000"/>
              <a:gd name="connsiteY875" fmla="*/ 189271 h 591164"/>
              <a:gd name="connsiteX876" fmla="*/ 1335957 w 1905000"/>
              <a:gd name="connsiteY876" fmla="*/ 185584 h 591164"/>
              <a:gd name="connsiteX877" fmla="*/ 1335957 w 1905000"/>
              <a:gd name="connsiteY877" fmla="*/ 180668 h 591164"/>
              <a:gd name="connsiteX878" fmla="*/ 1313835 w 1905000"/>
              <a:gd name="connsiteY878" fmla="*/ 185584 h 591164"/>
              <a:gd name="connsiteX879" fmla="*/ 1313835 w 1905000"/>
              <a:gd name="connsiteY879" fmla="*/ 190500 h 591164"/>
              <a:gd name="connsiteX880" fmla="*/ 1310148 w 1905000"/>
              <a:gd name="connsiteY880" fmla="*/ 194187 h 591164"/>
              <a:gd name="connsiteX881" fmla="*/ 1306461 w 1905000"/>
              <a:gd name="connsiteY881" fmla="*/ 190500 h 591164"/>
              <a:gd name="connsiteX882" fmla="*/ 1306461 w 1905000"/>
              <a:gd name="connsiteY882" fmla="*/ 185584 h 591164"/>
              <a:gd name="connsiteX883" fmla="*/ 1283109 w 1905000"/>
              <a:gd name="connsiteY883" fmla="*/ 190500 h 591164"/>
              <a:gd name="connsiteX884" fmla="*/ 1283109 w 1905000"/>
              <a:gd name="connsiteY884" fmla="*/ 197874 h 591164"/>
              <a:gd name="connsiteX885" fmla="*/ 1279422 w 1905000"/>
              <a:gd name="connsiteY885" fmla="*/ 201561 h 591164"/>
              <a:gd name="connsiteX886" fmla="*/ 1275735 w 1905000"/>
              <a:gd name="connsiteY886" fmla="*/ 197874 h 591164"/>
              <a:gd name="connsiteX887" fmla="*/ 1275735 w 1905000"/>
              <a:gd name="connsiteY887" fmla="*/ 190500 h 591164"/>
              <a:gd name="connsiteX888" fmla="*/ 1253612 w 1905000"/>
              <a:gd name="connsiteY888" fmla="*/ 195416 h 591164"/>
              <a:gd name="connsiteX889" fmla="*/ 1253612 w 1905000"/>
              <a:gd name="connsiteY889" fmla="*/ 201561 h 591164"/>
              <a:gd name="connsiteX890" fmla="*/ 1249925 w 1905000"/>
              <a:gd name="connsiteY890" fmla="*/ 205248 h 591164"/>
              <a:gd name="connsiteX891" fmla="*/ 1246238 w 1905000"/>
              <a:gd name="connsiteY891" fmla="*/ 201561 h 591164"/>
              <a:gd name="connsiteX892" fmla="*/ 1246238 w 1905000"/>
              <a:gd name="connsiteY892" fmla="*/ 196645 h 591164"/>
              <a:gd name="connsiteX893" fmla="*/ 1224115 w 1905000"/>
              <a:gd name="connsiteY893" fmla="*/ 201561 h 591164"/>
              <a:gd name="connsiteX894" fmla="*/ 1224115 w 1905000"/>
              <a:gd name="connsiteY894" fmla="*/ 207706 h 591164"/>
              <a:gd name="connsiteX895" fmla="*/ 1220428 w 1905000"/>
              <a:gd name="connsiteY895" fmla="*/ 211394 h 591164"/>
              <a:gd name="connsiteX896" fmla="*/ 1216741 w 1905000"/>
              <a:gd name="connsiteY896" fmla="*/ 207706 h 591164"/>
              <a:gd name="connsiteX897" fmla="*/ 1216741 w 1905000"/>
              <a:gd name="connsiteY897" fmla="*/ 202790 h 591164"/>
              <a:gd name="connsiteX898" fmla="*/ 1194619 w 1905000"/>
              <a:gd name="connsiteY898" fmla="*/ 207706 h 591164"/>
              <a:gd name="connsiteX899" fmla="*/ 1194619 w 1905000"/>
              <a:gd name="connsiteY899" fmla="*/ 212623 h 591164"/>
              <a:gd name="connsiteX900" fmla="*/ 1190932 w 1905000"/>
              <a:gd name="connsiteY900" fmla="*/ 216310 h 591164"/>
              <a:gd name="connsiteX901" fmla="*/ 1187244 w 1905000"/>
              <a:gd name="connsiteY901" fmla="*/ 212623 h 591164"/>
              <a:gd name="connsiteX902" fmla="*/ 1187244 w 1905000"/>
              <a:gd name="connsiteY902" fmla="*/ 208935 h 591164"/>
              <a:gd name="connsiteX903" fmla="*/ 1163893 w 1905000"/>
              <a:gd name="connsiteY903" fmla="*/ 213852 h 591164"/>
              <a:gd name="connsiteX904" fmla="*/ 1163893 w 1905000"/>
              <a:gd name="connsiteY904" fmla="*/ 219997 h 591164"/>
              <a:gd name="connsiteX905" fmla="*/ 1160206 w 1905000"/>
              <a:gd name="connsiteY905" fmla="*/ 223684 h 591164"/>
              <a:gd name="connsiteX906" fmla="*/ 1156519 w 1905000"/>
              <a:gd name="connsiteY906" fmla="*/ 219997 h 591164"/>
              <a:gd name="connsiteX907" fmla="*/ 1156519 w 1905000"/>
              <a:gd name="connsiteY907" fmla="*/ 215081 h 591164"/>
              <a:gd name="connsiteX908" fmla="*/ 1134396 w 1905000"/>
              <a:gd name="connsiteY908" fmla="*/ 219997 h 591164"/>
              <a:gd name="connsiteX909" fmla="*/ 1134396 w 1905000"/>
              <a:gd name="connsiteY909" fmla="*/ 224913 h 591164"/>
              <a:gd name="connsiteX910" fmla="*/ 1130709 w 1905000"/>
              <a:gd name="connsiteY910" fmla="*/ 228600 h 591164"/>
              <a:gd name="connsiteX911" fmla="*/ 1127022 w 1905000"/>
              <a:gd name="connsiteY911" fmla="*/ 224913 h 591164"/>
              <a:gd name="connsiteX912" fmla="*/ 1127022 w 1905000"/>
              <a:gd name="connsiteY912" fmla="*/ 221226 h 591164"/>
              <a:gd name="connsiteX913" fmla="*/ 1113502 w 1905000"/>
              <a:gd name="connsiteY913" fmla="*/ 224913 h 591164"/>
              <a:gd name="connsiteX914" fmla="*/ 1113502 w 1905000"/>
              <a:gd name="connsiteY914" fmla="*/ 238432 h 591164"/>
              <a:gd name="connsiteX915" fmla="*/ 1365454 w 1905000"/>
              <a:gd name="connsiteY915" fmla="*/ 189271 h 591164"/>
              <a:gd name="connsiteX916" fmla="*/ 1365454 w 1905000"/>
              <a:gd name="connsiteY916" fmla="*/ 200332 h 591164"/>
              <a:gd name="connsiteX917" fmla="*/ 1369141 w 1905000"/>
              <a:gd name="connsiteY917" fmla="*/ 200332 h 591164"/>
              <a:gd name="connsiteX918" fmla="*/ 1369141 w 1905000"/>
              <a:gd name="connsiteY918" fmla="*/ 113071 h 591164"/>
              <a:gd name="connsiteX919" fmla="*/ 1442883 w 1905000"/>
              <a:gd name="connsiteY919" fmla="*/ 83574 h 591164"/>
              <a:gd name="connsiteX920" fmla="*/ 1337186 w 1905000"/>
              <a:gd name="connsiteY920" fmla="*/ 106926 h 591164"/>
              <a:gd name="connsiteX921" fmla="*/ 1558412 w 1905000"/>
              <a:gd name="connsiteY921" fmla="*/ 106926 h 591164"/>
              <a:gd name="connsiteX922" fmla="*/ 1452715 w 1905000"/>
              <a:gd name="connsiteY922" fmla="*/ 83574 h 591164"/>
              <a:gd name="connsiteX923" fmla="*/ 396977 w 1905000"/>
              <a:gd name="connsiteY923" fmla="*/ 83574 h 591164"/>
              <a:gd name="connsiteX924" fmla="*/ 288822 w 1905000"/>
              <a:gd name="connsiteY924" fmla="*/ 106926 h 591164"/>
              <a:gd name="connsiteX925" fmla="*/ 511277 w 1905000"/>
              <a:gd name="connsiteY925" fmla="*/ 106926 h 591164"/>
              <a:gd name="connsiteX926" fmla="*/ 405580 w 1905000"/>
              <a:gd name="connsiteY926" fmla="*/ 83574 h 591164"/>
              <a:gd name="connsiteX927" fmla="*/ 800099 w 1905000"/>
              <a:gd name="connsiteY927" fmla="*/ 74971 h 591164"/>
              <a:gd name="connsiteX928" fmla="*/ 800099 w 1905000"/>
              <a:gd name="connsiteY928" fmla="*/ 111842 h 591164"/>
              <a:gd name="connsiteX929" fmla="*/ 1050822 w 1905000"/>
              <a:gd name="connsiteY929" fmla="*/ 111842 h 591164"/>
              <a:gd name="connsiteX930" fmla="*/ 1050822 w 1905000"/>
              <a:gd name="connsiteY930" fmla="*/ 74971 h 591164"/>
              <a:gd name="connsiteX931" fmla="*/ 1447799 w 1905000"/>
              <a:gd name="connsiteY931" fmla="*/ 66368 h 591164"/>
              <a:gd name="connsiteX932" fmla="*/ 1447799 w 1905000"/>
              <a:gd name="connsiteY932" fmla="*/ 76200 h 591164"/>
              <a:gd name="connsiteX933" fmla="*/ 1451486 w 1905000"/>
              <a:gd name="connsiteY933" fmla="*/ 76200 h 591164"/>
              <a:gd name="connsiteX934" fmla="*/ 1451486 w 1905000"/>
              <a:gd name="connsiteY934" fmla="*/ 66368 h 591164"/>
              <a:gd name="connsiteX935" fmla="*/ 399435 w 1905000"/>
              <a:gd name="connsiteY935" fmla="*/ 66368 h 591164"/>
              <a:gd name="connsiteX936" fmla="*/ 399435 w 1905000"/>
              <a:gd name="connsiteY936" fmla="*/ 76200 h 591164"/>
              <a:gd name="connsiteX937" fmla="*/ 403122 w 1905000"/>
              <a:gd name="connsiteY937" fmla="*/ 76200 h 591164"/>
              <a:gd name="connsiteX938" fmla="*/ 403122 w 1905000"/>
              <a:gd name="connsiteY938" fmla="*/ 66368 h 591164"/>
              <a:gd name="connsiteX939" fmla="*/ 626806 w 1905000"/>
              <a:gd name="connsiteY939" fmla="*/ 63910 h 591164"/>
              <a:gd name="connsiteX940" fmla="*/ 616974 w 1905000"/>
              <a:gd name="connsiteY940" fmla="*/ 73742 h 591164"/>
              <a:gd name="connsiteX941" fmla="*/ 626806 w 1905000"/>
              <a:gd name="connsiteY941" fmla="*/ 83575 h 591164"/>
              <a:gd name="connsiteX942" fmla="*/ 636638 w 1905000"/>
              <a:gd name="connsiteY942" fmla="*/ 73742 h 591164"/>
              <a:gd name="connsiteX943" fmla="*/ 626806 w 1905000"/>
              <a:gd name="connsiteY943" fmla="*/ 63910 h 591164"/>
              <a:gd name="connsiteX944" fmla="*/ 626806 w 1905000"/>
              <a:gd name="connsiteY944" fmla="*/ 57765 h 591164"/>
              <a:gd name="connsiteX945" fmla="*/ 641554 w 1905000"/>
              <a:gd name="connsiteY945" fmla="*/ 72513 h 591164"/>
              <a:gd name="connsiteX946" fmla="*/ 626806 w 1905000"/>
              <a:gd name="connsiteY946" fmla="*/ 87262 h 591164"/>
              <a:gd name="connsiteX947" fmla="*/ 612058 w 1905000"/>
              <a:gd name="connsiteY947" fmla="*/ 72513 h 591164"/>
              <a:gd name="connsiteX948" fmla="*/ 626806 w 1905000"/>
              <a:gd name="connsiteY948" fmla="*/ 57765 h 591164"/>
              <a:gd name="connsiteX949" fmla="*/ 1327354 w 1905000"/>
              <a:gd name="connsiteY949" fmla="*/ 56536 h 591164"/>
              <a:gd name="connsiteX950" fmla="*/ 1333499 w 1905000"/>
              <a:gd name="connsiteY950" fmla="*/ 62681 h 591164"/>
              <a:gd name="connsiteX951" fmla="*/ 1333499 w 1905000"/>
              <a:gd name="connsiteY951" fmla="*/ 63910 h 591164"/>
              <a:gd name="connsiteX952" fmla="*/ 1334728 w 1905000"/>
              <a:gd name="connsiteY952" fmla="*/ 63910 h 591164"/>
              <a:gd name="connsiteX953" fmla="*/ 1340873 w 1905000"/>
              <a:gd name="connsiteY953" fmla="*/ 70055 h 591164"/>
              <a:gd name="connsiteX954" fmla="*/ 1334728 w 1905000"/>
              <a:gd name="connsiteY954" fmla="*/ 76200 h 591164"/>
              <a:gd name="connsiteX955" fmla="*/ 1333499 w 1905000"/>
              <a:gd name="connsiteY955" fmla="*/ 76200 h 591164"/>
              <a:gd name="connsiteX956" fmla="*/ 1333499 w 1905000"/>
              <a:gd name="connsiteY956" fmla="*/ 77429 h 591164"/>
              <a:gd name="connsiteX957" fmla="*/ 1327354 w 1905000"/>
              <a:gd name="connsiteY957" fmla="*/ 83574 h 591164"/>
              <a:gd name="connsiteX958" fmla="*/ 1321209 w 1905000"/>
              <a:gd name="connsiteY958" fmla="*/ 77429 h 591164"/>
              <a:gd name="connsiteX959" fmla="*/ 1321209 w 1905000"/>
              <a:gd name="connsiteY959" fmla="*/ 76200 h 591164"/>
              <a:gd name="connsiteX960" fmla="*/ 1319980 w 1905000"/>
              <a:gd name="connsiteY960" fmla="*/ 76200 h 591164"/>
              <a:gd name="connsiteX961" fmla="*/ 1313835 w 1905000"/>
              <a:gd name="connsiteY961" fmla="*/ 70055 h 591164"/>
              <a:gd name="connsiteX962" fmla="*/ 1319980 w 1905000"/>
              <a:gd name="connsiteY962" fmla="*/ 63910 h 591164"/>
              <a:gd name="connsiteX963" fmla="*/ 1321209 w 1905000"/>
              <a:gd name="connsiteY963" fmla="*/ 63910 h 591164"/>
              <a:gd name="connsiteX964" fmla="*/ 1321209 w 1905000"/>
              <a:gd name="connsiteY964" fmla="*/ 62681 h 591164"/>
              <a:gd name="connsiteX965" fmla="*/ 1327354 w 1905000"/>
              <a:gd name="connsiteY965" fmla="*/ 56536 h 591164"/>
              <a:gd name="connsiteX966" fmla="*/ 573957 w 1905000"/>
              <a:gd name="connsiteY966" fmla="*/ 54078 h 591164"/>
              <a:gd name="connsiteX967" fmla="*/ 578874 w 1905000"/>
              <a:gd name="connsiteY967" fmla="*/ 54078 h 591164"/>
              <a:gd name="connsiteX968" fmla="*/ 591164 w 1905000"/>
              <a:gd name="connsiteY968" fmla="*/ 66368 h 591164"/>
              <a:gd name="connsiteX969" fmla="*/ 591164 w 1905000"/>
              <a:gd name="connsiteY969" fmla="*/ 71284 h 591164"/>
              <a:gd name="connsiteX970" fmla="*/ 586248 w 1905000"/>
              <a:gd name="connsiteY970" fmla="*/ 71284 h 591164"/>
              <a:gd name="connsiteX971" fmla="*/ 573958 w 1905000"/>
              <a:gd name="connsiteY971" fmla="*/ 58995 h 591164"/>
              <a:gd name="connsiteX972" fmla="*/ 573958 w 1905000"/>
              <a:gd name="connsiteY972" fmla="*/ 76201 h 591164"/>
              <a:gd name="connsiteX973" fmla="*/ 570271 w 1905000"/>
              <a:gd name="connsiteY973" fmla="*/ 79888 h 591164"/>
              <a:gd name="connsiteX974" fmla="*/ 566584 w 1905000"/>
              <a:gd name="connsiteY974" fmla="*/ 76201 h 591164"/>
              <a:gd name="connsiteX975" fmla="*/ 566584 w 1905000"/>
              <a:gd name="connsiteY975" fmla="*/ 58994 h 591164"/>
              <a:gd name="connsiteX976" fmla="*/ 570271 w 1905000"/>
              <a:gd name="connsiteY976" fmla="*/ 55307 h 591164"/>
              <a:gd name="connsiteX977" fmla="*/ 573957 w 1905000"/>
              <a:gd name="connsiteY977" fmla="*/ 58993 h 591164"/>
              <a:gd name="connsiteX978" fmla="*/ 561667 w 1905000"/>
              <a:gd name="connsiteY978" fmla="*/ 54078 h 591164"/>
              <a:gd name="connsiteX979" fmla="*/ 566583 w 1905000"/>
              <a:gd name="connsiteY979" fmla="*/ 54078 h 591164"/>
              <a:gd name="connsiteX980" fmla="*/ 566583 w 1905000"/>
              <a:gd name="connsiteY980" fmla="*/ 58994 h 591164"/>
              <a:gd name="connsiteX981" fmla="*/ 554293 w 1905000"/>
              <a:gd name="connsiteY981" fmla="*/ 71284 h 591164"/>
              <a:gd name="connsiteX982" fmla="*/ 549377 w 1905000"/>
              <a:gd name="connsiteY982" fmla="*/ 71284 h 591164"/>
              <a:gd name="connsiteX983" fmla="*/ 549377 w 1905000"/>
              <a:gd name="connsiteY983" fmla="*/ 66368 h 591164"/>
              <a:gd name="connsiteX984" fmla="*/ 580103 w 1905000"/>
              <a:gd name="connsiteY984" fmla="*/ 46704 h 591164"/>
              <a:gd name="connsiteX985" fmla="*/ 597309 w 1905000"/>
              <a:gd name="connsiteY985" fmla="*/ 46704 h 591164"/>
              <a:gd name="connsiteX986" fmla="*/ 600997 w 1905000"/>
              <a:gd name="connsiteY986" fmla="*/ 50391 h 591164"/>
              <a:gd name="connsiteX987" fmla="*/ 597309 w 1905000"/>
              <a:gd name="connsiteY987" fmla="*/ 54078 h 591164"/>
              <a:gd name="connsiteX988" fmla="*/ 580103 w 1905000"/>
              <a:gd name="connsiteY988" fmla="*/ 54078 h 591164"/>
              <a:gd name="connsiteX989" fmla="*/ 576416 w 1905000"/>
              <a:gd name="connsiteY989" fmla="*/ 50391 h 591164"/>
              <a:gd name="connsiteX990" fmla="*/ 580103 w 1905000"/>
              <a:gd name="connsiteY990" fmla="*/ 46704 h 591164"/>
              <a:gd name="connsiteX991" fmla="*/ 1253612 w 1905000"/>
              <a:gd name="connsiteY991" fmla="*/ 33184 h 591164"/>
              <a:gd name="connsiteX992" fmla="*/ 1262215 w 1905000"/>
              <a:gd name="connsiteY992" fmla="*/ 41787 h 591164"/>
              <a:gd name="connsiteX993" fmla="*/ 1262215 w 1905000"/>
              <a:gd name="connsiteY993" fmla="*/ 47932 h 591164"/>
              <a:gd name="connsiteX994" fmla="*/ 1268361 w 1905000"/>
              <a:gd name="connsiteY994" fmla="*/ 47932 h 591164"/>
              <a:gd name="connsiteX995" fmla="*/ 1276964 w 1905000"/>
              <a:gd name="connsiteY995" fmla="*/ 56536 h 591164"/>
              <a:gd name="connsiteX996" fmla="*/ 1268361 w 1905000"/>
              <a:gd name="connsiteY996" fmla="*/ 65139 h 591164"/>
              <a:gd name="connsiteX997" fmla="*/ 1262215 w 1905000"/>
              <a:gd name="connsiteY997" fmla="*/ 65139 h 591164"/>
              <a:gd name="connsiteX998" fmla="*/ 1262215 w 1905000"/>
              <a:gd name="connsiteY998" fmla="*/ 71284 h 591164"/>
              <a:gd name="connsiteX999" fmla="*/ 1253612 w 1905000"/>
              <a:gd name="connsiteY999" fmla="*/ 79887 h 591164"/>
              <a:gd name="connsiteX1000" fmla="*/ 1245009 w 1905000"/>
              <a:gd name="connsiteY1000" fmla="*/ 71284 h 591164"/>
              <a:gd name="connsiteX1001" fmla="*/ 1245009 w 1905000"/>
              <a:gd name="connsiteY1001" fmla="*/ 65139 h 591164"/>
              <a:gd name="connsiteX1002" fmla="*/ 1238864 w 1905000"/>
              <a:gd name="connsiteY1002" fmla="*/ 65139 h 591164"/>
              <a:gd name="connsiteX1003" fmla="*/ 1230260 w 1905000"/>
              <a:gd name="connsiteY1003" fmla="*/ 56536 h 591164"/>
              <a:gd name="connsiteX1004" fmla="*/ 1238864 w 1905000"/>
              <a:gd name="connsiteY1004" fmla="*/ 47932 h 591164"/>
              <a:gd name="connsiteX1005" fmla="*/ 1245009 w 1905000"/>
              <a:gd name="connsiteY1005" fmla="*/ 47932 h 591164"/>
              <a:gd name="connsiteX1006" fmla="*/ 1245009 w 1905000"/>
              <a:gd name="connsiteY1006" fmla="*/ 41787 h 591164"/>
              <a:gd name="connsiteX1007" fmla="*/ 1253612 w 1905000"/>
              <a:gd name="connsiteY1007" fmla="*/ 33184 h 591164"/>
              <a:gd name="connsiteX1008" fmla="*/ 587477 w 1905000"/>
              <a:gd name="connsiteY1008" fmla="*/ 29497 h 591164"/>
              <a:gd name="connsiteX1009" fmla="*/ 592393 w 1905000"/>
              <a:gd name="connsiteY1009" fmla="*/ 29497 h 591164"/>
              <a:gd name="connsiteX1010" fmla="*/ 592393 w 1905000"/>
              <a:gd name="connsiteY1010" fmla="*/ 34413 h 591164"/>
              <a:gd name="connsiteX1011" fmla="*/ 580102 w 1905000"/>
              <a:gd name="connsiteY1011" fmla="*/ 46703 h 591164"/>
              <a:gd name="connsiteX1012" fmla="*/ 575186 w 1905000"/>
              <a:gd name="connsiteY1012" fmla="*/ 46703 h 591164"/>
              <a:gd name="connsiteX1013" fmla="*/ 575186 w 1905000"/>
              <a:gd name="connsiteY1013" fmla="*/ 41787 h 591164"/>
              <a:gd name="connsiteX1014" fmla="*/ 550606 w 1905000"/>
              <a:gd name="connsiteY1014" fmla="*/ 29497 h 591164"/>
              <a:gd name="connsiteX1015" fmla="*/ 555522 w 1905000"/>
              <a:gd name="connsiteY1015" fmla="*/ 29497 h 591164"/>
              <a:gd name="connsiteX1016" fmla="*/ 567812 w 1905000"/>
              <a:gd name="connsiteY1016" fmla="*/ 41787 h 591164"/>
              <a:gd name="connsiteX1017" fmla="*/ 567812 w 1905000"/>
              <a:gd name="connsiteY1017" fmla="*/ 46703 h 591164"/>
              <a:gd name="connsiteX1018" fmla="*/ 564125 w 1905000"/>
              <a:gd name="connsiteY1018" fmla="*/ 46703 h 591164"/>
              <a:gd name="connsiteX1019" fmla="*/ 566584 w 1905000"/>
              <a:gd name="connsiteY1019" fmla="*/ 49162 h 591164"/>
              <a:gd name="connsiteX1020" fmla="*/ 562897 w 1905000"/>
              <a:gd name="connsiteY1020" fmla="*/ 52849 h 591164"/>
              <a:gd name="connsiteX1021" fmla="*/ 545690 w 1905000"/>
              <a:gd name="connsiteY1021" fmla="*/ 52849 h 591164"/>
              <a:gd name="connsiteX1022" fmla="*/ 542003 w 1905000"/>
              <a:gd name="connsiteY1022" fmla="*/ 49162 h 591164"/>
              <a:gd name="connsiteX1023" fmla="*/ 545690 w 1905000"/>
              <a:gd name="connsiteY1023" fmla="*/ 45475 h 591164"/>
              <a:gd name="connsiteX1024" fmla="*/ 561668 w 1905000"/>
              <a:gd name="connsiteY1024" fmla="*/ 45475 h 591164"/>
              <a:gd name="connsiteX1025" fmla="*/ 550606 w 1905000"/>
              <a:gd name="connsiteY1025" fmla="*/ 34413 h 591164"/>
              <a:gd name="connsiteX1026" fmla="*/ 550606 w 1905000"/>
              <a:gd name="connsiteY1026" fmla="*/ 29497 h 591164"/>
              <a:gd name="connsiteX1027" fmla="*/ 571500 w 1905000"/>
              <a:gd name="connsiteY1027" fmla="*/ 19665 h 591164"/>
              <a:gd name="connsiteX1028" fmla="*/ 575187 w 1905000"/>
              <a:gd name="connsiteY1028" fmla="*/ 23352 h 591164"/>
              <a:gd name="connsiteX1029" fmla="*/ 575187 w 1905000"/>
              <a:gd name="connsiteY1029" fmla="*/ 40559 h 591164"/>
              <a:gd name="connsiteX1030" fmla="*/ 571500 w 1905000"/>
              <a:gd name="connsiteY1030" fmla="*/ 44246 h 591164"/>
              <a:gd name="connsiteX1031" fmla="*/ 567813 w 1905000"/>
              <a:gd name="connsiteY1031" fmla="*/ 40559 h 591164"/>
              <a:gd name="connsiteX1032" fmla="*/ 567813 w 1905000"/>
              <a:gd name="connsiteY1032" fmla="*/ 23352 h 591164"/>
              <a:gd name="connsiteX1033" fmla="*/ 571500 w 1905000"/>
              <a:gd name="connsiteY1033" fmla="*/ 19665 h 591164"/>
              <a:gd name="connsiteX1034" fmla="*/ 920544 w 1905000"/>
              <a:gd name="connsiteY1034" fmla="*/ 19664 h 591164"/>
              <a:gd name="connsiteX1035" fmla="*/ 753396 w 1905000"/>
              <a:gd name="connsiteY1035" fmla="*/ 68826 h 591164"/>
              <a:gd name="connsiteX1036" fmla="*/ 1098754 w 1905000"/>
              <a:gd name="connsiteY1036" fmla="*/ 68826 h 591164"/>
              <a:gd name="connsiteX1037" fmla="*/ 931606 w 1905000"/>
              <a:gd name="connsiteY1037" fmla="*/ 19664 h 591164"/>
              <a:gd name="connsiteX1038" fmla="*/ 924232 w 1905000"/>
              <a:gd name="connsiteY1038" fmla="*/ 6145 h 591164"/>
              <a:gd name="connsiteX1039" fmla="*/ 924232 w 1905000"/>
              <a:gd name="connsiteY1039" fmla="*/ 11061 h 591164"/>
              <a:gd name="connsiteX1040" fmla="*/ 927919 w 1905000"/>
              <a:gd name="connsiteY1040" fmla="*/ 11061 h 591164"/>
              <a:gd name="connsiteX1041" fmla="*/ 927919 w 1905000"/>
              <a:gd name="connsiteY1041" fmla="*/ 6145 h 591164"/>
              <a:gd name="connsiteX1042" fmla="*/ 925461 w 1905000"/>
              <a:gd name="connsiteY1042" fmla="*/ 0 h 591164"/>
              <a:gd name="connsiteX1043" fmla="*/ 929148 w 1905000"/>
              <a:gd name="connsiteY1043" fmla="*/ 0 h 591164"/>
              <a:gd name="connsiteX1044" fmla="*/ 935293 w 1905000"/>
              <a:gd name="connsiteY1044" fmla="*/ 6145 h 591164"/>
              <a:gd name="connsiteX1045" fmla="*/ 935293 w 1905000"/>
              <a:gd name="connsiteY1045" fmla="*/ 13519 h 591164"/>
              <a:gd name="connsiteX1046" fmla="*/ 1122106 w 1905000"/>
              <a:gd name="connsiteY1046" fmla="*/ 68826 h 591164"/>
              <a:gd name="connsiteX1047" fmla="*/ 1124564 w 1905000"/>
              <a:gd name="connsiteY1047" fmla="*/ 72513 h 591164"/>
              <a:gd name="connsiteX1048" fmla="*/ 1120877 w 1905000"/>
              <a:gd name="connsiteY1048" fmla="*/ 74971 h 591164"/>
              <a:gd name="connsiteX1049" fmla="*/ 1056967 w 1905000"/>
              <a:gd name="connsiteY1049" fmla="*/ 74971 h 591164"/>
              <a:gd name="connsiteX1050" fmla="*/ 1056967 w 1905000"/>
              <a:gd name="connsiteY1050" fmla="*/ 113071 h 591164"/>
              <a:gd name="connsiteX1051" fmla="*/ 1172496 w 1905000"/>
              <a:gd name="connsiteY1051" fmla="*/ 142568 h 591164"/>
              <a:gd name="connsiteX1052" fmla="*/ 1174954 w 1905000"/>
              <a:gd name="connsiteY1052" fmla="*/ 146255 h 591164"/>
              <a:gd name="connsiteX1053" fmla="*/ 1171267 w 1905000"/>
              <a:gd name="connsiteY1053" fmla="*/ 148713 h 591164"/>
              <a:gd name="connsiteX1054" fmla="*/ 1106128 w 1905000"/>
              <a:gd name="connsiteY1054" fmla="*/ 148713 h 591164"/>
              <a:gd name="connsiteX1055" fmla="*/ 1106128 w 1905000"/>
              <a:gd name="connsiteY1055" fmla="*/ 217539 h 591164"/>
              <a:gd name="connsiteX1056" fmla="*/ 1128251 w 1905000"/>
              <a:gd name="connsiteY1056" fmla="*/ 212623 h 591164"/>
              <a:gd name="connsiteX1057" fmla="*/ 1130709 w 1905000"/>
              <a:gd name="connsiteY1057" fmla="*/ 212623 h 591164"/>
              <a:gd name="connsiteX1058" fmla="*/ 1190932 w 1905000"/>
              <a:gd name="connsiteY1058" fmla="*/ 202790 h 591164"/>
              <a:gd name="connsiteX1059" fmla="*/ 1193390 w 1905000"/>
              <a:gd name="connsiteY1059" fmla="*/ 201561 h 591164"/>
              <a:gd name="connsiteX1060" fmla="*/ 1194619 w 1905000"/>
              <a:gd name="connsiteY1060" fmla="*/ 201561 h 591164"/>
              <a:gd name="connsiteX1061" fmla="*/ 1247467 w 1905000"/>
              <a:gd name="connsiteY1061" fmla="*/ 190500 h 591164"/>
              <a:gd name="connsiteX1062" fmla="*/ 1249925 w 1905000"/>
              <a:gd name="connsiteY1062" fmla="*/ 189271 h 591164"/>
              <a:gd name="connsiteX1063" fmla="*/ 1251154 w 1905000"/>
              <a:gd name="connsiteY1063" fmla="*/ 189271 h 591164"/>
              <a:gd name="connsiteX1064" fmla="*/ 1275735 w 1905000"/>
              <a:gd name="connsiteY1064" fmla="*/ 184355 h 591164"/>
              <a:gd name="connsiteX1065" fmla="*/ 1278193 w 1905000"/>
              <a:gd name="connsiteY1065" fmla="*/ 183126 h 591164"/>
              <a:gd name="connsiteX1066" fmla="*/ 1279422 w 1905000"/>
              <a:gd name="connsiteY1066" fmla="*/ 183126 h 591164"/>
              <a:gd name="connsiteX1067" fmla="*/ 1306461 w 1905000"/>
              <a:gd name="connsiteY1067" fmla="*/ 178210 h 591164"/>
              <a:gd name="connsiteX1068" fmla="*/ 1308919 w 1905000"/>
              <a:gd name="connsiteY1068" fmla="*/ 176981 h 591164"/>
              <a:gd name="connsiteX1069" fmla="*/ 1311377 w 1905000"/>
              <a:gd name="connsiteY1069" fmla="*/ 178210 h 591164"/>
              <a:gd name="connsiteX1070" fmla="*/ 1335957 w 1905000"/>
              <a:gd name="connsiteY1070" fmla="*/ 173294 h 591164"/>
              <a:gd name="connsiteX1071" fmla="*/ 1338415 w 1905000"/>
              <a:gd name="connsiteY1071" fmla="*/ 172065 h 591164"/>
              <a:gd name="connsiteX1072" fmla="*/ 1339644 w 1905000"/>
              <a:gd name="connsiteY1072" fmla="*/ 172065 h 591164"/>
              <a:gd name="connsiteX1073" fmla="*/ 1362996 w 1905000"/>
              <a:gd name="connsiteY1073" fmla="*/ 167148 h 591164"/>
              <a:gd name="connsiteX1074" fmla="*/ 1362996 w 1905000"/>
              <a:gd name="connsiteY1074" fmla="*/ 113071 h 591164"/>
              <a:gd name="connsiteX1075" fmla="*/ 1308919 w 1905000"/>
              <a:gd name="connsiteY1075" fmla="*/ 113071 h 591164"/>
              <a:gd name="connsiteX1076" fmla="*/ 1305232 w 1905000"/>
              <a:gd name="connsiteY1076" fmla="*/ 110613 h 591164"/>
              <a:gd name="connsiteX1077" fmla="*/ 1307690 w 1905000"/>
              <a:gd name="connsiteY1077" fmla="*/ 106926 h 591164"/>
              <a:gd name="connsiteX1078" fmla="*/ 1444112 w 1905000"/>
              <a:gd name="connsiteY1078" fmla="*/ 77429 h 591164"/>
              <a:gd name="connsiteX1079" fmla="*/ 1444112 w 1905000"/>
              <a:gd name="connsiteY1079" fmla="*/ 67597 h 591164"/>
              <a:gd name="connsiteX1080" fmla="*/ 1450257 w 1905000"/>
              <a:gd name="connsiteY1080" fmla="*/ 61452 h 591164"/>
              <a:gd name="connsiteX1081" fmla="*/ 1453944 w 1905000"/>
              <a:gd name="connsiteY1081" fmla="*/ 61452 h 591164"/>
              <a:gd name="connsiteX1082" fmla="*/ 1460090 w 1905000"/>
              <a:gd name="connsiteY1082" fmla="*/ 67597 h 591164"/>
              <a:gd name="connsiteX1083" fmla="*/ 1460090 w 1905000"/>
              <a:gd name="connsiteY1083" fmla="*/ 78658 h 591164"/>
              <a:gd name="connsiteX1084" fmla="*/ 1591596 w 1905000"/>
              <a:gd name="connsiteY1084" fmla="*/ 108155 h 591164"/>
              <a:gd name="connsiteX1085" fmla="*/ 1594054 w 1905000"/>
              <a:gd name="connsiteY1085" fmla="*/ 111842 h 591164"/>
              <a:gd name="connsiteX1086" fmla="*/ 1590367 w 1905000"/>
              <a:gd name="connsiteY1086" fmla="*/ 114300 h 591164"/>
              <a:gd name="connsiteX1087" fmla="*/ 1541206 w 1905000"/>
              <a:gd name="connsiteY1087" fmla="*/ 114300 h 591164"/>
              <a:gd name="connsiteX1088" fmla="*/ 1541206 w 1905000"/>
              <a:gd name="connsiteY1088" fmla="*/ 201561 h 591164"/>
              <a:gd name="connsiteX1089" fmla="*/ 1555954 w 1905000"/>
              <a:gd name="connsiteY1089" fmla="*/ 201561 h 591164"/>
              <a:gd name="connsiteX1090" fmla="*/ 1562099 w 1905000"/>
              <a:gd name="connsiteY1090" fmla="*/ 202790 h 591164"/>
              <a:gd name="connsiteX1091" fmla="*/ 1563328 w 1905000"/>
              <a:gd name="connsiteY1091" fmla="*/ 205248 h 591164"/>
              <a:gd name="connsiteX1092" fmla="*/ 1563328 w 1905000"/>
              <a:gd name="connsiteY1092" fmla="*/ 217539 h 591164"/>
              <a:gd name="connsiteX1093" fmla="*/ 1562099 w 1905000"/>
              <a:gd name="connsiteY1093" fmla="*/ 219997 h 591164"/>
              <a:gd name="connsiteX1094" fmla="*/ 1559641 w 1905000"/>
              <a:gd name="connsiteY1094" fmla="*/ 221226 h 591164"/>
              <a:gd name="connsiteX1095" fmla="*/ 1544893 w 1905000"/>
              <a:gd name="connsiteY1095" fmla="*/ 221226 h 591164"/>
              <a:gd name="connsiteX1096" fmla="*/ 1562099 w 1905000"/>
              <a:gd name="connsiteY1096" fmla="*/ 587477 h 591164"/>
              <a:gd name="connsiteX1097" fmla="*/ 1560870 w 1905000"/>
              <a:gd name="connsiteY1097" fmla="*/ 589935 h 591164"/>
              <a:gd name="connsiteX1098" fmla="*/ 1558412 w 1905000"/>
              <a:gd name="connsiteY1098" fmla="*/ 591164 h 591164"/>
              <a:gd name="connsiteX1099" fmla="*/ 299883 w 1905000"/>
              <a:gd name="connsiteY1099" fmla="*/ 591164 h 591164"/>
              <a:gd name="connsiteX1100" fmla="*/ 297425 w 1905000"/>
              <a:gd name="connsiteY1100" fmla="*/ 589935 h 591164"/>
              <a:gd name="connsiteX1101" fmla="*/ 296196 w 1905000"/>
              <a:gd name="connsiteY1101" fmla="*/ 587477 h 591164"/>
              <a:gd name="connsiteX1102" fmla="*/ 313402 w 1905000"/>
              <a:gd name="connsiteY1102" fmla="*/ 221226 h 591164"/>
              <a:gd name="connsiteX1103" fmla="*/ 296196 w 1905000"/>
              <a:gd name="connsiteY1103" fmla="*/ 221226 h 591164"/>
              <a:gd name="connsiteX1104" fmla="*/ 293738 w 1905000"/>
              <a:gd name="connsiteY1104" fmla="*/ 219997 h 591164"/>
              <a:gd name="connsiteX1105" fmla="*/ 292509 w 1905000"/>
              <a:gd name="connsiteY1105" fmla="*/ 217539 h 591164"/>
              <a:gd name="connsiteX1106" fmla="*/ 292509 w 1905000"/>
              <a:gd name="connsiteY1106" fmla="*/ 205248 h 591164"/>
              <a:gd name="connsiteX1107" fmla="*/ 293738 w 1905000"/>
              <a:gd name="connsiteY1107" fmla="*/ 202790 h 591164"/>
              <a:gd name="connsiteX1108" fmla="*/ 296196 w 1905000"/>
              <a:gd name="connsiteY1108" fmla="*/ 201561 h 591164"/>
              <a:gd name="connsiteX1109" fmla="*/ 313402 w 1905000"/>
              <a:gd name="connsiteY1109" fmla="*/ 201561 h 591164"/>
              <a:gd name="connsiteX1110" fmla="*/ 313402 w 1905000"/>
              <a:gd name="connsiteY1110" fmla="*/ 114300 h 591164"/>
              <a:gd name="connsiteX1111" fmla="*/ 261783 w 1905000"/>
              <a:gd name="connsiteY1111" fmla="*/ 114300 h 591164"/>
              <a:gd name="connsiteX1112" fmla="*/ 258096 w 1905000"/>
              <a:gd name="connsiteY1112" fmla="*/ 111842 h 591164"/>
              <a:gd name="connsiteX1113" fmla="*/ 260554 w 1905000"/>
              <a:gd name="connsiteY1113" fmla="*/ 108155 h 591164"/>
              <a:gd name="connsiteX1114" fmla="*/ 395748 w 1905000"/>
              <a:gd name="connsiteY1114" fmla="*/ 78658 h 591164"/>
              <a:gd name="connsiteX1115" fmla="*/ 395748 w 1905000"/>
              <a:gd name="connsiteY1115" fmla="*/ 67597 h 591164"/>
              <a:gd name="connsiteX1116" fmla="*/ 401893 w 1905000"/>
              <a:gd name="connsiteY1116" fmla="*/ 61452 h 591164"/>
              <a:gd name="connsiteX1117" fmla="*/ 405580 w 1905000"/>
              <a:gd name="connsiteY1117" fmla="*/ 61452 h 591164"/>
              <a:gd name="connsiteX1118" fmla="*/ 411725 w 1905000"/>
              <a:gd name="connsiteY1118" fmla="*/ 67597 h 591164"/>
              <a:gd name="connsiteX1119" fmla="*/ 411725 w 1905000"/>
              <a:gd name="connsiteY1119" fmla="*/ 78658 h 591164"/>
              <a:gd name="connsiteX1120" fmla="*/ 545690 w 1905000"/>
              <a:gd name="connsiteY1120" fmla="*/ 108155 h 591164"/>
              <a:gd name="connsiteX1121" fmla="*/ 548148 w 1905000"/>
              <a:gd name="connsiteY1121" fmla="*/ 111842 h 591164"/>
              <a:gd name="connsiteX1122" fmla="*/ 544461 w 1905000"/>
              <a:gd name="connsiteY1122" fmla="*/ 114300 h 591164"/>
              <a:gd name="connsiteX1123" fmla="*/ 494070 w 1905000"/>
              <a:gd name="connsiteY1123" fmla="*/ 114300 h 591164"/>
              <a:gd name="connsiteX1124" fmla="*/ 494070 w 1905000"/>
              <a:gd name="connsiteY1124" fmla="*/ 168377 h 591164"/>
              <a:gd name="connsiteX1125" fmla="*/ 543231 w 1905000"/>
              <a:gd name="connsiteY1125" fmla="*/ 178210 h 591164"/>
              <a:gd name="connsiteX1126" fmla="*/ 544461 w 1905000"/>
              <a:gd name="connsiteY1126" fmla="*/ 178210 h 591164"/>
              <a:gd name="connsiteX1127" fmla="*/ 546919 w 1905000"/>
              <a:gd name="connsiteY1127" fmla="*/ 179439 h 591164"/>
              <a:gd name="connsiteX1128" fmla="*/ 603454 w 1905000"/>
              <a:gd name="connsiteY1128" fmla="*/ 190500 h 591164"/>
              <a:gd name="connsiteX1129" fmla="*/ 604683 w 1905000"/>
              <a:gd name="connsiteY1129" fmla="*/ 190500 h 591164"/>
              <a:gd name="connsiteX1130" fmla="*/ 744793 w 1905000"/>
              <a:gd name="connsiteY1130" fmla="*/ 217539 h 591164"/>
              <a:gd name="connsiteX1131" fmla="*/ 744793 w 1905000"/>
              <a:gd name="connsiteY1131" fmla="*/ 148713 h 591164"/>
              <a:gd name="connsiteX1132" fmla="*/ 680883 w 1905000"/>
              <a:gd name="connsiteY1132" fmla="*/ 148713 h 591164"/>
              <a:gd name="connsiteX1133" fmla="*/ 677196 w 1905000"/>
              <a:gd name="connsiteY1133" fmla="*/ 146255 h 591164"/>
              <a:gd name="connsiteX1134" fmla="*/ 679654 w 1905000"/>
              <a:gd name="connsiteY1134" fmla="*/ 142568 h 591164"/>
              <a:gd name="connsiteX1135" fmla="*/ 795183 w 1905000"/>
              <a:gd name="connsiteY1135" fmla="*/ 113071 h 591164"/>
              <a:gd name="connsiteX1136" fmla="*/ 795183 w 1905000"/>
              <a:gd name="connsiteY1136" fmla="*/ 74971 h 591164"/>
              <a:gd name="connsiteX1137" fmla="*/ 731273 w 1905000"/>
              <a:gd name="connsiteY1137" fmla="*/ 74971 h 591164"/>
              <a:gd name="connsiteX1138" fmla="*/ 727586 w 1905000"/>
              <a:gd name="connsiteY1138" fmla="*/ 72513 h 591164"/>
              <a:gd name="connsiteX1139" fmla="*/ 730044 w 1905000"/>
              <a:gd name="connsiteY1139" fmla="*/ 68826 h 591164"/>
              <a:gd name="connsiteX1140" fmla="*/ 919315 w 1905000"/>
              <a:gd name="connsiteY1140" fmla="*/ 13519 h 591164"/>
              <a:gd name="connsiteX1141" fmla="*/ 919315 w 1905000"/>
              <a:gd name="connsiteY1141" fmla="*/ 6145 h 591164"/>
              <a:gd name="connsiteX1142" fmla="*/ 925461 w 1905000"/>
              <a:gd name="connsiteY1142" fmla="*/ 0 h 59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Lst>
            <a:rect l="l" t="t" r="r" b="b"/>
            <a:pathLst>
              <a:path w="1905000" h="591164">
                <a:moveTo>
                  <a:pt x="1117190" y="527255"/>
                </a:moveTo>
                <a:lnTo>
                  <a:pt x="1117190" y="582561"/>
                </a:lnTo>
                <a:lnTo>
                  <a:pt x="1342102" y="582561"/>
                </a:lnTo>
                <a:lnTo>
                  <a:pt x="1344561" y="527255"/>
                </a:lnTo>
                <a:close/>
                <a:moveTo>
                  <a:pt x="506360" y="527255"/>
                </a:moveTo>
                <a:lnTo>
                  <a:pt x="508819" y="582561"/>
                </a:lnTo>
                <a:lnTo>
                  <a:pt x="732502" y="582561"/>
                </a:lnTo>
                <a:lnTo>
                  <a:pt x="732502" y="527255"/>
                </a:lnTo>
                <a:close/>
                <a:moveTo>
                  <a:pt x="1117190" y="507590"/>
                </a:moveTo>
                <a:lnTo>
                  <a:pt x="1117190" y="521110"/>
                </a:lnTo>
                <a:lnTo>
                  <a:pt x="1349477" y="521110"/>
                </a:lnTo>
                <a:lnTo>
                  <a:pt x="1349477" y="507590"/>
                </a:lnTo>
                <a:lnTo>
                  <a:pt x="1321209" y="507590"/>
                </a:lnTo>
                <a:lnTo>
                  <a:pt x="1321209" y="512506"/>
                </a:lnTo>
                <a:cubicBezTo>
                  <a:pt x="1321209" y="514965"/>
                  <a:pt x="1319980" y="516194"/>
                  <a:pt x="1317522" y="516194"/>
                </a:cubicBezTo>
                <a:cubicBezTo>
                  <a:pt x="1315064" y="516194"/>
                  <a:pt x="1313835" y="514965"/>
                  <a:pt x="1313835" y="512506"/>
                </a:cubicBezTo>
                <a:lnTo>
                  <a:pt x="1313835" y="507590"/>
                </a:lnTo>
                <a:lnTo>
                  <a:pt x="1278193" y="507590"/>
                </a:lnTo>
                <a:lnTo>
                  <a:pt x="1278193" y="512506"/>
                </a:lnTo>
                <a:cubicBezTo>
                  <a:pt x="1278193" y="514965"/>
                  <a:pt x="1276964" y="516194"/>
                  <a:pt x="1274506" y="516194"/>
                </a:cubicBezTo>
                <a:cubicBezTo>
                  <a:pt x="1272048" y="516194"/>
                  <a:pt x="1270819" y="514965"/>
                  <a:pt x="1270819" y="512506"/>
                </a:cubicBezTo>
                <a:lnTo>
                  <a:pt x="1270819" y="507590"/>
                </a:lnTo>
                <a:lnTo>
                  <a:pt x="1235177" y="507590"/>
                </a:lnTo>
                <a:lnTo>
                  <a:pt x="1235177" y="512506"/>
                </a:lnTo>
                <a:cubicBezTo>
                  <a:pt x="1235177" y="514965"/>
                  <a:pt x="1233948" y="516194"/>
                  <a:pt x="1231490" y="516194"/>
                </a:cubicBezTo>
                <a:cubicBezTo>
                  <a:pt x="1229031" y="516194"/>
                  <a:pt x="1227802" y="514965"/>
                  <a:pt x="1227802" y="512506"/>
                </a:cubicBezTo>
                <a:lnTo>
                  <a:pt x="1227802" y="507590"/>
                </a:lnTo>
                <a:lnTo>
                  <a:pt x="1190932" y="507590"/>
                </a:lnTo>
                <a:lnTo>
                  <a:pt x="1190932" y="512506"/>
                </a:lnTo>
                <a:cubicBezTo>
                  <a:pt x="1190932" y="514965"/>
                  <a:pt x="1189702" y="516194"/>
                  <a:pt x="1187244" y="516194"/>
                </a:cubicBezTo>
                <a:cubicBezTo>
                  <a:pt x="1184786" y="516194"/>
                  <a:pt x="1183557" y="514965"/>
                  <a:pt x="1183557" y="512506"/>
                </a:cubicBezTo>
                <a:lnTo>
                  <a:pt x="1183557" y="507590"/>
                </a:lnTo>
                <a:lnTo>
                  <a:pt x="1147915" y="507590"/>
                </a:lnTo>
                <a:lnTo>
                  <a:pt x="1147915" y="512506"/>
                </a:lnTo>
                <a:cubicBezTo>
                  <a:pt x="1147915" y="514965"/>
                  <a:pt x="1146686" y="516194"/>
                  <a:pt x="1144228" y="516194"/>
                </a:cubicBezTo>
                <a:cubicBezTo>
                  <a:pt x="1141770" y="516194"/>
                  <a:pt x="1140541" y="514965"/>
                  <a:pt x="1140541" y="512506"/>
                </a:cubicBezTo>
                <a:lnTo>
                  <a:pt x="1140541" y="507590"/>
                </a:lnTo>
                <a:close/>
                <a:moveTo>
                  <a:pt x="506360" y="507590"/>
                </a:moveTo>
                <a:lnTo>
                  <a:pt x="506360" y="521110"/>
                </a:lnTo>
                <a:lnTo>
                  <a:pt x="733731" y="521110"/>
                </a:lnTo>
                <a:lnTo>
                  <a:pt x="733731" y="507590"/>
                </a:lnTo>
                <a:lnTo>
                  <a:pt x="707922" y="507590"/>
                </a:lnTo>
                <a:lnTo>
                  <a:pt x="707922" y="512506"/>
                </a:lnTo>
                <a:cubicBezTo>
                  <a:pt x="707922" y="514965"/>
                  <a:pt x="706693" y="516194"/>
                  <a:pt x="704235" y="516194"/>
                </a:cubicBezTo>
                <a:cubicBezTo>
                  <a:pt x="701777" y="516194"/>
                  <a:pt x="700548" y="514965"/>
                  <a:pt x="700548" y="512506"/>
                </a:cubicBezTo>
                <a:lnTo>
                  <a:pt x="700548" y="507590"/>
                </a:lnTo>
                <a:lnTo>
                  <a:pt x="668593" y="507590"/>
                </a:lnTo>
                <a:lnTo>
                  <a:pt x="668593" y="512506"/>
                </a:lnTo>
                <a:cubicBezTo>
                  <a:pt x="668593" y="514965"/>
                  <a:pt x="667364" y="516194"/>
                  <a:pt x="664906" y="516194"/>
                </a:cubicBezTo>
                <a:cubicBezTo>
                  <a:pt x="662448" y="516194"/>
                  <a:pt x="661219" y="514965"/>
                  <a:pt x="661219" y="512506"/>
                </a:cubicBezTo>
                <a:lnTo>
                  <a:pt x="661219" y="507590"/>
                </a:lnTo>
                <a:lnTo>
                  <a:pt x="625577" y="507590"/>
                </a:lnTo>
                <a:lnTo>
                  <a:pt x="625577" y="512506"/>
                </a:lnTo>
                <a:cubicBezTo>
                  <a:pt x="625577" y="514965"/>
                  <a:pt x="624348" y="516194"/>
                  <a:pt x="621890" y="516194"/>
                </a:cubicBezTo>
                <a:cubicBezTo>
                  <a:pt x="619431" y="516194"/>
                  <a:pt x="618202" y="514965"/>
                  <a:pt x="618202" y="512506"/>
                </a:cubicBezTo>
                <a:lnTo>
                  <a:pt x="618202" y="507590"/>
                </a:lnTo>
                <a:lnTo>
                  <a:pt x="581332" y="507590"/>
                </a:lnTo>
                <a:lnTo>
                  <a:pt x="581332" y="512506"/>
                </a:lnTo>
                <a:cubicBezTo>
                  <a:pt x="581332" y="514965"/>
                  <a:pt x="580102" y="516194"/>
                  <a:pt x="577644" y="516194"/>
                </a:cubicBezTo>
                <a:cubicBezTo>
                  <a:pt x="575186" y="516194"/>
                  <a:pt x="573957" y="514965"/>
                  <a:pt x="573957" y="512506"/>
                </a:cubicBezTo>
                <a:lnTo>
                  <a:pt x="573957" y="507590"/>
                </a:lnTo>
                <a:lnTo>
                  <a:pt x="538315" y="507590"/>
                </a:lnTo>
                <a:lnTo>
                  <a:pt x="538315" y="512506"/>
                </a:lnTo>
                <a:cubicBezTo>
                  <a:pt x="538315" y="514965"/>
                  <a:pt x="537086" y="516194"/>
                  <a:pt x="534628" y="516194"/>
                </a:cubicBezTo>
                <a:cubicBezTo>
                  <a:pt x="532170" y="516194"/>
                  <a:pt x="530941" y="514965"/>
                  <a:pt x="530941" y="512506"/>
                </a:cubicBezTo>
                <a:lnTo>
                  <a:pt x="530941" y="507590"/>
                </a:lnTo>
                <a:close/>
                <a:moveTo>
                  <a:pt x="1876732" y="492842"/>
                </a:moveTo>
                <a:cubicBezTo>
                  <a:pt x="1873045" y="492842"/>
                  <a:pt x="1870587" y="495300"/>
                  <a:pt x="1870587" y="498987"/>
                </a:cubicBezTo>
                <a:cubicBezTo>
                  <a:pt x="1870587" y="502675"/>
                  <a:pt x="1873045" y="505133"/>
                  <a:pt x="1876732" y="505133"/>
                </a:cubicBezTo>
                <a:lnTo>
                  <a:pt x="1893939" y="505133"/>
                </a:lnTo>
                <a:cubicBezTo>
                  <a:pt x="1897626" y="505133"/>
                  <a:pt x="1900084" y="502675"/>
                  <a:pt x="1900084" y="498987"/>
                </a:cubicBezTo>
                <a:cubicBezTo>
                  <a:pt x="1900084" y="495300"/>
                  <a:pt x="1897626" y="492842"/>
                  <a:pt x="1893939" y="492842"/>
                </a:cubicBezTo>
                <a:close/>
                <a:moveTo>
                  <a:pt x="1876732" y="487926"/>
                </a:moveTo>
                <a:lnTo>
                  <a:pt x="1893939" y="487926"/>
                </a:lnTo>
                <a:cubicBezTo>
                  <a:pt x="1900084" y="487926"/>
                  <a:pt x="1905000" y="492842"/>
                  <a:pt x="1905000" y="498987"/>
                </a:cubicBezTo>
                <a:cubicBezTo>
                  <a:pt x="1905000" y="505133"/>
                  <a:pt x="1900084" y="510049"/>
                  <a:pt x="1893939" y="510049"/>
                </a:cubicBezTo>
                <a:lnTo>
                  <a:pt x="1876732" y="510049"/>
                </a:lnTo>
                <a:cubicBezTo>
                  <a:pt x="1870587" y="510049"/>
                  <a:pt x="1865671" y="505133"/>
                  <a:pt x="1865671" y="498987"/>
                </a:cubicBezTo>
                <a:cubicBezTo>
                  <a:pt x="1865671" y="492842"/>
                  <a:pt x="1870587" y="487926"/>
                  <a:pt x="1876732" y="487926"/>
                </a:cubicBezTo>
                <a:close/>
                <a:moveTo>
                  <a:pt x="1104899" y="475635"/>
                </a:moveTo>
                <a:lnTo>
                  <a:pt x="1104899" y="583790"/>
                </a:lnTo>
                <a:lnTo>
                  <a:pt x="1109815" y="583790"/>
                </a:lnTo>
                <a:lnTo>
                  <a:pt x="1109815" y="475635"/>
                </a:lnTo>
                <a:close/>
                <a:moveTo>
                  <a:pt x="1026241" y="475635"/>
                </a:moveTo>
                <a:lnTo>
                  <a:pt x="1026241" y="583790"/>
                </a:lnTo>
                <a:lnTo>
                  <a:pt x="1098754" y="583790"/>
                </a:lnTo>
                <a:lnTo>
                  <a:pt x="1098754" y="475635"/>
                </a:lnTo>
                <a:close/>
                <a:moveTo>
                  <a:pt x="750938" y="475635"/>
                </a:moveTo>
                <a:lnTo>
                  <a:pt x="750938" y="583790"/>
                </a:lnTo>
                <a:lnTo>
                  <a:pt x="823451" y="583790"/>
                </a:lnTo>
                <a:lnTo>
                  <a:pt x="823451" y="475635"/>
                </a:lnTo>
                <a:close/>
                <a:moveTo>
                  <a:pt x="739877" y="475635"/>
                </a:moveTo>
                <a:lnTo>
                  <a:pt x="739877" y="503903"/>
                </a:lnTo>
                <a:lnTo>
                  <a:pt x="739877" y="583790"/>
                </a:lnTo>
                <a:lnTo>
                  <a:pt x="744793" y="583790"/>
                </a:lnTo>
                <a:lnTo>
                  <a:pt x="744793" y="475635"/>
                </a:lnTo>
                <a:close/>
                <a:moveTo>
                  <a:pt x="1653048" y="460887"/>
                </a:moveTo>
                <a:cubicBezTo>
                  <a:pt x="1649361" y="460887"/>
                  <a:pt x="1646903" y="463345"/>
                  <a:pt x="1646903" y="467033"/>
                </a:cubicBezTo>
                <a:cubicBezTo>
                  <a:pt x="1646903" y="470720"/>
                  <a:pt x="1649361" y="473178"/>
                  <a:pt x="1653048" y="473178"/>
                </a:cubicBezTo>
                <a:lnTo>
                  <a:pt x="1682545" y="473178"/>
                </a:lnTo>
                <a:lnTo>
                  <a:pt x="1683774" y="474407"/>
                </a:lnTo>
                <a:cubicBezTo>
                  <a:pt x="1683774" y="474407"/>
                  <a:pt x="1687461" y="479323"/>
                  <a:pt x="1687461" y="484239"/>
                </a:cubicBezTo>
                <a:cubicBezTo>
                  <a:pt x="1687461" y="489155"/>
                  <a:pt x="1683774" y="492842"/>
                  <a:pt x="1683774" y="492842"/>
                </a:cubicBezTo>
                <a:lnTo>
                  <a:pt x="1682545" y="494071"/>
                </a:lnTo>
                <a:lnTo>
                  <a:pt x="1590368" y="494071"/>
                </a:lnTo>
                <a:cubicBezTo>
                  <a:pt x="1586681" y="494071"/>
                  <a:pt x="1584223" y="496529"/>
                  <a:pt x="1584223" y="500217"/>
                </a:cubicBezTo>
                <a:cubicBezTo>
                  <a:pt x="1584223" y="503904"/>
                  <a:pt x="1586681" y="506362"/>
                  <a:pt x="1590368" y="506362"/>
                </a:cubicBezTo>
                <a:lnTo>
                  <a:pt x="1834945" y="506362"/>
                </a:lnTo>
                <a:cubicBezTo>
                  <a:pt x="1838632" y="506362"/>
                  <a:pt x="1841090" y="503904"/>
                  <a:pt x="1841090" y="500217"/>
                </a:cubicBezTo>
                <a:cubicBezTo>
                  <a:pt x="1841090" y="496529"/>
                  <a:pt x="1838632" y="494071"/>
                  <a:pt x="1834945" y="494071"/>
                </a:cubicBezTo>
                <a:lnTo>
                  <a:pt x="1761203" y="494071"/>
                </a:lnTo>
                <a:lnTo>
                  <a:pt x="1759974" y="492842"/>
                </a:lnTo>
                <a:cubicBezTo>
                  <a:pt x="1759974" y="492842"/>
                  <a:pt x="1756287" y="489155"/>
                  <a:pt x="1756287" y="484239"/>
                </a:cubicBezTo>
                <a:cubicBezTo>
                  <a:pt x="1756287" y="478094"/>
                  <a:pt x="1759974" y="474407"/>
                  <a:pt x="1759974" y="474407"/>
                </a:cubicBezTo>
                <a:lnTo>
                  <a:pt x="1761203" y="473178"/>
                </a:lnTo>
                <a:lnTo>
                  <a:pt x="1788242" y="473178"/>
                </a:lnTo>
                <a:cubicBezTo>
                  <a:pt x="1791929" y="473178"/>
                  <a:pt x="1794387" y="470720"/>
                  <a:pt x="1794387" y="467033"/>
                </a:cubicBezTo>
                <a:cubicBezTo>
                  <a:pt x="1794387" y="463345"/>
                  <a:pt x="1791929" y="460887"/>
                  <a:pt x="1788242" y="460887"/>
                </a:cubicBezTo>
                <a:close/>
                <a:moveTo>
                  <a:pt x="1651819" y="458429"/>
                </a:moveTo>
                <a:lnTo>
                  <a:pt x="1787013" y="458429"/>
                </a:lnTo>
                <a:cubicBezTo>
                  <a:pt x="1793158" y="458429"/>
                  <a:pt x="1798074" y="463345"/>
                  <a:pt x="1798074" y="469491"/>
                </a:cubicBezTo>
                <a:cubicBezTo>
                  <a:pt x="1798074" y="475636"/>
                  <a:pt x="1793158" y="480552"/>
                  <a:pt x="1787013" y="480552"/>
                </a:cubicBezTo>
                <a:lnTo>
                  <a:pt x="1763661" y="480552"/>
                </a:lnTo>
                <a:cubicBezTo>
                  <a:pt x="1762432" y="481781"/>
                  <a:pt x="1761203" y="484239"/>
                  <a:pt x="1761203" y="485468"/>
                </a:cubicBezTo>
                <a:cubicBezTo>
                  <a:pt x="1761203" y="486697"/>
                  <a:pt x="1762432" y="489155"/>
                  <a:pt x="1763661" y="490384"/>
                </a:cubicBezTo>
                <a:lnTo>
                  <a:pt x="1834945" y="490384"/>
                </a:lnTo>
                <a:cubicBezTo>
                  <a:pt x="1841090" y="490384"/>
                  <a:pt x="1846007" y="495300"/>
                  <a:pt x="1844777" y="501446"/>
                </a:cubicBezTo>
                <a:cubicBezTo>
                  <a:pt x="1844777" y="507591"/>
                  <a:pt x="1839861" y="512507"/>
                  <a:pt x="1833716" y="512507"/>
                </a:cubicBezTo>
                <a:lnTo>
                  <a:pt x="1589139" y="512507"/>
                </a:lnTo>
                <a:cubicBezTo>
                  <a:pt x="1582994" y="512507"/>
                  <a:pt x="1578077" y="507591"/>
                  <a:pt x="1578077" y="501446"/>
                </a:cubicBezTo>
                <a:cubicBezTo>
                  <a:pt x="1578077" y="495300"/>
                  <a:pt x="1582994" y="490384"/>
                  <a:pt x="1589139" y="490384"/>
                </a:cubicBezTo>
                <a:lnTo>
                  <a:pt x="1678858" y="490384"/>
                </a:lnTo>
                <a:cubicBezTo>
                  <a:pt x="1680087" y="489155"/>
                  <a:pt x="1681316" y="486697"/>
                  <a:pt x="1681316" y="485468"/>
                </a:cubicBezTo>
                <a:cubicBezTo>
                  <a:pt x="1681316" y="484239"/>
                  <a:pt x="1680087" y="481781"/>
                  <a:pt x="1678858" y="480552"/>
                </a:cubicBezTo>
                <a:lnTo>
                  <a:pt x="1651819" y="480552"/>
                </a:lnTo>
                <a:cubicBezTo>
                  <a:pt x="1645674" y="480552"/>
                  <a:pt x="1640758" y="475636"/>
                  <a:pt x="1640758" y="469491"/>
                </a:cubicBezTo>
                <a:cubicBezTo>
                  <a:pt x="1640758" y="463345"/>
                  <a:pt x="1645674" y="458429"/>
                  <a:pt x="1651819" y="458429"/>
                </a:cubicBezTo>
                <a:close/>
                <a:moveTo>
                  <a:pt x="980767" y="455971"/>
                </a:moveTo>
                <a:lnTo>
                  <a:pt x="980767" y="583790"/>
                </a:lnTo>
                <a:lnTo>
                  <a:pt x="1018867" y="583790"/>
                </a:lnTo>
                <a:lnTo>
                  <a:pt x="1018867" y="455971"/>
                </a:lnTo>
                <a:close/>
                <a:moveTo>
                  <a:pt x="969706" y="455971"/>
                </a:moveTo>
                <a:lnTo>
                  <a:pt x="969706" y="583790"/>
                </a:lnTo>
                <a:lnTo>
                  <a:pt x="973393" y="583790"/>
                </a:lnTo>
                <a:lnTo>
                  <a:pt x="973393" y="455971"/>
                </a:lnTo>
                <a:close/>
                <a:moveTo>
                  <a:pt x="882444" y="455971"/>
                </a:moveTo>
                <a:lnTo>
                  <a:pt x="882444" y="583790"/>
                </a:lnTo>
                <a:lnTo>
                  <a:pt x="963561" y="583790"/>
                </a:lnTo>
                <a:lnTo>
                  <a:pt x="963561" y="455971"/>
                </a:lnTo>
                <a:close/>
                <a:moveTo>
                  <a:pt x="872612" y="455971"/>
                </a:moveTo>
                <a:lnTo>
                  <a:pt x="872612" y="583790"/>
                </a:lnTo>
                <a:lnTo>
                  <a:pt x="876299" y="583790"/>
                </a:lnTo>
                <a:lnTo>
                  <a:pt x="876299" y="455971"/>
                </a:lnTo>
                <a:close/>
                <a:moveTo>
                  <a:pt x="841886" y="455971"/>
                </a:moveTo>
                <a:lnTo>
                  <a:pt x="841886" y="583790"/>
                </a:lnTo>
                <a:lnTo>
                  <a:pt x="865238" y="583790"/>
                </a:lnTo>
                <a:lnTo>
                  <a:pt x="865238" y="455971"/>
                </a:lnTo>
                <a:close/>
                <a:moveTo>
                  <a:pt x="830825" y="455971"/>
                </a:moveTo>
                <a:lnTo>
                  <a:pt x="830825" y="583790"/>
                </a:lnTo>
                <a:lnTo>
                  <a:pt x="835741" y="583790"/>
                </a:lnTo>
                <a:lnTo>
                  <a:pt x="835741" y="455971"/>
                </a:lnTo>
                <a:close/>
                <a:moveTo>
                  <a:pt x="1042219" y="446139"/>
                </a:moveTo>
                <a:lnTo>
                  <a:pt x="1049593" y="449826"/>
                </a:lnTo>
                <a:cubicBezTo>
                  <a:pt x="1050822" y="451055"/>
                  <a:pt x="1050822" y="452284"/>
                  <a:pt x="1050822" y="453513"/>
                </a:cubicBezTo>
                <a:cubicBezTo>
                  <a:pt x="1049593" y="454742"/>
                  <a:pt x="1048364" y="455971"/>
                  <a:pt x="1047135" y="455971"/>
                </a:cubicBezTo>
                <a:lnTo>
                  <a:pt x="1026241" y="455971"/>
                </a:lnTo>
                <a:lnTo>
                  <a:pt x="1026241" y="469490"/>
                </a:lnTo>
                <a:lnTo>
                  <a:pt x="1157748" y="469490"/>
                </a:lnTo>
                <a:lnTo>
                  <a:pt x="1072944" y="446139"/>
                </a:lnTo>
                <a:close/>
                <a:moveTo>
                  <a:pt x="776748" y="446139"/>
                </a:moveTo>
                <a:lnTo>
                  <a:pt x="690715" y="469490"/>
                </a:lnTo>
                <a:lnTo>
                  <a:pt x="823451" y="469490"/>
                </a:lnTo>
                <a:lnTo>
                  <a:pt x="823451" y="454742"/>
                </a:lnTo>
                <a:lnTo>
                  <a:pt x="801328" y="454742"/>
                </a:lnTo>
                <a:cubicBezTo>
                  <a:pt x="798870" y="454742"/>
                  <a:pt x="797641" y="453513"/>
                  <a:pt x="797641" y="452284"/>
                </a:cubicBezTo>
                <a:cubicBezTo>
                  <a:pt x="796412" y="451055"/>
                  <a:pt x="797641" y="449826"/>
                  <a:pt x="798870" y="448597"/>
                </a:cubicBezTo>
                <a:lnTo>
                  <a:pt x="807473" y="446139"/>
                </a:lnTo>
                <a:close/>
                <a:moveTo>
                  <a:pt x="501444" y="409268"/>
                </a:moveTo>
                <a:lnTo>
                  <a:pt x="505131" y="501445"/>
                </a:lnTo>
                <a:lnTo>
                  <a:pt x="732502" y="501445"/>
                </a:lnTo>
                <a:lnTo>
                  <a:pt x="732502" y="475635"/>
                </a:lnTo>
                <a:lnTo>
                  <a:pt x="666135" y="475635"/>
                </a:lnTo>
                <a:cubicBezTo>
                  <a:pt x="663677" y="475635"/>
                  <a:pt x="662448" y="474406"/>
                  <a:pt x="662448" y="473177"/>
                </a:cubicBezTo>
                <a:cubicBezTo>
                  <a:pt x="662448" y="471948"/>
                  <a:pt x="663677" y="469490"/>
                  <a:pt x="664906" y="469490"/>
                </a:cubicBezTo>
                <a:lnTo>
                  <a:pt x="770602" y="439994"/>
                </a:lnTo>
                <a:cubicBezTo>
                  <a:pt x="711609" y="433848"/>
                  <a:pt x="530941" y="412955"/>
                  <a:pt x="501444" y="409268"/>
                </a:cubicBezTo>
                <a:close/>
                <a:moveTo>
                  <a:pt x="1350706" y="408039"/>
                </a:moveTo>
                <a:cubicBezTo>
                  <a:pt x="1319980" y="411726"/>
                  <a:pt x="1133167" y="433848"/>
                  <a:pt x="1077861" y="439994"/>
                </a:cubicBezTo>
                <a:lnTo>
                  <a:pt x="1183557" y="469490"/>
                </a:lnTo>
                <a:cubicBezTo>
                  <a:pt x="1184786" y="469490"/>
                  <a:pt x="1186015" y="471948"/>
                  <a:pt x="1186015" y="473177"/>
                </a:cubicBezTo>
                <a:cubicBezTo>
                  <a:pt x="1186015" y="474406"/>
                  <a:pt x="1183557" y="475635"/>
                  <a:pt x="1182328" y="475635"/>
                </a:cubicBezTo>
                <a:lnTo>
                  <a:pt x="1117190" y="475635"/>
                </a:lnTo>
                <a:lnTo>
                  <a:pt x="1117190" y="501445"/>
                </a:lnTo>
                <a:lnTo>
                  <a:pt x="1345790" y="501445"/>
                </a:lnTo>
                <a:close/>
                <a:moveTo>
                  <a:pt x="918086" y="393290"/>
                </a:moveTo>
                <a:lnTo>
                  <a:pt x="813619" y="448597"/>
                </a:lnTo>
                <a:lnTo>
                  <a:pt x="1032386" y="448597"/>
                </a:lnTo>
                <a:lnTo>
                  <a:pt x="927919" y="393290"/>
                </a:lnTo>
                <a:close/>
                <a:moveTo>
                  <a:pt x="940209" y="392061"/>
                </a:moveTo>
                <a:lnTo>
                  <a:pt x="1032386" y="438765"/>
                </a:lnTo>
                <a:lnTo>
                  <a:pt x="1071715" y="438765"/>
                </a:lnTo>
                <a:lnTo>
                  <a:pt x="1064341" y="392061"/>
                </a:lnTo>
                <a:lnTo>
                  <a:pt x="1058196" y="392061"/>
                </a:lnTo>
                <a:lnTo>
                  <a:pt x="1058196" y="420329"/>
                </a:lnTo>
                <a:cubicBezTo>
                  <a:pt x="1058196" y="422787"/>
                  <a:pt x="1056967" y="424016"/>
                  <a:pt x="1054509" y="424016"/>
                </a:cubicBezTo>
                <a:cubicBezTo>
                  <a:pt x="1052051" y="424016"/>
                  <a:pt x="1050822" y="422787"/>
                  <a:pt x="1050822" y="420329"/>
                </a:cubicBezTo>
                <a:lnTo>
                  <a:pt x="1050822" y="392061"/>
                </a:lnTo>
                <a:lnTo>
                  <a:pt x="1033615" y="392061"/>
                </a:lnTo>
                <a:lnTo>
                  <a:pt x="1033615" y="420329"/>
                </a:lnTo>
                <a:cubicBezTo>
                  <a:pt x="1033615" y="422787"/>
                  <a:pt x="1032386" y="424016"/>
                  <a:pt x="1029928" y="424016"/>
                </a:cubicBezTo>
                <a:cubicBezTo>
                  <a:pt x="1027470" y="424016"/>
                  <a:pt x="1026241" y="422787"/>
                  <a:pt x="1026241" y="420329"/>
                </a:cubicBezTo>
                <a:lnTo>
                  <a:pt x="1026241" y="392061"/>
                </a:lnTo>
                <a:lnTo>
                  <a:pt x="1011493" y="392061"/>
                </a:lnTo>
                <a:lnTo>
                  <a:pt x="1011493" y="420329"/>
                </a:lnTo>
                <a:cubicBezTo>
                  <a:pt x="1011493" y="422787"/>
                  <a:pt x="1010264" y="424016"/>
                  <a:pt x="1007806" y="424016"/>
                </a:cubicBezTo>
                <a:cubicBezTo>
                  <a:pt x="1005348" y="424016"/>
                  <a:pt x="1004119" y="422787"/>
                  <a:pt x="1004119" y="420329"/>
                </a:cubicBezTo>
                <a:lnTo>
                  <a:pt x="1004119" y="392061"/>
                </a:lnTo>
                <a:close/>
                <a:moveTo>
                  <a:pt x="787809" y="392061"/>
                </a:moveTo>
                <a:lnTo>
                  <a:pt x="781664" y="438765"/>
                </a:lnTo>
                <a:lnTo>
                  <a:pt x="818535" y="438765"/>
                </a:lnTo>
                <a:lnTo>
                  <a:pt x="818535" y="439994"/>
                </a:lnTo>
                <a:lnTo>
                  <a:pt x="909483" y="392061"/>
                </a:lnTo>
                <a:lnTo>
                  <a:pt x="848031" y="392061"/>
                </a:lnTo>
                <a:lnTo>
                  <a:pt x="848031" y="420329"/>
                </a:lnTo>
                <a:cubicBezTo>
                  <a:pt x="848031" y="422787"/>
                  <a:pt x="846802" y="424016"/>
                  <a:pt x="844344" y="424016"/>
                </a:cubicBezTo>
                <a:cubicBezTo>
                  <a:pt x="841886" y="424016"/>
                  <a:pt x="840657" y="422787"/>
                  <a:pt x="840657" y="420329"/>
                </a:cubicBezTo>
                <a:lnTo>
                  <a:pt x="840657" y="392061"/>
                </a:lnTo>
                <a:lnTo>
                  <a:pt x="823451" y="392061"/>
                </a:lnTo>
                <a:lnTo>
                  <a:pt x="823451" y="420329"/>
                </a:lnTo>
                <a:cubicBezTo>
                  <a:pt x="823451" y="422787"/>
                  <a:pt x="822222" y="424016"/>
                  <a:pt x="819764" y="424016"/>
                </a:cubicBezTo>
                <a:cubicBezTo>
                  <a:pt x="817306" y="424016"/>
                  <a:pt x="816077" y="422787"/>
                  <a:pt x="816077" y="420329"/>
                </a:cubicBezTo>
                <a:lnTo>
                  <a:pt x="816077" y="392061"/>
                </a:lnTo>
                <a:lnTo>
                  <a:pt x="801328" y="392061"/>
                </a:lnTo>
                <a:lnTo>
                  <a:pt x="801328" y="420329"/>
                </a:lnTo>
                <a:cubicBezTo>
                  <a:pt x="801328" y="422787"/>
                  <a:pt x="800099" y="424016"/>
                  <a:pt x="797641" y="424016"/>
                </a:cubicBezTo>
                <a:cubicBezTo>
                  <a:pt x="795183" y="424016"/>
                  <a:pt x="793954" y="422787"/>
                  <a:pt x="793954" y="420329"/>
                </a:cubicBezTo>
                <a:lnTo>
                  <a:pt x="793954" y="392061"/>
                </a:lnTo>
                <a:close/>
                <a:moveTo>
                  <a:pt x="921773" y="372397"/>
                </a:moveTo>
                <a:lnTo>
                  <a:pt x="921773" y="384687"/>
                </a:lnTo>
                <a:lnTo>
                  <a:pt x="926690" y="384687"/>
                </a:lnTo>
                <a:lnTo>
                  <a:pt x="926690" y="372397"/>
                </a:lnTo>
                <a:close/>
                <a:moveTo>
                  <a:pt x="1055738" y="371168"/>
                </a:moveTo>
                <a:lnTo>
                  <a:pt x="1055738" y="384687"/>
                </a:lnTo>
                <a:lnTo>
                  <a:pt x="1060654" y="384687"/>
                </a:lnTo>
                <a:lnTo>
                  <a:pt x="1060654" y="371168"/>
                </a:lnTo>
                <a:close/>
                <a:moveTo>
                  <a:pt x="789038" y="371168"/>
                </a:moveTo>
                <a:lnTo>
                  <a:pt x="789038" y="384687"/>
                </a:lnTo>
                <a:lnTo>
                  <a:pt x="793954" y="384687"/>
                </a:lnTo>
                <a:lnTo>
                  <a:pt x="793954" y="371168"/>
                </a:lnTo>
                <a:close/>
                <a:moveTo>
                  <a:pt x="1353164" y="355190"/>
                </a:moveTo>
                <a:cubicBezTo>
                  <a:pt x="1329812" y="357648"/>
                  <a:pt x="1226573" y="369939"/>
                  <a:pt x="1149144" y="378542"/>
                </a:cubicBezTo>
                <a:lnTo>
                  <a:pt x="1149144" y="388374"/>
                </a:lnTo>
                <a:cubicBezTo>
                  <a:pt x="1149144" y="389603"/>
                  <a:pt x="1149144" y="389603"/>
                  <a:pt x="1147915" y="390832"/>
                </a:cubicBezTo>
                <a:cubicBezTo>
                  <a:pt x="1146686" y="392061"/>
                  <a:pt x="1146686" y="392061"/>
                  <a:pt x="1145457" y="392061"/>
                </a:cubicBezTo>
                <a:lnTo>
                  <a:pt x="1068028" y="392061"/>
                </a:lnTo>
                <a:lnTo>
                  <a:pt x="1075402" y="433848"/>
                </a:lnTo>
                <a:cubicBezTo>
                  <a:pt x="1128251" y="427703"/>
                  <a:pt x="1324896" y="404352"/>
                  <a:pt x="1350706" y="401894"/>
                </a:cubicBezTo>
                <a:close/>
                <a:moveTo>
                  <a:pt x="497757" y="355190"/>
                </a:moveTo>
                <a:lnTo>
                  <a:pt x="500215" y="401894"/>
                </a:lnTo>
                <a:cubicBezTo>
                  <a:pt x="527254" y="405581"/>
                  <a:pt x="718983" y="427703"/>
                  <a:pt x="774290" y="433848"/>
                </a:cubicBezTo>
                <a:lnTo>
                  <a:pt x="781664" y="392061"/>
                </a:lnTo>
                <a:lnTo>
                  <a:pt x="704235" y="392061"/>
                </a:lnTo>
                <a:cubicBezTo>
                  <a:pt x="703006" y="392061"/>
                  <a:pt x="703006" y="392061"/>
                  <a:pt x="701777" y="390832"/>
                </a:cubicBezTo>
                <a:cubicBezTo>
                  <a:pt x="700548" y="389603"/>
                  <a:pt x="700548" y="389603"/>
                  <a:pt x="700548" y="388374"/>
                </a:cubicBezTo>
                <a:lnTo>
                  <a:pt x="700548" y="378542"/>
                </a:lnTo>
                <a:cubicBezTo>
                  <a:pt x="623119" y="369939"/>
                  <a:pt x="522338" y="357648"/>
                  <a:pt x="497757" y="355190"/>
                </a:cubicBezTo>
                <a:close/>
                <a:moveTo>
                  <a:pt x="1356851" y="335526"/>
                </a:moveTo>
                <a:cubicBezTo>
                  <a:pt x="1353164" y="336755"/>
                  <a:pt x="1345790" y="336755"/>
                  <a:pt x="1337186" y="337984"/>
                </a:cubicBezTo>
                <a:lnTo>
                  <a:pt x="1337186" y="344129"/>
                </a:lnTo>
                <a:cubicBezTo>
                  <a:pt x="1337186" y="346587"/>
                  <a:pt x="1335957" y="347816"/>
                  <a:pt x="1333499" y="347816"/>
                </a:cubicBezTo>
                <a:cubicBezTo>
                  <a:pt x="1331041" y="347816"/>
                  <a:pt x="1329812" y="346587"/>
                  <a:pt x="1329812" y="344129"/>
                </a:cubicBezTo>
                <a:lnTo>
                  <a:pt x="1329812" y="339213"/>
                </a:lnTo>
                <a:cubicBezTo>
                  <a:pt x="1323667" y="339213"/>
                  <a:pt x="1315064" y="340442"/>
                  <a:pt x="1306461" y="341671"/>
                </a:cubicBezTo>
                <a:lnTo>
                  <a:pt x="1306461" y="347816"/>
                </a:lnTo>
                <a:cubicBezTo>
                  <a:pt x="1306461" y="350274"/>
                  <a:pt x="1305232" y="351503"/>
                  <a:pt x="1302773" y="351503"/>
                </a:cubicBezTo>
                <a:cubicBezTo>
                  <a:pt x="1300315" y="351503"/>
                  <a:pt x="1299086" y="350274"/>
                  <a:pt x="1299086" y="347816"/>
                </a:cubicBezTo>
                <a:lnTo>
                  <a:pt x="1299086" y="342900"/>
                </a:lnTo>
                <a:cubicBezTo>
                  <a:pt x="1291712" y="342900"/>
                  <a:pt x="1284338" y="344129"/>
                  <a:pt x="1275735" y="345358"/>
                </a:cubicBezTo>
                <a:lnTo>
                  <a:pt x="1275735" y="350274"/>
                </a:lnTo>
                <a:cubicBezTo>
                  <a:pt x="1275735" y="352732"/>
                  <a:pt x="1274506" y="353961"/>
                  <a:pt x="1272048" y="353961"/>
                </a:cubicBezTo>
                <a:cubicBezTo>
                  <a:pt x="1269590" y="353961"/>
                  <a:pt x="1268361" y="352732"/>
                  <a:pt x="1268361" y="350274"/>
                </a:cubicBezTo>
                <a:lnTo>
                  <a:pt x="1268361" y="345358"/>
                </a:lnTo>
                <a:cubicBezTo>
                  <a:pt x="1259757" y="345358"/>
                  <a:pt x="1251154" y="346587"/>
                  <a:pt x="1242551" y="347816"/>
                </a:cubicBezTo>
                <a:lnTo>
                  <a:pt x="1242551" y="352732"/>
                </a:lnTo>
                <a:cubicBezTo>
                  <a:pt x="1242551" y="355190"/>
                  <a:pt x="1241322" y="356419"/>
                  <a:pt x="1238864" y="356419"/>
                </a:cubicBezTo>
                <a:cubicBezTo>
                  <a:pt x="1236406" y="356419"/>
                  <a:pt x="1235177" y="355190"/>
                  <a:pt x="1235177" y="352732"/>
                </a:cubicBezTo>
                <a:lnTo>
                  <a:pt x="1235177" y="347816"/>
                </a:lnTo>
                <a:cubicBezTo>
                  <a:pt x="1227802" y="349045"/>
                  <a:pt x="1219199" y="349045"/>
                  <a:pt x="1211825" y="350274"/>
                </a:cubicBezTo>
                <a:lnTo>
                  <a:pt x="1211825" y="355190"/>
                </a:lnTo>
                <a:cubicBezTo>
                  <a:pt x="1211825" y="357648"/>
                  <a:pt x="1210596" y="358877"/>
                  <a:pt x="1208138" y="358877"/>
                </a:cubicBezTo>
                <a:cubicBezTo>
                  <a:pt x="1205680" y="358877"/>
                  <a:pt x="1204451" y="357648"/>
                  <a:pt x="1204451" y="355190"/>
                </a:cubicBezTo>
                <a:lnTo>
                  <a:pt x="1204451" y="351503"/>
                </a:lnTo>
                <a:cubicBezTo>
                  <a:pt x="1197077" y="352732"/>
                  <a:pt x="1188473" y="352732"/>
                  <a:pt x="1181099" y="353961"/>
                </a:cubicBezTo>
                <a:lnTo>
                  <a:pt x="1181099" y="358877"/>
                </a:lnTo>
                <a:cubicBezTo>
                  <a:pt x="1181099" y="361335"/>
                  <a:pt x="1179870" y="362564"/>
                  <a:pt x="1177412" y="362564"/>
                </a:cubicBezTo>
                <a:cubicBezTo>
                  <a:pt x="1174954" y="362564"/>
                  <a:pt x="1173725" y="361335"/>
                  <a:pt x="1178641" y="358877"/>
                </a:cubicBezTo>
                <a:lnTo>
                  <a:pt x="1178641" y="355190"/>
                </a:lnTo>
                <a:cubicBezTo>
                  <a:pt x="1170038" y="355190"/>
                  <a:pt x="1161435" y="356419"/>
                  <a:pt x="1152832" y="357648"/>
                </a:cubicBezTo>
                <a:lnTo>
                  <a:pt x="1152832" y="372397"/>
                </a:lnTo>
                <a:cubicBezTo>
                  <a:pt x="1231490" y="363794"/>
                  <a:pt x="1335957" y="351503"/>
                  <a:pt x="1356851" y="349045"/>
                </a:cubicBezTo>
                <a:close/>
                <a:moveTo>
                  <a:pt x="497757" y="334297"/>
                </a:moveTo>
                <a:lnTo>
                  <a:pt x="502673" y="346587"/>
                </a:lnTo>
                <a:cubicBezTo>
                  <a:pt x="523567" y="349045"/>
                  <a:pt x="626806" y="361335"/>
                  <a:pt x="705464" y="369939"/>
                </a:cubicBezTo>
                <a:lnTo>
                  <a:pt x="705464" y="356419"/>
                </a:lnTo>
                <a:cubicBezTo>
                  <a:pt x="696861" y="356419"/>
                  <a:pt x="688257" y="355190"/>
                  <a:pt x="679654" y="353961"/>
                </a:cubicBezTo>
                <a:lnTo>
                  <a:pt x="679654" y="357648"/>
                </a:lnTo>
                <a:cubicBezTo>
                  <a:pt x="679654" y="360106"/>
                  <a:pt x="678425" y="361335"/>
                  <a:pt x="675967" y="361335"/>
                </a:cubicBezTo>
                <a:cubicBezTo>
                  <a:pt x="673509" y="361335"/>
                  <a:pt x="672280" y="360106"/>
                  <a:pt x="672280" y="357648"/>
                </a:cubicBezTo>
                <a:lnTo>
                  <a:pt x="672280" y="352732"/>
                </a:lnTo>
                <a:cubicBezTo>
                  <a:pt x="664906" y="351503"/>
                  <a:pt x="656302" y="351503"/>
                  <a:pt x="648928" y="350274"/>
                </a:cubicBezTo>
                <a:lnTo>
                  <a:pt x="648928" y="355190"/>
                </a:lnTo>
                <a:cubicBezTo>
                  <a:pt x="648928" y="357648"/>
                  <a:pt x="647699" y="358877"/>
                  <a:pt x="645241" y="358877"/>
                </a:cubicBezTo>
                <a:cubicBezTo>
                  <a:pt x="642783" y="358877"/>
                  <a:pt x="641554" y="357648"/>
                  <a:pt x="641554" y="355190"/>
                </a:cubicBezTo>
                <a:lnTo>
                  <a:pt x="641554" y="350274"/>
                </a:lnTo>
                <a:cubicBezTo>
                  <a:pt x="634180" y="349045"/>
                  <a:pt x="625577" y="349045"/>
                  <a:pt x="618202" y="347816"/>
                </a:cubicBezTo>
                <a:lnTo>
                  <a:pt x="618202" y="352732"/>
                </a:lnTo>
                <a:cubicBezTo>
                  <a:pt x="618202" y="355190"/>
                  <a:pt x="616973" y="356419"/>
                  <a:pt x="614515" y="356419"/>
                </a:cubicBezTo>
                <a:cubicBezTo>
                  <a:pt x="612057" y="356419"/>
                  <a:pt x="610828" y="355190"/>
                  <a:pt x="610828" y="352732"/>
                </a:cubicBezTo>
                <a:lnTo>
                  <a:pt x="610828" y="347816"/>
                </a:lnTo>
                <a:cubicBezTo>
                  <a:pt x="602225" y="347816"/>
                  <a:pt x="593622" y="346587"/>
                  <a:pt x="585019" y="345358"/>
                </a:cubicBezTo>
                <a:lnTo>
                  <a:pt x="585019" y="350274"/>
                </a:lnTo>
                <a:cubicBezTo>
                  <a:pt x="585019" y="352732"/>
                  <a:pt x="583790" y="353961"/>
                  <a:pt x="581332" y="353961"/>
                </a:cubicBezTo>
                <a:cubicBezTo>
                  <a:pt x="578873" y="353961"/>
                  <a:pt x="577644" y="352732"/>
                  <a:pt x="577644" y="350274"/>
                </a:cubicBezTo>
                <a:lnTo>
                  <a:pt x="577644" y="344129"/>
                </a:lnTo>
                <a:cubicBezTo>
                  <a:pt x="569041" y="342900"/>
                  <a:pt x="561667" y="342900"/>
                  <a:pt x="554293" y="341671"/>
                </a:cubicBezTo>
                <a:lnTo>
                  <a:pt x="554293" y="346587"/>
                </a:lnTo>
                <a:cubicBezTo>
                  <a:pt x="554293" y="349045"/>
                  <a:pt x="553064" y="350274"/>
                  <a:pt x="550606" y="350274"/>
                </a:cubicBezTo>
                <a:cubicBezTo>
                  <a:pt x="548148" y="350274"/>
                  <a:pt x="546919" y="349045"/>
                  <a:pt x="546919" y="346587"/>
                </a:cubicBezTo>
                <a:lnTo>
                  <a:pt x="546919" y="340442"/>
                </a:lnTo>
                <a:cubicBezTo>
                  <a:pt x="538315" y="339213"/>
                  <a:pt x="530941" y="339213"/>
                  <a:pt x="523567" y="337984"/>
                </a:cubicBezTo>
                <a:lnTo>
                  <a:pt x="523567" y="342900"/>
                </a:lnTo>
                <a:cubicBezTo>
                  <a:pt x="523567" y="345358"/>
                  <a:pt x="522338" y="346587"/>
                  <a:pt x="519880" y="346587"/>
                </a:cubicBezTo>
                <a:cubicBezTo>
                  <a:pt x="517422" y="346587"/>
                  <a:pt x="516193" y="345358"/>
                  <a:pt x="516193" y="342900"/>
                </a:cubicBezTo>
                <a:lnTo>
                  <a:pt x="516193" y="336755"/>
                </a:lnTo>
                <a:cubicBezTo>
                  <a:pt x="507590" y="335526"/>
                  <a:pt x="501444" y="334297"/>
                  <a:pt x="497757" y="334297"/>
                </a:cubicBezTo>
                <a:close/>
                <a:moveTo>
                  <a:pt x="11061" y="325694"/>
                </a:moveTo>
                <a:cubicBezTo>
                  <a:pt x="7374" y="325694"/>
                  <a:pt x="4916" y="328152"/>
                  <a:pt x="4916" y="331839"/>
                </a:cubicBezTo>
                <a:cubicBezTo>
                  <a:pt x="4916" y="335526"/>
                  <a:pt x="7374" y="337984"/>
                  <a:pt x="11061" y="337984"/>
                </a:cubicBezTo>
                <a:lnTo>
                  <a:pt x="28268" y="337984"/>
                </a:lnTo>
                <a:cubicBezTo>
                  <a:pt x="30726" y="337984"/>
                  <a:pt x="33184" y="335526"/>
                  <a:pt x="34413" y="331839"/>
                </a:cubicBezTo>
                <a:cubicBezTo>
                  <a:pt x="34413" y="328152"/>
                  <a:pt x="31955" y="325694"/>
                  <a:pt x="28268" y="325694"/>
                </a:cubicBezTo>
                <a:close/>
                <a:moveTo>
                  <a:pt x="11061" y="322007"/>
                </a:moveTo>
                <a:lnTo>
                  <a:pt x="28268" y="322007"/>
                </a:lnTo>
                <a:cubicBezTo>
                  <a:pt x="34413" y="322007"/>
                  <a:pt x="38100" y="326923"/>
                  <a:pt x="39329" y="333068"/>
                </a:cubicBezTo>
                <a:cubicBezTo>
                  <a:pt x="39329" y="339213"/>
                  <a:pt x="34413" y="344129"/>
                  <a:pt x="28268" y="344129"/>
                </a:cubicBezTo>
                <a:lnTo>
                  <a:pt x="11061" y="344129"/>
                </a:lnTo>
                <a:cubicBezTo>
                  <a:pt x="4916" y="344129"/>
                  <a:pt x="0" y="339213"/>
                  <a:pt x="0" y="333068"/>
                </a:cubicBezTo>
                <a:cubicBezTo>
                  <a:pt x="0" y="326923"/>
                  <a:pt x="4916" y="322007"/>
                  <a:pt x="11061" y="322007"/>
                </a:cubicBezTo>
                <a:close/>
                <a:moveTo>
                  <a:pt x="1135625" y="315861"/>
                </a:moveTo>
                <a:lnTo>
                  <a:pt x="1135625" y="384687"/>
                </a:lnTo>
                <a:lnTo>
                  <a:pt x="1141770" y="384687"/>
                </a:lnTo>
                <a:lnTo>
                  <a:pt x="1141770" y="315861"/>
                </a:lnTo>
                <a:close/>
                <a:moveTo>
                  <a:pt x="1092609" y="315861"/>
                </a:moveTo>
                <a:lnTo>
                  <a:pt x="1092609" y="384687"/>
                </a:lnTo>
                <a:lnTo>
                  <a:pt x="1128251" y="384687"/>
                </a:lnTo>
                <a:lnTo>
                  <a:pt x="1128251" y="315861"/>
                </a:lnTo>
                <a:close/>
                <a:moveTo>
                  <a:pt x="1081548" y="315861"/>
                </a:moveTo>
                <a:lnTo>
                  <a:pt x="1081548" y="384687"/>
                </a:lnTo>
                <a:lnTo>
                  <a:pt x="1086464" y="384687"/>
                </a:lnTo>
                <a:lnTo>
                  <a:pt x="1086464" y="315861"/>
                </a:lnTo>
                <a:close/>
                <a:moveTo>
                  <a:pt x="1023783" y="315861"/>
                </a:moveTo>
                <a:lnTo>
                  <a:pt x="1023783" y="384687"/>
                </a:lnTo>
                <a:lnTo>
                  <a:pt x="1050822" y="384687"/>
                </a:lnTo>
                <a:lnTo>
                  <a:pt x="1050822" y="371168"/>
                </a:lnTo>
                <a:cubicBezTo>
                  <a:pt x="1050822" y="367481"/>
                  <a:pt x="1053280" y="365023"/>
                  <a:pt x="1056967" y="365023"/>
                </a:cubicBezTo>
                <a:lnTo>
                  <a:pt x="1061883" y="365023"/>
                </a:lnTo>
                <a:cubicBezTo>
                  <a:pt x="1065570" y="365023"/>
                  <a:pt x="1068028" y="367481"/>
                  <a:pt x="1068028" y="371168"/>
                </a:cubicBezTo>
                <a:lnTo>
                  <a:pt x="1068028" y="384687"/>
                </a:lnTo>
                <a:lnTo>
                  <a:pt x="1074173" y="384687"/>
                </a:lnTo>
                <a:lnTo>
                  <a:pt x="1075402" y="384687"/>
                </a:lnTo>
                <a:lnTo>
                  <a:pt x="1075402" y="315861"/>
                </a:lnTo>
                <a:close/>
                <a:moveTo>
                  <a:pt x="1010264" y="315861"/>
                </a:moveTo>
                <a:lnTo>
                  <a:pt x="1010264" y="384687"/>
                </a:lnTo>
                <a:lnTo>
                  <a:pt x="1015180" y="384687"/>
                </a:lnTo>
                <a:lnTo>
                  <a:pt x="1015180" y="315861"/>
                </a:lnTo>
                <a:close/>
                <a:moveTo>
                  <a:pt x="962331" y="315861"/>
                </a:moveTo>
                <a:lnTo>
                  <a:pt x="962331" y="384687"/>
                </a:lnTo>
                <a:lnTo>
                  <a:pt x="1004119" y="384687"/>
                </a:lnTo>
                <a:lnTo>
                  <a:pt x="1004119" y="315861"/>
                </a:lnTo>
                <a:close/>
                <a:moveTo>
                  <a:pt x="950041" y="315861"/>
                </a:moveTo>
                <a:lnTo>
                  <a:pt x="950041" y="384687"/>
                </a:lnTo>
                <a:lnTo>
                  <a:pt x="954957" y="384687"/>
                </a:lnTo>
                <a:lnTo>
                  <a:pt x="954957" y="315861"/>
                </a:lnTo>
                <a:close/>
                <a:moveTo>
                  <a:pt x="905796" y="315861"/>
                </a:moveTo>
                <a:lnTo>
                  <a:pt x="905796" y="384687"/>
                </a:lnTo>
                <a:lnTo>
                  <a:pt x="915628" y="384687"/>
                </a:lnTo>
                <a:lnTo>
                  <a:pt x="915628" y="372397"/>
                </a:lnTo>
                <a:cubicBezTo>
                  <a:pt x="915628" y="368710"/>
                  <a:pt x="918086" y="366252"/>
                  <a:pt x="921773" y="366252"/>
                </a:cubicBezTo>
                <a:lnTo>
                  <a:pt x="926690" y="366252"/>
                </a:lnTo>
                <a:cubicBezTo>
                  <a:pt x="930377" y="366252"/>
                  <a:pt x="932835" y="368710"/>
                  <a:pt x="932835" y="372397"/>
                </a:cubicBezTo>
                <a:lnTo>
                  <a:pt x="932835" y="384687"/>
                </a:lnTo>
                <a:lnTo>
                  <a:pt x="942667" y="384687"/>
                </a:lnTo>
                <a:lnTo>
                  <a:pt x="943896" y="384687"/>
                </a:lnTo>
                <a:lnTo>
                  <a:pt x="943896" y="315861"/>
                </a:lnTo>
                <a:close/>
                <a:moveTo>
                  <a:pt x="892277" y="315861"/>
                </a:moveTo>
                <a:lnTo>
                  <a:pt x="892277" y="384687"/>
                </a:lnTo>
                <a:lnTo>
                  <a:pt x="897193" y="384687"/>
                </a:lnTo>
                <a:lnTo>
                  <a:pt x="897193" y="315861"/>
                </a:lnTo>
                <a:close/>
                <a:moveTo>
                  <a:pt x="845573" y="315861"/>
                </a:moveTo>
                <a:lnTo>
                  <a:pt x="845573" y="384687"/>
                </a:lnTo>
                <a:lnTo>
                  <a:pt x="886132" y="384687"/>
                </a:lnTo>
                <a:lnTo>
                  <a:pt x="886132" y="315861"/>
                </a:lnTo>
                <a:close/>
                <a:moveTo>
                  <a:pt x="834512" y="315861"/>
                </a:moveTo>
                <a:lnTo>
                  <a:pt x="834512" y="384687"/>
                </a:lnTo>
                <a:lnTo>
                  <a:pt x="839428" y="384687"/>
                </a:lnTo>
                <a:lnTo>
                  <a:pt x="839428" y="315861"/>
                </a:lnTo>
                <a:close/>
                <a:moveTo>
                  <a:pt x="776748" y="315861"/>
                </a:moveTo>
                <a:lnTo>
                  <a:pt x="776748" y="384687"/>
                </a:lnTo>
                <a:lnTo>
                  <a:pt x="782893" y="384687"/>
                </a:lnTo>
                <a:lnTo>
                  <a:pt x="782893" y="371168"/>
                </a:lnTo>
                <a:cubicBezTo>
                  <a:pt x="782893" y="367481"/>
                  <a:pt x="785351" y="365023"/>
                  <a:pt x="789038" y="365023"/>
                </a:cubicBezTo>
                <a:lnTo>
                  <a:pt x="793954" y="365023"/>
                </a:lnTo>
                <a:cubicBezTo>
                  <a:pt x="797641" y="365023"/>
                  <a:pt x="800099" y="367481"/>
                  <a:pt x="800099" y="371168"/>
                </a:cubicBezTo>
                <a:lnTo>
                  <a:pt x="800099" y="384687"/>
                </a:lnTo>
                <a:lnTo>
                  <a:pt x="827138" y="384687"/>
                </a:lnTo>
                <a:lnTo>
                  <a:pt x="828367" y="384687"/>
                </a:lnTo>
                <a:lnTo>
                  <a:pt x="828367" y="315861"/>
                </a:lnTo>
                <a:close/>
                <a:moveTo>
                  <a:pt x="763228" y="315861"/>
                </a:moveTo>
                <a:lnTo>
                  <a:pt x="763228" y="384687"/>
                </a:lnTo>
                <a:lnTo>
                  <a:pt x="768144" y="384687"/>
                </a:lnTo>
                <a:lnTo>
                  <a:pt x="768144" y="315861"/>
                </a:lnTo>
                <a:close/>
                <a:moveTo>
                  <a:pt x="720212" y="315861"/>
                </a:moveTo>
                <a:lnTo>
                  <a:pt x="720212" y="384687"/>
                </a:lnTo>
                <a:lnTo>
                  <a:pt x="755854" y="384687"/>
                </a:lnTo>
                <a:lnTo>
                  <a:pt x="755854" y="315861"/>
                </a:lnTo>
                <a:close/>
                <a:moveTo>
                  <a:pt x="707922" y="315861"/>
                </a:moveTo>
                <a:lnTo>
                  <a:pt x="707922" y="384687"/>
                </a:lnTo>
                <a:lnTo>
                  <a:pt x="714067" y="384687"/>
                </a:lnTo>
                <a:lnTo>
                  <a:pt x="714067" y="315861"/>
                </a:lnTo>
                <a:close/>
                <a:moveTo>
                  <a:pt x="1392493" y="308487"/>
                </a:moveTo>
                <a:lnTo>
                  <a:pt x="1392493" y="554294"/>
                </a:lnTo>
                <a:lnTo>
                  <a:pt x="1506793" y="554294"/>
                </a:lnTo>
                <a:lnTo>
                  <a:pt x="1506793" y="308487"/>
                </a:lnTo>
                <a:close/>
                <a:moveTo>
                  <a:pt x="344128" y="308487"/>
                </a:moveTo>
                <a:lnTo>
                  <a:pt x="344128" y="554294"/>
                </a:lnTo>
                <a:lnTo>
                  <a:pt x="458428" y="554294"/>
                </a:lnTo>
                <a:lnTo>
                  <a:pt x="458428" y="308487"/>
                </a:lnTo>
                <a:close/>
                <a:moveTo>
                  <a:pt x="1388806" y="302342"/>
                </a:moveTo>
                <a:lnTo>
                  <a:pt x="1510480" y="302342"/>
                </a:lnTo>
                <a:cubicBezTo>
                  <a:pt x="1511709" y="302342"/>
                  <a:pt x="1511709" y="302342"/>
                  <a:pt x="1512938" y="303571"/>
                </a:cubicBezTo>
                <a:cubicBezTo>
                  <a:pt x="1512938" y="303571"/>
                  <a:pt x="1514167" y="304800"/>
                  <a:pt x="1514167" y="306029"/>
                </a:cubicBezTo>
                <a:lnTo>
                  <a:pt x="1514167" y="557981"/>
                </a:lnTo>
                <a:cubicBezTo>
                  <a:pt x="1514167" y="559210"/>
                  <a:pt x="1514167" y="559210"/>
                  <a:pt x="1512938" y="560439"/>
                </a:cubicBezTo>
                <a:cubicBezTo>
                  <a:pt x="1511709" y="561668"/>
                  <a:pt x="1511709" y="561668"/>
                  <a:pt x="1510480" y="561668"/>
                </a:cubicBezTo>
                <a:lnTo>
                  <a:pt x="1388806" y="561668"/>
                </a:lnTo>
                <a:cubicBezTo>
                  <a:pt x="1387577" y="561668"/>
                  <a:pt x="1387577" y="561668"/>
                  <a:pt x="1386348" y="560439"/>
                </a:cubicBezTo>
                <a:cubicBezTo>
                  <a:pt x="1385119" y="559210"/>
                  <a:pt x="1385119" y="559210"/>
                  <a:pt x="1385119" y="557981"/>
                </a:cubicBezTo>
                <a:lnTo>
                  <a:pt x="1385119" y="306029"/>
                </a:lnTo>
                <a:cubicBezTo>
                  <a:pt x="1385119" y="304800"/>
                  <a:pt x="1385119" y="304800"/>
                  <a:pt x="1386348" y="303571"/>
                </a:cubicBezTo>
                <a:cubicBezTo>
                  <a:pt x="1387577" y="302342"/>
                  <a:pt x="1387577" y="302342"/>
                  <a:pt x="1388806" y="302342"/>
                </a:cubicBezTo>
                <a:close/>
                <a:moveTo>
                  <a:pt x="340441" y="302342"/>
                </a:moveTo>
                <a:lnTo>
                  <a:pt x="462115" y="302342"/>
                </a:lnTo>
                <a:cubicBezTo>
                  <a:pt x="463344" y="302342"/>
                  <a:pt x="463344" y="302342"/>
                  <a:pt x="464573" y="303571"/>
                </a:cubicBezTo>
                <a:cubicBezTo>
                  <a:pt x="465802" y="304800"/>
                  <a:pt x="465802" y="304800"/>
                  <a:pt x="465802" y="306029"/>
                </a:cubicBezTo>
                <a:lnTo>
                  <a:pt x="465802" y="557981"/>
                </a:lnTo>
                <a:cubicBezTo>
                  <a:pt x="465802" y="559210"/>
                  <a:pt x="465802" y="559210"/>
                  <a:pt x="464573" y="560439"/>
                </a:cubicBezTo>
                <a:cubicBezTo>
                  <a:pt x="463344" y="561668"/>
                  <a:pt x="463344" y="561668"/>
                  <a:pt x="462115" y="561668"/>
                </a:cubicBezTo>
                <a:lnTo>
                  <a:pt x="340441" y="561668"/>
                </a:lnTo>
                <a:cubicBezTo>
                  <a:pt x="339212" y="561668"/>
                  <a:pt x="339212" y="561668"/>
                  <a:pt x="337983" y="560439"/>
                </a:cubicBezTo>
                <a:cubicBezTo>
                  <a:pt x="336754" y="559210"/>
                  <a:pt x="336754" y="559210"/>
                  <a:pt x="336754" y="557981"/>
                </a:cubicBezTo>
                <a:lnTo>
                  <a:pt x="336754" y="306029"/>
                </a:lnTo>
                <a:cubicBezTo>
                  <a:pt x="336754" y="304800"/>
                  <a:pt x="336754" y="304800"/>
                  <a:pt x="337983" y="303571"/>
                </a:cubicBezTo>
                <a:cubicBezTo>
                  <a:pt x="339212" y="302342"/>
                  <a:pt x="339212" y="302342"/>
                  <a:pt x="340441" y="302342"/>
                </a:cubicBezTo>
                <a:close/>
                <a:moveTo>
                  <a:pt x="98323" y="296197"/>
                </a:moveTo>
                <a:cubicBezTo>
                  <a:pt x="94635" y="296197"/>
                  <a:pt x="92177" y="298655"/>
                  <a:pt x="92177" y="302342"/>
                </a:cubicBezTo>
                <a:cubicBezTo>
                  <a:pt x="92177" y="306029"/>
                  <a:pt x="94635" y="308487"/>
                  <a:pt x="98323" y="308487"/>
                </a:cubicBezTo>
                <a:lnTo>
                  <a:pt x="122903" y="308487"/>
                </a:lnTo>
                <a:cubicBezTo>
                  <a:pt x="122903" y="308487"/>
                  <a:pt x="126590" y="313404"/>
                  <a:pt x="126590" y="318320"/>
                </a:cubicBezTo>
                <a:cubicBezTo>
                  <a:pt x="126590" y="323236"/>
                  <a:pt x="122903" y="326923"/>
                  <a:pt x="122903" y="326923"/>
                </a:cubicBezTo>
                <a:lnTo>
                  <a:pt x="121674" y="328152"/>
                </a:lnTo>
                <a:lnTo>
                  <a:pt x="61452" y="328152"/>
                </a:lnTo>
                <a:cubicBezTo>
                  <a:pt x="57765" y="328152"/>
                  <a:pt x="55306" y="330610"/>
                  <a:pt x="55306" y="334297"/>
                </a:cubicBezTo>
                <a:cubicBezTo>
                  <a:pt x="55306" y="337984"/>
                  <a:pt x="57765" y="340442"/>
                  <a:pt x="61452" y="340442"/>
                </a:cubicBezTo>
                <a:lnTo>
                  <a:pt x="254410" y="340442"/>
                </a:lnTo>
                <a:cubicBezTo>
                  <a:pt x="258097" y="340442"/>
                  <a:pt x="260555" y="337984"/>
                  <a:pt x="261784" y="334297"/>
                </a:cubicBezTo>
                <a:cubicBezTo>
                  <a:pt x="261784" y="330610"/>
                  <a:pt x="259326" y="328152"/>
                  <a:pt x="255639" y="328152"/>
                </a:cubicBezTo>
                <a:lnTo>
                  <a:pt x="181897" y="328152"/>
                </a:lnTo>
                <a:lnTo>
                  <a:pt x="180668" y="326923"/>
                </a:lnTo>
                <a:cubicBezTo>
                  <a:pt x="180668" y="326923"/>
                  <a:pt x="176981" y="323236"/>
                  <a:pt x="176981" y="318320"/>
                </a:cubicBezTo>
                <a:cubicBezTo>
                  <a:pt x="176981" y="312175"/>
                  <a:pt x="180668" y="308487"/>
                  <a:pt x="180668" y="308487"/>
                </a:cubicBezTo>
                <a:lnTo>
                  <a:pt x="207706" y="308487"/>
                </a:lnTo>
                <a:cubicBezTo>
                  <a:pt x="211394" y="308487"/>
                  <a:pt x="213852" y="306029"/>
                  <a:pt x="213852" y="302342"/>
                </a:cubicBezTo>
                <a:cubicBezTo>
                  <a:pt x="213852" y="298655"/>
                  <a:pt x="211394" y="296197"/>
                  <a:pt x="207706" y="296197"/>
                </a:cubicBezTo>
                <a:close/>
                <a:moveTo>
                  <a:pt x="98323" y="291281"/>
                </a:moveTo>
                <a:lnTo>
                  <a:pt x="207706" y="291281"/>
                </a:lnTo>
                <a:cubicBezTo>
                  <a:pt x="213852" y="291281"/>
                  <a:pt x="218768" y="296197"/>
                  <a:pt x="218768" y="302342"/>
                </a:cubicBezTo>
                <a:cubicBezTo>
                  <a:pt x="218768" y="308487"/>
                  <a:pt x="213852" y="313404"/>
                  <a:pt x="207706" y="313404"/>
                </a:cubicBezTo>
                <a:lnTo>
                  <a:pt x="184355" y="313404"/>
                </a:lnTo>
                <a:cubicBezTo>
                  <a:pt x="183126" y="314633"/>
                  <a:pt x="181897" y="317091"/>
                  <a:pt x="181897" y="318320"/>
                </a:cubicBezTo>
                <a:cubicBezTo>
                  <a:pt x="181897" y="319549"/>
                  <a:pt x="183126" y="322007"/>
                  <a:pt x="184355" y="323236"/>
                </a:cubicBezTo>
                <a:lnTo>
                  <a:pt x="254410" y="323236"/>
                </a:lnTo>
                <a:cubicBezTo>
                  <a:pt x="260555" y="323236"/>
                  <a:pt x="265471" y="328152"/>
                  <a:pt x="265471" y="334297"/>
                </a:cubicBezTo>
                <a:cubicBezTo>
                  <a:pt x="265471" y="340442"/>
                  <a:pt x="260555" y="345358"/>
                  <a:pt x="254410" y="345358"/>
                </a:cubicBezTo>
                <a:lnTo>
                  <a:pt x="61452" y="345358"/>
                </a:lnTo>
                <a:cubicBezTo>
                  <a:pt x="55306" y="345358"/>
                  <a:pt x="50390" y="340442"/>
                  <a:pt x="50390" y="334297"/>
                </a:cubicBezTo>
                <a:cubicBezTo>
                  <a:pt x="50390" y="328152"/>
                  <a:pt x="55306" y="323236"/>
                  <a:pt x="61452" y="323236"/>
                </a:cubicBezTo>
                <a:lnTo>
                  <a:pt x="119216" y="323236"/>
                </a:lnTo>
                <a:cubicBezTo>
                  <a:pt x="120445" y="322007"/>
                  <a:pt x="121674" y="319549"/>
                  <a:pt x="121674" y="318320"/>
                </a:cubicBezTo>
                <a:cubicBezTo>
                  <a:pt x="121674" y="317091"/>
                  <a:pt x="120445" y="314633"/>
                  <a:pt x="119216" y="313404"/>
                </a:cubicBezTo>
                <a:lnTo>
                  <a:pt x="98323" y="313404"/>
                </a:lnTo>
                <a:cubicBezTo>
                  <a:pt x="92177" y="313404"/>
                  <a:pt x="87261" y="308487"/>
                  <a:pt x="87261" y="302342"/>
                </a:cubicBezTo>
                <a:cubicBezTo>
                  <a:pt x="87261" y="296197"/>
                  <a:pt x="92177" y="291281"/>
                  <a:pt x="98323" y="291281"/>
                </a:cubicBezTo>
                <a:close/>
                <a:moveTo>
                  <a:pt x="839428" y="265471"/>
                </a:moveTo>
                <a:lnTo>
                  <a:pt x="834512" y="266700"/>
                </a:lnTo>
                <a:lnTo>
                  <a:pt x="834512" y="294968"/>
                </a:lnTo>
                <a:cubicBezTo>
                  <a:pt x="834512" y="297426"/>
                  <a:pt x="833283" y="298655"/>
                  <a:pt x="830825" y="298655"/>
                </a:cubicBezTo>
                <a:cubicBezTo>
                  <a:pt x="828367" y="298655"/>
                  <a:pt x="827138" y="297426"/>
                  <a:pt x="827138" y="294968"/>
                </a:cubicBezTo>
                <a:lnTo>
                  <a:pt x="827138" y="267929"/>
                </a:lnTo>
                <a:lnTo>
                  <a:pt x="678425" y="308487"/>
                </a:lnTo>
                <a:lnTo>
                  <a:pt x="1145457" y="308487"/>
                </a:lnTo>
                <a:lnTo>
                  <a:pt x="1170038" y="308487"/>
                </a:lnTo>
                <a:lnTo>
                  <a:pt x="1022554" y="267929"/>
                </a:lnTo>
                <a:lnTo>
                  <a:pt x="1022554" y="294968"/>
                </a:lnTo>
                <a:cubicBezTo>
                  <a:pt x="1022554" y="297426"/>
                  <a:pt x="1021325" y="298655"/>
                  <a:pt x="1018867" y="298655"/>
                </a:cubicBezTo>
                <a:cubicBezTo>
                  <a:pt x="1016409" y="298655"/>
                  <a:pt x="1015180" y="297426"/>
                  <a:pt x="1015180" y="294968"/>
                </a:cubicBezTo>
                <a:lnTo>
                  <a:pt x="1015180" y="266700"/>
                </a:lnTo>
                <a:lnTo>
                  <a:pt x="1010264" y="265471"/>
                </a:lnTo>
                <a:lnTo>
                  <a:pt x="990599" y="265471"/>
                </a:lnTo>
                <a:lnTo>
                  <a:pt x="990599" y="296197"/>
                </a:lnTo>
                <a:cubicBezTo>
                  <a:pt x="990599" y="298655"/>
                  <a:pt x="989370" y="299884"/>
                  <a:pt x="986912" y="299884"/>
                </a:cubicBezTo>
                <a:cubicBezTo>
                  <a:pt x="984454" y="299884"/>
                  <a:pt x="983225" y="298655"/>
                  <a:pt x="983225" y="296197"/>
                </a:cubicBezTo>
                <a:lnTo>
                  <a:pt x="983225" y="265471"/>
                </a:lnTo>
                <a:lnTo>
                  <a:pt x="962331" y="265471"/>
                </a:lnTo>
                <a:lnTo>
                  <a:pt x="962331" y="296197"/>
                </a:lnTo>
                <a:cubicBezTo>
                  <a:pt x="962331" y="298655"/>
                  <a:pt x="961102" y="299884"/>
                  <a:pt x="958644" y="299884"/>
                </a:cubicBezTo>
                <a:cubicBezTo>
                  <a:pt x="956186" y="299884"/>
                  <a:pt x="954957" y="298655"/>
                  <a:pt x="954957" y="296197"/>
                </a:cubicBezTo>
                <a:lnTo>
                  <a:pt x="954957" y="265471"/>
                </a:lnTo>
                <a:lnTo>
                  <a:pt x="929148" y="265471"/>
                </a:lnTo>
                <a:lnTo>
                  <a:pt x="929148" y="296197"/>
                </a:lnTo>
                <a:cubicBezTo>
                  <a:pt x="929148" y="298655"/>
                  <a:pt x="927919" y="299884"/>
                  <a:pt x="925461" y="299884"/>
                </a:cubicBezTo>
                <a:cubicBezTo>
                  <a:pt x="923003" y="299884"/>
                  <a:pt x="921773" y="298655"/>
                  <a:pt x="921773" y="296197"/>
                </a:cubicBezTo>
                <a:lnTo>
                  <a:pt x="921773" y="265471"/>
                </a:lnTo>
                <a:lnTo>
                  <a:pt x="897193" y="265471"/>
                </a:lnTo>
                <a:lnTo>
                  <a:pt x="897193" y="296197"/>
                </a:lnTo>
                <a:cubicBezTo>
                  <a:pt x="897193" y="298655"/>
                  <a:pt x="895964" y="299884"/>
                  <a:pt x="893506" y="299884"/>
                </a:cubicBezTo>
                <a:cubicBezTo>
                  <a:pt x="891048" y="299884"/>
                  <a:pt x="889819" y="298655"/>
                  <a:pt x="889819" y="296197"/>
                </a:cubicBezTo>
                <a:lnTo>
                  <a:pt x="889819" y="265471"/>
                </a:lnTo>
                <a:lnTo>
                  <a:pt x="866467" y="265471"/>
                </a:lnTo>
                <a:lnTo>
                  <a:pt x="866467" y="296197"/>
                </a:lnTo>
                <a:cubicBezTo>
                  <a:pt x="866467" y="298655"/>
                  <a:pt x="865238" y="299884"/>
                  <a:pt x="862780" y="299884"/>
                </a:cubicBezTo>
                <a:cubicBezTo>
                  <a:pt x="860322" y="299884"/>
                  <a:pt x="859093" y="298655"/>
                  <a:pt x="859093" y="296197"/>
                </a:cubicBezTo>
                <a:lnTo>
                  <a:pt x="859093" y="265471"/>
                </a:lnTo>
                <a:close/>
                <a:moveTo>
                  <a:pt x="1355622" y="253181"/>
                </a:moveTo>
                <a:cubicBezTo>
                  <a:pt x="1332270" y="256868"/>
                  <a:pt x="1206909" y="282677"/>
                  <a:pt x="1142999" y="294968"/>
                </a:cubicBezTo>
                <a:lnTo>
                  <a:pt x="1195848" y="309716"/>
                </a:lnTo>
                <a:cubicBezTo>
                  <a:pt x="1197077" y="309716"/>
                  <a:pt x="1198306" y="312174"/>
                  <a:pt x="1198306" y="313403"/>
                </a:cubicBezTo>
                <a:cubicBezTo>
                  <a:pt x="1198306" y="314632"/>
                  <a:pt x="1195848" y="315861"/>
                  <a:pt x="1194619" y="315861"/>
                </a:cubicBezTo>
                <a:lnTo>
                  <a:pt x="1147915" y="315861"/>
                </a:lnTo>
                <a:lnTo>
                  <a:pt x="1147915" y="351503"/>
                </a:lnTo>
                <a:cubicBezTo>
                  <a:pt x="1156519" y="351503"/>
                  <a:pt x="1166351" y="350274"/>
                  <a:pt x="1174954" y="349045"/>
                </a:cubicBezTo>
                <a:cubicBezTo>
                  <a:pt x="1176183" y="347816"/>
                  <a:pt x="1176183" y="347816"/>
                  <a:pt x="1177412" y="347816"/>
                </a:cubicBezTo>
                <a:lnTo>
                  <a:pt x="1178641" y="347816"/>
                </a:lnTo>
                <a:cubicBezTo>
                  <a:pt x="1187244" y="347816"/>
                  <a:pt x="1197077" y="346587"/>
                  <a:pt x="1205680" y="345358"/>
                </a:cubicBezTo>
                <a:lnTo>
                  <a:pt x="1209367" y="345358"/>
                </a:lnTo>
                <a:cubicBezTo>
                  <a:pt x="1217970" y="344129"/>
                  <a:pt x="1227802" y="342900"/>
                  <a:pt x="1236406" y="341671"/>
                </a:cubicBezTo>
                <a:lnTo>
                  <a:pt x="1238864" y="341671"/>
                </a:lnTo>
                <a:cubicBezTo>
                  <a:pt x="1294170" y="335526"/>
                  <a:pt x="1342102" y="329381"/>
                  <a:pt x="1354393" y="328152"/>
                </a:cubicBezTo>
                <a:close/>
                <a:moveTo>
                  <a:pt x="492841" y="253181"/>
                </a:moveTo>
                <a:lnTo>
                  <a:pt x="496528" y="328152"/>
                </a:lnTo>
                <a:cubicBezTo>
                  <a:pt x="507590" y="329381"/>
                  <a:pt x="555522" y="335526"/>
                  <a:pt x="609599" y="341671"/>
                </a:cubicBezTo>
                <a:lnTo>
                  <a:pt x="610828" y="341671"/>
                </a:lnTo>
                <a:lnTo>
                  <a:pt x="612057" y="341671"/>
                </a:lnTo>
                <a:cubicBezTo>
                  <a:pt x="621890" y="342900"/>
                  <a:pt x="630493" y="344129"/>
                  <a:pt x="640325" y="345358"/>
                </a:cubicBezTo>
                <a:lnTo>
                  <a:pt x="641554" y="345358"/>
                </a:lnTo>
                <a:lnTo>
                  <a:pt x="642783" y="345358"/>
                </a:lnTo>
                <a:cubicBezTo>
                  <a:pt x="651386" y="346587"/>
                  <a:pt x="661219" y="347816"/>
                  <a:pt x="669822" y="349045"/>
                </a:cubicBezTo>
                <a:lnTo>
                  <a:pt x="671051" y="349045"/>
                </a:lnTo>
                <a:lnTo>
                  <a:pt x="673509" y="349045"/>
                </a:lnTo>
                <a:cubicBezTo>
                  <a:pt x="683341" y="349045"/>
                  <a:pt x="691944" y="350274"/>
                  <a:pt x="700548" y="351503"/>
                </a:cubicBezTo>
                <a:lnTo>
                  <a:pt x="700548" y="315861"/>
                </a:lnTo>
                <a:lnTo>
                  <a:pt x="653844" y="315861"/>
                </a:lnTo>
                <a:cubicBezTo>
                  <a:pt x="651386" y="315861"/>
                  <a:pt x="650157" y="314632"/>
                  <a:pt x="650157" y="313403"/>
                </a:cubicBezTo>
                <a:cubicBezTo>
                  <a:pt x="650157" y="312174"/>
                  <a:pt x="651386" y="309716"/>
                  <a:pt x="652615" y="309716"/>
                </a:cubicBezTo>
                <a:lnTo>
                  <a:pt x="706693" y="294968"/>
                </a:lnTo>
                <a:cubicBezTo>
                  <a:pt x="641554" y="281448"/>
                  <a:pt x="517422" y="256868"/>
                  <a:pt x="492841" y="253181"/>
                </a:cubicBezTo>
                <a:close/>
                <a:moveTo>
                  <a:pt x="315861" y="251952"/>
                </a:moveTo>
                <a:lnTo>
                  <a:pt x="301112" y="583790"/>
                </a:lnTo>
                <a:lnTo>
                  <a:pt x="503902" y="583790"/>
                </a:lnTo>
                <a:lnTo>
                  <a:pt x="495299" y="406810"/>
                </a:lnTo>
                <a:lnTo>
                  <a:pt x="495299" y="405581"/>
                </a:lnTo>
                <a:lnTo>
                  <a:pt x="491612" y="331839"/>
                </a:lnTo>
                <a:lnTo>
                  <a:pt x="491612" y="330610"/>
                </a:lnTo>
                <a:lnTo>
                  <a:pt x="487925" y="251952"/>
                </a:lnTo>
                <a:close/>
                <a:moveTo>
                  <a:pt x="1365454" y="250723"/>
                </a:moveTo>
                <a:lnTo>
                  <a:pt x="1361767" y="329381"/>
                </a:lnTo>
                <a:lnTo>
                  <a:pt x="1361767" y="330610"/>
                </a:lnTo>
                <a:lnTo>
                  <a:pt x="1358080" y="404352"/>
                </a:lnTo>
                <a:lnTo>
                  <a:pt x="1358080" y="405581"/>
                </a:lnTo>
                <a:lnTo>
                  <a:pt x="1349537" y="582561"/>
                </a:lnTo>
                <a:lnTo>
                  <a:pt x="1349477" y="582561"/>
                </a:lnTo>
                <a:lnTo>
                  <a:pt x="1349477" y="583790"/>
                </a:lnTo>
                <a:lnTo>
                  <a:pt x="1349537" y="582561"/>
                </a:lnTo>
                <a:lnTo>
                  <a:pt x="1552267" y="582561"/>
                </a:lnTo>
                <a:lnTo>
                  <a:pt x="1537519" y="250723"/>
                </a:lnTo>
                <a:close/>
                <a:moveTo>
                  <a:pt x="1484670" y="219997"/>
                </a:moveTo>
                <a:lnTo>
                  <a:pt x="1484670" y="245806"/>
                </a:lnTo>
                <a:lnTo>
                  <a:pt x="1535061" y="245806"/>
                </a:lnTo>
                <a:lnTo>
                  <a:pt x="1533832" y="219997"/>
                </a:lnTo>
                <a:close/>
                <a:moveTo>
                  <a:pt x="438764" y="219997"/>
                </a:moveTo>
                <a:lnTo>
                  <a:pt x="438764" y="245806"/>
                </a:lnTo>
                <a:lnTo>
                  <a:pt x="486696" y="245806"/>
                </a:lnTo>
                <a:lnTo>
                  <a:pt x="485467" y="219997"/>
                </a:lnTo>
                <a:close/>
                <a:moveTo>
                  <a:pt x="372396" y="219997"/>
                </a:moveTo>
                <a:lnTo>
                  <a:pt x="372396" y="245806"/>
                </a:lnTo>
                <a:lnTo>
                  <a:pt x="431390" y="245806"/>
                </a:lnTo>
                <a:lnTo>
                  <a:pt x="431390" y="219997"/>
                </a:lnTo>
                <a:close/>
                <a:moveTo>
                  <a:pt x="317090" y="219997"/>
                </a:moveTo>
                <a:lnTo>
                  <a:pt x="315861" y="245806"/>
                </a:lnTo>
                <a:lnTo>
                  <a:pt x="366251" y="245806"/>
                </a:lnTo>
                <a:lnTo>
                  <a:pt x="366251" y="219997"/>
                </a:lnTo>
                <a:close/>
                <a:moveTo>
                  <a:pt x="1415844" y="218768"/>
                </a:moveTo>
                <a:lnTo>
                  <a:pt x="1415844" y="244577"/>
                </a:lnTo>
                <a:lnTo>
                  <a:pt x="1478525" y="244577"/>
                </a:lnTo>
                <a:lnTo>
                  <a:pt x="1478525" y="218768"/>
                </a:lnTo>
                <a:close/>
                <a:moveTo>
                  <a:pt x="1365454" y="218768"/>
                </a:moveTo>
                <a:lnTo>
                  <a:pt x="1364225" y="244577"/>
                </a:lnTo>
                <a:lnTo>
                  <a:pt x="1409699" y="244577"/>
                </a:lnTo>
                <a:lnTo>
                  <a:pt x="1409699" y="218768"/>
                </a:lnTo>
                <a:close/>
                <a:moveTo>
                  <a:pt x="1365454" y="207706"/>
                </a:moveTo>
                <a:lnTo>
                  <a:pt x="1365454" y="212623"/>
                </a:lnTo>
                <a:lnTo>
                  <a:pt x="1552267" y="212623"/>
                </a:lnTo>
                <a:lnTo>
                  <a:pt x="1552267" y="207706"/>
                </a:lnTo>
                <a:close/>
                <a:moveTo>
                  <a:pt x="1343332" y="207706"/>
                </a:moveTo>
                <a:lnTo>
                  <a:pt x="1343332" y="212623"/>
                </a:lnTo>
                <a:lnTo>
                  <a:pt x="1358080" y="212623"/>
                </a:lnTo>
                <a:lnTo>
                  <a:pt x="1358080" y="207706"/>
                </a:lnTo>
                <a:close/>
                <a:moveTo>
                  <a:pt x="492841" y="207706"/>
                </a:moveTo>
                <a:lnTo>
                  <a:pt x="492841" y="212623"/>
                </a:lnTo>
                <a:lnTo>
                  <a:pt x="505131" y="212623"/>
                </a:lnTo>
                <a:lnTo>
                  <a:pt x="505131" y="207706"/>
                </a:lnTo>
                <a:close/>
                <a:moveTo>
                  <a:pt x="297425" y="207706"/>
                </a:moveTo>
                <a:lnTo>
                  <a:pt x="297425" y="212623"/>
                </a:lnTo>
                <a:lnTo>
                  <a:pt x="486696" y="212623"/>
                </a:lnTo>
                <a:lnTo>
                  <a:pt x="486696" y="207706"/>
                </a:lnTo>
                <a:close/>
                <a:moveTo>
                  <a:pt x="1612490" y="202791"/>
                </a:moveTo>
                <a:cubicBezTo>
                  <a:pt x="1616177" y="202791"/>
                  <a:pt x="1619864" y="206478"/>
                  <a:pt x="1619864" y="210165"/>
                </a:cubicBezTo>
                <a:cubicBezTo>
                  <a:pt x="1619864" y="213852"/>
                  <a:pt x="1616177" y="217539"/>
                  <a:pt x="1612490" y="217539"/>
                </a:cubicBezTo>
                <a:cubicBezTo>
                  <a:pt x="1608803" y="217539"/>
                  <a:pt x="1605116" y="213852"/>
                  <a:pt x="1605116" y="210165"/>
                </a:cubicBezTo>
                <a:cubicBezTo>
                  <a:pt x="1605116" y="206478"/>
                  <a:pt x="1608803" y="202791"/>
                  <a:pt x="1612490" y="202791"/>
                </a:cubicBezTo>
                <a:close/>
                <a:moveTo>
                  <a:pt x="1358080" y="195416"/>
                </a:moveTo>
                <a:lnTo>
                  <a:pt x="1106128" y="244577"/>
                </a:lnTo>
                <a:lnTo>
                  <a:pt x="1106128" y="261784"/>
                </a:lnTo>
                <a:cubicBezTo>
                  <a:pt x="1106128" y="263013"/>
                  <a:pt x="1106128" y="263013"/>
                  <a:pt x="1104899" y="264242"/>
                </a:cubicBezTo>
                <a:cubicBezTo>
                  <a:pt x="1104899" y="265471"/>
                  <a:pt x="1103670" y="265471"/>
                  <a:pt x="1103670" y="267929"/>
                </a:cubicBezTo>
                <a:lnTo>
                  <a:pt x="1036073" y="267929"/>
                </a:lnTo>
                <a:lnTo>
                  <a:pt x="1130709" y="293739"/>
                </a:lnTo>
                <a:lnTo>
                  <a:pt x="1130709" y="292510"/>
                </a:lnTo>
                <a:cubicBezTo>
                  <a:pt x="1190932" y="280219"/>
                  <a:pt x="1335957" y="250723"/>
                  <a:pt x="1356851" y="247035"/>
                </a:cubicBezTo>
                <a:lnTo>
                  <a:pt x="1356851" y="221226"/>
                </a:lnTo>
                <a:lnTo>
                  <a:pt x="1339644" y="221226"/>
                </a:lnTo>
                <a:cubicBezTo>
                  <a:pt x="1338415" y="221226"/>
                  <a:pt x="1338415" y="221226"/>
                  <a:pt x="1337186" y="219997"/>
                </a:cubicBezTo>
                <a:cubicBezTo>
                  <a:pt x="1335957" y="218768"/>
                  <a:pt x="1335957" y="218768"/>
                  <a:pt x="1335957" y="217539"/>
                </a:cubicBezTo>
                <a:lnTo>
                  <a:pt x="1335957" y="205248"/>
                </a:lnTo>
                <a:cubicBezTo>
                  <a:pt x="1335957" y="204019"/>
                  <a:pt x="1335957" y="204019"/>
                  <a:pt x="1337186" y="202790"/>
                </a:cubicBezTo>
                <a:cubicBezTo>
                  <a:pt x="1338415" y="201561"/>
                  <a:pt x="1338415" y="201561"/>
                  <a:pt x="1339644" y="201561"/>
                </a:cubicBezTo>
                <a:lnTo>
                  <a:pt x="1358080" y="201561"/>
                </a:lnTo>
                <a:close/>
                <a:moveTo>
                  <a:pt x="492841" y="195416"/>
                </a:moveTo>
                <a:lnTo>
                  <a:pt x="492841" y="201561"/>
                </a:lnTo>
                <a:lnTo>
                  <a:pt x="508819" y="201561"/>
                </a:lnTo>
                <a:cubicBezTo>
                  <a:pt x="510048" y="201561"/>
                  <a:pt x="510048" y="201561"/>
                  <a:pt x="511277" y="202790"/>
                </a:cubicBezTo>
                <a:cubicBezTo>
                  <a:pt x="512506" y="204019"/>
                  <a:pt x="512506" y="204019"/>
                  <a:pt x="512506" y="205248"/>
                </a:cubicBezTo>
                <a:lnTo>
                  <a:pt x="512506" y="217539"/>
                </a:lnTo>
                <a:cubicBezTo>
                  <a:pt x="512506" y="218768"/>
                  <a:pt x="512506" y="218768"/>
                  <a:pt x="511277" y="219997"/>
                </a:cubicBezTo>
                <a:cubicBezTo>
                  <a:pt x="510048" y="221226"/>
                  <a:pt x="510048" y="221226"/>
                  <a:pt x="508819" y="221226"/>
                </a:cubicBezTo>
                <a:lnTo>
                  <a:pt x="492841" y="221226"/>
                </a:lnTo>
                <a:lnTo>
                  <a:pt x="492841" y="247035"/>
                </a:lnTo>
                <a:cubicBezTo>
                  <a:pt x="514964" y="250723"/>
                  <a:pt x="659990" y="278990"/>
                  <a:pt x="720212" y="291281"/>
                </a:cubicBezTo>
                <a:lnTo>
                  <a:pt x="813619" y="265471"/>
                </a:lnTo>
                <a:lnTo>
                  <a:pt x="746022" y="265471"/>
                </a:lnTo>
                <a:cubicBezTo>
                  <a:pt x="744793" y="265471"/>
                  <a:pt x="744793" y="265471"/>
                  <a:pt x="743564" y="264242"/>
                </a:cubicBezTo>
                <a:lnTo>
                  <a:pt x="743564" y="244577"/>
                </a:lnTo>
                <a:close/>
                <a:moveTo>
                  <a:pt x="1589138" y="178210"/>
                </a:moveTo>
                <a:cubicBezTo>
                  <a:pt x="1591596" y="178210"/>
                  <a:pt x="1594054" y="180668"/>
                  <a:pt x="1594054" y="183126"/>
                </a:cubicBezTo>
                <a:cubicBezTo>
                  <a:pt x="1594054" y="185584"/>
                  <a:pt x="1591596" y="188042"/>
                  <a:pt x="1589138" y="188042"/>
                </a:cubicBezTo>
                <a:cubicBezTo>
                  <a:pt x="1586680" y="188042"/>
                  <a:pt x="1584222" y="185584"/>
                  <a:pt x="1584222" y="183126"/>
                </a:cubicBezTo>
                <a:cubicBezTo>
                  <a:pt x="1584222" y="180668"/>
                  <a:pt x="1586680" y="178210"/>
                  <a:pt x="1589138" y="178210"/>
                </a:cubicBezTo>
                <a:close/>
                <a:moveTo>
                  <a:pt x="249493" y="162233"/>
                </a:moveTo>
                <a:cubicBezTo>
                  <a:pt x="251951" y="162233"/>
                  <a:pt x="254409" y="164691"/>
                  <a:pt x="254409" y="167149"/>
                </a:cubicBezTo>
                <a:cubicBezTo>
                  <a:pt x="254409" y="169607"/>
                  <a:pt x="251951" y="172065"/>
                  <a:pt x="249493" y="172065"/>
                </a:cubicBezTo>
                <a:cubicBezTo>
                  <a:pt x="245806" y="172065"/>
                  <a:pt x="244577" y="169607"/>
                  <a:pt x="244577" y="167149"/>
                </a:cubicBezTo>
                <a:cubicBezTo>
                  <a:pt x="244577" y="164691"/>
                  <a:pt x="247035" y="162233"/>
                  <a:pt x="249493" y="162233"/>
                </a:cubicBezTo>
                <a:close/>
                <a:moveTo>
                  <a:pt x="1093838" y="148713"/>
                </a:moveTo>
                <a:lnTo>
                  <a:pt x="1093838" y="258097"/>
                </a:lnTo>
                <a:lnTo>
                  <a:pt x="1099983" y="258097"/>
                </a:lnTo>
                <a:lnTo>
                  <a:pt x="1099983" y="148713"/>
                </a:lnTo>
                <a:close/>
                <a:moveTo>
                  <a:pt x="1033615" y="148713"/>
                </a:moveTo>
                <a:lnTo>
                  <a:pt x="1033615" y="258097"/>
                </a:lnTo>
                <a:lnTo>
                  <a:pt x="1085235" y="258097"/>
                </a:lnTo>
                <a:lnTo>
                  <a:pt x="1085235" y="148713"/>
                </a:lnTo>
                <a:close/>
                <a:moveTo>
                  <a:pt x="1022554" y="148713"/>
                </a:moveTo>
                <a:lnTo>
                  <a:pt x="1022554" y="258097"/>
                </a:lnTo>
                <a:lnTo>
                  <a:pt x="1027470" y="258097"/>
                </a:lnTo>
                <a:lnTo>
                  <a:pt x="1027470" y="148713"/>
                </a:lnTo>
                <a:close/>
                <a:moveTo>
                  <a:pt x="964790" y="148713"/>
                </a:moveTo>
                <a:lnTo>
                  <a:pt x="964790" y="258097"/>
                </a:lnTo>
                <a:lnTo>
                  <a:pt x="1015180" y="258097"/>
                </a:lnTo>
                <a:lnTo>
                  <a:pt x="1015180" y="148713"/>
                </a:lnTo>
                <a:close/>
                <a:moveTo>
                  <a:pt x="953728" y="148713"/>
                </a:moveTo>
                <a:lnTo>
                  <a:pt x="953728" y="258097"/>
                </a:lnTo>
                <a:lnTo>
                  <a:pt x="958644" y="258097"/>
                </a:lnTo>
                <a:lnTo>
                  <a:pt x="958644" y="148713"/>
                </a:lnTo>
                <a:close/>
                <a:moveTo>
                  <a:pt x="899651" y="148713"/>
                </a:moveTo>
                <a:lnTo>
                  <a:pt x="899651" y="258097"/>
                </a:lnTo>
                <a:lnTo>
                  <a:pt x="946354" y="258097"/>
                </a:lnTo>
                <a:lnTo>
                  <a:pt x="946354" y="148713"/>
                </a:lnTo>
                <a:close/>
                <a:moveTo>
                  <a:pt x="887361" y="148713"/>
                </a:moveTo>
                <a:lnTo>
                  <a:pt x="887361" y="258097"/>
                </a:lnTo>
                <a:lnTo>
                  <a:pt x="892277" y="258097"/>
                </a:lnTo>
                <a:lnTo>
                  <a:pt x="892277" y="148713"/>
                </a:lnTo>
                <a:close/>
                <a:moveTo>
                  <a:pt x="834512" y="148713"/>
                </a:moveTo>
                <a:lnTo>
                  <a:pt x="834512" y="258097"/>
                </a:lnTo>
                <a:lnTo>
                  <a:pt x="881215" y="258097"/>
                </a:lnTo>
                <a:lnTo>
                  <a:pt x="881215" y="148713"/>
                </a:lnTo>
                <a:close/>
                <a:moveTo>
                  <a:pt x="822222" y="148713"/>
                </a:moveTo>
                <a:lnTo>
                  <a:pt x="822222" y="258097"/>
                </a:lnTo>
                <a:lnTo>
                  <a:pt x="827138" y="258097"/>
                </a:lnTo>
                <a:lnTo>
                  <a:pt x="827138" y="148713"/>
                </a:lnTo>
                <a:close/>
                <a:moveTo>
                  <a:pt x="763228" y="148713"/>
                </a:moveTo>
                <a:lnTo>
                  <a:pt x="763228" y="258097"/>
                </a:lnTo>
                <a:lnTo>
                  <a:pt x="814848" y="258097"/>
                </a:lnTo>
                <a:lnTo>
                  <a:pt x="814848" y="148713"/>
                </a:lnTo>
                <a:close/>
                <a:moveTo>
                  <a:pt x="749709" y="148713"/>
                </a:moveTo>
                <a:lnTo>
                  <a:pt x="749709" y="222455"/>
                </a:lnTo>
                <a:lnTo>
                  <a:pt x="727586" y="218768"/>
                </a:lnTo>
                <a:lnTo>
                  <a:pt x="727586" y="223684"/>
                </a:lnTo>
                <a:cubicBezTo>
                  <a:pt x="727586" y="226142"/>
                  <a:pt x="726357" y="227371"/>
                  <a:pt x="723899" y="227371"/>
                </a:cubicBezTo>
                <a:cubicBezTo>
                  <a:pt x="721441" y="227371"/>
                  <a:pt x="720212" y="226142"/>
                  <a:pt x="720212" y="223684"/>
                </a:cubicBezTo>
                <a:lnTo>
                  <a:pt x="720212" y="217539"/>
                </a:lnTo>
                <a:lnTo>
                  <a:pt x="698090" y="213852"/>
                </a:lnTo>
                <a:lnTo>
                  <a:pt x="698090" y="218768"/>
                </a:lnTo>
                <a:cubicBezTo>
                  <a:pt x="698090" y="221226"/>
                  <a:pt x="696861" y="222455"/>
                  <a:pt x="694402" y="222455"/>
                </a:cubicBezTo>
                <a:cubicBezTo>
                  <a:pt x="691944" y="222455"/>
                  <a:pt x="690715" y="221226"/>
                  <a:pt x="690715" y="218768"/>
                </a:cubicBezTo>
                <a:lnTo>
                  <a:pt x="690715" y="211394"/>
                </a:lnTo>
                <a:lnTo>
                  <a:pt x="667364" y="206477"/>
                </a:lnTo>
                <a:lnTo>
                  <a:pt x="667364" y="211394"/>
                </a:lnTo>
                <a:cubicBezTo>
                  <a:pt x="667364" y="213852"/>
                  <a:pt x="666135" y="215081"/>
                  <a:pt x="663677" y="215081"/>
                </a:cubicBezTo>
                <a:cubicBezTo>
                  <a:pt x="661219" y="215081"/>
                  <a:pt x="659990" y="213852"/>
                  <a:pt x="659990" y="211394"/>
                </a:cubicBezTo>
                <a:lnTo>
                  <a:pt x="659990" y="205248"/>
                </a:lnTo>
                <a:lnTo>
                  <a:pt x="637867" y="201561"/>
                </a:lnTo>
                <a:lnTo>
                  <a:pt x="637867" y="206477"/>
                </a:lnTo>
                <a:cubicBezTo>
                  <a:pt x="637867" y="208935"/>
                  <a:pt x="636638" y="210164"/>
                  <a:pt x="634180" y="210164"/>
                </a:cubicBezTo>
                <a:cubicBezTo>
                  <a:pt x="631722" y="210164"/>
                  <a:pt x="630493" y="208935"/>
                  <a:pt x="630493" y="206477"/>
                </a:cubicBezTo>
                <a:lnTo>
                  <a:pt x="630493" y="200332"/>
                </a:lnTo>
                <a:lnTo>
                  <a:pt x="608370" y="196645"/>
                </a:lnTo>
                <a:lnTo>
                  <a:pt x="608370" y="202790"/>
                </a:lnTo>
                <a:cubicBezTo>
                  <a:pt x="608370" y="205248"/>
                  <a:pt x="607141" y="206477"/>
                  <a:pt x="604683" y="206477"/>
                </a:cubicBezTo>
                <a:cubicBezTo>
                  <a:pt x="602225" y="206477"/>
                  <a:pt x="600996" y="205248"/>
                  <a:pt x="600996" y="202790"/>
                </a:cubicBezTo>
                <a:lnTo>
                  <a:pt x="600996" y="195416"/>
                </a:lnTo>
                <a:lnTo>
                  <a:pt x="578873" y="191729"/>
                </a:lnTo>
                <a:lnTo>
                  <a:pt x="578873" y="197874"/>
                </a:lnTo>
                <a:cubicBezTo>
                  <a:pt x="578873" y="200332"/>
                  <a:pt x="577644" y="201561"/>
                  <a:pt x="575186" y="201561"/>
                </a:cubicBezTo>
                <a:cubicBezTo>
                  <a:pt x="572728" y="201561"/>
                  <a:pt x="571499" y="200332"/>
                  <a:pt x="571499" y="197874"/>
                </a:cubicBezTo>
                <a:lnTo>
                  <a:pt x="571499" y="190500"/>
                </a:lnTo>
                <a:lnTo>
                  <a:pt x="548148" y="185584"/>
                </a:lnTo>
                <a:lnTo>
                  <a:pt x="548148" y="190500"/>
                </a:lnTo>
                <a:cubicBezTo>
                  <a:pt x="548148" y="192958"/>
                  <a:pt x="546919" y="194187"/>
                  <a:pt x="544461" y="194187"/>
                </a:cubicBezTo>
                <a:cubicBezTo>
                  <a:pt x="542002" y="194187"/>
                  <a:pt x="540773" y="192958"/>
                  <a:pt x="540773" y="190500"/>
                </a:cubicBezTo>
                <a:lnTo>
                  <a:pt x="540773" y="183126"/>
                </a:lnTo>
                <a:lnTo>
                  <a:pt x="518651" y="179439"/>
                </a:lnTo>
                <a:lnTo>
                  <a:pt x="518651" y="185584"/>
                </a:lnTo>
                <a:cubicBezTo>
                  <a:pt x="518651" y="188042"/>
                  <a:pt x="517422" y="189271"/>
                  <a:pt x="514964" y="189271"/>
                </a:cubicBezTo>
                <a:cubicBezTo>
                  <a:pt x="512506" y="189271"/>
                  <a:pt x="511277" y="188042"/>
                  <a:pt x="511277" y="185584"/>
                </a:cubicBezTo>
                <a:lnTo>
                  <a:pt x="511277" y="178210"/>
                </a:lnTo>
                <a:lnTo>
                  <a:pt x="498986" y="173294"/>
                </a:lnTo>
                <a:lnTo>
                  <a:pt x="498986" y="186813"/>
                </a:lnTo>
                <a:lnTo>
                  <a:pt x="749709" y="235974"/>
                </a:lnTo>
                <a:lnTo>
                  <a:pt x="749709" y="258097"/>
                </a:lnTo>
                <a:lnTo>
                  <a:pt x="755854" y="258097"/>
                </a:lnTo>
                <a:lnTo>
                  <a:pt x="755854" y="148713"/>
                </a:lnTo>
                <a:close/>
                <a:moveTo>
                  <a:pt x="217544" y="131501"/>
                </a:moveTo>
                <a:cubicBezTo>
                  <a:pt x="225689" y="131504"/>
                  <a:pt x="232290" y="138109"/>
                  <a:pt x="232287" y="146255"/>
                </a:cubicBezTo>
                <a:cubicBezTo>
                  <a:pt x="232287" y="146258"/>
                  <a:pt x="232287" y="146262"/>
                  <a:pt x="232287" y="146265"/>
                </a:cubicBezTo>
                <a:cubicBezTo>
                  <a:pt x="232284" y="154410"/>
                  <a:pt x="225678" y="161011"/>
                  <a:pt x="217533" y="161008"/>
                </a:cubicBezTo>
                <a:cubicBezTo>
                  <a:pt x="209388" y="161005"/>
                  <a:pt x="202787" y="154400"/>
                  <a:pt x="202790" y="146255"/>
                </a:cubicBezTo>
                <a:cubicBezTo>
                  <a:pt x="202790" y="146251"/>
                  <a:pt x="202790" y="146248"/>
                  <a:pt x="202790" y="146244"/>
                </a:cubicBezTo>
                <a:cubicBezTo>
                  <a:pt x="202793" y="138099"/>
                  <a:pt x="209398" y="131498"/>
                  <a:pt x="217544" y="131501"/>
                </a:cubicBezTo>
                <a:close/>
                <a:moveTo>
                  <a:pt x="801328" y="119216"/>
                </a:moveTo>
                <a:lnTo>
                  <a:pt x="801328" y="132735"/>
                </a:lnTo>
                <a:cubicBezTo>
                  <a:pt x="801328" y="135194"/>
                  <a:pt x="800099" y="136423"/>
                  <a:pt x="797641" y="136423"/>
                </a:cubicBezTo>
                <a:cubicBezTo>
                  <a:pt x="795183" y="136423"/>
                  <a:pt x="793954" y="135194"/>
                  <a:pt x="793954" y="132735"/>
                </a:cubicBezTo>
                <a:lnTo>
                  <a:pt x="793954" y="120445"/>
                </a:lnTo>
                <a:lnTo>
                  <a:pt x="714067" y="142568"/>
                </a:lnTo>
                <a:lnTo>
                  <a:pt x="1152832" y="142568"/>
                </a:lnTo>
                <a:lnTo>
                  <a:pt x="1065570" y="120445"/>
                </a:lnTo>
                <a:lnTo>
                  <a:pt x="1065570" y="132735"/>
                </a:lnTo>
                <a:cubicBezTo>
                  <a:pt x="1065570" y="135194"/>
                  <a:pt x="1064341" y="136423"/>
                  <a:pt x="1061883" y="136423"/>
                </a:cubicBezTo>
                <a:cubicBezTo>
                  <a:pt x="1059425" y="136423"/>
                  <a:pt x="1058196" y="135194"/>
                  <a:pt x="1058196" y="132735"/>
                </a:cubicBezTo>
                <a:lnTo>
                  <a:pt x="1058196" y="119216"/>
                </a:lnTo>
                <a:lnTo>
                  <a:pt x="1027470" y="119216"/>
                </a:lnTo>
                <a:lnTo>
                  <a:pt x="1027470" y="132735"/>
                </a:lnTo>
                <a:cubicBezTo>
                  <a:pt x="1027470" y="135194"/>
                  <a:pt x="1026241" y="136423"/>
                  <a:pt x="1023783" y="136423"/>
                </a:cubicBezTo>
                <a:cubicBezTo>
                  <a:pt x="1021325" y="136423"/>
                  <a:pt x="1020096" y="135194"/>
                  <a:pt x="1020096" y="132735"/>
                </a:cubicBezTo>
                <a:lnTo>
                  <a:pt x="1020096" y="119216"/>
                </a:lnTo>
                <a:lnTo>
                  <a:pt x="989370" y="119216"/>
                </a:lnTo>
                <a:lnTo>
                  <a:pt x="989370" y="132735"/>
                </a:lnTo>
                <a:cubicBezTo>
                  <a:pt x="989370" y="135194"/>
                  <a:pt x="988141" y="136423"/>
                  <a:pt x="985683" y="136423"/>
                </a:cubicBezTo>
                <a:cubicBezTo>
                  <a:pt x="983225" y="136423"/>
                  <a:pt x="981996" y="135194"/>
                  <a:pt x="981996" y="132735"/>
                </a:cubicBezTo>
                <a:lnTo>
                  <a:pt x="981996" y="119216"/>
                </a:lnTo>
                <a:lnTo>
                  <a:pt x="951270" y="119216"/>
                </a:lnTo>
                <a:lnTo>
                  <a:pt x="951270" y="132735"/>
                </a:lnTo>
                <a:cubicBezTo>
                  <a:pt x="951270" y="135194"/>
                  <a:pt x="950041" y="136423"/>
                  <a:pt x="947583" y="136423"/>
                </a:cubicBezTo>
                <a:cubicBezTo>
                  <a:pt x="945125" y="136423"/>
                  <a:pt x="943896" y="135194"/>
                  <a:pt x="943896" y="132735"/>
                </a:cubicBezTo>
                <a:lnTo>
                  <a:pt x="943896" y="119216"/>
                </a:lnTo>
                <a:lnTo>
                  <a:pt x="915628" y="119216"/>
                </a:lnTo>
                <a:lnTo>
                  <a:pt x="915628" y="132735"/>
                </a:lnTo>
                <a:cubicBezTo>
                  <a:pt x="915628" y="135194"/>
                  <a:pt x="914399" y="136423"/>
                  <a:pt x="911941" y="136423"/>
                </a:cubicBezTo>
                <a:cubicBezTo>
                  <a:pt x="909483" y="136423"/>
                  <a:pt x="908254" y="135194"/>
                  <a:pt x="908254" y="132735"/>
                </a:cubicBezTo>
                <a:lnTo>
                  <a:pt x="908254" y="119216"/>
                </a:lnTo>
                <a:lnTo>
                  <a:pt x="877528" y="119216"/>
                </a:lnTo>
                <a:lnTo>
                  <a:pt x="877528" y="132735"/>
                </a:lnTo>
                <a:cubicBezTo>
                  <a:pt x="877528" y="135194"/>
                  <a:pt x="876299" y="136423"/>
                  <a:pt x="873841" y="136423"/>
                </a:cubicBezTo>
                <a:cubicBezTo>
                  <a:pt x="871383" y="136423"/>
                  <a:pt x="870154" y="135194"/>
                  <a:pt x="870154" y="132735"/>
                </a:cubicBezTo>
                <a:lnTo>
                  <a:pt x="870154" y="119216"/>
                </a:lnTo>
                <a:lnTo>
                  <a:pt x="839428" y="119216"/>
                </a:lnTo>
                <a:lnTo>
                  <a:pt x="839428" y="132735"/>
                </a:lnTo>
                <a:cubicBezTo>
                  <a:pt x="839428" y="135194"/>
                  <a:pt x="838199" y="136423"/>
                  <a:pt x="835741" y="136423"/>
                </a:cubicBezTo>
                <a:cubicBezTo>
                  <a:pt x="833283" y="136423"/>
                  <a:pt x="832054" y="135194"/>
                  <a:pt x="832054" y="132735"/>
                </a:cubicBezTo>
                <a:lnTo>
                  <a:pt x="832054" y="119216"/>
                </a:lnTo>
                <a:close/>
                <a:moveTo>
                  <a:pt x="1530144" y="114300"/>
                </a:moveTo>
                <a:lnTo>
                  <a:pt x="1530144" y="201561"/>
                </a:lnTo>
                <a:lnTo>
                  <a:pt x="1533832" y="201561"/>
                </a:lnTo>
                <a:lnTo>
                  <a:pt x="1533832" y="114300"/>
                </a:lnTo>
                <a:close/>
                <a:moveTo>
                  <a:pt x="1488357" y="114300"/>
                </a:moveTo>
                <a:lnTo>
                  <a:pt x="1488357" y="201561"/>
                </a:lnTo>
                <a:lnTo>
                  <a:pt x="1523999" y="201561"/>
                </a:lnTo>
                <a:lnTo>
                  <a:pt x="1523999" y="114300"/>
                </a:lnTo>
                <a:close/>
                <a:moveTo>
                  <a:pt x="1478525" y="114300"/>
                </a:moveTo>
                <a:lnTo>
                  <a:pt x="1478525" y="201561"/>
                </a:lnTo>
                <a:lnTo>
                  <a:pt x="1482212" y="201561"/>
                </a:lnTo>
                <a:lnTo>
                  <a:pt x="1482212" y="114300"/>
                </a:lnTo>
                <a:close/>
                <a:moveTo>
                  <a:pt x="1423219" y="114300"/>
                </a:moveTo>
                <a:lnTo>
                  <a:pt x="1423219" y="201561"/>
                </a:lnTo>
                <a:lnTo>
                  <a:pt x="1472380" y="201561"/>
                </a:lnTo>
                <a:lnTo>
                  <a:pt x="1472380" y="114300"/>
                </a:lnTo>
                <a:close/>
                <a:moveTo>
                  <a:pt x="1412157" y="114300"/>
                </a:moveTo>
                <a:lnTo>
                  <a:pt x="1412157" y="201561"/>
                </a:lnTo>
                <a:lnTo>
                  <a:pt x="1415844" y="201561"/>
                </a:lnTo>
                <a:lnTo>
                  <a:pt x="1415844" y="114300"/>
                </a:lnTo>
                <a:close/>
                <a:moveTo>
                  <a:pt x="1375286" y="114300"/>
                </a:moveTo>
                <a:lnTo>
                  <a:pt x="1375286" y="201561"/>
                </a:lnTo>
                <a:lnTo>
                  <a:pt x="1406012" y="201561"/>
                </a:lnTo>
                <a:lnTo>
                  <a:pt x="1406012" y="114300"/>
                </a:lnTo>
                <a:close/>
                <a:moveTo>
                  <a:pt x="481780" y="114300"/>
                </a:moveTo>
                <a:lnTo>
                  <a:pt x="481780" y="201561"/>
                </a:lnTo>
                <a:lnTo>
                  <a:pt x="485467" y="201561"/>
                </a:lnTo>
                <a:lnTo>
                  <a:pt x="485467" y="114300"/>
                </a:lnTo>
                <a:close/>
                <a:moveTo>
                  <a:pt x="447367" y="114300"/>
                </a:moveTo>
                <a:lnTo>
                  <a:pt x="447367" y="201561"/>
                </a:lnTo>
                <a:lnTo>
                  <a:pt x="475635" y="201561"/>
                </a:lnTo>
                <a:lnTo>
                  <a:pt x="475635" y="114300"/>
                </a:lnTo>
                <a:close/>
                <a:moveTo>
                  <a:pt x="436306" y="114300"/>
                </a:moveTo>
                <a:lnTo>
                  <a:pt x="436306" y="201561"/>
                </a:lnTo>
                <a:lnTo>
                  <a:pt x="439993" y="201561"/>
                </a:lnTo>
                <a:lnTo>
                  <a:pt x="439993" y="114300"/>
                </a:lnTo>
                <a:close/>
                <a:moveTo>
                  <a:pt x="383457" y="114300"/>
                </a:moveTo>
                <a:lnTo>
                  <a:pt x="383457" y="201561"/>
                </a:lnTo>
                <a:lnTo>
                  <a:pt x="430161" y="201561"/>
                </a:lnTo>
                <a:lnTo>
                  <a:pt x="430161" y="114300"/>
                </a:lnTo>
                <a:close/>
                <a:moveTo>
                  <a:pt x="372396" y="114300"/>
                </a:moveTo>
                <a:lnTo>
                  <a:pt x="372396" y="201561"/>
                </a:lnTo>
                <a:lnTo>
                  <a:pt x="376083" y="201561"/>
                </a:lnTo>
                <a:lnTo>
                  <a:pt x="376083" y="114300"/>
                </a:lnTo>
                <a:close/>
                <a:moveTo>
                  <a:pt x="328151" y="114300"/>
                </a:moveTo>
                <a:lnTo>
                  <a:pt x="328151" y="201561"/>
                </a:lnTo>
                <a:lnTo>
                  <a:pt x="366251" y="201561"/>
                </a:lnTo>
                <a:lnTo>
                  <a:pt x="366251" y="114300"/>
                </a:lnTo>
                <a:close/>
                <a:moveTo>
                  <a:pt x="317090" y="114300"/>
                </a:moveTo>
                <a:lnTo>
                  <a:pt x="317090" y="201561"/>
                </a:lnTo>
                <a:lnTo>
                  <a:pt x="320777" y="201561"/>
                </a:lnTo>
                <a:lnTo>
                  <a:pt x="320777" y="114300"/>
                </a:lnTo>
                <a:close/>
                <a:moveTo>
                  <a:pt x="1365454" y="113071"/>
                </a:moveTo>
                <a:lnTo>
                  <a:pt x="1365454" y="170835"/>
                </a:lnTo>
                <a:lnTo>
                  <a:pt x="1365454" y="175752"/>
                </a:lnTo>
                <a:lnTo>
                  <a:pt x="1343332" y="179439"/>
                </a:lnTo>
                <a:lnTo>
                  <a:pt x="1343332" y="185584"/>
                </a:lnTo>
                <a:cubicBezTo>
                  <a:pt x="1343332" y="188042"/>
                  <a:pt x="1342102" y="189271"/>
                  <a:pt x="1339644" y="189271"/>
                </a:cubicBezTo>
                <a:cubicBezTo>
                  <a:pt x="1337186" y="189271"/>
                  <a:pt x="1335957" y="188042"/>
                  <a:pt x="1335957" y="185584"/>
                </a:cubicBezTo>
                <a:lnTo>
                  <a:pt x="1335957" y="180668"/>
                </a:lnTo>
                <a:lnTo>
                  <a:pt x="1313835" y="185584"/>
                </a:lnTo>
                <a:lnTo>
                  <a:pt x="1313835" y="190500"/>
                </a:lnTo>
                <a:cubicBezTo>
                  <a:pt x="1313835" y="192958"/>
                  <a:pt x="1312606" y="194187"/>
                  <a:pt x="1310148" y="194187"/>
                </a:cubicBezTo>
                <a:cubicBezTo>
                  <a:pt x="1307690" y="194187"/>
                  <a:pt x="1306461" y="192958"/>
                  <a:pt x="1306461" y="190500"/>
                </a:cubicBezTo>
                <a:lnTo>
                  <a:pt x="1306461" y="185584"/>
                </a:lnTo>
                <a:lnTo>
                  <a:pt x="1283109" y="190500"/>
                </a:lnTo>
                <a:lnTo>
                  <a:pt x="1283109" y="197874"/>
                </a:lnTo>
                <a:cubicBezTo>
                  <a:pt x="1283109" y="200332"/>
                  <a:pt x="1281880" y="201561"/>
                  <a:pt x="1279422" y="201561"/>
                </a:cubicBezTo>
                <a:cubicBezTo>
                  <a:pt x="1276964" y="201561"/>
                  <a:pt x="1275735" y="200332"/>
                  <a:pt x="1275735" y="197874"/>
                </a:cubicBezTo>
                <a:lnTo>
                  <a:pt x="1275735" y="190500"/>
                </a:lnTo>
                <a:lnTo>
                  <a:pt x="1253612" y="195416"/>
                </a:lnTo>
                <a:lnTo>
                  <a:pt x="1253612" y="201561"/>
                </a:lnTo>
                <a:cubicBezTo>
                  <a:pt x="1253612" y="204019"/>
                  <a:pt x="1252383" y="205248"/>
                  <a:pt x="1249925" y="205248"/>
                </a:cubicBezTo>
                <a:cubicBezTo>
                  <a:pt x="1247467" y="205248"/>
                  <a:pt x="1246238" y="204019"/>
                  <a:pt x="1246238" y="201561"/>
                </a:cubicBezTo>
                <a:lnTo>
                  <a:pt x="1246238" y="196645"/>
                </a:lnTo>
                <a:lnTo>
                  <a:pt x="1224115" y="201561"/>
                </a:lnTo>
                <a:lnTo>
                  <a:pt x="1224115" y="207706"/>
                </a:lnTo>
                <a:cubicBezTo>
                  <a:pt x="1224115" y="210164"/>
                  <a:pt x="1222886" y="211394"/>
                  <a:pt x="1220428" y="211394"/>
                </a:cubicBezTo>
                <a:cubicBezTo>
                  <a:pt x="1217970" y="211394"/>
                  <a:pt x="1216741" y="210164"/>
                  <a:pt x="1216741" y="207706"/>
                </a:cubicBezTo>
                <a:lnTo>
                  <a:pt x="1216741" y="202790"/>
                </a:lnTo>
                <a:lnTo>
                  <a:pt x="1194619" y="207706"/>
                </a:lnTo>
                <a:lnTo>
                  <a:pt x="1194619" y="212623"/>
                </a:lnTo>
                <a:cubicBezTo>
                  <a:pt x="1194619" y="215081"/>
                  <a:pt x="1193390" y="216310"/>
                  <a:pt x="1190932" y="216310"/>
                </a:cubicBezTo>
                <a:cubicBezTo>
                  <a:pt x="1188473" y="216310"/>
                  <a:pt x="1187244" y="215081"/>
                  <a:pt x="1187244" y="212623"/>
                </a:cubicBezTo>
                <a:lnTo>
                  <a:pt x="1187244" y="208935"/>
                </a:lnTo>
                <a:lnTo>
                  <a:pt x="1163893" y="213852"/>
                </a:lnTo>
                <a:lnTo>
                  <a:pt x="1163893" y="219997"/>
                </a:lnTo>
                <a:cubicBezTo>
                  <a:pt x="1163893" y="222455"/>
                  <a:pt x="1162664" y="223684"/>
                  <a:pt x="1160206" y="223684"/>
                </a:cubicBezTo>
                <a:cubicBezTo>
                  <a:pt x="1157748" y="223684"/>
                  <a:pt x="1156519" y="222455"/>
                  <a:pt x="1156519" y="219997"/>
                </a:cubicBezTo>
                <a:lnTo>
                  <a:pt x="1156519" y="215081"/>
                </a:lnTo>
                <a:lnTo>
                  <a:pt x="1134396" y="219997"/>
                </a:lnTo>
                <a:lnTo>
                  <a:pt x="1134396" y="224913"/>
                </a:lnTo>
                <a:cubicBezTo>
                  <a:pt x="1134396" y="227371"/>
                  <a:pt x="1133167" y="228600"/>
                  <a:pt x="1130709" y="228600"/>
                </a:cubicBezTo>
                <a:cubicBezTo>
                  <a:pt x="1128251" y="228600"/>
                  <a:pt x="1127022" y="227371"/>
                  <a:pt x="1127022" y="224913"/>
                </a:cubicBezTo>
                <a:lnTo>
                  <a:pt x="1127022" y="221226"/>
                </a:lnTo>
                <a:lnTo>
                  <a:pt x="1113502" y="224913"/>
                </a:lnTo>
                <a:lnTo>
                  <a:pt x="1113502" y="238432"/>
                </a:lnTo>
                <a:lnTo>
                  <a:pt x="1365454" y="189271"/>
                </a:lnTo>
                <a:lnTo>
                  <a:pt x="1365454" y="200332"/>
                </a:lnTo>
                <a:lnTo>
                  <a:pt x="1369141" y="200332"/>
                </a:lnTo>
                <a:lnTo>
                  <a:pt x="1369141" y="113071"/>
                </a:lnTo>
                <a:close/>
                <a:moveTo>
                  <a:pt x="1442883" y="83574"/>
                </a:moveTo>
                <a:lnTo>
                  <a:pt x="1337186" y="106926"/>
                </a:lnTo>
                <a:lnTo>
                  <a:pt x="1558412" y="106926"/>
                </a:lnTo>
                <a:lnTo>
                  <a:pt x="1452715" y="83574"/>
                </a:lnTo>
                <a:close/>
                <a:moveTo>
                  <a:pt x="396977" y="83574"/>
                </a:moveTo>
                <a:lnTo>
                  <a:pt x="288822" y="106926"/>
                </a:lnTo>
                <a:lnTo>
                  <a:pt x="511277" y="106926"/>
                </a:lnTo>
                <a:lnTo>
                  <a:pt x="405580" y="83574"/>
                </a:lnTo>
                <a:close/>
                <a:moveTo>
                  <a:pt x="800099" y="74971"/>
                </a:moveTo>
                <a:lnTo>
                  <a:pt x="800099" y="111842"/>
                </a:lnTo>
                <a:lnTo>
                  <a:pt x="1050822" y="111842"/>
                </a:lnTo>
                <a:lnTo>
                  <a:pt x="1050822" y="74971"/>
                </a:lnTo>
                <a:close/>
                <a:moveTo>
                  <a:pt x="1447799" y="66368"/>
                </a:moveTo>
                <a:lnTo>
                  <a:pt x="1447799" y="76200"/>
                </a:lnTo>
                <a:lnTo>
                  <a:pt x="1451486" y="76200"/>
                </a:lnTo>
                <a:lnTo>
                  <a:pt x="1451486" y="66368"/>
                </a:lnTo>
                <a:close/>
                <a:moveTo>
                  <a:pt x="399435" y="66368"/>
                </a:moveTo>
                <a:lnTo>
                  <a:pt x="399435" y="76200"/>
                </a:lnTo>
                <a:lnTo>
                  <a:pt x="403122" y="76200"/>
                </a:lnTo>
                <a:lnTo>
                  <a:pt x="403122" y="66368"/>
                </a:lnTo>
                <a:close/>
                <a:moveTo>
                  <a:pt x="626806" y="63910"/>
                </a:moveTo>
                <a:cubicBezTo>
                  <a:pt x="621890" y="63910"/>
                  <a:pt x="618203" y="68826"/>
                  <a:pt x="616974" y="73742"/>
                </a:cubicBezTo>
                <a:cubicBezTo>
                  <a:pt x="616974" y="79888"/>
                  <a:pt x="621890" y="83575"/>
                  <a:pt x="626806" y="83575"/>
                </a:cubicBezTo>
                <a:cubicBezTo>
                  <a:pt x="632951" y="83575"/>
                  <a:pt x="636638" y="78659"/>
                  <a:pt x="636638" y="73742"/>
                </a:cubicBezTo>
                <a:cubicBezTo>
                  <a:pt x="636638" y="67597"/>
                  <a:pt x="631722" y="63910"/>
                  <a:pt x="626806" y="63910"/>
                </a:cubicBezTo>
                <a:close/>
                <a:moveTo>
                  <a:pt x="626806" y="57765"/>
                </a:moveTo>
                <a:cubicBezTo>
                  <a:pt x="635409" y="57765"/>
                  <a:pt x="641554" y="65139"/>
                  <a:pt x="641554" y="72513"/>
                </a:cubicBezTo>
                <a:cubicBezTo>
                  <a:pt x="641554" y="81117"/>
                  <a:pt x="634180" y="87262"/>
                  <a:pt x="626806" y="87262"/>
                </a:cubicBezTo>
                <a:cubicBezTo>
                  <a:pt x="619432" y="87262"/>
                  <a:pt x="612058" y="81117"/>
                  <a:pt x="612058" y="72513"/>
                </a:cubicBezTo>
                <a:cubicBezTo>
                  <a:pt x="612058" y="63910"/>
                  <a:pt x="619432" y="57765"/>
                  <a:pt x="626806" y="57765"/>
                </a:cubicBezTo>
                <a:close/>
                <a:moveTo>
                  <a:pt x="1327354" y="56536"/>
                </a:moveTo>
                <a:cubicBezTo>
                  <a:pt x="1331041" y="56536"/>
                  <a:pt x="1333499" y="58994"/>
                  <a:pt x="1333499" y="62681"/>
                </a:cubicBezTo>
                <a:lnTo>
                  <a:pt x="1333499" y="63910"/>
                </a:lnTo>
                <a:lnTo>
                  <a:pt x="1334728" y="63910"/>
                </a:lnTo>
                <a:cubicBezTo>
                  <a:pt x="1338415" y="63910"/>
                  <a:pt x="1340873" y="66368"/>
                  <a:pt x="1340873" y="70055"/>
                </a:cubicBezTo>
                <a:cubicBezTo>
                  <a:pt x="1340873" y="73742"/>
                  <a:pt x="1338415" y="76200"/>
                  <a:pt x="1334728" y="76200"/>
                </a:cubicBezTo>
                <a:lnTo>
                  <a:pt x="1333499" y="76200"/>
                </a:lnTo>
                <a:lnTo>
                  <a:pt x="1333499" y="77429"/>
                </a:lnTo>
                <a:cubicBezTo>
                  <a:pt x="1333499" y="81116"/>
                  <a:pt x="1331041" y="83574"/>
                  <a:pt x="1327354" y="83574"/>
                </a:cubicBezTo>
                <a:cubicBezTo>
                  <a:pt x="1323667" y="83574"/>
                  <a:pt x="1321209" y="81116"/>
                  <a:pt x="1321209" y="77429"/>
                </a:cubicBezTo>
                <a:lnTo>
                  <a:pt x="1321209" y="76200"/>
                </a:lnTo>
                <a:lnTo>
                  <a:pt x="1319980" y="76200"/>
                </a:lnTo>
                <a:cubicBezTo>
                  <a:pt x="1316293" y="76200"/>
                  <a:pt x="1313835" y="73742"/>
                  <a:pt x="1313835" y="70055"/>
                </a:cubicBezTo>
                <a:cubicBezTo>
                  <a:pt x="1313835" y="66368"/>
                  <a:pt x="1316293" y="63910"/>
                  <a:pt x="1319980" y="63910"/>
                </a:cubicBezTo>
                <a:lnTo>
                  <a:pt x="1321209" y="63910"/>
                </a:lnTo>
                <a:lnTo>
                  <a:pt x="1321209" y="62681"/>
                </a:lnTo>
                <a:cubicBezTo>
                  <a:pt x="1321209" y="58994"/>
                  <a:pt x="1323667" y="56536"/>
                  <a:pt x="1327354" y="56536"/>
                </a:cubicBezTo>
                <a:close/>
                <a:moveTo>
                  <a:pt x="573957" y="54078"/>
                </a:moveTo>
                <a:cubicBezTo>
                  <a:pt x="575186" y="52849"/>
                  <a:pt x="577645" y="52849"/>
                  <a:pt x="578874" y="54078"/>
                </a:cubicBezTo>
                <a:lnTo>
                  <a:pt x="591164" y="66368"/>
                </a:lnTo>
                <a:cubicBezTo>
                  <a:pt x="592393" y="67597"/>
                  <a:pt x="592393" y="70055"/>
                  <a:pt x="591164" y="71284"/>
                </a:cubicBezTo>
                <a:cubicBezTo>
                  <a:pt x="589935" y="72513"/>
                  <a:pt x="587477" y="72513"/>
                  <a:pt x="586248" y="71284"/>
                </a:cubicBezTo>
                <a:lnTo>
                  <a:pt x="573958" y="58995"/>
                </a:lnTo>
                <a:lnTo>
                  <a:pt x="573958" y="76201"/>
                </a:lnTo>
                <a:cubicBezTo>
                  <a:pt x="573958" y="78659"/>
                  <a:pt x="572729" y="79888"/>
                  <a:pt x="570271" y="79888"/>
                </a:cubicBezTo>
                <a:cubicBezTo>
                  <a:pt x="569042" y="79888"/>
                  <a:pt x="566584" y="77430"/>
                  <a:pt x="566584" y="76201"/>
                </a:cubicBezTo>
                <a:lnTo>
                  <a:pt x="566584" y="58994"/>
                </a:lnTo>
                <a:cubicBezTo>
                  <a:pt x="566584" y="56536"/>
                  <a:pt x="567813" y="55307"/>
                  <a:pt x="570271" y="55307"/>
                </a:cubicBezTo>
                <a:lnTo>
                  <a:pt x="573957" y="58993"/>
                </a:lnTo>
                <a:close/>
                <a:moveTo>
                  <a:pt x="561667" y="54078"/>
                </a:moveTo>
                <a:cubicBezTo>
                  <a:pt x="562896" y="52849"/>
                  <a:pt x="565354" y="52849"/>
                  <a:pt x="566583" y="54078"/>
                </a:cubicBezTo>
                <a:cubicBezTo>
                  <a:pt x="567812" y="55307"/>
                  <a:pt x="567812" y="57765"/>
                  <a:pt x="566583" y="58994"/>
                </a:cubicBezTo>
                <a:lnTo>
                  <a:pt x="554293" y="71284"/>
                </a:lnTo>
                <a:cubicBezTo>
                  <a:pt x="553064" y="72513"/>
                  <a:pt x="550606" y="72513"/>
                  <a:pt x="549377" y="71284"/>
                </a:cubicBezTo>
                <a:cubicBezTo>
                  <a:pt x="548148" y="70055"/>
                  <a:pt x="548148" y="67597"/>
                  <a:pt x="549377" y="66368"/>
                </a:cubicBezTo>
                <a:close/>
                <a:moveTo>
                  <a:pt x="580103" y="46704"/>
                </a:moveTo>
                <a:lnTo>
                  <a:pt x="597309" y="46704"/>
                </a:lnTo>
                <a:cubicBezTo>
                  <a:pt x="599768" y="46704"/>
                  <a:pt x="600997" y="47933"/>
                  <a:pt x="600997" y="50391"/>
                </a:cubicBezTo>
                <a:cubicBezTo>
                  <a:pt x="600997" y="52849"/>
                  <a:pt x="599768" y="54078"/>
                  <a:pt x="597309" y="54078"/>
                </a:cubicBezTo>
                <a:lnTo>
                  <a:pt x="580103" y="54078"/>
                </a:lnTo>
                <a:cubicBezTo>
                  <a:pt x="577645" y="54078"/>
                  <a:pt x="576416" y="52849"/>
                  <a:pt x="576416" y="50391"/>
                </a:cubicBezTo>
                <a:cubicBezTo>
                  <a:pt x="576416" y="49162"/>
                  <a:pt x="577645" y="47933"/>
                  <a:pt x="580103" y="46704"/>
                </a:cubicBezTo>
                <a:close/>
                <a:moveTo>
                  <a:pt x="1253612" y="33184"/>
                </a:moveTo>
                <a:cubicBezTo>
                  <a:pt x="1258528" y="33184"/>
                  <a:pt x="1262215" y="36871"/>
                  <a:pt x="1262215" y="41787"/>
                </a:cubicBezTo>
                <a:lnTo>
                  <a:pt x="1262215" y="47932"/>
                </a:lnTo>
                <a:lnTo>
                  <a:pt x="1268361" y="47932"/>
                </a:lnTo>
                <a:cubicBezTo>
                  <a:pt x="1273277" y="47932"/>
                  <a:pt x="1276964" y="51619"/>
                  <a:pt x="1276964" y="56536"/>
                </a:cubicBezTo>
                <a:cubicBezTo>
                  <a:pt x="1276964" y="61452"/>
                  <a:pt x="1273277" y="65139"/>
                  <a:pt x="1268361" y="65139"/>
                </a:cubicBezTo>
                <a:lnTo>
                  <a:pt x="1262215" y="65139"/>
                </a:lnTo>
                <a:lnTo>
                  <a:pt x="1262215" y="71284"/>
                </a:lnTo>
                <a:cubicBezTo>
                  <a:pt x="1262215" y="76200"/>
                  <a:pt x="1258528" y="79887"/>
                  <a:pt x="1253612" y="79887"/>
                </a:cubicBezTo>
                <a:cubicBezTo>
                  <a:pt x="1248696" y="79887"/>
                  <a:pt x="1245009" y="76200"/>
                  <a:pt x="1245009" y="71284"/>
                </a:cubicBezTo>
                <a:lnTo>
                  <a:pt x="1245009" y="65139"/>
                </a:lnTo>
                <a:lnTo>
                  <a:pt x="1238864" y="65139"/>
                </a:lnTo>
                <a:cubicBezTo>
                  <a:pt x="1235177" y="65139"/>
                  <a:pt x="1231489" y="61452"/>
                  <a:pt x="1230260" y="56536"/>
                </a:cubicBezTo>
                <a:cubicBezTo>
                  <a:pt x="1230260" y="51619"/>
                  <a:pt x="1233948" y="47932"/>
                  <a:pt x="1238864" y="47932"/>
                </a:cubicBezTo>
                <a:lnTo>
                  <a:pt x="1245009" y="47932"/>
                </a:lnTo>
                <a:lnTo>
                  <a:pt x="1245009" y="41787"/>
                </a:lnTo>
                <a:cubicBezTo>
                  <a:pt x="1245009" y="36871"/>
                  <a:pt x="1248696" y="33184"/>
                  <a:pt x="1253612" y="33184"/>
                </a:cubicBezTo>
                <a:close/>
                <a:moveTo>
                  <a:pt x="587477" y="29497"/>
                </a:moveTo>
                <a:cubicBezTo>
                  <a:pt x="588706" y="28268"/>
                  <a:pt x="591164" y="28268"/>
                  <a:pt x="592393" y="29497"/>
                </a:cubicBezTo>
                <a:cubicBezTo>
                  <a:pt x="593622" y="30726"/>
                  <a:pt x="593622" y="33184"/>
                  <a:pt x="592393" y="34413"/>
                </a:cubicBezTo>
                <a:lnTo>
                  <a:pt x="580102" y="46703"/>
                </a:lnTo>
                <a:cubicBezTo>
                  <a:pt x="578873" y="47932"/>
                  <a:pt x="576415" y="47932"/>
                  <a:pt x="575186" y="46703"/>
                </a:cubicBezTo>
                <a:cubicBezTo>
                  <a:pt x="573957" y="45474"/>
                  <a:pt x="573957" y="43016"/>
                  <a:pt x="575186" y="41787"/>
                </a:cubicBezTo>
                <a:close/>
                <a:moveTo>
                  <a:pt x="550606" y="29497"/>
                </a:moveTo>
                <a:cubicBezTo>
                  <a:pt x="551835" y="28268"/>
                  <a:pt x="554293" y="28268"/>
                  <a:pt x="555522" y="29497"/>
                </a:cubicBezTo>
                <a:lnTo>
                  <a:pt x="567812" y="41787"/>
                </a:lnTo>
                <a:cubicBezTo>
                  <a:pt x="569041" y="43016"/>
                  <a:pt x="569041" y="45474"/>
                  <a:pt x="567812" y="46703"/>
                </a:cubicBezTo>
                <a:lnTo>
                  <a:pt x="564125" y="46703"/>
                </a:lnTo>
                <a:lnTo>
                  <a:pt x="566584" y="49162"/>
                </a:lnTo>
                <a:cubicBezTo>
                  <a:pt x="566584" y="51620"/>
                  <a:pt x="565355" y="52849"/>
                  <a:pt x="562897" y="52849"/>
                </a:cubicBezTo>
                <a:lnTo>
                  <a:pt x="545690" y="52849"/>
                </a:lnTo>
                <a:cubicBezTo>
                  <a:pt x="543232" y="52849"/>
                  <a:pt x="542003" y="51620"/>
                  <a:pt x="542003" y="49162"/>
                </a:cubicBezTo>
                <a:cubicBezTo>
                  <a:pt x="542003" y="46704"/>
                  <a:pt x="543232" y="45475"/>
                  <a:pt x="545690" y="45475"/>
                </a:cubicBezTo>
                <a:lnTo>
                  <a:pt x="561668" y="45475"/>
                </a:lnTo>
                <a:lnTo>
                  <a:pt x="550606" y="34413"/>
                </a:lnTo>
                <a:cubicBezTo>
                  <a:pt x="549377" y="33184"/>
                  <a:pt x="549377" y="30726"/>
                  <a:pt x="550606" y="29497"/>
                </a:cubicBezTo>
                <a:close/>
                <a:moveTo>
                  <a:pt x="571500" y="19665"/>
                </a:moveTo>
                <a:cubicBezTo>
                  <a:pt x="573958" y="19665"/>
                  <a:pt x="575187" y="20894"/>
                  <a:pt x="575187" y="23352"/>
                </a:cubicBezTo>
                <a:lnTo>
                  <a:pt x="575187" y="40559"/>
                </a:lnTo>
                <a:cubicBezTo>
                  <a:pt x="575187" y="43017"/>
                  <a:pt x="573958" y="44246"/>
                  <a:pt x="571500" y="44246"/>
                </a:cubicBezTo>
                <a:cubicBezTo>
                  <a:pt x="569042" y="44246"/>
                  <a:pt x="567813" y="43017"/>
                  <a:pt x="567813" y="40559"/>
                </a:cubicBezTo>
                <a:lnTo>
                  <a:pt x="567813" y="23352"/>
                </a:lnTo>
                <a:cubicBezTo>
                  <a:pt x="567813" y="20894"/>
                  <a:pt x="569042" y="19665"/>
                  <a:pt x="571500" y="19665"/>
                </a:cubicBezTo>
                <a:close/>
                <a:moveTo>
                  <a:pt x="920544" y="19664"/>
                </a:moveTo>
                <a:lnTo>
                  <a:pt x="753396" y="68826"/>
                </a:lnTo>
                <a:lnTo>
                  <a:pt x="1098754" y="68826"/>
                </a:lnTo>
                <a:lnTo>
                  <a:pt x="931606" y="19664"/>
                </a:lnTo>
                <a:close/>
                <a:moveTo>
                  <a:pt x="924232" y="6145"/>
                </a:moveTo>
                <a:lnTo>
                  <a:pt x="924232" y="11061"/>
                </a:lnTo>
                <a:lnTo>
                  <a:pt x="927919" y="11061"/>
                </a:lnTo>
                <a:lnTo>
                  <a:pt x="927919" y="6145"/>
                </a:lnTo>
                <a:close/>
                <a:moveTo>
                  <a:pt x="925461" y="0"/>
                </a:moveTo>
                <a:lnTo>
                  <a:pt x="929148" y="0"/>
                </a:lnTo>
                <a:cubicBezTo>
                  <a:pt x="932835" y="0"/>
                  <a:pt x="935293" y="2458"/>
                  <a:pt x="935293" y="6145"/>
                </a:cubicBezTo>
                <a:lnTo>
                  <a:pt x="935293" y="13519"/>
                </a:lnTo>
                <a:lnTo>
                  <a:pt x="1122106" y="68826"/>
                </a:lnTo>
                <a:cubicBezTo>
                  <a:pt x="1123335" y="68826"/>
                  <a:pt x="1124564" y="71284"/>
                  <a:pt x="1124564" y="72513"/>
                </a:cubicBezTo>
                <a:cubicBezTo>
                  <a:pt x="1124564" y="73742"/>
                  <a:pt x="1122106" y="74971"/>
                  <a:pt x="1120877" y="74971"/>
                </a:cubicBezTo>
                <a:lnTo>
                  <a:pt x="1056967" y="74971"/>
                </a:lnTo>
                <a:lnTo>
                  <a:pt x="1056967" y="113071"/>
                </a:lnTo>
                <a:lnTo>
                  <a:pt x="1172496" y="142568"/>
                </a:lnTo>
                <a:cubicBezTo>
                  <a:pt x="1173725" y="142568"/>
                  <a:pt x="1174954" y="145026"/>
                  <a:pt x="1174954" y="146255"/>
                </a:cubicBezTo>
                <a:cubicBezTo>
                  <a:pt x="1174954" y="147484"/>
                  <a:pt x="1172496" y="148713"/>
                  <a:pt x="1171267" y="148713"/>
                </a:cubicBezTo>
                <a:lnTo>
                  <a:pt x="1106128" y="148713"/>
                </a:lnTo>
                <a:lnTo>
                  <a:pt x="1106128" y="217539"/>
                </a:lnTo>
                <a:lnTo>
                  <a:pt x="1128251" y="212623"/>
                </a:lnTo>
                <a:lnTo>
                  <a:pt x="1130709" y="212623"/>
                </a:lnTo>
                <a:lnTo>
                  <a:pt x="1190932" y="202790"/>
                </a:lnTo>
                <a:cubicBezTo>
                  <a:pt x="1192161" y="201561"/>
                  <a:pt x="1192161" y="201561"/>
                  <a:pt x="1193390" y="201561"/>
                </a:cubicBezTo>
                <a:lnTo>
                  <a:pt x="1194619" y="201561"/>
                </a:lnTo>
                <a:lnTo>
                  <a:pt x="1247467" y="190500"/>
                </a:lnTo>
                <a:cubicBezTo>
                  <a:pt x="1247467" y="189271"/>
                  <a:pt x="1248696" y="189271"/>
                  <a:pt x="1249925" y="189271"/>
                </a:cubicBezTo>
                <a:lnTo>
                  <a:pt x="1251154" y="189271"/>
                </a:lnTo>
                <a:lnTo>
                  <a:pt x="1275735" y="184355"/>
                </a:lnTo>
                <a:cubicBezTo>
                  <a:pt x="1276964" y="183126"/>
                  <a:pt x="1276964" y="183126"/>
                  <a:pt x="1278193" y="183126"/>
                </a:cubicBezTo>
                <a:lnTo>
                  <a:pt x="1279422" y="183126"/>
                </a:lnTo>
                <a:lnTo>
                  <a:pt x="1306461" y="178210"/>
                </a:lnTo>
                <a:cubicBezTo>
                  <a:pt x="1306461" y="178210"/>
                  <a:pt x="1307690" y="176981"/>
                  <a:pt x="1308919" y="176981"/>
                </a:cubicBezTo>
                <a:cubicBezTo>
                  <a:pt x="1310148" y="176981"/>
                  <a:pt x="1311377" y="178210"/>
                  <a:pt x="1311377" y="178210"/>
                </a:cubicBezTo>
                <a:lnTo>
                  <a:pt x="1335957" y="173294"/>
                </a:lnTo>
                <a:cubicBezTo>
                  <a:pt x="1337186" y="172065"/>
                  <a:pt x="1337186" y="172065"/>
                  <a:pt x="1338415" y="172065"/>
                </a:cubicBezTo>
                <a:lnTo>
                  <a:pt x="1339644" y="172065"/>
                </a:lnTo>
                <a:lnTo>
                  <a:pt x="1362996" y="167148"/>
                </a:lnTo>
                <a:lnTo>
                  <a:pt x="1362996" y="113071"/>
                </a:lnTo>
                <a:lnTo>
                  <a:pt x="1308919" y="113071"/>
                </a:lnTo>
                <a:cubicBezTo>
                  <a:pt x="1306461" y="113071"/>
                  <a:pt x="1305232" y="111842"/>
                  <a:pt x="1305232" y="110613"/>
                </a:cubicBezTo>
                <a:cubicBezTo>
                  <a:pt x="1305232" y="109384"/>
                  <a:pt x="1306461" y="106926"/>
                  <a:pt x="1307690" y="106926"/>
                </a:cubicBezTo>
                <a:lnTo>
                  <a:pt x="1444112" y="77429"/>
                </a:lnTo>
                <a:lnTo>
                  <a:pt x="1444112" y="67597"/>
                </a:lnTo>
                <a:cubicBezTo>
                  <a:pt x="1444112" y="63910"/>
                  <a:pt x="1446570" y="61452"/>
                  <a:pt x="1450257" y="61452"/>
                </a:cubicBezTo>
                <a:lnTo>
                  <a:pt x="1453944" y="61452"/>
                </a:lnTo>
                <a:cubicBezTo>
                  <a:pt x="1457632" y="61452"/>
                  <a:pt x="1460090" y="63910"/>
                  <a:pt x="1460090" y="67597"/>
                </a:cubicBezTo>
                <a:lnTo>
                  <a:pt x="1460090" y="78658"/>
                </a:lnTo>
                <a:lnTo>
                  <a:pt x="1591596" y="108155"/>
                </a:lnTo>
                <a:cubicBezTo>
                  <a:pt x="1592825" y="108155"/>
                  <a:pt x="1594054" y="110613"/>
                  <a:pt x="1594054" y="111842"/>
                </a:cubicBezTo>
                <a:cubicBezTo>
                  <a:pt x="1594054" y="113071"/>
                  <a:pt x="1591596" y="114300"/>
                  <a:pt x="1590367" y="114300"/>
                </a:cubicBezTo>
                <a:lnTo>
                  <a:pt x="1541206" y="114300"/>
                </a:lnTo>
                <a:lnTo>
                  <a:pt x="1541206" y="201561"/>
                </a:lnTo>
                <a:lnTo>
                  <a:pt x="1555954" y="201561"/>
                </a:lnTo>
                <a:cubicBezTo>
                  <a:pt x="1557183" y="201561"/>
                  <a:pt x="1557183" y="201561"/>
                  <a:pt x="1562099" y="202790"/>
                </a:cubicBezTo>
                <a:cubicBezTo>
                  <a:pt x="1563328" y="204019"/>
                  <a:pt x="1563328" y="204019"/>
                  <a:pt x="1563328" y="205248"/>
                </a:cubicBezTo>
                <a:lnTo>
                  <a:pt x="1563328" y="217539"/>
                </a:lnTo>
                <a:cubicBezTo>
                  <a:pt x="1563328" y="218768"/>
                  <a:pt x="1563328" y="218768"/>
                  <a:pt x="1562099" y="219997"/>
                </a:cubicBezTo>
                <a:cubicBezTo>
                  <a:pt x="1560870" y="221226"/>
                  <a:pt x="1560870" y="221226"/>
                  <a:pt x="1559641" y="221226"/>
                </a:cubicBezTo>
                <a:lnTo>
                  <a:pt x="1544893" y="221226"/>
                </a:lnTo>
                <a:lnTo>
                  <a:pt x="1562099" y="587477"/>
                </a:lnTo>
                <a:cubicBezTo>
                  <a:pt x="1562099" y="588706"/>
                  <a:pt x="1562099" y="588706"/>
                  <a:pt x="1560870" y="589935"/>
                </a:cubicBezTo>
                <a:cubicBezTo>
                  <a:pt x="1559641" y="591164"/>
                  <a:pt x="1559641" y="591164"/>
                  <a:pt x="1558412" y="591164"/>
                </a:cubicBezTo>
                <a:lnTo>
                  <a:pt x="299883" y="591164"/>
                </a:lnTo>
                <a:cubicBezTo>
                  <a:pt x="298654" y="591164"/>
                  <a:pt x="298654" y="591164"/>
                  <a:pt x="297425" y="589935"/>
                </a:cubicBezTo>
                <a:cubicBezTo>
                  <a:pt x="296196" y="588706"/>
                  <a:pt x="296196" y="588706"/>
                  <a:pt x="296196" y="587477"/>
                </a:cubicBezTo>
                <a:lnTo>
                  <a:pt x="313402" y="221226"/>
                </a:lnTo>
                <a:lnTo>
                  <a:pt x="296196" y="221226"/>
                </a:lnTo>
                <a:cubicBezTo>
                  <a:pt x="294967" y="221226"/>
                  <a:pt x="294967" y="221226"/>
                  <a:pt x="293738" y="219997"/>
                </a:cubicBezTo>
                <a:cubicBezTo>
                  <a:pt x="292509" y="218768"/>
                  <a:pt x="292509" y="218768"/>
                  <a:pt x="292509" y="217539"/>
                </a:cubicBezTo>
                <a:lnTo>
                  <a:pt x="292509" y="205248"/>
                </a:lnTo>
                <a:cubicBezTo>
                  <a:pt x="292509" y="204019"/>
                  <a:pt x="292509" y="204019"/>
                  <a:pt x="293738" y="202790"/>
                </a:cubicBezTo>
                <a:cubicBezTo>
                  <a:pt x="294967" y="201561"/>
                  <a:pt x="294967" y="201561"/>
                  <a:pt x="296196" y="201561"/>
                </a:cubicBezTo>
                <a:lnTo>
                  <a:pt x="313402" y="201561"/>
                </a:lnTo>
                <a:lnTo>
                  <a:pt x="313402" y="114300"/>
                </a:lnTo>
                <a:lnTo>
                  <a:pt x="261783" y="114300"/>
                </a:lnTo>
                <a:cubicBezTo>
                  <a:pt x="259325" y="114300"/>
                  <a:pt x="258096" y="113071"/>
                  <a:pt x="258096" y="111842"/>
                </a:cubicBezTo>
                <a:cubicBezTo>
                  <a:pt x="258096" y="110613"/>
                  <a:pt x="259325" y="108155"/>
                  <a:pt x="260554" y="108155"/>
                </a:cubicBezTo>
                <a:lnTo>
                  <a:pt x="395748" y="78658"/>
                </a:lnTo>
                <a:lnTo>
                  <a:pt x="395748" y="67597"/>
                </a:lnTo>
                <a:cubicBezTo>
                  <a:pt x="395748" y="63910"/>
                  <a:pt x="398206" y="61452"/>
                  <a:pt x="401893" y="61452"/>
                </a:cubicBezTo>
                <a:lnTo>
                  <a:pt x="405580" y="61452"/>
                </a:lnTo>
                <a:cubicBezTo>
                  <a:pt x="409267" y="61452"/>
                  <a:pt x="411725" y="63910"/>
                  <a:pt x="411725" y="67597"/>
                </a:cubicBezTo>
                <a:lnTo>
                  <a:pt x="411725" y="78658"/>
                </a:lnTo>
                <a:lnTo>
                  <a:pt x="545690" y="108155"/>
                </a:lnTo>
                <a:cubicBezTo>
                  <a:pt x="546919" y="108155"/>
                  <a:pt x="548148" y="110613"/>
                  <a:pt x="548148" y="111842"/>
                </a:cubicBezTo>
                <a:cubicBezTo>
                  <a:pt x="548148" y="113071"/>
                  <a:pt x="545690" y="114300"/>
                  <a:pt x="544461" y="114300"/>
                </a:cubicBezTo>
                <a:lnTo>
                  <a:pt x="494070" y="114300"/>
                </a:lnTo>
                <a:lnTo>
                  <a:pt x="494070" y="168377"/>
                </a:lnTo>
                <a:lnTo>
                  <a:pt x="543231" y="178210"/>
                </a:lnTo>
                <a:lnTo>
                  <a:pt x="544461" y="178210"/>
                </a:lnTo>
                <a:cubicBezTo>
                  <a:pt x="545690" y="178210"/>
                  <a:pt x="546919" y="179439"/>
                  <a:pt x="546919" y="179439"/>
                </a:cubicBezTo>
                <a:lnTo>
                  <a:pt x="603454" y="190500"/>
                </a:lnTo>
                <a:lnTo>
                  <a:pt x="604683" y="190500"/>
                </a:lnTo>
                <a:lnTo>
                  <a:pt x="744793" y="217539"/>
                </a:lnTo>
                <a:lnTo>
                  <a:pt x="744793" y="148713"/>
                </a:lnTo>
                <a:lnTo>
                  <a:pt x="680883" y="148713"/>
                </a:lnTo>
                <a:cubicBezTo>
                  <a:pt x="678425" y="148713"/>
                  <a:pt x="677196" y="147484"/>
                  <a:pt x="677196" y="146255"/>
                </a:cubicBezTo>
                <a:cubicBezTo>
                  <a:pt x="677196" y="145026"/>
                  <a:pt x="678425" y="142568"/>
                  <a:pt x="679654" y="142568"/>
                </a:cubicBezTo>
                <a:lnTo>
                  <a:pt x="795183" y="113071"/>
                </a:lnTo>
                <a:lnTo>
                  <a:pt x="795183" y="74971"/>
                </a:lnTo>
                <a:lnTo>
                  <a:pt x="731273" y="74971"/>
                </a:lnTo>
                <a:cubicBezTo>
                  <a:pt x="728815" y="74971"/>
                  <a:pt x="727586" y="73742"/>
                  <a:pt x="727586" y="72513"/>
                </a:cubicBezTo>
                <a:cubicBezTo>
                  <a:pt x="727586" y="71284"/>
                  <a:pt x="728815" y="68826"/>
                  <a:pt x="730044" y="68826"/>
                </a:cubicBezTo>
                <a:lnTo>
                  <a:pt x="919315" y="13519"/>
                </a:lnTo>
                <a:lnTo>
                  <a:pt x="919315" y="6145"/>
                </a:lnTo>
                <a:cubicBezTo>
                  <a:pt x="919315" y="2458"/>
                  <a:pt x="921773" y="0"/>
                  <a:pt x="925461" y="0"/>
                </a:cubicBezTo>
                <a:close/>
              </a:path>
            </a:pathLst>
          </a:custGeom>
          <a:solidFill>
            <a:srgbClr val="000000"/>
          </a:solidFill>
          <a:ln w="1860" cap="flat">
            <a:noFill/>
            <a:prstDash val="solid"/>
            <a:miter/>
          </a:ln>
          <a:effectLst/>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6" name="任意多边形: 形状 65">
            <a:extLst>
              <a:ext uri="{FF2B5EF4-FFF2-40B4-BE49-F238E27FC236}">
                <a16:creationId xmlns:a16="http://schemas.microsoft.com/office/drawing/2014/main" id="{C3F05E09-415B-45E2-83DA-D232A9F79DA5}"/>
              </a:ext>
            </a:extLst>
          </p:cNvPr>
          <p:cNvSpPr/>
          <p:nvPr/>
        </p:nvSpPr>
        <p:spPr>
          <a:xfrm>
            <a:off x="1492384" y="1660370"/>
            <a:ext cx="2020738" cy="1417126"/>
          </a:xfrm>
          <a:custGeom>
            <a:avLst/>
            <a:gdLst>
              <a:gd name="connsiteX0" fmla="*/ 1871816 w 1905000"/>
              <a:gd name="connsiteY0" fmla="*/ 1206909 h 1335958"/>
              <a:gd name="connsiteX1" fmla="*/ 1864442 w 1905000"/>
              <a:gd name="connsiteY1" fmla="*/ 1214283 h 1335958"/>
              <a:gd name="connsiteX2" fmla="*/ 1871816 w 1905000"/>
              <a:gd name="connsiteY2" fmla="*/ 1221658 h 1335958"/>
              <a:gd name="connsiteX3" fmla="*/ 1891481 w 1905000"/>
              <a:gd name="connsiteY3" fmla="*/ 1221658 h 1335958"/>
              <a:gd name="connsiteX4" fmla="*/ 1898855 w 1905000"/>
              <a:gd name="connsiteY4" fmla="*/ 1214283 h 1335958"/>
              <a:gd name="connsiteX5" fmla="*/ 1891481 w 1905000"/>
              <a:gd name="connsiteY5" fmla="*/ 1206909 h 1335958"/>
              <a:gd name="connsiteX6" fmla="*/ 1871816 w 1905000"/>
              <a:gd name="connsiteY6" fmla="*/ 1201993 h 1335958"/>
              <a:gd name="connsiteX7" fmla="*/ 1891481 w 1905000"/>
              <a:gd name="connsiteY7" fmla="*/ 1201993 h 1335958"/>
              <a:gd name="connsiteX8" fmla="*/ 1905000 w 1905000"/>
              <a:gd name="connsiteY8" fmla="*/ 1215513 h 1335958"/>
              <a:gd name="connsiteX9" fmla="*/ 1891481 w 1905000"/>
              <a:gd name="connsiteY9" fmla="*/ 1229032 h 1335958"/>
              <a:gd name="connsiteX10" fmla="*/ 1871816 w 1905000"/>
              <a:gd name="connsiteY10" fmla="*/ 1229032 h 1335958"/>
              <a:gd name="connsiteX11" fmla="*/ 1858297 w 1905000"/>
              <a:gd name="connsiteY11" fmla="*/ 1215513 h 1335958"/>
              <a:gd name="connsiteX12" fmla="*/ 1871816 w 1905000"/>
              <a:gd name="connsiteY12" fmla="*/ 1201993 h 1335958"/>
              <a:gd name="connsiteX13" fmla="*/ 1602658 w 1905000"/>
              <a:gd name="connsiteY13" fmla="*/ 1170038 h 1335958"/>
              <a:gd name="connsiteX14" fmla="*/ 1595284 w 1905000"/>
              <a:gd name="connsiteY14" fmla="*/ 1177413 h 1335958"/>
              <a:gd name="connsiteX15" fmla="*/ 1602658 w 1905000"/>
              <a:gd name="connsiteY15" fmla="*/ 1184787 h 1335958"/>
              <a:gd name="connsiteX16" fmla="*/ 1638300 w 1905000"/>
              <a:gd name="connsiteY16" fmla="*/ 1184787 h 1335958"/>
              <a:gd name="connsiteX17" fmla="*/ 1639529 w 1905000"/>
              <a:gd name="connsiteY17" fmla="*/ 1186016 h 1335958"/>
              <a:gd name="connsiteX18" fmla="*/ 1644445 w 1905000"/>
              <a:gd name="connsiteY18" fmla="*/ 1197077 h 1335958"/>
              <a:gd name="connsiteX19" fmla="*/ 1639529 w 1905000"/>
              <a:gd name="connsiteY19" fmla="*/ 1208138 h 1335958"/>
              <a:gd name="connsiteX20" fmla="*/ 1638300 w 1905000"/>
              <a:gd name="connsiteY20" fmla="*/ 1209367 h 1335958"/>
              <a:gd name="connsiteX21" fmla="*/ 1527687 w 1905000"/>
              <a:gd name="connsiteY21" fmla="*/ 1209367 h 1335958"/>
              <a:gd name="connsiteX22" fmla="*/ 1520313 w 1905000"/>
              <a:gd name="connsiteY22" fmla="*/ 1216742 h 1335958"/>
              <a:gd name="connsiteX23" fmla="*/ 1527687 w 1905000"/>
              <a:gd name="connsiteY23" fmla="*/ 1224116 h 1335958"/>
              <a:gd name="connsiteX24" fmla="*/ 1821426 w 1905000"/>
              <a:gd name="connsiteY24" fmla="*/ 1224116 h 1335958"/>
              <a:gd name="connsiteX25" fmla="*/ 1828800 w 1905000"/>
              <a:gd name="connsiteY25" fmla="*/ 1216742 h 1335958"/>
              <a:gd name="connsiteX26" fmla="*/ 1821426 w 1905000"/>
              <a:gd name="connsiteY26" fmla="*/ 1209367 h 1335958"/>
              <a:gd name="connsiteX27" fmla="*/ 1732936 w 1905000"/>
              <a:gd name="connsiteY27" fmla="*/ 1209367 h 1335958"/>
              <a:gd name="connsiteX28" fmla="*/ 1731707 w 1905000"/>
              <a:gd name="connsiteY28" fmla="*/ 1208138 h 1335958"/>
              <a:gd name="connsiteX29" fmla="*/ 1726790 w 1905000"/>
              <a:gd name="connsiteY29" fmla="*/ 1197077 h 1335958"/>
              <a:gd name="connsiteX30" fmla="*/ 1731707 w 1905000"/>
              <a:gd name="connsiteY30" fmla="*/ 1186016 h 1335958"/>
              <a:gd name="connsiteX31" fmla="*/ 1732936 w 1905000"/>
              <a:gd name="connsiteY31" fmla="*/ 1184787 h 1335958"/>
              <a:gd name="connsiteX32" fmla="*/ 1764890 w 1905000"/>
              <a:gd name="connsiteY32" fmla="*/ 1184787 h 1335958"/>
              <a:gd name="connsiteX33" fmla="*/ 1772265 w 1905000"/>
              <a:gd name="connsiteY33" fmla="*/ 1177413 h 1335958"/>
              <a:gd name="connsiteX34" fmla="*/ 1764890 w 1905000"/>
              <a:gd name="connsiteY34" fmla="*/ 1170038 h 1335958"/>
              <a:gd name="connsiteX35" fmla="*/ 1601429 w 1905000"/>
              <a:gd name="connsiteY35" fmla="*/ 1163893 h 1335958"/>
              <a:gd name="connsiteX36" fmla="*/ 1763661 w 1905000"/>
              <a:gd name="connsiteY36" fmla="*/ 1163893 h 1335958"/>
              <a:gd name="connsiteX37" fmla="*/ 1777181 w 1905000"/>
              <a:gd name="connsiteY37" fmla="*/ 1177413 h 1335958"/>
              <a:gd name="connsiteX38" fmla="*/ 1763661 w 1905000"/>
              <a:gd name="connsiteY38" fmla="*/ 1190932 h 1335958"/>
              <a:gd name="connsiteX39" fmla="*/ 1735394 w 1905000"/>
              <a:gd name="connsiteY39" fmla="*/ 1190932 h 1335958"/>
              <a:gd name="connsiteX40" fmla="*/ 1732936 w 1905000"/>
              <a:gd name="connsiteY40" fmla="*/ 1197077 h 1335958"/>
              <a:gd name="connsiteX41" fmla="*/ 1735394 w 1905000"/>
              <a:gd name="connsiteY41" fmla="*/ 1203222 h 1335958"/>
              <a:gd name="connsiteX42" fmla="*/ 1821426 w 1905000"/>
              <a:gd name="connsiteY42" fmla="*/ 1203222 h 1335958"/>
              <a:gd name="connsiteX43" fmla="*/ 1833716 w 1905000"/>
              <a:gd name="connsiteY43" fmla="*/ 1216742 h 1335958"/>
              <a:gd name="connsiteX44" fmla="*/ 1820197 w 1905000"/>
              <a:gd name="connsiteY44" fmla="*/ 1230261 h 1335958"/>
              <a:gd name="connsiteX45" fmla="*/ 1526458 w 1905000"/>
              <a:gd name="connsiteY45" fmla="*/ 1230261 h 1335958"/>
              <a:gd name="connsiteX46" fmla="*/ 1512939 w 1905000"/>
              <a:gd name="connsiteY46" fmla="*/ 1216742 h 1335958"/>
              <a:gd name="connsiteX47" fmla="*/ 1526458 w 1905000"/>
              <a:gd name="connsiteY47" fmla="*/ 1203222 h 1335958"/>
              <a:gd name="connsiteX48" fmla="*/ 1634613 w 1905000"/>
              <a:gd name="connsiteY48" fmla="*/ 1203222 h 1335958"/>
              <a:gd name="connsiteX49" fmla="*/ 1637071 w 1905000"/>
              <a:gd name="connsiteY49" fmla="*/ 1197077 h 1335958"/>
              <a:gd name="connsiteX50" fmla="*/ 1634613 w 1905000"/>
              <a:gd name="connsiteY50" fmla="*/ 1190932 h 1335958"/>
              <a:gd name="connsiteX51" fmla="*/ 1601429 w 1905000"/>
              <a:gd name="connsiteY51" fmla="*/ 1190932 h 1335958"/>
              <a:gd name="connsiteX52" fmla="*/ 1587910 w 1905000"/>
              <a:gd name="connsiteY52" fmla="*/ 1177413 h 1335958"/>
              <a:gd name="connsiteX53" fmla="*/ 1601429 w 1905000"/>
              <a:gd name="connsiteY53" fmla="*/ 1163893 h 1335958"/>
              <a:gd name="connsiteX54" fmla="*/ 881215 w 1905000"/>
              <a:gd name="connsiteY54" fmla="*/ 1136855 h 1335958"/>
              <a:gd name="connsiteX55" fmla="*/ 881215 w 1905000"/>
              <a:gd name="connsiteY55" fmla="*/ 1327355 h 1335958"/>
              <a:gd name="connsiteX56" fmla="*/ 994286 w 1905000"/>
              <a:gd name="connsiteY56" fmla="*/ 1327355 h 1335958"/>
              <a:gd name="connsiteX57" fmla="*/ 994286 w 1905000"/>
              <a:gd name="connsiteY57" fmla="*/ 1136855 h 1335958"/>
              <a:gd name="connsiteX58" fmla="*/ 1285567 w 1905000"/>
              <a:gd name="connsiteY58" fmla="*/ 1087694 h 1335958"/>
              <a:gd name="connsiteX59" fmla="*/ 1285567 w 1905000"/>
              <a:gd name="connsiteY59" fmla="*/ 1328584 h 1335958"/>
              <a:gd name="connsiteX60" fmla="*/ 1445341 w 1905000"/>
              <a:gd name="connsiteY60" fmla="*/ 1328584 h 1335958"/>
              <a:gd name="connsiteX61" fmla="*/ 1445341 w 1905000"/>
              <a:gd name="connsiteY61" fmla="*/ 1087694 h 1335958"/>
              <a:gd name="connsiteX62" fmla="*/ 1269590 w 1905000"/>
              <a:gd name="connsiteY62" fmla="*/ 1087694 h 1335958"/>
              <a:gd name="connsiteX63" fmla="*/ 1269590 w 1905000"/>
              <a:gd name="connsiteY63" fmla="*/ 1328584 h 1335958"/>
              <a:gd name="connsiteX64" fmla="*/ 1278193 w 1905000"/>
              <a:gd name="connsiteY64" fmla="*/ 1328584 h 1335958"/>
              <a:gd name="connsiteX65" fmla="*/ 1278193 w 1905000"/>
              <a:gd name="connsiteY65" fmla="*/ 1087694 h 1335958"/>
              <a:gd name="connsiteX66" fmla="*/ 1058196 w 1905000"/>
              <a:gd name="connsiteY66" fmla="*/ 1087694 h 1335958"/>
              <a:gd name="connsiteX67" fmla="*/ 1058196 w 1905000"/>
              <a:gd name="connsiteY67" fmla="*/ 1328584 h 1335958"/>
              <a:gd name="connsiteX68" fmla="*/ 1260986 w 1905000"/>
              <a:gd name="connsiteY68" fmla="*/ 1328584 h 1335958"/>
              <a:gd name="connsiteX69" fmla="*/ 1260986 w 1905000"/>
              <a:gd name="connsiteY69" fmla="*/ 1087694 h 1335958"/>
              <a:gd name="connsiteX70" fmla="*/ 1029928 w 1905000"/>
              <a:gd name="connsiteY70" fmla="*/ 1087694 h 1335958"/>
              <a:gd name="connsiteX71" fmla="*/ 1029928 w 1905000"/>
              <a:gd name="connsiteY71" fmla="*/ 1328584 h 1335958"/>
              <a:gd name="connsiteX72" fmla="*/ 1049593 w 1905000"/>
              <a:gd name="connsiteY72" fmla="*/ 1328584 h 1335958"/>
              <a:gd name="connsiteX73" fmla="*/ 1049593 w 1905000"/>
              <a:gd name="connsiteY73" fmla="*/ 1087694 h 1335958"/>
              <a:gd name="connsiteX74" fmla="*/ 824680 w 1905000"/>
              <a:gd name="connsiteY74" fmla="*/ 1087694 h 1335958"/>
              <a:gd name="connsiteX75" fmla="*/ 824680 w 1905000"/>
              <a:gd name="connsiteY75" fmla="*/ 1328584 h 1335958"/>
              <a:gd name="connsiteX76" fmla="*/ 844344 w 1905000"/>
              <a:gd name="connsiteY76" fmla="*/ 1328584 h 1335958"/>
              <a:gd name="connsiteX77" fmla="*/ 844344 w 1905000"/>
              <a:gd name="connsiteY77" fmla="*/ 1087694 h 1335958"/>
              <a:gd name="connsiteX78" fmla="*/ 613286 w 1905000"/>
              <a:gd name="connsiteY78" fmla="*/ 1087694 h 1335958"/>
              <a:gd name="connsiteX79" fmla="*/ 613286 w 1905000"/>
              <a:gd name="connsiteY79" fmla="*/ 1328584 h 1335958"/>
              <a:gd name="connsiteX80" fmla="*/ 816077 w 1905000"/>
              <a:gd name="connsiteY80" fmla="*/ 1328584 h 1335958"/>
              <a:gd name="connsiteX81" fmla="*/ 816077 w 1905000"/>
              <a:gd name="connsiteY81" fmla="*/ 1087694 h 1335958"/>
              <a:gd name="connsiteX82" fmla="*/ 597309 w 1905000"/>
              <a:gd name="connsiteY82" fmla="*/ 1087694 h 1335958"/>
              <a:gd name="connsiteX83" fmla="*/ 597309 w 1905000"/>
              <a:gd name="connsiteY83" fmla="*/ 1328584 h 1335958"/>
              <a:gd name="connsiteX84" fmla="*/ 605912 w 1905000"/>
              <a:gd name="connsiteY84" fmla="*/ 1328584 h 1335958"/>
              <a:gd name="connsiteX85" fmla="*/ 605912 w 1905000"/>
              <a:gd name="connsiteY85" fmla="*/ 1087694 h 1335958"/>
              <a:gd name="connsiteX86" fmla="*/ 430160 w 1905000"/>
              <a:gd name="connsiteY86" fmla="*/ 1087694 h 1335958"/>
              <a:gd name="connsiteX87" fmla="*/ 430160 w 1905000"/>
              <a:gd name="connsiteY87" fmla="*/ 1328584 h 1335958"/>
              <a:gd name="connsiteX88" fmla="*/ 589935 w 1905000"/>
              <a:gd name="connsiteY88" fmla="*/ 1328584 h 1335958"/>
              <a:gd name="connsiteX89" fmla="*/ 589935 w 1905000"/>
              <a:gd name="connsiteY89" fmla="*/ 1087694 h 1335958"/>
              <a:gd name="connsiteX90" fmla="*/ 411725 w 1905000"/>
              <a:gd name="connsiteY90" fmla="*/ 1087694 h 1335958"/>
              <a:gd name="connsiteX91" fmla="*/ 411725 w 1905000"/>
              <a:gd name="connsiteY91" fmla="*/ 1328584 h 1335958"/>
              <a:gd name="connsiteX92" fmla="*/ 421557 w 1905000"/>
              <a:gd name="connsiteY92" fmla="*/ 1328584 h 1335958"/>
              <a:gd name="connsiteX93" fmla="*/ 421557 w 1905000"/>
              <a:gd name="connsiteY93" fmla="*/ 1087694 h 1335958"/>
              <a:gd name="connsiteX94" fmla="*/ 1452715 w 1905000"/>
              <a:gd name="connsiteY94" fmla="*/ 1086465 h 1335958"/>
              <a:gd name="connsiteX95" fmla="*/ 1452715 w 1905000"/>
              <a:gd name="connsiteY95" fmla="*/ 1327355 h 1335958"/>
              <a:gd name="connsiteX96" fmla="*/ 1462548 w 1905000"/>
              <a:gd name="connsiteY96" fmla="*/ 1327355 h 1335958"/>
              <a:gd name="connsiteX97" fmla="*/ 1462548 w 1905000"/>
              <a:gd name="connsiteY97" fmla="*/ 1086465 h 1335958"/>
              <a:gd name="connsiteX98" fmla="*/ 852948 w 1905000"/>
              <a:gd name="connsiteY98" fmla="*/ 1086465 h 1335958"/>
              <a:gd name="connsiteX99" fmla="*/ 852948 w 1905000"/>
              <a:gd name="connsiteY99" fmla="*/ 1327355 h 1335958"/>
              <a:gd name="connsiteX100" fmla="*/ 872612 w 1905000"/>
              <a:gd name="connsiteY100" fmla="*/ 1327355 h 1335958"/>
              <a:gd name="connsiteX101" fmla="*/ 872612 w 1905000"/>
              <a:gd name="connsiteY101" fmla="*/ 1133168 h 1335958"/>
              <a:gd name="connsiteX102" fmla="*/ 873841 w 1905000"/>
              <a:gd name="connsiteY102" fmla="*/ 1130710 h 1335958"/>
              <a:gd name="connsiteX103" fmla="*/ 876299 w 1905000"/>
              <a:gd name="connsiteY103" fmla="*/ 1129481 h 1335958"/>
              <a:gd name="connsiteX104" fmla="*/ 997973 w 1905000"/>
              <a:gd name="connsiteY104" fmla="*/ 1129481 h 1335958"/>
              <a:gd name="connsiteX105" fmla="*/ 1000431 w 1905000"/>
              <a:gd name="connsiteY105" fmla="*/ 1130710 h 1335958"/>
              <a:gd name="connsiteX106" fmla="*/ 1002889 w 1905000"/>
              <a:gd name="connsiteY106" fmla="*/ 1133168 h 1335958"/>
              <a:gd name="connsiteX107" fmla="*/ 1002889 w 1905000"/>
              <a:gd name="connsiteY107" fmla="*/ 1327355 h 1335958"/>
              <a:gd name="connsiteX108" fmla="*/ 1022554 w 1905000"/>
              <a:gd name="connsiteY108" fmla="*/ 1327355 h 1335958"/>
              <a:gd name="connsiteX109" fmla="*/ 1022554 w 1905000"/>
              <a:gd name="connsiteY109" fmla="*/ 1086465 h 1335958"/>
              <a:gd name="connsiteX110" fmla="*/ 416641 w 1905000"/>
              <a:gd name="connsiteY110" fmla="*/ 1004119 h 1335958"/>
              <a:gd name="connsiteX111" fmla="*/ 416641 w 1905000"/>
              <a:gd name="connsiteY111" fmla="*/ 1058197 h 1335958"/>
              <a:gd name="connsiteX112" fmla="*/ 408038 w 1905000"/>
              <a:gd name="connsiteY112" fmla="*/ 1058197 h 1335958"/>
              <a:gd name="connsiteX113" fmla="*/ 408038 w 1905000"/>
              <a:gd name="connsiteY113" fmla="*/ 1005348 h 1335958"/>
              <a:gd name="connsiteX114" fmla="*/ 245806 w 1905000"/>
              <a:gd name="connsiteY114" fmla="*/ 1079090 h 1335958"/>
              <a:gd name="connsiteX115" fmla="*/ 1629696 w 1905000"/>
              <a:gd name="connsiteY115" fmla="*/ 1079090 h 1335958"/>
              <a:gd name="connsiteX116" fmla="*/ 1468693 w 1905000"/>
              <a:gd name="connsiteY116" fmla="*/ 1005348 h 1335958"/>
              <a:gd name="connsiteX117" fmla="*/ 1468693 w 1905000"/>
              <a:gd name="connsiteY117" fmla="*/ 1058197 h 1335958"/>
              <a:gd name="connsiteX118" fmla="*/ 1460089 w 1905000"/>
              <a:gd name="connsiteY118" fmla="*/ 1058197 h 1335958"/>
              <a:gd name="connsiteX119" fmla="*/ 1460089 w 1905000"/>
              <a:gd name="connsiteY119" fmla="*/ 1004119 h 1335958"/>
              <a:gd name="connsiteX120" fmla="*/ 1403554 w 1905000"/>
              <a:gd name="connsiteY120" fmla="*/ 1004119 h 1335958"/>
              <a:gd name="connsiteX121" fmla="*/ 1403554 w 1905000"/>
              <a:gd name="connsiteY121" fmla="*/ 1058197 h 1335958"/>
              <a:gd name="connsiteX122" fmla="*/ 1394951 w 1905000"/>
              <a:gd name="connsiteY122" fmla="*/ 1058197 h 1335958"/>
              <a:gd name="connsiteX123" fmla="*/ 1394951 w 1905000"/>
              <a:gd name="connsiteY123" fmla="*/ 1004119 h 1335958"/>
              <a:gd name="connsiteX124" fmla="*/ 1337186 w 1905000"/>
              <a:gd name="connsiteY124" fmla="*/ 1004119 h 1335958"/>
              <a:gd name="connsiteX125" fmla="*/ 1337186 w 1905000"/>
              <a:gd name="connsiteY125" fmla="*/ 1058197 h 1335958"/>
              <a:gd name="connsiteX126" fmla="*/ 1328583 w 1905000"/>
              <a:gd name="connsiteY126" fmla="*/ 1058197 h 1335958"/>
              <a:gd name="connsiteX127" fmla="*/ 1328583 w 1905000"/>
              <a:gd name="connsiteY127" fmla="*/ 1004119 h 1335958"/>
              <a:gd name="connsiteX128" fmla="*/ 1272048 w 1905000"/>
              <a:gd name="connsiteY128" fmla="*/ 1004119 h 1335958"/>
              <a:gd name="connsiteX129" fmla="*/ 1272048 w 1905000"/>
              <a:gd name="connsiteY129" fmla="*/ 1058197 h 1335958"/>
              <a:gd name="connsiteX130" fmla="*/ 1263444 w 1905000"/>
              <a:gd name="connsiteY130" fmla="*/ 1058197 h 1335958"/>
              <a:gd name="connsiteX131" fmla="*/ 1263444 w 1905000"/>
              <a:gd name="connsiteY131" fmla="*/ 1004119 h 1335958"/>
              <a:gd name="connsiteX132" fmla="*/ 1204451 w 1905000"/>
              <a:gd name="connsiteY132" fmla="*/ 1004119 h 1335958"/>
              <a:gd name="connsiteX133" fmla="*/ 1204451 w 1905000"/>
              <a:gd name="connsiteY133" fmla="*/ 1058197 h 1335958"/>
              <a:gd name="connsiteX134" fmla="*/ 1198306 w 1905000"/>
              <a:gd name="connsiteY134" fmla="*/ 1058197 h 1335958"/>
              <a:gd name="connsiteX135" fmla="*/ 1198306 w 1905000"/>
              <a:gd name="connsiteY135" fmla="*/ 1004119 h 1335958"/>
              <a:gd name="connsiteX136" fmla="*/ 1141770 w 1905000"/>
              <a:gd name="connsiteY136" fmla="*/ 1004119 h 1335958"/>
              <a:gd name="connsiteX137" fmla="*/ 1141770 w 1905000"/>
              <a:gd name="connsiteY137" fmla="*/ 1058197 h 1335958"/>
              <a:gd name="connsiteX138" fmla="*/ 1133167 w 1905000"/>
              <a:gd name="connsiteY138" fmla="*/ 1058197 h 1335958"/>
              <a:gd name="connsiteX139" fmla="*/ 1133167 w 1905000"/>
              <a:gd name="connsiteY139" fmla="*/ 1004119 h 1335958"/>
              <a:gd name="connsiteX140" fmla="*/ 1074173 w 1905000"/>
              <a:gd name="connsiteY140" fmla="*/ 1004119 h 1335958"/>
              <a:gd name="connsiteX141" fmla="*/ 1074173 w 1905000"/>
              <a:gd name="connsiteY141" fmla="*/ 1058197 h 1335958"/>
              <a:gd name="connsiteX142" fmla="*/ 1065570 w 1905000"/>
              <a:gd name="connsiteY142" fmla="*/ 1058197 h 1335958"/>
              <a:gd name="connsiteX143" fmla="*/ 1065570 w 1905000"/>
              <a:gd name="connsiteY143" fmla="*/ 1004119 h 1335958"/>
              <a:gd name="connsiteX144" fmla="*/ 1007806 w 1905000"/>
              <a:gd name="connsiteY144" fmla="*/ 1004119 h 1335958"/>
              <a:gd name="connsiteX145" fmla="*/ 1007806 w 1905000"/>
              <a:gd name="connsiteY145" fmla="*/ 1058197 h 1335958"/>
              <a:gd name="connsiteX146" fmla="*/ 1002889 w 1905000"/>
              <a:gd name="connsiteY146" fmla="*/ 1058197 h 1335958"/>
              <a:gd name="connsiteX147" fmla="*/ 1002889 w 1905000"/>
              <a:gd name="connsiteY147" fmla="*/ 1004119 h 1335958"/>
              <a:gd name="connsiteX148" fmla="*/ 943896 w 1905000"/>
              <a:gd name="connsiteY148" fmla="*/ 1004119 h 1335958"/>
              <a:gd name="connsiteX149" fmla="*/ 943896 w 1905000"/>
              <a:gd name="connsiteY149" fmla="*/ 1058197 h 1335958"/>
              <a:gd name="connsiteX150" fmla="*/ 935293 w 1905000"/>
              <a:gd name="connsiteY150" fmla="*/ 1058197 h 1335958"/>
              <a:gd name="connsiteX151" fmla="*/ 935293 w 1905000"/>
              <a:gd name="connsiteY151" fmla="*/ 1004119 h 1335958"/>
              <a:gd name="connsiteX152" fmla="*/ 878757 w 1905000"/>
              <a:gd name="connsiteY152" fmla="*/ 1004119 h 1335958"/>
              <a:gd name="connsiteX153" fmla="*/ 878757 w 1905000"/>
              <a:gd name="connsiteY153" fmla="*/ 1058197 h 1335958"/>
              <a:gd name="connsiteX154" fmla="*/ 870154 w 1905000"/>
              <a:gd name="connsiteY154" fmla="*/ 1058197 h 1335958"/>
              <a:gd name="connsiteX155" fmla="*/ 870154 w 1905000"/>
              <a:gd name="connsiteY155" fmla="*/ 1004119 h 1335958"/>
              <a:gd name="connsiteX156" fmla="*/ 811160 w 1905000"/>
              <a:gd name="connsiteY156" fmla="*/ 1004119 h 1335958"/>
              <a:gd name="connsiteX157" fmla="*/ 811160 w 1905000"/>
              <a:gd name="connsiteY157" fmla="*/ 1058197 h 1335958"/>
              <a:gd name="connsiteX158" fmla="*/ 802557 w 1905000"/>
              <a:gd name="connsiteY158" fmla="*/ 1058197 h 1335958"/>
              <a:gd name="connsiteX159" fmla="*/ 802557 w 1905000"/>
              <a:gd name="connsiteY159" fmla="*/ 1004119 h 1335958"/>
              <a:gd name="connsiteX160" fmla="*/ 746022 w 1905000"/>
              <a:gd name="connsiteY160" fmla="*/ 1004119 h 1335958"/>
              <a:gd name="connsiteX161" fmla="*/ 746022 w 1905000"/>
              <a:gd name="connsiteY161" fmla="*/ 1058197 h 1335958"/>
              <a:gd name="connsiteX162" fmla="*/ 737418 w 1905000"/>
              <a:gd name="connsiteY162" fmla="*/ 1058197 h 1335958"/>
              <a:gd name="connsiteX163" fmla="*/ 737418 w 1905000"/>
              <a:gd name="connsiteY163" fmla="*/ 1004119 h 1335958"/>
              <a:gd name="connsiteX164" fmla="*/ 682112 w 1905000"/>
              <a:gd name="connsiteY164" fmla="*/ 1004119 h 1335958"/>
              <a:gd name="connsiteX165" fmla="*/ 682112 w 1905000"/>
              <a:gd name="connsiteY165" fmla="*/ 1058197 h 1335958"/>
              <a:gd name="connsiteX166" fmla="*/ 673509 w 1905000"/>
              <a:gd name="connsiteY166" fmla="*/ 1058197 h 1335958"/>
              <a:gd name="connsiteX167" fmla="*/ 673509 w 1905000"/>
              <a:gd name="connsiteY167" fmla="*/ 1004119 h 1335958"/>
              <a:gd name="connsiteX168" fmla="*/ 616973 w 1905000"/>
              <a:gd name="connsiteY168" fmla="*/ 1004119 h 1335958"/>
              <a:gd name="connsiteX169" fmla="*/ 616973 w 1905000"/>
              <a:gd name="connsiteY169" fmla="*/ 1058197 h 1335958"/>
              <a:gd name="connsiteX170" fmla="*/ 608370 w 1905000"/>
              <a:gd name="connsiteY170" fmla="*/ 1058197 h 1335958"/>
              <a:gd name="connsiteX171" fmla="*/ 608370 w 1905000"/>
              <a:gd name="connsiteY171" fmla="*/ 1004119 h 1335958"/>
              <a:gd name="connsiteX172" fmla="*/ 549377 w 1905000"/>
              <a:gd name="connsiteY172" fmla="*/ 1004119 h 1335958"/>
              <a:gd name="connsiteX173" fmla="*/ 549377 w 1905000"/>
              <a:gd name="connsiteY173" fmla="*/ 1058197 h 1335958"/>
              <a:gd name="connsiteX174" fmla="*/ 540773 w 1905000"/>
              <a:gd name="connsiteY174" fmla="*/ 1058197 h 1335958"/>
              <a:gd name="connsiteX175" fmla="*/ 540773 w 1905000"/>
              <a:gd name="connsiteY175" fmla="*/ 1004119 h 1335958"/>
              <a:gd name="connsiteX176" fmla="*/ 484238 w 1905000"/>
              <a:gd name="connsiteY176" fmla="*/ 1004119 h 1335958"/>
              <a:gd name="connsiteX177" fmla="*/ 484238 w 1905000"/>
              <a:gd name="connsiteY177" fmla="*/ 1058197 h 1335958"/>
              <a:gd name="connsiteX178" fmla="*/ 475635 w 1905000"/>
              <a:gd name="connsiteY178" fmla="*/ 1058197 h 1335958"/>
              <a:gd name="connsiteX179" fmla="*/ 475635 w 1905000"/>
              <a:gd name="connsiteY179" fmla="*/ 1004119 h 1335958"/>
              <a:gd name="connsiteX180" fmla="*/ 13519 w 1905000"/>
              <a:gd name="connsiteY180" fmla="*/ 964790 h 1335958"/>
              <a:gd name="connsiteX181" fmla="*/ 6145 w 1905000"/>
              <a:gd name="connsiteY181" fmla="*/ 972164 h 1335958"/>
              <a:gd name="connsiteX182" fmla="*/ 13519 w 1905000"/>
              <a:gd name="connsiteY182" fmla="*/ 979538 h 1335958"/>
              <a:gd name="connsiteX183" fmla="*/ 33184 w 1905000"/>
              <a:gd name="connsiteY183" fmla="*/ 979538 h 1335958"/>
              <a:gd name="connsiteX184" fmla="*/ 40558 w 1905000"/>
              <a:gd name="connsiteY184" fmla="*/ 972164 h 1335958"/>
              <a:gd name="connsiteX185" fmla="*/ 33184 w 1905000"/>
              <a:gd name="connsiteY185" fmla="*/ 964790 h 1335958"/>
              <a:gd name="connsiteX186" fmla="*/ 13519 w 1905000"/>
              <a:gd name="connsiteY186" fmla="*/ 958645 h 1335958"/>
              <a:gd name="connsiteX187" fmla="*/ 33184 w 1905000"/>
              <a:gd name="connsiteY187" fmla="*/ 958645 h 1335958"/>
              <a:gd name="connsiteX188" fmla="*/ 46703 w 1905000"/>
              <a:gd name="connsiteY188" fmla="*/ 972164 h 1335958"/>
              <a:gd name="connsiteX189" fmla="*/ 33184 w 1905000"/>
              <a:gd name="connsiteY189" fmla="*/ 985683 h 1335958"/>
              <a:gd name="connsiteX190" fmla="*/ 13519 w 1905000"/>
              <a:gd name="connsiteY190" fmla="*/ 985683 h 1335958"/>
              <a:gd name="connsiteX191" fmla="*/ 0 w 1905000"/>
              <a:gd name="connsiteY191" fmla="*/ 972164 h 1335958"/>
              <a:gd name="connsiteX192" fmla="*/ 13519 w 1905000"/>
              <a:gd name="connsiteY192" fmla="*/ 958645 h 1335958"/>
              <a:gd name="connsiteX193" fmla="*/ 838199 w 1905000"/>
              <a:gd name="connsiteY193" fmla="*/ 940210 h 1335958"/>
              <a:gd name="connsiteX194" fmla="*/ 838199 w 1905000"/>
              <a:gd name="connsiteY194" fmla="*/ 996745 h 1335958"/>
              <a:gd name="connsiteX195" fmla="*/ 1052051 w 1905000"/>
              <a:gd name="connsiteY195" fmla="*/ 996745 h 1335958"/>
              <a:gd name="connsiteX196" fmla="*/ 1052051 w 1905000"/>
              <a:gd name="connsiteY196" fmla="*/ 940210 h 1335958"/>
              <a:gd name="connsiteX197" fmla="*/ 117987 w 1905000"/>
              <a:gd name="connsiteY197" fmla="*/ 926690 h 1335958"/>
              <a:gd name="connsiteX198" fmla="*/ 110613 w 1905000"/>
              <a:gd name="connsiteY198" fmla="*/ 934064 h 1335958"/>
              <a:gd name="connsiteX199" fmla="*/ 117987 w 1905000"/>
              <a:gd name="connsiteY199" fmla="*/ 941438 h 1335958"/>
              <a:gd name="connsiteX200" fmla="*/ 146255 w 1905000"/>
              <a:gd name="connsiteY200" fmla="*/ 941438 h 1335958"/>
              <a:gd name="connsiteX201" fmla="*/ 147484 w 1905000"/>
              <a:gd name="connsiteY201" fmla="*/ 942667 h 1335958"/>
              <a:gd name="connsiteX202" fmla="*/ 152400 w 1905000"/>
              <a:gd name="connsiteY202" fmla="*/ 953729 h 1335958"/>
              <a:gd name="connsiteX203" fmla="*/ 147484 w 1905000"/>
              <a:gd name="connsiteY203" fmla="*/ 964790 h 1335958"/>
              <a:gd name="connsiteX204" fmla="*/ 146255 w 1905000"/>
              <a:gd name="connsiteY204" fmla="*/ 966019 h 1335958"/>
              <a:gd name="connsiteX205" fmla="*/ 73742 w 1905000"/>
              <a:gd name="connsiteY205" fmla="*/ 966019 h 1335958"/>
              <a:gd name="connsiteX206" fmla="*/ 66368 w 1905000"/>
              <a:gd name="connsiteY206" fmla="*/ 973393 h 1335958"/>
              <a:gd name="connsiteX207" fmla="*/ 73742 w 1905000"/>
              <a:gd name="connsiteY207" fmla="*/ 980767 h 1335958"/>
              <a:gd name="connsiteX208" fmla="*/ 306029 w 1905000"/>
              <a:gd name="connsiteY208" fmla="*/ 980767 h 1335958"/>
              <a:gd name="connsiteX209" fmla="*/ 313403 w 1905000"/>
              <a:gd name="connsiteY209" fmla="*/ 973393 h 1335958"/>
              <a:gd name="connsiteX210" fmla="*/ 306029 w 1905000"/>
              <a:gd name="connsiteY210" fmla="*/ 966019 h 1335958"/>
              <a:gd name="connsiteX211" fmla="*/ 217539 w 1905000"/>
              <a:gd name="connsiteY211" fmla="*/ 966019 h 1335958"/>
              <a:gd name="connsiteX212" fmla="*/ 216310 w 1905000"/>
              <a:gd name="connsiteY212" fmla="*/ 964790 h 1335958"/>
              <a:gd name="connsiteX213" fmla="*/ 211394 w 1905000"/>
              <a:gd name="connsiteY213" fmla="*/ 953729 h 1335958"/>
              <a:gd name="connsiteX214" fmla="*/ 216310 w 1905000"/>
              <a:gd name="connsiteY214" fmla="*/ 942667 h 1335958"/>
              <a:gd name="connsiteX215" fmla="*/ 217539 w 1905000"/>
              <a:gd name="connsiteY215" fmla="*/ 941438 h 1335958"/>
              <a:gd name="connsiteX216" fmla="*/ 249494 w 1905000"/>
              <a:gd name="connsiteY216" fmla="*/ 941438 h 1335958"/>
              <a:gd name="connsiteX217" fmla="*/ 256868 w 1905000"/>
              <a:gd name="connsiteY217" fmla="*/ 934064 h 1335958"/>
              <a:gd name="connsiteX218" fmla="*/ 249494 w 1905000"/>
              <a:gd name="connsiteY218" fmla="*/ 926690 h 1335958"/>
              <a:gd name="connsiteX219" fmla="*/ 117987 w 1905000"/>
              <a:gd name="connsiteY219" fmla="*/ 920545 h 1335958"/>
              <a:gd name="connsiteX220" fmla="*/ 248265 w 1905000"/>
              <a:gd name="connsiteY220" fmla="*/ 920545 h 1335958"/>
              <a:gd name="connsiteX221" fmla="*/ 261784 w 1905000"/>
              <a:gd name="connsiteY221" fmla="*/ 934064 h 1335958"/>
              <a:gd name="connsiteX222" fmla="*/ 248265 w 1905000"/>
              <a:gd name="connsiteY222" fmla="*/ 947583 h 1335958"/>
              <a:gd name="connsiteX223" fmla="*/ 219997 w 1905000"/>
              <a:gd name="connsiteY223" fmla="*/ 947583 h 1335958"/>
              <a:gd name="connsiteX224" fmla="*/ 217539 w 1905000"/>
              <a:gd name="connsiteY224" fmla="*/ 953729 h 1335958"/>
              <a:gd name="connsiteX225" fmla="*/ 219997 w 1905000"/>
              <a:gd name="connsiteY225" fmla="*/ 959874 h 1335958"/>
              <a:gd name="connsiteX226" fmla="*/ 306029 w 1905000"/>
              <a:gd name="connsiteY226" fmla="*/ 959874 h 1335958"/>
              <a:gd name="connsiteX227" fmla="*/ 319548 w 1905000"/>
              <a:gd name="connsiteY227" fmla="*/ 973393 h 1335958"/>
              <a:gd name="connsiteX228" fmla="*/ 306029 w 1905000"/>
              <a:gd name="connsiteY228" fmla="*/ 986912 h 1335958"/>
              <a:gd name="connsiteX229" fmla="*/ 73742 w 1905000"/>
              <a:gd name="connsiteY229" fmla="*/ 986912 h 1335958"/>
              <a:gd name="connsiteX230" fmla="*/ 60223 w 1905000"/>
              <a:gd name="connsiteY230" fmla="*/ 973393 h 1335958"/>
              <a:gd name="connsiteX231" fmla="*/ 73742 w 1905000"/>
              <a:gd name="connsiteY231" fmla="*/ 959874 h 1335958"/>
              <a:gd name="connsiteX232" fmla="*/ 142568 w 1905000"/>
              <a:gd name="connsiteY232" fmla="*/ 959874 h 1335958"/>
              <a:gd name="connsiteX233" fmla="*/ 145026 w 1905000"/>
              <a:gd name="connsiteY233" fmla="*/ 953729 h 1335958"/>
              <a:gd name="connsiteX234" fmla="*/ 142568 w 1905000"/>
              <a:gd name="connsiteY234" fmla="*/ 947583 h 1335958"/>
              <a:gd name="connsiteX235" fmla="*/ 117987 w 1905000"/>
              <a:gd name="connsiteY235" fmla="*/ 947583 h 1335958"/>
              <a:gd name="connsiteX236" fmla="*/ 104468 w 1905000"/>
              <a:gd name="connsiteY236" fmla="*/ 934064 h 1335958"/>
              <a:gd name="connsiteX237" fmla="*/ 117987 w 1905000"/>
              <a:gd name="connsiteY237" fmla="*/ 920545 h 1335958"/>
              <a:gd name="connsiteX238" fmla="*/ 555522 w 1905000"/>
              <a:gd name="connsiteY238" fmla="*/ 915629 h 1335958"/>
              <a:gd name="connsiteX239" fmla="*/ 555522 w 1905000"/>
              <a:gd name="connsiteY239" fmla="*/ 996745 h 1335958"/>
              <a:gd name="connsiteX240" fmla="*/ 830825 w 1905000"/>
              <a:gd name="connsiteY240" fmla="*/ 996745 h 1335958"/>
              <a:gd name="connsiteX241" fmla="*/ 830825 w 1905000"/>
              <a:gd name="connsiteY241" fmla="*/ 936523 h 1335958"/>
              <a:gd name="connsiteX242" fmla="*/ 832054 w 1905000"/>
              <a:gd name="connsiteY242" fmla="*/ 934064 h 1335958"/>
              <a:gd name="connsiteX243" fmla="*/ 834512 w 1905000"/>
              <a:gd name="connsiteY243" fmla="*/ 932835 h 1335958"/>
              <a:gd name="connsiteX244" fmla="*/ 1056967 w 1905000"/>
              <a:gd name="connsiteY244" fmla="*/ 932835 h 1335958"/>
              <a:gd name="connsiteX245" fmla="*/ 1059425 w 1905000"/>
              <a:gd name="connsiteY245" fmla="*/ 934064 h 1335958"/>
              <a:gd name="connsiteX246" fmla="*/ 1060654 w 1905000"/>
              <a:gd name="connsiteY246" fmla="*/ 936523 h 1335958"/>
              <a:gd name="connsiteX247" fmla="*/ 1060654 w 1905000"/>
              <a:gd name="connsiteY247" fmla="*/ 996745 h 1335958"/>
              <a:gd name="connsiteX248" fmla="*/ 1348248 w 1905000"/>
              <a:gd name="connsiteY248" fmla="*/ 996745 h 1335958"/>
              <a:gd name="connsiteX249" fmla="*/ 1348248 w 1905000"/>
              <a:gd name="connsiteY249" fmla="*/ 915629 h 1335958"/>
              <a:gd name="connsiteX250" fmla="*/ 1594055 w 1905000"/>
              <a:gd name="connsiteY250" fmla="*/ 861551 h 1335958"/>
              <a:gd name="connsiteX251" fmla="*/ 1600200 w 1905000"/>
              <a:gd name="connsiteY251" fmla="*/ 867696 h 1335958"/>
              <a:gd name="connsiteX252" fmla="*/ 1594055 w 1905000"/>
              <a:gd name="connsiteY252" fmla="*/ 873842 h 1335958"/>
              <a:gd name="connsiteX253" fmla="*/ 1587910 w 1905000"/>
              <a:gd name="connsiteY253" fmla="*/ 867696 h 1335958"/>
              <a:gd name="connsiteX254" fmla="*/ 1594055 w 1905000"/>
              <a:gd name="connsiteY254" fmla="*/ 861551 h 1335958"/>
              <a:gd name="connsiteX255" fmla="*/ 1537519 w 1905000"/>
              <a:gd name="connsiteY255" fmla="*/ 822222 h 1335958"/>
              <a:gd name="connsiteX256" fmla="*/ 1546123 w 1905000"/>
              <a:gd name="connsiteY256" fmla="*/ 830825 h 1335958"/>
              <a:gd name="connsiteX257" fmla="*/ 1537519 w 1905000"/>
              <a:gd name="connsiteY257" fmla="*/ 839429 h 1335958"/>
              <a:gd name="connsiteX258" fmla="*/ 1528916 w 1905000"/>
              <a:gd name="connsiteY258" fmla="*/ 830825 h 1335958"/>
              <a:gd name="connsiteX259" fmla="*/ 1537519 w 1905000"/>
              <a:gd name="connsiteY259" fmla="*/ 822222 h 1335958"/>
              <a:gd name="connsiteX260" fmla="*/ 559209 w 1905000"/>
              <a:gd name="connsiteY260" fmla="*/ 777977 h 1335958"/>
              <a:gd name="connsiteX261" fmla="*/ 559209 w 1905000"/>
              <a:gd name="connsiteY261" fmla="*/ 875071 h 1335958"/>
              <a:gd name="connsiteX262" fmla="*/ 550606 w 1905000"/>
              <a:gd name="connsiteY262" fmla="*/ 875071 h 1335958"/>
              <a:gd name="connsiteX263" fmla="*/ 550606 w 1905000"/>
              <a:gd name="connsiteY263" fmla="*/ 781665 h 1335958"/>
              <a:gd name="connsiteX264" fmla="*/ 384686 w 1905000"/>
              <a:gd name="connsiteY264" fmla="*/ 907026 h 1335958"/>
              <a:gd name="connsiteX265" fmla="*/ 1527686 w 1905000"/>
              <a:gd name="connsiteY265" fmla="*/ 907026 h 1335958"/>
              <a:gd name="connsiteX266" fmla="*/ 1361767 w 1905000"/>
              <a:gd name="connsiteY266" fmla="*/ 781665 h 1335958"/>
              <a:gd name="connsiteX267" fmla="*/ 1361767 w 1905000"/>
              <a:gd name="connsiteY267" fmla="*/ 875071 h 1335958"/>
              <a:gd name="connsiteX268" fmla="*/ 1353164 w 1905000"/>
              <a:gd name="connsiteY268" fmla="*/ 875071 h 1335958"/>
              <a:gd name="connsiteX269" fmla="*/ 1353164 w 1905000"/>
              <a:gd name="connsiteY269" fmla="*/ 777977 h 1335958"/>
              <a:gd name="connsiteX270" fmla="*/ 1300315 w 1905000"/>
              <a:gd name="connsiteY270" fmla="*/ 777977 h 1335958"/>
              <a:gd name="connsiteX271" fmla="*/ 1300315 w 1905000"/>
              <a:gd name="connsiteY271" fmla="*/ 875071 h 1335958"/>
              <a:gd name="connsiteX272" fmla="*/ 1291712 w 1905000"/>
              <a:gd name="connsiteY272" fmla="*/ 875071 h 1335958"/>
              <a:gd name="connsiteX273" fmla="*/ 1291712 w 1905000"/>
              <a:gd name="connsiteY273" fmla="*/ 777977 h 1335958"/>
              <a:gd name="connsiteX274" fmla="*/ 1238864 w 1905000"/>
              <a:gd name="connsiteY274" fmla="*/ 777977 h 1335958"/>
              <a:gd name="connsiteX275" fmla="*/ 1238864 w 1905000"/>
              <a:gd name="connsiteY275" fmla="*/ 875071 h 1335958"/>
              <a:gd name="connsiteX276" fmla="*/ 1230260 w 1905000"/>
              <a:gd name="connsiteY276" fmla="*/ 875071 h 1335958"/>
              <a:gd name="connsiteX277" fmla="*/ 1230260 w 1905000"/>
              <a:gd name="connsiteY277" fmla="*/ 777977 h 1335958"/>
              <a:gd name="connsiteX278" fmla="*/ 1177412 w 1905000"/>
              <a:gd name="connsiteY278" fmla="*/ 777977 h 1335958"/>
              <a:gd name="connsiteX279" fmla="*/ 1177412 w 1905000"/>
              <a:gd name="connsiteY279" fmla="*/ 875071 h 1335958"/>
              <a:gd name="connsiteX280" fmla="*/ 1168809 w 1905000"/>
              <a:gd name="connsiteY280" fmla="*/ 875071 h 1335958"/>
              <a:gd name="connsiteX281" fmla="*/ 1168809 w 1905000"/>
              <a:gd name="connsiteY281" fmla="*/ 777977 h 1335958"/>
              <a:gd name="connsiteX282" fmla="*/ 1114731 w 1905000"/>
              <a:gd name="connsiteY282" fmla="*/ 777977 h 1335958"/>
              <a:gd name="connsiteX283" fmla="*/ 1114731 w 1905000"/>
              <a:gd name="connsiteY283" fmla="*/ 875071 h 1335958"/>
              <a:gd name="connsiteX284" fmla="*/ 1106128 w 1905000"/>
              <a:gd name="connsiteY284" fmla="*/ 875071 h 1335958"/>
              <a:gd name="connsiteX285" fmla="*/ 1106128 w 1905000"/>
              <a:gd name="connsiteY285" fmla="*/ 777977 h 1335958"/>
              <a:gd name="connsiteX286" fmla="*/ 1053280 w 1905000"/>
              <a:gd name="connsiteY286" fmla="*/ 777977 h 1335958"/>
              <a:gd name="connsiteX287" fmla="*/ 1053280 w 1905000"/>
              <a:gd name="connsiteY287" fmla="*/ 875071 h 1335958"/>
              <a:gd name="connsiteX288" fmla="*/ 1044677 w 1905000"/>
              <a:gd name="connsiteY288" fmla="*/ 875071 h 1335958"/>
              <a:gd name="connsiteX289" fmla="*/ 1044677 w 1905000"/>
              <a:gd name="connsiteY289" fmla="*/ 777977 h 1335958"/>
              <a:gd name="connsiteX290" fmla="*/ 991828 w 1905000"/>
              <a:gd name="connsiteY290" fmla="*/ 777977 h 1335958"/>
              <a:gd name="connsiteX291" fmla="*/ 991828 w 1905000"/>
              <a:gd name="connsiteY291" fmla="*/ 875071 h 1335958"/>
              <a:gd name="connsiteX292" fmla="*/ 983225 w 1905000"/>
              <a:gd name="connsiteY292" fmla="*/ 875071 h 1335958"/>
              <a:gd name="connsiteX293" fmla="*/ 983225 w 1905000"/>
              <a:gd name="connsiteY293" fmla="*/ 777977 h 1335958"/>
              <a:gd name="connsiteX294" fmla="*/ 930377 w 1905000"/>
              <a:gd name="connsiteY294" fmla="*/ 777977 h 1335958"/>
              <a:gd name="connsiteX295" fmla="*/ 930377 w 1905000"/>
              <a:gd name="connsiteY295" fmla="*/ 875071 h 1335958"/>
              <a:gd name="connsiteX296" fmla="*/ 921773 w 1905000"/>
              <a:gd name="connsiteY296" fmla="*/ 875071 h 1335958"/>
              <a:gd name="connsiteX297" fmla="*/ 921773 w 1905000"/>
              <a:gd name="connsiteY297" fmla="*/ 777977 h 1335958"/>
              <a:gd name="connsiteX298" fmla="*/ 868925 w 1905000"/>
              <a:gd name="connsiteY298" fmla="*/ 777977 h 1335958"/>
              <a:gd name="connsiteX299" fmla="*/ 868925 w 1905000"/>
              <a:gd name="connsiteY299" fmla="*/ 875071 h 1335958"/>
              <a:gd name="connsiteX300" fmla="*/ 860322 w 1905000"/>
              <a:gd name="connsiteY300" fmla="*/ 875071 h 1335958"/>
              <a:gd name="connsiteX301" fmla="*/ 860322 w 1905000"/>
              <a:gd name="connsiteY301" fmla="*/ 777977 h 1335958"/>
              <a:gd name="connsiteX302" fmla="*/ 807473 w 1905000"/>
              <a:gd name="connsiteY302" fmla="*/ 777977 h 1335958"/>
              <a:gd name="connsiteX303" fmla="*/ 807473 w 1905000"/>
              <a:gd name="connsiteY303" fmla="*/ 875071 h 1335958"/>
              <a:gd name="connsiteX304" fmla="*/ 798870 w 1905000"/>
              <a:gd name="connsiteY304" fmla="*/ 875071 h 1335958"/>
              <a:gd name="connsiteX305" fmla="*/ 798870 w 1905000"/>
              <a:gd name="connsiteY305" fmla="*/ 777977 h 1335958"/>
              <a:gd name="connsiteX306" fmla="*/ 744793 w 1905000"/>
              <a:gd name="connsiteY306" fmla="*/ 777977 h 1335958"/>
              <a:gd name="connsiteX307" fmla="*/ 744793 w 1905000"/>
              <a:gd name="connsiteY307" fmla="*/ 875071 h 1335958"/>
              <a:gd name="connsiteX308" fmla="*/ 736189 w 1905000"/>
              <a:gd name="connsiteY308" fmla="*/ 875071 h 1335958"/>
              <a:gd name="connsiteX309" fmla="*/ 736189 w 1905000"/>
              <a:gd name="connsiteY309" fmla="*/ 777977 h 1335958"/>
              <a:gd name="connsiteX310" fmla="*/ 683341 w 1905000"/>
              <a:gd name="connsiteY310" fmla="*/ 777977 h 1335958"/>
              <a:gd name="connsiteX311" fmla="*/ 683341 w 1905000"/>
              <a:gd name="connsiteY311" fmla="*/ 875071 h 1335958"/>
              <a:gd name="connsiteX312" fmla="*/ 674738 w 1905000"/>
              <a:gd name="connsiteY312" fmla="*/ 875071 h 1335958"/>
              <a:gd name="connsiteX313" fmla="*/ 674738 w 1905000"/>
              <a:gd name="connsiteY313" fmla="*/ 777977 h 1335958"/>
              <a:gd name="connsiteX314" fmla="*/ 621889 w 1905000"/>
              <a:gd name="connsiteY314" fmla="*/ 777977 h 1335958"/>
              <a:gd name="connsiteX315" fmla="*/ 621889 w 1905000"/>
              <a:gd name="connsiteY315" fmla="*/ 875071 h 1335958"/>
              <a:gd name="connsiteX316" fmla="*/ 613286 w 1905000"/>
              <a:gd name="connsiteY316" fmla="*/ 875071 h 1335958"/>
              <a:gd name="connsiteX317" fmla="*/ 613286 w 1905000"/>
              <a:gd name="connsiteY317" fmla="*/ 777977 h 1335958"/>
              <a:gd name="connsiteX318" fmla="*/ 768144 w 1905000"/>
              <a:gd name="connsiteY318" fmla="*/ 741106 h 1335958"/>
              <a:gd name="connsiteX319" fmla="*/ 761999 w 1905000"/>
              <a:gd name="connsiteY319" fmla="*/ 755855 h 1335958"/>
              <a:gd name="connsiteX320" fmla="*/ 768144 w 1905000"/>
              <a:gd name="connsiteY320" fmla="*/ 770603 h 1335958"/>
              <a:gd name="connsiteX321" fmla="*/ 1135625 w 1905000"/>
              <a:gd name="connsiteY321" fmla="*/ 770603 h 1335958"/>
              <a:gd name="connsiteX322" fmla="*/ 1141770 w 1905000"/>
              <a:gd name="connsiteY322" fmla="*/ 755855 h 1335958"/>
              <a:gd name="connsiteX323" fmla="*/ 1135625 w 1905000"/>
              <a:gd name="connsiteY323" fmla="*/ 741106 h 1335958"/>
              <a:gd name="connsiteX324" fmla="*/ 951270 w 1905000"/>
              <a:gd name="connsiteY324" fmla="*/ 680884 h 1335958"/>
              <a:gd name="connsiteX325" fmla="*/ 919315 w 1905000"/>
              <a:gd name="connsiteY325" fmla="*/ 712839 h 1335958"/>
              <a:gd name="connsiteX326" fmla="*/ 919315 w 1905000"/>
              <a:gd name="connsiteY326" fmla="*/ 732503 h 1335958"/>
              <a:gd name="connsiteX327" fmla="*/ 984454 w 1905000"/>
              <a:gd name="connsiteY327" fmla="*/ 732503 h 1335958"/>
              <a:gd name="connsiteX328" fmla="*/ 984454 w 1905000"/>
              <a:gd name="connsiteY328" fmla="*/ 712839 h 1335958"/>
              <a:gd name="connsiteX329" fmla="*/ 951270 w 1905000"/>
              <a:gd name="connsiteY329" fmla="*/ 680884 h 1335958"/>
              <a:gd name="connsiteX330" fmla="*/ 776748 w 1905000"/>
              <a:gd name="connsiteY330" fmla="*/ 651387 h 1335958"/>
              <a:gd name="connsiteX331" fmla="*/ 771831 w 1905000"/>
              <a:gd name="connsiteY331" fmla="*/ 732503 h 1335958"/>
              <a:gd name="connsiteX332" fmla="*/ 910712 w 1905000"/>
              <a:gd name="connsiteY332" fmla="*/ 732503 h 1335958"/>
              <a:gd name="connsiteX333" fmla="*/ 910712 w 1905000"/>
              <a:gd name="connsiteY333" fmla="*/ 712839 h 1335958"/>
              <a:gd name="connsiteX334" fmla="*/ 951270 w 1905000"/>
              <a:gd name="connsiteY334" fmla="*/ 672281 h 1335958"/>
              <a:gd name="connsiteX335" fmla="*/ 991828 w 1905000"/>
              <a:gd name="connsiteY335" fmla="*/ 712839 h 1335958"/>
              <a:gd name="connsiteX336" fmla="*/ 991828 w 1905000"/>
              <a:gd name="connsiteY336" fmla="*/ 732503 h 1335958"/>
              <a:gd name="connsiteX337" fmla="*/ 1129480 w 1905000"/>
              <a:gd name="connsiteY337" fmla="*/ 732503 h 1335958"/>
              <a:gd name="connsiteX338" fmla="*/ 1124564 w 1905000"/>
              <a:gd name="connsiteY338" fmla="*/ 651387 h 1335958"/>
              <a:gd name="connsiteX339" fmla="*/ 774289 w 1905000"/>
              <a:gd name="connsiteY339" fmla="*/ 615745 h 1335958"/>
              <a:gd name="connsiteX340" fmla="*/ 768144 w 1905000"/>
              <a:gd name="connsiteY340" fmla="*/ 630494 h 1335958"/>
              <a:gd name="connsiteX341" fmla="*/ 774289 w 1905000"/>
              <a:gd name="connsiteY341" fmla="*/ 644013 h 1335958"/>
              <a:gd name="connsiteX342" fmla="*/ 1129480 w 1905000"/>
              <a:gd name="connsiteY342" fmla="*/ 644013 h 1335958"/>
              <a:gd name="connsiteX343" fmla="*/ 1135625 w 1905000"/>
              <a:gd name="connsiteY343" fmla="*/ 630494 h 1335958"/>
              <a:gd name="connsiteX344" fmla="*/ 1129480 w 1905000"/>
              <a:gd name="connsiteY344" fmla="*/ 615745 h 1335958"/>
              <a:gd name="connsiteX345" fmla="*/ 659990 w 1905000"/>
              <a:gd name="connsiteY345" fmla="*/ 598538 h 1335958"/>
              <a:gd name="connsiteX346" fmla="*/ 677197 w 1905000"/>
              <a:gd name="connsiteY346" fmla="*/ 615745 h 1335958"/>
              <a:gd name="connsiteX347" fmla="*/ 659990 w 1905000"/>
              <a:gd name="connsiteY347" fmla="*/ 632951 h 1335958"/>
              <a:gd name="connsiteX348" fmla="*/ 642784 w 1905000"/>
              <a:gd name="connsiteY348" fmla="*/ 615745 h 1335958"/>
              <a:gd name="connsiteX349" fmla="*/ 659990 w 1905000"/>
              <a:gd name="connsiteY349" fmla="*/ 598538 h 1335958"/>
              <a:gd name="connsiteX350" fmla="*/ 951270 w 1905000"/>
              <a:gd name="connsiteY350" fmla="*/ 567813 h 1335958"/>
              <a:gd name="connsiteX351" fmla="*/ 923002 w 1905000"/>
              <a:gd name="connsiteY351" fmla="*/ 596081 h 1335958"/>
              <a:gd name="connsiteX352" fmla="*/ 923002 w 1905000"/>
              <a:gd name="connsiteY352" fmla="*/ 608371 h 1335958"/>
              <a:gd name="connsiteX353" fmla="*/ 979538 w 1905000"/>
              <a:gd name="connsiteY353" fmla="*/ 608371 h 1335958"/>
              <a:gd name="connsiteX354" fmla="*/ 979538 w 1905000"/>
              <a:gd name="connsiteY354" fmla="*/ 596081 h 1335958"/>
              <a:gd name="connsiteX355" fmla="*/ 951270 w 1905000"/>
              <a:gd name="connsiteY355" fmla="*/ 567813 h 1335958"/>
              <a:gd name="connsiteX356" fmla="*/ 1292942 w 1905000"/>
              <a:gd name="connsiteY356" fmla="*/ 546919 h 1335958"/>
              <a:gd name="connsiteX357" fmla="*/ 1302774 w 1905000"/>
              <a:gd name="connsiteY357" fmla="*/ 556751 h 1335958"/>
              <a:gd name="connsiteX358" fmla="*/ 1302774 w 1905000"/>
              <a:gd name="connsiteY358" fmla="*/ 565354 h 1335958"/>
              <a:gd name="connsiteX359" fmla="*/ 1311377 w 1905000"/>
              <a:gd name="connsiteY359" fmla="*/ 565354 h 1335958"/>
              <a:gd name="connsiteX360" fmla="*/ 1321209 w 1905000"/>
              <a:gd name="connsiteY360" fmla="*/ 575186 h 1335958"/>
              <a:gd name="connsiteX361" fmla="*/ 1311377 w 1905000"/>
              <a:gd name="connsiteY361" fmla="*/ 585019 h 1335958"/>
              <a:gd name="connsiteX362" fmla="*/ 1302774 w 1905000"/>
              <a:gd name="connsiteY362" fmla="*/ 585019 h 1335958"/>
              <a:gd name="connsiteX363" fmla="*/ 1302774 w 1905000"/>
              <a:gd name="connsiteY363" fmla="*/ 593622 h 1335958"/>
              <a:gd name="connsiteX364" fmla="*/ 1292942 w 1905000"/>
              <a:gd name="connsiteY364" fmla="*/ 603454 h 1335958"/>
              <a:gd name="connsiteX365" fmla="*/ 1283109 w 1905000"/>
              <a:gd name="connsiteY365" fmla="*/ 593622 h 1335958"/>
              <a:gd name="connsiteX366" fmla="*/ 1283109 w 1905000"/>
              <a:gd name="connsiteY366" fmla="*/ 586248 h 1335958"/>
              <a:gd name="connsiteX367" fmla="*/ 1274506 w 1905000"/>
              <a:gd name="connsiteY367" fmla="*/ 586248 h 1335958"/>
              <a:gd name="connsiteX368" fmla="*/ 1264674 w 1905000"/>
              <a:gd name="connsiteY368" fmla="*/ 575186 h 1335958"/>
              <a:gd name="connsiteX369" fmla="*/ 1274506 w 1905000"/>
              <a:gd name="connsiteY369" fmla="*/ 565354 h 1335958"/>
              <a:gd name="connsiteX370" fmla="*/ 1283109 w 1905000"/>
              <a:gd name="connsiteY370" fmla="*/ 565354 h 1335958"/>
              <a:gd name="connsiteX371" fmla="*/ 1283109 w 1905000"/>
              <a:gd name="connsiteY371" fmla="*/ 556751 h 1335958"/>
              <a:gd name="connsiteX372" fmla="*/ 1292942 w 1905000"/>
              <a:gd name="connsiteY372" fmla="*/ 546919 h 1335958"/>
              <a:gd name="connsiteX373" fmla="*/ 777977 w 1905000"/>
              <a:gd name="connsiteY373" fmla="*/ 543232 h 1335958"/>
              <a:gd name="connsiteX374" fmla="*/ 777977 w 1905000"/>
              <a:gd name="connsiteY374" fmla="*/ 608371 h 1335958"/>
              <a:gd name="connsiteX375" fmla="*/ 914399 w 1905000"/>
              <a:gd name="connsiteY375" fmla="*/ 608371 h 1335958"/>
              <a:gd name="connsiteX376" fmla="*/ 914399 w 1905000"/>
              <a:gd name="connsiteY376" fmla="*/ 596081 h 1335958"/>
              <a:gd name="connsiteX377" fmla="*/ 951270 w 1905000"/>
              <a:gd name="connsiteY377" fmla="*/ 559210 h 1335958"/>
              <a:gd name="connsiteX378" fmla="*/ 988141 w 1905000"/>
              <a:gd name="connsiteY378" fmla="*/ 596081 h 1335958"/>
              <a:gd name="connsiteX379" fmla="*/ 988141 w 1905000"/>
              <a:gd name="connsiteY379" fmla="*/ 608371 h 1335958"/>
              <a:gd name="connsiteX380" fmla="*/ 1125793 w 1905000"/>
              <a:gd name="connsiteY380" fmla="*/ 608371 h 1335958"/>
              <a:gd name="connsiteX381" fmla="*/ 1125793 w 1905000"/>
              <a:gd name="connsiteY381" fmla="*/ 543232 h 1335958"/>
              <a:gd name="connsiteX382" fmla="*/ 682113 w 1905000"/>
              <a:gd name="connsiteY382" fmla="*/ 539545 h 1335958"/>
              <a:gd name="connsiteX383" fmla="*/ 688258 w 1905000"/>
              <a:gd name="connsiteY383" fmla="*/ 545690 h 1335958"/>
              <a:gd name="connsiteX384" fmla="*/ 682113 w 1905000"/>
              <a:gd name="connsiteY384" fmla="*/ 551835 h 1335958"/>
              <a:gd name="connsiteX385" fmla="*/ 675968 w 1905000"/>
              <a:gd name="connsiteY385" fmla="*/ 545690 h 1335958"/>
              <a:gd name="connsiteX386" fmla="*/ 682113 w 1905000"/>
              <a:gd name="connsiteY386" fmla="*/ 539545 h 1335958"/>
              <a:gd name="connsiteX387" fmla="*/ 774289 w 1905000"/>
              <a:gd name="connsiteY387" fmla="*/ 511277 h 1335958"/>
              <a:gd name="connsiteX388" fmla="*/ 768144 w 1905000"/>
              <a:gd name="connsiteY388" fmla="*/ 522339 h 1335958"/>
              <a:gd name="connsiteX389" fmla="*/ 774289 w 1905000"/>
              <a:gd name="connsiteY389" fmla="*/ 534629 h 1335958"/>
              <a:gd name="connsiteX390" fmla="*/ 1129480 w 1905000"/>
              <a:gd name="connsiteY390" fmla="*/ 534629 h 1335958"/>
              <a:gd name="connsiteX391" fmla="*/ 1135625 w 1905000"/>
              <a:gd name="connsiteY391" fmla="*/ 523568 h 1335958"/>
              <a:gd name="connsiteX392" fmla="*/ 1129480 w 1905000"/>
              <a:gd name="connsiteY392" fmla="*/ 511277 h 1335958"/>
              <a:gd name="connsiteX393" fmla="*/ 951270 w 1905000"/>
              <a:gd name="connsiteY393" fmla="*/ 473177 h 1335958"/>
              <a:gd name="connsiteX394" fmla="*/ 925460 w 1905000"/>
              <a:gd name="connsiteY394" fmla="*/ 498987 h 1335958"/>
              <a:gd name="connsiteX395" fmla="*/ 925460 w 1905000"/>
              <a:gd name="connsiteY395" fmla="*/ 502674 h 1335958"/>
              <a:gd name="connsiteX396" fmla="*/ 978309 w 1905000"/>
              <a:gd name="connsiteY396" fmla="*/ 502674 h 1335958"/>
              <a:gd name="connsiteX397" fmla="*/ 978309 w 1905000"/>
              <a:gd name="connsiteY397" fmla="*/ 498987 h 1335958"/>
              <a:gd name="connsiteX398" fmla="*/ 951270 w 1905000"/>
              <a:gd name="connsiteY398" fmla="*/ 473177 h 1335958"/>
              <a:gd name="connsiteX399" fmla="*/ 785351 w 1905000"/>
              <a:gd name="connsiteY399" fmla="*/ 452284 h 1335958"/>
              <a:gd name="connsiteX400" fmla="*/ 777977 w 1905000"/>
              <a:gd name="connsiteY400" fmla="*/ 502674 h 1335958"/>
              <a:gd name="connsiteX401" fmla="*/ 916857 w 1905000"/>
              <a:gd name="connsiteY401" fmla="*/ 502674 h 1335958"/>
              <a:gd name="connsiteX402" fmla="*/ 916857 w 1905000"/>
              <a:gd name="connsiteY402" fmla="*/ 498987 h 1335958"/>
              <a:gd name="connsiteX403" fmla="*/ 951270 w 1905000"/>
              <a:gd name="connsiteY403" fmla="*/ 464574 h 1335958"/>
              <a:gd name="connsiteX404" fmla="*/ 985683 w 1905000"/>
              <a:gd name="connsiteY404" fmla="*/ 498987 h 1335958"/>
              <a:gd name="connsiteX405" fmla="*/ 985683 w 1905000"/>
              <a:gd name="connsiteY405" fmla="*/ 502674 h 1335958"/>
              <a:gd name="connsiteX406" fmla="*/ 1125793 w 1905000"/>
              <a:gd name="connsiteY406" fmla="*/ 502674 h 1335958"/>
              <a:gd name="connsiteX407" fmla="*/ 1118418 w 1905000"/>
              <a:gd name="connsiteY407" fmla="*/ 452284 h 1335958"/>
              <a:gd name="connsiteX408" fmla="*/ 1340874 w 1905000"/>
              <a:gd name="connsiteY408" fmla="*/ 449825 h 1335958"/>
              <a:gd name="connsiteX409" fmla="*/ 1349477 w 1905000"/>
              <a:gd name="connsiteY409" fmla="*/ 458428 h 1335958"/>
              <a:gd name="connsiteX410" fmla="*/ 1349477 w 1905000"/>
              <a:gd name="connsiteY410" fmla="*/ 459657 h 1335958"/>
              <a:gd name="connsiteX411" fmla="*/ 1351935 w 1905000"/>
              <a:gd name="connsiteY411" fmla="*/ 459657 h 1335958"/>
              <a:gd name="connsiteX412" fmla="*/ 1360538 w 1905000"/>
              <a:gd name="connsiteY412" fmla="*/ 468261 h 1335958"/>
              <a:gd name="connsiteX413" fmla="*/ 1351935 w 1905000"/>
              <a:gd name="connsiteY413" fmla="*/ 476864 h 1335958"/>
              <a:gd name="connsiteX414" fmla="*/ 1349477 w 1905000"/>
              <a:gd name="connsiteY414" fmla="*/ 476864 h 1335958"/>
              <a:gd name="connsiteX415" fmla="*/ 1349477 w 1905000"/>
              <a:gd name="connsiteY415" fmla="*/ 479322 h 1335958"/>
              <a:gd name="connsiteX416" fmla="*/ 1340874 w 1905000"/>
              <a:gd name="connsiteY416" fmla="*/ 487925 h 1335958"/>
              <a:gd name="connsiteX417" fmla="*/ 1332271 w 1905000"/>
              <a:gd name="connsiteY417" fmla="*/ 479322 h 1335958"/>
              <a:gd name="connsiteX418" fmla="*/ 1332271 w 1905000"/>
              <a:gd name="connsiteY418" fmla="*/ 476864 h 1335958"/>
              <a:gd name="connsiteX419" fmla="*/ 1329813 w 1905000"/>
              <a:gd name="connsiteY419" fmla="*/ 476864 h 1335958"/>
              <a:gd name="connsiteX420" fmla="*/ 1321209 w 1905000"/>
              <a:gd name="connsiteY420" fmla="*/ 469490 h 1335958"/>
              <a:gd name="connsiteX421" fmla="*/ 1329813 w 1905000"/>
              <a:gd name="connsiteY421" fmla="*/ 460886 h 1335958"/>
              <a:gd name="connsiteX422" fmla="*/ 1332271 w 1905000"/>
              <a:gd name="connsiteY422" fmla="*/ 460886 h 1335958"/>
              <a:gd name="connsiteX423" fmla="*/ 1332271 w 1905000"/>
              <a:gd name="connsiteY423" fmla="*/ 458428 h 1335958"/>
              <a:gd name="connsiteX424" fmla="*/ 1340874 w 1905000"/>
              <a:gd name="connsiteY424" fmla="*/ 449825 h 1335958"/>
              <a:gd name="connsiteX425" fmla="*/ 781664 w 1905000"/>
              <a:gd name="connsiteY425" fmla="*/ 420329 h 1335958"/>
              <a:gd name="connsiteX426" fmla="*/ 775519 w 1905000"/>
              <a:gd name="connsiteY426" fmla="*/ 432619 h 1335958"/>
              <a:gd name="connsiteX427" fmla="*/ 781664 w 1905000"/>
              <a:gd name="connsiteY427" fmla="*/ 444910 h 1335958"/>
              <a:gd name="connsiteX428" fmla="*/ 1120877 w 1905000"/>
              <a:gd name="connsiteY428" fmla="*/ 444910 h 1335958"/>
              <a:gd name="connsiteX429" fmla="*/ 1127022 w 1905000"/>
              <a:gd name="connsiteY429" fmla="*/ 433848 h 1335958"/>
              <a:gd name="connsiteX430" fmla="*/ 1120877 w 1905000"/>
              <a:gd name="connsiteY430" fmla="*/ 420329 h 1335958"/>
              <a:gd name="connsiteX431" fmla="*/ 950041 w 1905000"/>
              <a:gd name="connsiteY431" fmla="*/ 387145 h 1335958"/>
              <a:gd name="connsiteX432" fmla="*/ 931606 w 1905000"/>
              <a:gd name="connsiteY432" fmla="*/ 405581 h 1335958"/>
              <a:gd name="connsiteX433" fmla="*/ 931606 w 1905000"/>
              <a:gd name="connsiteY433" fmla="*/ 411726 h 1335958"/>
              <a:gd name="connsiteX434" fmla="*/ 975851 w 1905000"/>
              <a:gd name="connsiteY434" fmla="*/ 411726 h 1335958"/>
              <a:gd name="connsiteX435" fmla="*/ 975851 w 1905000"/>
              <a:gd name="connsiteY435" fmla="*/ 405581 h 1335958"/>
              <a:gd name="connsiteX436" fmla="*/ 957415 w 1905000"/>
              <a:gd name="connsiteY436" fmla="*/ 387145 h 1335958"/>
              <a:gd name="connsiteX437" fmla="*/ 792725 w 1905000"/>
              <a:gd name="connsiteY437" fmla="*/ 371168 h 1335958"/>
              <a:gd name="connsiteX438" fmla="*/ 786580 w 1905000"/>
              <a:gd name="connsiteY438" fmla="*/ 411726 h 1335958"/>
              <a:gd name="connsiteX439" fmla="*/ 923002 w 1905000"/>
              <a:gd name="connsiteY439" fmla="*/ 411726 h 1335958"/>
              <a:gd name="connsiteX440" fmla="*/ 923002 w 1905000"/>
              <a:gd name="connsiteY440" fmla="*/ 405581 h 1335958"/>
              <a:gd name="connsiteX441" fmla="*/ 948812 w 1905000"/>
              <a:gd name="connsiteY441" fmla="*/ 379771 h 1335958"/>
              <a:gd name="connsiteX442" fmla="*/ 957415 w 1905000"/>
              <a:gd name="connsiteY442" fmla="*/ 379771 h 1335958"/>
              <a:gd name="connsiteX443" fmla="*/ 984454 w 1905000"/>
              <a:gd name="connsiteY443" fmla="*/ 405581 h 1335958"/>
              <a:gd name="connsiteX444" fmla="*/ 984454 w 1905000"/>
              <a:gd name="connsiteY444" fmla="*/ 411726 h 1335958"/>
              <a:gd name="connsiteX445" fmla="*/ 1115960 w 1905000"/>
              <a:gd name="connsiteY445" fmla="*/ 411726 h 1335958"/>
              <a:gd name="connsiteX446" fmla="*/ 1109815 w 1905000"/>
              <a:gd name="connsiteY446" fmla="*/ 371168 h 1335958"/>
              <a:gd name="connsiteX447" fmla="*/ 790267 w 1905000"/>
              <a:gd name="connsiteY447" fmla="*/ 341671 h 1335958"/>
              <a:gd name="connsiteX448" fmla="*/ 784122 w 1905000"/>
              <a:gd name="connsiteY448" fmla="*/ 351503 h 1335958"/>
              <a:gd name="connsiteX449" fmla="*/ 790267 w 1905000"/>
              <a:gd name="connsiteY449" fmla="*/ 363794 h 1335958"/>
              <a:gd name="connsiteX450" fmla="*/ 1113502 w 1905000"/>
              <a:gd name="connsiteY450" fmla="*/ 363794 h 1335958"/>
              <a:gd name="connsiteX451" fmla="*/ 1119648 w 1905000"/>
              <a:gd name="connsiteY451" fmla="*/ 352732 h 1335958"/>
              <a:gd name="connsiteX452" fmla="*/ 1113502 w 1905000"/>
              <a:gd name="connsiteY452" fmla="*/ 341671 h 1335958"/>
              <a:gd name="connsiteX453" fmla="*/ 950041 w 1905000"/>
              <a:gd name="connsiteY453" fmla="*/ 308487 h 1335958"/>
              <a:gd name="connsiteX454" fmla="*/ 931606 w 1905000"/>
              <a:gd name="connsiteY454" fmla="*/ 326923 h 1335958"/>
              <a:gd name="connsiteX455" fmla="*/ 931606 w 1905000"/>
              <a:gd name="connsiteY455" fmla="*/ 333068 h 1335958"/>
              <a:gd name="connsiteX456" fmla="*/ 975851 w 1905000"/>
              <a:gd name="connsiteY456" fmla="*/ 333068 h 1335958"/>
              <a:gd name="connsiteX457" fmla="*/ 975851 w 1905000"/>
              <a:gd name="connsiteY457" fmla="*/ 326923 h 1335958"/>
              <a:gd name="connsiteX458" fmla="*/ 957415 w 1905000"/>
              <a:gd name="connsiteY458" fmla="*/ 308487 h 1335958"/>
              <a:gd name="connsiteX459" fmla="*/ 798870 w 1905000"/>
              <a:gd name="connsiteY459" fmla="*/ 292510 h 1335958"/>
              <a:gd name="connsiteX460" fmla="*/ 793954 w 1905000"/>
              <a:gd name="connsiteY460" fmla="*/ 333068 h 1335958"/>
              <a:gd name="connsiteX461" fmla="*/ 923002 w 1905000"/>
              <a:gd name="connsiteY461" fmla="*/ 333068 h 1335958"/>
              <a:gd name="connsiteX462" fmla="*/ 923002 w 1905000"/>
              <a:gd name="connsiteY462" fmla="*/ 326923 h 1335958"/>
              <a:gd name="connsiteX463" fmla="*/ 948812 w 1905000"/>
              <a:gd name="connsiteY463" fmla="*/ 301113 h 1335958"/>
              <a:gd name="connsiteX464" fmla="*/ 957415 w 1905000"/>
              <a:gd name="connsiteY464" fmla="*/ 301113 h 1335958"/>
              <a:gd name="connsiteX465" fmla="*/ 984454 w 1905000"/>
              <a:gd name="connsiteY465" fmla="*/ 326923 h 1335958"/>
              <a:gd name="connsiteX466" fmla="*/ 984454 w 1905000"/>
              <a:gd name="connsiteY466" fmla="*/ 333068 h 1335958"/>
              <a:gd name="connsiteX467" fmla="*/ 1108586 w 1905000"/>
              <a:gd name="connsiteY467" fmla="*/ 333068 h 1335958"/>
              <a:gd name="connsiteX468" fmla="*/ 1103670 w 1905000"/>
              <a:gd name="connsiteY468" fmla="*/ 292510 h 1335958"/>
              <a:gd name="connsiteX469" fmla="*/ 796412 w 1905000"/>
              <a:gd name="connsiteY469" fmla="*/ 261784 h 1335958"/>
              <a:gd name="connsiteX470" fmla="*/ 790267 w 1905000"/>
              <a:gd name="connsiteY470" fmla="*/ 272845 h 1335958"/>
              <a:gd name="connsiteX471" fmla="*/ 796412 w 1905000"/>
              <a:gd name="connsiteY471" fmla="*/ 283906 h 1335958"/>
              <a:gd name="connsiteX472" fmla="*/ 1107357 w 1905000"/>
              <a:gd name="connsiteY472" fmla="*/ 283906 h 1335958"/>
              <a:gd name="connsiteX473" fmla="*/ 1113502 w 1905000"/>
              <a:gd name="connsiteY473" fmla="*/ 272845 h 1335958"/>
              <a:gd name="connsiteX474" fmla="*/ 1107357 w 1905000"/>
              <a:gd name="connsiteY474" fmla="*/ 261784 h 1335958"/>
              <a:gd name="connsiteX475" fmla="*/ 609600 w 1905000"/>
              <a:gd name="connsiteY475" fmla="*/ 247035 h 1335958"/>
              <a:gd name="connsiteX476" fmla="*/ 598539 w 1905000"/>
              <a:gd name="connsiteY476" fmla="*/ 258096 h 1335958"/>
              <a:gd name="connsiteX477" fmla="*/ 609600 w 1905000"/>
              <a:gd name="connsiteY477" fmla="*/ 269158 h 1335958"/>
              <a:gd name="connsiteX478" fmla="*/ 620661 w 1905000"/>
              <a:gd name="connsiteY478" fmla="*/ 258096 h 1335958"/>
              <a:gd name="connsiteX479" fmla="*/ 609600 w 1905000"/>
              <a:gd name="connsiteY479" fmla="*/ 247035 h 1335958"/>
              <a:gd name="connsiteX480" fmla="*/ 609600 w 1905000"/>
              <a:gd name="connsiteY480" fmla="*/ 240890 h 1335958"/>
              <a:gd name="connsiteX481" fmla="*/ 626807 w 1905000"/>
              <a:gd name="connsiteY481" fmla="*/ 258096 h 1335958"/>
              <a:gd name="connsiteX482" fmla="*/ 609600 w 1905000"/>
              <a:gd name="connsiteY482" fmla="*/ 275303 h 1335958"/>
              <a:gd name="connsiteX483" fmla="*/ 592394 w 1905000"/>
              <a:gd name="connsiteY483" fmla="*/ 258096 h 1335958"/>
              <a:gd name="connsiteX484" fmla="*/ 609600 w 1905000"/>
              <a:gd name="connsiteY484" fmla="*/ 240890 h 1335958"/>
              <a:gd name="connsiteX485" fmla="*/ 946354 w 1905000"/>
              <a:gd name="connsiteY485" fmla="*/ 233516 h 1335958"/>
              <a:gd name="connsiteX486" fmla="*/ 931606 w 1905000"/>
              <a:gd name="connsiteY486" fmla="*/ 248264 h 1335958"/>
              <a:gd name="connsiteX487" fmla="*/ 931606 w 1905000"/>
              <a:gd name="connsiteY487" fmla="*/ 254410 h 1335958"/>
              <a:gd name="connsiteX488" fmla="*/ 972164 w 1905000"/>
              <a:gd name="connsiteY488" fmla="*/ 254410 h 1335958"/>
              <a:gd name="connsiteX489" fmla="*/ 972164 w 1905000"/>
              <a:gd name="connsiteY489" fmla="*/ 248264 h 1335958"/>
              <a:gd name="connsiteX490" fmla="*/ 957415 w 1905000"/>
              <a:gd name="connsiteY490" fmla="*/ 233516 h 1335958"/>
              <a:gd name="connsiteX491" fmla="*/ 814848 w 1905000"/>
              <a:gd name="connsiteY491" fmla="*/ 217539 h 1335958"/>
              <a:gd name="connsiteX492" fmla="*/ 801328 w 1905000"/>
              <a:gd name="connsiteY492" fmla="*/ 254410 h 1335958"/>
              <a:gd name="connsiteX493" fmla="*/ 923002 w 1905000"/>
              <a:gd name="connsiteY493" fmla="*/ 254410 h 1335958"/>
              <a:gd name="connsiteX494" fmla="*/ 923002 w 1905000"/>
              <a:gd name="connsiteY494" fmla="*/ 248264 h 1335958"/>
              <a:gd name="connsiteX495" fmla="*/ 945125 w 1905000"/>
              <a:gd name="connsiteY495" fmla="*/ 226142 h 1335958"/>
              <a:gd name="connsiteX496" fmla="*/ 957415 w 1905000"/>
              <a:gd name="connsiteY496" fmla="*/ 226142 h 1335958"/>
              <a:gd name="connsiteX497" fmla="*/ 979538 w 1905000"/>
              <a:gd name="connsiteY497" fmla="*/ 248264 h 1335958"/>
              <a:gd name="connsiteX498" fmla="*/ 979538 w 1905000"/>
              <a:gd name="connsiteY498" fmla="*/ 254410 h 1335958"/>
              <a:gd name="connsiteX499" fmla="*/ 1101212 w 1905000"/>
              <a:gd name="connsiteY499" fmla="*/ 254410 h 1335958"/>
              <a:gd name="connsiteX500" fmla="*/ 1087693 w 1905000"/>
              <a:gd name="connsiteY500" fmla="*/ 217539 h 1335958"/>
              <a:gd name="connsiteX501" fmla="*/ 811160 w 1905000"/>
              <a:gd name="connsiteY501" fmla="*/ 189271 h 1335958"/>
              <a:gd name="connsiteX502" fmla="*/ 805015 w 1905000"/>
              <a:gd name="connsiteY502" fmla="*/ 199103 h 1335958"/>
              <a:gd name="connsiteX503" fmla="*/ 811160 w 1905000"/>
              <a:gd name="connsiteY503" fmla="*/ 208935 h 1335958"/>
              <a:gd name="connsiteX504" fmla="*/ 1093838 w 1905000"/>
              <a:gd name="connsiteY504" fmla="*/ 208935 h 1335958"/>
              <a:gd name="connsiteX505" fmla="*/ 1099983 w 1905000"/>
              <a:gd name="connsiteY505" fmla="*/ 197874 h 1335958"/>
              <a:gd name="connsiteX506" fmla="*/ 1093838 w 1905000"/>
              <a:gd name="connsiteY506" fmla="*/ 189271 h 1335958"/>
              <a:gd name="connsiteX507" fmla="*/ 946354 w 1905000"/>
              <a:gd name="connsiteY507" fmla="*/ 169606 h 1335958"/>
              <a:gd name="connsiteX508" fmla="*/ 937751 w 1905000"/>
              <a:gd name="connsiteY508" fmla="*/ 178210 h 1335958"/>
              <a:gd name="connsiteX509" fmla="*/ 937751 w 1905000"/>
              <a:gd name="connsiteY509" fmla="*/ 181897 h 1335958"/>
              <a:gd name="connsiteX510" fmla="*/ 969706 w 1905000"/>
              <a:gd name="connsiteY510" fmla="*/ 181897 h 1335958"/>
              <a:gd name="connsiteX511" fmla="*/ 969706 w 1905000"/>
              <a:gd name="connsiteY511" fmla="*/ 178210 h 1335958"/>
              <a:gd name="connsiteX512" fmla="*/ 961102 w 1905000"/>
              <a:gd name="connsiteY512" fmla="*/ 169606 h 1335958"/>
              <a:gd name="connsiteX513" fmla="*/ 822222 w 1905000"/>
              <a:gd name="connsiteY513" fmla="*/ 152400 h 1335958"/>
              <a:gd name="connsiteX514" fmla="*/ 814848 w 1905000"/>
              <a:gd name="connsiteY514" fmla="*/ 180668 h 1335958"/>
              <a:gd name="connsiteX515" fmla="*/ 929148 w 1905000"/>
              <a:gd name="connsiteY515" fmla="*/ 180668 h 1335958"/>
              <a:gd name="connsiteX516" fmla="*/ 929148 w 1905000"/>
              <a:gd name="connsiteY516" fmla="*/ 176981 h 1335958"/>
              <a:gd name="connsiteX517" fmla="*/ 945125 w 1905000"/>
              <a:gd name="connsiteY517" fmla="*/ 161003 h 1335958"/>
              <a:gd name="connsiteX518" fmla="*/ 961102 w 1905000"/>
              <a:gd name="connsiteY518" fmla="*/ 161003 h 1335958"/>
              <a:gd name="connsiteX519" fmla="*/ 977080 w 1905000"/>
              <a:gd name="connsiteY519" fmla="*/ 176981 h 1335958"/>
              <a:gd name="connsiteX520" fmla="*/ 977080 w 1905000"/>
              <a:gd name="connsiteY520" fmla="*/ 180668 h 1335958"/>
              <a:gd name="connsiteX521" fmla="*/ 1086464 w 1905000"/>
              <a:gd name="connsiteY521" fmla="*/ 180668 h 1335958"/>
              <a:gd name="connsiteX522" fmla="*/ 1079089 w 1905000"/>
              <a:gd name="connsiteY522" fmla="*/ 152400 h 1335958"/>
              <a:gd name="connsiteX523" fmla="*/ 542003 w 1905000"/>
              <a:gd name="connsiteY523" fmla="*/ 142567 h 1335958"/>
              <a:gd name="connsiteX524" fmla="*/ 545690 w 1905000"/>
              <a:gd name="connsiteY524" fmla="*/ 146254 h 1335958"/>
              <a:gd name="connsiteX525" fmla="*/ 545690 w 1905000"/>
              <a:gd name="connsiteY525" fmla="*/ 165919 h 1335958"/>
              <a:gd name="connsiteX526" fmla="*/ 542003 w 1905000"/>
              <a:gd name="connsiteY526" fmla="*/ 169606 h 1335958"/>
              <a:gd name="connsiteX527" fmla="*/ 538316 w 1905000"/>
              <a:gd name="connsiteY527" fmla="*/ 165919 h 1335958"/>
              <a:gd name="connsiteX528" fmla="*/ 538316 w 1905000"/>
              <a:gd name="connsiteY528" fmla="*/ 146254 h 1335958"/>
              <a:gd name="connsiteX529" fmla="*/ 542003 w 1905000"/>
              <a:gd name="connsiteY529" fmla="*/ 142567 h 1335958"/>
              <a:gd name="connsiteX530" fmla="*/ 546919 w 1905000"/>
              <a:gd name="connsiteY530" fmla="*/ 140109 h 1335958"/>
              <a:gd name="connsiteX531" fmla="*/ 553064 w 1905000"/>
              <a:gd name="connsiteY531" fmla="*/ 140109 h 1335958"/>
              <a:gd name="connsiteX532" fmla="*/ 567813 w 1905000"/>
              <a:gd name="connsiteY532" fmla="*/ 153628 h 1335958"/>
              <a:gd name="connsiteX533" fmla="*/ 567813 w 1905000"/>
              <a:gd name="connsiteY533" fmla="*/ 159774 h 1335958"/>
              <a:gd name="connsiteX534" fmla="*/ 561667 w 1905000"/>
              <a:gd name="connsiteY534" fmla="*/ 159774 h 1335958"/>
              <a:gd name="connsiteX535" fmla="*/ 546919 w 1905000"/>
              <a:gd name="connsiteY535" fmla="*/ 146254 h 1335958"/>
              <a:gd name="connsiteX536" fmla="*/ 546919 w 1905000"/>
              <a:gd name="connsiteY536" fmla="*/ 140109 h 1335958"/>
              <a:gd name="connsiteX537" fmla="*/ 530942 w 1905000"/>
              <a:gd name="connsiteY537" fmla="*/ 140109 h 1335958"/>
              <a:gd name="connsiteX538" fmla="*/ 537087 w 1905000"/>
              <a:gd name="connsiteY538" fmla="*/ 140109 h 1335958"/>
              <a:gd name="connsiteX539" fmla="*/ 537087 w 1905000"/>
              <a:gd name="connsiteY539" fmla="*/ 146254 h 1335958"/>
              <a:gd name="connsiteX540" fmla="*/ 522338 w 1905000"/>
              <a:gd name="connsiteY540" fmla="*/ 161003 h 1335958"/>
              <a:gd name="connsiteX541" fmla="*/ 516193 w 1905000"/>
              <a:gd name="connsiteY541" fmla="*/ 161003 h 1335958"/>
              <a:gd name="connsiteX542" fmla="*/ 516193 w 1905000"/>
              <a:gd name="connsiteY542" fmla="*/ 154857 h 1335958"/>
              <a:gd name="connsiteX543" fmla="*/ 553065 w 1905000"/>
              <a:gd name="connsiteY543" fmla="*/ 131506 h 1335958"/>
              <a:gd name="connsiteX544" fmla="*/ 572729 w 1905000"/>
              <a:gd name="connsiteY544" fmla="*/ 131506 h 1335958"/>
              <a:gd name="connsiteX545" fmla="*/ 576416 w 1905000"/>
              <a:gd name="connsiteY545" fmla="*/ 135193 h 1335958"/>
              <a:gd name="connsiteX546" fmla="*/ 572729 w 1905000"/>
              <a:gd name="connsiteY546" fmla="*/ 138880 h 1335958"/>
              <a:gd name="connsiteX547" fmla="*/ 553065 w 1905000"/>
              <a:gd name="connsiteY547" fmla="*/ 138880 h 1335958"/>
              <a:gd name="connsiteX548" fmla="*/ 549377 w 1905000"/>
              <a:gd name="connsiteY548" fmla="*/ 135193 h 1335958"/>
              <a:gd name="connsiteX549" fmla="*/ 553065 w 1905000"/>
              <a:gd name="connsiteY549" fmla="*/ 131506 h 1335958"/>
              <a:gd name="connsiteX550" fmla="*/ 511277 w 1905000"/>
              <a:gd name="connsiteY550" fmla="*/ 131506 h 1335958"/>
              <a:gd name="connsiteX551" fmla="*/ 530942 w 1905000"/>
              <a:gd name="connsiteY551" fmla="*/ 131506 h 1335958"/>
              <a:gd name="connsiteX552" fmla="*/ 534629 w 1905000"/>
              <a:gd name="connsiteY552" fmla="*/ 135193 h 1335958"/>
              <a:gd name="connsiteX553" fmla="*/ 530942 w 1905000"/>
              <a:gd name="connsiteY553" fmla="*/ 138880 h 1335958"/>
              <a:gd name="connsiteX554" fmla="*/ 511277 w 1905000"/>
              <a:gd name="connsiteY554" fmla="*/ 138880 h 1335958"/>
              <a:gd name="connsiteX555" fmla="*/ 507590 w 1905000"/>
              <a:gd name="connsiteY555" fmla="*/ 135193 h 1335958"/>
              <a:gd name="connsiteX556" fmla="*/ 511277 w 1905000"/>
              <a:gd name="connsiteY556" fmla="*/ 131506 h 1335958"/>
              <a:gd name="connsiteX557" fmla="*/ 819764 w 1905000"/>
              <a:gd name="connsiteY557" fmla="*/ 126590 h 1335958"/>
              <a:gd name="connsiteX558" fmla="*/ 813619 w 1905000"/>
              <a:gd name="connsiteY558" fmla="*/ 136423 h 1335958"/>
              <a:gd name="connsiteX559" fmla="*/ 819764 w 1905000"/>
              <a:gd name="connsiteY559" fmla="*/ 145026 h 1335958"/>
              <a:gd name="connsiteX560" fmla="*/ 1082777 w 1905000"/>
              <a:gd name="connsiteY560" fmla="*/ 145026 h 1335958"/>
              <a:gd name="connsiteX561" fmla="*/ 1088922 w 1905000"/>
              <a:gd name="connsiteY561" fmla="*/ 135194 h 1335958"/>
              <a:gd name="connsiteX562" fmla="*/ 1082777 w 1905000"/>
              <a:gd name="connsiteY562" fmla="*/ 126590 h 1335958"/>
              <a:gd name="connsiteX563" fmla="*/ 561667 w 1905000"/>
              <a:gd name="connsiteY563" fmla="*/ 110613 h 1335958"/>
              <a:gd name="connsiteX564" fmla="*/ 567812 w 1905000"/>
              <a:gd name="connsiteY564" fmla="*/ 110613 h 1335958"/>
              <a:gd name="connsiteX565" fmla="*/ 567812 w 1905000"/>
              <a:gd name="connsiteY565" fmla="*/ 116758 h 1335958"/>
              <a:gd name="connsiteX566" fmla="*/ 553064 w 1905000"/>
              <a:gd name="connsiteY566" fmla="*/ 131506 h 1335958"/>
              <a:gd name="connsiteX567" fmla="*/ 546919 w 1905000"/>
              <a:gd name="connsiteY567" fmla="*/ 131506 h 1335958"/>
              <a:gd name="connsiteX568" fmla="*/ 546919 w 1905000"/>
              <a:gd name="connsiteY568" fmla="*/ 125361 h 1335958"/>
              <a:gd name="connsiteX569" fmla="*/ 517422 w 1905000"/>
              <a:gd name="connsiteY569" fmla="*/ 109384 h 1335958"/>
              <a:gd name="connsiteX570" fmla="*/ 523567 w 1905000"/>
              <a:gd name="connsiteY570" fmla="*/ 109384 h 1335958"/>
              <a:gd name="connsiteX571" fmla="*/ 538315 w 1905000"/>
              <a:gd name="connsiteY571" fmla="*/ 124132 h 1335958"/>
              <a:gd name="connsiteX572" fmla="*/ 538315 w 1905000"/>
              <a:gd name="connsiteY572" fmla="*/ 130277 h 1335958"/>
              <a:gd name="connsiteX573" fmla="*/ 532170 w 1905000"/>
              <a:gd name="connsiteY573" fmla="*/ 130277 h 1335958"/>
              <a:gd name="connsiteX574" fmla="*/ 517422 w 1905000"/>
              <a:gd name="connsiteY574" fmla="*/ 115529 h 1335958"/>
              <a:gd name="connsiteX575" fmla="*/ 517422 w 1905000"/>
              <a:gd name="connsiteY575" fmla="*/ 109384 h 1335958"/>
              <a:gd name="connsiteX576" fmla="*/ 946354 w 1905000"/>
              <a:gd name="connsiteY576" fmla="*/ 108155 h 1335958"/>
              <a:gd name="connsiteX577" fmla="*/ 937751 w 1905000"/>
              <a:gd name="connsiteY577" fmla="*/ 116758 h 1335958"/>
              <a:gd name="connsiteX578" fmla="*/ 937751 w 1905000"/>
              <a:gd name="connsiteY578" fmla="*/ 119216 h 1335958"/>
              <a:gd name="connsiteX579" fmla="*/ 966019 w 1905000"/>
              <a:gd name="connsiteY579" fmla="*/ 119216 h 1335958"/>
              <a:gd name="connsiteX580" fmla="*/ 966019 w 1905000"/>
              <a:gd name="connsiteY580" fmla="*/ 116758 h 1335958"/>
              <a:gd name="connsiteX581" fmla="*/ 957415 w 1905000"/>
              <a:gd name="connsiteY581" fmla="*/ 108155 h 1335958"/>
              <a:gd name="connsiteX582" fmla="*/ 543232 w 1905000"/>
              <a:gd name="connsiteY582" fmla="*/ 102009 h 1335958"/>
              <a:gd name="connsiteX583" fmla="*/ 546919 w 1905000"/>
              <a:gd name="connsiteY583" fmla="*/ 105696 h 1335958"/>
              <a:gd name="connsiteX584" fmla="*/ 546919 w 1905000"/>
              <a:gd name="connsiteY584" fmla="*/ 125361 h 1335958"/>
              <a:gd name="connsiteX585" fmla="*/ 543232 w 1905000"/>
              <a:gd name="connsiteY585" fmla="*/ 129048 h 1335958"/>
              <a:gd name="connsiteX586" fmla="*/ 539545 w 1905000"/>
              <a:gd name="connsiteY586" fmla="*/ 125361 h 1335958"/>
              <a:gd name="connsiteX587" fmla="*/ 539545 w 1905000"/>
              <a:gd name="connsiteY587" fmla="*/ 105696 h 1335958"/>
              <a:gd name="connsiteX588" fmla="*/ 543232 w 1905000"/>
              <a:gd name="connsiteY588" fmla="*/ 102009 h 1335958"/>
              <a:gd name="connsiteX589" fmla="*/ 838199 w 1905000"/>
              <a:gd name="connsiteY589" fmla="*/ 94635 h 1335958"/>
              <a:gd name="connsiteX590" fmla="*/ 825909 w 1905000"/>
              <a:gd name="connsiteY590" fmla="*/ 119216 h 1335958"/>
              <a:gd name="connsiteX591" fmla="*/ 929148 w 1905000"/>
              <a:gd name="connsiteY591" fmla="*/ 119216 h 1335958"/>
              <a:gd name="connsiteX592" fmla="*/ 929148 w 1905000"/>
              <a:gd name="connsiteY592" fmla="*/ 116758 h 1335958"/>
              <a:gd name="connsiteX593" fmla="*/ 945125 w 1905000"/>
              <a:gd name="connsiteY593" fmla="*/ 100781 h 1335958"/>
              <a:gd name="connsiteX594" fmla="*/ 957415 w 1905000"/>
              <a:gd name="connsiteY594" fmla="*/ 100781 h 1335958"/>
              <a:gd name="connsiteX595" fmla="*/ 973393 w 1905000"/>
              <a:gd name="connsiteY595" fmla="*/ 116758 h 1335958"/>
              <a:gd name="connsiteX596" fmla="*/ 973393 w 1905000"/>
              <a:gd name="connsiteY596" fmla="*/ 119216 h 1335958"/>
              <a:gd name="connsiteX597" fmla="*/ 1076631 w 1905000"/>
              <a:gd name="connsiteY597" fmla="*/ 119216 h 1335958"/>
              <a:gd name="connsiteX598" fmla="*/ 1064341 w 1905000"/>
              <a:gd name="connsiteY598" fmla="*/ 94635 h 1335958"/>
              <a:gd name="connsiteX599" fmla="*/ 835741 w 1905000"/>
              <a:gd name="connsiteY599" fmla="*/ 71284 h 1335958"/>
              <a:gd name="connsiteX600" fmla="*/ 830825 w 1905000"/>
              <a:gd name="connsiteY600" fmla="*/ 78658 h 1335958"/>
              <a:gd name="connsiteX601" fmla="*/ 835741 w 1905000"/>
              <a:gd name="connsiteY601" fmla="*/ 86032 h 1335958"/>
              <a:gd name="connsiteX602" fmla="*/ 1069257 w 1905000"/>
              <a:gd name="connsiteY602" fmla="*/ 86032 h 1335958"/>
              <a:gd name="connsiteX603" fmla="*/ 1074173 w 1905000"/>
              <a:gd name="connsiteY603" fmla="*/ 79887 h 1335958"/>
              <a:gd name="connsiteX604" fmla="*/ 1069257 w 1905000"/>
              <a:gd name="connsiteY604" fmla="*/ 71284 h 1335958"/>
              <a:gd name="connsiteX605" fmla="*/ 845573 w 1905000"/>
              <a:gd name="connsiteY605" fmla="*/ 50390 h 1335958"/>
              <a:gd name="connsiteX606" fmla="*/ 840657 w 1905000"/>
              <a:gd name="connsiteY606" fmla="*/ 55306 h 1335958"/>
              <a:gd name="connsiteX607" fmla="*/ 846802 w 1905000"/>
              <a:gd name="connsiteY607" fmla="*/ 65139 h 1335958"/>
              <a:gd name="connsiteX608" fmla="*/ 1060654 w 1905000"/>
              <a:gd name="connsiteY608" fmla="*/ 65139 h 1335958"/>
              <a:gd name="connsiteX609" fmla="*/ 1065570 w 1905000"/>
              <a:gd name="connsiteY609" fmla="*/ 55306 h 1335958"/>
              <a:gd name="connsiteX610" fmla="*/ 1060654 w 1905000"/>
              <a:gd name="connsiteY610" fmla="*/ 50390 h 1335958"/>
              <a:gd name="connsiteX611" fmla="*/ 857864 w 1905000"/>
              <a:gd name="connsiteY611" fmla="*/ 30726 h 1335958"/>
              <a:gd name="connsiteX612" fmla="*/ 854177 w 1905000"/>
              <a:gd name="connsiteY612" fmla="*/ 34413 h 1335958"/>
              <a:gd name="connsiteX613" fmla="*/ 859093 w 1905000"/>
              <a:gd name="connsiteY613" fmla="*/ 40558 h 1335958"/>
              <a:gd name="connsiteX614" fmla="*/ 1049593 w 1905000"/>
              <a:gd name="connsiteY614" fmla="*/ 40558 h 1335958"/>
              <a:gd name="connsiteX615" fmla="*/ 1054509 w 1905000"/>
              <a:gd name="connsiteY615" fmla="*/ 34413 h 1335958"/>
              <a:gd name="connsiteX616" fmla="*/ 1050822 w 1905000"/>
              <a:gd name="connsiteY616" fmla="*/ 30726 h 1335958"/>
              <a:gd name="connsiteX617" fmla="*/ 878757 w 1905000"/>
              <a:gd name="connsiteY617" fmla="*/ 8603 h 1335958"/>
              <a:gd name="connsiteX618" fmla="*/ 873841 w 1905000"/>
              <a:gd name="connsiteY618" fmla="*/ 14748 h 1335958"/>
              <a:gd name="connsiteX619" fmla="*/ 878757 w 1905000"/>
              <a:gd name="connsiteY619" fmla="*/ 23352 h 1335958"/>
              <a:gd name="connsiteX620" fmla="*/ 1032386 w 1905000"/>
              <a:gd name="connsiteY620" fmla="*/ 23352 h 1335958"/>
              <a:gd name="connsiteX621" fmla="*/ 1040990 w 1905000"/>
              <a:gd name="connsiteY621" fmla="*/ 14748 h 1335958"/>
              <a:gd name="connsiteX622" fmla="*/ 1033615 w 1905000"/>
              <a:gd name="connsiteY622" fmla="*/ 8603 h 1335958"/>
              <a:gd name="connsiteX623" fmla="*/ 876299 w 1905000"/>
              <a:gd name="connsiteY623" fmla="*/ 0 h 1335958"/>
              <a:gd name="connsiteX624" fmla="*/ 1033615 w 1905000"/>
              <a:gd name="connsiteY624" fmla="*/ 0 h 1335958"/>
              <a:gd name="connsiteX625" fmla="*/ 1036073 w 1905000"/>
              <a:gd name="connsiteY625" fmla="*/ 1229 h 1335958"/>
              <a:gd name="connsiteX626" fmla="*/ 1048364 w 1905000"/>
              <a:gd name="connsiteY626" fmla="*/ 11061 h 1335958"/>
              <a:gd name="connsiteX627" fmla="*/ 1049593 w 1905000"/>
              <a:gd name="connsiteY627" fmla="*/ 13519 h 1335958"/>
              <a:gd name="connsiteX628" fmla="*/ 1048364 w 1905000"/>
              <a:gd name="connsiteY628" fmla="*/ 17206 h 1335958"/>
              <a:gd name="connsiteX629" fmla="*/ 1042219 w 1905000"/>
              <a:gd name="connsiteY629" fmla="*/ 23352 h 1335958"/>
              <a:gd name="connsiteX630" fmla="*/ 1050822 w 1905000"/>
              <a:gd name="connsiteY630" fmla="*/ 23352 h 1335958"/>
              <a:gd name="connsiteX631" fmla="*/ 1053280 w 1905000"/>
              <a:gd name="connsiteY631" fmla="*/ 24581 h 1335958"/>
              <a:gd name="connsiteX632" fmla="*/ 1061883 w 1905000"/>
              <a:gd name="connsiteY632" fmla="*/ 30726 h 1335958"/>
              <a:gd name="connsiteX633" fmla="*/ 1063112 w 1905000"/>
              <a:gd name="connsiteY633" fmla="*/ 35642 h 1335958"/>
              <a:gd name="connsiteX634" fmla="*/ 1059425 w 1905000"/>
              <a:gd name="connsiteY634" fmla="*/ 40558 h 1335958"/>
              <a:gd name="connsiteX635" fmla="*/ 1061883 w 1905000"/>
              <a:gd name="connsiteY635" fmla="*/ 40558 h 1335958"/>
              <a:gd name="connsiteX636" fmla="*/ 1064341 w 1905000"/>
              <a:gd name="connsiteY636" fmla="*/ 41787 h 1335958"/>
              <a:gd name="connsiteX637" fmla="*/ 1072944 w 1905000"/>
              <a:gd name="connsiteY637" fmla="*/ 50390 h 1335958"/>
              <a:gd name="connsiteX638" fmla="*/ 1074173 w 1905000"/>
              <a:gd name="connsiteY638" fmla="*/ 55306 h 1335958"/>
              <a:gd name="connsiteX639" fmla="*/ 1069257 w 1905000"/>
              <a:gd name="connsiteY639" fmla="*/ 63910 h 1335958"/>
              <a:gd name="connsiteX640" fmla="*/ 1070486 w 1905000"/>
              <a:gd name="connsiteY640" fmla="*/ 63910 h 1335958"/>
              <a:gd name="connsiteX641" fmla="*/ 1074173 w 1905000"/>
              <a:gd name="connsiteY641" fmla="*/ 65139 h 1335958"/>
              <a:gd name="connsiteX642" fmla="*/ 1082777 w 1905000"/>
              <a:gd name="connsiteY642" fmla="*/ 76200 h 1335958"/>
              <a:gd name="connsiteX643" fmla="*/ 1082777 w 1905000"/>
              <a:gd name="connsiteY643" fmla="*/ 81116 h 1335958"/>
              <a:gd name="connsiteX644" fmla="*/ 1074173 w 1905000"/>
              <a:gd name="connsiteY644" fmla="*/ 92177 h 1335958"/>
              <a:gd name="connsiteX645" fmla="*/ 1072944 w 1905000"/>
              <a:gd name="connsiteY645" fmla="*/ 93406 h 1335958"/>
              <a:gd name="connsiteX646" fmla="*/ 1085235 w 1905000"/>
              <a:gd name="connsiteY646" fmla="*/ 119216 h 1335958"/>
              <a:gd name="connsiteX647" fmla="*/ 1087693 w 1905000"/>
              <a:gd name="connsiteY647" fmla="*/ 120445 h 1335958"/>
              <a:gd name="connsiteX648" fmla="*/ 1096296 w 1905000"/>
              <a:gd name="connsiteY648" fmla="*/ 132735 h 1335958"/>
              <a:gd name="connsiteX649" fmla="*/ 1096296 w 1905000"/>
              <a:gd name="connsiteY649" fmla="*/ 136423 h 1335958"/>
              <a:gd name="connsiteX650" fmla="*/ 1087693 w 1905000"/>
              <a:gd name="connsiteY650" fmla="*/ 149942 h 1335958"/>
              <a:gd name="connsiteX651" fmla="*/ 1087693 w 1905000"/>
              <a:gd name="connsiteY651" fmla="*/ 151171 h 1335958"/>
              <a:gd name="connsiteX652" fmla="*/ 1096296 w 1905000"/>
              <a:gd name="connsiteY652" fmla="*/ 183126 h 1335958"/>
              <a:gd name="connsiteX653" fmla="*/ 1098754 w 1905000"/>
              <a:gd name="connsiteY653" fmla="*/ 184355 h 1335958"/>
              <a:gd name="connsiteX654" fmla="*/ 1107357 w 1905000"/>
              <a:gd name="connsiteY654" fmla="*/ 196645 h 1335958"/>
              <a:gd name="connsiteX655" fmla="*/ 1107357 w 1905000"/>
              <a:gd name="connsiteY655" fmla="*/ 200332 h 1335958"/>
              <a:gd name="connsiteX656" fmla="*/ 1098754 w 1905000"/>
              <a:gd name="connsiteY656" fmla="*/ 216310 h 1335958"/>
              <a:gd name="connsiteX657" fmla="*/ 1096296 w 1905000"/>
              <a:gd name="connsiteY657" fmla="*/ 217539 h 1335958"/>
              <a:gd name="connsiteX658" fmla="*/ 1109815 w 1905000"/>
              <a:gd name="connsiteY658" fmla="*/ 254410 h 1335958"/>
              <a:gd name="connsiteX659" fmla="*/ 1112273 w 1905000"/>
              <a:gd name="connsiteY659" fmla="*/ 256868 h 1335958"/>
              <a:gd name="connsiteX660" fmla="*/ 1120877 w 1905000"/>
              <a:gd name="connsiteY660" fmla="*/ 272845 h 1335958"/>
              <a:gd name="connsiteX661" fmla="*/ 1120877 w 1905000"/>
              <a:gd name="connsiteY661" fmla="*/ 276532 h 1335958"/>
              <a:gd name="connsiteX662" fmla="*/ 1112273 w 1905000"/>
              <a:gd name="connsiteY662" fmla="*/ 291281 h 1335958"/>
              <a:gd name="connsiteX663" fmla="*/ 1111044 w 1905000"/>
              <a:gd name="connsiteY663" fmla="*/ 292510 h 1335958"/>
              <a:gd name="connsiteX664" fmla="*/ 1115960 w 1905000"/>
              <a:gd name="connsiteY664" fmla="*/ 334297 h 1335958"/>
              <a:gd name="connsiteX665" fmla="*/ 1118418 w 1905000"/>
              <a:gd name="connsiteY665" fmla="*/ 335526 h 1335958"/>
              <a:gd name="connsiteX666" fmla="*/ 1128251 w 1905000"/>
              <a:gd name="connsiteY666" fmla="*/ 349045 h 1335958"/>
              <a:gd name="connsiteX667" fmla="*/ 1128251 w 1905000"/>
              <a:gd name="connsiteY667" fmla="*/ 352732 h 1335958"/>
              <a:gd name="connsiteX668" fmla="*/ 1119648 w 1905000"/>
              <a:gd name="connsiteY668" fmla="*/ 368710 h 1335958"/>
              <a:gd name="connsiteX669" fmla="*/ 1118418 w 1905000"/>
              <a:gd name="connsiteY669" fmla="*/ 369939 h 1335958"/>
              <a:gd name="connsiteX670" fmla="*/ 1123335 w 1905000"/>
              <a:gd name="connsiteY670" fmla="*/ 409268 h 1335958"/>
              <a:gd name="connsiteX671" fmla="*/ 1125793 w 1905000"/>
              <a:gd name="connsiteY671" fmla="*/ 411726 h 1335958"/>
              <a:gd name="connsiteX672" fmla="*/ 1134396 w 1905000"/>
              <a:gd name="connsiteY672" fmla="*/ 428932 h 1335958"/>
              <a:gd name="connsiteX673" fmla="*/ 1134396 w 1905000"/>
              <a:gd name="connsiteY673" fmla="*/ 432619 h 1335958"/>
              <a:gd name="connsiteX674" fmla="*/ 1125793 w 1905000"/>
              <a:gd name="connsiteY674" fmla="*/ 447368 h 1335958"/>
              <a:gd name="connsiteX675" fmla="*/ 1124564 w 1905000"/>
              <a:gd name="connsiteY675" fmla="*/ 448597 h 1335958"/>
              <a:gd name="connsiteX676" fmla="*/ 1131938 w 1905000"/>
              <a:gd name="connsiteY676" fmla="*/ 500216 h 1335958"/>
              <a:gd name="connsiteX677" fmla="*/ 1134396 w 1905000"/>
              <a:gd name="connsiteY677" fmla="*/ 502674 h 1335958"/>
              <a:gd name="connsiteX678" fmla="*/ 1142999 w 1905000"/>
              <a:gd name="connsiteY678" fmla="*/ 519881 h 1335958"/>
              <a:gd name="connsiteX679" fmla="*/ 1142999 w 1905000"/>
              <a:gd name="connsiteY679" fmla="*/ 523568 h 1335958"/>
              <a:gd name="connsiteX680" fmla="*/ 1134396 w 1905000"/>
              <a:gd name="connsiteY680" fmla="*/ 539545 h 1335958"/>
              <a:gd name="connsiteX681" fmla="*/ 1133167 w 1905000"/>
              <a:gd name="connsiteY681" fmla="*/ 540774 h 1335958"/>
              <a:gd name="connsiteX682" fmla="*/ 1133167 w 1905000"/>
              <a:gd name="connsiteY682" fmla="*/ 607142 h 1335958"/>
              <a:gd name="connsiteX683" fmla="*/ 1134396 w 1905000"/>
              <a:gd name="connsiteY683" fmla="*/ 609600 h 1335958"/>
              <a:gd name="connsiteX684" fmla="*/ 1142999 w 1905000"/>
              <a:gd name="connsiteY684" fmla="*/ 628036 h 1335958"/>
              <a:gd name="connsiteX685" fmla="*/ 1142999 w 1905000"/>
              <a:gd name="connsiteY685" fmla="*/ 631723 h 1335958"/>
              <a:gd name="connsiteX686" fmla="*/ 1134396 w 1905000"/>
              <a:gd name="connsiteY686" fmla="*/ 648929 h 1335958"/>
              <a:gd name="connsiteX687" fmla="*/ 1133167 w 1905000"/>
              <a:gd name="connsiteY687" fmla="*/ 650158 h 1335958"/>
              <a:gd name="connsiteX688" fmla="*/ 1139312 w 1905000"/>
              <a:gd name="connsiteY688" fmla="*/ 732503 h 1335958"/>
              <a:gd name="connsiteX689" fmla="*/ 1141770 w 1905000"/>
              <a:gd name="connsiteY689" fmla="*/ 734961 h 1335958"/>
              <a:gd name="connsiteX690" fmla="*/ 1150373 w 1905000"/>
              <a:gd name="connsiteY690" fmla="*/ 753397 h 1335958"/>
              <a:gd name="connsiteX691" fmla="*/ 1150373 w 1905000"/>
              <a:gd name="connsiteY691" fmla="*/ 757084 h 1335958"/>
              <a:gd name="connsiteX692" fmla="*/ 1144228 w 1905000"/>
              <a:gd name="connsiteY692" fmla="*/ 769374 h 1335958"/>
              <a:gd name="connsiteX693" fmla="*/ 1349477 w 1905000"/>
              <a:gd name="connsiteY693" fmla="*/ 769374 h 1335958"/>
              <a:gd name="connsiteX694" fmla="*/ 1351935 w 1905000"/>
              <a:gd name="connsiteY694" fmla="*/ 770603 h 1335958"/>
              <a:gd name="connsiteX695" fmla="*/ 1533831 w 1905000"/>
              <a:gd name="connsiteY695" fmla="*/ 908255 h 1335958"/>
              <a:gd name="connsiteX696" fmla="*/ 1535060 w 1905000"/>
              <a:gd name="connsiteY696" fmla="*/ 913171 h 1335958"/>
              <a:gd name="connsiteX697" fmla="*/ 1531373 w 1905000"/>
              <a:gd name="connsiteY697" fmla="*/ 915629 h 1335958"/>
              <a:gd name="connsiteX698" fmla="*/ 1355622 w 1905000"/>
              <a:gd name="connsiteY698" fmla="*/ 915629 h 1335958"/>
              <a:gd name="connsiteX699" fmla="*/ 1355622 w 1905000"/>
              <a:gd name="connsiteY699" fmla="*/ 996745 h 1335958"/>
              <a:gd name="connsiteX700" fmla="*/ 1466235 w 1905000"/>
              <a:gd name="connsiteY700" fmla="*/ 996745 h 1335958"/>
              <a:gd name="connsiteX701" fmla="*/ 1648131 w 1905000"/>
              <a:gd name="connsiteY701" fmla="*/ 1079090 h 1335958"/>
              <a:gd name="connsiteX702" fmla="*/ 1650590 w 1905000"/>
              <a:gd name="connsiteY702" fmla="*/ 1084007 h 1335958"/>
              <a:gd name="connsiteX703" fmla="*/ 1646902 w 1905000"/>
              <a:gd name="connsiteY703" fmla="*/ 1087694 h 1335958"/>
              <a:gd name="connsiteX704" fmla="*/ 1471151 w 1905000"/>
              <a:gd name="connsiteY704" fmla="*/ 1087694 h 1335958"/>
              <a:gd name="connsiteX705" fmla="*/ 1471151 w 1905000"/>
              <a:gd name="connsiteY705" fmla="*/ 1335958 h 1335958"/>
              <a:gd name="connsiteX706" fmla="*/ 403122 w 1905000"/>
              <a:gd name="connsiteY706" fmla="*/ 1335958 h 1335958"/>
              <a:gd name="connsiteX707" fmla="*/ 403122 w 1905000"/>
              <a:gd name="connsiteY707" fmla="*/ 1087694 h 1335958"/>
              <a:gd name="connsiteX708" fmla="*/ 227370 w 1905000"/>
              <a:gd name="connsiteY708" fmla="*/ 1087694 h 1335958"/>
              <a:gd name="connsiteX709" fmla="*/ 223683 w 1905000"/>
              <a:gd name="connsiteY709" fmla="*/ 1084007 h 1335958"/>
              <a:gd name="connsiteX710" fmla="*/ 226141 w 1905000"/>
              <a:gd name="connsiteY710" fmla="*/ 1079090 h 1335958"/>
              <a:gd name="connsiteX711" fmla="*/ 408038 w 1905000"/>
              <a:gd name="connsiteY711" fmla="*/ 996745 h 1335958"/>
              <a:gd name="connsiteX712" fmla="*/ 546918 w 1905000"/>
              <a:gd name="connsiteY712" fmla="*/ 996745 h 1335958"/>
              <a:gd name="connsiteX713" fmla="*/ 546918 w 1905000"/>
              <a:gd name="connsiteY713" fmla="*/ 915629 h 1335958"/>
              <a:gd name="connsiteX714" fmla="*/ 372396 w 1905000"/>
              <a:gd name="connsiteY714" fmla="*/ 915629 h 1335958"/>
              <a:gd name="connsiteX715" fmla="*/ 368709 w 1905000"/>
              <a:gd name="connsiteY715" fmla="*/ 913171 h 1335958"/>
              <a:gd name="connsiteX716" fmla="*/ 369938 w 1905000"/>
              <a:gd name="connsiteY716" fmla="*/ 908255 h 1335958"/>
              <a:gd name="connsiteX717" fmla="*/ 551835 w 1905000"/>
              <a:gd name="connsiteY717" fmla="*/ 771832 h 1335958"/>
              <a:gd name="connsiteX718" fmla="*/ 554293 w 1905000"/>
              <a:gd name="connsiteY718" fmla="*/ 770603 h 1335958"/>
              <a:gd name="connsiteX719" fmla="*/ 757083 w 1905000"/>
              <a:gd name="connsiteY719" fmla="*/ 770603 h 1335958"/>
              <a:gd name="connsiteX720" fmla="*/ 752167 w 1905000"/>
              <a:gd name="connsiteY720" fmla="*/ 758313 h 1335958"/>
              <a:gd name="connsiteX721" fmla="*/ 752167 w 1905000"/>
              <a:gd name="connsiteY721" fmla="*/ 754626 h 1335958"/>
              <a:gd name="connsiteX722" fmla="*/ 760770 w 1905000"/>
              <a:gd name="connsiteY722" fmla="*/ 736190 h 1335958"/>
              <a:gd name="connsiteX723" fmla="*/ 763228 w 1905000"/>
              <a:gd name="connsiteY723" fmla="*/ 733732 h 1335958"/>
              <a:gd name="connsiteX724" fmla="*/ 769373 w 1905000"/>
              <a:gd name="connsiteY724" fmla="*/ 651387 h 1335958"/>
              <a:gd name="connsiteX725" fmla="*/ 768144 w 1905000"/>
              <a:gd name="connsiteY725" fmla="*/ 650158 h 1335958"/>
              <a:gd name="connsiteX726" fmla="*/ 759541 w 1905000"/>
              <a:gd name="connsiteY726" fmla="*/ 631723 h 1335958"/>
              <a:gd name="connsiteX727" fmla="*/ 759541 w 1905000"/>
              <a:gd name="connsiteY727" fmla="*/ 628036 h 1335958"/>
              <a:gd name="connsiteX728" fmla="*/ 768144 w 1905000"/>
              <a:gd name="connsiteY728" fmla="*/ 609600 h 1335958"/>
              <a:gd name="connsiteX729" fmla="*/ 769373 w 1905000"/>
              <a:gd name="connsiteY729" fmla="*/ 608371 h 1335958"/>
              <a:gd name="connsiteX730" fmla="*/ 769373 w 1905000"/>
              <a:gd name="connsiteY730" fmla="*/ 542003 h 1335958"/>
              <a:gd name="connsiteX731" fmla="*/ 768144 w 1905000"/>
              <a:gd name="connsiteY731" fmla="*/ 540774 h 1335958"/>
              <a:gd name="connsiteX732" fmla="*/ 759541 w 1905000"/>
              <a:gd name="connsiteY732" fmla="*/ 523568 h 1335958"/>
              <a:gd name="connsiteX733" fmla="*/ 759541 w 1905000"/>
              <a:gd name="connsiteY733" fmla="*/ 519881 h 1335958"/>
              <a:gd name="connsiteX734" fmla="*/ 766915 w 1905000"/>
              <a:gd name="connsiteY734" fmla="*/ 503903 h 1335958"/>
              <a:gd name="connsiteX735" fmla="*/ 769373 w 1905000"/>
              <a:gd name="connsiteY735" fmla="*/ 502674 h 1335958"/>
              <a:gd name="connsiteX736" fmla="*/ 776748 w 1905000"/>
              <a:gd name="connsiteY736" fmla="*/ 451055 h 1335958"/>
              <a:gd name="connsiteX737" fmla="*/ 775519 w 1905000"/>
              <a:gd name="connsiteY737" fmla="*/ 449826 h 1335958"/>
              <a:gd name="connsiteX738" fmla="*/ 766915 w 1905000"/>
              <a:gd name="connsiteY738" fmla="*/ 433848 h 1335958"/>
              <a:gd name="connsiteX739" fmla="*/ 766915 w 1905000"/>
              <a:gd name="connsiteY739" fmla="*/ 430161 h 1335958"/>
              <a:gd name="connsiteX740" fmla="*/ 775519 w 1905000"/>
              <a:gd name="connsiteY740" fmla="*/ 414184 h 1335958"/>
              <a:gd name="connsiteX741" fmla="*/ 777977 w 1905000"/>
              <a:gd name="connsiteY741" fmla="*/ 411726 h 1335958"/>
              <a:gd name="connsiteX742" fmla="*/ 785351 w 1905000"/>
              <a:gd name="connsiteY742" fmla="*/ 369939 h 1335958"/>
              <a:gd name="connsiteX743" fmla="*/ 784122 w 1905000"/>
              <a:gd name="connsiteY743" fmla="*/ 368710 h 1335958"/>
              <a:gd name="connsiteX744" fmla="*/ 775519 w 1905000"/>
              <a:gd name="connsiteY744" fmla="*/ 352732 h 1335958"/>
              <a:gd name="connsiteX745" fmla="*/ 775519 w 1905000"/>
              <a:gd name="connsiteY745" fmla="*/ 349045 h 1335958"/>
              <a:gd name="connsiteX746" fmla="*/ 784122 w 1905000"/>
              <a:gd name="connsiteY746" fmla="*/ 334297 h 1335958"/>
              <a:gd name="connsiteX747" fmla="*/ 786580 w 1905000"/>
              <a:gd name="connsiteY747" fmla="*/ 333068 h 1335958"/>
              <a:gd name="connsiteX748" fmla="*/ 790267 w 1905000"/>
              <a:gd name="connsiteY748" fmla="*/ 288823 h 1335958"/>
              <a:gd name="connsiteX749" fmla="*/ 789038 w 1905000"/>
              <a:gd name="connsiteY749" fmla="*/ 287594 h 1335958"/>
              <a:gd name="connsiteX750" fmla="*/ 780435 w 1905000"/>
              <a:gd name="connsiteY750" fmla="*/ 271616 h 1335958"/>
              <a:gd name="connsiteX751" fmla="*/ 780435 w 1905000"/>
              <a:gd name="connsiteY751" fmla="*/ 267929 h 1335958"/>
              <a:gd name="connsiteX752" fmla="*/ 789038 w 1905000"/>
              <a:gd name="connsiteY752" fmla="*/ 253181 h 1335958"/>
              <a:gd name="connsiteX753" fmla="*/ 791496 w 1905000"/>
              <a:gd name="connsiteY753" fmla="*/ 250723 h 1335958"/>
              <a:gd name="connsiteX754" fmla="*/ 805015 w 1905000"/>
              <a:gd name="connsiteY754" fmla="*/ 213852 h 1335958"/>
              <a:gd name="connsiteX755" fmla="*/ 802557 w 1905000"/>
              <a:gd name="connsiteY755" fmla="*/ 212623 h 1335958"/>
              <a:gd name="connsiteX756" fmla="*/ 793954 w 1905000"/>
              <a:gd name="connsiteY756" fmla="*/ 197874 h 1335958"/>
              <a:gd name="connsiteX757" fmla="*/ 793954 w 1905000"/>
              <a:gd name="connsiteY757" fmla="*/ 194187 h 1335958"/>
              <a:gd name="connsiteX758" fmla="*/ 802557 w 1905000"/>
              <a:gd name="connsiteY758" fmla="*/ 180668 h 1335958"/>
              <a:gd name="connsiteX759" fmla="*/ 805015 w 1905000"/>
              <a:gd name="connsiteY759" fmla="*/ 179439 h 1335958"/>
              <a:gd name="connsiteX760" fmla="*/ 813619 w 1905000"/>
              <a:gd name="connsiteY760" fmla="*/ 149942 h 1335958"/>
              <a:gd name="connsiteX761" fmla="*/ 805015 w 1905000"/>
              <a:gd name="connsiteY761" fmla="*/ 137652 h 1335958"/>
              <a:gd name="connsiteX762" fmla="*/ 805015 w 1905000"/>
              <a:gd name="connsiteY762" fmla="*/ 133965 h 1335958"/>
              <a:gd name="connsiteX763" fmla="*/ 813619 w 1905000"/>
              <a:gd name="connsiteY763" fmla="*/ 120445 h 1335958"/>
              <a:gd name="connsiteX764" fmla="*/ 816077 w 1905000"/>
              <a:gd name="connsiteY764" fmla="*/ 117987 h 1335958"/>
              <a:gd name="connsiteX765" fmla="*/ 829596 w 1905000"/>
              <a:gd name="connsiteY765" fmla="*/ 92177 h 1335958"/>
              <a:gd name="connsiteX766" fmla="*/ 822222 w 1905000"/>
              <a:gd name="connsiteY766" fmla="*/ 82345 h 1335958"/>
              <a:gd name="connsiteX767" fmla="*/ 822222 w 1905000"/>
              <a:gd name="connsiteY767" fmla="*/ 77429 h 1335958"/>
              <a:gd name="connsiteX768" fmla="*/ 830825 w 1905000"/>
              <a:gd name="connsiteY768" fmla="*/ 65139 h 1335958"/>
              <a:gd name="connsiteX769" fmla="*/ 834512 w 1905000"/>
              <a:gd name="connsiteY769" fmla="*/ 61452 h 1335958"/>
              <a:gd name="connsiteX770" fmla="*/ 836970 w 1905000"/>
              <a:gd name="connsiteY770" fmla="*/ 61452 h 1335958"/>
              <a:gd name="connsiteX771" fmla="*/ 832054 w 1905000"/>
              <a:gd name="connsiteY771" fmla="*/ 54077 h 1335958"/>
              <a:gd name="connsiteX772" fmla="*/ 832054 w 1905000"/>
              <a:gd name="connsiteY772" fmla="*/ 49161 h 1335958"/>
              <a:gd name="connsiteX773" fmla="*/ 840657 w 1905000"/>
              <a:gd name="connsiteY773" fmla="*/ 40558 h 1335958"/>
              <a:gd name="connsiteX774" fmla="*/ 843115 w 1905000"/>
              <a:gd name="connsiteY774" fmla="*/ 39329 h 1335958"/>
              <a:gd name="connsiteX775" fmla="*/ 848031 w 1905000"/>
              <a:gd name="connsiteY775" fmla="*/ 39329 h 1335958"/>
              <a:gd name="connsiteX776" fmla="*/ 844344 w 1905000"/>
              <a:gd name="connsiteY776" fmla="*/ 34413 h 1335958"/>
              <a:gd name="connsiteX777" fmla="*/ 845573 w 1905000"/>
              <a:gd name="connsiteY777" fmla="*/ 29497 h 1335958"/>
              <a:gd name="connsiteX778" fmla="*/ 854177 w 1905000"/>
              <a:gd name="connsiteY778" fmla="*/ 23352 h 1335958"/>
              <a:gd name="connsiteX779" fmla="*/ 856635 w 1905000"/>
              <a:gd name="connsiteY779" fmla="*/ 22123 h 1335958"/>
              <a:gd name="connsiteX780" fmla="*/ 868925 w 1905000"/>
              <a:gd name="connsiteY780" fmla="*/ 22123 h 1335958"/>
              <a:gd name="connsiteX781" fmla="*/ 865238 w 1905000"/>
              <a:gd name="connsiteY781" fmla="*/ 15977 h 1335958"/>
              <a:gd name="connsiteX782" fmla="*/ 865238 w 1905000"/>
              <a:gd name="connsiteY782" fmla="*/ 11061 h 1335958"/>
              <a:gd name="connsiteX783" fmla="*/ 873841 w 1905000"/>
              <a:gd name="connsiteY783" fmla="*/ 1229 h 133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Lst>
            <a:rect l="l" t="t" r="r" b="b"/>
            <a:pathLst>
              <a:path w="1905000" h="1335958">
                <a:moveTo>
                  <a:pt x="1871816" y="1206909"/>
                </a:moveTo>
                <a:cubicBezTo>
                  <a:pt x="1868129" y="1206909"/>
                  <a:pt x="1864442" y="1210596"/>
                  <a:pt x="1864442" y="1214283"/>
                </a:cubicBezTo>
                <a:cubicBezTo>
                  <a:pt x="1864442" y="1217971"/>
                  <a:pt x="1868129" y="1221658"/>
                  <a:pt x="1871816" y="1221658"/>
                </a:cubicBezTo>
                <a:lnTo>
                  <a:pt x="1891481" y="1221658"/>
                </a:lnTo>
                <a:cubicBezTo>
                  <a:pt x="1895168" y="1221658"/>
                  <a:pt x="1898855" y="1217971"/>
                  <a:pt x="1898855" y="1214283"/>
                </a:cubicBezTo>
                <a:cubicBezTo>
                  <a:pt x="1898855" y="1210596"/>
                  <a:pt x="1895168" y="1206909"/>
                  <a:pt x="1891481" y="1206909"/>
                </a:cubicBezTo>
                <a:close/>
                <a:moveTo>
                  <a:pt x="1871816" y="1201993"/>
                </a:moveTo>
                <a:lnTo>
                  <a:pt x="1891481" y="1201993"/>
                </a:lnTo>
                <a:cubicBezTo>
                  <a:pt x="1898855" y="1201993"/>
                  <a:pt x="1905000" y="1206909"/>
                  <a:pt x="1905000" y="1215513"/>
                </a:cubicBezTo>
                <a:cubicBezTo>
                  <a:pt x="1905000" y="1222887"/>
                  <a:pt x="1898855" y="1229032"/>
                  <a:pt x="1891481" y="1229032"/>
                </a:cubicBezTo>
                <a:lnTo>
                  <a:pt x="1871816" y="1229032"/>
                </a:lnTo>
                <a:cubicBezTo>
                  <a:pt x="1864442" y="1229032"/>
                  <a:pt x="1858297" y="1222887"/>
                  <a:pt x="1858297" y="1215513"/>
                </a:cubicBezTo>
                <a:cubicBezTo>
                  <a:pt x="1858297" y="1208138"/>
                  <a:pt x="1864442" y="1201993"/>
                  <a:pt x="1871816" y="1201993"/>
                </a:cubicBezTo>
                <a:close/>
                <a:moveTo>
                  <a:pt x="1602658" y="1170038"/>
                </a:moveTo>
                <a:cubicBezTo>
                  <a:pt x="1598971" y="1170038"/>
                  <a:pt x="1595284" y="1173725"/>
                  <a:pt x="1595284" y="1177413"/>
                </a:cubicBezTo>
                <a:cubicBezTo>
                  <a:pt x="1595284" y="1181100"/>
                  <a:pt x="1598971" y="1184787"/>
                  <a:pt x="1602658" y="1184787"/>
                </a:cubicBezTo>
                <a:lnTo>
                  <a:pt x="1638300" y="1184787"/>
                </a:lnTo>
                <a:lnTo>
                  <a:pt x="1639529" y="1186016"/>
                </a:lnTo>
                <a:cubicBezTo>
                  <a:pt x="1639529" y="1186016"/>
                  <a:pt x="1644445" y="1190932"/>
                  <a:pt x="1644445" y="1197077"/>
                </a:cubicBezTo>
                <a:cubicBezTo>
                  <a:pt x="1644445" y="1203222"/>
                  <a:pt x="1639529" y="1208138"/>
                  <a:pt x="1639529" y="1208138"/>
                </a:cubicBezTo>
                <a:lnTo>
                  <a:pt x="1638300" y="1209367"/>
                </a:lnTo>
                <a:lnTo>
                  <a:pt x="1527687" y="1209367"/>
                </a:lnTo>
                <a:cubicBezTo>
                  <a:pt x="1524000" y="1209367"/>
                  <a:pt x="1520313" y="1213054"/>
                  <a:pt x="1520313" y="1216742"/>
                </a:cubicBezTo>
                <a:cubicBezTo>
                  <a:pt x="1520313" y="1220429"/>
                  <a:pt x="1524000" y="1224116"/>
                  <a:pt x="1527687" y="1224116"/>
                </a:cubicBezTo>
                <a:lnTo>
                  <a:pt x="1821426" y="1224116"/>
                </a:lnTo>
                <a:cubicBezTo>
                  <a:pt x="1825113" y="1224116"/>
                  <a:pt x="1827571" y="1220429"/>
                  <a:pt x="1828800" y="1216742"/>
                </a:cubicBezTo>
                <a:cubicBezTo>
                  <a:pt x="1828800" y="1213054"/>
                  <a:pt x="1825113" y="1209367"/>
                  <a:pt x="1821426" y="1209367"/>
                </a:cubicBezTo>
                <a:lnTo>
                  <a:pt x="1732936" y="1209367"/>
                </a:lnTo>
                <a:lnTo>
                  <a:pt x="1731707" y="1208138"/>
                </a:lnTo>
                <a:cubicBezTo>
                  <a:pt x="1731707" y="1206909"/>
                  <a:pt x="1726790" y="1203222"/>
                  <a:pt x="1726790" y="1197077"/>
                </a:cubicBezTo>
                <a:cubicBezTo>
                  <a:pt x="1726790" y="1190932"/>
                  <a:pt x="1731707" y="1186016"/>
                  <a:pt x="1731707" y="1186016"/>
                </a:cubicBezTo>
                <a:lnTo>
                  <a:pt x="1732936" y="1184787"/>
                </a:lnTo>
                <a:lnTo>
                  <a:pt x="1764890" y="1184787"/>
                </a:lnTo>
                <a:cubicBezTo>
                  <a:pt x="1768577" y="1184787"/>
                  <a:pt x="1772265" y="1181100"/>
                  <a:pt x="1772265" y="1177413"/>
                </a:cubicBezTo>
                <a:cubicBezTo>
                  <a:pt x="1772265" y="1173725"/>
                  <a:pt x="1768577" y="1170038"/>
                  <a:pt x="1764890" y="1170038"/>
                </a:cubicBezTo>
                <a:close/>
                <a:moveTo>
                  <a:pt x="1601429" y="1163893"/>
                </a:moveTo>
                <a:lnTo>
                  <a:pt x="1763661" y="1163893"/>
                </a:lnTo>
                <a:cubicBezTo>
                  <a:pt x="1771036" y="1163893"/>
                  <a:pt x="1777181" y="1170038"/>
                  <a:pt x="1777181" y="1177413"/>
                </a:cubicBezTo>
                <a:cubicBezTo>
                  <a:pt x="1777181" y="1184787"/>
                  <a:pt x="1771036" y="1190932"/>
                  <a:pt x="1763661" y="1190932"/>
                </a:cubicBezTo>
                <a:lnTo>
                  <a:pt x="1735394" y="1190932"/>
                </a:lnTo>
                <a:cubicBezTo>
                  <a:pt x="1734165" y="1192161"/>
                  <a:pt x="1732936" y="1194619"/>
                  <a:pt x="1732936" y="1197077"/>
                </a:cubicBezTo>
                <a:cubicBezTo>
                  <a:pt x="1732936" y="1199535"/>
                  <a:pt x="1734165" y="1201993"/>
                  <a:pt x="1735394" y="1203222"/>
                </a:cubicBezTo>
                <a:lnTo>
                  <a:pt x="1821426" y="1203222"/>
                </a:lnTo>
                <a:cubicBezTo>
                  <a:pt x="1828800" y="1203222"/>
                  <a:pt x="1833716" y="1209367"/>
                  <a:pt x="1833716" y="1216742"/>
                </a:cubicBezTo>
                <a:cubicBezTo>
                  <a:pt x="1833716" y="1224116"/>
                  <a:pt x="1827571" y="1230261"/>
                  <a:pt x="1820197" y="1230261"/>
                </a:cubicBezTo>
                <a:lnTo>
                  <a:pt x="1526458" y="1230261"/>
                </a:lnTo>
                <a:cubicBezTo>
                  <a:pt x="1519084" y="1230261"/>
                  <a:pt x="1512939" y="1224116"/>
                  <a:pt x="1512939" y="1216742"/>
                </a:cubicBezTo>
                <a:cubicBezTo>
                  <a:pt x="1512939" y="1209367"/>
                  <a:pt x="1519084" y="1203222"/>
                  <a:pt x="1526458" y="1203222"/>
                </a:cubicBezTo>
                <a:lnTo>
                  <a:pt x="1634613" y="1203222"/>
                </a:lnTo>
                <a:cubicBezTo>
                  <a:pt x="1635842" y="1201993"/>
                  <a:pt x="1637071" y="1199535"/>
                  <a:pt x="1637071" y="1197077"/>
                </a:cubicBezTo>
                <a:cubicBezTo>
                  <a:pt x="1637071" y="1195848"/>
                  <a:pt x="1635842" y="1192161"/>
                  <a:pt x="1634613" y="1190932"/>
                </a:cubicBezTo>
                <a:lnTo>
                  <a:pt x="1601429" y="1190932"/>
                </a:lnTo>
                <a:cubicBezTo>
                  <a:pt x="1594055" y="1190932"/>
                  <a:pt x="1587910" y="1184787"/>
                  <a:pt x="1587910" y="1177413"/>
                </a:cubicBezTo>
                <a:cubicBezTo>
                  <a:pt x="1587910" y="1170038"/>
                  <a:pt x="1594055" y="1163893"/>
                  <a:pt x="1601429" y="1163893"/>
                </a:cubicBezTo>
                <a:close/>
                <a:moveTo>
                  <a:pt x="881215" y="1136855"/>
                </a:moveTo>
                <a:lnTo>
                  <a:pt x="881215" y="1327355"/>
                </a:lnTo>
                <a:lnTo>
                  <a:pt x="994286" y="1327355"/>
                </a:lnTo>
                <a:lnTo>
                  <a:pt x="994286" y="1136855"/>
                </a:lnTo>
                <a:close/>
                <a:moveTo>
                  <a:pt x="1285567" y="1087694"/>
                </a:moveTo>
                <a:lnTo>
                  <a:pt x="1285567" y="1328584"/>
                </a:lnTo>
                <a:lnTo>
                  <a:pt x="1445341" y="1328584"/>
                </a:lnTo>
                <a:lnTo>
                  <a:pt x="1445341" y="1087694"/>
                </a:lnTo>
                <a:close/>
                <a:moveTo>
                  <a:pt x="1269590" y="1087694"/>
                </a:moveTo>
                <a:lnTo>
                  <a:pt x="1269590" y="1328584"/>
                </a:lnTo>
                <a:lnTo>
                  <a:pt x="1278193" y="1328584"/>
                </a:lnTo>
                <a:lnTo>
                  <a:pt x="1278193" y="1087694"/>
                </a:lnTo>
                <a:close/>
                <a:moveTo>
                  <a:pt x="1058196" y="1087694"/>
                </a:moveTo>
                <a:lnTo>
                  <a:pt x="1058196" y="1328584"/>
                </a:lnTo>
                <a:lnTo>
                  <a:pt x="1260986" y="1328584"/>
                </a:lnTo>
                <a:lnTo>
                  <a:pt x="1260986" y="1087694"/>
                </a:lnTo>
                <a:close/>
                <a:moveTo>
                  <a:pt x="1029928" y="1087694"/>
                </a:moveTo>
                <a:lnTo>
                  <a:pt x="1029928" y="1328584"/>
                </a:lnTo>
                <a:lnTo>
                  <a:pt x="1049593" y="1328584"/>
                </a:lnTo>
                <a:lnTo>
                  <a:pt x="1049593" y="1087694"/>
                </a:lnTo>
                <a:close/>
                <a:moveTo>
                  <a:pt x="824680" y="1087694"/>
                </a:moveTo>
                <a:lnTo>
                  <a:pt x="824680" y="1328584"/>
                </a:lnTo>
                <a:lnTo>
                  <a:pt x="844344" y="1328584"/>
                </a:lnTo>
                <a:lnTo>
                  <a:pt x="844344" y="1087694"/>
                </a:lnTo>
                <a:close/>
                <a:moveTo>
                  <a:pt x="613286" y="1087694"/>
                </a:moveTo>
                <a:lnTo>
                  <a:pt x="613286" y="1328584"/>
                </a:lnTo>
                <a:lnTo>
                  <a:pt x="816077" y="1328584"/>
                </a:lnTo>
                <a:lnTo>
                  <a:pt x="816077" y="1087694"/>
                </a:lnTo>
                <a:close/>
                <a:moveTo>
                  <a:pt x="597309" y="1087694"/>
                </a:moveTo>
                <a:lnTo>
                  <a:pt x="597309" y="1328584"/>
                </a:lnTo>
                <a:lnTo>
                  <a:pt x="605912" y="1328584"/>
                </a:lnTo>
                <a:lnTo>
                  <a:pt x="605912" y="1087694"/>
                </a:lnTo>
                <a:close/>
                <a:moveTo>
                  <a:pt x="430160" y="1087694"/>
                </a:moveTo>
                <a:lnTo>
                  <a:pt x="430160" y="1328584"/>
                </a:lnTo>
                <a:lnTo>
                  <a:pt x="589935" y="1328584"/>
                </a:lnTo>
                <a:lnTo>
                  <a:pt x="589935" y="1087694"/>
                </a:lnTo>
                <a:close/>
                <a:moveTo>
                  <a:pt x="411725" y="1087694"/>
                </a:moveTo>
                <a:lnTo>
                  <a:pt x="411725" y="1328584"/>
                </a:lnTo>
                <a:lnTo>
                  <a:pt x="421557" y="1328584"/>
                </a:lnTo>
                <a:lnTo>
                  <a:pt x="421557" y="1087694"/>
                </a:lnTo>
                <a:close/>
                <a:moveTo>
                  <a:pt x="1452715" y="1086465"/>
                </a:moveTo>
                <a:lnTo>
                  <a:pt x="1452715" y="1327355"/>
                </a:lnTo>
                <a:lnTo>
                  <a:pt x="1462548" y="1327355"/>
                </a:lnTo>
                <a:lnTo>
                  <a:pt x="1462548" y="1086465"/>
                </a:lnTo>
                <a:close/>
                <a:moveTo>
                  <a:pt x="852948" y="1086465"/>
                </a:moveTo>
                <a:lnTo>
                  <a:pt x="852948" y="1327355"/>
                </a:lnTo>
                <a:lnTo>
                  <a:pt x="872612" y="1327355"/>
                </a:lnTo>
                <a:lnTo>
                  <a:pt x="872612" y="1133168"/>
                </a:lnTo>
                <a:cubicBezTo>
                  <a:pt x="872612" y="1131939"/>
                  <a:pt x="872612" y="1131939"/>
                  <a:pt x="873841" y="1130710"/>
                </a:cubicBezTo>
                <a:cubicBezTo>
                  <a:pt x="873841" y="1129481"/>
                  <a:pt x="875070" y="1129481"/>
                  <a:pt x="876299" y="1129481"/>
                </a:cubicBezTo>
                <a:lnTo>
                  <a:pt x="997973" y="1129481"/>
                </a:lnTo>
                <a:cubicBezTo>
                  <a:pt x="999202" y="1129481"/>
                  <a:pt x="999202" y="1129481"/>
                  <a:pt x="1000431" y="1130710"/>
                </a:cubicBezTo>
                <a:cubicBezTo>
                  <a:pt x="1001660" y="1131939"/>
                  <a:pt x="1001660" y="1133168"/>
                  <a:pt x="1002889" y="1133168"/>
                </a:cubicBezTo>
                <a:lnTo>
                  <a:pt x="1002889" y="1327355"/>
                </a:lnTo>
                <a:lnTo>
                  <a:pt x="1022554" y="1327355"/>
                </a:lnTo>
                <a:lnTo>
                  <a:pt x="1022554" y="1086465"/>
                </a:lnTo>
                <a:close/>
                <a:moveTo>
                  <a:pt x="416641" y="1004119"/>
                </a:moveTo>
                <a:lnTo>
                  <a:pt x="416641" y="1058197"/>
                </a:lnTo>
                <a:lnTo>
                  <a:pt x="408038" y="1058197"/>
                </a:lnTo>
                <a:lnTo>
                  <a:pt x="408038" y="1005348"/>
                </a:lnTo>
                <a:lnTo>
                  <a:pt x="245806" y="1079090"/>
                </a:lnTo>
                <a:lnTo>
                  <a:pt x="1629696" y="1079090"/>
                </a:lnTo>
                <a:lnTo>
                  <a:pt x="1468693" y="1005348"/>
                </a:lnTo>
                <a:lnTo>
                  <a:pt x="1468693" y="1058197"/>
                </a:lnTo>
                <a:lnTo>
                  <a:pt x="1460089" y="1058197"/>
                </a:lnTo>
                <a:lnTo>
                  <a:pt x="1460089" y="1004119"/>
                </a:lnTo>
                <a:lnTo>
                  <a:pt x="1403554" y="1004119"/>
                </a:lnTo>
                <a:lnTo>
                  <a:pt x="1403554" y="1058197"/>
                </a:lnTo>
                <a:lnTo>
                  <a:pt x="1394951" y="1058197"/>
                </a:lnTo>
                <a:lnTo>
                  <a:pt x="1394951" y="1004119"/>
                </a:lnTo>
                <a:lnTo>
                  <a:pt x="1337186" y="1004119"/>
                </a:lnTo>
                <a:lnTo>
                  <a:pt x="1337186" y="1058197"/>
                </a:lnTo>
                <a:lnTo>
                  <a:pt x="1328583" y="1058197"/>
                </a:lnTo>
                <a:lnTo>
                  <a:pt x="1328583" y="1004119"/>
                </a:lnTo>
                <a:lnTo>
                  <a:pt x="1272048" y="1004119"/>
                </a:lnTo>
                <a:lnTo>
                  <a:pt x="1272048" y="1058197"/>
                </a:lnTo>
                <a:lnTo>
                  <a:pt x="1263444" y="1058197"/>
                </a:lnTo>
                <a:lnTo>
                  <a:pt x="1263444" y="1004119"/>
                </a:lnTo>
                <a:lnTo>
                  <a:pt x="1204451" y="1004119"/>
                </a:lnTo>
                <a:lnTo>
                  <a:pt x="1204451" y="1058197"/>
                </a:lnTo>
                <a:lnTo>
                  <a:pt x="1198306" y="1058197"/>
                </a:lnTo>
                <a:lnTo>
                  <a:pt x="1198306" y="1004119"/>
                </a:lnTo>
                <a:lnTo>
                  <a:pt x="1141770" y="1004119"/>
                </a:lnTo>
                <a:lnTo>
                  <a:pt x="1141770" y="1058197"/>
                </a:lnTo>
                <a:lnTo>
                  <a:pt x="1133167" y="1058197"/>
                </a:lnTo>
                <a:lnTo>
                  <a:pt x="1133167" y="1004119"/>
                </a:lnTo>
                <a:lnTo>
                  <a:pt x="1074173" y="1004119"/>
                </a:lnTo>
                <a:lnTo>
                  <a:pt x="1074173" y="1058197"/>
                </a:lnTo>
                <a:lnTo>
                  <a:pt x="1065570" y="1058197"/>
                </a:lnTo>
                <a:lnTo>
                  <a:pt x="1065570" y="1004119"/>
                </a:lnTo>
                <a:lnTo>
                  <a:pt x="1007806" y="1004119"/>
                </a:lnTo>
                <a:lnTo>
                  <a:pt x="1007806" y="1058197"/>
                </a:lnTo>
                <a:lnTo>
                  <a:pt x="1002889" y="1058197"/>
                </a:lnTo>
                <a:lnTo>
                  <a:pt x="1002889" y="1004119"/>
                </a:lnTo>
                <a:lnTo>
                  <a:pt x="943896" y="1004119"/>
                </a:lnTo>
                <a:lnTo>
                  <a:pt x="943896" y="1058197"/>
                </a:lnTo>
                <a:lnTo>
                  <a:pt x="935293" y="1058197"/>
                </a:lnTo>
                <a:lnTo>
                  <a:pt x="935293" y="1004119"/>
                </a:lnTo>
                <a:lnTo>
                  <a:pt x="878757" y="1004119"/>
                </a:lnTo>
                <a:lnTo>
                  <a:pt x="878757" y="1058197"/>
                </a:lnTo>
                <a:lnTo>
                  <a:pt x="870154" y="1058197"/>
                </a:lnTo>
                <a:lnTo>
                  <a:pt x="870154" y="1004119"/>
                </a:lnTo>
                <a:lnTo>
                  <a:pt x="811160" y="1004119"/>
                </a:lnTo>
                <a:lnTo>
                  <a:pt x="811160" y="1058197"/>
                </a:lnTo>
                <a:lnTo>
                  <a:pt x="802557" y="1058197"/>
                </a:lnTo>
                <a:lnTo>
                  <a:pt x="802557" y="1004119"/>
                </a:lnTo>
                <a:lnTo>
                  <a:pt x="746022" y="1004119"/>
                </a:lnTo>
                <a:lnTo>
                  <a:pt x="746022" y="1058197"/>
                </a:lnTo>
                <a:lnTo>
                  <a:pt x="737418" y="1058197"/>
                </a:lnTo>
                <a:lnTo>
                  <a:pt x="737418" y="1004119"/>
                </a:lnTo>
                <a:lnTo>
                  <a:pt x="682112" y="1004119"/>
                </a:lnTo>
                <a:lnTo>
                  <a:pt x="682112" y="1058197"/>
                </a:lnTo>
                <a:lnTo>
                  <a:pt x="673509" y="1058197"/>
                </a:lnTo>
                <a:lnTo>
                  <a:pt x="673509" y="1004119"/>
                </a:lnTo>
                <a:lnTo>
                  <a:pt x="616973" y="1004119"/>
                </a:lnTo>
                <a:lnTo>
                  <a:pt x="616973" y="1058197"/>
                </a:lnTo>
                <a:lnTo>
                  <a:pt x="608370" y="1058197"/>
                </a:lnTo>
                <a:lnTo>
                  <a:pt x="608370" y="1004119"/>
                </a:lnTo>
                <a:lnTo>
                  <a:pt x="549377" y="1004119"/>
                </a:lnTo>
                <a:lnTo>
                  <a:pt x="549377" y="1058197"/>
                </a:lnTo>
                <a:lnTo>
                  <a:pt x="540773" y="1058197"/>
                </a:lnTo>
                <a:lnTo>
                  <a:pt x="540773" y="1004119"/>
                </a:lnTo>
                <a:lnTo>
                  <a:pt x="484238" y="1004119"/>
                </a:lnTo>
                <a:lnTo>
                  <a:pt x="484238" y="1058197"/>
                </a:lnTo>
                <a:lnTo>
                  <a:pt x="475635" y="1058197"/>
                </a:lnTo>
                <a:lnTo>
                  <a:pt x="475635" y="1004119"/>
                </a:lnTo>
                <a:close/>
                <a:moveTo>
                  <a:pt x="13519" y="964790"/>
                </a:moveTo>
                <a:cubicBezTo>
                  <a:pt x="9832" y="964790"/>
                  <a:pt x="6145" y="968477"/>
                  <a:pt x="6145" y="972164"/>
                </a:cubicBezTo>
                <a:cubicBezTo>
                  <a:pt x="6145" y="975851"/>
                  <a:pt x="9832" y="979538"/>
                  <a:pt x="13519" y="979538"/>
                </a:cubicBezTo>
                <a:lnTo>
                  <a:pt x="33184" y="979538"/>
                </a:lnTo>
                <a:cubicBezTo>
                  <a:pt x="36871" y="979538"/>
                  <a:pt x="40558" y="975851"/>
                  <a:pt x="40558" y="972164"/>
                </a:cubicBezTo>
                <a:cubicBezTo>
                  <a:pt x="40558" y="968477"/>
                  <a:pt x="36871" y="964790"/>
                  <a:pt x="33184" y="964790"/>
                </a:cubicBezTo>
                <a:close/>
                <a:moveTo>
                  <a:pt x="13519" y="958645"/>
                </a:moveTo>
                <a:lnTo>
                  <a:pt x="33184" y="958645"/>
                </a:lnTo>
                <a:cubicBezTo>
                  <a:pt x="40558" y="958645"/>
                  <a:pt x="46703" y="964790"/>
                  <a:pt x="46703" y="972164"/>
                </a:cubicBezTo>
                <a:cubicBezTo>
                  <a:pt x="46703" y="979538"/>
                  <a:pt x="40558" y="985683"/>
                  <a:pt x="33184" y="985683"/>
                </a:cubicBezTo>
                <a:lnTo>
                  <a:pt x="13519" y="985683"/>
                </a:lnTo>
                <a:cubicBezTo>
                  <a:pt x="6145" y="985683"/>
                  <a:pt x="0" y="979538"/>
                  <a:pt x="0" y="972164"/>
                </a:cubicBezTo>
                <a:cubicBezTo>
                  <a:pt x="0" y="964790"/>
                  <a:pt x="6145" y="958645"/>
                  <a:pt x="13519" y="958645"/>
                </a:cubicBezTo>
                <a:close/>
                <a:moveTo>
                  <a:pt x="838199" y="940210"/>
                </a:moveTo>
                <a:lnTo>
                  <a:pt x="838199" y="996745"/>
                </a:lnTo>
                <a:lnTo>
                  <a:pt x="1052051" y="996745"/>
                </a:lnTo>
                <a:lnTo>
                  <a:pt x="1052051" y="940210"/>
                </a:lnTo>
                <a:close/>
                <a:moveTo>
                  <a:pt x="117987" y="926690"/>
                </a:moveTo>
                <a:cubicBezTo>
                  <a:pt x="114300" y="926690"/>
                  <a:pt x="110613" y="930377"/>
                  <a:pt x="110613" y="934064"/>
                </a:cubicBezTo>
                <a:cubicBezTo>
                  <a:pt x="110613" y="937751"/>
                  <a:pt x="114300" y="941438"/>
                  <a:pt x="117987" y="941438"/>
                </a:cubicBezTo>
                <a:lnTo>
                  <a:pt x="146255" y="941438"/>
                </a:lnTo>
                <a:lnTo>
                  <a:pt x="147484" y="942667"/>
                </a:lnTo>
                <a:cubicBezTo>
                  <a:pt x="147484" y="942667"/>
                  <a:pt x="152400" y="947583"/>
                  <a:pt x="152400" y="953729"/>
                </a:cubicBezTo>
                <a:cubicBezTo>
                  <a:pt x="152400" y="959874"/>
                  <a:pt x="147484" y="964790"/>
                  <a:pt x="147484" y="964790"/>
                </a:cubicBezTo>
                <a:lnTo>
                  <a:pt x="146255" y="966019"/>
                </a:lnTo>
                <a:lnTo>
                  <a:pt x="73742" y="966019"/>
                </a:lnTo>
                <a:cubicBezTo>
                  <a:pt x="70055" y="966019"/>
                  <a:pt x="66368" y="969706"/>
                  <a:pt x="66368" y="973393"/>
                </a:cubicBezTo>
                <a:cubicBezTo>
                  <a:pt x="66368" y="977080"/>
                  <a:pt x="70055" y="980767"/>
                  <a:pt x="73742" y="980767"/>
                </a:cubicBezTo>
                <a:lnTo>
                  <a:pt x="306029" y="980767"/>
                </a:lnTo>
                <a:cubicBezTo>
                  <a:pt x="309716" y="980767"/>
                  <a:pt x="313403" y="977080"/>
                  <a:pt x="313403" y="973393"/>
                </a:cubicBezTo>
                <a:cubicBezTo>
                  <a:pt x="313403" y="969706"/>
                  <a:pt x="309716" y="966019"/>
                  <a:pt x="306029" y="966019"/>
                </a:cubicBezTo>
                <a:lnTo>
                  <a:pt x="217539" y="966019"/>
                </a:lnTo>
                <a:lnTo>
                  <a:pt x="216310" y="964790"/>
                </a:lnTo>
                <a:cubicBezTo>
                  <a:pt x="216310" y="963561"/>
                  <a:pt x="211394" y="959874"/>
                  <a:pt x="211394" y="953729"/>
                </a:cubicBezTo>
                <a:cubicBezTo>
                  <a:pt x="211394" y="947583"/>
                  <a:pt x="216310" y="942667"/>
                  <a:pt x="216310" y="942667"/>
                </a:cubicBezTo>
                <a:lnTo>
                  <a:pt x="217539" y="941438"/>
                </a:lnTo>
                <a:lnTo>
                  <a:pt x="249494" y="941438"/>
                </a:lnTo>
                <a:cubicBezTo>
                  <a:pt x="253181" y="941438"/>
                  <a:pt x="256868" y="937751"/>
                  <a:pt x="256868" y="934064"/>
                </a:cubicBezTo>
                <a:cubicBezTo>
                  <a:pt x="256868" y="930377"/>
                  <a:pt x="253181" y="926690"/>
                  <a:pt x="249494" y="926690"/>
                </a:cubicBezTo>
                <a:close/>
                <a:moveTo>
                  <a:pt x="117987" y="920545"/>
                </a:moveTo>
                <a:lnTo>
                  <a:pt x="248265" y="920545"/>
                </a:lnTo>
                <a:cubicBezTo>
                  <a:pt x="255639" y="920545"/>
                  <a:pt x="261784" y="926690"/>
                  <a:pt x="261784" y="934064"/>
                </a:cubicBezTo>
                <a:cubicBezTo>
                  <a:pt x="261784" y="941438"/>
                  <a:pt x="255639" y="947583"/>
                  <a:pt x="248265" y="947583"/>
                </a:cubicBezTo>
                <a:lnTo>
                  <a:pt x="219997" y="947583"/>
                </a:lnTo>
                <a:cubicBezTo>
                  <a:pt x="218768" y="948813"/>
                  <a:pt x="217539" y="951271"/>
                  <a:pt x="217539" y="953729"/>
                </a:cubicBezTo>
                <a:cubicBezTo>
                  <a:pt x="217539" y="956187"/>
                  <a:pt x="218768" y="958645"/>
                  <a:pt x="219997" y="959874"/>
                </a:cubicBezTo>
                <a:lnTo>
                  <a:pt x="306029" y="959874"/>
                </a:lnTo>
                <a:cubicBezTo>
                  <a:pt x="313403" y="959874"/>
                  <a:pt x="319548" y="966019"/>
                  <a:pt x="319548" y="973393"/>
                </a:cubicBezTo>
                <a:cubicBezTo>
                  <a:pt x="319548" y="980767"/>
                  <a:pt x="313403" y="986912"/>
                  <a:pt x="306029" y="986912"/>
                </a:cubicBezTo>
                <a:lnTo>
                  <a:pt x="73742" y="986912"/>
                </a:lnTo>
                <a:cubicBezTo>
                  <a:pt x="66368" y="986912"/>
                  <a:pt x="60223" y="980767"/>
                  <a:pt x="60223" y="973393"/>
                </a:cubicBezTo>
                <a:cubicBezTo>
                  <a:pt x="60223" y="966019"/>
                  <a:pt x="66368" y="959874"/>
                  <a:pt x="73742" y="959874"/>
                </a:cubicBezTo>
                <a:lnTo>
                  <a:pt x="142568" y="959874"/>
                </a:lnTo>
                <a:cubicBezTo>
                  <a:pt x="143797" y="958645"/>
                  <a:pt x="145026" y="956187"/>
                  <a:pt x="145026" y="953729"/>
                </a:cubicBezTo>
                <a:cubicBezTo>
                  <a:pt x="145026" y="952500"/>
                  <a:pt x="143797" y="948813"/>
                  <a:pt x="142568" y="947583"/>
                </a:cubicBezTo>
                <a:lnTo>
                  <a:pt x="117987" y="947583"/>
                </a:lnTo>
                <a:cubicBezTo>
                  <a:pt x="110613" y="947583"/>
                  <a:pt x="104468" y="941438"/>
                  <a:pt x="104468" y="934064"/>
                </a:cubicBezTo>
                <a:cubicBezTo>
                  <a:pt x="104468" y="926690"/>
                  <a:pt x="110613" y="920545"/>
                  <a:pt x="117987" y="920545"/>
                </a:cubicBezTo>
                <a:close/>
                <a:moveTo>
                  <a:pt x="555522" y="915629"/>
                </a:moveTo>
                <a:lnTo>
                  <a:pt x="555522" y="996745"/>
                </a:lnTo>
                <a:lnTo>
                  <a:pt x="830825" y="996745"/>
                </a:lnTo>
                <a:lnTo>
                  <a:pt x="830825" y="936523"/>
                </a:lnTo>
                <a:cubicBezTo>
                  <a:pt x="830825" y="935294"/>
                  <a:pt x="830825" y="935294"/>
                  <a:pt x="832054" y="934064"/>
                </a:cubicBezTo>
                <a:cubicBezTo>
                  <a:pt x="832054" y="932835"/>
                  <a:pt x="833283" y="932835"/>
                  <a:pt x="834512" y="932835"/>
                </a:cubicBezTo>
                <a:lnTo>
                  <a:pt x="1056967" y="932835"/>
                </a:lnTo>
                <a:cubicBezTo>
                  <a:pt x="1058196" y="932835"/>
                  <a:pt x="1058196" y="932835"/>
                  <a:pt x="1059425" y="934064"/>
                </a:cubicBezTo>
                <a:cubicBezTo>
                  <a:pt x="1060654" y="934064"/>
                  <a:pt x="1060654" y="935294"/>
                  <a:pt x="1060654" y="936523"/>
                </a:cubicBezTo>
                <a:lnTo>
                  <a:pt x="1060654" y="996745"/>
                </a:lnTo>
                <a:lnTo>
                  <a:pt x="1348248" y="996745"/>
                </a:lnTo>
                <a:lnTo>
                  <a:pt x="1348248" y="915629"/>
                </a:lnTo>
                <a:close/>
                <a:moveTo>
                  <a:pt x="1594055" y="861551"/>
                </a:moveTo>
                <a:cubicBezTo>
                  <a:pt x="1597742" y="861551"/>
                  <a:pt x="1600200" y="864009"/>
                  <a:pt x="1600200" y="867696"/>
                </a:cubicBezTo>
                <a:cubicBezTo>
                  <a:pt x="1600200" y="871383"/>
                  <a:pt x="1597742" y="873842"/>
                  <a:pt x="1594055" y="873842"/>
                </a:cubicBezTo>
                <a:cubicBezTo>
                  <a:pt x="1590368" y="873842"/>
                  <a:pt x="1587910" y="871383"/>
                  <a:pt x="1587910" y="867696"/>
                </a:cubicBezTo>
                <a:cubicBezTo>
                  <a:pt x="1587910" y="864009"/>
                  <a:pt x="1590368" y="861551"/>
                  <a:pt x="1594055" y="861551"/>
                </a:cubicBezTo>
                <a:close/>
                <a:moveTo>
                  <a:pt x="1537519" y="822222"/>
                </a:moveTo>
                <a:cubicBezTo>
                  <a:pt x="1542436" y="822222"/>
                  <a:pt x="1546123" y="825909"/>
                  <a:pt x="1546123" y="830825"/>
                </a:cubicBezTo>
                <a:cubicBezTo>
                  <a:pt x="1546123" y="835742"/>
                  <a:pt x="1542436" y="839429"/>
                  <a:pt x="1537519" y="839429"/>
                </a:cubicBezTo>
                <a:cubicBezTo>
                  <a:pt x="1532603" y="839429"/>
                  <a:pt x="1528916" y="835742"/>
                  <a:pt x="1528916" y="830825"/>
                </a:cubicBezTo>
                <a:cubicBezTo>
                  <a:pt x="1528916" y="825909"/>
                  <a:pt x="1532603" y="822222"/>
                  <a:pt x="1537519" y="822222"/>
                </a:cubicBezTo>
                <a:close/>
                <a:moveTo>
                  <a:pt x="559209" y="777977"/>
                </a:moveTo>
                <a:lnTo>
                  <a:pt x="559209" y="875071"/>
                </a:lnTo>
                <a:lnTo>
                  <a:pt x="550606" y="875071"/>
                </a:lnTo>
                <a:lnTo>
                  <a:pt x="550606" y="781665"/>
                </a:lnTo>
                <a:lnTo>
                  <a:pt x="384686" y="907026"/>
                </a:lnTo>
                <a:lnTo>
                  <a:pt x="1527686" y="907026"/>
                </a:lnTo>
                <a:lnTo>
                  <a:pt x="1361767" y="781665"/>
                </a:lnTo>
                <a:lnTo>
                  <a:pt x="1361767" y="875071"/>
                </a:lnTo>
                <a:lnTo>
                  <a:pt x="1353164" y="875071"/>
                </a:lnTo>
                <a:lnTo>
                  <a:pt x="1353164" y="777977"/>
                </a:lnTo>
                <a:lnTo>
                  <a:pt x="1300315" y="777977"/>
                </a:lnTo>
                <a:lnTo>
                  <a:pt x="1300315" y="875071"/>
                </a:lnTo>
                <a:lnTo>
                  <a:pt x="1291712" y="875071"/>
                </a:lnTo>
                <a:lnTo>
                  <a:pt x="1291712" y="777977"/>
                </a:lnTo>
                <a:lnTo>
                  <a:pt x="1238864" y="777977"/>
                </a:lnTo>
                <a:lnTo>
                  <a:pt x="1238864" y="875071"/>
                </a:lnTo>
                <a:lnTo>
                  <a:pt x="1230260" y="875071"/>
                </a:lnTo>
                <a:lnTo>
                  <a:pt x="1230260" y="777977"/>
                </a:lnTo>
                <a:lnTo>
                  <a:pt x="1177412" y="777977"/>
                </a:lnTo>
                <a:lnTo>
                  <a:pt x="1177412" y="875071"/>
                </a:lnTo>
                <a:lnTo>
                  <a:pt x="1168809" y="875071"/>
                </a:lnTo>
                <a:lnTo>
                  <a:pt x="1168809" y="777977"/>
                </a:lnTo>
                <a:lnTo>
                  <a:pt x="1114731" y="777977"/>
                </a:lnTo>
                <a:lnTo>
                  <a:pt x="1114731" y="875071"/>
                </a:lnTo>
                <a:lnTo>
                  <a:pt x="1106128" y="875071"/>
                </a:lnTo>
                <a:lnTo>
                  <a:pt x="1106128" y="777977"/>
                </a:lnTo>
                <a:lnTo>
                  <a:pt x="1053280" y="777977"/>
                </a:lnTo>
                <a:lnTo>
                  <a:pt x="1053280" y="875071"/>
                </a:lnTo>
                <a:lnTo>
                  <a:pt x="1044677" y="875071"/>
                </a:lnTo>
                <a:lnTo>
                  <a:pt x="1044677" y="777977"/>
                </a:lnTo>
                <a:lnTo>
                  <a:pt x="991828" y="777977"/>
                </a:lnTo>
                <a:lnTo>
                  <a:pt x="991828" y="875071"/>
                </a:lnTo>
                <a:lnTo>
                  <a:pt x="983225" y="875071"/>
                </a:lnTo>
                <a:lnTo>
                  <a:pt x="983225" y="777977"/>
                </a:lnTo>
                <a:lnTo>
                  <a:pt x="930377" y="777977"/>
                </a:lnTo>
                <a:lnTo>
                  <a:pt x="930377" y="875071"/>
                </a:lnTo>
                <a:lnTo>
                  <a:pt x="921773" y="875071"/>
                </a:lnTo>
                <a:lnTo>
                  <a:pt x="921773" y="777977"/>
                </a:lnTo>
                <a:lnTo>
                  <a:pt x="868925" y="777977"/>
                </a:lnTo>
                <a:lnTo>
                  <a:pt x="868925" y="875071"/>
                </a:lnTo>
                <a:lnTo>
                  <a:pt x="860322" y="875071"/>
                </a:lnTo>
                <a:lnTo>
                  <a:pt x="860322" y="777977"/>
                </a:lnTo>
                <a:lnTo>
                  <a:pt x="807473" y="777977"/>
                </a:lnTo>
                <a:lnTo>
                  <a:pt x="807473" y="875071"/>
                </a:lnTo>
                <a:lnTo>
                  <a:pt x="798870" y="875071"/>
                </a:lnTo>
                <a:lnTo>
                  <a:pt x="798870" y="777977"/>
                </a:lnTo>
                <a:lnTo>
                  <a:pt x="744793" y="777977"/>
                </a:lnTo>
                <a:lnTo>
                  <a:pt x="744793" y="875071"/>
                </a:lnTo>
                <a:lnTo>
                  <a:pt x="736189" y="875071"/>
                </a:lnTo>
                <a:lnTo>
                  <a:pt x="736189" y="777977"/>
                </a:lnTo>
                <a:lnTo>
                  <a:pt x="683341" y="777977"/>
                </a:lnTo>
                <a:lnTo>
                  <a:pt x="683341" y="875071"/>
                </a:lnTo>
                <a:lnTo>
                  <a:pt x="674738" y="875071"/>
                </a:lnTo>
                <a:lnTo>
                  <a:pt x="674738" y="777977"/>
                </a:lnTo>
                <a:lnTo>
                  <a:pt x="621889" y="777977"/>
                </a:lnTo>
                <a:lnTo>
                  <a:pt x="621889" y="875071"/>
                </a:lnTo>
                <a:lnTo>
                  <a:pt x="613286" y="875071"/>
                </a:lnTo>
                <a:lnTo>
                  <a:pt x="613286" y="777977"/>
                </a:lnTo>
                <a:close/>
                <a:moveTo>
                  <a:pt x="768144" y="741106"/>
                </a:moveTo>
                <a:lnTo>
                  <a:pt x="761999" y="755855"/>
                </a:lnTo>
                <a:lnTo>
                  <a:pt x="768144" y="770603"/>
                </a:lnTo>
                <a:lnTo>
                  <a:pt x="1135625" y="770603"/>
                </a:lnTo>
                <a:lnTo>
                  <a:pt x="1141770" y="755855"/>
                </a:lnTo>
                <a:lnTo>
                  <a:pt x="1135625" y="741106"/>
                </a:lnTo>
                <a:close/>
                <a:moveTo>
                  <a:pt x="951270" y="680884"/>
                </a:moveTo>
                <a:cubicBezTo>
                  <a:pt x="934064" y="680884"/>
                  <a:pt x="919315" y="694403"/>
                  <a:pt x="919315" y="712839"/>
                </a:cubicBezTo>
                <a:lnTo>
                  <a:pt x="919315" y="732503"/>
                </a:lnTo>
                <a:lnTo>
                  <a:pt x="984454" y="732503"/>
                </a:lnTo>
                <a:lnTo>
                  <a:pt x="984454" y="712839"/>
                </a:lnTo>
                <a:cubicBezTo>
                  <a:pt x="983225" y="695632"/>
                  <a:pt x="969706" y="680884"/>
                  <a:pt x="951270" y="680884"/>
                </a:cubicBezTo>
                <a:close/>
                <a:moveTo>
                  <a:pt x="776748" y="651387"/>
                </a:moveTo>
                <a:lnTo>
                  <a:pt x="771831" y="732503"/>
                </a:lnTo>
                <a:lnTo>
                  <a:pt x="910712" y="732503"/>
                </a:lnTo>
                <a:lnTo>
                  <a:pt x="910712" y="712839"/>
                </a:lnTo>
                <a:cubicBezTo>
                  <a:pt x="910712" y="690716"/>
                  <a:pt x="929148" y="672281"/>
                  <a:pt x="951270" y="672281"/>
                </a:cubicBezTo>
                <a:cubicBezTo>
                  <a:pt x="973393" y="672281"/>
                  <a:pt x="991828" y="690716"/>
                  <a:pt x="991828" y="712839"/>
                </a:cubicBezTo>
                <a:lnTo>
                  <a:pt x="991828" y="732503"/>
                </a:lnTo>
                <a:lnTo>
                  <a:pt x="1129480" y="732503"/>
                </a:lnTo>
                <a:lnTo>
                  <a:pt x="1124564" y="651387"/>
                </a:lnTo>
                <a:close/>
                <a:moveTo>
                  <a:pt x="774289" y="615745"/>
                </a:moveTo>
                <a:lnTo>
                  <a:pt x="768144" y="630494"/>
                </a:lnTo>
                <a:lnTo>
                  <a:pt x="774289" y="644013"/>
                </a:lnTo>
                <a:lnTo>
                  <a:pt x="1129480" y="644013"/>
                </a:lnTo>
                <a:lnTo>
                  <a:pt x="1135625" y="630494"/>
                </a:lnTo>
                <a:lnTo>
                  <a:pt x="1129480" y="615745"/>
                </a:lnTo>
                <a:close/>
                <a:moveTo>
                  <a:pt x="659990" y="598538"/>
                </a:moveTo>
                <a:cubicBezTo>
                  <a:pt x="669823" y="598538"/>
                  <a:pt x="677197" y="605912"/>
                  <a:pt x="677197" y="615745"/>
                </a:cubicBezTo>
                <a:cubicBezTo>
                  <a:pt x="677197" y="625577"/>
                  <a:pt x="669823" y="632951"/>
                  <a:pt x="659990" y="632951"/>
                </a:cubicBezTo>
                <a:cubicBezTo>
                  <a:pt x="651387" y="632951"/>
                  <a:pt x="642784" y="625577"/>
                  <a:pt x="642784" y="615745"/>
                </a:cubicBezTo>
                <a:cubicBezTo>
                  <a:pt x="642784" y="605912"/>
                  <a:pt x="650158" y="598538"/>
                  <a:pt x="659990" y="598538"/>
                </a:cubicBezTo>
                <a:close/>
                <a:moveTo>
                  <a:pt x="951270" y="567813"/>
                </a:moveTo>
                <a:cubicBezTo>
                  <a:pt x="935293" y="567813"/>
                  <a:pt x="923002" y="580103"/>
                  <a:pt x="923002" y="596081"/>
                </a:cubicBezTo>
                <a:lnTo>
                  <a:pt x="923002" y="608371"/>
                </a:lnTo>
                <a:lnTo>
                  <a:pt x="979538" y="608371"/>
                </a:lnTo>
                <a:lnTo>
                  <a:pt x="979538" y="596081"/>
                </a:lnTo>
                <a:cubicBezTo>
                  <a:pt x="979538" y="580103"/>
                  <a:pt x="967248" y="567813"/>
                  <a:pt x="951270" y="567813"/>
                </a:cubicBezTo>
                <a:close/>
                <a:moveTo>
                  <a:pt x="1292942" y="546919"/>
                </a:moveTo>
                <a:cubicBezTo>
                  <a:pt x="1297858" y="546919"/>
                  <a:pt x="1302774" y="550606"/>
                  <a:pt x="1302774" y="556751"/>
                </a:cubicBezTo>
                <a:lnTo>
                  <a:pt x="1302774" y="565354"/>
                </a:lnTo>
                <a:lnTo>
                  <a:pt x="1311377" y="565354"/>
                </a:lnTo>
                <a:cubicBezTo>
                  <a:pt x="1316293" y="565354"/>
                  <a:pt x="1321209" y="569041"/>
                  <a:pt x="1321209" y="575186"/>
                </a:cubicBezTo>
                <a:cubicBezTo>
                  <a:pt x="1321209" y="580103"/>
                  <a:pt x="1317522" y="585019"/>
                  <a:pt x="1311377" y="585019"/>
                </a:cubicBezTo>
                <a:lnTo>
                  <a:pt x="1302774" y="585019"/>
                </a:lnTo>
                <a:lnTo>
                  <a:pt x="1302774" y="593622"/>
                </a:lnTo>
                <a:cubicBezTo>
                  <a:pt x="1302774" y="598538"/>
                  <a:pt x="1297858" y="603454"/>
                  <a:pt x="1292942" y="603454"/>
                </a:cubicBezTo>
                <a:cubicBezTo>
                  <a:pt x="1288026" y="603454"/>
                  <a:pt x="1283109" y="599767"/>
                  <a:pt x="1283109" y="593622"/>
                </a:cubicBezTo>
                <a:lnTo>
                  <a:pt x="1283109" y="586248"/>
                </a:lnTo>
                <a:lnTo>
                  <a:pt x="1274506" y="586248"/>
                </a:lnTo>
                <a:cubicBezTo>
                  <a:pt x="1269590" y="586248"/>
                  <a:pt x="1264674" y="581332"/>
                  <a:pt x="1264674" y="575186"/>
                </a:cubicBezTo>
                <a:cubicBezTo>
                  <a:pt x="1264674" y="570270"/>
                  <a:pt x="1268361" y="565354"/>
                  <a:pt x="1274506" y="565354"/>
                </a:cubicBezTo>
                <a:lnTo>
                  <a:pt x="1283109" y="565354"/>
                </a:lnTo>
                <a:lnTo>
                  <a:pt x="1283109" y="556751"/>
                </a:lnTo>
                <a:cubicBezTo>
                  <a:pt x="1283109" y="551835"/>
                  <a:pt x="1288026" y="546919"/>
                  <a:pt x="1292942" y="546919"/>
                </a:cubicBezTo>
                <a:close/>
                <a:moveTo>
                  <a:pt x="777977" y="543232"/>
                </a:moveTo>
                <a:lnTo>
                  <a:pt x="777977" y="608371"/>
                </a:lnTo>
                <a:lnTo>
                  <a:pt x="914399" y="608371"/>
                </a:lnTo>
                <a:lnTo>
                  <a:pt x="914399" y="596081"/>
                </a:lnTo>
                <a:cubicBezTo>
                  <a:pt x="914399" y="575187"/>
                  <a:pt x="931606" y="559210"/>
                  <a:pt x="951270" y="559210"/>
                </a:cubicBezTo>
                <a:cubicBezTo>
                  <a:pt x="972164" y="559210"/>
                  <a:pt x="988141" y="575187"/>
                  <a:pt x="988141" y="596081"/>
                </a:cubicBezTo>
                <a:lnTo>
                  <a:pt x="988141" y="608371"/>
                </a:lnTo>
                <a:lnTo>
                  <a:pt x="1125793" y="608371"/>
                </a:lnTo>
                <a:lnTo>
                  <a:pt x="1125793" y="543232"/>
                </a:lnTo>
                <a:close/>
                <a:moveTo>
                  <a:pt x="682113" y="539545"/>
                </a:moveTo>
                <a:cubicBezTo>
                  <a:pt x="685800" y="539545"/>
                  <a:pt x="688258" y="542003"/>
                  <a:pt x="688258" y="545690"/>
                </a:cubicBezTo>
                <a:cubicBezTo>
                  <a:pt x="688258" y="549377"/>
                  <a:pt x="685800" y="551835"/>
                  <a:pt x="682113" y="551835"/>
                </a:cubicBezTo>
                <a:cubicBezTo>
                  <a:pt x="678426" y="551835"/>
                  <a:pt x="675968" y="549377"/>
                  <a:pt x="675968" y="545690"/>
                </a:cubicBezTo>
                <a:cubicBezTo>
                  <a:pt x="675968" y="542003"/>
                  <a:pt x="678426" y="539545"/>
                  <a:pt x="682113" y="539545"/>
                </a:cubicBezTo>
                <a:close/>
                <a:moveTo>
                  <a:pt x="774289" y="511277"/>
                </a:moveTo>
                <a:lnTo>
                  <a:pt x="768144" y="522339"/>
                </a:lnTo>
                <a:lnTo>
                  <a:pt x="774289" y="534629"/>
                </a:lnTo>
                <a:lnTo>
                  <a:pt x="1129480" y="534629"/>
                </a:lnTo>
                <a:lnTo>
                  <a:pt x="1135625" y="523568"/>
                </a:lnTo>
                <a:lnTo>
                  <a:pt x="1129480" y="511277"/>
                </a:lnTo>
                <a:close/>
                <a:moveTo>
                  <a:pt x="951270" y="473177"/>
                </a:moveTo>
                <a:cubicBezTo>
                  <a:pt x="937751" y="473177"/>
                  <a:pt x="925460" y="484239"/>
                  <a:pt x="925460" y="498987"/>
                </a:cubicBezTo>
                <a:lnTo>
                  <a:pt x="925460" y="502674"/>
                </a:lnTo>
                <a:lnTo>
                  <a:pt x="978309" y="502674"/>
                </a:lnTo>
                <a:lnTo>
                  <a:pt x="978309" y="498987"/>
                </a:lnTo>
                <a:cubicBezTo>
                  <a:pt x="978309" y="484239"/>
                  <a:pt x="966019" y="471948"/>
                  <a:pt x="951270" y="473177"/>
                </a:cubicBezTo>
                <a:close/>
                <a:moveTo>
                  <a:pt x="785351" y="452284"/>
                </a:moveTo>
                <a:lnTo>
                  <a:pt x="777977" y="502674"/>
                </a:lnTo>
                <a:lnTo>
                  <a:pt x="916857" y="502674"/>
                </a:lnTo>
                <a:lnTo>
                  <a:pt x="916857" y="498987"/>
                </a:lnTo>
                <a:cubicBezTo>
                  <a:pt x="916857" y="480552"/>
                  <a:pt x="932835" y="464574"/>
                  <a:pt x="951270" y="464574"/>
                </a:cubicBezTo>
                <a:cubicBezTo>
                  <a:pt x="970935" y="464574"/>
                  <a:pt x="985683" y="479323"/>
                  <a:pt x="985683" y="498987"/>
                </a:cubicBezTo>
                <a:lnTo>
                  <a:pt x="985683" y="502674"/>
                </a:lnTo>
                <a:lnTo>
                  <a:pt x="1125793" y="502674"/>
                </a:lnTo>
                <a:lnTo>
                  <a:pt x="1118418" y="452284"/>
                </a:lnTo>
                <a:close/>
                <a:moveTo>
                  <a:pt x="1340874" y="449825"/>
                </a:moveTo>
                <a:cubicBezTo>
                  <a:pt x="1345790" y="449825"/>
                  <a:pt x="1349477" y="453512"/>
                  <a:pt x="1349477" y="458428"/>
                </a:cubicBezTo>
                <a:lnTo>
                  <a:pt x="1349477" y="459657"/>
                </a:lnTo>
                <a:lnTo>
                  <a:pt x="1351935" y="459657"/>
                </a:lnTo>
                <a:cubicBezTo>
                  <a:pt x="1356851" y="459657"/>
                  <a:pt x="1360538" y="463344"/>
                  <a:pt x="1360538" y="468261"/>
                </a:cubicBezTo>
                <a:cubicBezTo>
                  <a:pt x="1360538" y="473177"/>
                  <a:pt x="1356851" y="476864"/>
                  <a:pt x="1351935" y="476864"/>
                </a:cubicBezTo>
                <a:lnTo>
                  <a:pt x="1349477" y="476864"/>
                </a:lnTo>
                <a:lnTo>
                  <a:pt x="1349477" y="479322"/>
                </a:lnTo>
                <a:cubicBezTo>
                  <a:pt x="1349477" y="484238"/>
                  <a:pt x="1345790" y="487925"/>
                  <a:pt x="1340874" y="487925"/>
                </a:cubicBezTo>
                <a:cubicBezTo>
                  <a:pt x="1335958" y="487925"/>
                  <a:pt x="1332271" y="484238"/>
                  <a:pt x="1332271" y="479322"/>
                </a:cubicBezTo>
                <a:lnTo>
                  <a:pt x="1332271" y="476864"/>
                </a:lnTo>
                <a:lnTo>
                  <a:pt x="1329813" y="476864"/>
                </a:lnTo>
                <a:cubicBezTo>
                  <a:pt x="1324896" y="476864"/>
                  <a:pt x="1321209" y="473177"/>
                  <a:pt x="1321209" y="469490"/>
                </a:cubicBezTo>
                <a:cubicBezTo>
                  <a:pt x="1321209" y="464574"/>
                  <a:pt x="1324896" y="460886"/>
                  <a:pt x="1329813" y="460886"/>
                </a:cubicBezTo>
                <a:lnTo>
                  <a:pt x="1332271" y="460886"/>
                </a:lnTo>
                <a:lnTo>
                  <a:pt x="1332271" y="458428"/>
                </a:lnTo>
                <a:cubicBezTo>
                  <a:pt x="1332271" y="453512"/>
                  <a:pt x="1335958" y="449825"/>
                  <a:pt x="1340874" y="449825"/>
                </a:cubicBezTo>
                <a:close/>
                <a:moveTo>
                  <a:pt x="781664" y="420329"/>
                </a:moveTo>
                <a:lnTo>
                  <a:pt x="775519" y="432619"/>
                </a:lnTo>
                <a:lnTo>
                  <a:pt x="781664" y="444910"/>
                </a:lnTo>
                <a:lnTo>
                  <a:pt x="1120877" y="444910"/>
                </a:lnTo>
                <a:lnTo>
                  <a:pt x="1127022" y="433848"/>
                </a:lnTo>
                <a:lnTo>
                  <a:pt x="1120877" y="420329"/>
                </a:lnTo>
                <a:close/>
                <a:moveTo>
                  <a:pt x="950041" y="387145"/>
                </a:moveTo>
                <a:cubicBezTo>
                  <a:pt x="940209" y="387145"/>
                  <a:pt x="931606" y="395748"/>
                  <a:pt x="931606" y="405581"/>
                </a:cubicBezTo>
                <a:lnTo>
                  <a:pt x="931606" y="411726"/>
                </a:lnTo>
                <a:lnTo>
                  <a:pt x="975851" y="411726"/>
                </a:lnTo>
                <a:lnTo>
                  <a:pt x="975851" y="405581"/>
                </a:lnTo>
                <a:cubicBezTo>
                  <a:pt x="975851" y="395748"/>
                  <a:pt x="967248" y="387145"/>
                  <a:pt x="957415" y="387145"/>
                </a:cubicBezTo>
                <a:close/>
                <a:moveTo>
                  <a:pt x="792725" y="371168"/>
                </a:moveTo>
                <a:lnTo>
                  <a:pt x="786580" y="411726"/>
                </a:lnTo>
                <a:lnTo>
                  <a:pt x="923002" y="411726"/>
                </a:lnTo>
                <a:lnTo>
                  <a:pt x="923002" y="405581"/>
                </a:lnTo>
                <a:cubicBezTo>
                  <a:pt x="923002" y="392061"/>
                  <a:pt x="934064" y="379771"/>
                  <a:pt x="948812" y="379771"/>
                </a:cubicBezTo>
                <a:lnTo>
                  <a:pt x="957415" y="379771"/>
                </a:lnTo>
                <a:cubicBezTo>
                  <a:pt x="972164" y="379771"/>
                  <a:pt x="984454" y="390832"/>
                  <a:pt x="984454" y="405581"/>
                </a:cubicBezTo>
                <a:lnTo>
                  <a:pt x="984454" y="411726"/>
                </a:lnTo>
                <a:lnTo>
                  <a:pt x="1115960" y="411726"/>
                </a:lnTo>
                <a:lnTo>
                  <a:pt x="1109815" y="371168"/>
                </a:lnTo>
                <a:close/>
                <a:moveTo>
                  <a:pt x="790267" y="341671"/>
                </a:moveTo>
                <a:lnTo>
                  <a:pt x="784122" y="351503"/>
                </a:lnTo>
                <a:lnTo>
                  <a:pt x="790267" y="363794"/>
                </a:lnTo>
                <a:lnTo>
                  <a:pt x="1113502" y="363794"/>
                </a:lnTo>
                <a:lnTo>
                  <a:pt x="1119648" y="352732"/>
                </a:lnTo>
                <a:lnTo>
                  <a:pt x="1113502" y="341671"/>
                </a:lnTo>
                <a:close/>
                <a:moveTo>
                  <a:pt x="950041" y="308487"/>
                </a:moveTo>
                <a:cubicBezTo>
                  <a:pt x="940209" y="308487"/>
                  <a:pt x="931606" y="317090"/>
                  <a:pt x="931606" y="326923"/>
                </a:cubicBezTo>
                <a:lnTo>
                  <a:pt x="931606" y="333068"/>
                </a:lnTo>
                <a:lnTo>
                  <a:pt x="975851" y="333068"/>
                </a:lnTo>
                <a:lnTo>
                  <a:pt x="975851" y="326923"/>
                </a:lnTo>
                <a:cubicBezTo>
                  <a:pt x="975851" y="317090"/>
                  <a:pt x="967248" y="308487"/>
                  <a:pt x="957415" y="308487"/>
                </a:cubicBezTo>
                <a:close/>
                <a:moveTo>
                  <a:pt x="798870" y="292510"/>
                </a:moveTo>
                <a:lnTo>
                  <a:pt x="793954" y="333068"/>
                </a:lnTo>
                <a:lnTo>
                  <a:pt x="923002" y="333068"/>
                </a:lnTo>
                <a:lnTo>
                  <a:pt x="923002" y="326923"/>
                </a:lnTo>
                <a:cubicBezTo>
                  <a:pt x="923002" y="313403"/>
                  <a:pt x="934064" y="301113"/>
                  <a:pt x="948812" y="301113"/>
                </a:cubicBezTo>
                <a:lnTo>
                  <a:pt x="957415" y="301113"/>
                </a:lnTo>
                <a:cubicBezTo>
                  <a:pt x="972164" y="301113"/>
                  <a:pt x="984454" y="312174"/>
                  <a:pt x="984454" y="326923"/>
                </a:cubicBezTo>
                <a:lnTo>
                  <a:pt x="984454" y="333068"/>
                </a:lnTo>
                <a:lnTo>
                  <a:pt x="1108586" y="333068"/>
                </a:lnTo>
                <a:lnTo>
                  <a:pt x="1103670" y="292510"/>
                </a:lnTo>
                <a:close/>
                <a:moveTo>
                  <a:pt x="796412" y="261784"/>
                </a:moveTo>
                <a:lnTo>
                  <a:pt x="790267" y="272845"/>
                </a:lnTo>
                <a:lnTo>
                  <a:pt x="796412" y="283906"/>
                </a:lnTo>
                <a:lnTo>
                  <a:pt x="1107357" y="283906"/>
                </a:lnTo>
                <a:lnTo>
                  <a:pt x="1113502" y="272845"/>
                </a:lnTo>
                <a:lnTo>
                  <a:pt x="1107357" y="261784"/>
                </a:lnTo>
                <a:close/>
                <a:moveTo>
                  <a:pt x="609600" y="247035"/>
                </a:moveTo>
                <a:cubicBezTo>
                  <a:pt x="603455" y="247035"/>
                  <a:pt x="598539" y="251951"/>
                  <a:pt x="598539" y="258096"/>
                </a:cubicBezTo>
                <a:cubicBezTo>
                  <a:pt x="598539" y="264242"/>
                  <a:pt x="603455" y="269158"/>
                  <a:pt x="609600" y="269158"/>
                </a:cubicBezTo>
                <a:cubicBezTo>
                  <a:pt x="615745" y="269158"/>
                  <a:pt x="620661" y="264242"/>
                  <a:pt x="620661" y="258096"/>
                </a:cubicBezTo>
                <a:cubicBezTo>
                  <a:pt x="620661" y="251951"/>
                  <a:pt x="615745" y="247035"/>
                  <a:pt x="609600" y="247035"/>
                </a:cubicBezTo>
                <a:close/>
                <a:moveTo>
                  <a:pt x="609600" y="240890"/>
                </a:moveTo>
                <a:cubicBezTo>
                  <a:pt x="619432" y="240890"/>
                  <a:pt x="626807" y="248264"/>
                  <a:pt x="626807" y="258096"/>
                </a:cubicBezTo>
                <a:cubicBezTo>
                  <a:pt x="626807" y="267929"/>
                  <a:pt x="619432" y="275303"/>
                  <a:pt x="609600" y="275303"/>
                </a:cubicBezTo>
                <a:cubicBezTo>
                  <a:pt x="599768" y="275303"/>
                  <a:pt x="592394" y="267929"/>
                  <a:pt x="592394" y="258096"/>
                </a:cubicBezTo>
                <a:cubicBezTo>
                  <a:pt x="592394" y="248264"/>
                  <a:pt x="599768" y="240890"/>
                  <a:pt x="609600" y="240890"/>
                </a:cubicBezTo>
                <a:close/>
                <a:moveTo>
                  <a:pt x="946354" y="233516"/>
                </a:moveTo>
                <a:cubicBezTo>
                  <a:pt x="937751" y="233516"/>
                  <a:pt x="931606" y="240890"/>
                  <a:pt x="931606" y="248264"/>
                </a:cubicBezTo>
                <a:lnTo>
                  <a:pt x="931606" y="254410"/>
                </a:lnTo>
                <a:lnTo>
                  <a:pt x="972164" y="254410"/>
                </a:lnTo>
                <a:lnTo>
                  <a:pt x="972164" y="248264"/>
                </a:lnTo>
                <a:cubicBezTo>
                  <a:pt x="972164" y="239661"/>
                  <a:pt x="964789" y="233516"/>
                  <a:pt x="957415" y="233516"/>
                </a:cubicBezTo>
                <a:close/>
                <a:moveTo>
                  <a:pt x="814848" y="217539"/>
                </a:moveTo>
                <a:lnTo>
                  <a:pt x="801328" y="254410"/>
                </a:lnTo>
                <a:lnTo>
                  <a:pt x="923002" y="254410"/>
                </a:lnTo>
                <a:lnTo>
                  <a:pt x="923002" y="248264"/>
                </a:lnTo>
                <a:cubicBezTo>
                  <a:pt x="923002" y="235974"/>
                  <a:pt x="932835" y="226142"/>
                  <a:pt x="945125" y="226142"/>
                </a:cubicBezTo>
                <a:lnTo>
                  <a:pt x="957415" y="226142"/>
                </a:lnTo>
                <a:cubicBezTo>
                  <a:pt x="969706" y="226142"/>
                  <a:pt x="979538" y="235974"/>
                  <a:pt x="979538" y="248264"/>
                </a:cubicBezTo>
                <a:lnTo>
                  <a:pt x="979538" y="254410"/>
                </a:lnTo>
                <a:lnTo>
                  <a:pt x="1101212" y="254410"/>
                </a:lnTo>
                <a:lnTo>
                  <a:pt x="1087693" y="217539"/>
                </a:lnTo>
                <a:close/>
                <a:moveTo>
                  <a:pt x="811160" y="189271"/>
                </a:moveTo>
                <a:lnTo>
                  <a:pt x="805015" y="199103"/>
                </a:lnTo>
                <a:lnTo>
                  <a:pt x="811160" y="208935"/>
                </a:lnTo>
                <a:lnTo>
                  <a:pt x="1093838" y="208935"/>
                </a:lnTo>
                <a:lnTo>
                  <a:pt x="1099983" y="197874"/>
                </a:lnTo>
                <a:lnTo>
                  <a:pt x="1093838" y="189271"/>
                </a:lnTo>
                <a:close/>
                <a:moveTo>
                  <a:pt x="946354" y="169606"/>
                </a:moveTo>
                <a:cubicBezTo>
                  <a:pt x="941438" y="169606"/>
                  <a:pt x="937751" y="173294"/>
                  <a:pt x="937751" y="178210"/>
                </a:cubicBezTo>
                <a:lnTo>
                  <a:pt x="937751" y="181897"/>
                </a:lnTo>
                <a:lnTo>
                  <a:pt x="969706" y="181897"/>
                </a:lnTo>
                <a:lnTo>
                  <a:pt x="969706" y="178210"/>
                </a:lnTo>
                <a:cubicBezTo>
                  <a:pt x="969706" y="173294"/>
                  <a:pt x="966019" y="169606"/>
                  <a:pt x="961102" y="169606"/>
                </a:cubicBezTo>
                <a:close/>
                <a:moveTo>
                  <a:pt x="822222" y="152400"/>
                </a:moveTo>
                <a:lnTo>
                  <a:pt x="814848" y="180668"/>
                </a:lnTo>
                <a:lnTo>
                  <a:pt x="929148" y="180668"/>
                </a:lnTo>
                <a:lnTo>
                  <a:pt x="929148" y="176981"/>
                </a:lnTo>
                <a:cubicBezTo>
                  <a:pt x="929148" y="168377"/>
                  <a:pt x="936522" y="161003"/>
                  <a:pt x="945125" y="161003"/>
                </a:cubicBezTo>
                <a:lnTo>
                  <a:pt x="961102" y="161003"/>
                </a:lnTo>
                <a:cubicBezTo>
                  <a:pt x="970935" y="161003"/>
                  <a:pt x="978309" y="168377"/>
                  <a:pt x="977080" y="176981"/>
                </a:cubicBezTo>
                <a:lnTo>
                  <a:pt x="977080" y="180668"/>
                </a:lnTo>
                <a:lnTo>
                  <a:pt x="1086464" y="180668"/>
                </a:lnTo>
                <a:lnTo>
                  <a:pt x="1079089" y="152400"/>
                </a:lnTo>
                <a:close/>
                <a:moveTo>
                  <a:pt x="542003" y="142567"/>
                </a:moveTo>
                <a:cubicBezTo>
                  <a:pt x="544461" y="142567"/>
                  <a:pt x="545690" y="143796"/>
                  <a:pt x="545690" y="146254"/>
                </a:cubicBezTo>
                <a:lnTo>
                  <a:pt x="545690" y="165919"/>
                </a:lnTo>
                <a:cubicBezTo>
                  <a:pt x="545690" y="168377"/>
                  <a:pt x="544461" y="169606"/>
                  <a:pt x="542003" y="169606"/>
                </a:cubicBezTo>
                <a:cubicBezTo>
                  <a:pt x="539545" y="169606"/>
                  <a:pt x="538316" y="168377"/>
                  <a:pt x="538316" y="165919"/>
                </a:cubicBezTo>
                <a:lnTo>
                  <a:pt x="538316" y="146254"/>
                </a:lnTo>
                <a:cubicBezTo>
                  <a:pt x="538316" y="143796"/>
                  <a:pt x="539545" y="142567"/>
                  <a:pt x="542003" y="142567"/>
                </a:cubicBezTo>
                <a:close/>
                <a:moveTo>
                  <a:pt x="546919" y="140109"/>
                </a:moveTo>
                <a:cubicBezTo>
                  <a:pt x="549377" y="138880"/>
                  <a:pt x="551835" y="138880"/>
                  <a:pt x="553064" y="140109"/>
                </a:cubicBezTo>
                <a:lnTo>
                  <a:pt x="567813" y="153628"/>
                </a:lnTo>
                <a:cubicBezTo>
                  <a:pt x="569042" y="156086"/>
                  <a:pt x="569042" y="158544"/>
                  <a:pt x="567813" y="159774"/>
                </a:cubicBezTo>
                <a:cubicBezTo>
                  <a:pt x="565354" y="161003"/>
                  <a:pt x="562896" y="161003"/>
                  <a:pt x="561667" y="159774"/>
                </a:cubicBezTo>
                <a:lnTo>
                  <a:pt x="546919" y="146254"/>
                </a:lnTo>
                <a:cubicBezTo>
                  <a:pt x="545690" y="143796"/>
                  <a:pt x="545690" y="141338"/>
                  <a:pt x="546919" y="140109"/>
                </a:cubicBezTo>
                <a:close/>
                <a:moveTo>
                  <a:pt x="530942" y="140109"/>
                </a:moveTo>
                <a:cubicBezTo>
                  <a:pt x="533400" y="138880"/>
                  <a:pt x="535858" y="138880"/>
                  <a:pt x="537087" y="140109"/>
                </a:cubicBezTo>
                <a:cubicBezTo>
                  <a:pt x="539545" y="141338"/>
                  <a:pt x="539545" y="143796"/>
                  <a:pt x="537087" y="146254"/>
                </a:cubicBezTo>
                <a:lnTo>
                  <a:pt x="522338" y="161003"/>
                </a:lnTo>
                <a:cubicBezTo>
                  <a:pt x="519880" y="162232"/>
                  <a:pt x="517422" y="162232"/>
                  <a:pt x="516193" y="161003"/>
                </a:cubicBezTo>
                <a:cubicBezTo>
                  <a:pt x="514964" y="158544"/>
                  <a:pt x="514964" y="156086"/>
                  <a:pt x="516193" y="154857"/>
                </a:cubicBezTo>
                <a:close/>
                <a:moveTo>
                  <a:pt x="553065" y="131506"/>
                </a:moveTo>
                <a:lnTo>
                  <a:pt x="572729" y="131506"/>
                </a:lnTo>
                <a:cubicBezTo>
                  <a:pt x="575187" y="131506"/>
                  <a:pt x="576416" y="132735"/>
                  <a:pt x="576416" y="135193"/>
                </a:cubicBezTo>
                <a:cubicBezTo>
                  <a:pt x="576416" y="137651"/>
                  <a:pt x="575187" y="138880"/>
                  <a:pt x="572729" y="138880"/>
                </a:cubicBezTo>
                <a:lnTo>
                  <a:pt x="553065" y="138880"/>
                </a:lnTo>
                <a:cubicBezTo>
                  <a:pt x="550606" y="138880"/>
                  <a:pt x="549377" y="137651"/>
                  <a:pt x="549377" y="135193"/>
                </a:cubicBezTo>
                <a:cubicBezTo>
                  <a:pt x="549377" y="133964"/>
                  <a:pt x="550606" y="131506"/>
                  <a:pt x="553065" y="131506"/>
                </a:cubicBezTo>
                <a:close/>
                <a:moveTo>
                  <a:pt x="511277" y="131506"/>
                </a:moveTo>
                <a:lnTo>
                  <a:pt x="530942" y="131506"/>
                </a:lnTo>
                <a:cubicBezTo>
                  <a:pt x="533400" y="131506"/>
                  <a:pt x="534629" y="132735"/>
                  <a:pt x="534629" y="135193"/>
                </a:cubicBezTo>
                <a:cubicBezTo>
                  <a:pt x="534629" y="137651"/>
                  <a:pt x="533400" y="138880"/>
                  <a:pt x="530942" y="138880"/>
                </a:cubicBezTo>
                <a:lnTo>
                  <a:pt x="511277" y="138880"/>
                </a:lnTo>
                <a:cubicBezTo>
                  <a:pt x="508819" y="138880"/>
                  <a:pt x="507590" y="136422"/>
                  <a:pt x="507590" y="135193"/>
                </a:cubicBezTo>
                <a:cubicBezTo>
                  <a:pt x="507590" y="132735"/>
                  <a:pt x="508819" y="131506"/>
                  <a:pt x="511277" y="131506"/>
                </a:cubicBezTo>
                <a:close/>
                <a:moveTo>
                  <a:pt x="819764" y="126590"/>
                </a:moveTo>
                <a:lnTo>
                  <a:pt x="813619" y="136423"/>
                </a:lnTo>
                <a:lnTo>
                  <a:pt x="819764" y="145026"/>
                </a:lnTo>
                <a:lnTo>
                  <a:pt x="1082777" y="145026"/>
                </a:lnTo>
                <a:lnTo>
                  <a:pt x="1088922" y="135194"/>
                </a:lnTo>
                <a:lnTo>
                  <a:pt x="1082777" y="126590"/>
                </a:lnTo>
                <a:close/>
                <a:moveTo>
                  <a:pt x="561667" y="110613"/>
                </a:moveTo>
                <a:cubicBezTo>
                  <a:pt x="564125" y="109384"/>
                  <a:pt x="566583" y="109384"/>
                  <a:pt x="567812" y="110613"/>
                </a:cubicBezTo>
                <a:cubicBezTo>
                  <a:pt x="569041" y="113071"/>
                  <a:pt x="569041" y="115529"/>
                  <a:pt x="567812" y="116758"/>
                </a:cubicBezTo>
                <a:lnTo>
                  <a:pt x="553064" y="131506"/>
                </a:lnTo>
                <a:cubicBezTo>
                  <a:pt x="550606" y="132735"/>
                  <a:pt x="548148" y="132735"/>
                  <a:pt x="546919" y="131506"/>
                </a:cubicBezTo>
                <a:cubicBezTo>
                  <a:pt x="545689" y="129048"/>
                  <a:pt x="545689" y="126590"/>
                  <a:pt x="546919" y="125361"/>
                </a:cubicBezTo>
                <a:close/>
                <a:moveTo>
                  <a:pt x="517422" y="109384"/>
                </a:moveTo>
                <a:cubicBezTo>
                  <a:pt x="519880" y="108155"/>
                  <a:pt x="522338" y="108155"/>
                  <a:pt x="523567" y="109384"/>
                </a:cubicBezTo>
                <a:lnTo>
                  <a:pt x="538315" y="124132"/>
                </a:lnTo>
                <a:cubicBezTo>
                  <a:pt x="539544" y="126590"/>
                  <a:pt x="539544" y="129048"/>
                  <a:pt x="538315" y="130277"/>
                </a:cubicBezTo>
                <a:cubicBezTo>
                  <a:pt x="535857" y="131506"/>
                  <a:pt x="533399" y="131506"/>
                  <a:pt x="532170" y="130277"/>
                </a:cubicBezTo>
                <a:lnTo>
                  <a:pt x="517422" y="115529"/>
                </a:lnTo>
                <a:cubicBezTo>
                  <a:pt x="516193" y="113071"/>
                  <a:pt x="516193" y="110613"/>
                  <a:pt x="517422" y="109384"/>
                </a:cubicBezTo>
                <a:close/>
                <a:moveTo>
                  <a:pt x="946354" y="108155"/>
                </a:moveTo>
                <a:cubicBezTo>
                  <a:pt x="941438" y="108155"/>
                  <a:pt x="937751" y="111842"/>
                  <a:pt x="937751" y="116758"/>
                </a:cubicBezTo>
                <a:lnTo>
                  <a:pt x="937751" y="119216"/>
                </a:lnTo>
                <a:lnTo>
                  <a:pt x="966019" y="119216"/>
                </a:lnTo>
                <a:lnTo>
                  <a:pt x="966019" y="116758"/>
                </a:lnTo>
                <a:cubicBezTo>
                  <a:pt x="966019" y="111842"/>
                  <a:pt x="962331" y="108155"/>
                  <a:pt x="957415" y="108155"/>
                </a:cubicBezTo>
                <a:close/>
                <a:moveTo>
                  <a:pt x="543232" y="102009"/>
                </a:moveTo>
                <a:cubicBezTo>
                  <a:pt x="545690" y="102009"/>
                  <a:pt x="546919" y="103238"/>
                  <a:pt x="546919" y="105696"/>
                </a:cubicBezTo>
                <a:lnTo>
                  <a:pt x="546919" y="125361"/>
                </a:lnTo>
                <a:cubicBezTo>
                  <a:pt x="546919" y="127819"/>
                  <a:pt x="545690" y="129048"/>
                  <a:pt x="543232" y="129048"/>
                </a:cubicBezTo>
                <a:cubicBezTo>
                  <a:pt x="540774" y="129048"/>
                  <a:pt x="539545" y="126590"/>
                  <a:pt x="539545" y="125361"/>
                </a:cubicBezTo>
                <a:lnTo>
                  <a:pt x="539545" y="105696"/>
                </a:lnTo>
                <a:cubicBezTo>
                  <a:pt x="539545" y="103238"/>
                  <a:pt x="540774" y="102009"/>
                  <a:pt x="543232" y="102009"/>
                </a:cubicBezTo>
                <a:close/>
                <a:moveTo>
                  <a:pt x="838199" y="94635"/>
                </a:moveTo>
                <a:lnTo>
                  <a:pt x="825909" y="119216"/>
                </a:lnTo>
                <a:lnTo>
                  <a:pt x="929148" y="119216"/>
                </a:lnTo>
                <a:lnTo>
                  <a:pt x="929148" y="116758"/>
                </a:lnTo>
                <a:cubicBezTo>
                  <a:pt x="929148" y="108155"/>
                  <a:pt x="936522" y="100781"/>
                  <a:pt x="945125" y="100781"/>
                </a:cubicBezTo>
                <a:lnTo>
                  <a:pt x="957415" y="100781"/>
                </a:lnTo>
                <a:cubicBezTo>
                  <a:pt x="966019" y="100781"/>
                  <a:pt x="973393" y="108155"/>
                  <a:pt x="973393" y="116758"/>
                </a:cubicBezTo>
                <a:lnTo>
                  <a:pt x="973393" y="119216"/>
                </a:lnTo>
                <a:lnTo>
                  <a:pt x="1076631" y="119216"/>
                </a:lnTo>
                <a:lnTo>
                  <a:pt x="1064341" y="94635"/>
                </a:lnTo>
                <a:close/>
                <a:moveTo>
                  <a:pt x="835741" y="71284"/>
                </a:moveTo>
                <a:lnTo>
                  <a:pt x="830825" y="78658"/>
                </a:lnTo>
                <a:lnTo>
                  <a:pt x="835741" y="86032"/>
                </a:lnTo>
                <a:lnTo>
                  <a:pt x="1069257" y="86032"/>
                </a:lnTo>
                <a:lnTo>
                  <a:pt x="1074173" y="79887"/>
                </a:lnTo>
                <a:lnTo>
                  <a:pt x="1069257" y="71284"/>
                </a:lnTo>
                <a:close/>
                <a:moveTo>
                  <a:pt x="845573" y="50390"/>
                </a:moveTo>
                <a:lnTo>
                  <a:pt x="840657" y="55306"/>
                </a:lnTo>
                <a:lnTo>
                  <a:pt x="846802" y="65139"/>
                </a:lnTo>
                <a:lnTo>
                  <a:pt x="1060654" y="65139"/>
                </a:lnTo>
                <a:lnTo>
                  <a:pt x="1065570" y="55306"/>
                </a:lnTo>
                <a:lnTo>
                  <a:pt x="1060654" y="50390"/>
                </a:lnTo>
                <a:close/>
                <a:moveTo>
                  <a:pt x="857864" y="30726"/>
                </a:moveTo>
                <a:lnTo>
                  <a:pt x="854177" y="34413"/>
                </a:lnTo>
                <a:lnTo>
                  <a:pt x="859093" y="40558"/>
                </a:lnTo>
                <a:lnTo>
                  <a:pt x="1049593" y="40558"/>
                </a:lnTo>
                <a:lnTo>
                  <a:pt x="1054509" y="34413"/>
                </a:lnTo>
                <a:lnTo>
                  <a:pt x="1050822" y="30726"/>
                </a:lnTo>
                <a:close/>
                <a:moveTo>
                  <a:pt x="878757" y="8603"/>
                </a:moveTo>
                <a:lnTo>
                  <a:pt x="873841" y="14748"/>
                </a:lnTo>
                <a:lnTo>
                  <a:pt x="878757" y="23352"/>
                </a:lnTo>
                <a:lnTo>
                  <a:pt x="1032386" y="23352"/>
                </a:lnTo>
                <a:lnTo>
                  <a:pt x="1040990" y="14748"/>
                </a:lnTo>
                <a:lnTo>
                  <a:pt x="1033615" y="8603"/>
                </a:lnTo>
                <a:close/>
                <a:moveTo>
                  <a:pt x="876299" y="0"/>
                </a:moveTo>
                <a:lnTo>
                  <a:pt x="1033615" y="0"/>
                </a:lnTo>
                <a:lnTo>
                  <a:pt x="1036073" y="1229"/>
                </a:lnTo>
                <a:lnTo>
                  <a:pt x="1048364" y="11061"/>
                </a:lnTo>
                <a:cubicBezTo>
                  <a:pt x="1048364" y="11061"/>
                  <a:pt x="1049593" y="12290"/>
                  <a:pt x="1049593" y="13519"/>
                </a:cubicBezTo>
                <a:cubicBezTo>
                  <a:pt x="1049593" y="14748"/>
                  <a:pt x="1049593" y="15977"/>
                  <a:pt x="1048364" y="17206"/>
                </a:cubicBezTo>
                <a:lnTo>
                  <a:pt x="1042219" y="23352"/>
                </a:lnTo>
                <a:lnTo>
                  <a:pt x="1050822" y="23352"/>
                </a:lnTo>
                <a:lnTo>
                  <a:pt x="1053280" y="24581"/>
                </a:lnTo>
                <a:lnTo>
                  <a:pt x="1061883" y="30726"/>
                </a:lnTo>
                <a:cubicBezTo>
                  <a:pt x="1064341" y="31955"/>
                  <a:pt x="1064341" y="34413"/>
                  <a:pt x="1063112" y="35642"/>
                </a:cubicBezTo>
                <a:lnTo>
                  <a:pt x="1059425" y="40558"/>
                </a:lnTo>
                <a:lnTo>
                  <a:pt x="1061883" y="40558"/>
                </a:lnTo>
                <a:lnTo>
                  <a:pt x="1064341" y="41787"/>
                </a:lnTo>
                <a:lnTo>
                  <a:pt x="1072944" y="50390"/>
                </a:lnTo>
                <a:cubicBezTo>
                  <a:pt x="1075402" y="51619"/>
                  <a:pt x="1075402" y="54077"/>
                  <a:pt x="1074173" y="55306"/>
                </a:cubicBezTo>
                <a:lnTo>
                  <a:pt x="1069257" y="63910"/>
                </a:lnTo>
                <a:lnTo>
                  <a:pt x="1070486" y="63910"/>
                </a:lnTo>
                <a:lnTo>
                  <a:pt x="1074173" y="65139"/>
                </a:lnTo>
                <a:lnTo>
                  <a:pt x="1082777" y="76200"/>
                </a:lnTo>
                <a:cubicBezTo>
                  <a:pt x="1084006" y="77429"/>
                  <a:pt x="1084006" y="79887"/>
                  <a:pt x="1082777" y="81116"/>
                </a:cubicBezTo>
                <a:lnTo>
                  <a:pt x="1074173" y="92177"/>
                </a:lnTo>
                <a:lnTo>
                  <a:pt x="1072944" y="93406"/>
                </a:lnTo>
                <a:lnTo>
                  <a:pt x="1085235" y="119216"/>
                </a:lnTo>
                <a:lnTo>
                  <a:pt x="1087693" y="120445"/>
                </a:lnTo>
                <a:lnTo>
                  <a:pt x="1096296" y="132735"/>
                </a:lnTo>
                <a:cubicBezTo>
                  <a:pt x="1097525" y="133965"/>
                  <a:pt x="1097525" y="135194"/>
                  <a:pt x="1096296" y="136423"/>
                </a:cubicBezTo>
                <a:lnTo>
                  <a:pt x="1087693" y="149942"/>
                </a:lnTo>
                <a:lnTo>
                  <a:pt x="1087693" y="151171"/>
                </a:lnTo>
                <a:lnTo>
                  <a:pt x="1096296" y="183126"/>
                </a:lnTo>
                <a:lnTo>
                  <a:pt x="1098754" y="184355"/>
                </a:lnTo>
                <a:lnTo>
                  <a:pt x="1107357" y="196645"/>
                </a:lnTo>
                <a:cubicBezTo>
                  <a:pt x="1107357" y="197874"/>
                  <a:pt x="1108586" y="199103"/>
                  <a:pt x="1107357" y="200332"/>
                </a:cubicBezTo>
                <a:lnTo>
                  <a:pt x="1098754" y="216310"/>
                </a:lnTo>
                <a:cubicBezTo>
                  <a:pt x="1097525" y="216310"/>
                  <a:pt x="1097525" y="217539"/>
                  <a:pt x="1096296" y="217539"/>
                </a:cubicBezTo>
                <a:lnTo>
                  <a:pt x="1109815" y="254410"/>
                </a:lnTo>
                <a:cubicBezTo>
                  <a:pt x="1111044" y="255639"/>
                  <a:pt x="1112273" y="255639"/>
                  <a:pt x="1112273" y="256868"/>
                </a:cubicBezTo>
                <a:lnTo>
                  <a:pt x="1120877" y="272845"/>
                </a:lnTo>
                <a:lnTo>
                  <a:pt x="1120877" y="276532"/>
                </a:lnTo>
                <a:lnTo>
                  <a:pt x="1112273" y="291281"/>
                </a:lnTo>
                <a:lnTo>
                  <a:pt x="1111044" y="292510"/>
                </a:lnTo>
                <a:lnTo>
                  <a:pt x="1115960" y="334297"/>
                </a:lnTo>
                <a:cubicBezTo>
                  <a:pt x="1117189" y="334297"/>
                  <a:pt x="1118418" y="334297"/>
                  <a:pt x="1118418" y="335526"/>
                </a:cubicBezTo>
                <a:lnTo>
                  <a:pt x="1128251" y="349045"/>
                </a:lnTo>
                <a:lnTo>
                  <a:pt x="1128251" y="352732"/>
                </a:lnTo>
                <a:lnTo>
                  <a:pt x="1119648" y="368710"/>
                </a:lnTo>
                <a:lnTo>
                  <a:pt x="1118418" y="369939"/>
                </a:lnTo>
                <a:lnTo>
                  <a:pt x="1123335" y="409268"/>
                </a:lnTo>
                <a:cubicBezTo>
                  <a:pt x="1124564" y="410497"/>
                  <a:pt x="1125793" y="410497"/>
                  <a:pt x="1125793" y="411726"/>
                </a:cubicBezTo>
                <a:lnTo>
                  <a:pt x="1134396" y="428932"/>
                </a:lnTo>
                <a:lnTo>
                  <a:pt x="1134396" y="432619"/>
                </a:lnTo>
                <a:lnTo>
                  <a:pt x="1125793" y="447368"/>
                </a:lnTo>
                <a:lnTo>
                  <a:pt x="1124564" y="448597"/>
                </a:lnTo>
                <a:lnTo>
                  <a:pt x="1131938" y="500216"/>
                </a:lnTo>
                <a:cubicBezTo>
                  <a:pt x="1133167" y="501445"/>
                  <a:pt x="1134396" y="501445"/>
                  <a:pt x="1134396" y="502674"/>
                </a:cubicBezTo>
                <a:lnTo>
                  <a:pt x="1142999" y="519881"/>
                </a:lnTo>
                <a:lnTo>
                  <a:pt x="1142999" y="523568"/>
                </a:lnTo>
                <a:lnTo>
                  <a:pt x="1134396" y="539545"/>
                </a:lnTo>
                <a:cubicBezTo>
                  <a:pt x="1134396" y="539545"/>
                  <a:pt x="1134396" y="540774"/>
                  <a:pt x="1133167" y="540774"/>
                </a:cubicBezTo>
                <a:lnTo>
                  <a:pt x="1133167" y="607142"/>
                </a:lnTo>
                <a:cubicBezTo>
                  <a:pt x="1133167" y="608371"/>
                  <a:pt x="1134396" y="608371"/>
                  <a:pt x="1134396" y="609600"/>
                </a:cubicBezTo>
                <a:lnTo>
                  <a:pt x="1142999" y="628036"/>
                </a:lnTo>
                <a:lnTo>
                  <a:pt x="1142999" y="631723"/>
                </a:lnTo>
                <a:lnTo>
                  <a:pt x="1134396" y="648929"/>
                </a:lnTo>
                <a:lnTo>
                  <a:pt x="1133167" y="650158"/>
                </a:lnTo>
                <a:lnTo>
                  <a:pt x="1139312" y="732503"/>
                </a:lnTo>
                <a:cubicBezTo>
                  <a:pt x="1140541" y="733732"/>
                  <a:pt x="1141770" y="733732"/>
                  <a:pt x="1141770" y="734961"/>
                </a:cubicBezTo>
                <a:lnTo>
                  <a:pt x="1150373" y="753397"/>
                </a:lnTo>
                <a:lnTo>
                  <a:pt x="1150373" y="757084"/>
                </a:lnTo>
                <a:lnTo>
                  <a:pt x="1144228" y="769374"/>
                </a:lnTo>
                <a:lnTo>
                  <a:pt x="1349477" y="769374"/>
                </a:lnTo>
                <a:lnTo>
                  <a:pt x="1351935" y="770603"/>
                </a:lnTo>
                <a:lnTo>
                  <a:pt x="1533831" y="908255"/>
                </a:lnTo>
                <a:cubicBezTo>
                  <a:pt x="1535060" y="909484"/>
                  <a:pt x="1535060" y="911942"/>
                  <a:pt x="1535060" y="913171"/>
                </a:cubicBezTo>
                <a:cubicBezTo>
                  <a:pt x="1535060" y="914400"/>
                  <a:pt x="1532602" y="915629"/>
                  <a:pt x="1531373" y="915629"/>
                </a:cubicBezTo>
                <a:lnTo>
                  <a:pt x="1355622" y="915629"/>
                </a:lnTo>
                <a:lnTo>
                  <a:pt x="1355622" y="996745"/>
                </a:lnTo>
                <a:lnTo>
                  <a:pt x="1466235" y="996745"/>
                </a:lnTo>
                <a:lnTo>
                  <a:pt x="1648131" y="1079090"/>
                </a:lnTo>
                <a:cubicBezTo>
                  <a:pt x="1650590" y="1080319"/>
                  <a:pt x="1650590" y="1081548"/>
                  <a:pt x="1650590" y="1084007"/>
                </a:cubicBezTo>
                <a:cubicBezTo>
                  <a:pt x="1650590" y="1086465"/>
                  <a:pt x="1649360" y="1087694"/>
                  <a:pt x="1646902" y="1087694"/>
                </a:cubicBezTo>
                <a:lnTo>
                  <a:pt x="1471151" y="1087694"/>
                </a:lnTo>
                <a:lnTo>
                  <a:pt x="1471151" y="1335958"/>
                </a:lnTo>
                <a:lnTo>
                  <a:pt x="403122" y="1335958"/>
                </a:lnTo>
                <a:lnTo>
                  <a:pt x="403122" y="1087694"/>
                </a:lnTo>
                <a:lnTo>
                  <a:pt x="227370" y="1087694"/>
                </a:lnTo>
                <a:cubicBezTo>
                  <a:pt x="226141" y="1087694"/>
                  <a:pt x="223683" y="1086465"/>
                  <a:pt x="223683" y="1084007"/>
                </a:cubicBezTo>
                <a:cubicBezTo>
                  <a:pt x="223683" y="1081548"/>
                  <a:pt x="224912" y="1080319"/>
                  <a:pt x="226141" y="1079090"/>
                </a:cubicBezTo>
                <a:lnTo>
                  <a:pt x="408038" y="996745"/>
                </a:lnTo>
                <a:lnTo>
                  <a:pt x="546918" y="996745"/>
                </a:lnTo>
                <a:lnTo>
                  <a:pt x="546918" y="915629"/>
                </a:lnTo>
                <a:lnTo>
                  <a:pt x="372396" y="915629"/>
                </a:lnTo>
                <a:cubicBezTo>
                  <a:pt x="371167" y="915629"/>
                  <a:pt x="368709" y="914400"/>
                  <a:pt x="368709" y="913171"/>
                </a:cubicBezTo>
                <a:cubicBezTo>
                  <a:pt x="367480" y="910713"/>
                  <a:pt x="368709" y="909484"/>
                  <a:pt x="369938" y="908255"/>
                </a:cubicBezTo>
                <a:lnTo>
                  <a:pt x="551835" y="771832"/>
                </a:lnTo>
                <a:lnTo>
                  <a:pt x="554293" y="770603"/>
                </a:lnTo>
                <a:lnTo>
                  <a:pt x="757083" y="770603"/>
                </a:lnTo>
                <a:lnTo>
                  <a:pt x="752167" y="758313"/>
                </a:lnTo>
                <a:lnTo>
                  <a:pt x="752167" y="754626"/>
                </a:lnTo>
                <a:lnTo>
                  <a:pt x="760770" y="736190"/>
                </a:lnTo>
                <a:cubicBezTo>
                  <a:pt x="761999" y="734961"/>
                  <a:pt x="761999" y="733732"/>
                  <a:pt x="763228" y="733732"/>
                </a:cubicBezTo>
                <a:lnTo>
                  <a:pt x="769373" y="651387"/>
                </a:lnTo>
                <a:cubicBezTo>
                  <a:pt x="769373" y="651387"/>
                  <a:pt x="768144" y="651387"/>
                  <a:pt x="768144" y="650158"/>
                </a:cubicBezTo>
                <a:lnTo>
                  <a:pt x="759541" y="631723"/>
                </a:lnTo>
                <a:lnTo>
                  <a:pt x="759541" y="628036"/>
                </a:lnTo>
                <a:lnTo>
                  <a:pt x="768144" y="609600"/>
                </a:lnTo>
                <a:cubicBezTo>
                  <a:pt x="768144" y="609600"/>
                  <a:pt x="768144" y="608371"/>
                  <a:pt x="769373" y="608371"/>
                </a:cubicBezTo>
                <a:lnTo>
                  <a:pt x="769373" y="542003"/>
                </a:lnTo>
                <a:cubicBezTo>
                  <a:pt x="769373" y="542003"/>
                  <a:pt x="768144" y="542003"/>
                  <a:pt x="768144" y="540774"/>
                </a:cubicBezTo>
                <a:lnTo>
                  <a:pt x="759541" y="523568"/>
                </a:lnTo>
                <a:lnTo>
                  <a:pt x="759541" y="519881"/>
                </a:lnTo>
                <a:lnTo>
                  <a:pt x="766915" y="503903"/>
                </a:lnTo>
                <a:cubicBezTo>
                  <a:pt x="768144" y="503903"/>
                  <a:pt x="768144" y="502674"/>
                  <a:pt x="769373" y="502674"/>
                </a:cubicBezTo>
                <a:lnTo>
                  <a:pt x="776748" y="451055"/>
                </a:lnTo>
                <a:lnTo>
                  <a:pt x="775519" y="449826"/>
                </a:lnTo>
                <a:lnTo>
                  <a:pt x="766915" y="433848"/>
                </a:lnTo>
                <a:lnTo>
                  <a:pt x="766915" y="430161"/>
                </a:lnTo>
                <a:lnTo>
                  <a:pt x="775519" y="414184"/>
                </a:lnTo>
                <a:cubicBezTo>
                  <a:pt x="776748" y="412955"/>
                  <a:pt x="776748" y="411726"/>
                  <a:pt x="777977" y="411726"/>
                </a:cubicBezTo>
                <a:lnTo>
                  <a:pt x="785351" y="369939"/>
                </a:lnTo>
                <a:lnTo>
                  <a:pt x="784122" y="368710"/>
                </a:lnTo>
                <a:lnTo>
                  <a:pt x="775519" y="352732"/>
                </a:lnTo>
                <a:lnTo>
                  <a:pt x="775519" y="349045"/>
                </a:lnTo>
                <a:lnTo>
                  <a:pt x="784122" y="334297"/>
                </a:lnTo>
                <a:cubicBezTo>
                  <a:pt x="785351" y="334297"/>
                  <a:pt x="785351" y="333068"/>
                  <a:pt x="786580" y="333068"/>
                </a:cubicBezTo>
                <a:lnTo>
                  <a:pt x="790267" y="288823"/>
                </a:lnTo>
                <a:lnTo>
                  <a:pt x="789038" y="287594"/>
                </a:lnTo>
                <a:lnTo>
                  <a:pt x="780435" y="271616"/>
                </a:lnTo>
                <a:lnTo>
                  <a:pt x="780435" y="267929"/>
                </a:lnTo>
                <a:lnTo>
                  <a:pt x="789038" y="253181"/>
                </a:lnTo>
                <a:cubicBezTo>
                  <a:pt x="789038" y="251952"/>
                  <a:pt x="790267" y="250723"/>
                  <a:pt x="791496" y="250723"/>
                </a:cubicBezTo>
                <a:lnTo>
                  <a:pt x="805015" y="213852"/>
                </a:lnTo>
                <a:cubicBezTo>
                  <a:pt x="803786" y="213852"/>
                  <a:pt x="802557" y="213852"/>
                  <a:pt x="802557" y="212623"/>
                </a:cubicBezTo>
                <a:lnTo>
                  <a:pt x="793954" y="197874"/>
                </a:lnTo>
                <a:cubicBezTo>
                  <a:pt x="792725" y="196645"/>
                  <a:pt x="792725" y="195416"/>
                  <a:pt x="793954" y="194187"/>
                </a:cubicBezTo>
                <a:lnTo>
                  <a:pt x="802557" y="180668"/>
                </a:lnTo>
                <a:cubicBezTo>
                  <a:pt x="803786" y="180668"/>
                  <a:pt x="803786" y="179439"/>
                  <a:pt x="805015" y="179439"/>
                </a:cubicBezTo>
                <a:lnTo>
                  <a:pt x="813619" y="149942"/>
                </a:lnTo>
                <a:lnTo>
                  <a:pt x="805015" y="137652"/>
                </a:lnTo>
                <a:cubicBezTo>
                  <a:pt x="803786" y="136423"/>
                  <a:pt x="803786" y="135194"/>
                  <a:pt x="805015" y="133965"/>
                </a:cubicBezTo>
                <a:lnTo>
                  <a:pt x="813619" y="120445"/>
                </a:lnTo>
                <a:cubicBezTo>
                  <a:pt x="813619" y="119216"/>
                  <a:pt x="814848" y="117987"/>
                  <a:pt x="816077" y="117987"/>
                </a:cubicBezTo>
                <a:lnTo>
                  <a:pt x="829596" y="92177"/>
                </a:lnTo>
                <a:lnTo>
                  <a:pt x="822222" y="82345"/>
                </a:lnTo>
                <a:cubicBezTo>
                  <a:pt x="820993" y="81116"/>
                  <a:pt x="820993" y="78658"/>
                  <a:pt x="822222" y="77429"/>
                </a:cubicBezTo>
                <a:lnTo>
                  <a:pt x="830825" y="65139"/>
                </a:lnTo>
                <a:lnTo>
                  <a:pt x="834512" y="61452"/>
                </a:lnTo>
                <a:lnTo>
                  <a:pt x="836970" y="61452"/>
                </a:lnTo>
                <a:lnTo>
                  <a:pt x="832054" y="54077"/>
                </a:lnTo>
                <a:cubicBezTo>
                  <a:pt x="830825" y="52848"/>
                  <a:pt x="830825" y="50390"/>
                  <a:pt x="832054" y="49161"/>
                </a:cubicBezTo>
                <a:lnTo>
                  <a:pt x="840657" y="40558"/>
                </a:lnTo>
                <a:lnTo>
                  <a:pt x="843115" y="39329"/>
                </a:lnTo>
                <a:lnTo>
                  <a:pt x="848031" y="39329"/>
                </a:lnTo>
                <a:lnTo>
                  <a:pt x="844344" y="34413"/>
                </a:lnTo>
                <a:cubicBezTo>
                  <a:pt x="843115" y="33184"/>
                  <a:pt x="844344" y="30726"/>
                  <a:pt x="845573" y="29497"/>
                </a:cubicBezTo>
                <a:lnTo>
                  <a:pt x="854177" y="23352"/>
                </a:lnTo>
                <a:lnTo>
                  <a:pt x="856635" y="22123"/>
                </a:lnTo>
                <a:lnTo>
                  <a:pt x="868925" y="22123"/>
                </a:lnTo>
                <a:lnTo>
                  <a:pt x="865238" y="15977"/>
                </a:lnTo>
                <a:cubicBezTo>
                  <a:pt x="864009" y="14748"/>
                  <a:pt x="864009" y="12290"/>
                  <a:pt x="865238" y="11061"/>
                </a:cubicBezTo>
                <a:lnTo>
                  <a:pt x="873841" y="1229"/>
                </a:lnTo>
                <a:close/>
              </a:path>
            </a:pathLst>
          </a:custGeom>
          <a:solidFill>
            <a:srgbClr val="000000"/>
          </a:solidFill>
          <a:ln w="1860" cap="flat">
            <a:noFill/>
            <a:prstDash val="solid"/>
            <a:miter/>
          </a:ln>
          <a:effectLst/>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1" name="矩形 70">
            <a:extLst>
              <a:ext uri="{FF2B5EF4-FFF2-40B4-BE49-F238E27FC236}">
                <a16:creationId xmlns:a16="http://schemas.microsoft.com/office/drawing/2014/main" id="{D0DDE24C-684B-4DFB-A722-9B7D80C5FF90}"/>
              </a:ext>
            </a:extLst>
          </p:cNvPr>
          <p:cNvSpPr/>
          <p:nvPr/>
        </p:nvSpPr>
        <p:spPr>
          <a:xfrm>
            <a:off x="1126868" y="3505653"/>
            <a:ext cx="2657168" cy="2031325"/>
          </a:xfrm>
          <a:prstGeom prst="rect">
            <a:avLst/>
          </a:prstGeom>
        </p:spPr>
        <p:txBody>
          <a:bodyPr wrap="square">
            <a:spAutoFit/>
          </a:bodyPr>
          <a:lstStyle/>
          <a:p>
            <a:pPr algn="just">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a:t>
            </a:r>
          </a:p>
        </p:txBody>
      </p:sp>
      <p:sp>
        <p:nvSpPr>
          <p:cNvPr id="72" name="矩形 71">
            <a:extLst>
              <a:ext uri="{FF2B5EF4-FFF2-40B4-BE49-F238E27FC236}">
                <a16:creationId xmlns:a16="http://schemas.microsoft.com/office/drawing/2014/main" id="{55DFEF49-E7F0-4284-8944-0E1688C3C099}"/>
              </a:ext>
            </a:extLst>
          </p:cNvPr>
          <p:cNvSpPr/>
          <p:nvPr/>
        </p:nvSpPr>
        <p:spPr>
          <a:xfrm>
            <a:off x="4814963" y="3505653"/>
            <a:ext cx="2657168" cy="1351204"/>
          </a:xfrm>
          <a:prstGeom prst="rect">
            <a:avLst/>
          </a:prstGeom>
        </p:spPr>
        <p:txBody>
          <a:bodyPr wrap="square">
            <a:spAutoFit/>
          </a:bodyPr>
          <a:lstStyle/>
          <a:p>
            <a:pPr algn="just">
              <a:lnSpc>
                <a:spcPct val="150000"/>
              </a:lnSpc>
            </a:pPr>
            <a:r>
              <a:rPr lang="en-US" altLang="zh-CN"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模板网，幻灯片演示模板及素材 免费下载！</a:t>
            </a:r>
          </a:p>
          <a:p>
            <a:pPr algn="just">
              <a:lnSpc>
                <a:spcPct val="150000"/>
              </a:lnSpc>
            </a:pPr>
            <a:r>
              <a:rPr lang="en-US" altLang="zh-CN"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 官网唯一网址：</a:t>
            </a:r>
            <a:r>
              <a:rPr lang="en-US" altLang="zh-CN"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www.51pptmoban.com</a:t>
            </a:r>
            <a:endPar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endParaRPr>
          </a:p>
        </p:txBody>
      </p:sp>
      <p:sp>
        <p:nvSpPr>
          <p:cNvPr id="73" name="矩形 72">
            <a:extLst>
              <a:ext uri="{FF2B5EF4-FFF2-40B4-BE49-F238E27FC236}">
                <a16:creationId xmlns:a16="http://schemas.microsoft.com/office/drawing/2014/main" id="{44352CB1-D4F4-4747-90E6-E50013C1F530}"/>
              </a:ext>
            </a:extLst>
          </p:cNvPr>
          <p:cNvSpPr/>
          <p:nvPr/>
        </p:nvSpPr>
        <p:spPr>
          <a:xfrm>
            <a:off x="8503059" y="3505653"/>
            <a:ext cx="2657168" cy="2031325"/>
          </a:xfrm>
          <a:prstGeom prst="rect">
            <a:avLst/>
          </a:prstGeom>
        </p:spPr>
        <p:txBody>
          <a:bodyPr wrap="square">
            <a:spAutoFit/>
          </a:bodyPr>
          <a:lstStyle/>
          <a:p>
            <a:pPr algn="just">
              <a:lnSpc>
                <a:spcPct val="150000"/>
              </a:lnSpc>
            </a:pPr>
            <a:r>
              <a:rPr lang="zh-CN" altLang="en-US" sz="14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a:t>
            </a:r>
          </a:p>
        </p:txBody>
      </p:sp>
      <p:sp>
        <p:nvSpPr>
          <p:cNvPr id="75" name="图文框 74">
            <a:extLst>
              <a:ext uri="{FF2B5EF4-FFF2-40B4-BE49-F238E27FC236}">
                <a16:creationId xmlns:a16="http://schemas.microsoft.com/office/drawing/2014/main" id="{D428A59F-30C4-4A1C-8C7A-EF639E7CD34C}"/>
              </a:ext>
            </a:extLst>
          </p:cNvPr>
          <p:cNvSpPr/>
          <p:nvPr/>
        </p:nvSpPr>
        <p:spPr>
          <a:xfrm>
            <a:off x="660401" y="1139104"/>
            <a:ext cx="10849342" cy="5121996"/>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7" name="矩形: 圆角 76">
            <a:extLst>
              <a:ext uri="{FF2B5EF4-FFF2-40B4-BE49-F238E27FC236}">
                <a16:creationId xmlns:a16="http://schemas.microsoft.com/office/drawing/2014/main" id="{4BF584DE-F9C4-4DF5-8705-C95422CE876E}"/>
              </a:ext>
            </a:extLst>
          </p:cNvPr>
          <p:cNvSpPr/>
          <p:nvPr/>
        </p:nvSpPr>
        <p:spPr>
          <a:xfrm>
            <a:off x="4134398" y="1596642"/>
            <a:ext cx="36000" cy="446583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8" name="矩形: 圆角 77">
            <a:extLst>
              <a:ext uri="{FF2B5EF4-FFF2-40B4-BE49-F238E27FC236}">
                <a16:creationId xmlns:a16="http://schemas.microsoft.com/office/drawing/2014/main" id="{D136AB5E-01FF-4E53-B976-11BAC472504B}"/>
              </a:ext>
            </a:extLst>
          </p:cNvPr>
          <p:cNvSpPr/>
          <p:nvPr/>
        </p:nvSpPr>
        <p:spPr>
          <a:xfrm>
            <a:off x="8120025" y="1596642"/>
            <a:ext cx="36000" cy="446583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3" name="组合 2"/>
          <p:cNvGrpSpPr/>
          <p:nvPr/>
        </p:nvGrpSpPr>
        <p:grpSpPr>
          <a:xfrm>
            <a:off x="1069848" y="1463040"/>
            <a:ext cx="2815144" cy="292608"/>
            <a:chOff x="1069848" y="1463040"/>
            <a:chExt cx="2815144" cy="292608"/>
          </a:xfrm>
        </p:grpSpPr>
        <p:sp>
          <p:nvSpPr>
            <p:cNvPr id="2" name="L 形 1"/>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8" name="L 形 37"/>
            <p:cNvSpPr/>
            <p:nvPr/>
          </p:nvSpPr>
          <p:spPr>
            <a:xfrm rot="16200000" flipH="1">
              <a:off x="3592384"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42" name="组合 41"/>
          <p:cNvGrpSpPr/>
          <p:nvPr/>
        </p:nvGrpSpPr>
        <p:grpSpPr>
          <a:xfrm flipV="1">
            <a:off x="1069848" y="2981169"/>
            <a:ext cx="2815144" cy="292608"/>
            <a:chOff x="1069848" y="1463040"/>
            <a:chExt cx="2815144" cy="292608"/>
          </a:xfrm>
        </p:grpSpPr>
        <p:sp>
          <p:nvSpPr>
            <p:cNvPr id="43" name="L 形 42"/>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4" name="L 形 43"/>
            <p:cNvSpPr/>
            <p:nvPr/>
          </p:nvSpPr>
          <p:spPr>
            <a:xfrm rot="16200000" flipH="1">
              <a:off x="3592384"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45" name="组合 44"/>
          <p:cNvGrpSpPr/>
          <p:nvPr/>
        </p:nvGrpSpPr>
        <p:grpSpPr>
          <a:xfrm>
            <a:off x="4736810" y="1463040"/>
            <a:ext cx="2815144" cy="292608"/>
            <a:chOff x="1069848" y="1463040"/>
            <a:chExt cx="2815144" cy="292608"/>
          </a:xfrm>
        </p:grpSpPr>
        <p:sp>
          <p:nvSpPr>
            <p:cNvPr id="47" name="L 形 46"/>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8" name="L 形 47"/>
            <p:cNvSpPr/>
            <p:nvPr/>
          </p:nvSpPr>
          <p:spPr>
            <a:xfrm rot="16200000" flipH="1">
              <a:off x="3592384"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49" name="组合 48"/>
          <p:cNvGrpSpPr/>
          <p:nvPr/>
        </p:nvGrpSpPr>
        <p:grpSpPr>
          <a:xfrm flipV="1">
            <a:off x="4736810" y="2981169"/>
            <a:ext cx="2815144" cy="292608"/>
            <a:chOff x="1069848" y="1463040"/>
            <a:chExt cx="2815144" cy="292608"/>
          </a:xfrm>
        </p:grpSpPr>
        <p:sp>
          <p:nvSpPr>
            <p:cNvPr id="50" name="L 形 49"/>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1" name="L 形 50"/>
            <p:cNvSpPr/>
            <p:nvPr/>
          </p:nvSpPr>
          <p:spPr>
            <a:xfrm rot="16200000" flipH="1">
              <a:off x="3592384"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52" name="组合 51"/>
          <p:cNvGrpSpPr/>
          <p:nvPr/>
        </p:nvGrpSpPr>
        <p:grpSpPr>
          <a:xfrm>
            <a:off x="8440130" y="1463040"/>
            <a:ext cx="2815144" cy="292608"/>
            <a:chOff x="1069848" y="1463040"/>
            <a:chExt cx="2815144" cy="292608"/>
          </a:xfrm>
        </p:grpSpPr>
        <p:sp>
          <p:nvSpPr>
            <p:cNvPr id="53" name="L 形 52"/>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4" name="L 形 53"/>
            <p:cNvSpPr/>
            <p:nvPr/>
          </p:nvSpPr>
          <p:spPr>
            <a:xfrm rot="16200000" flipH="1">
              <a:off x="3592384"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grpSp>
        <p:nvGrpSpPr>
          <p:cNvPr id="55" name="组合 54"/>
          <p:cNvGrpSpPr/>
          <p:nvPr/>
        </p:nvGrpSpPr>
        <p:grpSpPr>
          <a:xfrm flipV="1">
            <a:off x="8440130" y="2981169"/>
            <a:ext cx="2815144" cy="292608"/>
            <a:chOff x="1069848" y="1463040"/>
            <a:chExt cx="2815144" cy="292608"/>
          </a:xfrm>
        </p:grpSpPr>
        <p:sp>
          <p:nvSpPr>
            <p:cNvPr id="56" name="L 形 55"/>
            <p:cNvSpPr/>
            <p:nvPr/>
          </p:nvSpPr>
          <p:spPr>
            <a:xfrm rot="5400000">
              <a:off x="1069848"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7" name="L 形 56"/>
            <p:cNvSpPr/>
            <p:nvPr/>
          </p:nvSpPr>
          <p:spPr>
            <a:xfrm rot="16200000" flipH="1">
              <a:off x="3592384" y="1463040"/>
              <a:ext cx="292608" cy="292608"/>
            </a:xfrm>
            <a:prstGeom prst="corner">
              <a:avLst>
                <a:gd name="adj1" fmla="val 9375"/>
                <a:gd name="adj2" fmla="val 10938"/>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5" name="圆角矩形 4"/>
          <p:cNvSpPr/>
          <p:nvPr/>
        </p:nvSpPr>
        <p:spPr>
          <a:xfrm>
            <a:off x="1088135" y="5668872"/>
            <a:ext cx="2758124" cy="144692"/>
          </a:xfrm>
          <a:prstGeom prst="roundRect">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8" name="圆角矩形 57"/>
          <p:cNvSpPr/>
          <p:nvPr/>
        </p:nvSpPr>
        <p:spPr>
          <a:xfrm>
            <a:off x="4764242" y="5668872"/>
            <a:ext cx="2758124" cy="144692"/>
          </a:xfrm>
          <a:prstGeom prst="roundRect">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9" name="圆角矩形 58"/>
          <p:cNvSpPr/>
          <p:nvPr/>
        </p:nvSpPr>
        <p:spPr>
          <a:xfrm>
            <a:off x="8452581" y="5668872"/>
            <a:ext cx="2758124" cy="144692"/>
          </a:xfrm>
          <a:prstGeom prst="roundRect">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3256886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537200"/>
            <a:ext cx="12192000" cy="1320800"/>
          </a:xfrm>
          <a:prstGeom prst="rect">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四</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结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论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与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伸</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pic>
        <p:nvPicPr>
          <p:cNvPr id="28" name="图片 27" descr="图片包含 黑暗, 小, 灯光, 亮&#10;&#10;描述已自动生成">
            <a:extLst>
              <a:ext uri="{FF2B5EF4-FFF2-40B4-BE49-F238E27FC236}">
                <a16:creationId xmlns:a16="http://schemas.microsoft.com/office/drawing/2014/main" id="{8A3BCCA3-040C-422C-8D5B-EC3A983F0F97}"/>
              </a:ext>
            </a:extLst>
          </p:cNvPr>
          <p:cNvPicPr>
            <a:picLocks noChangeAspect="1"/>
          </p:cNvPicPr>
          <p:nvPr/>
        </p:nvPicPr>
        <p:blipFill rotWithShape="1">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p:blipFill>
        <p:spPr>
          <a:xfrm>
            <a:off x="8660173" y="3478222"/>
            <a:ext cx="2996334" cy="2239938"/>
          </a:xfrm>
          <a:prstGeom prst="roundRect">
            <a:avLst>
              <a:gd name="adj" fmla="val 4760"/>
            </a:avLst>
          </a:prstGeom>
          <a:ln w="22225">
            <a:solidFill>
              <a:srgbClr val="F3F3F3"/>
            </a:solidFill>
          </a:ln>
          <a:effectLst>
            <a:reflection blurRad="6350" stA="52000" endA="300" endPos="35000" dir="5400000" sy="-100000" algn="bl" rotWithShape="0"/>
          </a:effectLst>
        </p:spPr>
      </p:pic>
      <p:pic>
        <p:nvPicPr>
          <p:cNvPr id="2052" name="Picture 4">
            <a:extLst>
              <a:ext uri="{FF2B5EF4-FFF2-40B4-BE49-F238E27FC236}">
                <a16:creationId xmlns:a16="http://schemas.microsoft.com/office/drawing/2014/main" id="{66457B3B-9A72-419E-852B-A73416EE18EC}"/>
              </a:ext>
            </a:extLst>
          </p:cNvPr>
          <p:cNvPicPr>
            <a:picLocks noChangeAspect="1" noChangeArrowheads="1"/>
          </p:cNvPicPr>
          <p:nvPr/>
        </p:nvPicPr>
        <p:blipFill rotWithShape="1">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bwMode="auto">
          <a:xfrm>
            <a:off x="646384" y="3478222"/>
            <a:ext cx="2986584" cy="2239938"/>
          </a:xfrm>
          <a:prstGeom prst="roundRect">
            <a:avLst>
              <a:gd name="adj" fmla="val 4193"/>
            </a:avLst>
          </a:prstGeom>
          <a:noFill/>
          <a:ln w="22225">
            <a:solidFill>
              <a:srgbClr val="F3F3F3"/>
            </a:solid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24" name="图片 23" descr="图片包含 建筑, 户外, 大, 钟表&#10;&#10;描述已自动生成">
            <a:extLst>
              <a:ext uri="{FF2B5EF4-FFF2-40B4-BE49-F238E27FC236}">
                <a16:creationId xmlns:a16="http://schemas.microsoft.com/office/drawing/2014/main" id="{6361AFCA-B1BF-4C78-8983-6E0FFD742090}"/>
              </a:ext>
            </a:extLst>
          </p:cNvPr>
          <p:cNvPicPr>
            <a:picLocks noChangeAspect="1"/>
          </p:cNvPicPr>
          <p:nvPr/>
        </p:nvPicPr>
        <p:blipFill>
          <a:blip r:embed="rId6" cstate="screen">
            <a:duotone>
              <a:prstClr val="black"/>
              <a:srgbClr val="D9C3A5">
                <a:tint val="50000"/>
                <a:satMod val="180000"/>
              </a:srgb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a:ext>
            </a:extLst>
          </a:blip>
          <a:stretch>
            <a:fillRect/>
          </a:stretch>
        </p:blipFill>
        <p:spPr>
          <a:xfrm>
            <a:off x="6652014" y="3233965"/>
            <a:ext cx="3637936" cy="2728452"/>
          </a:xfrm>
          <a:prstGeom prst="roundRect">
            <a:avLst>
              <a:gd name="adj" fmla="val 3168"/>
            </a:avLst>
          </a:prstGeom>
          <a:ln w="22225">
            <a:solidFill>
              <a:srgbClr val="F3F3F3"/>
            </a:solidFill>
          </a:ln>
          <a:effectLst>
            <a:reflection blurRad="6350" stA="52000" endA="300" endPos="35000" dir="5400000" sy="-100000" algn="bl" rotWithShape="0"/>
          </a:effectLst>
        </p:spPr>
      </p:pic>
      <p:pic>
        <p:nvPicPr>
          <p:cNvPr id="26" name="图片 25" descr="图片包含 户外, 建筑, 大, 钟表&#10;&#10;描述已自动生成">
            <a:extLst>
              <a:ext uri="{FF2B5EF4-FFF2-40B4-BE49-F238E27FC236}">
                <a16:creationId xmlns:a16="http://schemas.microsoft.com/office/drawing/2014/main" id="{6B8AAADD-1B61-4A90-A85B-021174745491}"/>
              </a:ext>
            </a:extLst>
          </p:cNvPr>
          <p:cNvPicPr>
            <a:picLocks noChangeAspect="1"/>
          </p:cNvPicPr>
          <p:nvPr/>
        </p:nvPicPr>
        <p:blipFill rotWithShape="1">
          <a:blip r:embed="rId8" cstate="screen">
            <a:duotone>
              <a:prstClr val="black"/>
              <a:srgbClr val="D9C3A5">
                <a:tint val="50000"/>
                <a:satMod val="180000"/>
              </a:srgbClr>
            </a:duotone>
            <a:extLst>
              <a:ext uri="{BEBA8EAE-BF5A-486C-A8C5-ECC9F3942E4B}">
                <a14:imgProps xmlns:a14="http://schemas.microsoft.com/office/drawing/2010/main">
                  <a14:imgLayer r:embed="rId9">
                    <a14:imgEffect>
                      <a14:brightnessContrast bright="40000"/>
                    </a14:imgEffect>
                  </a14:imgLayer>
                </a14:imgProps>
              </a:ext>
              <a:ext uri="{28A0092B-C50C-407E-A947-70E740481C1C}">
                <a14:useLocalDpi xmlns:a14="http://schemas.microsoft.com/office/drawing/2010/main"/>
              </a:ext>
            </a:extLst>
          </a:blip>
          <a:srcRect/>
          <a:stretch/>
        </p:blipFill>
        <p:spPr>
          <a:xfrm>
            <a:off x="2003192" y="3233965"/>
            <a:ext cx="3637936" cy="2728452"/>
          </a:xfrm>
          <a:prstGeom prst="roundRect">
            <a:avLst>
              <a:gd name="adj" fmla="val 3634"/>
            </a:avLst>
          </a:prstGeom>
          <a:ln w="22225">
            <a:solidFill>
              <a:srgbClr val="F3F3F3"/>
            </a:solidFill>
          </a:ln>
          <a:effectLst>
            <a:reflection blurRad="6350" stA="52000" endA="300" endPos="35000" dir="5400000" sy="-100000" algn="bl" rotWithShape="0"/>
          </a:effectLst>
        </p:spPr>
      </p:pic>
      <p:pic>
        <p:nvPicPr>
          <p:cNvPr id="22" name="图片 21" descr="图片包含 建筑, 看着, 明亮, 华美&#10;&#10;描述已自动生成">
            <a:extLst>
              <a:ext uri="{FF2B5EF4-FFF2-40B4-BE49-F238E27FC236}">
                <a16:creationId xmlns:a16="http://schemas.microsoft.com/office/drawing/2014/main" id="{6A5C7C91-B71C-4011-98C3-F415151A0795}"/>
              </a:ext>
            </a:extLst>
          </p:cNvPr>
          <p:cNvPicPr>
            <a:picLocks noChangeAspect="1"/>
          </p:cNvPicPr>
          <p:nvPr/>
        </p:nvPicPr>
        <p:blipFill>
          <a:blip r:embed="rId10" cstate="screen">
            <a:duotone>
              <a:prstClr val="black"/>
              <a:srgbClr val="D9C3A5">
                <a:tint val="50000"/>
                <a:satMod val="180000"/>
              </a:srgbClr>
            </a:duotone>
            <a:extLst>
              <a:ext uri="{BEBA8EAE-BF5A-486C-A8C5-ECC9F3942E4B}">
                <a14:imgProps xmlns:a14="http://schemas.microsoft.com/office/drawing/2010/main">
                  <a14:imgLayer r:embed="rId11">
                    <a14:imgEffect>
                      <a14:brightnessContrast bright="40000"/>
                    </a14:imgEffect>
                  </a14:imgLayer>
                </a14:imgProps>
              </a:ext>
              <a:ext uri="{28A0092B-C50C-407E-A947-70E740481C1C}">
                <a14:useLocalDpi xmlns:a14="http://schemas.microsoft.com/office/drawing/2010/main"/>
              </a:ext>
            </a:extLst>
          </a:blip>
          <a:stretch>
            <a:fillRect/>
          </a:stretch>
        </p:blipFill>
        <p:spPr>
          <a:xfrm>
            <a:off x="4011352" y="2996777"/>
            <a:ext cx="4270438" cy="3202828"/>
          </a:xfrm>
          <a:prstGeom prst="roundRect">
            <a:avLst>
              <a:gd name="adj" fmla="val 3582"/>
            </a:avLst>
          </a:prstGeom>
          <a:ln w="22225">
            <a:solidFill>
              <a:srgbClr val="F3F3F3"/>
            </a:solidFill>
          </a:ln>
          <a:effectLst>
            <a:reflection blurRad="6350" stA="52000" endA="300" endPos="35000" dir="5400000" sy="-100000" algn="bl" rotWithShape="0"/>
          </a:effectLst>
        </p:spPr>
      </p:pic>
      <p:sp>
        <p:nvSpPr>
          <p:cNvPr id="32" name="矩形 31">
            <a:extLst>
              <a:ext uri="{FF2B5EF4-FFF2-40B4-BE49-F238E27FC236}">
                <a16:creationId xmlns:a16="http://schemas.microsoft.com/office/drawing/2014/main" id="{C3FE5474-B97C-4C03-85EA-6EC2E9197CAF}"/>
              </a:ext>
            </a:extLst>
          </p:cNvPr>
          <p:cNvSpPr/>
          <p:nvPr/>
        </p:nvSpPr>
        <p:spPr>
          <a:xfrm>
            <a:off x="445861" y="1109105"/>
            <a:ext cx="11411662" cy="1754326"/>
          </a:xfrm>
          <a:prstGeom prst="rect">
            <a:avLst/>
          </a:prstGeom>
        </p:spPr>
        <p:txBody>
          <a:bodyPr wrap="square">
            <a:spAutoFit/>
          </a:bodyPr>
          <a:lstStyle/>
          <a:p>
            <a:pPr algn="just">
              <a:lnSpc>
                <a:spcPct val="150000"/>
              </a:lnSpc>
            </a:pPr>
            <a:r>
              <a:rPr lang="zh-CN" altLang="en-US"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请在这里输入总结性文字。</a:t>
            </a:r>
          </a:p>
        </p:txBody>
      </p:sp>
    </p:spTree>
    <p:extLst>
      <p:ext uri="{BB962C8B-B14F-4D97-AF65-F5344CB8AC3E}">
        <p14:creationId xmlns:p14="http://schemas.microsoft.com/office/powerpoint/2010/main" val="2220978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25000">
              <a:schemeClr val="bg1">
                <a:lumMod val="0"/>
                <a:lumOff val="100000"/>
              </a:schemeClr>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pic>
        <p:nvPicPr>
          <p:cNvPr id="69" name="纸质纹理" descr="图片包含 雨, 站, 男人, 年轻&#10;&#10;描述已自动生成">
            <a:extLst>
              <a:ext uri="{FF2B5EF4-FFF2-40B4-BE49-F238E27FC236}">
                <a16:creationId xmlns:a16="http://schemas.microsoft.com/office/drawing/2014/main" id="{90A3A27D-04EA-4172-9A82-64575DF584DB}"/>
              </a:ext>
            </a:extLst>
          </p:cNvPr>
          <p:cNvPicPr>
            <a:picLocks noChangeAspect="1"/>
          </p:cNvPicPr>
          <p:nvPr/>
        </p:nvPicPr>
        <p:blipFill>
          <a:blip r:embed="rId2" cstate="screen">
            <a:alphaModFix amt="50000"/>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t="22760" b="20990"/>
          <a:stretch>
            <a:fillRect/>
          </a:stretch>
        </p:blipFill>
        <p:spPr>
          <a:xfrm>
            <a:off x="-2" y="0"/>
            <a:ext cx="12192000" cy="6857997"/>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sp>
        <p:nvSpPr>
          <p:cNvPr id="148" name="任意多边形: 形状 147">
            <a:extLst>
              <a:ext uri="{FF2B5EF4-FFF2-40B4-BE49-F238E27FC236}">
                <a16:creationId xmlns:a16="http://schemas.microsoft.com/office/drawing/2014/main" id="{A23A3785-91B6-4A71-821A-38C46FD62071}"/>
              </a:ext>
            </a:extLst>
          </p:cNvPr>
          <p:cNvSpPr/>
          <p:nvPr/>
        </p:nvSpPr>
        <p:spPr>
          <a:xfrm>
            <a:off x="2717116" y="484735"/>
            <a:ext cx="8963683" cy="5931040"/>
          </a:xfrm>
          <a:custGeom>
            <a:avLst/>
            <a:gdLst>
              <a:gd name="connsiteX0" fmla="*/ 199606 w 8963683"/>
              <a:gd name="connsiteY0" fmla="*/ 237706 h 6137077"/>
              <a:gd name="connsiteX1" fmla="*/ 199606 w 8963683"/>
              <a:gd name="connsiteY1" fmla="*/ 5899371 h 6137077"/>
              <a:gd name="connsiteX2" fmla="*/ 8764077 w 8963683"/>
              <a:gd name="connsiteY2" fmla="*/ 5899371 h 6137077"/>
              <a:gd name="connsiteX3" fmla="*/ 8764077 w 8963683"/>
              <a:gd name="connsiteY3" fmla="*/ 237706 h 6137077"/>
              <a:gd name="connsiteX4" fmla="*/ 88900 w 8963683"/>
              <a:gd name="connsiteY4" fmla="*/ 0 h 6137077"/>
              <a:gd name="connsiteX5" fmla="*/ 8963683 w 8963683"/>
              <a:gd name="connsiteY5" fmla="*/ 0 h 6137077"/>
              <a:gd name="connsiteX6" fmla="*/ 8963683 w 8963683"/>
              <a:gd name="connsiteY6" fmla="*/ 6010077 h 6137077"/>
              <a:gd name="connsiteX7" fmla="*/ 8959004 w 8963683"/>
              <a:gd name="connsiteY7" fmla="*/ 6010077 h 6137077"/>
              <a:gd name="connsiteX8" fmla="*/ 8959004 w 8963683"/>
              <a:gd name="connsiteY8" fmla="*/ 6016761 h 6137077"/>
              <a:gd name="connsiteX9" fmla="*/ 8954325 w 8963683"/>
              <a:gd name="connsiteY9" fmla="*/ 6016761 h 6137077"/>
              <a:gd name="connsiteX10" fmla="*/ 8954325 w 8963683"/>
              <a:gd name="connsiteY10" fmla="*/ 6023445 h 6137077"/>
              <a:gd name="connsiteX11" fmla="*/ 8949646 w 8963683"/>
              <a:gd name="connsiteY11" fmla="*/ 6023445 h 6137077"/>
              <a:gd name="connsiteX12" fmla="*/ 8949646 w 8963683"/>
              <a:gd name="connsiteY12" fmla="*/ 6030130 h 6137077"/>
              <a:gd name="connsiteX13" fmla="*/ 8944967 w 8963683"/>
              <a:gd name="connsiteY13" fmla="*/ 6030130 h 6137077"/>
              <a:gd name="connsiteX14" fmla="*/ 8944967 w 8963683"/>
              <a:gd name="connsiteY14" fmla="*/ 6036814 h 6137077"/>
              <a:gd name="connsiteX15" fmla="*/ 8940288 w 8963683"/>
              <a:gd name="connsiteY15" fmla="*/ 6036814 h 6137077"/>
              <a:gd name="connsiteX16" fmla="*/ 8940288 w 8963683"/>
              <a:gd name="connsiteY16" fmla="*/ 6043498 h 6137077"/>
              <a:gd name="connsiteX17" fmla="*/ 8935609 w 8963683"/>
              <a:gd name="connsiteY17" fmla="*/ 6043498 h 6137077"/>
              <a:gd name="connsiteX18" fmla="*/ 8935609 w 8963683"/>
              <a:gd name="connsiteY18" fmla="*/ 6050182 h 6137077"/>
              <a:gd name="connsiteX19" fmla="*/ 8930930 w 8963683"/>
              <a:gd name="connsiteY19" fmla="*/ 6050182 h 6137077"/>
              <a:gd name="connsiteX20" fmla="*/ 8930930 w 8963683"/>
              <a:gd name="connsiteY20" fmla="*/ 6056866 h 6137077"/>
              <a:gd name="connsiteX21" fmla="*/ 8926251 w 8963683"/>
              <a:gd name="connsiteY21" fmla="*/ 6056866 h 6137077"/>
              <a:gd name="connsiteX22" fmla="*/ 8926251 w 8963683"/>
              <a:gd name="connsiteY22" fmla="*/ 6063551 h 6137077"/>
              <a:gd name="connsiteX23" fmla="*/ 8921572 w 8963683"/>
              <a:gd name="connsiteY23" fmla="*/ 6063551 h 6137077"/>
              <a:gd name="connsiteX24" fmla="*/ 8921572 w 8963683"/>
              <a:gd name="connsiteY24" fmla="*/ 6070235 h 6137077"/>
              <a:gd name="connsiteX25" fmla="*/ 8916894 w 8963683"/>
              <a:gd name="connsiteY25" fmla="*/ 6070235 h 6137077"/>
              <a:gd name="connsiteX26" fmla="*/ 8916894 w 8963683"/>
              <a:gd name="connsiteY26" fmla="*/ 6076919 h 6137077"/>
              <a:gd name="connsiteX27" fmla="*/ 8912215 w 8963683"/>
              <a:gd name="connsiteY27" fmla="*/ 6076919 h 6137077"/>
              <a:gd name="connsiteX28" fmla="*/ 8912215 w 8963683"/>
              <a:gd name="connsiteY28" fmla="*/ 6083603 h 6137077"/>
              <a:gd name="connsiteX29" fmla="*/ 8907536 w 8963683"/>
              <a:gd name="connsiteY29" fmla="*/ 6083603 h 6137077"/>
              <a:gd name="connsiteX30" fmla="*/ 8907536 w 8963683"/>
              <a:gd name="connsiteY30" fmla="*/ 6090288 h 6137077"/>
              <a:gd name="connsiteX31" fmla="*/ 8902857 w 8963683"/>
              <a:gd name="connsiteY31" fmla="*/ 6090288 h 6137077"/>
              <a:gd name="connsiteX32" fmla="*/ 8902857 w 8963683"/>
              <a:gd name="connsiteY32" fmla="*/ 6096972 h 6137077"/>
              <a:gd name="connsiteX33" fmla="*/ 8898178 w 8963683"/>
              <a:gd name="connsiteY33" fmla="*/ 6096972 h 6137077"/>
              <a:gd name="connsiteX34" fmla="*/ 8898178 w 8963683"/>
              <a:gd name="connsiteY34" fmla="*/ 6103656 h 6137077"/>
              <a:gd name="connsiteX35" fmla="*/ 8893499 w 8963683"/>
              <a:gd name="connsiteY35" fmla="*/ 6103656 h 6137077"/>
              <a:gd name="connsiteX36" fmla="*/ 8893499 w 8963683"/>
              <a:gd name="connsiteY36" fmla="*/ 6110340 h 6137077"/>
              <a:gd name="connsiteX37" fmla="*/ 8888820 w 8963683"/>
              <a:gd name="connsiteY37" fmla="*/ 6110340 h 6137077"/>
              <a:gd name="connsiteX38" fmla="*/ 8888820 w 8963683"/>
              <a:gd name="connsiteY38" fmla="*/ 6117024 h 6137077"/>
              <a:gd name="connsiteX39" fmla="*/ 8884141 w 8963683"/>
              <a:gd name="connsiteY39" fmla="*/ 6117024 h 6137077"/>
              <a:gd name="connsiteX40" fmla="*/ 8884141 w 8963683"/>
              <a:gd name="connsiteY40" fmla="*/ 6123709 h 6137077"/>
              <a:gd name="connsiteX41" fmla="*/ 8879462 w 8963683"/>
              <a:gd name="connsiteY41" fmla="*/ 6123709 h 6137077"/>
              <a:gd name="connsiteX42" fmla="*/ 8879462 w 8963683"/>
              <a:gd name="connsiteY42" fmla="*/ 6130393 h 6137077"/>
              <a:gd name="connsiteX43" fmla="*/ 8874783 w 8963683"/>
              <a:gd name="connsiteY43" fmla="*/ 6130393 h 6137077"/>
              <a:gd name="connsiteX44" fmla="*/ 8874783 w 8963683"/>
              <a:gd name="connsiteY44" fmla="*/ 6137077 h 6137077"/>
              <a:gd name="connsiteX45" fmla="*/ 0 w 8963683"/>
              <a:gd name="connsiteY45" fmla="*/ 6137077 h 6137077"/>
              <a:gd name="connsiteX46" fmla="*/ 0 w 8963683"/>
              <a:gd name="connsiteY46" fmla="*/ 127000 h 6137077"/>
              <a:gd name="connsiteX47" fmla="*/ 4678 w 8963683"/>
              <a:gd name="connsiteY47" fmla="*/ 127000 h 6137077"/>
              <a:gd name="connsiteX48" fmla="*/ 4678 w 8963683"/>
              <a:gd name="connsiteY48" fmla="*/ 120314 h 6137077"/>
              <a:gd name="connsiteX49" fmla="*/ 9358 w 8963683"/>
              <a:gd name="connsiteY49" fmla="*/ 120314 h 6137077"/>
              <a:gd name="connsiteX50" fmla="*/ 9358 w 8963683"/>
              <a:gd name="connsiteY50" fmla="*/ 113630 h 6137077"/>
              <a:gd name="connsiteX51" fmla="*/ 14036 w 8963683"/>
              <a:gd name="connsiteY51" fmla="*/ 113630 h 6137077"/>
              <a:gd name="connsiteX52" fmla="*/ 14036 w 8963683"/>
              <a:gd name="connsiteY52" fmla="*/ 106945 h 6137077"/>
              <a:gd name="connsiteX53" fmla="*/ 18716 w 8963683"/>
              <a:gd name="connsiteY53" fmla="*/ 106945 h 6137077"/>
              <a:gd name="connsiteX54" fmla="*/ 18716 w 8963683"/>
              <a:gd name="connsiteY54" fmla="*/ 100261 h 6137077"/>
              <a:gd name="connsiteX55" fmla="*/ 23394 w 8963683"/>
              <a:gd name="connsiteY55" fmla="*/ 100261 h 6137077"/>
              <a:gd name="connsiteX56" fmla="*/ 23394 w 8963683"/>
              <a:gd name="connsiteY56" fmla="*/ 93577 h 6137077"/>
              <a:gd name="connsiteX57" fmla="*/ 28074 w 8963683"/>
              <a:gd name="connsiteY57" fmla="*/ 93577 h 6137077"/>
              <a:gd name="connsiteX58" fmla="*/ 28074 w 8963683"/>
              <a:gd name="connsiteY58" fmla="*/ 86893 h 6137077"/>
              <a:gd name="connsiteX59" fmla="*/ 32752 w 8963683"/>
              <a:gd name="connsiteY59" fmla="*/ 86893 h 6137077"/>
              <a:gd name="connsiteX60" fmla="*/ 32752 w 8963683"/>
              <a:gd name="connsiteY60" fmla="*/ 80210 h 6137077"/>
              <a:gd name="connsiteX61" fmla="*/ 37432 w 8963683"/>
              <a:gd name="connsiteY61" fmla="*/ 80210 h 6137077"/>
              <a:gd name="connsiteX62" fmla="*/ 37432 w 8963683"/>
              <a:gd name="connsiteY62" fmla="*/ 73525 h 6137077"/>
              <a:gd name="connsiteX63" fmla="*/ 42110 w 8963683"/>
              <a:gd name="connsiteY63" fmla="*/ 73525 h 6137077"/>
              <a:gd name="connsiteX64" fmla="*/ 42110 w 8963683"/>
              <a:gd name="connsiteY64" fmla="*/ 66841 h 6137077"/>
              <a:gd name="connsiteX65" fmla="*/ 46788 w 8963683"/>
              <a:gd name="connsiteY65" fmla="*/ 66841 h 6137077"/>
              <a:gd name="connsiteX66" fmla="*/ 46788 w 8963683"/>
              <a:gd name="connsiteY66" fmla="*/ 60157 h 6137077"/>
              <a:gd name="connsiteX67" fmla="*/ 51468 w 8963683"/>
              <a:gd name="connsiteY67" fmla="*/ 60157 h 6137077"/>
              <a:gd name="connsiteX68" fmla="*/ 51468 w 8963683"/>
              <a:gd name="connsiteY68" fmla="*/ 53473 h 6137077"/>
              <a:gd name="connsiteX69" fmla="*/ 56146 w 8963683"/>
              <a:gd name="connsiteY69" fmla="*/ 53473 h 6137077"/>
              <a:gd name="connsiteX70" fmla="*/ 56146 w 8963683"/>
              <a:gd name="connsiteY70" fmla="*/ 46788 h 6137077"/>
              <a:gd name="connsiteX71" fmla="*/ 60826 w 8963683"/>
              <a:gd name="connsiteY71" fmla="*/ 46788 h 6137077"/>
              <a:gd name="connsiteX72" fmla="*/ 60826 w 8963683"/>
              <a:gd name="connsiteY72" fmla="*/ 40104 h 6137077"/>
              <a:gd name="connsiteX73" fmla="*/ 65504 w 8963683"/>
              <a:gd name="connsiteY73" fmla="*/ 40104 h 6137077"/>
              <a:gd name="connsiteX74" fmla="*/ 65504 w 8963683"/>
              <a:gd name="connsiteY74" fmla="*/ 33420 h 6137077"/>
              <a:gd name="connsiteX75" fmla="*/ 70184 w 8963683"/>
              <a:gd name="connsiteY75" fmla="*/ 33420 h 6137077"/>
              <a:gd name="connsiteX76" fmla="*/ 70184 w 8963683"/>
              <a:gd name="connsiteY76" fmla="*/ 26736 h 6137077"/>
              <a:gd name="connsiteX77" fmla="*/ 74862 w 8963683"/>
              <a:gd name="connsiteY77" fmla="*/ 26736 h 6137077"/>
              <a:gd name="connsiteX78" fmla="*/ 74862 w 8963683"/>
              <a:gd name="connsiteY78" fmla="*/ 20052 h 6137077"/>
              <a:gd name="connsiteX79" fmla="*/ 79542 w 8963683"/>
              <a:gd name="connsiteY79" fmla="*/ 20052 h 6137077"/>
              <a:gd name="connsiteX80" fmla="*/ 79542 w 8963683"/>
              <a:gd name="connsiteY80" fmla="*/ 13367 h 6137077"/>
              <a:gd name="connsiteX81" fmla="*/ 84220 w 8963683"/>
              <a:gd name="connsiteY81" fmla="*/ 13367 h 6137077"/>
              <a:gd name="connsiteX82" fmla="*/ 84220 w 8963683"/>
              <a:gd name="connsiteY82" fmla="*/ 6684 h 6137077"/>
              <a:gd name="connsiteX83" fmla="*/ 88900 w 8963683"/>
              <a:gd name="connsiteY83" fmla="*/ 6684 h 613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963683" h="6137077">
                <a:moveTo>
                  <a:pt x="199606" y="237706"/>
                </a:moveTo>
                <a:lnTo>
                  <a:pt x="199606" y="5899371"/>
                </a:lnTo>
                <a:lnTo>
                  <a:pt x="8764077" y="5899371"/>
                </a:lnTo>
                <a:lnTo>
                  <a:pt x="8764077" y="237706"/>
                </a:lnTo>
                <a:close/>
                <a:moveTo>
                  <a:pt x="88900" y="0"/>
                </a:moveTo>
                <a:lnTo>
                  <a:pt x="8963683" y="0"/>
                </a:lnTo>
                <a:lnTo>
                  <a:pt x="8963683" y="6010077"/>
                </a:lnTo>
                <a:lnTo>
                  <a:pt x="8959004" y="6010077"/>
                </a:lnTo>
                <a:lnTo>
                  <a:pt x="8959004" y="6016761"/>
                </a:lnTo>
                <a:lnTo>
                  <a:pt x="8954325" y="6016761"/>
                </a:lnTo>
                <a:lnTo>
                  <a:pt x="8954325" y="6023445"/>
                </a:lnTo>
                <a:lnTo>
                  <a:pt x="8949646" y="6023445"/>
                </a:lnTo>
                <a:lnTo>
                  <a:pt x="8949646" y="6030130"/>
                </a:lnTo>
                <a:lnTo>
                  <a:pt x="8944967" y="6030130"/>
                </a:lnTo>
                <a:lnTo>
                  <a:pt x="8944967" y="6036814"/>
                </a:lnTo>
                <a:lnTo>
                  <a:pt x="8940288" y="6036814"/>
                </a:lnTo>
                <a:lnTo>
                  <a:pt x="8940288" y="6043498"/>
                </a:lnTo>
                <a:lnTo>
                  <a:pt x="8935609" y="6043498"/>
                </a:lnTo>
                <a:lnTo>
                  <a:pt x="8935609" y="6050182"/>
                </a:lnTo>
                <a:lnTo>
                  <a:pt x="8930930" y="6050182"/>
                </a:lnTo>
                <a:lnTo>
                  <a:pt x="8930930" y="6056866"/>
                </a:lnTo>
                <a:lnTo>
                  <a:pt x="8926251" y="6056866"/>
                </a:lnTo>
                <a:lnTo>
                  <a:pt x="8926251" y="6063551"/>
                </a:lnTo>
                <a:lnTo>
                  <a:pt x="8921572" y="6063551"/>
                </a:lnTo>
                <a:lnTo>
                  <a:pt x="8921572" y="6070235"/>
                </a:lnTo>
                <a:lnTo>
                  <a:pt x="8916894" y="6070235"/>
                </a:lnTo>
                <a:lnTo>
                  <a:pt x="8916894" y="6076919"/>
                </a:lnTo>
                <a:lnTo>
                  <a:pt x="8912215" y="6076919"/>
                </a:lnTo>
                <a:lnTo>
                  <a:pt x="8912215" y="6083603"/>
                </a:lnTo>
                <a:lnTo>
                  <a:pt x="8907536" y="6083603"/>
                </a:lnTo>
                <a:lnTo>
                  <a:pt x="8907536" y="6090288"/>
                </a:lnTo>
                <a:lnTo>
                  <a:pt x="8902857" y="6090288"/>
                </a:lnTo>
                <a:lnTo>
                  <a:pt x="8902857" y="6096972"/>
                </a:lnTo>
                <a:lnTo>
                  <a:pt x="8898178" y="6096972"/>
                </a:lnTo>
                <a:lnTo>
                  <a:pt x="8898178" y="6103656"/>
                </a:lnTo>
                <a:lnTo>
                  <a:pt x="8893499" y="6103656"/>
                </a:lnTo>
                <a:lnTo>
                  <a:pt x="8893499" y="6110340"/>
                </a:lnTo>
                <a:lnTo>
                  <a:pt x="8888820" y="6110340"/>
                </a:lnTo>
                <a:lnTo>
                  <a:pt x="8888820" y="6117024"/>
                </a:lnTo>
                <a:lnTo>
                  <a:pt x="8884141" y="6117024"/>
                </a:lnTo>
                <a:lnTo>
                  <a:pt x="8884141" y="6123709"/>
                </a:lnTo>
                <a:lnTo>
                  <a:pt x="8879462" y="6123709"/>
                </a:lnTo>
                <a:lnTo>
                  <a:pt x="8879462" y="6130393"/>
                </a:lnTo>
                <a:lnTo>
                  <a:pt x="8874783" y="6130393"/>
                </a:lnTo>
                <a:lnTo>
                  <a:pt x="8874783" y="6137077"/>
                </a:lnTo>
                <a:lnTo>
                  <a:pt x="0" y="6137077"/>
                </a:lnTo>
                <a:lnTo>
                  <a:pt x="0" y="127000"/>
                </a:lnTo>
                <a:lnTo>
                  <a:pt x="4678" y="127000"/>
                </a:lnTo>
                <a:lnTo>
                  <a:pt x="4678" y="120314"/>
                </a:lnTo>
                <a:lnTo>
                  <a:pt x="9358" y="120314"/>
                </a:lnTo>
                <a:lnTo>
                  <a:pt x="9358" y="113630"/>
                </a:lnTo>
                <a:lnTo>
                  <a:pt x="14036" y="113630"/>
                </a:lnTo>
                <a:lnTo>
                  <a:pt x="14036" y="106945"/>
                </a:lnTo>
                <a:lnTo>
                  <a:pt x="18716" y="106945"/>
                </a:lnTo>
                <a:lnTo>
                  <a:pt x="18716" y="100261"/>
                </a:lnTo>
                <a:lnTo>
                  <a:pt x="23394" y="100261"/>
                </a:lnTo>
                <a:lnTo>
                  <a:pt x="23394" y="93577"/>
                </a:lnTo>
                <a:lnTo>
                  <a:pt x="28074" y="93577"/>
                </a:lnTo>
                <a:lnTo>
                  <a:pt x="28074" y="86893"/>
                </a:lnTo>
                <a:lnTo>
                  <a:pt x="32752" y="86893"/>
                </a:lnTo>
                <a:lnTo>
                  <a:pt x="32752" y="80210"/>
                </a:lnTo>
                <a:lnTo>
                  <a:pt x="37432" y="80210"/>
                </a:lnTo>
                <a:lnTo>
                  <a:pt x="37432" y="73525"/>
                </a:lnTo>
                <a:lnTo>
                  <a:pt x="42110" y="73525"/>
                </a:lnTo>
                <a:lnTo>
                  <a:pt x="42110" y="66841"/>
                </a:lnTo>
                <a:lnTo>
                  <a:pt x="46788" y="66841"/>
                </a:lnTo>
                <a:lnTo>
                  <a:pt x="46788" y="60157"/>
                </a:lnTo>
                <a:lnTo>
                  <a:pt x="51468" y="60157"/>
                </a:lnTo>
                <a:lnTo>
                  <a:pt x="51468" y="53473"/>
                </a:lnTo>
                <a:lnTo>
                  <a:pt x="56146" y="53473"/>
                </a:lnTo>
                <a:lnTo>
                  <a:pt x="56146" y="46788"/>
                </a:lnTo>
                <a:lnTo>
                  <a:pt x="60826" y="46788"/>
                </a:lnTo>
                <a:lnTo>
                  <a:pt x="60826" y="40104"/>
                </a:lnTo>
                <a:lnTo>
                  <a:pt x="65504" y="40104"/>
                </a:lnTo>
                <a:lnTo>
                  <a:pt x="65504" y="33420"/>
                </a:lnTo>
                <a:lnTo>
                  <a:pt x="70184" y="33420"/>
                </a:lnTo>
                <a:lnTo>
                  <a:pt x="70184" y="26736"/>
                </a:lnTo>
                <a:lnTo>
                  <a:pt x="74862" y="26736"/>
                </a:lnTo>
                <a:lnTo>
                  <a:pt x="74862" y="20052"/>
                </a:lnTo>
                <a:lnTo>
                  <a:pt x="79542" y="20052"/>
                </a:lnTo>
                <a:lnTo>
                  <a:pt x="79542" y="13367"/>
                </a:lnTo>
                <a:lnTo>
                  <a:pt x="84220" y="13367"/>
                </a:lnTo>
                <a:lnTo>
                  <a:pt x="84220" y="6684"/>
                </a:lnTo>
                <a:lnTo>
                  <a:pt x="88900" y="6684"/>
                </a:lnTo>
                <a:close/>
              </a:path>
            </a:pathLst>
          </a:custGeom>
          <a:gradFill>
            <a:gsLst>
              <a:gs pos="0">
                <a:srgbClr val="8F8E8A">
                  <a:alpha val="50000"/>
                </a:srgbClr>
              </a:gs>
              <a:gs pos="100000">
                <a:srgbClr val="8F8E8A">
                  <a:alpha val="50000"/>
                </a:srgbClr>
              </a:gs>
            </a:gsLst>
            <a:lin ang="81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1" name="图文框 30">
            <a:extLst>
              <a:ext uri="{FF2B5EF4-FFF2-40B4-BE49-F238E27FC236}">
                <a16:creationId xmlns:a16="http://schemas.microsoft.com/office/drawing/2014/main" id="{299E4356-2E12-4EB5-9ACE-ADC454121311}"/>
              </a:ext>
            </a:extLst>
          </p:cNvPr>
          <p:cNvSpPr/>
          <p:nvPr/>
        </p:nvSpPr>
        <p:spPr>
          <a:xfrm>
            <a:off x="2806015" y="482601"/>
            <a:ext cx="8874784" cy="5808306"/>
          </a:xfrm>
          <a:prstGeom prst="frame">
            <a:avLst>
              <a:gd name="adj1" fmla="val 1186"/>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 name="文本框 1">
            <a:extLst>
              <a:ext uri="{FF2B5EF4-FFF2-40B4-BE49-F238E27FC236}">
                <a16:creationId xmlns:a16="http://schemas.microsoft.com/office/drawing/2014/main" id="{1C3BEE9A-8D0F-450F-AB18-B331EF47877D}"/>
              </a:ext>
            </a:extLst>
          </p:cNvPr>
          <p:cNvSpPr txBox="1"/>
          <p:nvPr/>
        </p:nvSpPr>
        <p:spPr>
          <a:xfrm>
            <a:off x="803275" y="3267468"/>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文</a:t>
            </a:r>
          </a:p>
        </p:txBody>
      </p:sp>
      <p:sp>
        <p:nvSpPr>
          <p:cNvPr id="3" name="文本框 2">
            <a:extLst>
              <a:ext uri="{FF2B5EF4-FFF2-40B4-BE49-F238E27FC236}">
                <a16:creationId xmlns:a16="http://schemas.microsoft.com/office/drawing/2014/main" id="{8D3504AD-1E1A-4B51-BC2C-B356A356C44D}"/>
              </a:ext>
            </a:extLst>
          </p:cNvPr>
          <p:cNvSpPr txBox="1"/>
          <p:nvPr/>
        </p:nvSpPr>
        <p:spPr>
          <a:xfrm>
            <a:off x="1343978" y="3895166"/>
            <a:ext cx="696756" cy="890826"/>
          </a:xfrm>
          <a:prstGeom prst="rect">
            <a:avLst/>
          </a:prstGeom>
          <a:noFill/>
        </p:spPr>
        <p:txBody>
          <a:bodyPr wrap="none" numCol="1" rtlCol="0">
            <a:prstTxWarp prst="textSlantUp">
              <a:avLst>
                <a:gd name="adj" fmla="val 24013"/>
              </a:avLst>
            </a:prstTxWarp>
            <a:spAutoFit/>
          </a:bodyPr>
          <a:lstStyle>
            <a:defPPr>
              <a:defRPr lang="zh-CN"/>
            </a:defPPr>
            <a:lvl1pPr>
              <a:defRPr sz="8000">
                <a:gradFill>
                  <a:gsLst>
                    <a:gs pos="0">
                      <a:srgbClr val="484645"/>
                    </a:gs>
                    <a:gs pos="100000">
                      <a:schemeClr val="bg1">
                        <a:lumMod val="50000"/>
                      </a:schemeClr>
                    </a:gs>
                  </a:gsLst>
                  <a:lin ang="54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484645"/>
                    </a:gs>
                    <a:gs pos="67000">
                      <a:srgbClr val="8F8E8A"/>
                    </a:gs>
                  </a:gsLst>
                  <a:lin ang="18900000" scaled="0"/>
                </a:gradFill>
              </a:rPr>
              <a:t>献</a:t>
            </a:r>
          </a:p>
        </p:txBody>
      </p:sp>
      <p:sp>
        <p:nvSpPr>
          <p:cNvPr id="28" name="矩形: 圆角 27">
            <a:extLst>
              <a:ext uri="{FF2B5EF4-FFF2-40B4-BE49-F238E27FC236}">
                <a16:creationId xmlns:a16="http://schemas.microsoft.com/office/drawing/2014/main" id="{931798D7-83A2-4081-8EA0-9FC7C7931633}"/>
              </a:ext>
            </a:extLst>
          </p:cNvPr>
          <p:cNvSpPr/>
          <p:nvPr/>
        </p:nvSpPr>
        <p:spPr>
          <a:xfrm flipH="1">
            <a:off x="1816001" y="1593714"/>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2" name="矩形: 圆角 91">
            <a:extLst>
              <a:ext uri="{FF2B5EF4-FFF2-40B4-BE49-F238E27FC236}">
                <a16:creationId xmlns:a16="http://schemas.microsoft.com/office/drawing/2014/main" id="{DEF5A8E9-EC1E-4F73-9536-5B4A31284C88}"/>
              </a:ext>
            </a:extLst>
          </p:cNvPr>
          <p:cNvSpPr/>
          <p:nvPr/>
        </p:nvSpPr>
        <p:spPr>
          <a:xfrm flipH="1">
            <a:off x="1990378" y="1992709"/>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4" name="矩形: 圆角 93">
            <a:extLst>
              <a:ext uri="{FF2B5EF4-FFF2-40B4-BE49-F238E27FC236}">
                <a16:creationId xmlns:a16="http://schemas.microsoft.com/office/drawing/2014/main" id="{3FA6048D-714E-4800-B344-7E455ACFF0A4}"/>
              </a:ext>
            </a:extLst>
          </p:cNvPr>
          <p:cNvSpPr/>
          <p:nvPr/>
        </p:nvSpPr>
        <p:spPr>
          <a:xfrm rot="10800000" flipH="1">
            <a:off x="786071" y="3506844"/>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5" name="矩形: 圆角 94">
            <a:extLst>
              <a:ext uri="{FF2B5EF4-FFF2-40B4-BE49-F238E27FC236}">
                <a16:creationId xmlns:a16="http://schemas.microsoft.com/office/drawing/2014/main" id="{140BAC01-475A-49B5-B9C6-1349B6EE4C4A}"/>
              </a:ext>
            </a:extLst>
          </p:cNvPr>
          <p:cNvSpPr/>
          <p:nvPr/>
        </p:nvSpPr>
        <p:spPr>
          <a:xfrm rot="10800000" flipH="1">
            <a:off x="960448" y="3905839"/>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106" name="组合 105">
            <a:extLst>
              <a:ext uri="{FF2B5EF4-FFF2-40B4-BE49-F238E27FC236}">
                <a16:creationId xmlns:a16="http://schemas.microsoft.com/office/drawing/2014/main" id="{555F9942-F989-4E99-A75F-8F57EC2B2AC3}"/>
              </a:ext>
            </a:extLst>
          </p:cNvPr>
          <p:cNvGrpSpPr/>
          <p:nvPr/>
        </p:nvGrpSpPr>
        <p:grpSpPr>
          <a:xfrm>
            <a:off x="1461806" y="239353"/>
            <a:ext cx="662618" cy="431355"/>
            <a:chOff x="-5406851" y="-2551397"/>
            <a:chExt cx="6214265" cy="4045397"/>
          </a:xfrm>
        </p:grpSpPr>
        <p:sp>
          <p:nvSpPr>
            <p:cNvPr id="107" name="矩形 106">
              <a:extLst>
                <a:ext uri="{FF2B5EF4-FFF2-40B4-BE49-F238E27FC236}">
                  <a16:creationId xmlns:a16="http://schemas.microsoft.com/office/drawing/2014/main" id="{1E03CE42-D7BA-48B4-8DA2-D43A2746D28D}"/>
                </a:ext>
              </a:extLst>
            </p:cNvPr>
            <p:cNvSpPr/>
            <p:nvPr/>
          </p:nvSpPr>
          <p:spPr>
            <a:xfrm rot="18900000">
              <a:off x="-5406851" y="-674433"/>
              <a:ext cx="621426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8" name="秦">
              <a:extLst>
                <a:ext uri="{FF2B5EF4-FFF2-40B4-BE49-F238E27FC236}">
                  <a16:creationId xmlns:a16="http://schemas.microsoft.com/office/drawing/2014/main" id="{72FF5B18-76EA-46D7-8723-CB42E9A4339B}"/>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09" name="组合 108">
            <a:extLst>
              <a:ext uri="{FF2B5EF4-FFF2-40B4-BE49-F238E27FC236}">
                <a16:creationId xmlns:a16="http://schemas.microsoft.com/office/drawing/2014/main" id="{2AC87915-A51A-4AE1-ABB9-18B81AFB49CE}"/>
              </a:ext>
            </a:extLst>
          </p:cNvPr>
          <p:cNvGrpSpPr/>
          <p:nvPr/>
        </p:nvGrpSpPr>
        <p:grpSpPr>
          <a:xfrm>
            <a:off x="1073077" y="1230393"/>
            <a:ext cx="365357" cy="314709"/>
            <a:chOff x="-2765823" y="-2551397"/>
            <a:chExt cx="3426447" cy="2951450"/>
          </a:xfrm>
        </p:grpSpPr>
        <p:sp>
          <p:nvSpPr>
            <p:cNvPr id="110" name="矩形 109">
              <a:extLst>
                <a:ext uri="{FF2B5EF4-FFF2-40B4-BE49-F238E27FC236}">
                  <a16:creationId xmlns:a16="http://schemas.microsoft.com/office/drawing/2014/main" id="{B4CBD706-FDE9-4CA7-925D-CFEA1E78902D}"/>
                </a:ext>
              </a:extLst>
            </p:cNvPr>
            <p:cNvSpPr/>
            <p:nvPr/>
          </p:nvSpPr>
          <p:spPr>
            <a:xfrm rot="18900000">
              <a:off x="-2765823" y="-1768380"/>
              <a:ext cx="3120103"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11" name="秦">
              <a:extLst>
                <a:ext uri="{FF2B5EF4-FFF2-40B4-BE49-F238E27FC236}">
                  <a16:creationId xmlns:a16="http://schemas.microsoft.com/office/drawing/2014/main" id="{1E3B8E12-CED8-491A-BFC8-C1069341112F}"/>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12" name="组合 111">
            <a:extLst>
              <a:ext uri="{FF2B5EF4-FFF2-40B4-BE49-F238E27FC236}">
                <a16:creationId xmlns:a16="http://schemas.microsoft.com/office/drawing/2014/main" id="{A7FD66EC-BE5A-4DF8-A9C8-8705E03DCCEA}"/>
              </a:ext>
            </a:extLst>
          </p:cNvPr>
          <p:cNvGrpSpPr/>
          <p:nvPr/>
        </p:nvGrpSpPr>
        <p:grpSpPr>
          <a:xfrm>
            <a:off x="239838" y="735007"/>
            <a:ext cx="636898" cy="422262"/>
            <a:chOff x="-5200969" y="-2551397"/>
            <a:chExt cx="5973054" cy="3960119"/>
          </a:xfrm>
        </p:grpSpPr>
        <p:sp>
          <p:nvSpPr>
            <p:cNvPr id="113" name="矩形 112">
              <a:extLst>
                <a:ext uri="{FF2B5EF4-FFF2-40B4-BE49-F238E27FC236}">
                  <a16:creationId xmlns:a16="http://schemas.microsoft.com/office/drawing/2014/main" id="{E2798277-E847-48B3-BE55-35F0FC597195}"/>
                </a:ext>
              </a:extLst>
            </p:cNvPr>
            <p:cNvSpPr/>
            <p:nvPr/>
          </p:nvSpPr>
          <p:spPr>
            <a:xfrm rot="18900000">
              <a:off x="-5200969" y="-759711"/>
              <a:ext cx="5973054"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14" name="秦">
              <a:extLst>
                <a:ext uri="{FF2B5EF4-FFF2-40B4-BE49-F238E27FC236}">
                  <a16:creationId xmlns:a16="http://schemas.microsoft.com/office/drawing/2014/main" id="{4E5ED88B-D146-4592-AB0B-341F8EF1520E}"/>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15" name="组合 114">
            <a:extLst>
              <a:ext uri="{FF2B5EF4-FFF2-40B4-BE49-F238E27FC236}">
                <a16:creationId xmlns:a16="http://schemas.microsoft.com/office/drawing/2014/main" id="{06F083A9-91F2-43A6-BC28-FC8A1AE6BEDE}"/>
              </a:ext>
            </a:extLst>
          </p:cNvPr>
          <p:cNvGrpSpPr/>
          <p:nvPr/>
        </p:nvGrpSpPr>
        <p:grpSpPr>
          <a:xfrm>
            <a:off x="1246182" y="4778375"/>
            <a:ext cx="662618" cy="431355"/>
            <a:chOff x="-5406851" y="-2551397"/>
            <a:chExt cx="6214265" cy="4045397"/>
          </a:xfrm>
        </p:grpSpPr>
        <p:sp>
          <p:nvSpPr>
            <p:cNvPr id="116" name="矩形 115">
              <a:extLst>
                <a:ext uri="{FF2B5EF4-FFF2-40B4-BE49-F238E27FC236}">
                  <a16:creationId xmlns:a16="http://schemas.microsoft.com/office/drawing/2014/main" id="{2C489ECB-4A11-4FAE-BA6A-EAE453569F9B}"/>
                </a:ext>
              </a:extLst>
            </p:cNvPr>
            <p:cNvSpPr/>
            <p:nvPr/>
          </p:nvSpPr>
          <p:spPr>
            <a:xfrm rot="18900000">
              <a:off x="-5406851" y="-674433"/>
              <a:ext cx="621426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17" name="秦">
              <a:extLst>
                <a:ext uri="{FF2B5EF4-FFF2-40B4-BE49-F238E27FC236}">
                  <a16:creationId xmlns:a16="http://schemas.microsoft.com/office/drawing/2014/main" id="{373B0F9F-A8AA-4463-9BBF-4AB08D7FAE3F}"/>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18" name="组合 117">
            <a:extLst>
              <a:ext uri="{FF2B5EF4-FFF2-40B4-BE49-F238E27FC236}">
                <a16:creationId xmlns:a16="http://schemas.microsoft.com/office/drawing/2014/main" id="{766A8097-E1D3-4EAA-81DF-C380583E3F5B}"/>
              </a:ext>
            </a:extLst>
          </p:cNvPr>
          <p:cNvGrpSpPr/>
          <p:nvPr/>
        </p:nvGrpSpPr>
        <p:grpSpPr>
          <a:xfrm>
            <a:off x="696361" y="6114254"/>
            <a:ext cx="365357" cy="314709"/>
            <a:chOff x="-2765823" y="-2551397"/>
            <a:chExt cx="3426447" cy="2951450"/>
          </a:xfrm>
        </p:grpSpPr>
        <p:sp>
          <p:nvSpPr>
            <p:cNvPr id="119" name="矩形 118">
              <a:extLst>
                <a:ext uri="{FF2B5EF4-FFF2-40B4-BE49-F238E27FC236}">
                  <a16:creationId xmlns:a16="http://schemas.microsoft.com/office/drawing/2014/main" id="{046F3D3F-5163-4E58-B9F0-FC7296BFBFE1}"/>
                </a:ext>
              </a:extLst>
            </p:cNvPr>
            <p:cNvSpPr/>
            <p:nvPr/>
          </p:nvSpPr>
          <p:spPr>
            <a:xfrm rot="18900000">
              <a:off x="-2765823" y="-1768380"/>
              <a:ext cx="3120103"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0" name="秦">
              <a:extLst>
                <a:ext uri="{FF2B5EF4-FFF2-40B4-BE49-F238E27FC236}">
                  <a16:creationId xmlns:a16="http://schemas.microsoft.com/office/drawing/2014/main" id="{0C7CA93F-857D-41A5-9F66-FFAE8D49CC1B}"/>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21" name="组合 120">
            <a:extLst>
              <a:ext uri="{FF2B5EF4-FFF2-40B4-BE49-F238E27FC236}">
                <a16:creationId xmlns:a16="http://schemas.microsoft.com/office/drawing/2014/main" id="{1C837FB9-AE66-461D-8211-35C6F40F5686}"/>
              </a:ext>
            </a:extLst>
          </p:cNvPr>
          <p:cNvGrpSpPr/>
          <p:nvPr/>
        </p:nvGrpSpPr>
        <p:grpSpPr>
          <a:xfrm>
            <a:off x="1856794" y="5373682"/>
            <a:ext cx="431687" cy="342184"/>
            <a:chOff x="-3387890" y="-2551397"/>
            <a:chExt cx="4048514" cy="3209120"/>
          </a:xfrm>
        </p:grpSpPr>
        <p:sp>
          <p:nvSpPr>
            <p:cNvPr id="122" name="矩形 121">
              <a:extLst>
                <a:ext uri="{FF2B5EF4-FFF2-40B4-BE49-F238E27FC236}">
                  <a16:creationId xmlns:a16="http://schemas.microsoft.com/office/drawing/2014/main" id="{B370C28A-93E0-4EF9-A4DA-15C3FA6C3D0F}"/>
                </a:ext>
              </a:extLst>
            </p:cNvPr>
            <p:cNvSpPr/>
            <p:nvPr/>
          </p:nvSpPr>
          <p:spPr>
            <a:xfrm rot="18900000">
              <a:off x="-3387890" y="-1510710"/>
              <a:ext cx="384889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3" name="秦">
              <a:extLst>
                <a:ext uri="{FF2B5EF4-FFF2-40B4-BE49-F238E27FC236}">
                  <a16:creationId xmlns:a16="http://schemas.microsoft.com/office/drawing/2014/main" id="{BE669BAB-EA59-4E95-A642-ACD29407977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24" name="组合 123">
            <a:extLst>
              <a:ext uri="{FF2B5EF4-FFF2-40B4-BE49-F238E27FC236}">
                <a16:creationId xmlns:a16="http://schemas.microsoft.com/office/drawing/2014/main" id="{3C82591D-654A-4500-9C32-494803E47F01}"/>
              </a:ext>
            </a:extLst>
          </p:cNvPr>
          <p:cNvGrpSpPr/>
          <p:nvPr/>
        </p:nvGrpSpPr>
        <p:grpSpPr>
          <a:xfrm>
            <a:off x="1313821" y="881164"/>
            <a:ext cx="294114" cy="285200"/>
            <a:chOff x="-2097681" y="-2551397"/>
            <a:chExt cx="2758305" cy="2674704"/>
          </a:xfrm>
        </p:grpSpPr>
        <p:sp>
          <p:nvSpPr>
            <p:cNvPr id="125" name="矩形 124">
              <a:extLst>
                <a:ext uri="{FF2B5EF4-FFF2-40B4-BE49-F238E27FC236}">
                  <a16:creationId xmlns:a16="http://schemas.microsoft.com/office/drawing/2014/main" id="{88752A66-45CF-4326-BC98-45C1FD916419}"/>
                </a:ext>
              </a:extLst>
            </p:cNvPr>
            <p:cNvSpPr/>
            <p:nvPr/>
          </p:nvSpPr>
          <p:spPr>
            <a:xfrm rot="18900000">
              <a:off x="-2097681" y="-2045126"/>
              <a:ext cx="2337330"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6" name="秦">
              <a:extLst>
                <a:ext uri="{FF2B5EF4-FFF2-40B4-BE49-F238E27FC236}">
                  <a16:creationId xmlns:a16="http://schemas.microsoft.com/office/drawing/2014/main" id="{0CBBD35F-843C-4C8D-BE06-7BED8FD4CCDC}"/>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
        <p:nvSpPr>
          <p:cNvPr id="50" name="文本框 49">
            <a:extLst>
              <a:ext uri="{FF2B5EF4-FFF2-40B4-BE49-F238E27FC236}">
                <a16:creationId xmlns:a16="http://schemas.microsoft.com/office/drawing/2014/main" id="{3E6588A9-1ED8-4468-910B-AC2D57518DA6}"/>
              </a:ext>
            </a:extLst>
          </p:cNvPr>
          <p:cNvSpPr txBox="1"/>
          <p:nvPr/>
        </p:nvSpPr>
        <p:spPr>
          <a:xfrm>
            <a:off x="803275" y="1937480"/>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参</a:t>
            </a:r>
          </a:p>
        </p:txBody>
      </p:sp>
      <p:sp>
        <p:nvSpPr>
          <p:cNvPr id="51" name="文本框 50">
            <a:extLst>
              <a:ext uri="{FF2B5EF4-FFF2-40B4-BE49-F238E27FC236}">
                <a16:creationId xmlns:a16="http://schemas.microsoft.com/office/drawing/2014/main" id="{8DF71DF9-72B7-4321-882A-7D177515C25D}"/>
              </a:ext>
            </a:extLst>
          </p:cNvPr>
          <p:cNvSpPr txBox="1"/>
          <p:nvPr/>
        </p:nvSpPr>
        <p:spPr>
          <a:xfrm>
            <a:off x="1343978" y="2529082"/>
            <a:ext cx="696756" cy="890826"/>
          </a:xfrm>
          <a:prstGeom prst="rect">
            <a:avLst/>
          </a:prstGeom>
          <a:noFill/>
        </p:spPr>
        <p:txBody>
          <a:bodyPr wrap="none" numCol="1" rtlCol="0">
            <a:prstTxWarp prst="textSlantUp">
              <a:avLst>
                <a:gd name="adj" fmla="val 24013"/>
              </a:avLst>
            </a:prstTxWarp>
            <a:spAutoFit/>
          </a:bodyPr>
          <a:lstStyle>
            <a:defPPr>
              <a:defRPr lang="zh-CN"/>
            </a:defPPr>
            <a:lvl1pPr>
              <a:defRPr sz="8000">
                <a:gradFill>
                  <a:gsLst>
                    <a:gs pos="0">
                      <a:srgbClr val="484645"/>
                    </a:gs>
                    <a:gs pos="100000">
                      <a:schemeClr val="bg1">
                        <a:lumMod val="50000"/>
                      </a:schemeClr>
                    </a:gs>
                  </a:gsLst>
                  <a:lin ang="54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484645"/>
                    </a:gs>
                    <a:gs pos="67000">
                      <a:srgbClr val="8F8E8A"/>
                    </a:gs>
                  </a:gsLst>
                  <a:lin ang="18900000" scaled="0"/>
                </a:gradFill>
              </a:rPr>
              <a:t>考</a:t>
            </a:r>
          </a:p>
        </p:txBody>
      </p:sp>
      <p:sp>
        <p:nvSpPr>
          <p:cNvPr id="30" name="世人皆苦模板-11-3-文本框-TextBox">
            <a:extLst>
              <a:ext uri="{FF2B5EF4-FFF2-40B4-BE49-F238E27FC236}">
                <a16:creationId xmlns:a16="http://schemas.microsoft.com/office/drawing/2014/main" id="{4AA5255C-A0AD-4D9C-8648-E624F1877B58}"/>
              </a:ext>
            </a:extLst>
          </p:cNvPr>
          <p:cNvSpPr txBox="1">
            <a:spLocks/>
          </p:cNvSpPr>
          <p:nvPr/>
        </p:nvSpPr>
        <p:spPr>
          <a:xfrm>
            <a:off x="3778203" y="851619"/>
            <a:ext cx="7857010" cy="461665"/>
          </a:xfrm>
          <a:prstGeom prst="rect">
            <a:avLst/>
          </a:prstGeom>
          <a:noFill/>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1.</a:t>
            </a:r>
            <a:r>
              <a:rPr lang="zh-CN" altLang="en-US" dirty="0">
                <a:cs typeface="阿里巴巴普惠体 R" panose="00020600040101010101" pitchFamily="18" charset="-122"/>
              </a:rPr>
              <a:t>请在这里输入你的参考文献标题及内容；</a:t>
            </a:r>
          </a:p>
        </p:txBody>
      </p:sp>
      <p:sp>
        <p:nvSpPr>
          <p:cNvPr id="4" name="Freeform 98">
            <a:extLst>
              <a:ext uri="{FF2B5EF4-FFF2-40B4-BE49-F238E27FC236}">
                <a16:creationId xmlns:a16="http://schemas.microsoft.com/office/drawing/2014/main" id="{3AFFC935-4643-4CD8-81CA-FA59BE18C004}"/>
              </a:ext>
            </a:extLst>
          </p:cNvPr>
          <p:cNvSpPr>
            <a:spLocks noEditPoints="1"/>
          </p:cNvSpPr>
          <p:nvPr/>
        </p:nvSpPr>
        <p:spPr bwMode="auto">
          <a:xfrm>
            <a:off x="3259372" y="911861"/>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5" name="世人皆苦模板-11-3-文本框-TextBox">
            <a:extLst>
              <a:ext uri="{FF2B5EF4-FFF2-40B4-BE49-F238E27FC236}">
                <a16:creationId xmlns:a16="http://schemas.microsoft.com/office/drawing/2014/main" id="{0ABBC3FC-9851-4B41-A137-20D6EAF1696E}"/>
              </a:ext>
            </a:extLst>
          </p:cNvPr>
          <p:cNvSpPr txBox="1">
            <a:spLocks/>
          </p:cNvSpPr>
          <p:nvPr/>
        </p:nvSpPr>
        <p:spPr>
          <a:xfrm>
            <a:off x="3778203" y="1437278"/>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2.</a:t>
            </a:r>
            <a:r>
              <a:rPr lang="zh-CN" altLang="en-US" dirty="0">
                <a:cs typeface="阿里巴巴普惠体 R" panose="00020600040101010101" pitchFamily="18" charset="-122"/>
              </a:rPr>
              <a:t>请在这里输入你的参考文献标题及内容；</a:t>
            </a:r>
          </a:p>
        </p:txBody>
      </p:sp>
      <p:sp>
        <p:nvSpPr>
          <p:cNvPr id="60" name="Freeform 98">
            <a:extLst>
              <a:ext uri="{FF2B5EF4-FFF2-40B4-BE49-F238E27FC236}">
                <a16:creationId xmlns:a16="http://schemas.microsoft.com/office/drawing/2014/main" id="{6A3E729A-35B1-436A-A181-AED2E744DDB5}"/>
              </a:ext>
            </a:extLst>
          </p:cNvPr>
          <p:cNvSpPr>
            <a:spLocks noEditPoints="1"/>
          </p:cNvSpPr>
          <p:nvPr/>
        </p:nvSpPr>
        <p:spPr bwMode="auto">
          <a:xfrm>
            <a:off x="3259372" y="1497839"/>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6" name="世人皆苦模板-11-3-文本框-TextBox">
            <a:extLst>
              <a:ext uri="{FF2B5EF4-FFF2-40B4-BE49-F238E27FC236}">
                <a16:creationId xmlns:a16="http://schemas.microsoft.com/office/drawing/2014/main" id="{F5827BAA-DCD9-44E8-A507-3D4D3631DB70}"/>
              </a:ext>
            </a:extLst>
          </p:cNvPr>
          <p:cNvSpPr txBox="1">
            <a:spLocks/>
          </p:cNvSpPr>
          <p:nvPr/>
        </p:nvSpPr>
        <p:spPr>
          <a:xfrm>
            <a:off x="3778203" y="2022937"/>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3.</a:t>
            </a:r>
            <a:r>
              <a:rPr lang="zh-CN" altLang="en-US" dirty="0">
                <a:cs typeface="阿里巴巴普惠体 R" panose="00020600040101010101" pitchFamily="18" charset="-122"/>
              </a:rPr>
              <a:t>请在这里输入你的参考文献标题及内容；</a:t>
            </a:r>
          </a:p>
        </p:txBody>
      </p:sp>
      <p:sp>
        <p:nvSpPr>
          <p:cNvPr id="61" name="Freeform 98">
            <a:extLst>
              <a:ext uri="{FF2B5EF4-FFF2-40B4-BE49-F238E27FC236}">
                <a16:creationId xmlns:a16="http://schemas.microsoft.com/office/drawing/2014/main" id="{4D5CAE9C-C14C-4190-A398-73FE62B7B312}"/>
              </a:ext>
            </a:extLst>
          </p:cNvPr>
          <p:cNvSpPr>
            <a:spLocks noEditPoints="1"/>
          </p:cNvSpPr>
          <p:nvPr/>
        </p:nvSpPr>
        <p:spPr bwMode="auto">
          <a:xfrm>
            <a:off x="3259372" y="2083815"/>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7" name="世人皆苦模板-11-3-文本框-TextBox">
            <a:extLst>
              <a:ext uri="{FF2B5EF4-FFF2-40B4-BE49-F238E27FC236}">
                <a16:creationId xmlns:a16="http://schemas.microsoft.com/office/drawing/2014/main" id="{A52C8DBD-BEB8-4B6F-904C-766B1C05A71C}"/>
              </a:ext>
            </a:extLst>
          </p:cNvPr>
          <p:cNvSpPr txBox="1">
            <a:spLocks/>
          </p:cNvSpPr>
          <p:nvPr/>
        </p:nvSpPr>
        <p:spPr>
          <a:xfrm>
            <a:off x="3778203" y="2608596"/>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4.</a:t>
            </a:r>
            <a:r>
              <a:rPr lang="zh-CN" altLang="en-US" dirty="0">
                <a:cs typeface="阿里巴巴普惠体 R" panose="00020600040101010101" pitchFamily="18" charset="-122"/>
              </a:rPr>
              <a:t>请在这里输入你的参考文献标题及内容；</a:t>
            </a:r>
          </a:p>
        </p:txBody>
      </p:sp>
      <p:sp>
        <p:nvSpPr>
          <p:cNvPr id="62" name="Freeform 98">
            <a:extLst>
              <a:ext uri="{FF2B5EF4-FFF2-40B4-BE49-F238E27FC236}">
                <a16:creationId xmlns:a16="http://schemas.microsoft.com/office/drawing/2014/main" id="{9358BB33-BAE3-4AEF-98FB-D876F7ADF4BE}"/>
              </a:ext>
            </a:extLst>
          </p:cNvPr>
          <p:cNvSpPr>
            <a:spLocks noEditPoints="1"/>
          </p:cNvSpPr>
          <p:nvPr/>
        </p:nvSpPr>
        <p:spPr bwMode="auto">
          <a:xfrm>
            <a:off x="3259372" y="2669793"/>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8" name="世人皆苦模板-11-3-文本框-TextBox">
            <a:extLst>
              <a:ext uri="{FF2B5EF4-FFF2-40B4-BE49-F238E27FC236}">
                <a16:creationId xmlns:a16="http://schemas.microsoft.com/office/drawing/2014/main" id="{7A72FEC2-8C92-4F02-98DE-DBB1E83FD097}"/>
              </a:ext>
            </a:extLst>
          </p:cNvPr>
          <p:cNvSpPr txBox="1">
            <a:spLocks/>
          </p:cNvSpPr>
          <p:nvPr/>
        </p:nvSpPr>
        <p:spPr>
          <a:xfrm>
            <a:off x="3778203" y="3194255"/>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5.</a:t>
            </a:r>
            <a:r>
              <a:rPr lang="zh-CN" altLang="en-US" dirty="0">
                <a:cs typeface="阿里巴巴普惠体 R" panose="00020600040101010101" pitchFamily="18" charset="-122"/>
              </a:rPr>
              <a:t>请在这里输入你的参考文献标题及内容；</a:t>
            </a:r>
          </a:p>
        </p:txBody>
      </p:sp>
      <p:sp>
        <p:nvSpPr>
          <p:cNvPr id="63" name="Freeform 98">
            <a:extLst>
              <a:ext uri="{FF2B5EF4-FFF2-40B4-BE49-F238E27FC236}">
                <a16:creationId xmlns:a16="http://schemas.microsoft.com/office/drawing/2014/main" id="{D05069A3-FAF6-4F4A-9904-A52E4225B21B}"/>
              </a:ext>
            </a:extLst>
          </p:cNvPr>
          <p:cNvSpPr>
            <a:spLocks noEditPoints="1"/>
          </p:cNvSpPr>
          <p:nvPr/>
        </p:nvSpPr>
        <p:spPr bwMode="auto">
          <a:xfrm>
            <a:off x="3259372" y="3255769"/>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9" name="世人皆苦模板-11-3-文本框-TextBox">
            <a:extLst>
              <a:ext uri="{FF2B5EF4-FFF2-40B4-BE49-F238E27FC236}">
                <a16:creationId xmlns:a16="http://schemas.microsoft.com/office/drawing/2014/main" id="{7E12BE4F-C67D-4505-91DB-A8FDF404C2AB}"/>
              </a:ext>
            </a:extLst>
          </p:cNvPr>
          <p:cNvSpPr txBox="1">
            <a:spLocks/>
          </p:cNvSpPr>
          <p:nvPr/>
        </p:nvSpPr>
        <p:spPr>
          <a:xfrm>
            <a:off x="3778203" y="3779914"/>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6.</a:t>
            </a:r>
            <a:r>
              <a:rPr lang="zh-CN" altLang="en-US" dirty="0">
                <a:cs typeface="阿里巴巴普惠体 R" panose="00020600040101010101" pitchFamily="18" charset="-122"/>
              </a:rPr>
              <a:t>请在这里输入你的参考文献标题及内容；</a:t>
            </a:r>
          </a:p>
        </p:txBody>
      </p:sp>
      <p:sp>
        <p:nvSpPr>
          <p:cNvPr id="65" name="Freeform 98">
            <a:extLst>
              <a:ext uri="{FF2B5EF4-FFF2-40B4-BE49-F238E27FC236}">
                <a16:creationId xmlns:a16="http://schemas.microsoft.com/office/drawing/2014/main" id="{E3F9380C-CB0B-42BC-8C25-0AF9584ACA38}"/>
              </a:ext>
            </a:extLst>
          </p:cNvPr>
          <p:cNvSpPr>
            <a:spLocks noEditPoints="1"/>
          </p:cNvSpPr>
          <p:nvPr/>
        </p:nvSpPr>
        <p:spPr bwMode="auto">
          <a:xfrm>
            <a:off x="3259372" y="3841747"/>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0" name="世人皆苦模板-11-3-文本框-TextBox">
            <a:extLst>
              <a:ext uri="{FF2B5EF4-FFF2-40B4-BE49-F238E27FC236}">
                <a16:creationId xmlns:a16="http://schemas.microsoft.com/office/drawing/2014/main" id="{41932C4E-EC39-458B-AB3D-6970FD400670}"/>
              </a:ext>
            </a:extLst>
          </p:cNvPr>
          <p:cNvSpPr txBox="1">
            <a:spLocks/>
          </p:cNvSpPr>
          <p:nvPr/>
        </p:nvSpPr>
        <p:spPr>
          <a:xfrm>
            <a:off x="3778203" y="4365573"/>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7.</a:t>
            </a:r>
            <a:r>
              <a:rPr lang="zh-CN" altLang="en-US" dirty="0">
                <a:cs typeface="阿里巴巴普惠体 R" panose="00020600040101010101" pitchFamily="18" charset="-122"/>
              </a:rPr>
              <a:t>请在这里输入你的参考文献标题及内容；</a:t>
            </a:r>
          </a:p>
        </p:txBody>
      </p:sp>
      <p:sp>
        <p:nvSpPr>
          <p:cNvPr id="66" name="Freeform 98">
            <a:extLst>
              <a:ext uri="{FF2B5EF4-FFF2-40B4-BE49-F238E27FC236}">
                <a16:creationId xmlns:a16="http://schemas.microsoft.com/office/drawing/2014/main" id="{49FDAB5B-95EE-4227-AF6E-3BF02480ED88}"/>
              </a:ext>
            </a:extLst>
          </p:cNvPr>
          <p:cNvSpPr>
            <a:spLocks noEditPoints="1"/>
          </p:cNvSpPr>
          <p:nvPr/>
        </p:nvSpPr>
        <p:spPr bwMode="auto">
          <a:xfrm>
            <a:off x="3259372" y="4427723"/>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1" name="世人皆苦模板-11-3-文本框-TextBox">
            <a:extLst>
              <a:ext uri="{FF2B5EF4-FFF2-40B4-BE49-F238E27FC236}">
                <a16:creationId xmlns:a16="http://schemas.microsoft.com/office/drawing/2014/main" id="{43E12DA6-A7F8-473C-8FD5-4726A08CD377}"/>
              </a:ext>
            </a:extLst>
          </p:cNvPr>
          <p:cNvSpPr txBox="1">
            <a:spLocks/>
          </p:cNvSpPr>
          <p:nvPr/>
        </p:nvSpPr>
        <p:spPr>
          <a:xfrm>
            <a:off x="3778203" y="4951232"/>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8.</a:t>
            </a:r>
            <a:r>
              <a:rPr lang="zh-CN" altLang="en-US" dirty="0">
                <a:cs typeface="阿里巴巴普惠体 R" panose="00020600040101010101" pitchFamily="18" charset="-122"/>
              </a:rPr>
              <a:t>请在这里输入你的参考文献标题及内容；</a:t>
            </a:r>
          </a:p>
        </p:txBody>
      </p:sp>
      <p:sp>
        <p:nvSpPr>
          <p:cNvPr id="67" name="Freeform 98">
            <a:extLst>
              <a:ext uri="{FF2B5EF4-FFF2-40B4-BE49-F238E27FC236}">
                <a16:creationId xmlns:a16="http://schemas.microsoft.com/office/drawing/2014/main" id="{6783EAD3-A319-4274-B745-77198B7780B0}"/>
              </a:ext>
            </a:extLst>
          </p:cNvPr>
          <p:cNvSpPr>
            <a:spLocks noEditPoints="1"/>
          </p:cNvSpPr>
          <p:nvPr/>
        </p:nvSpPr>
        <p:spPr bwMode="auto">
          <a:xfrm>
            <a:off x="3259372" y="5013701"/>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2" name="世人皆苦模板-11-3-文本框-TextBox">
            <a:extLst>
              <a:ext uri="{FF2B5EF4-FFF2-40B4-BE49-F238E27FC236}">
                <a16:creationId xmlns:a16="http://schemas.microsoft.com/office/drawing/2014/main" id="{761CCDFD-F728-40E4-A06A-8E32C8852835}"/>
              </a:ext>
            </a:extLst>
          </p:cNvPr>
          <p:cNvSpPr txBox="1">
            <a:spLocks/>
          </p:cNvSpPr>
          <p:nvPr/>
        </p:nvSpPr>
        <p:spPr>
          <a:xfrm>
            <a:off x="3778203" y="5536893"/>
            <a:ext cx="7857010" cy="461665"/>
          </a:xfrm>
          <a:prstGeom prst="rect">
            <a:avLst/>
          </a:prstGeom>
          <a:noFill/>
          <a:effectLst/>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cs typeface="阿里巴巴普惠体 R" panose="00020600040101010101" pitchFamily="18" charset="-122"/>
              </a:rPr>
              <a:t>9.</a:t>
            </a:r>
            <a:r>
              <a:rPr lang="zh-CN" altLang="en-US" dirty="0">
                <a:cs typeface="阿里巴巴普惠体 R" panose="00020600040101010101" pitchFamily="18" charset="-122"/>
              </a:rPr>
              <a:t>请在这里输入你的参考文献标题及内容；</a:t>
            </a:r>
          </a:p>
        </p:txBody>
      </p:sp>
      <p:sp>
        <p:nvSpPr>
          <p:cNvPr id="68" name="Freeform 98">
            <a:extLst>
              <a:ext uri="{FF2B5EF4-FFF2-40B4-BE49-F238E27FC236}">
                <a16:creationId xmlns:a16="http://schemas.microsoft.com/office/drawing/2014/main" id="{0A94E31A-E218-486E-996A-80A0FB0E3C48}"/>
              </a:ext>
            </a:extLst>
          </p:cNvPr>
          <p:cNvSpPr>
            <a:spLocks noEditPoints="1"/>
          </p:cNvSpPr>
          <p:nvPr/>
        </p:nvSpPr>
        <p:spPr bwMode="auto">
          <a:xfrm>
            <a:off x="3259372" y="5599679"/>
            <a:ext cx="411926" cy="341180"/>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D625E"/>
          </a:solidFill>
          <a:ln>
            <a:noFill/>
          </a:ln>
          <a:effectLst/>
        </p:spPr>
        <p:txBody>
          <a:bodyPr/>
          <a:lstStyle/>
          <a:p>
            <a:endParaRPr lang="zh-CN" altLang="en-US">
              <a:solidFill>
                <a:schemeClr val="tx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2106432534"/>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lumMod val="67000"/>
                <a:lumOff val="33000"/>
              </a:srgbClr>
            </a:gs>
          </a:gsLst>
          <a:lin ang="8100000" scaled="0"/>
        </a:gradFill>
        <a:effectLst/>
      </p:bgPr>
    </p:bg>
    <p:spTree>
      <p:nvGrpSpPr>
        <p:cNvPr id="1" name=""/>
        <p:cNvGrpSpPr/>
        <p:nvPr/>
      </p:nvGrpSpPr>
      <p:grpSpPr>
        <a:xfrm>
          <a:off x="0" y="0"/>
          <a:ext cx="0" cy="0"/>
          <a:chOff x="0" y="0"/>
          <a:chExt cx="0" cy="0"/>
        </a:xfrm>
      </p:grpSpPr>
      <p:sp>
        <p:nvSpPr>
          <p:cNvPr id="58" name="世人皆苦模板-11-3-文本框-TextBox">
            <a:extLst>
              <a:ext uri="{FF2B5EF4-FFF2-40B4-BE49-F238E27FC236}">
                <a16:creationId xmlns:a16="http://schemas.microsoft.com/office/drawing/2014/main" id="{E2605549-AFE8-48A4-8877-E23EE63EC8DE}"/>
              </a:ext>
            </a:extLst>
          </p:cNvPr>
          <p:cNvSpPr txBox="1">
            <a:spLocks/>
          </p:cNvSpPr>
          <p:nvPr/>
        </p:nvSpPr>
        <p:spPr>
          <a:xfrm>
            <a:off x="2620509" y="3869481"/>
            <a:ext cx="6950982" cy="646331"/>
          </a:xfrm>
          <a:prstGeom prst="rect">
            <a:avLst/>
          </a:prstGeom>
          <a:noFill/>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3600" dirty="0">
                <a:cs typeface="阿里巴巴普惠体 R" panose="00020600040101010101" pitchFamily="18" charset="-122"/>
                <a:sym typeface="思源黑体 CN Medium" panose="020B0600000000000000" pitchFamily="34" charset="-122"/>
              </a:rPr>
              <a:t>感</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3600" dirty="0">
                <a:cs typeface="阿里巴巴普惠体 R" panose="00020600040101010101" pitchFamily="18" charset="-122"/>
                <a:sym typeface="思源黑体 CN Medium" panose="020B0600000000000000" pitchFamily="34" charset="-122"/>
              </a:rPr>
              <a:t>谢</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3600" dirty="0">
                <a:cs typeface="阿里巴巴普惠体 R" panose="00020600040101010101" pitchFamily="18" charset="-122"/>
                <a:sym typeface="思源黑体 CN Medium" panose="020B0600000000000000" pitchFamily="34" charset="-122"/>
              </a:rPr>
              <a:t>您</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3600" dirty="0">
                <a:cs typeface="阿里巴巴普惠体 R" panose="00020600040101010101" pitchFamily="18" charset="-122"/>
                <a:sym typeface="思源黑体 CN Medium" panose="020B0600000000000000" pitchFamily="34" charset="-122"/>
              </a:rPr>
              <a:t>的</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3600" dirty="0">
                <a:cs typeface="阿里巴巴普惠体 R" panose="00020600040101010101" pitchFamily="18" charset="-122"/>
                <a:sym typeface="思源黑体 CN Medium" panose="020B0600000000000000" pitchFamily="34" charset="-122"/>
              </a:rPr>
              <a:t>聆</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3600" dirty="0">
                <a:cs typeface="阿里巴巴普惠体 R" panose="00020600040101010101" pitchFamily="18" charset="-122"/>
                <a:sym typeface="思源黑体 CN Medium" panose="020B0600000000000000" pitchFamily="34" charset="-122"/>
              </a:rPr>
              <a:t>听</a:t>
            </a:r>
          </a:p>
        </p:txBody>
      </p:sp>
      <p:sp>
        <p:nvSpPr>
          <p:cNvPr id="60" name="图文框 59">
            <a:extLst>
              <a:ext uri="{FF2B5EF4-FFF2-40B4-BE49-F238E27FC236}">
                <a16:creationId xmlns:a16="http://schemas.microsoft.com/office/drawing/2014/main" id="{086EDB9D-5EA9-487D-9820-F45E31EB553F}"/>
              </a:ext>
            </a:extLst>
          </p:cNvPr>
          <p:cNvSpPr/>
          <p:nvPr/>
        </p:nvSpPr>
        <p:spPr>
          <a:xfrm>
            <a:off x="8463035" y="188913"/>
            <a:ext cx="3537038" cy="3537038"/>
          </a:xfrm>
          <a:prstGeom prst="frame">
            <a:avLst>
              <a:gd name="adj1" fmla="val 6652"/>
            </a:avLst>
          </a:prstGeom>
          <a:noFill/>
          <a:ln>
            <a:gradFill>
              <a:gsLst>
                <a:gs pos="0">
                  <a:srgbClr val="8F8E8A">
                    <a:alpha val="20000"/>
                  </a:srgbClr>
                </a:gs>
                <a:gs pos="100000">
                  <a:srgbClr val="CECAC7">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6" name="图文框 65">
            <a:extLst>
              <a:ext uri="{FF2B5EF4-FFF2-40B4-BE49-F238E27FC236}">
                <a16:creationId xmlns:a16="http://schemas.microsoft.com/office/drawing/2014/main" id="{C85A4B52-2E1F-49F8-828E-66271BFAD11D}"/>
              </a:ext>
            </a:extLst>
          </p:cNvPr>
          <p:cNvSpPr/>
          <p:nvPr/>
        </p:nvSpPr>
        <p:spPr>
          <a:xfrm rot="2700000">
            <a:off x="1001524" y="3403222"/>
            <a:ext cx="2862032" cy="2862032"/>
          </a:xfrm>
          <a:prstGeom prst="frame">
            <a:avLst>
              <a:gd name="adj1" fmla="val 7436"/>
            </a:avLst>
          </a:prstGeom>
          <a:noFill/>
          <a:ln w="12700">
            <a:gradFill>
              <a:gsLst>
                <a:gs pos="0">
                  <a:srgbClr val="8F8E8A">
                    <a:alpha val="25000"/>
                  </a:srgbClr>
                </a:gs>
                <a:gs pos="100000">
                  <a:srgbClr val="CECAC7">
                    <a:alpha val="2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7" name="图文框 66">
            <a:extLst>
              <a:ext uri="{FF2B5EF4-FFF2-40B4-BE49-F238E27FC236}">
                <a16:creationId xmlns:a16="http://schemas.microsoft.com/office/drawing/2014/main" id="{9A551B58-2506-43E6-BF7A-F62CA0101DE0}"/>
              </a:ext>
            </a:extLst>
          </p:cNvPr>
          <p:cNvSpPr/>
          <p:nvPr/>
        </p:nvSpPr>
        <p:spPr>
          <a:xfrm rot="2700000">
            <a:off x="7541225" y="4255796"/>
            <a:ext cx="2187028" cy="2187028"/>
          </a:xfrm>
          <a:prstGeom prst="frame">
            <a:avLst>
              <a:gd name="adj1" fmla="val 9091"/>
            </a:avLst>
          </a:prstGeom>
          <a:noFill/>
          <a:ln w="12700">
            <a:gradFill>
              <a:gsLst>
                <a:gs pos="0">
                  <a:srgbClr val="8F8E8A">
                    <a:alpha val="30000"/>
                  </a:srgbClr>
                </a:gs>
                <a:gs pos="100000">
                  <a:srgbClr val="CECAC7">
                    <a:alpha val="30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8" name="图文框 67">
            <a:extLst>
              <a:ext uri="{FF2B5EF4-FFF2-40B4-BE49-F238E27FC236}">
                <a16:creationId xmlns:a16="http://schemas.microsoft.com/office/drawing/2014/main" id="{B61A4092-2735-4E37-9AEE-86FB538AC693}"/>
              </a:ext>
            </a:extLst>
          </p:cNvPr>
          <p:cNvSpPr/>
          <p:nvPr/>
        </p:nvSpPr>
        <p:spPr>
          <a:xfrm rot="6075000">
            <a:off x="5607389" y="1276740"/>
            <a:ext cx="1512022" cy="1512022"/>
          </a:xfrm>
          <a:prstGeom prst="frame">
            <a:avLst>
              <a:gd name="adj1" fmla="val 10241"/>
            </a:avLst>
          </a:prstGeom>
          <a:noFill/>
          <a:ln w="12700">
            <a:gradFill>
              <a:gsLst>
                <a:gs pos="1000">
                  <a:srgbClr val="8F8E8A">
                    <a:alpha val="35000"/>
                  </a:srgbClr>
                </a:gs>
                <a:gs pos="100000">
                  <a:srgbClr val="CECAC7">
                    <a:alpha val="3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1" name="图文框 60">
            <a:extLst>
              <a:ext uri="{FF2B5EF4-FFF2-40B4-BE49-F238E27FC236}">
                <a16:creationId xmlns:a16="http://schemas.microsoft.com/office/drawing/2014/main" id="{317CA15D-D989-4342-B675-C80687C84F9C}"/>
              </a:ext>
            </a:extLst>
          </p:cNvPr>
          <p:cNvSpPr/>
          <p:nvPr/>
        </p:nvSpPr>
        <p:spPr>
          <a:xfrm rot="8100000" flipH="1">
            <a:off x="421279" y="429498"/>
            <a:ext cx="837018" cy="837018"/>
          </a:xfrm>
          <a:prstGeom prst="frame">
            <a:avLst>
              <a:gd name="adj1" fmla="val 9741"/>
            </a:avLst>
          </a:prstGeom>
          <a:noFill/>
          <a:ln>
            <a:gradFill>
              <a:gsLst>
                <a:gs pos="0">
                  <a:srgbClr val="8F8E8A">
                    <a:alpha val="40000"/>
                  </a:srgbClr>
                </a:gs>
                <a:gs pos="100000">
                  <a:srgbClr val="CECAC7">
                    <a:alpha val="4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9" name="图文框 68">
            <a:extLst>
              <a:ext uri="{FF2B5EF4-FFF2-40B4-BE49-F238E27FC236}">
                <a16:creationId xmlns:a16="http://schemas.microsoft.com/office/drawing/2014/main" id="{8F764CEF-1715-4BFE-96B9-C04B4020189D}"/>
              </a:ext>
            </a:extLst>
          </p:cNvPr>
          <p:cNvSpPr/>
          <p:nvPr/>
        </p:nvSpPr>
        <p:spPr>
          <a:xfrm rot="3600000" flipH="1">
            <a:off x="4054975" y="869268"/>
            <a:ext cx="417580" cy="417580"/>
          </a:xfrm>
          <a:prstGeom prst="frame">
            <a:avLst>
              <a:gd name="adj1" fmla="val 12151"/>
            </a:avLst>
          </a:prstGeom>
          <a:noFill/>
          <a:ln>
            <a:gradFill>
              <a:gsLst>
                <a:gs pos="0">
                  <a:srgbClr val="8F8E8A">
                    <a:alpha val="45000"/>
                  </a:srgbClr>
                </a:gs>
                <a:gs pos="100000">
                  <a:srgbClr val="CECAC7">
                    <a:alpha val="45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5" name="矩形 54">
            <a:extLst>
              <a:ext uri="{FF2B5EF4-FFF2-40B4-BE49-F238E27FC236}">
                <a16:creationId xmlns:a16="http://schemas.microsoft.com/office/drawing/2014/main" id="{36D6E485-CD02-4126-AF0B-30AB066D764D}"/>
              </a:ext>
            </a:extLst>
          </p:cNvPr>
          <p:cNvSpPr/>
          <p:nvPr/>
        </p:nvSpPr>
        <p:spPr>
          <a:xfrm rot="18900000">
            <a:off x="7423510" y="2279300"/>
            <a:ext cx="2205441" cy="22625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6" name="秦">
            <a:extLst>
              <a:ext uri="{FF2B5EF4-FFF2-40B4-BE49-F238E27FC236}">
                <a16:creationId xmlns:a16="http://schemas.microsoft.com/office/drawing/2014/main" id="{1C291B14-5C0E-403D-BDF1-0B43747CCB87}"/>
              </a:ext>
            </a:extLst>
          </p:cNvPr>
          <p:cNvSpPr>
            <a:spLocks noChangeAspect="1"/>
          </p:cNvSpPr>
          <p:nvPr/>
        </p:nvSpPr>
        <p:spPr>
          <a:xfrm>
            <a:off x="8505296" y="1833563"/>
            <a:ext cx="1597074" cy="1597075"/>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毕</a:t>
            </a:r>
          </a:p>
        </p:txBody>
      </p:sp>
      <p:sp>
        <p:nvSpPr>
          <p:cNvPr id="52" name="矩形 51">
            <a:extLst>
              <a:ext uri="{FF2B5EF4-FFF2-40B4-BE49-F238E27FC236}">
                <a16:creationId xmlns:a16="http://schemas.microsoft.com/office/drawing/2014/main" id="{254240DE-9959-4516-9432-1428A8E4DA02}"/>
              </a:ext>
            </a:extLst>
          </p:cNvPr>
          <p:cNvSpPr/>
          <p:nvPr/>
        </p:nvSpPr>
        <p:spPr>
          <a:xfrm rot="18900000">
            <a:off x="5302744" y="2279300"/>
            <a:ext cx="2205441" cy="22625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3" name="秦">
            <a:extLst>
              <a:ext uri="{FF2B5EF4-FFF2-40B4-BE49-F238E27FC236}">
                <a16:creationId xmlns:a16="http://schemas.microsoft.com/office/drawing/2014/main" id="{CA46F034-B71E-4EA3-9DB8-594AF7ED6674}"/>
              </a:ext>
            </a:extLst>
          </p:cNvPr>
          <p:cNvSpPr>
            <a:spLocks noChangeAspect="1"/>
          </p:cNvSpPr>
          <p:nvPr/>
        </p:nvSpPr>
        <p:spPr>
          <a:xfrm>
            <a:off x="6384530" y="1833563"/>
            <a:ext cx="1597074" cy="1597075"/>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完</a:t>
            </a:r>
          </a:p>
        </p:txBody>
      </p:sp>
      <p:sp>
        <p:nvSpPr>
          <p:cNvPr id="49" name="矩形 48">
            <a:extLst>
              <a:ext uri="{FF2B5EF4-FFF2-40B4-BE49-F238E27FC236}">
                <a16:creationId xmlns:a16="http://schemas.microsoft.com/office/drawing/2014/main" id="{6F5E0FB7-8575-4257-B2EB-FFCFD3A74AA8}"/>
              </a:ext>
            </a:extLst>
          </p:cNvPr>
          <p:cNvSpPr/>
          <p:nvPr/>
        </p:nvSpPr>
        <p:spPr>
          <a:xfrm rot="18900000">
            <a:off x="3181979" y="2279300"/>
            <a:ext cx="2205441" cy="22625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0" name="秦">
            <a:extLst>
              <a:ext uri="{FF2B5EF4-FFF2-40B4-BE49-F238E27FC236}">
                <a16:creationId xmlns:a16="http://schemas.microsoft.com/office/drawing/2014/main" id="{D54E5A9E-9B48-4A02-8EF5-3FA9E715F5CE}"/>
              </a:ext>
            </a:extLst>
          </p:cNvPr>
          <p:cNvSpPr>
            <a:spLocks noChangeAspect="1"/>
          </p:cNvSpPr>
          <p:nvPr/>
        </p:nvSpPr>
        <p:spPr>
          <a:xfrm>
            <a:off x="4263765" y="1833563"/>
            <a:ext cx="1597074" cy="1597075"/>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报</a:t>
            </a:r>
          </a:p>
        </p:txBody>
      </p:sp>
      <p:sp>
        <p:nvSpPr>
          <p:cNvPr id="11" name="矩形 10">
            <a:extLst>
              <a:ext uri="{FF2B5EF4-FFF2-40B4-BE49-F238E27FC236}">
                <a16:creationId xmlns:a16="http://schemas.microsoft.com/office/drawing/2014/main" id="{33CB5D6C-1E89-43E3-BF5B-845F4E61C145}"/>
              </a:ext>
            </a:extLst>
          </p:cNvPr>
          <p:cNvSpPr/>
          <p:nvPr/>
        </p:nvSpPr>
        <p:spPr>
          <a:xfrm rot="18900000">
            <a:off x="1061214" y="2279300"/>
            <a:ext cx="2205441" cy="22625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 name="秦">
            <a:extLst>
              <a:ext uri="{FF2B5EF4-FFF2-40B4-BE49-F238E27FC236}">
                <a16:creationId xmlns:a16="http://schemas.microsoft.com/office/drawing/2014/main" id="{DF42DB59-DFD5-43E0-AEDC-63221CD9BD73}"/>
              </a:ext>
            </a:extLst>
          </p:cNvPr>
          <p:cNvSpPr>
            <a:spLocks noChangeAspect="1"/>
          </p:cNvSpPr>
          <p:nvPr/>
        </p:nvSpPr>
        <p:spPr>
          <a:xfrm>
            <a:off x="2143000" y="1833563"/>
            <a:ext cx="1597074" cy="1597075"/>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9600" dirty="0">
                <a:gradFill flip="none" rotWithShape="1">
                  <a:gsLst>
                    <a:gs pos="100000">
                      <a:schemeClr val="tx1">
                        <a:lumMod val="75000"/>
                        <a:lumOff val="2500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汇</a:t>
            </a:r>
          </a:p>
        </p:txBody>
      </p:sp>
      <p:sp>
        <p:nvSpPr>
          <p:cNvPr id="59" name="世人皆苦模板-11-3-文本框-TextBox">
            <a:extLst>
              <a:ext uri="{FF2B5EF4-FFF2-40B4-BE49-F238E27FC236}">
                <a16:creationId xmlns:a16="http://schemas.microsoft.com/office/drawing/2014/main" id="{D385573F-D6AB-4885-8DFE-C3758B5071D1}"/>
              </a:ext>
            </a:extLst>
          </p:cNvPr>
          <p:cNvSpPr txBox="1">
            <a:spLocks/>
          </p:cNvSpPr>
          <p:nvPr/>
        </p:nvSpPr>
        <p:spPr>
          <a:xfrm>
            <a:off x="3981450" y="5736604"/>
            <a:ext cx="4229100" cy="461665"/>
          </a:xfrm>
          <a:prstGeom prst="rect">
            <a:avLst/>
          </a:prstGeom>
          <a:noFill/>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u="sng" dirty="0">
                <a:cs typeface="阿里巴巴普惠体 R" panose="00020600040101010101" pitchFamily="18" charset="-122"/>
                <a:sym typeface="思源黑体 CN Medium" panose="020B0600000000000000" pitchFamily="34" charset="-122"/>
              </a:rPr>
              <a:t>20XX</a:t>
            </a:r>
            <a:r>
              <a:rPr lang="zh-CN" altLang="en-US" u="sng" dirty="0">
                <a:cs typeface="阿里巴巴普惠体 R" panose="00020600040101010101" pitchFamily="18" charset="-122"/>
                <a:sym typeface="思源黑体 CN Medium" panose="020B0600000000000000" pitchFamily="34" charset="-122"/>
              </a:rPr>
              <a:t>年</a:t>
            </a:r>
            <a:r>
              <a:rPr lang="en-US" altLang="zh-CN" u="sng" dirty="0">
                <a:cs typeface="阿里巴巴普惠体 R" panose="00020600040101010101" pitchFamily="18" charset="-122"/>
                <a:sym typeface="思源黑体 CN Medium" panose="020B0600000000000000" pitchFamily="34" charset="-122"/>
              </a:rPr>
              <a:t>XX</a:t>
            </a:r>
            <a:r>
              <a:rPr lang="zh-CN" altLang="en-US" u="sng" dirty="0">
                <a:cs typeface="阿里巴巴普惠体 R" panose="00020600040101010101" pitchFamily="18" charset="-122"/>
                <a:sym typeface="思源黑体 CN Medium" panose="020B0600000000000000" pitchFamily="34" charset="-122"/>
              </a:rPr>
              <a:t>月</a:t>
            </a:r>
            <a:r>
              <a:rPr lang="en-US" altLang="zh-CN" u="sng" dirty="0">
                <a:cs typeface="阿里巴巴普惠体 R" panose="00020600040101010101" pitchFamily="18" charset="-122"/>
                <a:sym typeface="思源黑体 CN Medium" panose="020B0600000000000000" pitchFamily="34" charset="-122"/>
              </a:rPr>
              <a:t>XX</a:t>
            </a:r>
            <a:r>
              <a:rPr lang="zh-CN" altLang="en-US" u="sng" dirty="0">
                <a:cs typeface="阿里巴巴普惠体 R" panose="00020600040101010101" pitchFamily="18" charset="-122"/>
                <a:sym typeface="思源黑体 CN Medium" panose="020B0600000000000000" pitchFamily="34" charset="-122"/>
              </a:rPr>
              <a:t>日</a:t>
            </a:r>
          </a:p>
        </p:txBody>
      </p:sp>
      <p:sp>
        <p:nvSpPr>
          <p:cNvPr id="26" name="图文框 25">
            <a:extLst>
              <a:ext uri="{FF2B5EF4-FFF2-40B4-BE49-F238E27FC236}">
                <a16:creationId xmlns:a16="http://schemas.microsoft.com/office/drawing/2014/main" id="{92118FBC-ED5A-4302-B132-8C2B3306DBD2}"/>
              </a:ext>
            </a:extLst>
          </p:cNvPr>
          <p:cNvSpPr/>
          <p:nvPr/>
        </p:nvSpPr>
        <p:spPr>
          <a:xfrm rot="3600000" flipH="1">
            <a:off x="5232173" y="4868081"/>
            <a:ext cx="417580" cy="417580"/>
          </a:xfrm>
          <a:prstGeom prst="frame">
            <a:avLst>
              <a:gd name="adj1" fmla="val 12151"/>
            </a:avLst>
          </a:prstGeom>
          <a:noFill/>
          <a:ln>
            <a:gradFill>
              <a:gsLst>
                <a:gs pos="0">
                  <a:srgbClr val="8F8E8A">
                    <a:alpha val="45000"/>
                  </a:srgbClr>
                </a:gs>
                <a:gs pos="100000">
                  <a:srgbClr val="CECAC7">
                    <a:alpha val="45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19" name="组合 18">
            <a:extLst>
              <a:ext uri="{FF2B5EF4-FFF2-40B4-BE49-F238E27FC236}">
                <a16:creationId xmlns:a16="http://schemas.microsoft.com/office/drawing/2014/main" id="{37B1A7ED-C02A-48DE-87BD-926394CBFF72}"/>
              </a:ext>
            </a:extLst>
          </p:cNvPr>
          <p:cNvGrpSpPr/>
          <p:nvPr/>
        </p:nvGrpSpPr>
        <p:grpSpPr>
          <a:xfrm>
            <a:off x="4088841" y="779920"/>
            <a:ext cx="724131" cy="724132"/>
            <a:chOff x="1128000" y="-963000"/>
            <a:chExt cx="2448000" cy="2448000"/>
          </a:xfrm>
        </p:grpSpPr>
        <p:sp>
          <p:nvSpPr>
            <p:cNvPr id="20" name="椭圆 19">
              <a:extLst>
                <a:ext uri="{FF2B5EF4-FFF2-40B4-BE49-F238E27FC236}">
                  <a16:creationId xmlns:a16="http://schemas.microsoft.com/office/drawing/2014/main" id="{09057551-9B20-4E51-8574-058B867AC86B}"/>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 name="椭圆 20">
              <a:extLst>
                <a:ext uri="{FF2B5EF4-FFF2-40B4-BE49-F238E27FC236}">
                  <a16:creationId xmlns:a16="http://schemas.microsoft.com/office/drawing/2014/main" id="{C80F3840-28DD-44DD-8650-030A318B0EB5}"/>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2" name="文本框 21">
              <a:extLst>
                <a:ext uri="{FF2B5EF4-FFF2-40B4-BE49-F238E27FC236}">
                  <a16:creationId xmlns:a16="http://schemas.microsoft.com/office/drawing/2014/main" id="{33B38A3D-1F49-4B9E-92CD-1AA3D80A554D}"/>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sz="16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sz="16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sz="16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23" name="文本框 22">
              <a:extLst>
                <a:ext uri="{FF2B5EF4-FFF2-40B4-BE49-F238E27FC236}">
                  <a16:creationId xmlns:a16="http://schemas.microsoft.com/office/drawing/2014/main" id="{A2F78BFC-8565-4F59-80CF-061D68F06B2E}"/>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1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1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文本框 23">
              <a:extLst>
                <a:ext uri="{FF2B5EF4-FFF2-40B4-BE49-F238E27FC236}">
                  <a16:creationId xmlns:a16="http://schemas.microsoft.com/office/drawing/2014/main" id="{58EA084E-3DD6-4138-80BC-21F05B2ACA17}"/>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25" name="graduate-cap_49944">
              <a:extLst>
                <a:ext uri="{FF2B5EF4-FFF2-40B4-BE49-F238E27FC236}">
                  <a16:creationId xmlns:a16="http://schemas.microsoft.com/office/drawing/2014/main" id="{A407FE25-4B2E-4DCA-8B95-0B7C5355CEC4}"/>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27" name="文本框 26">
            <a:extLst>
              <a:ext uri="{FF2B5EF4-FFF2-40B4-BE49-F238E27FC236}">
                <a16:creationId xmlns:a16="http://schemas.microsoft.com/office/drawing/2014/main" id="{1BD1E871-9F9B-4463-8FBB-A9EEA56C9FBF}"/>
              </a:ext>
            </a:extLst>
          </p:cNvPr>
          <p:cNvSpPr txBox="1"/>
          <p:nvPr/>
        </p:nvSpPr>
        <p:spPr>
          <a:xfrm>
            <a:off x="4876713" y="939144"/>
            <a:ext cx="3262432" cy="405683"/>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400" dirty="0">
                <a:ln w="6350">
                  <a:noFill/>
                </a:ln>
                <a:solidFill>
                  <a:srgbClr val="484645"/>
                </a:solidFill>
                <a:effectLst/>
                <a:latin typeface="思源黑体 CN Medium" panose="020B0600000000000000" pitchFamily="34" charset="-122"/>
                <a:ea typeface="思源黑体 CN Medium" panose="020B0600000000000000" pitchFamily="34" charset="-122"/>
              </a:rPr>
              <a:t>请在这里输入你的校名</a:t>
            </a:r>
          </a:p>
        </p:txBody>
      </p:sp>
    </p:spTree>
    <p:extLst>
      <p:ext uri="{BB962C8B-B14F-4D97-AF65-F5344CB8AC3E}">
        <p14:creationId xmlns:p14="http://schemas.microsoft.com/office/powerpoint/2010/main" val="266779372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strVal val="4*#ppt_w"/>
                                          </p:val>
                                        </p:tav>
                                        <p:tav tm="100000">
                                          <p:val>
                                            <p:strVal val="#ppt_w"/>
                                          </p:val>
                                        </p:tav>
                                      </p:tavLst>
                                    </p:anim>
                                    <p:anim calcmode="lin" valueType="num">
                                      <p:cBhvr>
                                        <p:cTn id="8" dur="250" fill="hold"/>
                                        <p:tgtEl>
                                          <p:spTgt spid="12"/>
                                        </p:tgtEl>
                                        <p:attrNameLst>
                                          <p:attrName>ppt_h</p:attrName>
                                        </p:attrNameLst>
                                      </p:cBhvr>
                                      <p:tavLst>
                                        <p:tav tm="0">
                                          <p:val>
                                            <p:strVal val="4*#ppt_h"/>
                                          </p:val>
                                        </p:tav>
                                        <p:tav tm="100000">
                                          <p:val>
                                            <p:strVal val="#ppt_h"/>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50"/>
                                        <p:tgtEl>
                                          <p:spTgt spid="11"/>
                                        </p:tgtEl>
                                      </p:cBhvr>
                                    </p:animEffect>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250" fill="hold"/>
                                        <p:tgtEl>
                                          <p:spTgt spid="50"/>
                                        </p:tgtEl>
                                        <p:attrNameLst>
                                          <p:attrName>ppt_w</p:attrName>
                                        </p:attrNameLst>
                                      </p:cBhvr>
                                      <p:tavLst>
                                        <p:tav tm="0">
                                          <p:val>
                                            <p:strVal val="4*#ppt_w"/>
                                          </p:val>
                                        </p:tav>
                                        <p:tav tm="100000">
                                          <p:val>
                                            <p:strVal val="#ppt_w"/>
                                          </p:val>
                                        </p:tav>
                                      </p:tavLst>
                                    </p:anim>
                                    <p:anim calcmode="lin" valueType="num">
                                      <p:cBhvr>
                                        <p:cTn id="17" dur="250" fill="hold"/>
                                        <p:tgtEl>
                                          <p:spTgt spid="50"/>
                                        </p:tgtEl>
                                        <p:attrNameLst>
                                          <p:attrName>ppt_h</p:attrName>
                                        </p:attrNameLst>
                                      </p:cBhvr>
                                      <p:tavLst>
                                        <p:tav tm="0">
                                          <p:val>
                                            <p:strVal val="4*#ppt_h"/>
                                          </p:val>
                                        </p:tav>
                                        <p:tav tm="100000">
                                          <p:val>
                                            <p:strVal val="#ppt_h"/>
                                          </p:val>
                                        </p:tav>
                                      </p:tavLst>
                                    </p:anim>
                                  </p:childTnLst>
                                </p:cTn>
                              </p:par>
                            </p:childTnLst>
                          </p:cTn>
                        </p:par>
                        <p:par>
                          <p:cTn id="18" fill="hold">
                            <p:stCondLst>
                              <p:cond delay="750"/>
                            </p:stCondLst>
                            <p:childTnLst>
                              <p:par>
                                <p:cTn id="19" presetID="10" presetClass="entr" presetSubtype="0"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250"/>
                                        <p:tgtEl>
                                          <p:spTgt spid="49"/>
                                        </p:tgtEl>
                                      </p:cBhvr>
                                    </p:animEffect>
                                  </p:childTnLst>
                                </p:cTn>
                              </p:par>
                            </p:childTnLst>
                          </p:cTn>
                        </p:par>
                        <p:par>
                          <p:cTn id="22" fill="hold">
                            <p:stCondLst>
                              <p:cond delay="1000"/>
                            </p:stCondLst>
                            <p:childTnLst>
                              <p:par>
                                <p:cTn id="23" presetID="23" presetClass="entr" presetSubtype="32"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250" fill="hold"/>
                                        <p:tgtEl>
                                          <p:spTgt spid="53"/>
                                        </p:tgtEl>
                                        <p:attrNameLst>
                                          <p:attrName>ppt_w</p:attrName>
                                        </p:attrNameLst>
                                      </p:cBhvr>
                                      <p:tavLst>
                                        <p:tav tm="0">
                                          <p:val>
                                            <p:strVal val="4*#ppt_w"/>
                                          </p:val>
                                        </p:tav>
                                        <p:tav tm="100000">
                                          <p:val>
                                            <p:strVal val="#ppt_w"/>
                                          </p:val>
                                        </p:tav>
                                      </p:tavLst>
                                    </p:anim>
                                    <p:anim calcmode="lin" valueType="num">
                                      <p:cBhvr>
                                        <p:cTn id="26" dur="250" fill="hold"/>
                                        <p:tgtEl>
                                          <p:spTgt spid="53"/>
                                        </p:tgtEl>
                                        <p:attrNameLst>
                                          <p:attrName>ppt_h</p:attrName>
                                        </p:attrNameLst>
                                      </p:cBhvr>
                                      <p:tavLst>
                                        <p:tav tm="0">
                                          <p:val>
                                            <p:strVal val="4*#ppt_h"/>
                                          </p:val>
                                        </p:tav>
                                        <p:tav tm="100000">
                                          <p:val>
                                            <p:strVal val="#ppt_h"/>
                                          </p:val>
                                        </p:tav>
                                      </p:tavLst>
                                    </p:anim>
                                  </p:childTnLst>
                                </p:cTn>
                              </p:par>
                            </p:childTnLst>
                          </p:cTn>
                        </p:par>
                        <p:par>
                          <p:cTn id="27" fill="hold">
                            <p:stCondLst>
                              <p:cond delay="125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250"/>
                                        <p:tgtEl>
                                          <p:spTgt spid="52"/>
                                        </p:tgtEl>
                                      </p:cBhvr>
                                    </p:animEffect>
                                  </p:childTnLst>
                                </p:cTn>
                              </p:par>
                            </p:childTnLst>
                          </p:cTn>
                        </p:par>
                        <p:par>
                          <p:cTn id="31" fill="hold">
                            <p:stCondLst>
                              <p:cond delay="1500"/>
                            </p:stCondLst>
                            <p:childTnLst>
                              <p:par>
                                <p:cTn id="32" presetID="23" presetClass="entr" presetSubtype="32"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p:cTn id="34" dur="250" fill="hold"/>
                                        <p:tgtEl>
                                          <p:spTgt spid="56"/>
                                        </p:tgtEl>
                                        <p:attrNameLst>
                                          <p:attrName>ppt_w</p:attrName>
                                        </p:attrNameLst>
                                      </p:cBhvr>
                                      <p:tavLst>
                                        <p:tav tm="0">
                                          <p:val>
                                            <p:strVal val="4*#ppt_w"/>
                                          </p:val>
                                        </p:tav>
                                        <p:tav tm="100000">
                                          <p:val>
                                            <p:strVal val="#ppt_w"/>
                                          </p:val>
                                        </p:tav>
                                      </p:tavLst>
                                    </p:anim>
                                    <p:anim calcmode="lin" valueType="num">
                                      <p:cBhvr>
                                        <p:cTn id="35" dur="250" fill="hold"/>
                                        <p:tgtEl>
                                          <p:spTgt spid="56"/>
                                        </p:tgtEl>
                                        <p:attrNameLst>
                                          <p:attrName>ppt_h</p:attrName>
                                        </p:attrNameLst>
                                      </p:cBhvr>
                                      <p:tavLst>
                                        <p:tav tm="0">
                                          <p:val>
                                            <p:strVal val="4*#ppt_h"/>
                                          </p:val>
                                        </p:tav>
                                        <p:tav tm="100000">
                                          <p:val>
                                            <p:strVal val="#ppt_h"/>
                                          </p:val>
                                        </p:tav>
                                      </p:tavLst>
                                    </p:anim>
                                  </p:childTnLst>
                                </p:cTn>
                              </p:par>
                            </p:childTnLst>
                          </p:cTn>
                        </p:par>
                        <p:par>
                          <p:cTn id="36" fill="hold">
                            <p:stCondLst>
                              <p:cond delay="1750"/>
                            </p:stCondLst>
                            <p:childTnLst>
                              <p:par>
                                <p:cTn id="37" presetID="10" presetClass="entr" presetSubtype="0"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250"/>
                                        <p:tgtEl>
                                          <p:spTgt spid="55"/>
                                        </p:tgtEl>
                                      </p:cBhvr>
                                    </p:animEffect>
                                  </p:childTnLst>
                                </p:cTn>
                              </p:par>
                            </p:childTnLst>
                          </p:cTn>
                        </p:par>
                        <p:par>
                          <p:cTn id="40" fill="hold">
                            <p:stCondLst>
                              <p:cond delay="2000"/>
                            </p:stCondLst>
                            <p:childTnLst>
                              <p:par>
                                <p:cTn id="41" presetID="12" presetClass="entr" presetSubtype="1"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1000"/>
                                        <p:tgtEl>
                                          <p:spTgt spid="58"/>
                                        </p:tgtEl>
                                        <p:attrNameLst>
                                          <p:attrName>ppt_y</p:attrName>
                                        </p:attrNameLst>
                                      </p:cBhvr>
                                      <p:tavLst>
                                        <p:tav tm="0">
                                          <p:val>
                                            <p:strVal val="#ppt_y-#ppt_h*1.125000"/>
                                          </p:val>
                                        </p:tav>
                                        <p:tav tm="100000">
                                          <p:val>
                                            <p:strVal val="#ppt_y"/>
                                          </p:val>
                                        </p:tav>
                                      </p:tavLst>
                                    </p:anim>
                                    <p:animEffect transition="in" filter="wipe(down)">
                                      <p:cBhvr>
                                        <p:cTn id="44" dur="1000"/>
                                        <p:tgtEl>
                                          <p:spTgt spid="58"/>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500"/>
                                        <p:tgtEl>
                                          <p:spTgt spid="59"/>
                                        </p:tgtEl>
                                      </p:cBhvr>
                                    </p:animEffect>
                                    <p:anim calcmode="lin" valueType="num">
                                      <p:cBhvr>
                                        <p:cTn id="49" dur="500" fill="hold"/>
                                        <p:tgtEl>
                                          <p:spTgt spid="59"/>
                                        </p:tgtEl>
                                        <p:attrNameLst>
                                          <p:attrName>ppt_x</p:attrName>
                                        </p:attrNameLst>
                                      </p:cBhvr>
                                      <p:tavLst>
                                        <p:tav tm="0">
                                          <p:val>
                                            <p:strVal val="#ppt_x"/>
                                          </p:val>
                                        </p:tav>
                                        <p:tav tm="100000">
                                          <p:val>
                                            <p:strVal val="#ppt_x"/>
                                          </p:val>
                                        </p:tav>
                                      </p:tavLst>
                                    </p:anim>
                                    <p:anim calcmode="lin" valueType="num">
                                      <p:cBhvr>
                                        <p:cTn id="50"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5" grpId="0" animBg="1"/>
      <p:bldP spid="56" grpId="0" animBg="1"/>
      <p:bldP spid="52" grpId="0" animBg="1"/>
      <p:bldP spid="53" grpId="0" animBg="1"/>
      <p:bldP spid="49" grpId="0" animBg="1"/>
      <p:bldP spid="50" grpId="0" animBg="1"/>
      <p:bldP spid="11" grpId="0" animBg="1"/>
      <p:bldP spid="12" grpId="0" animBg="1"/>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4980ED74-ECD2-44EF-8E31-661A459CDD65}"/>
              </a:ext>
            </a:extLst>
          </p:cNvPr>
          <p:cNvSpPr/>
          <p:nvPr/>
        </p:nvSpPr>
        <p:spPr>
          <a:xfrm>
            <a:off x="1193830" y="1542943"/>
            <a:ext cx="688156" cy="688156"/>
          </a:xfrm>
          <a:prstGeom prst="rect">
            <a:avLst/>
          </a:prstGeom>
          <a:solidFill>
            <a:srgbClr val="98999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7" name="矩形 16">
            <a:extLst>
              <a:ext uri="{FF2B5EF4-FFF2-40B4-BE49-F238E27FC236}">
                <a16:creationId xmlns:a16="http://schemas.microsoft.com/office/drawing/2014/main" id="{18C9BCAC-663A-4A6D-8CED-FDBB02037201}"/>
              </a:ext>
            </a:extLst>
          </p:cNvPr>
          <p:cNvSpPr/>
          <p:nvPr/>
        </p:nvSpPr>
        <p:spPr>
          <a:xfrm>
            <a:off x="235867" y="1542943"/>
            <a:ext cx="688156" cy="688156"/>
          </a:xfrm>
          <a:prstGeom prst="rect">
            <a:avLst/>
          </a:prstGeom>
          <a:solidFill>
            <a:srgbClr val="8F8E8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8" name="矩形 17">
            <a:extLst>
              <a:ext uri="{FF2B5EF4-FFF2-40B4-BE49-F238E27FC236}">
                <a16:creationId xmlns:a16="http://schemas.microsoft.com/office/drawing/2014/main" id="{27112C83-1D2D-407B-960B-66F55D328DED}"/>
              </a:ext>
            </a:extLst>
          </p:cNvPr>
          <p:cNvSpPr/>
          <p:nvPr/>
        </p:nvSpPr>
        <p:spPr>
          <a:xfrm>
            <a:off x="2151793" y="1542943"/>
            <a:ext cx="688156" cy="688156"/>
          </a:xfrm>
          <a:prstGeom prst="rect">
            <a:avLst/>
          </a:prstGeom>
          <a:solidFill>
            <a:srgbClr val="CECAC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9" name="矩形 18">
            <a:extLst>
              <a:ext uri="{FF2B5EF4-FFF2-40B4-BE49-F238E27FC236}">
                <a16:creationId xmlns:a16="http://schemas.microsoft.com/office/drawing/2014/main" id="{CFE7D06D-C113-4031-AD7F-2B9FE8CC6ECF}"/>
              </a:ext>
            </a:extLst>
          </p:cNvPr>
          <p:cNvSpPr/>
          <p:nvPr/>
        </p:nvSpPr>
        <p:spPr>
          <a:xfrm>
            <a:off x="3109756" y="1542943"/>
            <a:ext cx="688156" cy="688156"/>
          </a:xfrm>
          <a:prstGeom prst="rect">
            <a:avLst/>
          </a:prstGeom>
          <a:solidFill>
            <a:srgbClr val="F3F3F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13" name="组合 12">
            <a:extLst>
              <a:ext uri="{FF2B5EF4-FFF2-40B4-BE49-F238E27FC236}">
                <a16:creationId xmlns:a16="http://schemas.microsoft.com/office/drawing/2014/main" id="{46792F8C-EB36-4FAD-9899-55DC172EFCF3}"/>
              </a:ext>
            </a:extLst>
          </p:cNvPr>
          <p:cNvGrpSpPr/>
          <p:nvPr/>
        </p:nvGrpSpPr>
        <p:grpSpPr>
          <a:xfrm>
            <a:off x="1681141" y="569913"/>
            <a:ext cx="949740" cy="960168"/>
            <a:chOff x="4197578" y="1768340"/>
            <a:chExt cx="2567446" cy="2595636"/>
          </a:xfrm>
        </p:grpSpPr>
        <p:sp>
          <p:nvSpPr>
            <p:cNvPr id="14" name="矩形 13">
              <a:extLst>
                <a:ext uri="{FF2B5EF4-FFF2-40B4-BE49-F238E27FC236}">
                  <a16:creationId xmlns:a16="http://schemas.microsoft.com/office/drawing/2014/main" id="{1E7091C7-10D0-40E4-9F6C-0007F9149053}"/>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5" name="秦">
              <a:extLst>
                <a:ext uri="{FF2B5EF4-FFF2-40B4-BE49-F238E27FC236}">
                  <a16:creationId xmlns:a16="http://schemas.microsoft.com/office/drawing/2014/main" id="{C66A4940-8227-4150-A82A-98BCA59ADC6A}"/>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色</a:t>
              </a:r>
            </a:p>
          </p:txBody>
        </p:sp>
      </p:grpSp>
      <p:grpSp>
        <p:nvGrpSpPr>
          <p:cNvPr id="10" name="组合 9">
            <a:extLst>
              <a:ext uri="{FF2B5EF4-FFF2-40B4-BE49-F238E27FC236}">
                <a16:creationId xmlns:a16="http://schemas.microsoft.com/office/drawing/2014/main" id="{8A91B0E2-7C8A-49D4-9663-5D49E43CE8E8}"/>
              </a:ext>
            </a:extLst>
          </p:cNvPr>
          <p:cNvGrpSpPr/>
          <p:nvPr/>
        </p:nvGrpSpPr>
        <p:grpSpPr>
          <a:xfrm>
            <a:off x="1071540" y="569913"/>
            <a:ext cx="949740" cy="960168"/>
            <a:chOff x="4197578" y="1768340"/>
            <a:chExt cx="2567446" cy="2595636"/>
          </a:xfrm>
        </p:grpSpPr>
        <p:sp>
          <p:nvSpPr>
            <p:cNvPr id="11" name="矩形 10">
              <a:extLst>
                <a:ext uri="{FF2B5EF4-FFF2-40B4-BE49-F238E27FC236}">
                  <a16:creationId xmlns:a16="http://schemas.microsoft.com/office/drawing/2014/main" id="{B551B5A0-1CB0-4AC7-AA16-E06FC11EA38E}"/>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 name="秦">
              <a:extLst>
                <a:ext uri="{FF2B5EF4-FFF2-40B4-BE49-F238E27FC236}">
                  <a16:creationId xmlns:a16="http://schemas.microsoft.com/office/drawing/2014/main" id="{DBB92541-063D-4152-BA34-AA1DD4A3666D}"/>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配</a:t>
              </a:r>
            </a:p>
          </p:txBody>
        </p:sp>
      </p:grpSp>
      <p:grpSp>
        <p:nvGrpSpPr>
          <p:cNvPr id="7" name="组合 6">
            <a:extLst>
              <a:ext uri="{FF2B5EF4-FFF2-40B4-BE49-F238E27FC236}">
                <a16:creationId xmlns:a16="http://schemas.microsoft.com/office/drawing/2014/main" id="{4AA45B1B-93E0-46F1-A24B-CC8E38A06E9D}"/>
              </a:ext>
            </a:extLst>
          </p:cNvPr>
          <p:cNvGrpSpPr/>
          <p:nvPr/>
        </p:nvGrpSpPr>
        <p:grpSpPr>
          <a:xfrm>
            <a:off x="461940" y="569913"/>
            <a:ext cx="949740" cy="960168"/>
            <a:chOff x="4197578" y="1768340"/>
            <a:chExt cx="2567446" cy="2595636"/>
          </a:xfrm>
        </p:grpSpPr>
        <p:sp>
          <p:nvSpPr>
            <p:cNvPr id="8" name="矩形 7">
              <a:extLst>
                <a:ext uri="{FF2B5EF4-FFF2-40B4-BE49-F238E27FC236}">
                  <a16:creationId xmlns:a16="http://schemas.microsoft.com/office/drawing/2014/main" id="{DF9EBA85-9597-4269-9D05-9EC6E7D3D4BC}"/>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秦">
              <a:extLst>
                <a:ext uri="{FF2B5EF4-FFF2-40B4-BE49-F238E27FC236}">
                  <a16:creationId xmlns:a16="http://schemas.microsoft.com/office/drawing/2014/main" id="{DD60A121-507B-4E18-B9C2-ACD0FB0E8F07}"/>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题</a:t>
              </a:r>
            </a:p>
          </p:txBody>
        </p:sp>
      </p:grpSp>
      <p:grpSp>
        <p:nvGrpSpPr>
          <p:cNvPr id="4" name="组合 3">
            <a:extLst>
              <a:ext uri="{FF2B5EF4-FFF2-40B4-BE49-F238E27FC236}">
                <a16:creationId xmlns:a16="http://schemas.microsoft.com/office/drawing/2014/main" id="{86422CE9-119D-490E-A9D9-E048C7E56933}"/>
              </a:ext>
            </a:extLst>
          </p:cNvPr>
          <p:cNvGrpSpPr/>
          <p:nvPr/>
        </p:nvGrpSpPr>
        <p:grpSpPr>
          <a:xfrm>
            <a:off x="-147660" y="569913"/>
            <a:ext cx="949740" cy="960168"/>
            <a:chOff x="4197578" y="1768340"/>
            <a:chExt cx="2567446" cy="2595636"/>
          </a:xfrm>
        </p:grpSpPr>
        <p:sp>
          <p:nvSpPr>
            <p:cNvPr id="5" name="矩形 4">
              <a:extLst>
                <a:ext uri="{FF2B5EF4-FFF2-40B4-BE49-F238E27FC236}">
                  <a16:creationId xmlns:a16="http://schemas.microsoft.com/office/drawing/2014/main" id="{1BE901BA-7BF7-4F76-966C-FBCE2359A442}"/>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22D1862E-030B-42C0-BA43-F8CD69756C8C}"/>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主</a:t>
              </a:r>
            </a:p>
          </p:txBody>
        </p:sp>
      </p:grpSp>
      <p:grpSp>
        <p:nvGrpSpPr>
          <p:cNvPr id="20" name="组合 19">
            <a:extLst>
              <a:ext uri="{FF2B5EF4-FFF2-40B4-BE49-F238E27FC236}">
                <a16:creationId xmlns:a16="http://schemas.microsoft.com/office/drawing/2014/main" id="{A5F02638-3E58-4850-ADFC-78C9227A2233}"/>
              </a:ext>
            </a:extLst>
          </p:cNvPr>
          <p:cNvGrpSpPr/>
          <p:nvPr/>
        </p:nvGrpSpPr>
        <p:grpSpPr>
          <a:xfrm>
            <a:off x="7561241" y="569913"/>
            <a:ext cx="949740" cy="960168"/>
            <a:chOff x="4197578" y="1768340"/>
            <a:chExt cx="2567446" cy="2595636"/>
          </a:xfrm>
        </p:grpSpPr>
        <p:sp>
          <p:nvSpPr>
            <p:cNvPr id="21" name="矩形 20">
              <a:extLst>
                <a:ext uri="{FF2B5EF4-FFF2-40B4-BE49-F238E27FC236}">
                  <a16:creationId xmlns:a16="http://schemas.microsoft.com/office/drawing/2014/main" id="{5359EBE9-B534-493F-9040-B28DF472A1F8}"/>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2" name="秦">
              <a:extLst>
                <a:ext uri="{FF2B5EF4-FFF2-40B4-BE49-F238E27FC236}">
                  <a16:creationId xmlns:a16="http://schemas.microsoft.com/office/drawing/2014/main" id="{B55A7217-E83F-4CD5-9B91-C79695F34A27}"/>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体</a:t>
              </a:r>
            </a:p>
          </p:txBody>
        </p:sp>
      </p:grpSp>
      <p:grpSp>
        <p:nvGrpSpPr>
          <p:cNvPr id="23" name="组合 22">
            <a:extLst>
              <a:ext uri="{FF2B5EF4-FFF2-40B4-BE49-F238E27FC236}">
                <a16:creationId xmlns:a16="http://schemas.microsoft.com/office/drawing/2014/main" id="{EDDE36F3-EC19-4B41-8C22-2F5EDFCBD819}"/>
              </a:ext>
            </a:extLst>
          </p:cNvPr>
          <p:cNvGrpSpPr/>
          <p:nvPr/>
        </p:nvGrpSpPr>
        <p:grpSpPr>
          <a:xfrm>
            <a:off x="6951640" y="569913"/>
            <a:ext cx="949740" cy="960168"/>
            <a:chOff x="4197578" y="1768340"/>
            <a:chExt cx="2567446" cy="2595636"/>
          </a:xfrm>
        </p:grpSpPr>
        <p:sp>
          <p:nvSpPr>
            <p:cNvPr id="24" name="矩形 23">
              <a:extLst>
                <a:ext uri="{FF2B5EF4-FFF2-40B4-BE49-F238E27FC236}">
                  <a16:creationId xmlns:a16="http://schemas.microsoft.com/office/drawing/2014/main" id="{233D11D3-DBC1-49B1-9EF5-1ADE7319D609}"/>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5" name="秦">
              <a:extLst>
                <a:ext uri="{FF2B5EF4-FFF2-40B4-BE49-F238E27FC236}">
                  <a16:creationId xmlns:a16="http://schemas.microsoft.com/office/drawing/2014/main" id="{F118CAF9-4DB0-4B6B-920F-05DD481B659F}"/>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字</a:t>
              </a:r>
            </a:p>
          </p:txBody>
        </p:sp>
      </p:grpSp>
      <p:grpSp>
        <p:nvGrpSpPr>
          <p:cNvPr id="26" name="组合 25">
            <a:extLst>
              <a:ext uri="{FF2B5EF4-FFF2-40B4-BE49-F238E27FC236}">
                <a16:creationId xmlns:a16="http://schemas.microsoft.com/office/drawing/2014/main" id="{59043E5F-1D8E-4376-A5D7-DC0FE754F86D}"/>
              </a:ext>
            </a:extLst>
          </p:cNvPr>
          <p:cNvGrpSpPr/>
          <p:nvPr/>
        </p:nvGrpSpPr>
        <p:grpSpPr>
          <a:xfrm>
            <a:off x="6342040" y="569913"/>
            <a:ext cx="949740" cy="960168"/>
            <a:chOff x="4197578" y="1768340"/>
            <a:chExt cx="2567446" cy="2595636"/>
          </a:xfrm>
        </p:grpSpPr>
        <p:sp>
          <p:nvSpPr>
            <p:cNvPr id="27" name="矩形 26">
              <a:extLst>
                <a:ext uri="{FF2B5EF4-FFF2-40B4-BE49-F238E27FC236}">
                  <a16:creationId xmlns:a16="http://schemas.microsoft.com/office/drawing/2014/main" id="{D54052A4-32D2-49F2-8421-81308BE214EB}"/>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8" name="秦">
              <a:extLst>
                <a:ext uri="{FF2B5EF4-FFF2-40B4-BE49-F238E27FC236}">
                  <a16:creationId xmlns:a16="http://schemas.microsoft.com/office/drawing/2014/main" id="{B072679D-09FB-4A96-A0CA-C1631435FF32}"/>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用</a:t>
              </a:r>
            </a:p>
          </p:txBody>
        </p:sp>
      </p:grpSp>
      <p:grpSp>
        <p:nvGrpSpPr>
          <p:cNvPr id="29" name="组合 28">
            <a:extLst>
              <a:ext uri="{FF2B5EF4-FFF2-40B4-BE49-F238E27FC236}">
                <a16:creationId xmlns:a16="http://schemas.microsoft.com/office/drawing/2014/main" id="{A3DE98F8-F1C8-4BF7-852D-8FEC54FA7778}"/>
              </a:ext>
            </a:extLst>
          </p:cNvPr>
          <p:cNvGrpSpPr/>
          <p:nvPr/>
        </p:nvGrpSpPr>
        <p:grpSpPr>
          <a:xfrm>
            <a:off x="5732440" y="569913"/>
            <a:ext cx="949740" cy="960168"/>
            <a:chOff x="4197578" y="1768340"/>
            <a:chExt cx="2567446" cy="2595636"/>
          </a:xfrm>
        </p:grpSpPr>
        <p:sp>
          <p:nvSpPr>
            <p:cNvPr id="30" name="矩形 29">
              <a:extLst>
                <a:ext uri="{FF2B5EF4-FFF2-40B4-BE49-F238E27FC236}">
                  <a16:creationId xmlns:a16="http://schemas.microsoft.com/office/drawing/2014/main" id="{84CE72B3-E8A3-4BB9-B4D3-3F3F3B722B0F}"/>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1" name="秦">
              <a:extLst>
                <a:ext uri="{FF2B5EF4-FFF2-40B4-BE49-F238E27FC236}">
                  <a16:creationId xmlns:a16="http://schemas.microsoft.com/office/drawing/2014/main" id="{93DAC834-1C28-4CE8-9FEC-B6403CFA076B}"/>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使</a:t>
              </a:r>
            </a:p>
          </p:txBody>
        </p:sp>
      </p:grpSp>
      <p:sp>
        <p:nvSpPr>
          <p:cNvPr id="32" name="文本框 31">
            <a:extLst>
              <a:ext uri="{FF2B5EF4-FFF2-40B4-BE49-F238E27FC236}">
                <a16:creationId xmlns:a16="http://schemas.microsoft.com/office/drawing/2014/main" id="{23DBF83A-B6B1-4ECF-9636-4E9FAC8EFB24}"/>
              </a:ext>
            </a:extLst>
          </p:cNvPr>
          <p:cNvSpPr txBox="1"/>
          <p:nvPr/>
        </p:nvSpPr>
        <p:spPr>
          <a:xfrm>
            <a:off x="6107113" y="1743333"/>
            <a:ext cx="2258139" cy="419457"/>
          </a:xfrm>
          <a:prstGeom prst="roundRect">
            <a:avLst>
              <a:gd name="adj" fmla="val 9290"/>
            </a:avLst>
          </a:prstGeom>
          <a:noFill/>
          <a:ln w="38100" cmpd="thickThin">
            <a:solidFill>
              <a:schemeClr val="tx1"/>
            </a:solidFill>
          </a:ln>
        </p:spPr>
        <p:txBody>
          <a:bodyPr wrap="square" rtlCol="0">
            <a:spAutoFit/>
          </a:bodyPr>
          <a:lstStyle/>
          <a:p>
            <a:r>
              <a:rPr lang="zh-CN" altLang="en-US" sz="2000" dirty="0">
                <a:latin typeface="思源宋体 CN Heavy" panose="02020900000000000000" pitchFamily="18" charset="-122"/>
                <a:ea typeface="思源宋体 CN Heavy" panose="02020900000000000000" pitchFamily="18" charset="-122"/>
              </a:rPr>
              <a:t>思源宋体系列字体</a:t>
            </a:r>
          </a:p>
        </p:txBody>
      </p:sp>
      <p:sp>
        <p:nvSpPr>
          <p:cNvPr id="33" name="文本框 32">
            <a:extLst>
              <a:ext uri="{FF2B5EF4-FFF2-40B4-BE49-F238E27FC236}">
                <a16:creationId xmlns:a16="http://schemas.microsoft.com/office/drawing/2014/main" id="{C3EE797E-56E9-4AE0-B2A7-B8E3FFFD70D7}"/>
              </a:ext>
            </a:extLst>
          </p:cNvPr>
          <p:cNvSpPr txBox="1"/>
          <p:nvPr/>
        </p:nvSpPr>
        <p:spPr>
          <a:xfrm>
            <a:off x="8598292" y="1743333"/>
            <a:ext cx="2258139" cy="442674"/>
          </a:xfrm>
          <a:prstGeom prst="roundRect">
            <a:avLst>
              <a:gd name="adj" fmla="val 9290"/>
            </a:avLst>
          </a:prstGeom>
          <a:noFill/>
          <a:ln w="38100" cmpd="thickThin">
            <a:solidFill>
              <a:schemeClr val="tx1"/>
            </a:solidFill>
          </a:ln>
        </p:spPr>
        <p:txBody>
          <a:bodyPr wrap="none" rtlCol="0">
            <a:noAutofit/>
          </a:bodyPr>
          <a:lstStyle/>
          <a:p>
            <a:r>
              <a:rPr lang="zh-CN" altLang="en-US" sz="2000" dirty="0">
                <a:latin typeface="思源黑体 CN Medium" panose="020B0600000000000000" pitchFamily="34" charset="-122"/>
                <a:ea typeface="思源黑体 CN Medium" panose="020B0600000000000000" pitchFamily="34" charset="-122"/>
              </a:rPr>
              <a:t>思源黑体系列字体</a:t>
            </a:r>
          </a:p>
        </p:txBody>
      </p:sp>
      <p:sp>
        <p:nvSpPr>
          <p:cNvPr id="35" name="文本框 34" descr="e7d195523061f1c0c989bbdf341b111e769f2ee359bd8df638E53E9931A62DC22263A6E1A75FFBC630BB5D77BA969D9175F253EB94D93A1189E24A7D909BAD0376573965191318DE1FD009565C070D0758BE63ED47B2EDEA84D93DD84A69F2D0B35BC6A80F109A6C9CFEADEC8166A7E044ED419F1922C9A6169FCF6D5BA24F67C71BCFFD5DECAE3CAA87A343098C51D1">
            <a:extLst>
              <a:ext uri="{FF2B5EF4-FFF2-40B4-BE49-F238E27FC236}">
                <a16:creationId xmlns:a16="http://schemas.microsoft.com/office/drawing/2014/main" id="{4BB002F3-AFF6-46E8-BF60-DDF753DB333D}"/>
              </a:ext>
            </a:extLst>
          </p:cNvPr>
          <p:cNvSpPr txBox="1"/>
          <p:nvPr/>
        </p:nvSpPr>
        <p:spPr>
          <a:xfrm>
            <a:off x="6096000" y="2321661"/>
            <a:ext cx="5829300" cy="850297"/>
          </a:xfrm>
          <a:prstGeom prst="rect">
            <a:avLst/>
          </a:prstGeom>
          <a:noFill/>
        </p:spPr>
        <p:txBody>
          <a:bodyPr wrap="square" rtlCol="0">
            <a:spAutoFit/>
          </a:bodyPr>
          <a:lstStyle/>
          <a:p>
            <a:pPr>
              <a:lnSpc>
                <a:spcPct val="120000"/>
              </a:lnSpc>
              <a:defRPr/>
            </a:pPr>
            <a:r>
              <a:rPr lang="en-US" altLang="zh-CN" sz="1400" dirty="0">
                <a:latin typeface="思源黑体 CN Medium" panose="020B0600000000000000" pitchFamily="34" charset="-122"/>
                <a:ea typeface="思源黑体 CN Medium" panose="020B0600000000000000" pitchFamily="34" charset="-122"/>
              </a:rPr>
              <a:t>PS</a:t>
            </a:r>
            <a:r>
              <a:rPr lang="zh-CN" altLang="en-US" sz="1400" dirty="0">
                <a:latin typeface="思源黑体 CN Medium" panose="020B0600000000000000" pitchFamily="34" charset="-122"/>
                <a:ea typeface="思源黑体 CN Medium" panose="020B0600000000000000" pitchFamily="34" charset="-122"/>
              </a:rPr>
              <a:t>：以上字体属于免费商用字体</a:t>
            </a:r>
            <a:r>
              <a:rPr lang="en-US" altLang="zh-CN" sz="1400" dirty="0">
                <a:latin typeface="思源黑体 CN Medium" panose="020B0600000000000000" pitchFamily="34" charset="-122"/>
                <a:ea typeface="思源黑体 CN Medium" panose="020B0600000000000000" pitchFamily="34" charset="-122"/>
              </a:rPr>
              <a:t>,</a:t>
            </a:r>
            <a:r>
              <a:rPr lang="zh-CN" altLang="en-US" sz="1400" dirty="0">
                <a:latin typeface="思源黑体 CN Medium" panose="020B0600000000000000" pitchFamily="34" charset="-122"/>
                <a:ea typeface="思源黑体 CN Medium" panose="020B0600000000000000" pitchFamily="34" charset="-122"/>
              </a:rPr>
              <a:t>已经嵌入</a:t>
            </a:r>
            <a:r>
              <a:rPr lang="en-US" altLang="zh-CN" sz="1400" dirty="0">
                <a:latin typeface="思源黑体 CN Medium" panose="020B0600000000000000" pitchFamily="34" charset="-122"/>
                <a:ea typeface="思源黑体 CN Medium" panose="020B0600000000000000" pitchFamily="34" charset="-122"/>
              </a:rPr>
              <a:t>ppt</a:t>
            </a:r>
            <a:r>
              <a:rPr lang="zh-CN" altLang="en-US" sz="1400" dirty="0">
                <a:latin typeface="思源黑体 CN Medium" panose="020B0600000000000000" pitchFamily="34" charset="-122"/>
                <a:ea typeface="思源黑体 CN Medium" panose="020B0600000000000000" pitchFamily="34" charset="-122"/>
              </a:rPr>
              <a:t>文件。</a:t>
            </a:r>
            <a:endParaRPr lang="en-US" altLang="zh-CN" sz="1400" dirty="0">
              <a:latin typeface="思源黑体 CN Medium" panose="020B0600000000000000" pitchFamily="34" charset="-122"/>
              <a:ea typeface="思源黑体 CN Medium" panose="020B0600000000000000" pitchFamily="34" charset="-122"/>
            </a:endParaRPr>
          </a:p>
          <a:p>
            <a:pPr>
              <a:lnSpc>
                <a:spcPct val="120000"/>
              </a:lnSpc>
              <a:defRPr/>
            </a:pPr>
            <a:r>
              <a:rPr lang="en-US" altLang="zh-CN" sz="1400" dirty="0">
                <a:latin typeface="思源黑体 CN Medium" panose="020B0600000000000000" pitchFamily="34" charset="-122"/>
                <a:ea typeface="思源黑体 CN Medium" panose="020B0600000000000000" pitchFamily="34" charset="-122"/>
              </a:rPr>
              <a:t>          </a:t>
            </a:r>
            <a:r>
              <a:rPr lang="zh-CN" altLang="en-US" sz="1400" dirty="0">
                <a:latin typeface="思源黑体 CN Medium" panose="020B0600000000000000" pitchFamily="34" charset="-122"/>
                <a:ea typeface="思源黑体 CN Medium" panose="020B0600000000000000" pitchFamily="34" charset="-122"/>
              </a:rPr>
              <a:t>为缩小文件大小，本模板仅嵌入使用的部分字体，为保证正确排版，</a:t>
            </a:r>
            <a:endParaRPr lang="en-US" altLang="zh-CN" sz="1400" dirty="0">
              <a:latin typeface="思源黑体 CN Medium" panose="020B0600000000000000" pitchFamily="34" charset="-122"/>
              <a:ea typeface="思源黑体 CN Medium" panose="020B0600000000000000" pitchFamily="34" charset="-122"/>
            </a:endParaRPr>
          </a:p>
          <a:p>
            <a:pPr>
              <a:lnSpc>
                <a:spcPct val="120000"/>
              </a:lnSpc>
              <a:defRPr/>
            </a:pPr>
            <a:r>
              <a:rPr lang="en-US" altLang="zh-CN" sz="1400" dirty="0">
                <a:latin typeface="思源黑体 CN Medium" panose="020B0600000000000000" pitchFamily="34" charset="-122"/>
                <a:ea typeface="思源黑体 CN Medium" panose="020B0600000000000000" pitchFamily="34" charset="-122"/>
              </a:rPr>
              <a:t>          </a:t>
            </a:r>
            <a:r>
              <a:rPr lang="zh-CN" altLang="en-US" sz="1400" dirty="0">
                <a:latin typeface="思源黑体 CN Medium" panose="020B0600000000000000" pitchFamily="34" charset="-122"/>
                <a:ea typeface="思源黑体 CN Medium" panose="020B0600000000000000" pitchFamily="34" charset="-122"/>
              </a:rPr>
              <a:t>可自行下载相应字体安装。，下载完成后右键安装即可。</a:t>
            </a:r>
          </a:p>
        </p:txBody>
      </p:sp>
      <p:grpSp>
        <p:nvGrpSpPr>
          <p:cNvPr id="38" name="组合 37">
            <a:extLst>
              <a:ext uri="{FF2B5EF4-FFF2-40B4-BE49-F238E27FC236}">
                <a16:creationId xmlns:a16="http://schemas.microsoft.com/office/drawing/2014/main" id="{E74657FD-D13E-473B-B8F4-177B7E7B8153}"/>
              </a:ext>
            </a:extLst>
          </p:cNvPr>
          <p:cNvGrpSpPr/>
          <p:nvPr/>
        </p:nvGrpSpPr>
        <p:grpSpPr>
          <a:xfrm>
            <a:off x="1681141" y="2840966"/>
            <a:ext cx="949740" cy="960168"/>
            <a:chOff x="4197578" y="1768340"/>
            <a:chExt cx="2567446" cy="2595636"/>
          </a:xfrm>
        </p:grpSpPr>
        <p:sp>
          <p:nvSpPr>
            <p:cNvPr id="39" name="矩形 38">
              <a:extLst>
                <a:ext uri="{FF2B5EF4-FFF2-40B4-BE49-F238E27FC236}">
                  <a16:creationId xmlns:a16="http://schemas.microsoft.com/office/drawing/2014/main" id="{505F7CA6-E0E3-441F-B076-5FC6A1726664}"/>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0" name="秦">
              <a:extLst>
                <a:ext uri="{FF2B5EF4-FFF2-40B4-BE49-F238E27FC236}">
                  <a16:creationId xmlns:a16="http://schemas.microsoft.com/office/drawing/2014/main" id="{3D2BFB18-2F7A-418D-94A8-AE8BB5F87DA9}"/>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标</a:t>
              </a:r>
            </a:p>
          </p:txBody>
        </p:sp>
      </p:grpSp>
      <p:grpSp>
        <p:nvGrpSpPr>
          <p:cNvPr id="41" name="组合 40">
            <a:extLst>
              <a:ext uri="{FF2B5EF4-FFF2-40B4-BE49-F238E27FC236}">
                <a16:creationId xmlns:a16="http://schemas.microsoft.com/office/drawing/2014/main" id="{82F68DD3-D666-4044-8BE4-D7C5CB6EE139}"/>
              </a:ext>
            </a:extLst>
          </p:cNvPr>
          <p:cNvGrpSpPr/>
          <p:nvPr/>
        </p:nvGrpSpPr>
        <p:grpSpPr>
          <a:xfrm>
            <a:off x="1071540" y="2840966"/>
            <a:ext cx="949740" cy="960168"/>
            <a:chOff x="4197578" y="1768340"/>
            <a:chExt cx="2567446" cy="2595636"/>
          </a:xfrm>
        </p:grpSpPr>
        <p:sp>
          <p:nvSpPr>
            <p:cNvPr id="42" name="矩形 41">
              <a:extLst>
                <a:ext uri="{FF2B5EF4-FFF2-40B4-BE49-F238E27FC236}">
                  <a16:creationId xmlns:a16="http://schemas.microsoft.com/office/drawing/2014/main" id="{2C071475-835F-4CB0-9B1E-08F510A732A2}"/>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3" name="秦">
              <a:extLst>
                <a:ext uri="{FF2B5EF4-FFF2-40B4-BE49-F238E27FC236}">
                  <a16:creationId xmlns:a16="http://schemas.microsoft.com/office/drawing/2014/main" id="{24E0314C-8ED5-4F63-99E8-E0437EB16626}"/>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图</a:t>
              </a:r>
            </a:p>
          </p:txBody>
        </p:sp>
      </p:grpSp>
      <p:grpSp>
        <p:nvGrpSpPr>
          <p:cNvPr id="44" name="组合 43">
            <a:extLst>
              <a:ext uri="{FF2B5EF4-FFF2-40B4-BE49-F238E27FC236}">
                <a16:creationId xmlns:a16="http://schemas.microsoft.com/office/drawing/2014/main" id="{7D21A4AB-DA73-4675-AD40-F19B788B619E}"/>
              </a:ext>
            </a:extLst>
          </p:cNvPr>
          <p:cNvGrpSpPr/>
          <p:nvPr/>
        </p:nvGrpSpPr>
        <p:grpSpPr>
          <a:xfrm>
            <a:off x="461940" y="2840966"/>
            <a:ext cx="949740" cy="960168"/>
            <a:chOff x="4197578" y="1768340"/>
            <a:chExt cx="2567446" cy="2595636"/>
          </a:xfrm>
        </p:grpSpPr>
        <p:sp>
          <p:nvSpPr>
            <p:cNvPr id="45" name="矩形 44">
              <a:extLst>
                <a:ext uri="{FF2B5EF4-FFF2-40B4-BE49-F238E27FC236}">
                  <a16:creationId xmlns:a16="http://schemas.microsoft.com/office/drawing/2014/main" id="{24D45C94-4377-47BF-AC06-97C4C2762668}"/>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6" name="秦">
              <a:extLst>
                <a:ext uri="{FF2B5EF4-FFF2-40B4-BE49-F238E27FC236}">
                  <a16:creationId xmlns:a16="http://schemas.microsoft.com/office/drawing/2014/main" id="{9BD63AF5-7C4E-44B4-A49E-3EE7B517D508}"/>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分</a:t>
              </a:r>
            </a:p>
          </p:txBody>
        </p:sp>
      </p:grpSp>
      <p:grpSp>
        <p:nvGrpSpPr>
          <p:cNvPr id="47" name="组合 46">
            <a:extLst>
              <a:ext uri="{FF2B5EF4-FFF2-40B4-BE49-F238E27FC236}">
                <a16:creationId xmlns:a16="http://schemas.microsoft.com/office/drawing/2014/main" id="{AE20959F-5AF2-40B8-809C-C77F887105C9}"/>
              </a:ext>
            </a:extLst>
          </p:cNvPr>
          <p:cNvGrpSpPr/>
          <p:nvPr/>
        </p:nvGrpSpPr>
        <p:grpSpPr>
          <a:xfrm>
            <a:off x="-147660" y="2840966"/>
            <a:ext cx="949740" cy="960168"/>
            <a:chOff x="4197578" y="1768340"/>
            <a:chExt cx="2567446" cy="2595636"/>
          </a:xfrm>
        </p:grpSpPr>
        <p:sp>
          <p:nvSpPr>
            <p:cNvPr id="48" name="矩形 47">
              <a:extLst>
                <a:ext uri="{FF2B5EF4-FFF2-40B4-BE49-F238E27FC236}">
                  <a16:creationId xmlns:a16="http://schemas.microsoft.com/office/drawing/2014/main" id="{3AC05BEB-CC60-4F70-8D44-D56CF621A4A1}"/>
                </a:ext>
              </a:extLst>
            </p:cNvPr>
            <p:cNvSpPr/>
            <p:nvPr/>
          </p:nvSpPr>
          <p:spPr>
            <a:xfrm rot="18900000">
              <a:off x="4197578" y="2195539"/>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9" name="秦">
              <a:extLst>
                <a:ext uri="{FF2B5EF4-FFF2-40B4-BE49-F238E27FC236}">
                  <a16:creationId xmlns:a16="http://schemas.microsoft.com/office/drawing/2014/main" id="{5CE71AE9-E3CA-4E04-95E5-87F0CF203DF1}"/>
                </a:ext>
              </a:extLst>
            </p:cNvPr>
            <p:cNvSpPr>
              <a:spLocks noChangeAspect="1"/>
            </p:cNvSpPr>
            <p:nvPr/>
          </p:nvSpPr>
          <p:spPr>
            <a:xfrm>
              <a:off x="5234372" y="1768340"/>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3200" dirty="0">
                  <a:gradFill flip="none" rotWithShape="1">
                    <a:gsLst>
                      <a:gs pos="100000">
                        <a:schemeClr val="bg1">
                          <a:lumMod val="50000"/>
                        </a:schemeClr>
                      </a:gs>
                      <a:gs pos="0">
                        <a:schemeClr val="bg1">
                          <a:lumMod val="9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部</a:t>
              </a:r>
            </a:p>
          </p:txBody>
        </p:sp>
      </p:grpSp>
      <p:pic>
        <p:nvPicPr>
          <p:cNvPr id="51" name="图片 50" descr="铅笔放在桌子上&#10;&#10;描述已自动生成">
            <a:extLst>
              <a:ext uri="{FF2B5EF4-FFF2-40B4-BE49-F238E27FC236}">
                <a16:creationId xmlns:a16="http://schemas.microsoft.com/office/drawing/2014/main" id="{9FE485C0-0FFA-4260-83EB-8D626CDC6C4C}"/>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Cutout/>
                    </a14:imgEffect>
                    <a14:imgEffect>
                      <a14:saturation sat="0"/>
                    </a14:imgEffect>
                  </a14:imgLayer>
                </a14:imgProps>
              </a:ext>
              <a:ext uri="{28A0092B-C50C-407E-A947-70E740481C1C}">
                <a14:useLocalDpi xmlns:a14="http://schemas.microsoft.com/office/drawing/2010/main"/>
              </a:ext>
            </a:extLst>
          </a:blip>
          <a:stretch>
            <a:fillRect/>
          </a:stretch>
        </p:blipFill>
        <p:spPr>
          <a:xfrm rot="21300000">
            <a:off x="257744" y="4167518"/>
            <a:ext cx="346829" cy="346829"/>
          </a:xfrm>
          <a:prstGeom prst="rect">
            <a:avLst/>
          </a:prstGeom>
        </p:spPr>
      </p:pic>
      <p:sp>
        <p:nvSpPr>
          <p:cNvPr id="53" name="stamp_176125">
            <a:extLst>
              <a:ext uri="{FF2B5EF4-FFF2-40B4-BE49-F238E27FC236}">
                <a16:creationId xmlns:a16="http://schemas.microsoft.com/office/drawing/2014/main" id="{290691AD-692C-4887-B46E-0776669B1200}"/>
              </a:ext>
            </a:extLst>
          </p:cNvPr>
          <p:cNvSpPr>
            <a:spLocks noChangeAspect="1"/>
          </p:cNvSpPr>
          <p:nvPr/>
        </p:nvSpPr>
        <p:spPr bwMode="auto">
          <a:xfrm>
            <a:off x="795410" y="4136815"/>
            <a:ext cx="346829" cy="412344"/>
          </a:xfrm>
          <a:custGeom>
            <a:avLst/>
            <a:gdLst>
              <a:gd name="connsiteX0" fmla="*/ 14830 w 506166"/>
              <a:gd name="connsiteY0" fmla="*/ 573203 h 601782"/>
              <a:gd name="connsiteX1" fmla="*/ 491909 w 506166"/>
              <a:gd name="connsiteY1" fmla="*/ 573203 h 601782"/>
              <a:gd name="connsiteX2" fmla="*/ 506166 w 506166"/>
              <a:gd name="connsiteY2" fmla="*/ 587568 h 601782"/>
              <a:gd name="connsiteX3" fmla="*/ 491909 w 506166"/>
              <a:gd name="connsiteY3" fmla="*/ 601782 h 601782"/>
              <a:gd name="connsiteX4" fmla="*/ 14830 w 506166"/>
              <a:gd name="connsiteY4" fmla="*/ 601782 h 601782"/>
              <a:gd name="connsiteX5" fmla="*/ 423 w 506166"/>
              <a:gd name="connsiteY5" fmla="*/ 587568 h 601782"/>
              <a:gd name="connsiteX6" fmla="*/ 14830 w 506166"/>
              <a:gd name="connsiteY6" fmla="*/ 573203 h 601782"/>
              <a:gd name="connsiteX7" fmla="*/ 28662 w 506166"/>
              <a:gd name="connsiteY7" fmla="*/ 414703 h 601782"/>
              <a:gd name="connsiteX8" fmla="*/ 28662 w 506166"/>
              <a:gd name="connsiteY8" fmla="*/ 505194 h 601782"/>
              <a:gd name="connsiteX9" fmla="*/ 65128 w 506166"/>
              <a:gd name="connsiteY9" fmla="*/ 468938 h 601782"/>
              <a:gd name="connsiteX10" fmla="*/ 85386 w 506166"/>
              <a:gd name="connsiteY10" fmla="*/ 468938 h 601782"/>
              <a:gd name="connsiteX11" fmla="*/ 85386 w 506166"/>
              <a:gd name="connsiteY11" fmla="*/ 489164 h 601782"/>
              <a:gd name="connsiteX12" fmla="*/ 49521 w 506166"/>
              <a:gd name="connsiteY12" fmla="*/ 524971 h 601782"/>
              <a:gd name="connsiteX13" fmla="*/ 87938 w 506166"/>
              <a:gd name="connsiteY13" fmla="*/ 524971 h 601782"/>
              <a:gd name="connsiteX14" fmla="*/ 144061 w 506166"/>
              <a:gd name="connsiteY14" fmla="*/ 468938 h 601782"/>
              <a:gd name="connsiteX15" fmla="*/ 164320 w 506166"/>
              <a:gd name="connsiteY15" fmla="*/ 468938 h 601782"/>
              <a:gd name="connsiteX16" fmla="*/ 164320 w 506166"/>
              <a:gd name="connsiteY16" fmla="*/ 489164 h 601782"/>
              <a:gd name="connsiteX17" fmla="*/ 128455 w 506166"/>
              <a:gd name="connsiteY17" fmla="*/ 524971 h 601782"/>
              <a:gd name="connsiteX18" fmla="*/ 477504 w 506166"/>
              <a:gd name="connsiteY18" fmla="*/ 524971 h 601782"/>
              <a:gd name="connsiteX19" fmla="*/ 477504 w 506166"/>
              <a:gd name="connsiteY19" fmla="*/ 414703 h 601782"/>
              <a:gd name="connsiteX20" fmla="*/ 257810 w 506166"/>
              <a:gd name="connsiteY20" fmla="*/ 28616 h 601782"/>
              <a:gd name="connsiteX21" fmla="*/ 178126 w 506166"/>
              <a:gd name="connsiteY21" fmla="*/ 108320 h 601782"/>
              <a:gd name="connsiteX22" fmla="*/ 228698 w 506166"/>
              <a:gd name="connsiteY22" fmla="*/ 182481 h 601782"/>
              <a:gd name="connsiteX23" fmla="*/ 237851 w 506166"/>
              <a:gd name="connsiteY23" fmla="*/ 195815 h 601782"/>
              <a:gd name="connsiteX24" fmla="*/ 237851 w 506166"/>
              <a:gd name="connsiteY24" fmla="*/ 386087 h 601782"/>
              <a:gd name="connsiteX25" fmla="*/ 277769 w 506166"/>
              <a:gd name="connsiteY25" fmla="*/ 386087 h 601782"/>
              <a:gd name="connsiteX26" fmla="*/ 277769 w 506166"/>
              <a:gd name="connsiteY26" fmla="*/ 195815 h 601782"/>
              <a:gd name="connsiteX27" fmla="*/ 286922 w 506166"/>
              <a:gd name="connsiteY27" fmla="*/ 182481 h 601782"/>
              <a:gd name="connsiteX28" fmla="*/ 337644 w 506166"/>
              <a:gd name="connsiteY28" fmla="*/ 108320 h 601782"/>
              <a:gd name="connsiteX29" fmla="*/ 257810 w 506166"/>
              <a:gd name="connsiteY29" fmla="*/ 28616 h 601782"/>
              <a:gd name="connsiteX30" fmla="*/ 257810 w 506166"/>
              <a:gd name="connsiteY30" fmla="*/ 0 h 601782"/>
              <a:gd name="connsiteX31" fmla="*/ 366306 w 506166"/>
              <a:gd name="connsiteY31" fmla="*/ 108320 h 601782"/>
              <a:gd name="connsiteX32" fmla="*/ 346948 w 506166"/>
              <a:gd name="connsiteY32" fmla="*/ 170046 h 601782"/>
              <a:gd name="connsiteX33" fmla="*/ 306581 w 506166"/>
              <a:gd name="connsiteY33" fmla="*/ 205104 h 601782"/>
              <a:gd name="connsiteX34" fmla="*/ 306581 w 506166"/>
              <a:gd name="connsiteY34" fmla="*/ 386087 h 601782"/>
              <a:gd name="connsiteX35" fmla="*/ 477654 w 506166"/>
              <a:gd name="connsiteY35" fmla="*/ 386087 h 601782"/>
              <a:gd name="connsiteX36" fmla="*/ 506166 w 506166"/>
              <a:gd name="connsiteY36" fmla="*/ 414553 h 601782"/>
              <a:gd name="connsiteX37" fmla="*/ 506166 w 506166"/>
              <a:gd name="connsiteY37" fmla="*/ 539353 h 601782"/>
              <a:gd name="connsiteX38" fmla="*/ 491910 w 506166"/>
              <a:gd name="connsiteY38" fmla="*/ 553586 h 601782"/>
              <a:gd name="connsiteX39" fmla="*/ 93790 w 506166"/>
              <a:gd name="connsiteY39" fmla="*/ 553586 h 601782"/>
              <a:gd name="connsiteX40" fmla="*/ 14856 w 506166"/>
              <a:gd name="connsiteY40" fmla="*/ 553586 h 601782"/>
              <a:gd name="connsiteX41" fmla="*/ 14406 w 506166"/>
              <a:gd name="connsiteY41" fmla="*/ 553586 h 601782"/>
              <a:gd name="connsiteX42" fmla="*/ 0 w 506166"/>
              <a:gd name="connsiteY42" fmla="*/ 539353 h 601782"/>
              <a:gd name="connsiteX43" fmla="*/ 0 w 506166"/>
              <a:gd name="connsiteY43" fmla="*/ 414553 h 601782"/>
              <a:gd name="connsiteX44" fmla="*/ 28512 w 506166"/>
              <a:gd name="connsiteY44" fmla="*/ 386087 h 601782"/>
              <a:gd name="connsiteX45" fmla="*/ 209189 w 506166"/>
              <a:gd name="connsiteY45" fmla="*/ 386087 h 601782"/>
              <a:gd name="connsiteX46" fmla="*/ 209189 w 506166"/>
              <a:gd name="connsiteY46" fmla="*/ 205104 h 601782"/>
              <a:gd name="connsiteX47" fmla="*/ 168672 w 506166"/>
              <a:gd name="connsiteY47" fmla="*/ 170046 h 601782"/>
              <a:gd name="connsiteX48" fmla="*/ 149314 w 506166"/>
              <a:gd name="connsiteY48" fmla="*/ 108320 h 601782"/>
              <a:gd name="connsiteX49" fmla="*/ 257810 w 506166"/>
              <a:gd name="connsiteY49"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06166" h="601782">
                <a:moveTo>
                  <a:pt x="14830" y="573203"/>
                </a:moveTo>
                <a:lnTo>
                  <a:pt x="491909" y="573203"/>
                </a:lnTo>
                <a:cubicBezTo>
                  <a:pt x="499713" y="573203"/>
                  <a:pt x="506166" y="579637"/>
                  <a:pt x="506166" y="587568"/>
                </a:cubicBezTo>
                <a:cubicBezTo>
                  <a:pt x="506166" y="595348"/>
                  <a:pt x="499713" y="601782"/>
                  <a:pt x="491909" y="601782"/>
                </a:cubicBezTo>
                <a:lnTo>
                  <a:pt x="14830" y="601782"/>
                </a:lnTo>
                <a:cubicBezTo>
                  <a:pt x="6876" y="601782"/>
                  <a:pt x="423" y="595348"/>
                  <a:pt x="423" y="587568"/>
                </a:cubicBezTo>
                <a:cubicBezTo>
                  <a:pt x="423" y="579637"/>
                  <a:pt x="6876" y="573203"/>
                  <a:pt x="14830" y="573203"/>
                </a:cubicBezTo>
                <a:close/>
                <a:moveTo>
                  <a:pt x="28662" y="414703"/>
                </a:moveTo>
                <a:lnTo>
                  <a:pt x="28662" y="505194"/>
                </a:lnTo>
                <a:lnTo>
                  <a:pt x="65128" y="468938"/>
                </a:lnTo>
                <a:cubicBezTo>
                  <a:pt x="70680" y="463245"/>
                  <a:pt x="79834" y="463245"/>
                  <a:pt x="85386" y="468938"/>
                </a:cubicBezTo>
                <a:cubicBezTo>
                  <a:pt x="90939" y="474481"/>
                  <a:pt x="90939" y="483470"/>
                  <a:pt x="85386" y="489164"/>
                </a:cubicBezTo>
                <a:lnTo>
                  <a:pt x="49521" y="524971"/>
                </a:lnTo>
                <a:lnTo>
                  <a:pt x="87938" y="524971"/>
                </a:lnTo>
                <a:lnTo>
                  <a:pt x="144061" y="468938"/>
                </a:lnTo>
                <a:cubicBezTo>
                  <a:pt x="149614" y="463245"/>
                  <a:pt x="158768" y="463245"/>
                  <a:pt x="164320" y="468938"/>
                </a:cubicBezTo>
                <a:cubicBezTo>
                  <a:pt x="170023" y="474481"/>
                  <a:pt x="170023" y="483470"/>
                  <a:pt x="164320" y="489164"/>
                </a:cubicBezTo>
                <a:lnTo>
                  <a:pt x="128455" y="524971"/>
                </a:lnTo>
                <a:lnTo>
                  <a:pt x="477504" y="524971"/>
                </a:lnTo>
                <a:lnTo>
                  <a:pt x="477504" y="414703"/>
                </a:lnTo>
                <a:close/>
                <a:moveTo>
                  <a:pt x="257810" y="28616"/>
                </a:moveTo>
                <a:cubicBezTo>
                  <a:pt x="213841" y="28616"/>
                  <a:pt x="178126" y="64423"/>
                  <a:pt x="178126" y="108320"/>
                </a:cubicBezTo>
                <a:cubicBezTo>
                  <a:pt x="178126" y="141281"/>
                  <a:pt x="197934" y="170346"/>
                  <a:pt x="228698" y="182481"/>
                </a:cubicBezTo>
                <a:cubicBezTo>
                  <a:pt x="234250" y="184579"/>
                  <a:pt x="237851" y="189823"/>
                  <a:pt x="237851" y="195815"/>
                </a:cubicBezTo>
                <a:lnTo>
                  <a:pt x="237851" y="386087"/>
                </a:lnTo>
                <a:lnTo>
                  <a:pt x="277769" y="386087"/>
                </a:lnTo>
                <a:lnTo>
                  <a:pt x="277769" y="195815"/>
                </a:lnTo>
                <a:cubicBezTo>
                  <a:pt x="277769" y="189823"/>
                  <a:pt x="281520" y="184579"/>
                  <a:pt x="286922" y="182481"/>
                </a:cubicBezTo>
                <a:cubicBezTo>
                  <a:pt x="317686" y="170346"/>
                  <a:pt x="337644" y="141281"/>
                  <a:pt x="337644" y="108320"/>
                </a:cubicBezTo>
                <a:cubicBezTo>
                  <a:pt x="337644" y="64423"/>
                  <a:pt x="301779" y="28616"/>
                  <a:pt x="257810" y="28616"/>
                </a:cubicBezTo>
                <a:close/>
                <a:moveTo>
                  <a:pt x="257810" y="0"/>
                </a:moveTo>
                <a:cubicBezTo>
                  <a:pt x="317686" y="0"/>
                  <a:pt x="366306" y="48542"/>
                  <a:pt x="366306" y="108320"/>
                </a:cubicBezTo>
                <a:cubicBezTo>
                  <a:pt x="366306" y="130494"/>
                  <a:pt x="359553" y="151768"/>
                  <a:pt x="346948" y="170046"/>
                </a:cubicBezTo>
                <a:cubicBezTo>
                  <a:pt x="336594" y="185028"/>
                  <a:pt x="322638" y="197014"/>
                  <a:pt x="306581" y="205104"/>
                </a:cubicBezTo>
                <a:lnTo>
                  <a:pt x="306581" y="386087"/>
                </a:lnTo>
                <a:lnTo>
                  <a:pt x="477654" y="386087"/>
                </a:lnTo>
                <a:cubicBezTo>
                  <a:pt x="493411" y="386087"/>
                  <a:pt x="506166" y="398822"/>
                  <a:pt x="506166" y="414553"/>
                </a:cubicBezTo>
                <a:lnTo>
                  <a:pt x="506166" y="539353"/>
                </a:lnTo>
                <a:cubicBezTo>
                  <a:pt x="506166" y="547144"/>
                  <a:pt x="499713" y="553586"/>
                  <a:pt x="491910" y="553586"/>
                </a:cubicBezTo>
                <a:lnTo>
                  <a:pt x="93790" y="553586"/>
                </a:lnTo>
                <a:lnTo>
                  <a:pt x="14856" y="553586"/>
                </a:lnTo>
                <a:lnTo>
                  <a:pt x="14406" y="553586"/>
                </a:lnTo>
                <a:cubicBezTo>
                  <a:pt x="6453" y="553586"/>
                  <a:pt x="0" y="547144"/>
                  <a:pt x="0" y="539353"/>
                </a:cubicBezTo>
                <a:lnTo>
                  <a:pt x="0" y="414553"/>
                </a:lnTo>
                <a:cubicBezTo>
                  <a:pt x="0" y="398822"/>
                  <a:pt x="12755" y="386087"/>
                  <a:pt x="28512" y="386087"/>
                </a:cubicBezTo>
                <a:lnTo>
                  <a:pt x="209189" y="386087"/>
                </a:lnTo>
                <a:lnTo>
                  <a:pt x="209189" y="205104"/>
                </a:lnTo>
                <a:cubicBezTo>
                  <a:pt x="192982" y="197014"/>
                  <a:pt x="179176" y="185028"/>
                  <a:pt x="168672" y="170046"/>
                </a:cubicBezTo>
                <a:cubicBezTo>
                  <a:pt x="156067" y="151768"/>
                  <a:pt x="149314" y="130494"/>
                  <a:pt x="149314" y="108320"/>
                </a:cubicBezTo>
                <a:cubicBezTo>
                  <a:pt x="149314" y="48542"/>
                  <a:pt x="198085" y="0"/>
                  <a:pt x="257810" y="0"/>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4" name="iconfont-10774-5766811">
            <a:extLst>
              <a:ext uri="{FF2B5EF4-FFF2-40B4-BE49-F238E27FC236}">
                <a16:creationId xmlns:a16="http://schemas.microsoft.com/office/drawing/2014/main" id="{EC99A19E-FAD7-4C94-9A17-600304C0963F}"/>
              </a:ext>
            </a:extLst>
          </p:cNvPr>
          <p:cNvSpPr>
            <a:spLocks noChangeAspect="1"/>
          </p:cNvSpPr>
          <p:nvPr/>
        </p:nvSpPr>
        <p:spPr bwMode="auto">
          <a:xfrm>
            <a:off x="1450050" y="4217156"/>
            <a:ext cx="346829" cy="346829"/>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6427 w 12800"/>
              <a:gd name="T11" fmla="*/ 8720 h 12800"/>
              <a:gd name="T12" fmla="*/ 6427 w 12800"/>
              <a:gd name="T13" fmla="*/ 6933 h 12800"/>
              <a:gd name="T14" fmla="*/ 4293 w 12800"/>
              <a:gd name="T15" fmla="*/ 6933 h 12800"/>
              <a:gd name="T16" fmla="*/ 3760 w 12800"/>
              <a:gd name="T17" fmla="*/ 6400 h 12800"/>
              <a:gd name="T18" fmla="*/ 4293 w 12800"/>
              <a:gd name="T19" fmla="*/ 5867 h 12800"/>
              <a:gd name="T20" fmla="*/ 6427 w 12800"/>
              <a:gd name="T21" fmla="*/ 5867 h 12800"/>
              <a:gd name="T22" fmla="*/ 6427 w 12800"/>
              <a:gd name="T23" fmla="*/ 4080 h 12800"/>
              <a:gd name="T24" fmla="*/ 6667 w 12800"/>
              <a:gd name="T25" fmla="*/ 3973 h 12800"/>
              <a:gd name="T26" fmla="*/ 8987 w 12800"/>
              <a:gd name="T27" fmla="*/ 6293 h 12800"/>
              <a:gd name="T28" fmla="*/ 8987 w 12800"/>
              <a:gd name="T29" fmla="*/ 6507 h 12800"/>
              <a:gd name="T30" fmla="*/ 6667 w 12800"/>
              <a:gd name="T31" fmla="*/ 8827 h 12800"/>
              <a:gd name="T32" fmla="*/ 6427 w 12800"/>
              <a:gd name="T33" fmla="*/ 872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00" h="12800">
                <a:moveTo>
                  <a:pt x="12800" y="6400"/>
                </a:moveTo>
                <a:cubicBezTo>
                  <a:pt x="12800" y="2853"/>
                  <a:pt x="9947" y="0"/>
                  <a:pt x="6400" y="0"/>
                </a:cubicBezTo>
                <a:cubicBezTo>
                  <a:pt x="2853" y="0"/>
                  <a:pt x="0" y="2853"/>
                  <a:pt x="0" y="6400"/>
                </a:cubicBezTo>
                <a:cubicBezTo>
                  <a:pt x="0" y="9947"/>
                  <a:pt x="2853" y="12800"/>
                  <a:pt x="6400" y="12800"/>
                </a:cubicBezTo>
                <a:cubicBezTo>
                  <a:pt x="9947" y="12800"/>
                  <a:pt x="12800" y="9947"/>
                  <a:pt x="12800" y="6400"/>
                </a:cubicBezTo>
                <a:close/>
                <a:moveTo>
                  <a:pt x="6427" y="8720"/>
                </a:moveTo>
                <a:lnTo>
                  <a:pt x="6427" y="6933"/>
                </a:lnTo>
                <a:lnTo>
                  <a:pt x="4293" y="6933"/>
                </a:lnTo>
                <a:cubicBezTo>
                  <a:pt x="4000" y="6933"/>
                  <a:pt x="3760" y="6693"/>
                  <a:pt x="3760" y="6400"/>
                </a:cubicBezTo>
                <a:cubicBezTo>
                  <a:pt x="3760" y="6107"/>
                  <a:pt x="4000" y="5867"/>
                  <a:pt x="4293" y="5867"/>
                </a:cubicBezTo>
                <a:lnTo>
                  <a:pt x="6427" y="5867"/>
                </a:lnTo>
                <a:lnTo>
                  <a:pt x="6427" y="4080"/>
                </a:lnTo>
                <a:cubicBezTo>
                  <a:pt x="6427" y="3947"/>
                  <a:pt x="6587" y="3893"/>
                  <a:pt x="6667" y="3973"/>
                </a:cubicBezTo>
                <a:lnTo>
                  <a:pt x="8987" y="6293"/>
                </a:lnTo>
                <a:cubicBezTo>
                  <a:pt x="9040" y="6347"/>
                  <a:pt x="9040" y="6427"/>
                  <a:pt x="8987" y="6507"/>
                </a:cubicBezTo>
                <a:lnTo>
                  <a:pt x="6667" y="8827"/>
                </a:lnTo>
                <a:cubicBezTo>
                  <a:pt x="6587" y="8907"/>
                  <a:pt x="6427" y="8853"/>
                  <a:pt x="6427" y="8720"/>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5" name="sketched-right-arrow_37071">
            <a:extLst>
              <a:ext uri="{FF2B5EF4-FFF2-40B4-BE49-F238E27FC236}">
                <a16:creationId xmlns:a16="http://schemas.microsoft.com/office/drawing/2014/main" id="{09CC181E-EA84-4ECF-B6CC-E985DFDB4060}"/>
              </a:ext>
            </a:extLst>
          </p:cNvPr>
          <p:cNvSpPr>
            <a:spLocks noChangeAspect="1"/>
          </p:cNvSpPr>
          <p:nvPr/>
        </p:nvSpPr>
        <p:spPr bwMode="auto">
          <a:xfrm>
            <a:off x="2283221" y="4270794"/>
            <a:ext cx="346829" cy="230459"/>
          </a:xfrm>
          <a:custGeom>
            <a:avLst/>
            <a:gdLst>
              <a:gd name="connsiteX0" fmla="*/ 359049 w 599972"/>
              <a:gd name="connsiteY0" fmla="*/ 349705 h 398667"/>
              <a:gd name="connsiteX1" fmla="*/ 362846 w 599972"/>
              <a:gd name="connsiteY1" fmla="*/ 382327 h 398667"/>
              <a:gd name="connsiteX2" fmla="*/ 363606 w 599972"/>
              <a:gd name="connsiteY2" fmla="*/ 382327 h 398667"/>
              <a:gd name="connsiteX3" fmla="*/ 366860 w 599972"/>
              <a:gd name="connsiteY3" fmla="*/ 386879 h 398667"/>
              <a:gd name="connsiteX4" fmla="*/ 365124 w 599972"/>
              <a:gd name="connsiteY4" fmla="*/ 386879 h 398667"/>
              <a:gd name="connsiteX5" fmla="*/ 367402 w 599972"/>
              <a:gd name="connsiteY5" fmla="*/ 387637 h 398667"/>
              <a:gd name="connsiteX6" fmla="*/ 366860 w 599972"/>
              <a:gd name="connsiteY6" fmla="*/ 386879 h 398667"/>
              <a:gd name="connsiteX7" fmla="*/ 371959 w 599972"/>
              <a:gd name="connsiteY7" fmla="*/ 386879 h 398667"/>
              <a:gd name="connsiteX8" fmla="*/ 392462 w 599972"/>
              <a:gd name="connsiteY8" fmla="*/ 369430 h 398667"/>
              <a:gd name="connsiteX9" fmla="*/ 382590 w 599972"/>
              <a:gd name="connsiteY9" fmla="*/ 366396 h 398667"/>
              <a:gd name="connsiteX10" fmla="*/ 364365 w 599972"/>
              <a:gd name="connsiteY10" fmla="*/ 355016 h 398667"/>
              <a:gd name="connsiteX11" fmla="*/ 359049 w 599972"/>
              <a:gd name="connsiteY11" fmla="*/ 349705 h 398667"/>
              <a:gd name="connsiteX12" fmla="*/ 352974 w 599972"/>
              <a:gd name="connsiteY12" fmla="*/ 311774 h 398667"/>
              <a:gd name="connsiteX13" fmla="*/ 358290 w 599972"/>
              <a:gd name="connsiteY13" fmla="*/ 333774 h 398667"/>
              <a:gd name="connsiteX14" fmla="*/ 364365 w 599972"/>
              <a:gd name="connsiteY14" fmla="*/ 337567 h 398667"/>
              <a:gd name="connsiteX15" fmla="*/ 393981 w 599972"/>
              <a:gd name="connsiteY15" fmla="*/ 356533 h 398667"/>
              <a:gd name="connsiteX16" fmla="*/ 399296 w 599972"/>
              <a:gd name="connsiteY16" fmla="*/ 364120 h 398667"/>
              <a:gd name="connsiteX17" fmla="*/ 406890 w 599972"/>
              <a:gd name="connsiteY17" fmla="*/ 357292 h 398667"/>
              <a:gd name="connsiteX18" fmla="*/ 419800 w 599972"/>
              <a:gd name="connsiteY18" fmla="*/ 346671 h 398667"/>
              <a:gd name="connsiteX19" fmla="*/ 407649 w 599972"/>
              <a:gd name="connsiteY19" fmla="*/ 345154 h 398667"/>
              <a:gd name="connsiteX20" fmla="*/ 361327 w 599972"/>
              <a:gd name="connsiteY20" fmla="*/ 318601 h 398667"/>
              <a:gd name="connsiteX21" fmla="*/ 352974 w 599972"/>
              <a:gd name="connsiteY21" fmla="*/ 311774 h 398667"/>
              <a:gd name="connsiteX22" fmla="*/ 109123 w 599972"/>
              <a:gd name="connsiteY22" fmla="*/ 286740 h 398667"/>
              <a:gd name="connsiteX23" fmla="*/ 121475 w 599972"/>
              <a:gd name="connsiteY23" fmla="*/ 292050 h 398667"/>
              <a:gd name="connsiteX24" fmla="*/ 130698 w 599972"/>
              <a:gd name="connsiteY24" fmla="*/ 292494 h 398667"/>
              <a:gd name="connsiteX25" fmla="*/ 132688 w 599972"/>
              <a:gd name="connsiteY25" fmla="*/ 292809 h 398667"/>
              <a:gd name="connsiteX26" fmla="*/ 137248 w 599972"/>
              <a:gd name="connsiteY26" fmla="*/ 292809 h 398667"/>
              <a:gd name="connsiteX27" fmla="*/ 130698 w 599972"/>
              <a:gd name="connsiteY27" fmla="*/ 292494 h 398667"/>
              <a:gd name="connsiteX28" fmla="*/ 120715 w 599972"/>
              <a:gd name="connsiteY28" fmla="*/ 290912 h 398667"/>
              <a:gd name="connsiteX29" fmla="*/ 109883 w 599972"/>
              <a:gd name="connsiteY29" fmla="*/ 286740 h 398667"/>
              <a:gd name="connsiteX30" fmla="*/ 109123 w 599972"/>
              <a:gd name="connsiteY30" fmla="*/ 286740 h 398667"/>
              <a:gd name="connsiteX31" fmla="*/ 20258 w 599972"/>
              <a:gd name="connsiteY31" fmla="*/ 285960 h 398667"/>
              <a:gd name="connsiteX32" fmla="*/ 21777 w 599972"/>
              <a:gd name="connsiteY32" fmla="*/ 286719 h 398667"/>
              <a:gd name="connsiteX33" fmla="*/ 44566 w 599972"/>
              <a:gd name="connsiteY33" fmla="*/ 292786 h 398667"/>
              <a:gd name="connsiteX34" fmla="*/ 20258 w 599972"/>
              <a:gd name="connsiteY34" fmla="*/ 285960 h 398667"/>
              <a:gd name="connsiteX35" fmla="*/ 194216 w 599972"/>
              <a:gd name="connsiteY35" fmla="*/ 284468 h 398667"/>
              <a:gd name="connsiteX36" fmla="*/ 197254 w 599972"/>
              <a:gd name="connsiteY36" fmla="*/ 285985 h 398667"/>
              <a:gd name="connsiteX37" fmla="*/ 197300 w 599972"/>
              <a:gd name="connsiteY37" fmla="*/ 285997 h 398667"/>
              <a:gd name="connsiteX38" fmla="*/ 208174 w 599972"/>
              <a:gd name="connsiteY38" fmla="*/ 291389 h 398667"/>
              <a:gd name="connsiteX39" fmla="*/ 219064 w 599972"/>
              <a:gd name="connsiteY39" fmla="*/ 291791 h 398667"/>
              <a:gd name="connsiteX40" fmla="*/ 220044 w 599972"/>
              <a:gd name="connsiteY40" fmla="*/ 292052 h 398667"/>
              <a:gd name="connsiteX41" fmla="*/ 226121 w 599972"/>
              <a:gd name="connsiteY41" fmla="*/ 292052 h 398667"/>
              <a:gd name="connsiteX42" fmla="*/ 219064 w 599972"/>
              <a:gd name="connsiteY42" fmla="*/ 291791 h 398667"/>
              <a:gd name="connsiteX43" fmla="*/ 197300 w 599972"/>
              <a:gd name="connsiteY43" fmla="*/ 285997 h 398667"/>
              <a:gd name="connsiteX44" fmla="*/ 289186 w 599972"/>
              <a:gd name="connsiteY44" fmla="*/ 275359 h 398667"/>
              <a:gd name="connsiteX45" fmla="*/ 295261 w 599972"/>
              <a:gd name="connsiteY45" fmla="*/ 281428 h 398667"/>
              <a:gd name="connsiteX46" fmla="*/ 303615 w 599972"/>
              <a:gd name="connsiteY46" fmla="*/ 285980 h 398667"/>
              <a:gd name="connsiteX47" fmla="*/ 306652 w 599972"/>
              <a:gd name="connsiteY47" fmla="*/ 287497 h 398667"/>
              <a:gd name="connsiteX48" fmla="*/ 289186 w 599972"/>
              <a:gd name="connsiteY48" fmla="*/ 275359 h 398667"/>
              <a:gd name="connsiteX49" fmla="*/ 105322 w 599972"/>
              <a:gd name="connsiteY49" fmla="*/ 210883 h 398667"/>
              <a:gd name="connsiteX50" fmla="*/ 105322 w 599972"/>
              <a:gd name="connsiteY50" fmla="*/ 234398 h 398667"/>
              <a:gd name="connsiteX51" fmla="*/ 105322 w 599972"/>
              <a:gd name="connsiteY51" fmla="*/ 255639 h 398667"/>
              <a:gd name="connsiteX52" fmla="*/ 109883 w 599972"/>
              <a:gd name="connsiteY52" fmla="*/ 256397 h 398667"/>
              <a:gd name="connsiteX53" fmla="*/ 150171 w 599972"/>
              <a:gd name="connsiteY53" fmla="*/ 279154 h 398667"/>
              <a:gd name="connsiteX54" fmla="*/ 155492 w 599972"/>
              <a:gd name="connsiteY54" fmla="*/ 283706 h 398667"/>
              <a:gd name="connsiteX55" fmla="*/ 156252 w 599972"/>
              <a:gd name="connsiteY55" fmla="*/ 281430 h 398667"/>
              <a:gd name="connsiteX56" fmla="*/ 156252 w 599972"/>
              <a:gd name="connsiteY56" fmla="*/ 240467 h 398667"/>
              <a:gd name="connsiteX57" fmla="*/ 151691 w 599972"/>
              <a:gd name="connsiteY57" fmla="*/ 238191 h 398667"/>
              <a:gd name="connsiteX58" fmla="*/ 109883 w 599972"/>
              <a:gd name="connsiteY58" fmla="*/ 214676 h 398667"/>
              <a:gd name="connsiteX59" fmla="*/ 105322 w 599972"/>
              <a:gd name="connsiteY59" fmla="*/ 210883 h 398667"/>
              <a:gd name="connsiteX60" fmla="*/ 191177 w 599972"/>
              <a:gd name="connsiteY60" fmla="*/ 209378 h 398667"/>
              <a:gd name="connsiteX61" fmla="*/ 191177 w 599972"/>
              <a:gd name="connsiteY61" fmla="*/ 234408 h 398667"/>
              <a:gd name="connsiteX62" fmla="*/ 191177 w 599972"/>
              <a:gd name="connsiteY62" fmla="*/ 254887 h 398667"/>
              <a:gd name="connsiteX63" fmla="*/ 197254 w 599972"/>
              <a:gd name="connsiteY63" fmla="*/ 256404 h 398667"/>
              <a:gd name="connsiteX64" fmla="*/ 237516 w 599972"/>
              <a:gd name="connsiteY64" fmla="*/ 279158 h 398667"/>
              <a:gd name="connsiteX65" fmla="*/ 243593 w 599972"/>
              <a:gd name="connsiteY65" fmla="*/ 284468 h 398667"/>
              <a:gd name="connsiteX66" fmla="*/ 245112 w 599972"/>
              <a:gd name="connsiteY66" fmla="*/ 281434 h 398667"/>
              <a:gd name="connsiteX67" fmla="*/ 245112 w 599972"/>
              <a:gd name="connsiteY67" fmla="*/ 239717 h 398667"/>
              <a:gd name="connsiteX68" fmla="*/ 239035 w 599972"/>
              <a:gd name="connsiteY68" fmla="*/ 238200 h 398667"/>
              <a:gd name="connsiteX69" fmla="*/ 197254 w 599972"/>
              <a:gd name="connsiteY69" fmla="*/ 214687 h 398667"/>
              <a:gd name="connsiteX70" fmla="*/ 191177 w 599972"/>
              <a:gd name="connsiteY70" fmla="*/ 209378 h 398667"/>
              <a:gd name="connsiteX71" fmla="*/ 16459 w 599972"/>
              <a:gd name="connsiteY71" fmla="*/ 209363 h 398667"/>
              <a:gd name="connsiteX72" fmla="*/ 16459 w 599972"/>
              <a:gd name="connsiteY72" fmla="*/ 234390 h 398667"/>
              <a:gd name="connsiteX73" fmla="*/ 16459 w 599972"/>
              <a:gd name="connsiteY73" fmla="*/ 255625 h 398667"/>
              <a:gd name="connsiteX74" fmla="*/ 22536 w 599972"/>
              <a:gd name="connsiteY74" fmla="*/ 257141 h 398667"/>
              <a:gd name="connsiteX75" fmla="*/ 62798 w 599972"/>
              <a:gd name="connsiteY75" fmla="*/ 279893 h 398667"/>
              <a:gd name="connsiteX76" fmla="*/ 68115 w 599972"/>
              <a:gd name="connsiteY76" fmla="*/ 284443 h 398667"/>
              <a:gd name="connsiteX77" fmla="*/ 70394 w 599972"/>
              <a:gd name="connsiteY77" fmla="*/ 281410 h 398667"/>
              <a:gd name="connsiteX78" fmla="*/ 70394 w 599972"/>
              <a:gd name="connsiteY78" fmla="*/ 240457 h 398667"/>
              <a:gd name="connsiteX79" fmla="*/ 64317 w 599972"/>
              <a:gd name="connsiteY79" fmla="*/ 238940 h 398667"/>
              <a:gd name="connsiteX80" fmla="*/ 22536 w 599972"/>
              <a:gd name="connsiteY80" fmla="*/ 215430 h 398667"/>
              <a:gd name="connsiteX81" fmla="*/ 16459 w 599972"/>
              <a:gd name="connsiteY81" fmla="*/ 209363 h 398667"/>
              <a:gd name="connsiteX82" fmla="*/ 105322 w 599972"/>
              <a:gd name="connsiteY82" fmla="*/ 170678 h 398667"/>
              <a:gd name="connsiteX83" fmla="*/ 105322 w 599972"/>
              <a:gd name="connsiteY83" fmla="*/ 190401 h 398667"/>
              <a:gd name="connsiteX84" fmla="*/ 109123 w 599972"/>
              <a:gd name="connsiteY84" fmla="*/ 191918 h 398667"/>
              <a:gd name="connsiteX85" fmla="*/ 152451 w 599972"/>
              <a:gd name="connsiteY85" fmla="*/ 219986 h 398667"/>
              <a:gd name="connsiteX86" fmla="*/ 156252 w 599972"/>
              <a:gd name="connsiteY86" fmla="*/ 223778 h 398667"/>
              <a:gd name="connsiteX87" fmla="*/ 156252 w 599972"/>
              <a:gd name="connsiteY87" fmla="*/ 203297 h 398667"/>
              <a:gd name="connsiteX88" fmla="*/ 152451 w 599972"/>
              <a:gd name="connsiteY88" fmla="*/ 201021 h 398667"/>
              <a:gd name="connsiteX89" fmla="*/ 109123 w 599972"/>
              <a:gd name="connsiteY89" fmla="*/ 173712 h 398667"/>
              <a:gd name="connsiteX90" fmla="*/ 105322 w 599972"/>
              <a:gd name="connsiteY90" fmla="*/ 170678 h 398667"/>
              <a:gd name="connsiteX91" fmla="*/ 191177 w 599972"/>
              <a:gd name="connsiteY91" fmla="*/ 169178 h 398667"/>
              <a:gd name="connsiteX92" fmla="*/ 191177 w 599972"/>
              <a:gd name="connsiteY92" fmla="*/ 190416 h 398667"/>
              <a:gd name="connsiteX93" fmla="*/ 196495 w 599972"/>
              <a:gd name="connsiteY93" fmla="*/ 191933 h 398667"/>
              <a:gd name="connsiteX94" fmla="*/ 239795 w 599972"/>
              <a:gd name="connsiteY94" fmla="*/ 219997 h 398667"/>
              <a:gd name="connsiteX95" fmla="*/ 245112 w 599972"/>
              <a:gd name="connsiteY95" fmla="*/ 225306 h 398667"/>
              <a:gd name="connsiteX96" fmla="*/ 245112 w 599972"/>
              <a:gd name="connsiteY96" fmla="*/ 203310 h 398667"/>
              <a:gd name="connsiteX97" fmla="*/ 239795 w 599972"/>
              <a:gd name="connsiteY97" fmla="*/ 201035 h 398667"/>
              <a:gd name="connsiteX98" fmla="*/ 196495 w 599972"/>
              <a:gd name="connsiteY98" fmla="*/ 173729 h 398667"/>
              <a:gd name="connsiteX99" fmla="*/ 191177 w 599972"/>
              <a:gd name="connsiteY99" fmla="*/ 169178 h 398667"/>
              <a:gd name="connsiteX100" fmla="*/ 16459 w 599972"/>
              <a:gd name="connsiteY100" fmla="*/ 169168 h 398667"/>
              <a:gd name="connsiteX101" fmla="*/ 16459 w 599972"/>
              <a:gd name="connsiteY101" fmla="*/ 190403 h 398667"/>
              <a:gd name="connsiteX102" fmla="*/ 21777 w 599972"/>
              <a:gd name="connsiteY102" fmla="*/ 191920 h 398667"/>
              <a:gd name="connsiteX103" fmla="*/ 65077 w 599972"/>
              <a:gd name="connsiteY103" fmla="*/ 220739 h 398667"/>
              <a:gd name="connsiteX104" fmla="*/ 70394 w 599972"/>
              <a:gd name="connsiteY104" fmla="*/ 225289 h 398667"/>
              <a:gd name="connsiteX105" fmla="*/ 70394 w 599972"/>
              <a:gd name="connsiteY105" fmla="*/ 203296 h 398667"/>
              <a:gd name="connsiteX106" fmla="*/ 64317 w 599972"/>
              <a:gd name="connsiteY106" fmla="*/ 201021 h 398667"/>
              <a:gd name="connsiteX107" fmla="*/ 21777 w 599972"/>
              <a:gd name="connsiteY107" fmla="*/ 174477 h 398667"/>
              <a:gd name="connsiteX108" fmla="*/ 16459 w 599972"/>
              <a:gd name="connsiteY108" fmla="*/ 169168 h 398667"/>
              <a:gd name="connsiteX109" fmla="*/ 311968 w 599972"/>
              <a:gd name="connsiteY109" fmla="*/ 154735 h 398667"/>
              <a:gd name="connsiteX110" fmla="*/ 407649 w 599972"/>
              <a:gd name="connsiteY110" fmla="*/ 215426 h 398667"/>
              <a:gd name="connsiteX111" fmla="*/ 493459 w 599972"/>
              <a:gd name="connsiteY111" fmla="*/ 265497 h 398667"/>
              <a:gd name="connsiteX112" fmla="*/ 494219 w 599972"/>
              <a:gd name="connsiteY112" fmla="*/ 265497 h 398667"/>
              <a:gd name="connsiteX113" fmla="*/ 311968 w 599972"/>
              <a:gd name="connsiteY113" fmla="*/ 154735 h 398667"/>
              <a:gd name="connsiteX114" fmla="*/ 105322 w 599972"/>
              <a:gd name="connsiteY114" fmla="*/ 153231 h 398667"/>
              <a:gd name="connsiteX115" fmla="*/ 105322 w 599972"/>
              <a:gd name="connsiteY115" fmla="*/ 156265 h 398667"/>
              <a:gd name="connsiteX116" fmla="*/ 109123 w 599972"/>
              <a:gd name="connsiteY116" fmla="*/ 157782 h 398667"/>
              <a:gd name="connsiteX117" fmla="*/ 153972 w 599972"/>
              <a:gd name="connsiteY117" fmla="*/ 185850 h 398667"/>
              <a:gd name="connsiteX118" fmla="*/ 156252 w 599972"/>
              <a:gd name="connsiteY118" fmla="*/ 187367 h 398667"/>
              <a:gd name="connsiteX119" fmla="*/ 156252 w 599972"/>
              <a:gd name="connsiteY119" fmla="*/ 184332 h 398667"/>
              <a:gd name="connsiteX120" fmla="*/ 152451 w 599972"/>
              <a:gd name="connsiteY120" fmla="*/ 182815 h 398667"/>
              <a:gd name="connsiteX121" fmla="*/ 109883 w 599972"/>
              <a:gd name="connsiteY121" fmla="*/ 157024 h 398667"/>
              <a:gd name="connsiteX122" fmla="*/ 105322 w 599972"/>
              <a:gd name="connsiteY122" fmla="*/ 153231 h 398667"/>
              <a:gd name="connsiteX123" fmla="*/ 191177 w 599972"/>
              <a:gd name="connsiteY123" fmla="*/ 151733 h 398667"/>
              <a:gd name="connsiteX124" fmla="*/ 191177 w 599972"/>
              <a:gd name="connsiteY124" fmla="*/ 155526 h 398667"/>
              <a:gd name="connsiteX125" fmla="*/ 197254 w 599972"/>
              <a:gd name="connsiteY125" fmla="*/ 157801 h 398667"/>
              <a:gd name="connsiteX126" fmla="*/ 241314 w 599972"/>
              <a:gd name="connsiteY126" fmla="*/ 185865 h 398667"/>
              <a:gd name="connsiteX127" fmla="*/ 245112 w 599972"/>
              <a:gd name="connsiteY127" fmla="*/ 188141 h 398667"/>
              <a:gd name="connsiteX128" fmla="*/ 245112 w 599972"/>
              <a:gd name="connsiteY128" fmla="*/ 184348 h 398667"/>
              <a:gd name="connsiteX129" fmla="*/ 239795 w 599972"/>
              <a:gd name="connsiteY129" fmla="*/ 182831 h 398667"/>
              <a:gd name="connsiteX130" fmla="*/ 197254 w 599972"/>
              <a:gd name="connsiteY130" fmla="*/ 156284 h 398667"/>
              <a:gd name="connsiteX131" fmla="*/ 191177 w 599972"/>
              <a:gd name="connsiteY131" fmla="*/ 151733 h 398667"/>
              <a:gd name="connsiteX132" fmla="*/ 16459 w 599972"/>
              <a:gd name="connsiteY132" fmla="*/ 151726 h 398667"/>
              <a:gd name="connsiteX133" fmla="*/ 16459 w 599972"/>
              <a:gd name="connsiteY133" fmla="*/ 156276 h 398667"/>
              <a:gd name="connsiteX134" fmla="*/ 21777 w 599972"/>
              <a:gd name="connsiteY134" fmla="*/ 158551 h 398667"/>
              <a:gd name="connsiteX135" fmla="*/ 66596 w 599972"/>
              <a:gd name="connsiteY135" fmla="*/ 185853 h 398667"/>
              <a:gd name="connsiteX136" fmla="*/ 70394 w 599972"/>
              <a:gd name="connsiteY136" fmla="*/ 188128 h 398667"/>
              <a:gd name="connsiteX137" fmla="*/ 70394 w 599972"/>
              <a:gd name="connsiteY137" fmla="*/ 185095 h 398667"/>
              <a:gd name="connsiteX138" fmla="*/ 64317 w 599972"/>
              <a:gd name="connsiteY138" fmla="*/ 182819 h 398667"/>
              <a:gd name="connsiteX139" fmla="*/ 21777 w 599972"/>
              <a:gd name="connsiteY139" fmla="*/ 157034 h 398667"/>
              <a:gd name="connsiteX140" fmla="*/ 16459 w 599972"/>
              <a:gd name="connsiteY140" fmla="*/ 151726 h 398667"/>
              <a:gd name="connsiteX141" fmla="*/ 285390 w 599972"/>
              <a:gd name="connsiteY141" fmla="*/ 147907 h 398667"/>
              <a:gd name="connsiteX142" fmla="*/ 286908 w 599972"/>
              <a:gd name="connsiteY142" fmla="*/ 250324 h 398667"/>
              <a:gd name="connsiteX143" fmla="*/ 295261 w 599972"/>
              <a:gd name="connsiteY143" fmla="*/ 249565 h 398667"/>
              <a:gd name="connsiteX144" fmla="*/ 430431 w 599972"/>
              <a:gd name="connsiteY144" fmla="*/ 326946 h 398667"/>
              <a:gd name="connsiteX145" fmla="*/ 434228 w 599972"/>
              <a:gd name="connsiteY145" fmla="*/ 334533 h 398667"/>
              <a:gd name="connsiteX146" fmla="*/ 470678 w 599972"/>
              <a:gd name="connsiteY146" fmla="*/ 303428 h 398667"/>
              <a:gd name="connsiteX147" fmla="*/ 460047 w 599972"/>
              <a:gd name="connsiteY147" fmla="*/ 301153 h 398667"/>
              <a:gd name="connsiteX148" fmla="*/ 429671 w 599972"/>
              <a:gd name="connsiteY148" fmla="*/ 282945 h 398667"/>
              <a:gd name="connsiteX149" fmla="*/ 295261 w 599972"/>
              <a:gd name="connsiteY149" fmla="*/ 209357 h 398667"/>
              <a:gd name="connsiteX150" fmla="*/ 285390 w 599972"/>
              <a:gd name="connsiteY150" fmla="*/ 195702 h 398667"/>
              <a:gd name="connsiteX151" fmla="*/ 289186 w 599972"/>
              <a:gd name="connsiteY151" fmla="*/ 188874 h 398667"/>
              <a:gd name="connsiteX152" fmla="*/ 289186 w 599972"/>
              <a:gd name="connsiteY152" fmla="*/ 188115 h 398667"/>
              <a:gd name="connsiteX153" fmla="*/ 285390 w 599972"/>
              <a:gd name="connsiteY153" fmla="*/ 176736 h 398667"/>
              <a:gd name="connsiteX154" fmla="*/ 294502 w 599972"/>
              <a:gd name="connsiteY154" fmla="*/ 175218 h 398667"/>
              <a:gd name="connsiteX155" fmla="*/ 428912 w 599972"/>
              <a:gd name="connsiteY155" fmla="*/ 265497 h 398667"/>
              <a:gd name="connsiteX156" fmla="*/ 472956 w 599972"/>
              <a:gd name="connsiteY156" fmla="*/ 290532 h 398667"/>
              <a:gd name="connsiteX157" fmla="*/ 478272 w 599972"/>
              <a:gd name="connsiteY157" fmla="*/ 297359 h 398667"/>
              <a:gd name="connsiteX158" fmla="*/ 498015 w 599972"/>
              <a:gd name="connsiteY158" fmla="*/ 280669 h 398667"/>
              <a:gd name="connsiteX159" fmla="*/ 486625 w 599972"/>
              <a:gd name="connsiteY159" fmla="*/ 279152 h 398667"/>
              <a:gd name="connsiteX160" fmla="*/ 436506 w 599972"/>
              <a:gd name="connsiteY160" fmla="*/ 249565 h 398667"/>
              <a:gd name="connsiteX161" fmla="*/ 295261 w 599972"/>
              <a:gd name="connsiteY161" fmla="*/ 160804 h 398667"/>
              <a:gd name="connsiteX162" fmla="*/ 285390 w 599972"/>
              <a:gd name="connsiteY162" fmla="*/ 147907 h 398667"/>
              <a:gd name="connsiteX163" fmla="*/ 286149 w 599972"/>
              <a:gd name="connsiteY163" fmla="*/ 137287 h 398667"/>
              <a:gd name="connsiteX164" fmla="*/ 286149 w 599972"/>
              <a:gd name="connsiteY164" fmla="*/ 142597 h 398667"/>
              <a:gd name="connsiteX165" fmla="*/ 287668 w 599972"/>
              <a:gd name="connsiteY165" fmla="*/ 140321 h 398667"/>
              <a:gd name="connsiteX166" fmla="*/ 287668 w 599972"/>
              <a:gd name="connsiteY166" fmla="*/ 139562 h 398667"/>
              <a:gd name="connsiteX167" fmla="*/ 286149 w 599972"/>
              <a:gd name="connsiteY167" fmla="*/ 137287 h 398667"/>
              <a:gd name="connsiteX168" fmla="*/ 384868 w 599972"/>
              <a:gd name="connsiteY168" fmla="*/ 133493 h 398667"/>
              <a:gd name="connsiteX169" fmla="*/ 384109 w 599972"/>
              <a:gd name="connsiteY169" fmla="*/ 135011 h 398667"/>
              <a:gd name="connsiteX170" fmla="*/ 533706 w 599972"/>
              <a:gd name="connsiteY170" fmla="*/ 233634 h 398667"/>
              <a:gd name="connsiteX171" fmla="*/ 540541 w 599972"/>
              <a:gd name="connsiteY171" fmla="*/ 237427 h 398667"/>
              <a:gd name="connsiteX172" fmla="*/ 544338 w 599972"/>
              <a:gd name="connsiteY172" fmla="*/ 241979 h 398667"/>
              <a:gd name="connsiteX173" fmla="*/ 555728 w 599972"/>
              <a:gd name="connsiteY173" fmla="*/ 233634 h 398667"/>
              <a:gd name="connsiteX174" fmla="*/ 544338 w 599972"/>
              <a:gd name="connsiteY174" fmla="*/ 230599 h 398667"/>
              <a:gd name="connsiteX175" fmla="*/ 407649 w 599972"/>
              <a:gd name="connsiteY175" fmla="*/ 144114 h 398667"/>
              <a:gd name="connsiteX176" fmla="*/ 384868 w 599972"/>
              <a:gd name="connsiteY176" fmla="*/ 133493 h 398667"/>
              <a:gd name="connsiteX177" fmla="*/ 105322 w 599972"/>
              <a:gd name="connsiteY177" fmla="*/ 124405 h 398667"/>
              <a:gd name="connsiteX178" fmla="*/ 105322 w 599972"/>
              <a:gd name="connsiteY178" fmla="*/ 138059 h 398667"/>
              <a:gd name="connsiteX179" fmla="*/ 109883 w 599972"/>
              <a:gd name="connsiteY179" fmla="*/ 140335 h 398667"/>
              <a:gd name="connsiteX180" fmla="*/ 152451 w 599972"/>
              <a:gd name="connsiteY180" fmla="*/ 166127 h 398667"/>
              <a:gd name="connsiteX181" fmla="*/ 156252 w 599972"/>
              <a:gd name="connsiteY181" fmla="*/ 169920 h 398667"/>
              <a:gd name="connsiteX182" fmla="*/ 156252 w 599972"/>
              <a:gd name="connsiteY182" fmla="*/ 151714 h 398667"/>
              <a:gd name="connsiteX183" fmla="*/ 151691 w 599972"/>
              <a:gd name="connsiteY183" fmla="*/ 150955 h 398667"/>
              <a:gd name="connsiteX184" fmla="*/ 110643 w 599972"/>
              <a:gd name="connsiteY184" fmla="*/ 128956 h 398667"/>
              <a:gd name="connsiteX185" fmla="*/ 105322 w 599972"/>
              <a:gd name="connsiteY185" fmla="*/ 124405 h 398667"/>
              <a:gd name="connsiteX186" fmla="*/ 191177 w 599972"/>
              <a:gd name="connsiteY186" fmla="*/ 122153 h 398667"/>
              <a:gd name="connsiteX187" fmla="*/ 191177 w 599972"/>
              <a:gd name="connsiteY187" fmla="*/ 138081 h 398667"/>
              <a:gd name="connsiteX188" fmla="*/ 197254 w 599972"/>
              <a:gd name="connsiteY188" fmla="*/ 139598 h 398667"/>
              <a:gd name="connsiteX189" fmla="*/ 239795 w 599972"/>
              <a:gd name="connsiteY189" fmla="*/ 166145 h 398667"/>
              <a:gd name="connsiteX190" fmla="*/ 245112 w 599972"/>
              <a:gd name="connsiteY190" fmla="*/ 170695 h 398667"/>
              <a:gd name="connsiteX191" fmla="*/ 245112 w 599972"/>
              <a:gd name="connsiteY191" fmla="*/ 151733 h 398667"/>
              <a:gd name="connsiteX192" fmla="*/ 239035 w 599972"/>
              <a:gd name="connsiteY192" fmla="*/ 150216 h 398667"/>
              <a:gd name="connsiteX193" fmla="*/ 198014 w 599972"/>
              <a:gd name="connsiteY193" fmla="*/ 128979 h 398667"/>
              <a:gd name="connsiteX194" fmla="*/ 191177 w 599972"/>
              <a:gd name="connsiteY194" fmla="*/ 122153 h 398667"/>
              <a:gd name="connsiteX195" fmla="*/ 16459 w 599972"/>
              <a:gd name="connsiteY195" fmla="*/ 122148 h 398667"/>
              <a:gd name="connsiteX196" fmla="*/ 16459 w 599972"/>
              <a:gd name="connsiteY196" fmla="*/ 138075 h 398667"/>
              <a:gd name="connsiteX197" fmla="*/ 21777 w 599972"/>
              <a:gd name="connsiteY197" fmla="*/ 140350 h 398667"/>
              <a:gd name="connsiteX198" fmla="*/ 64317 w 599972"/>
              <a:gd name="connsiteY198" fmla="*/ 166135 h 398667"/>
              <a:gd name="connsiteX199" fmla="*/ 70394 w 599972"/>
              <a:gd name="connsiteY199" fmla="*/ 170685 h 398667"/>
              <a:gd name="connsiteX200" fmla="*/ 70394 w 599972"/>
              <a:gd name="connsiteY200" fmla="*/ 152484 h 398667"/>
              <a:gd name="connsiteX201" fmla="*/ 64317 w 599972"/>
              <a:gd name="connsiteY201" fmla="*/ 150967 h 398667"/>
              <a:gd name="connsiteX202" fmla="*/ 23296 w 599972"/>
              <a:gd name="connsiteY202" fmla="*/ 128974 h 398667"/>
              <a:gd name="connsiteX203" fmla="*/ 16459 w 599972"/>
              <a:gd name="connsiteY203" fmla="*/ 122148 h 398667"/>
              <a:gd name="connsiteX204" fmla="*/ 290705 w 599972"/>
              <a:gd name="connsiteY204" fmla="*/ 116045 h 398667"/>
              <a:gd name="connsiteX205" fmla="*/ 287668 w 599972"/>
              <a:gd name="connsiteY205" fmla="*/ 125907 h 398667"/>
              <a:gd name="connsiteX206" fmla="*/ 295261 w 599972"/>
              <a:gd name="connsiteY206" fmla="*/ 127424 h 398667"/>
              <a:gd name="connsiteX207" fmla="*/ 510925 w 599972"/>
              <a:gd name="connsiteY207" fmla="*/ 258669 h 398667"/>
              <a:gd name="connsiteX208" fmla="*/ 514722 w 599972"/>
              <a:gd name="connsiteY208" fmla="*/ 266255 h 398667"/>
              <a:gd name="connsiteX209" fmla="*/ 534466 w 599972"/>
              <a:gd name="connsiteY209" fmla="*/ 249565 h 398667"/>
              <a:gd name="connsiteX210" fmla="*/ 530669 w 599972"/>
              <a:gd name="connsiteY210" fmla="*/ 249565 h 398667"/>
              <a:gd name="connsiteX211" fmla="*/ 525353 w 599972"/>
              <a:gd name="connsiteY211" fmla="*/ 246531 h 398667"/>
              <a:gd name="connsiteX212" fmla="*/ 486625 w 599972"/>
              <a:gd name="connsiteY212" fmla="*/ 223771 h 398667"/>
              <a:gd name="connsiteX213" fmla="*/ 442581 w 599972"/>
              <a:gd name="connsiteY213" fmla="*/ 198736 h 398667"/>
              <a:gd name="connsiteX214" fmla="*/ 296780 w 599972"/>
              <a:gd name="connsiteY214" fmla="*/ 122114 h 398667"/>
              <a:gd name="connsiteX215" fmla="*/ 290705 w 599972"/>
              <a:gd name="connsiteY215" fmla="*/ 116045 h 398667"/>
              <a:gd name="connsiteX216" fmla="*/ 125846 w 599972"/>
              <a:gd name="connsiteY216" fmla="*/ 106104 h 398667"/>
              <a:gd name="connsiteX217" fmla="*/ 105322 w 599972"/>
              <a:gd name="connsiteY217" fmla="*/ 116819 h 398667"/>
              <a:gd name="connsiteX218" fmla="*/ 112924 w 599972"/>
              <a:gd name="connsiteY218" fmla="*/ 114544 h 398667"/>
              <a:gd name="connsiteX219" fmla="*/ 127367 w 599972"/>
              <a:gd name="connsiteY219" fmla="*/ 114544 h 398667"/>
              <a:gd name="connsiteX220" fmla="*/ 150171 w 599972"/>
              <a:gd name="connsiteY220" fmla="*/ 121371 h 398667"/>
              <a:gd name="connsiteX221" fmla="*/ 152451 w 599972"/>
              <a:gd name="connsiteY221" fmla="*/ 122888 h 398667"/>
              <a:gd name="connsiteX222" fmla="*/ 156252 w 599972"/>
              <a:gd name="connsiteY222" fmla="*/ 126681 h 398667"/>
              <a:gd name="connsiteX223" fmla="*/ 156252 w 599972"/>
              <a:gd name="connsiteY223" fmla="*/ 122888 h 398667"/>
              <a:gd name="connsiteX224" fmla="*/ 155492 w 599972"/>
              <a:gd name="connsiteY224" fmla="*/ 118336 h 398667"/>
              <a:gd name="connsiteX225" fmla="*/ 153212 w 599972"/>
              <a:gd name="connsiteY225" fmla="*/ 117578 h 398667"/>
              <a:gd name="connsiteX226" fmla="*/ 150171 w 599972"/>
              <a:gd name="connsiteY226" fmla="*/ 116061 h 398667"/>
              <a:gd name="connsiteX227" fmla="*/ 147891 w 599972"/>
              <a:gd name="connsiteY227" fmla="*/ 114544 h 398667"/>
              <a:gd name="connsiteX228" fmla="*/ 148651 w 599972"/>
              <a:gd name="connsiteY228" fmla="*/ 114544 h 398667"/>
              <a:gd name="connsiteX229" fmla="*/ 153212 w 599972"/>
              <a:gd name="connsiteY229" fmla="*/ 115302 h 398667"/>
              <a:gd name="connsiteX230" fmla="*/ 125846 w 599972"/>
              <a:gd name="connsiteY230" fmla="*/ 106104 h 398667"/>
              <a:gd name="connsiteX231" fmla="*/ 38299 w 599972"/>
              <a:gd name="connsiteY231" fmla="*/ 106032 h 398667"/>
              <a:gd name="connsiteX232" fmla="*/ 16459 w 599972"/>
              <a:gd name="connsiteY232" fmla="*/ 117598 h 398667"/>
              <a:gd name="connsiteX233" fmla="*/ 16459 w 599972"/>
              <a:gd name="connsiteY233" fmla="*/ 118357 h 398667"/>
              <a:gd name="connsiteX234" fmla="*/ 17219 w 599972"/>
              <a:gd name="connsiteY234" fmla="*/ 116840 h 398667"/>
              <a:gd name="connsiteX235" fmla="*/ 25575 w 599972"/>
              <a:gd name="connsiteY235" fmla="*/ 114565 h 398667"/>
              <a:gd name="connsiteX236" fmla="*/ 39249 w 599972"/>
              <a:gd name="connsiteY236" fmla="*/ 114565 h 398667"/>
              <a:gd name="connsiteX237" fmla="*/ 62798 w 599972"/>
              <a:gd name="connsiteY237" fmla="*/ 121390 h 398667"/>
              <a:gd name="connsiteX238" fmla="*/ 65077 w 599972"/>
              <a:gd name="connsiteY238" fmla="*/ 122907 h 398667"/>
              <a:gd name="connsiteX239" fmla="*/ 70394 w 599972"/>
              <a:gd name="connsiteY239" fmla="*/ 128216 h 398667"/>
              <a:gd name="connsiteX240" fmla="*/ 70394 w 599972"/>
              <a:gd name="connsiteY240" fmla="*/ 122907 h 398667"/>
              <a:gd name="connsiteX241" fmla="*/ 69634 w 599972"/>
              <a:gd name="connsiteY241" fmla="*/ 119873 h 398667"/>
              <a:gd name="connsiteX242" fmla="*/ 65836 w 599972"/>
              <a:gd name="connsiteY242" fmla="*/ 117598 h 398667"/>
              <a:gd name="connsiteX243" fmla="*/ 62798 w 599972"/>
              <a:gd name="connsiteY243" fmla="*/ 116081 h 398667"/>
              <a:gd name="connsiteX244" fmla="*/ 60519 w 599972"/>
              <a:gd name="connsiteY244" fmla="*/ 114565 h 398667"/>
              <a:gd name="connsiteX245" fmla="*/ 61278 w 599972"/>
              <a:gd name="connsiteY245" fmla="*/ 114565 h 398667"/>
              <a:gd name="connsiteX246" fmla="*/ 68115 w 599972"/>
              <a:gd name="connsiteY246" fmla="*/ 116081 h 398667"/>
              <a:gd name="connsiteX247" fmla="*/ 38299 w 599972"/>
              <a:gd name="connsiteY247" fmla="*/ 106032 h 398667"/>
              <a:gd name="connsiteX248" fmla="*/ 212637 w 599972"/>
              <a:gd name="connsiteY248" fmla="*/ 105940 h 398667"/>
              <a:gd name="connsiteX249" fmla="*/ 191177 w 599972"/>
              <a:gd name="connsiteY249" fmla="*/ 117602 h 398667"/>
              <a:gd name="connsiteX250" fmla="*/ 192697 w 599972"/>
              <a:gd name="connsiteY250" fmla="*/ 116843 h 398667"/>
              <a:gd name="connsiteX251" fmla="*/ 200293 w 599972"/>
              <a:gd name="connsiteY251" fmla="*/ 113809 h 398667"/>
              <a:gd name="connsiteX252" fmla="*/ 214726 w 599972"/>
              <a:gd name="connsiteY252" fmla="*/ 113809 h 398667"/>
              <a:gd name="connsiteX253" fmla="*/ 237516 w 599972"/>
              <a:gd name="connsiteY253" fmla="*/ 120636 h 398667"/>
              <a:gd name="connsiteX254" fmla="*/ 239795 w 599972"/>
              <a:gd name="connsiteY254" fmla="*/ 122153 h 398667"/>
              <a:gd name="connsiteX255" fmla="*/ 245112 w 599972"/>
              <a:gd name="connsiteY255" fmla="*/ 127462 h 398667"/>
              <a:gd name="connsiteX256" fmla="*/ 245112 w 599972"/>
              <a:gd name="connsiteY256" fmla="*/ 122911 h 398667"/>
              <a:gd name="connsiteX257" fmla="*/ 244352 w 599972"/>
              <a:gd name="connsiteY257" fmla="*/ 119119 h 398667"/>
              <a:gd name="connsiteX258" fmla="*/ 241314 w 599972"/>
              <a:gd name="connsiteY258" fmla="*/ 116843 h 398667"/>
              <a:gd name="connsiteX259" fmla="*/ 237516 w 599972"/>
              <a:gd name="connsiteY259" fmla="*/ 115326 h 398667"/>
              <a:gd name="connsiteX260" fmla="*/ 235237 w 599972"/>
              <a:gd name="connsiteY260" fmla="*/ 113809 h 398667"/>
              <a:gd name="connsiteX261" fmla="*/ 235996 w 599972"/>
              <a:gd name="connsiteY261" fmla="*/ 113809 h 398667"/>
              <a:gd name="connsiteX262" fmla="*/ 242073 w 599972"/>
              <a:gd name="connsiteY262" fmla="*/ 115326 h 398667"/>
              <a:gd name="connsiteX263" fmla="*/ 212637 w 599972"/>
              <a:gd name="connsiteY263" fmla="*/ 105940 h 398667"/>
              <a:gd name="connsiteX264" fmla="*/ 474475 w 599972"/>
              <a:gd name="connsiteY264" fmla="*/ 104665 h 398667"/>
              <a:gd name="connsiteX265" fmla="*/ 473715 w 599972"/>
              <a:gd name="connsiteY265" fmla="*/ 106182 h 398667"/>
              <a:gd name="connsiteX266" fmla="*/ 489662 w 599972"/>
              <a:gd name="connsiteY266" fmla="*/ 115286 h 398667"/>
              <a:gd name="connsiteX267" fmla="*/ 496497 w 599972"/>
              <a:gd name="connsiteY267" fmla="*/ 119079 h 398667"/>
              <a:gd name="connsiteX268" fmla="*/ 482828 w 599972"/>
              <a:gd name="connsiteY268" fmla="*/ 107700 h 398667"/>
              <a:gd name="connsiteX269" fmla="*/ 482069 w 599972"/>
              <a:gd name="connsiteY269" fmla="*/ 106941 h 398667"/>
              <a:gd name="connsiteX270" fmla="*/ 474475 w 599972"/>
              <a:gd name="connsiteY270" fmla="*/ 104665 h 398667"/>
              <a:gd name="connsiteX271" fmla="*/ 133923 w 599972"/>
              <a:gd name="connsiteY271" fmla="*/ 97286 h 398667"/>
              <a:gd name="connsiteX272" fmla="*/ 171455 w 599972"/>
              <a:gd name="connsiteY272" fmla="*/ 123646 h 398667"/>
              <a:gd name="connsiteX273" fmla="*/ 171455 w 599972"/>
              <a:gd name="connsiteY273" fmla="*/ 278396 h 398667"/>
              <a:gd name="connsiteX274" fmla="*/ 170695 w 599972"/>
              <a:gd name="connsiteY274" fmla="*/ 278396 h 398667"/>
              <a:gd name="connsiteX275" fmla="*/ 171455 w 599972"/>
              <a:gd name="connsiteY275" fmla="*/ 279154 h 398667"/>
              <a:gd name="connsiteX276" fmla="*/ 90119 w 599972"/>
              <a:gd name="connsiteY276" fmla="*/ 275362 h 398667"/>
              <a:gd name="connsiteX277" fmla="*/ 90119 w 599972"/>
              <a:gd name="connsiteY277" fmla="*/ 179022 h 398667"/>
              <a:gd name="connsiteX278" fmla="*/ 90119 w 599972"/>
              <a:gd name="connsiteY278" fmla="*/ 119854 h 398667"/>
              <a:gd name="connsiteX279" fmla="*/ 133923 w 599972"/>
              <a:gd name="connsiteY279" fmla="*/ 97286 h 398667"/>
              <a:gd name="connsiteX280" fmla="*/ 221278 w 599972"/>
              <a:gd name="connsiteY280" fmla="*/ 97028 h 398667"/>
              <a:gd name="connsiteX281" fmla="*/ 259545 w 599972"/>
              <a:gd name="connsiteY281" fmla="*/ 123670 h 398667"/>
              <a:gd name="connsiteX282" fmla="*/ 259545 w 599972"/>
              <a:gd name="connsiteY282" fmla="*/ 278400 h 398667"/>
              <a:gd name="connsiteX283" fmla="*/ 259545 w 599972"/>
              <a:gd name="connsiteY283" fmla="*/ 279158 h 398667"/>
              <a:gd name="connsiteX284" fmla="*/ 176744 w 599972"/>
              <a:gd name="connsiteY284" fmla="*/ 275366 h 398667"/>
              <a:gd name="connsiteX285" fmla="*/ 176744 w 599972"/>
              <a:gd name="connsiteY285" fmla="*/ 179039 h 398667"/>
              <a:gd name="connsiteX286" fmla="*/ 176744 w 599972"/>
              <a:gd name="connsiteY286" fmla="*/ 119877 h 398667"/>
              <a:gd name="connsiteX287" fmla="*/ 221278 w 599972"/>
              <a:gd name="connsiteY287" fmla="*/ 97028 h 398667"/>
              <a:gd name="connsiteX288" fmla="*/ 46560 w 599972"/>
              <a:gd name="connsiteY288" fmla="*/ 96742 h 398667"/>
              <a:gd name="connsiteX289" fmla="*/ 84827 w 599972"/>
              <a:gd name="connsiteY289" fmla="*/ 123665 h 398667"/>
              <a:gd name="connsiteX290" fmla="*/ 84827 w 599972"/>
              <a:gd name="connsiteY290" fmla="*/ 278376 h 398667"/>
              <a:gd name="connsiteX291" fmla="*/ 84827 w 599972"/>
              <a:gd name="connsiteY291" fmla="*/ 279135 h 398667"/>
              <a:gd name="connsiteX292" fmla="*/ 2026 w 599972"/>
              <a:gd name="connsiteY292" fmla="*/ 275343 h 398667"/>
              <a:gd name="connsiteX293" fmla="*/ 2026 w 599972"/>
              <a:gd name="connsiteY293" fmla="*/ 179028 h 398667"/>
              <a:gd name="connsiteX294" fmla="*/ 2026 w 599972"/>
              <a:gd name="connsiteY294" fmla="*/ 119873 h 398667"/>
              <a:gd name="connsiteX295" fmla="*/ 46560 w 599972"/>
              <a:gd name="connsiteY295" fmla="*/ 96742 h 398667"/>
              <a:gd name="connsiteX296" fmla="*/ 357531 w 599972"/>
              <a:gd name="connsiteY296" fmla="*/ 56871 h 398667"/>
              <a:gd name="connsiteX297" fmla="*/ 316524 w 599972"/>
              <a:gd name="connsiteY297" fmla="*/ 107700 h 398667"/>
              <a:gd name="connsiteX298" fmla="*/ 327155 w 599972"/>
              <a:gd name="connsiteY298" fmla="*/ 107700 h 398667"/>
              <a:gd name="connsiteX299" fmla="*/ 341584 w 599972"/>
              <a:gd name="connsiteY299" fmla="*/ 101631 h 398667"/>
              <a:gd name="connsiteX300" fmla="*/ 358290 w 599972"/>
              <a:gd name="connsiteY300" fmla="*/ 98596 h 398667"/>
              <a:gd name="connsiteX301" fmla="*/ 403853 w 599972"/>
              <a:gd name="connsiteY301" fmla="*/ 125148 h 398667"/>
              <a:gd name="connsiteX302" fmla="*/ 555728 w 599972"/>
              <a:gd name="connsiteY302" fmla="*/ 221495 h 398667"/>
              <a:gd name="connsiteX303" fmla="*/ 560284 w 599972"/>
              <a:gd name="connsiteY303" fmla="*/ 224530 h 398667"/>
              <a:gd name="connsiteX304" fmla="*/ 561044 w 599972"/>
              <a:gd name="connsiteY304" fmla="*/ 229840 h 398667"/>
              <a:gd name="connsiteX305" fmla="*/ 571675 w 599972"/>
              <a:gd name="connsiteY305" fmla="*/ 182046 h 398667"/>
              <a:gd name="connsiteX306" fmla="*/ 570916 w 599972"/>
              <a:gd name="connsiteY306" fmla="*/ 181288 h 398667"/>
              <a:gd name="connsiteX307" fmla="*/ 384109 w 599972"/>
              <a:gd name="connsiteY307" fmla="*/ 74320 h 398667"/>
              <a:gd name="connsiteX308" fmla="*/ 364365 w 599972"/>
              <a:gd name="connsiteY308" fmla="*/ 63699 h 398667"/>
              <a:gd name="connsiteX309" fmla="*/ 357531 w 599972"/>
              <a:gd name="connsiteY309" fmla="*/ 56871 h 398667"/>
              <a:gd name="connsiteX310" fmla="*/ 358290 w 599972"/>
              <a:gd name="connsiteY310" fmla="*/ 33353 h 398667"/>
              <a:gd name="connsiteX311" fmla="*/ 358290 w 599972"/>
              <a:gd name="connsiteY311" fmla="*/ 41698 h 398667"/>
              <a:gd name="connsiteX312" fmla="*/ 359049 w 599972"/>
              <a:gd name="connsiteY312" fmla="*/ 42457 h 398667"/>
              <a:gd name="connsiteX313" fmla="*/ 374237 w 599972"/>
              <a:gd name="connsiteY313" fmla="*/ 49284 h 398667"/>
              <a:gd name="connsiteX314" fmla="*/ 417521 w 599972"/>
              <a:gd name="connsiteY314" fmla="*/ 66733 h 398667"/>
              <a:gd name="connsiteX315" fmla="*/ 418281 w 599972"/>
              <a:gd name="connsiteY315" fmla="*/ 65216 h 398667"/>
              <a:gd name="connsiteX316" fmla="*/ 365124 w 599972"/>
              <a:gd name="connsiteY316" fmla="*/ 37146 h 398667"/>
              <a:gd name="connsiteX317" fmla="*/ 358290 w 599972"/>
              <a:gd name="connsiteY317" fmla="*/ 33353 h 398667"/>
              <a:gd name="connsiteX318" fmla="*/ 365884 w 599972"/>
              <a:gd name="connsiteY318" fmla="*/ 15904 h 398667"/>
              <a:gd name="connsiteX319" fmla="*/ 358290 w 599972"/>
              <a:gd name="connsiteY319" fmla="*/ 18180 h 398667"/>
              <a:gd name="connsiteX320" fmla="*/ 358290 w 599972"/>
              <a:gd name="connsiteY320" fmla="*/ 18939 h 398667"/>
              <a:gd name="connsiteX321" fmla="*/ 368921 w 599972"/>
              <a:gd name="connsiteY321" fmla="*/ 21215 h 398667"/>
              <a:gd name="connsiteX322" fmla="*/ 402334 w 599972"/>
              <a:gd name="connsiteY322" fmla="*/ 38663 h 398667"/>
              <a:gd name="connsiteX323" fmla="*/ 384868 w 599972"/>
              <a:gd name="connsiteY323" fmla="*/ 25767 h 398667"/>
              <a:gd name="connsiteX324" fmla="*/ 371199 w 599972"/>
              <a:gd name="connsiteY324" fmla="*/ 18939 h 398667"/>
              <a:gd name="connsiteX325" fmla="*/ 365884 w 599972"/>
              <a:gd name="connsiteY325" fmla="*/ 15904 h 398667"/>
              <a:gd name="connsiteX326" fmla="*/ 358053 w 599972"/>
              <a:gd name="connsiteY326" fmla="*/ 862 h 398667"/>
              <a:gd name="connsiteX327" fmla="*/ 411446 w 599972"/>
              <a:gd name="connsiteY327" fmla="*/ 29560 h 398667"/>
              <a:gd name="connsiteX328" fmla="*/ 564081 w 599972"/>
              <a:gd name="connsiteY328" fmla="*/ 158528 h 398667"/>
              <a:gd name="connsiteX329" fmla="*/ 588381 w 599972"/>
              <a:gd name="connsiteY329" fmla="*/ 218461 h 398667"/>
              <a:gd name="connsiteX330" fmla="*/ 449415 w 599972"/>
              <a:gd name="connsiteY330" fmla="*/ 335291 h 398667"/>
              <a:gd name="connsiteX331" fmla="*/ 355252 w 599972"/>
              <a:gd name="connsiteY331" fmla="*/ 397500 h 398667"/>
              <a:gd name="connsiteX332" fmla="*/ 343862 w 599972"/>
              <a:gd name="connsiteY332" fmla="*/ 346671 h 398667"/>
              <a:gd name="connsiteX333" fmla="*/ 292224 w 599972"/>
              <a:gd name="connsiteY333" fmla="*/ 299635 h 398667"/>
              <a:gd name="connsiteX334" fmla="*/ 277036 w 599972"/>
              <a:gd name="connsiteY334" fmla="*/ 292808 h 398667"/>
              <a:gd name="connsiteX335" fmla="*/ 272480 w 599972"/>
              <a:gd name="connsiteY335" fmla="*/ 229840 h 398667"/>
              <a:gd name="connsiteX336" fmla="*/ 272480 w 599972"/>
              <a:gd name="connsiteY336" fmla="*/ 131217 h 398667"/>
              <a:gd name="connsiteX337" fmla="*/ 292983 w 599972"/>
              <a:gd name="connsiteY337" fmla="*/ 99355 h 398667"/>
              <a:gd name="connsiteX338" fmla="*/ 338546 w 599972"/>
              <a:gd name="connsiteY338" fmla="*/ 85699 h 398667"/>
              <a:gd name="connsiteX339" fmla="*/ 343862 w 599972"/>
              <a:gd name="connsiteY339" fmla="*/ 21973 h 398667"/>
              <a:gd name="connsiteX340" fmla="*/ 343862 w 599972"/>
              <a:gd name="connsiteY340" fmla="*/ 19698 h 398667"/>
              <a:gd name="connsiteX341" fmla="*/ 344621 w 599972"/>
              <a:gd name="connsiteY341" fmla="*/ 17422 h 398667"/>
              <a:gd name="connsiteX342" fmla="*/ 358053 w 599972"/>
              <a:gd name="connsiteY342" fmla="*/ 862 h 39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Lst>
            <a:rect l="l" t="t" r="r" b="b"/>
            <a:pathLst>
              <a:path w="599972" h="398667">
                <a:moveTo>
                  <a:pt x="359049" y="349705"/>
                </a:moveTo>
                <a:cubicBezTo>
                  <a:pt x="359049" y="360326"/>
                  <a:pt x="359809" y="373982"/>
                  <a:pt x="362846" y="382327"/>
                </a:cubicBezTo>
                <a:cubicBezTo>
                  <a:pt x="362846" y="382327"/>
                  <a:pt x="363606" y="382327"/>
                  <a:pt x="363606" y="382327"/>
                </a:cubicBezTo>
                <a:lnTo>
                  <a:pt x="366860" y="386879"/>
                </a:lnTo>
                <a:lnTo>
                  <a:pt x="365124" y="386879"/>
                </a:lnTo>
                <a:cubicBezTo>
                  <a:pt x="365884" y="386879"/>
                  <a:pt x="366643" y="387637"/>
                  <a:pt x="367402" y="387637"/>
                </a:cubicBezTo>
                <a:lnTo>
                  <a:pt x="366860" y="386879"/>
                </a:lnTo>
                <a:lnTo>
                  <a:pt x="371959" y="386879"/>
                </a:lnTo>
                <a:cubicBezTo>
                  <a:pt x="378793" y="380810"/>
                  <a:pt x="385627" y="374741"/>
                  <a:pt x="392462" y="369430"/>
                </a:cubicBezTo>
                <a:cubicBezTo>
                  <a:pt x="389424" y="369430"/>
                  <a:pt x="385627" y="368671"/>
                  <a:pt x="382590" y="366396"/>
                </a:cubicBezTo>
                <a:cubicBezTo>
                  <a:pt x="376515" y="362602"/>
                  <a:pt x="370440" y="358809"/>
                  <a:pt x="364365" y="355016"/>
                </a:cubicBezTo>
                <a:cubicBezTo>
                  <a:pt x="362087" y="353499"/>
                  <a:pt x="360568" y="351981"/>
                  <a:pt x="359049" y="349705"/>
                </a:cubicBezTo>
                <a:close/>
                <a:moveTo>
                  <a:pt x="352974" y="311774"/>
                </a:moveTo>
                <a:cubicBezTo>
                  <a:pt x="356012" y="318601"/>
                  <a:pt x="357531" y="326188"/>
                  <a:pt x="358290" y="333774"/>
                </a:cubicBezTo>
                <a:cubicBezTo>
                  <a:pt x="359809" y="335291"/>
                  <a:pt x="362087" y="336050"/>
                  <a:pt x="364365" y="337567"/>
                </a:cubicBezTo>
                <a:cubicBezTo>
                  <a:pt x="374237" y="343636"/>
                  <a:pt x="384109" y="350464"/>
                  <a:pt x="393981" y="356533"/>
                </a:cubicBezTo>
                <a:cubicBezTo>
                  <a:pt x="397018" y="358809"/>
                  <a:pt x="398537" y="361844"/>
                  <a:pt x="399296" y="364120"/>
                </a:cubicBezTo>
                <a:cubicBezTo>
                  <a:pt x="401574" y="361844"/>
                  <a:pt x="404612" y="359568"/>
                  <a:pt x="406890" y="357292"/>
                </a:cubicBezTo>
                <a:cubicBezTo>
                  <a:pt x="411446" y="353499"/>
                  <a:pt x="415243" y="350464"/>
                  <a:pt x="419800" y="346671"/>
                </a:cubicBezTo>
                <a:cubicBezTo>
                  <a:pt x="416003" y="347430"/>
                  <a:pt x="411446" y="347430"/>
                  <a:pt x="407649" y="345154"/>
                </a:cubicBezTo>
                <a:cubicBezTo>
                  <a:pt x="392462" y="336050"/>
                  <a:pt x="376515" y="327705"/>
                  <a:pt x="361327" y="318601"/>
                </a:cubicBezTo>
                <a:cubicBezTo>
                  <a:pt x="358290" y="317084"/>
                  <a:pt x="355252" y="314049"/>
                  <a:pt x="352974" y="311774"/>
                </a:cubicBezTo>
                <a:close/>
                <a:moveTo>
                  <a:pt x="109123" y="286740"/>
                </a:moveTo>
                <a:cubicBezTo>
                  <a:pt x="112164" y="289395"/>
                  <a:pt x="116534" y="291102"/>
                  <a:pt x="121475" y="292050"/>
                </a:cubicBezTo>
                <a:lnTo>
                  <a:pt x="130698" y="292494"/>
                </a:lnTo>
                <a:lnTo>
                  <a:pt x="132688" y="292809"/>
                </a:lnTo>
                <a:lnTo>
                  <a:pt x="137248" y="292809"/>
                </a:lnTo>
                <a:lnTo>
                  <a:pt x="130698" y="292494"/>
                </a:lnTo>
                <a:lnTo>
                  <a:pt x="120715" y="290912"/>
                </a:lnTo>
                <a:cubicBezTo>
                  <a:pt x="116535" y="289774"/>
                  <a:pt x="112544" y="288257"/>
                  <a:pt x="109883" y="286740"/>
                </a:cubicBezTo>
                <a:cubicBezTo>
                  <a:pt x="109123" y="286740"/>
                  <a:pt x="109123" y="286740"/>
                  <a:pt x="109123" y="286740"/>
                </a:cubicBezTo>
                <a:close/>
                <a:moveTo>
                  <a:pt x="20258" y="285960"/>
                </a:moveTo>
                <a:cubicBezTo>
                  <a:pt x="21017" y="285960"/>
                  <a:pt x="21777" y="285960"/>
                  <a:pt x="21777" y="286719"/>
                </a:cubicBezTo>
                <a:cubicBezTo>
                  <a:pt x="27854" y="289752"/>
                  <a:pt x="37729" y="292786"/>
                  <a:pt x="44566" y="292786"/>
                </a:cubicBezTo>
                <a:cubicBezTo>
                  <a:pt x="35450" y="292786"/>
                  <a:pt x="25575" y="290511"/>
                  <a:pt x="20258" y="285960"/>
                </a:cubicBezTo>
                <a:close/>
                <a:moveTo>
                  <a:pt x="194216" y="284468"/>
                </a:moveTo>
                <a:cubicBezTo>
                  <a:pt x="194976" y="285226"/>
                  <a:pt x="195735" y="285985"/>
                  <a:pt x="197254" y="285985"/>
                </a:cubicBezTo>
                <a:lnTo>
                  <a:pt x="197300" y="285997"/>
                </a:lnTo>
                <a:lnTo>
                  <a:pt x="208174" y="291389"/>
                </a:lnTo>
                <a:lnTo>
                  <a:pt x="219064" y="291791"/>
                </a:lnTo>
                <a:lnTo>
                  <a:pt x="220044" y="292052"/>
                </a:lnTo>
                <a:lnTo>
                  <a:pt x="226121" y="292052"/>
                </a:lnTo>
                <a:lnTo>
                  <a:pt x="219064" y="291791"/>
                </a:lnTo>
                <a:lnTo>
                  <a:pt x="197300" y="285997"/>
                </a:lnTo>
                <a:close/>
                <a:moveTo>
                  <a:pt x="289186" y="275359"/>
                </a:moveTo>
                <a:cubicBezTo>
                  <a:pt x="291465" y="278393"/>
                  <a:pt x="292983" y="279911"/>
                  <a:pt x="295261" y="281428"/>
                </a:cubicBezTo>
                <a:cubicBezTo>
                  <a:pt x="298299" y="282945"/>
                  <a:pt x="300577" y="284462"/>
                  <a:pt x="303615" y="285980"/>
                </a:cubicBezTo>
                <a:cubicBezTo>
                  <a:pt x="304374" y="286738"/>
                  <a:pt x="305133" y="286738"/>
                  <a:pt x="306652" y="287497"/>
                </a:cubicBezTo>
                <a:cubicBezTo>
                  <a:pt x="297540" y="285980"/>
                  <a:pt x="292224" y="282945"/>
                  <a:pt x="289186" y="275359"/>
                </a:cubicBezTo>
                <a:close/>
                <a:moveTo>
                  <a:pt x="105322" y="210883"/>
                </a:moveTo>
                <a:lnTo>
                  <a:pt x="105322" y="234398"/>
                </a:lnTo>
                <a:lnTo>
                  <a:pt x="105322" y="255639"/>
                </a:lnTo>
                <a:cubicBezTo>
                  <a:pt x="106842" y="255639"/>
                  <a:pt x="108363" y="255639"/>
                  <a:pt x="109883" y="256397"/>
                </a:cubicBezTo>
                <a:cubicBezTo>
                  <a:pt x="122806" y="263983"/>
                  <a:pt x="136488" y="271569"/>
                  <a:pt x="150171" y="279154"/>
                </a:cubicBezTo>
                <a:cubicBezTo>
                  <a:pt x="152451" y="280672"/>
                  <a:pt x="153972" y="282189"/>
                  <a:pt x="155492" y="283706"/>
                </a:cubicBezTo>
                <a:cubicBezTo>
                  <a:pt x="155492" y="282947"/>
                  <a:pt x="156252" y="282189"/>
                  <a:pt x="156252" y="281430"/>
                </a:cubicBezTo>
                <a:lnTo>
                  <a:pt x="156252" y="240467"/>
                </a:lnTo>
                <a:cubicBezTo>
                  <a:pt x="154732" y="239708"/>
                  <a:pt x="153212" y="239708"/>
                  <a:pt x="151691" y="238191"/>
                </a:cubicBezTo>
                <a:cubicBezTo>
                  <a:pt x="138009" y="230606"/>
                  <a:pt x="123566" y="222261"/>
                  <a:pt x="109883" y="214676"/>
                </a:cubicBezTo>
                <a:cubicBezTo>
                  <a:pt x="108363" y="213917"/>
                  <a:pt x="106842" y="212400"/>
                  <a:pt x="105322" y="210883"/>
                </a:cubicBezTo>
                <a:close/>
                <a:moveTo>
                  <a:pt x="191177" y="209378"/>
                </a:moveTo>
                <a:lnTo>
                  <a:pt x="191177" y="234408"/>
                </a:lnTo>
                <a:cubicBezTo>
                  <a:pt x="191177" y="241234"/>
                  <a:pt x="191177" y="248061"/>
                  <a:pt x="191177" y="254887"/>
                </a:cubicBezTo>
                <a:cubicBezTo>
                  <a:pt x="193456" y="254887"/>
                  <a:pt x="194976" y="255645"/>
                  <a:pt x="197254" y="256404"/>
                </a:cubicBezTo>
                <a:cubicBezTo>
                  <a:pt x="210928" y="263989"/>
                  <a:pt x="223842" y="271573"/>
                  <a:pt x="237516" y="279158"/>
                </a:cubicBezTo>
                <a:cubicBezTo>
                  <a:pt x="239795" y="280675"/>
                  <a:pt x="242073" y="282192"/>
                  <a:pt x="243593" y="284468"/>
                </a:cubicBezTo>
                <a:cubicBezTo>
                  <a:pt x="244352" y="283709"/>
                  <a:pt x="244352" y="282192"/>
                  <a:pt x="245112" y="281434"/>
                </a:cubicBezTo>
                <a:lnTo>
                  <a:pt x="245112" y="239717"/>
                </a:lnTo>
                <a:cubicBezTo>
                  <a:pt x="243593" y="239717"/>
                  <a:pt x="241314" y="239717"/>
                  <a:pt x="239035" y="238200"/>
                </a:cubicBezTo>
                <a:cubicBezTo>
                  <a:pt x="225361" y="230615"/>
                  <a:pt x="211688" y="222272"/>
                  <a:pt x="197254" y="214687"/>
                </a:cubicBezTo>
                <a:cubicBezTo>
                  <a:pt x="194976" y="213170"/>
                  <a:pt x="193456" y="211653"/>
                  <a:pt x="191177" y="209378"/>
                </a:cubicBezTo>
                <a:close/>
                <a:moveTo>
                  <a:pt x="16459" y="209363"/>
                </a:moveTo>
                <a:lnTo>
                  <a:pt x="16459" y="234390"/>
                </a:lnTo>
                <a:cubicBezTo>
                  <a:pt x="16459" y="241215"/>
                  <a:pt x="16459" y="248041"/>
                  <a:pt x="16459" y="255625"/>
                </a:cubicBezTo>
                <a:cubicBezTo>
                  <a:pt x="17979" y="255625"/>
                  <a:pt x="20258" y="255625"/>
                  <a:pt x="22536" y="257141"/>
                </a:cubicBezTo>
                <a:cubicBezTo>
                  <a:pt x="35450" y="264725"/>
                  <a:pt x="49124" y="272309"/>
                  <a:pt x="62798" y="279893"/>
                </a:cubicBezTo>
                <a:cubicBezTo>
                  <a:pt x="65077" y="280651"/>
                  <a:pt x="67355" y="282927"/>
                  <a:pt x="68115" y="284443"/>
                </a:cubicBezTo>
                <a:cubicBezTo>
                  <a:pt x="68875" y="283685"/>
                  <a:pt x="69634" y="282168"/>
                  <a:pt x="70394" y="281410"/>
                </a:cubicBezTo>
                <a:lnTo>
                  <a:pt x="70394" y="240457"/>
                </a:lnTo>
                <a:cubicBezTo>
                  <a:pt x="68115" y="240457"/>
                  <a:pt x="66596" y="239699"/>
                  <a:pt x="64317" y="238940"/>
                </a:cubicBezTo>
                <a:cubicBezTo>
                  <a:pt x="50643" y="230598"/>
                  <a:pt x="36210" y="223014"/>
                  <a:pt x="22536" y="215430"/>
                </a:cubicBezTo>
                <a:cubicBezTo>
                  <a:pt x="20258" y="213913"/>
                  <a:pt x="17979" y="211638"/>
                  <a:pt x="16459" y="209363"/>
                </a:cubicBezTo>
                <a:close/>
                <a:moveTo>
                  <a:pt x="105322" y="170678"/>
                </a:moveTo>
                <a:lnTo>
                  <a:pt x="105322" y="190401"/>
                </a:lnTo>
                <a:cubicBezTo>
                  <a:pt x="106082" y="190401"/>
                  <a:pt x="107603" y="191160"/>
                  <a:pt x="109123" y="191918"/>
                </a:cubicBezTo>
                <a:cubicBezTo>
                  <a:pt x="123566" y="201780"/>
                  <a:pt x="138009" y="210883"/>
                  <a:pt x="152451" y="219986"/>
                </a:cubicBezTo>
                <a:cubicBezTo>
                  <a:pt x="153972" y="221503"/>
                  <a:pt x="155492" y="222261"/>
                  <a:pt x="156252" y="223778"/>
                </a:cubicBezTo>
                <a:lnTo>
                  <a:pt x="156252" y="203297"/>
                </a:lnTo>
                <a:cubicBezTo>
                  <a:pt x="155492" y="202538"/>
                  <a:pt x="153972" y="201780"/>
                  <a:pt x="152451" y="201021"/>
                </a:cubicBezTo>
                <a:cubicBezTo>
                  <a:pt x="138009" y="191918"/>
                  <a:pt x="123566" y="182815"/>
                  <a:pt x="109123" y="173712"/>
                </a:cubicBezTo>
                <a:cubicBezTo>
                  <a:pt x="107603" y="172954"/>
                  <a:pt x="106082" y="172195"/>
                  <a:pt x="105322" y="170678"/>
                </a:cubicBezTo>
                <a:close/>
                <a:moveTo>
                  <a:pt x="191177" y="169178"/>
                </a:moveTo>
                <a:lnTo>
                  <a:pt x="191177" y="190416"/>
                </a:lnTo>
                <a:cubicBezTo>
                  <a:pt x="193456" y="190416"/>
                  <a:pt x="194976" y="190416"/>
                  <a:pt x="196495" y="191933"/>
                </a:cubicBezTo>
                <a:cubicBezTo>
                  <a:pt x="210928" y="201035"/>
                  <a:pt x="225361" y="210895"/>
                  <a:pt x="239795" y="219997"/>
                </a:cubicBezTo>
                <a:cubicBezTo>
                  <a:pt x="241314" y="221514"/>
                  <a:pt x="243593" y="223031"/>
                  <a:pt x="245112" y="225306"/>
                </a:cubicBezTo>
                <a:lnTo>
                  <a:pt x="245112" y="203310"/>
                </a:lnTo>
                <a:cubicBezTo>
                  <a:pt x="243593" y="202552"/>
                  <a:pt x="241314" y="202552"/>
                  <a:pt x="239795" y="201035"/>
                </a:cubicBezTo>
                <a:cubicBezTo>
                  <a:pt x="225361" y="191933"/>
                  <a:pt x="210928" y="182831"/>
                  <a:pt x="196495" y="173729"/>
                </a:cubicBezTo>
                <a:cubicBezTo>
                  <a:pt x="194976" y="172212"/>
                  <a:pt x="193456" y="170695"/>
                  <a:pt x="191177" y="169178"/>
                </a:cubicBezTo>
                <a:close/>
                <a:moveTo>
                  <a:pt x="16459" y="169168"/>
                </a:moveTo>
                <a:lnTo>
                  <a:pt x="16459" y="190403"/>
                </a:lnTo>
                <a:cubicBezTo>
                  <a:pt x="17979" y="190403"/>
                  <a:pt x="19498" y="191162"/>
                  <a:pt x="21777" y="191920"/>
                </a:cubicBezTo>
                <a:cubicBezTo>
                  <a:pt x="36210" y="201779"/>
                  <a:pt x="50643" y="211638"/>
                  <a:pt x="65077" y="220739"/>
                </a:cubicBezTo>
                <a:cubicBezTo>
                  <a:pt x="66596" y="221497"/>
                  <a:pt x="68875" y="223772"/>
                  <a:pt x="70394" y="225289"/>
                </a:cubicBezTo>
                <a:lnTo>
                  <a:pt x="70394" y="203296"/>
                </a:lnTo>
                <a:cubicBezTo>
                  <a:pt x="68115" y="203296"/>
                  <a:pt x="66596" y="202538"/>
                  <a:pt x="64317" y="201021"/>
                </a:cubicBezTo>
                <a:cubicBezTo>
                  <a:pt x="50643" y="192679"/>
                  <a:pt x="36210" y="183578"/>
                  <a:pt x="21777" y="174477"/>
                </a:cubicBezTo>
                <a:cubicBezTo>
                  <a:pt x="20258" y="172960"/>
                  <a:pt x="17979" y="171444"/>
                  <a:pt x="16459" y="169168"/>
                </a:cubicBezTo>
                <a:close/>
                <a:moveTo>
                  <a:pt x="311968" y="154735"/>
                </a:moveTo>
                <a:cubicBezTo>
                  <a:pt x="343862" y="174460"/>
                  <a:pt x="375756" y="195702"/>
                  <a:pt x="407649" y="215426"/>
                </a:cubicBezTo>
                <a:cubicBezTo>
                  <a:pt x="436506" y="232116"/>
                  <a:pt x="464603" y="249565"/>
                  <a:pt x="493459" y="265497"/>
                </a:cubicBezTo>
                <a:cubicBezTo>
                  <a:pt x="499534" y="268531"/>
                  <a:pt x="499534" y="268531"/>
                  <a:pt x="494219" y="265497"/>
                </a:cubicBezTo>
                <a:cubicBezTo>
                  <a:pt x="433468" y="228323"/>
                  <a:pt x="372718" y="191909"/>
                  <a:pt x="311968" y="154735"/>
                </a:cubicBezTo>
                <a:close/>
                <a:moveTo>
                  <a:pt x="105322" y="153231"/>
                </a:moveTo>
                <a:lnTo>
                  <a:pt x="105322" y="156265"/>
                </a:lnTo>
                <a:cubicBezTo>
                  <a:pt x="106082" y="156265"/>
                  <a:pt x="107603" y="157024"/>
                  <a:pt x="109123" y="157782"/>
                </a:cubicBezTo>
                <a:cubicBezTo>
                  <a:pt x="124326" y="167644"/>
                  <a:pt x="138769" y="176747"/>
                  <a:pt x="153972" y="185850"/>
                </a:cubicBezTo>
                <a:cubicBezTo>
                  <a:pt x="154732" y="186608"/>
                  <a:pt x="155492" y="186608"/>
                  <a:pt x="156252" y="187367"/>
                </a:cubicBezTo>
                <a:lnTo>
                  <a:pt x="156252" y="184332"/>
                </a:lnTo>
                <a:cubicBezTo>
                  <a:pt x="155492" y="184332"/>
                  <a:pt x="153972" y="183574"/>
                  <a:pt x="152451" y="182815"/>
                </a:cubicBezTo>
                <a:cubicBezTo>
                  <a:pt x="138009" y="173712"/>
                  <a:pt x="123566" y="165368"/>
                  <a:pt x="109883" y="157024"/>
                </a:cubicBezTo>
                <a:cubicBezTo>
                  <a:pt x="107603" y="155507"/>
                  <a:pt x="106842" y="154748"/>
                  <a:pt x="105322" y="153231"/>
                </a:cubicBezTo>
                <a:close/>
                <a:moveTo>
                  <a:pt x="191177" y="151733"/>
                </a:moveTo>
                <a:cubicBezTo>
                  <a:pt x="191177" y="153250"/>
                  <a:pt x="191177" y="154009"/>
                  <a:pt x="191177" y="155526"/>
                </a:cubicBezTo>
                <a:cubicBezTo>
                  <a:pt x="193456" y="155526"/>
                  <a:pt x="194976" y="156284"/>
                  <a:pt x="197254" y="157801"/>
                </a:cubicBezTo>
                <a:cubicBezTo>
                  <a:pt x="211688" y="166903"/>
                  <a:pt x="226121" y="176763"/>
                  <a:pt x="241314" y="185865"/>
                </a:cubicBezTo>
                <a:cubicBezTo>
                  <a:pt x="242833" y="186624"/>
                  <a:pt x="243593" y="187382"/>
                  <a:pt x="245112" y="188141"/>
                </a:cubicBezTo>
                <a:lnTo>
                  <a:pt x="245112" y="184348"/>
                </a:lnTo>
                <a:cubicBezTo>
                  <a:pt x="243593" y="184348"/>
                  <a:pt x="241314" y="183590"/>
                  <a:pt x="239795" y="182831"/>
                </a:cubicBezTo>
                <a:cubicBezTo>
                  <a:pt x="225361" y="173729"/>
                  <a:pt x="210928" y="165386"/>
                  <a:pt x="197254" y="156284"/>
                </a:cubicBezTo>
                <a:cubicBezTo>
                  <a:pt x="194976" y="155526"/>
                  <a:pt x="193456" y="153250"/>
                  <a:pt x="191177" y="151733"/>
                </a:cubicBezTo>
                <a:close/>
                <a:moveTo>
                  <a:pt x="16459" y="151726"/>
                </a:moveTo>
                <a:lnTo>
                  <a:pt x="16459" y="156276"/>
                </a:lnTo>
                <a:cubicBezTo>
                  <a:pt x="17979" y="156276"/>
                  <a:pt x="20258" y="157034"/>
                  <a:pt x="21777" y="158551"/>
                </a:cubicBezTo>
                <a:cubicBezTo>
                  <a:pt x="36970" y="167652"/>
                  <a:pt x="51403" y="176752"/>
                  <a:pt x="66596" y="185853"/>
                </a:cubicBezTo>
                <a:cubicBezTo>
                  <a:pt x="67355" y="186611"/>
                  <a:pt x="68875" y="187370"/>
                  <a:pt x="70394" y="188128"/>
                </a:cubicBezTo>
                <a:lnTo>
                  <a:pt x="70394" y="185095"/>
                </a:lnTo>
                <a:cubicBezTo>
                  <a:pt x="68115" y="185095"/>
                  <a:pt x="66596" y="184336"/>
                  <a:pt x="64317" y="182819"/>
                </a:cubicBezTo>
                <a:cubicBezTo>
                  <a:pt x="50643" y="174477"/>
                  <a:pt x="36210" y="165377"/>
                  <a:pt x="21777" y="157034"/>
                </a:cubicBezTo>
                <a:cubicBezTo>
                  <a:pt x="20258" y="155518"/>
                  <a:pt x="17979" y="154001"/>
                  <a:pt x="16459" y="151726"/>
                </a:cubicBezTo>
                <a:close/>
                <a:moveTo>
                  <a:pt x="285390" y="147907"/>
                </a:moveTo>
                <a:cubicBezTo>
                  <a:pt x="283871" y="183564"/>
                  <a:pt x="286149" y="234392"/>
                  <a:pt x="286908" y="250324"/>
                </a:cubicBezTo>
                <a:cubicBezTo>
                  <a:pt x="288427" y="248048"/>
                  <a:pt x="291465" y="248048"/>
                  <a:pt x="295261" y="249565"/>
                </a:cubicBezTo>
                <a:cubicBezTo>
                  <a:pt x="339305" y="276117"/>
                  <a:pt x="384868" y="301153"/>
                  <a:pt x="430431" y="326946"/>
                </a:cubicBezTo>
                <a:cubicBezTo>
                  <a:pt x="433468" y="328464"/>
                  <a:pt x="434987" y="331498"/>
                  <a:pt x="434228" y="334533"/>
                </a:cubicBezTo>
                <a:cubicBezTo>
                  <a:pt x="446378" y="323912"/>
                  <a:pt x="458528" y="314049"/>
                  <a:pt x="470678" y="303428"/>
                </a:cubicBezTo>
                <a:cubicBezTo>
                  <a:pt x="466881" y="304187"/>
                  <a:pt x="463084" y="303428"/>
                  <a:pt x="460047" y="301153"/>
                </a:cubicBezTo>
                <a:cubicBezTo>
                  <a:pt x="450175" y="295083"/>
                  <a:pt x="439543" y="289014"/>
                  <a:pt x="429671" y="282945"/>
                </a:cubicBezTo>
                <a:cubicBezTo>
                  <a:pt x="385627" y="257910"/>
                  <a:pt x="340824" y="232875"/>
                  <a:pt x="295261" y="209357"/>
                </a:cubicBezTo>
                <a:cubicBezTo>
                  <a:pt x="289946" y="207081"/>
                  <a:pt x="285390" y="200254"/>
                  <a:pt x="285390" y="195702"/>
                </a:cubicBezTo>
                <a:cubicBezTo>
                  <a:pt x="285390" y="191150"/>
                  <a:pt x="286908" y="188115"/>
                  <a:pt x="289186" y="188874"/>
                </a:cubicBezTo>
                <a:cubicBezTo>
                  <a:pt x="291465" y="190391"/>
                  <a:pt x="291465" y="189633"/>
                  <a:pt x="289186" y="188115"/>
                </a:cubicBezTo>
                <a:cubicBezTo>
                  <a:pt x="286908" y="186598"/>
                  <a:pt x="285390" y="182046"/>
                  <a:pt x="285390" y="176736"/>
                </a:cubicBezTo>
                <a:cubicBezTo>
                  <a:pt x="285390" y="172184"/>
                  <a:pt x="289186" y="171425"/>
                  <a:pt x="294502" y="175218"/>
                </a:cubicBezTo>
                <a:cubicBezTo>
                  <a:pt x="338546" y="207081"/>
                  <a:pt x="383349" y="236668"/>
                  <a:pt x="428912" y="265497"/>
                </a:cubicBezTo>
                <a:cubicBezTo>
                  <a:pt x="444100" y="273842"/>
                  <a:pt x="458528" y="282187"/>
                  <a:pt x="472956" y="290532"/>
                </a:cubicBezTo>
                <a:cubicBezTo>
                  <a:pt x="475994" y="292808"/>
                  <a:pt x="478272" y="295083"/>
                  <a:pt x="478272" y="297359"/>
                </a:cubicBezTo>
                <a:cubicBezTo>
                  <a:pt x="485106" y="292049"/>
                  <a:pt x="491181" y="285980"/>
                  <a:pt x="498015" y="280669"/>
                </a:cubicBezTo>
                <a:cubicBezTo>
                  <a:pt x="494219" y="281428"/>
                  <a:pt x="490422" y="280669"/>
                  <a:pt x="486625" y="279152"/>
                </a:cubicBezTo>
                <a:cubicBezTo>
                  <a:pt x="469918" y="269290"/>
                  <a:pt x="453212" y="259427"/>
                  <a:pt x="436506" y="249565"/>
                </a:cubicBezTo>
                <a:cubicBezTo>
                  <a:pt x="388665" y="221495"/>
                  <a:pt x="343102" y="189633"/>
                  <a:pt x="295261" y="160804"/>
                </a:cubicBezTo>
                <a:cubicBezTo>
                  <a:pt x="289946" y="157770"/>
                  <a:pt x="286149" y="152459"/>
                  <a:pt x="285390" y="147907"/>
                </a:cubicBezTo>
                <a:close/>
                <a:moveTo>
                  <a:pt x="286149" y="137287"/>
                </a:moveTo>
                <a:cubicBezTo>
                  <a:pt x="286149" y="138804"/>
                  <a:pt x="286149" y="140321"/>
                  <a:pt x="286149" y="142597"/>
                </a:cubicBezTo>
                <a:cubicBezTo>
                  <a:pt x="286149" y="140321"/>
                  <a:pt x="286908" y="139562"/>
                  <a:pt x="287668" y="140321"/>
                </a:cubicBezTo>
                <a:cubicBezTo>
                  <a:pt x="289186" y="141080"/>
                  <a:pt x="289186" y="141080"/>
                  <a:pt x="287668" y="139562"/>
                </a:cubicBezTo>
                <a:cubicBezTo>
                  <a:pt x="286908" y="139562"/>
                  <a:pt x="286908" y="138804"/>
                  <a:pt x="286149" y="137287"/>
                </a:cubicBezTo>
                <a:close/>
                <a:moveTo>
                  <a:pt x="384868" y="133493"/>
                </a:moveTo>
                <a:cubicBezTo>
                  <a:pt x="378793" y="131217"/>
                  <a:pt x="378793" y="131976"/>
                  <a:pt x="384109" y="135011"/>
                </a:cubicBezTo>
                <a:cubicBezTo>
                  <a:pt x="433468" y="168391"/>
                  <a:pt x="483587" y="200254"/>
                  <a:pt x="533706" y="233634"/>
                </a:cubicBezTo>
                <a:cubicBezTo>
                  <a:pt x="535984" y="234392"/>
                  <a:pt x="538263" y="235910"/>
                  <a:pt x="540541" y="237427"/>
                </a:cubicBezTo>
                <a:cubicBezTo>
                  <a:pt x="542819" y="238944"/>
                  <a:pt x="544338" y="240461"/>
                  <a:pt x="544338" y="241979"/>
                </a:cubicBezTo>
                <a:cubicBezTo>
                  <a:pt x="548134" y="239703"/>
                  <a:pt x="551931" y="236668"/>
                  <a:pt x="555728" y="233634"/>
                </a:cubicBezTo>
                <a:cubicBezTo>
                  <a:pt x="552691" y="234392"/>
                  <a:pt x="548134" y="232875"/>
                  <a:pt x="544338" y="230599"/>
                </a:cubicBezTo>
                <a:cubicBezTo>
                  <a:pt x="500294" y="199495"/>
                  <a:pt x="453972" y="171425"/>
                  <a:pt x="407649" y="144114"/>
                </a:cubicBezTo>
                <a:cubicBezTo>
                  <a:pt x="400056" y="140321"/>
                  <a:pt x="392462" y="137287"/>
                  <a:pt x="384868" y="133493"/>
                </a:cubicBezTo>
                <a:close/>
                <a:moveTo>
                  <a:pt x="105322" y="124405"/>
                </a:moveTo>
                <a:lnTo>
                  <a:pt x="105322" y="138059"/>
                </a:lnTo>
                <a:cubicBezTo>
                  <a:pt x="106842" y="138818"/>
                  <a:pt x="107603" y="138818"/>
                  <a:pt x="109883" y="140335"/>
                </a:cubicBezTo>
                <a:cubicBezTo>
                  <a:pt x="123566" y="148679"/>
                  <a:pt x="138009" y="157782"/>
                  <a:pt x="152451" y="166127"/>
                </a:cubicBezTo>
                <a:cubicBezTo>
                  <a:pt x="153972" y="166885"/>
                  <a:pt x="155492" y="168402"/>
                  <a:pt x="156252" y="169920"/>
                </a:cubicBezTo>
                <a:lnTo>
                  <a:pt x="156252" y="151714"/>
                </a:lnTo>
                <a:cubicBezTo>
                  <a:pt x="154732" y="151714"/>
                  <a:pt x="153212" y="151714"/>
                  <a:pt x="151691" y="150955"/>
                </a:cubicBezTo>
                <a:cubicBezTo>
                  <a:pt x="138009" y="143369"/>
                  <a:pt x="124326" y="136542"/>
                  <a:pt x="110643" y="128956"/>
                </a:cubicBezTo>
                <a:cubicBezTo>
                  <a:pt x="108363" y="127439"/>
                  <a:pt x="106842" y="125922"/>
                  <a:pt x="105322" y="124405"/>
                </a:cubicBezTo>
                <a:close/>
                <a:moveTo>
                  <a:pt x="191177" y="122153"/>
                </a:moveTo>
                <a:cubicBezTo>
                  <a:pt x="191177" y="127462"/>
                  <a:pt x="191177" y="132771"/>
                  <a:pt x="191177" y="138081"/>
                </a:cubicBezTo>
                <a:cubicBezTo>
                  <a:pt x="193456" y="138081"/>
                  <a:pt x="194976" y="138839"/>
                  <a:pt x="197254" y="139598"/>
                </a:cubicBezTo>
                <a:cubicBezTo>
                  <a:pt x="210928" y="148700"/>
                  <a:pt x="225361" y="157043"/>
                  <a:pt x="239795" y="166145"/>
                </a:cubicBezTo>
                <a:cubicBezTo>
                  <a:pt x="241314" y="166903"/>
                  <a:pt x="243593" y="168420"/>
                  <a:pt x="245112" y="170695"/>
                </a:cubicBezTo>
                <a:lnTo>
                  <a:pt x="245112" y="151733"/>
                </a:lnTo>
                <a:cubicBezTo>
                  <a:pt x="243593" y="151733"/>
                  <a:pt x="241314" y="151733"/>
                  <a:pt x="239035" y="150216"/>
                </a:cubicBezTo>
                <a:cubicBezTo>
                  <a:pt x="225361" y="143390"/>
                  <a:pt x="211688" y="135805"/>
                  <a:pt x="198014" y="128979"/>
                </a:cubicBezTo>
                <a:cubicBezTo>
                  <a:pt x="194976" y="127462"/>
                  <a:pt x="192697" y="124428"/>
                  <a:pt x="191177" y="122153"/>
                </a:cubicBezTo>
                <a:close/>
                <a:moveTo>
                  <a:pt x="16459" y="122148"/>
                </a:moveTo>
                <a:cubicBezTo>
                  <a:pt x="16459" y="127457"/>
                  <a:pt x="16459" y="132766"/>
                  <a:pt x="16459" y="138075"/>
                </a:cubicBezTo>
                <a:cubicBezTo>
                  <a:pt x="17979" y="138833"/>
                  <a:pt x="20258" y="138833"/>
                  <a:pt x="21777" y="140350"/>
                </a:cubicBezTo>
                <a:cubicBezTo>
                  <a:pt x="36210" y="148692"/>
                  <a:pt x="50643" y="157793"/>
                  <a:pt x="64317" y="166135"/>
                </a:cubicBezTo>
                <a:cubicBezTo>
                  <a:pt x="66596" y="167652"/>
                  <a:pt x="68115" y="169168"/>
                  <a:pt x="70394" y="170685"/>
                </a:cubicBezTo>
                <a:lnTo>
                  <a:pt x="70394" y="152484"/>
                </a:lnTo>
                <a:cubicBezTo>
                  <a:pt x="68115" y="152484"/>
                  <a:pt x="66596" y="152484"/>
                  <a:pt x="64317" y="150967"/>
                </a:cubicBezTo>
                <a:cubicBezTo>
                  <a:pt x="50643" y="143383"/>
                  <a:pt x="36970" y="136558"/>
                  <a:pt x="23296" y="128974"/>
                </a:cubicBezTo>
                <a:cubicBezTo>
                  <a:pt x="20258" y="127457"/>
                  <a:pt x="17219" y="124424"/>
                  <a:pt x="16459" y="122148"/>
                </a:cubicBezTo>
                <a:close/>
                <a:moveTo>
                  <a:pt x="290705" y="116045"/>
                </a:moveTo>
                <a:cubicBezTo>
                  <a:pt x="289186" y="119079"/>
                  <a:pt x="288427" y="122114"/>
                  <a:pt x="287668" y="125907"/>
                </a:cubicBezTo>
                <a:cubicBezTo>
                  <a:pt x="289946" y="125148"/>
                  <a:pt x="292224" y="125907"/>
                  <a:pt x="295261" y="127424"/>
                </a:cubicBezTo>
                <a:cubicBezTo>
                  <a:pt x="367402" y="171425"/>
                  <a:pt x="438784" y="214668"/>
                  <a:pt x="510925" y="258669"/>
                </a:cubicBezTo>
                <a:cubicBezTo>
                  <a:pt x="513962" y="260945"/>
                  <a:pt x="515481" y="263221"/>
                  <a:pt x="514722" y="266255"/>
                </a:cubicBezTo>
                <a:cubicBezTo>
                  <a:pt x="521556" y="260945"/>
                  <a:pt x="527631" y="255634"/>
                  <a:pt x="534466" y="249565"/>
                </a:cubicBezTo>
                <a:cubicBezTo>
                  <a:pt x="532947" y="250324"/>
                  <a:pt x="531428" y="249565"/>
                  <a:pt x="530669" y="249565"/>
                </a:cubicBezTo>
                <a:cubicBezTo>
                  <a:pt x="528391" y="248048"/>
                  <a:pt x="526872" y="247289"/>
                  <a:pt x="525353" y="246531"/>
                </a:cubicBezTo>
                <a:cubicBezTo>
                  <a:pt x="512444" y="238944"/>
                  <a:pt x="499534" y="231358"/>
                  <a:pt x="486625" y="223771"/>
                </a:cubicBezTo>
                <a:cubicBezTo>
                  <a:pt x="472197" y="215426"/>
                  <a:pt x="457009" y="207081"/>
                  <a:pt x="442581" y="198736"/>
                </a:cubicBezTo>
                <a:cubicBezTo>
                  <a:pt x="393981" y="172184"/>
                  <a:pt x="345380" y="147149"/>
                  <a:pt x="296780" y="122114"/>
                </a:cubicBezTo>
                <a:cubicBezTo>
                  <a:pt x="293743" y="120596"/>
                  <a:pt x="291465" y="118321"/>
                  <a:pt x="290705" y="116045"/>
                </a:cubicBezTo>
                <a:close/>
                <a:moveTo>
                  <a:pt x="125846" y="106104"/>
                </a:moveTo>
                <a:cubicBezTo>
                  <a:pt x="115394" y="106199"/>
                  <a:pt x="106082" y="109613"/>
                  <a:pt x="105322" y="116819"/>
                </a:cubicBezTo>
                <a:cubicBezTo>
                  <a:pt x="107603" y="115302"/>
                  <a:pt x="109883" y="114544"/>
                  <a:pt x="112924" y="114544"/>
                </a:cubicBezTo>
                <a:lnTo>
                  <a:pt x="127367" y="114544"/>
                </a:lnTo>
                <a:cubicBezTo>
                  <a:pt x="134208" y="114544"/>
                  <a:pt x="144090" y="117578"/>
                  <a:pt x="150171" y="121371"/>
                </a:cubicBezTo>
                <a:cubicBezTo>
                  <a:pt x="150931" y="121371"/>
                  <a:pt x="151691" y="122129"/>
                  <a:pt x="152451" y="122888"/>
                </a:cubicBezTo>
                <a:cubicBezTo>
                  <a:pt x="153972" y="123646"/>
                  <a:pt x="155492" y="125164"/>
                  <a:pt x="156252" y="126681"/>
                </a:cubicBezTo>
                <a:lnTo>
                  <a:pt x="156252" y="122888"/>
                </a:lnTo>
                <a:cubicBezTo>
                  <a:pt x="156252" y="121371"/>
                  <a:pt x="156252" y="119854"/>
                  <a:pt x="155492" y="118336"/>
                </a:cubicBezTo>
                <a:cubicBezTo>
                  <a:pt x="154732" y="118336"/>
                  <a:pt x="153972" y="117578"/>
                  <a:pt x="153212" y="117578"/>
                </a:cubicBezTo>
                <a:cubicBezTo>
                  <a:pt x="152451" y="116819"/>
                  <a:pt x="151691" y="116061"/>
                  <a:pt x="150171" y="116061"/>
                </a:cubicBezTo>
                <a:cubicBezTo>
                  <a:pt x="148651" y="115302"/>
                  <a:pt x="147130" y="114544"/>
                  <a:pt x="147891" y="114544"/>
                </a:cubicBezTo>
                <a:lnTo>
                  <a:pt x="148651" y="114544"/>
                </a:lnTo>
                <a:cubicBezTo>
                  <a:pt x="150171" y="114544"/>
                  <a:pt x="151691" y="114544"/>
                  <a:pt x="153212" y="115302"/>
                </a:cubicBezTo>
                <a:cubicBezTo>
                  <a:pt x="147891" y="109234"/>
                  <a:pt x="136298" y="106010"/>
                  <a:pt x="125846" y="106104"/>
                </a:cubicBezTo>
                <a:close/>
                <a:moveTo>
                  <a:pt x="38299" y="106032"/>
                </a:moveTo>
                <a:cubicBezTo>
                  <a:pt x="26715" y="106222"/>
                  <a:pt x="16459" y="110014"/>
                  <a:pt x="16459" y="117598"/>
                </a:cubicBezTo>
                <a:lnTo>
                  <a:pt x="16459" y="118357"/>
                </a:lnTo>
                <a:cubicBezTo>
                  <a:pt x="16459" y="117598"/>
                  <a:pt x="17219" y="117598"/>
                  <a:pt x="17219" y="116840"/>
                </a:cubicBezTo>
                <a:cubicBezTo>
                  <a:pt x="19498" y="115323"/>
                  <a:pt x="22536" y="114565"/>
                  <a:pt x="25575" y="114565"/>
                </a:cubicBezTo>
                <a:lnTo>
                  <a:pt x="39249" y="114565"/>
                </a:lnTo>
                <a:cubicBezTo>
                  <a:pt x="46845" y="114565"/>
                  <a:pt x="56720" y="117598"/>
                  <a:pt x="62798" y="121390"/>
                </a:cubicBezTo>
                <a:cubicBezTo>
                  <a:pt x="63557" y="122148"/>
                  <a:pt x="64317" y="122148"/>
                  <a:pt x="65077" y="122907"/>
                </a:cubicBezTo>
                <a:cubicBezTo>
                  <a:pt x="66596" y="124424"/>
                  <a:pt x="68875" y="125940"/>
                  <a:pt x="70394" y="128216"/>
                </a:cubicBezTo>
                <a:lnTo>
                  <a:pt x="70394" y="122907"/>
                </a:lnTo>
                <a:cubicBezTo>
                  <a:pt x="70394" y="121390"/>
                  <a:pt x="69634" y="120632"/>
                  <a:pt x="69634" y="119873"/>
                </a:cubicBezTo>
                <a:cubicBezTo>
                  <a:pt x="68115" y="119115"/>
                  <a:pt x="67355" y="118357"/>
                  <a:pt x="65836" y="117598"/>
                </a:cubicBezTo>
                <a:cubicBezTo>
                  <a:pt x="65077" y="116840"/>
                  <a:pt x="63557" y="116840"/>
                  <a:pt x="62798" y="116081"/>
                </a:cubicBezTo>
                <a:cubicBezTo>
                  <a:pt x="61278" y="115323"/>
                  <a:pt x="59759" y="114565"/>
                  <a:pt x="60519" y="114565"/>
                </a:cubicBezTo>
                <a:lnTo>
                  <a:pt x="61278" y="114565"/>
                </a:lnTo>
                <a:cubicBezTo>
                  <a:pt x="63557" y="114565"/>
                  <a:pt x="65836" y="115323"/>
                  <a:pt x="68115" y="116081"/>
                </a:cubicBezTo>
                <a:cubicBezTo>
                  <a:pt x="62798" y="109256"/>
                  <a:pt x="49884" y="105843"/>
                  <a:pt x="38299" y="106032"/>
                </a:cubicBezTo>
                <a:close/>
                <a:moveTo>
                  <a:pt x="212637" y="105940"/>
                </a:moveTo>
                <a:cubicBezTo>
                  <a:pt x="201242" y="106225"/>
                  <a:pt x="191177" y="110017"/>
                  <a:pt x="191177" y="117602"/>
                </a:cubicBezTo>
                <a:cubicBezTo>
                  <a:pt x="191937" y="116843"/>
                  <a:pt x="191937" y="116843"/>
                  <a:pt x="192697" y="116843"/>
                </a:cubicBezTo>
                <a:cubicBezTo>
                  <a:pt x="194216" y="114568"/>
                  <a:pt x="197254" y="113809"/>
                  <a:pt x="200293" y="113809"/>
                </a:cubicBezTo>
                <a:lnTo>
                  <a:pt x="214726" y="113809"/>
                </a:lnTo>
                <a:cubicBezTo>
                  <a:pt x="221563" y="113809"/>
                  <a:pt x="231438" y="116843"/>
                  <a:pt x="237516" y="120636"/>
                </a:cubicBezTo>
                <a:cubicBezTo>
                  <a:pt x="238275" y="121394"/>
                  <a:pt x="239035" y="122153"/>
                  <a:pt x="239795" y="122153"/>
                </a:cubicBezTo>
                <a:cubicBezTo>
                  <a:pt x="242073" y="123670"/>
                  <a:pt x="243593" y="125945"/>
                  <a:pt x="245112" y="127462"/>
                </a:cubicBezTo>
                <a:lnTo>
                  <a:pt x="245112" y="122911"/>
                </a:lnTo>
                <a:cubicBezTo>
                  <a:pt x="245112" y="121394"/>
                  <a:pt x="245112" y="119877"/>
                  <a:pt x="244352" y="119119"/>
                </a:cubicBezTo>
                <a:cubicBezTo>
                  <a:pt x="243593" y="118360"/>
                  <a:pt x="242073" y="117602"/>
                  <a:pt x="241314" y="116843"/>
                </a:cubicBezTo>
                <a:cubicBezTo>
                  <a:pt x="239795" y="116843"/>
                  <a:pt x="239035" y="116085"/>
                  <a:pt x="237516" y="115326"/>
                </a:cubicBezTo>
                <a:cubicBezTo>
                  <a:pt x="235996" y="114568"/>
                  <a:pt x="235237" y="113809"/>
                  <a:pt x="235237" y="113809"/>
                </a:cubicBezTo>
                <a:lnTo>
                  <a:pt x="235996" y="113809"/>
                </a:lnTo>
                <a:cubicBezTo>
                  <a:pt x="238275" y="113809"/>
                  <a:pt x="240554" y="114568"/>
                  <a:pt x="242073" y="115326"/>
                </a:cubicBezTo>
                <a:cubicBezTo>
                  <a:pt x="236756" y="108879"/>
                  <a:pt x="224032" y="105656"/>
                  <a:pt x="212637" y="105940"/>
                </a:cubicBezTo>
                <a:close/>
                <a:moveTo>
                  <a:pt x="474475" y="104665"/>
                </a:moveTo>
                <a:cubicBezTo>
                  <a:pt x="468400" y="102389"/>
                  <a:pt x="468400" y="103148"/>
                  <a:pt x="473715" y="106182"/>
                </a:cubicBezTo>
                <a:cubicBezTo>
                  <a:pt x="479031" y="109217"/>
                  <a:pt x="484347" y="112251"/>
                  <a:pt x="489662" y="115286"/>
                </a:cubicBezTo>
                <a:cubicBezTo>
                  <a:pt x="491940" y="116803"/>
                  <a:pt x="494219" y="117562"/>
                  <a:pt x="496497" y="119079"/>
                </a:cubicBezTo>
                <a:cubicBezTo>
                  <a:pt x="491940" y="115286"/>
                  <a:pt x="487384" y="111493"/>
                  <a:pt x="482828" y="107700"/>
                </a:cubicBezTo>
                <a:cubicBezTo>
                  <a:pt x="482828" y="107700"/>
                  <a:pt x="482828" y="107700"/>
                  <a:pt x="482069" y="106941"/>
                </a:cubicBezTo>
                <a:cubicBezTo>
                  <a:pt x="479790" y="106182"/>
                  <a:pt x="476753" y="105424"/>
                  <a:pt x="474475" y="104665"/>
                </a:cubicBezTo>
                <a:close/>
                <a:moveTo>
                  <a:pt x="133923" y="97286"/>
                </a:moveTo>
                <a:cubicBezTo>
                  <a:pt x="153212" y="97665"/>
                  <a:pt x="171455" y="106199"/>
                  <a:pt x="171455" y="123646"/>
                </a:cubicBezTo>
                <a:lnTo>
                  <a:pt x="171455" y="278396"/>
                </a:lnTo>
                <a:cubicBezTo>
                  <a:pt x="171455" y="278396"/>
                  <a:pt x="170695" y="278396"/>
                  <a:pt x="170695" y="278396"/>
                </a:cubicBezTo>
                <a:cubicBezTo>
                  <a:pt x="170695" y="278396"/>
                  <a:pt x="171455" y="278396"/>
                  <a:pt x="171455" y="279154"/>
                </a:cubicBezTo>
                <a:cubicBezTo>
                  <a:pt x="163094" y="309497"/>
                  <a:pt x="90119" y="310256"/>
                  <a:pt x="90119" y="275362"/>
                </a:cubicBezTo>
                <a:lnTo>
                  <a:pt x="90119" y="179022"/>
                </a:lnTo>
                <a:cubicBezTo>
                  <a:pt x="90119" y="161575"/>
                  <a:pt x="85558" y="137301"/>
                  <a:pt x="90119" y="119854"/>
                </a:cubicBezTo>
                <a:cubicBezTo>
                  <a:pt x="94300" y="104683"/>
                  <a:pt x="114634" y="96907"/>
                  <a:pt x="133923" y="97286"/>
                </a:cubicBezTo>
                <a:close/>
                <a:moveTo>
                  <a:pt x="221278" y="97028"/>
                </a:moveTo>
                <a:cubicBezTo>
                  <a:pt x="240934" y="97313"/>
                  <a:pt x="259545" y="105846"/>
                  <a:pt x="259545" y="123670"/>
                </a:cubicBezTo>
                <a:lnTo>
                  <a:pt x="259545" y="278400"/>
                </a:lnTo>
                <a:cubicBezTo>
                  <a:pt x="259545" y="278400"/>
                  <a:pt x="259545" y="279158"/>
                  <a:pt x="259545" y="279158"/>
                </a:cubicBezTo>
                <a:cubicBezTo>
                  <a:pt x="251189" y="309498"/>
                  <a:pt x="176744" y="310256"/>
                  <a:pt x="176744" y="275366"/>
                </a:cubicBezTo>
                <a:lnTo>
                  <a:pt x="176744" y="179039"/>
                </a:lnTo>
                <a:cubicBezTo>
                  <a:pt x="176744" y="161594"/>
                  <a:pt x="172186" y="137322"/>
                  <a:pt x="176744" y="119877"/>
                </a:cubicBezTo>
                <a:cubicBezTo>
                  <a:pt x="180922" y="104708"/>
                  <a:pt x="201622" y="96744"/>
                  <a:pt x="221278" y="97028"/>
                </a:cubicBezTo>
                <a:close/>
                <a:moveTo>
                  <a:pt x="46560" y="96742"/>
                </a:moveTo>
                <a:cubicBezTo>
                  <a:pt x="66216" y="97122"/>
                  <a:pt x="84827" y="105843"/>
                  <a:pt x="84827" y="123665"/>
                </a:cubicBezTo>
                <a:lnTo>
                  <a:pt x="84827" y="278376"/>
                </a:lnTo>
                <a:cubicBezTo>
                  <a:pt x="84827" y="278376"/>
                  <a:pt x="84827" y="279135"/>
                  <a:pt x="84827" y="279135"/>
                </a:cubicBezTo>
                <a:cubicBezTo>
                  <a:pt x="76471" y="309470"/>
                  <a:pt x="2026" y="310987"/>
                  <a:pt x="2026" y="275343"/>
                </a:cubicBezTo>
                <a:cubicBezTo>
                  <a:pt x="2026" y="242732"/>
                  <a:pt x="2026" y="210880"/>
                  <a:pt x="2026" y="179028"/>
                </a:cubicBezTo>
                <a:cubicBezTo>
                  <a:pt x="2026" y="161585"/>
                  <a:pt x="-2532" y="137316"/>
                  <a:pt x="2026" y="119873"/>
                </a:cubicBezTo>
                <a:cubicBezTo>
                  <a:pt x="6204" y="104326"/>
                  <a:pt x="26905" y="96363"/>
                  <a:pt x="46560" y="96742"/>
                </a:cubicBezTo>
                <a:close/>
                <a:moveTo>
                  <a:pt x="357531" y="56871"/>
                </a:moveTo>
                <a:cubicBezTo>
                  <a:pt x="354493" y="84940"/>
                  <a:pt x="346140" y="102389"/>
                  <a:pt x="316524" y="107700"/>
                </a:cubicBezTo>
                <a:lnTo>
                  <a:pt x="327155" y="107700"/>
                </a:lnTo>
                <a:cubicBezTo>
                  <a:pt x="332471" y="107700"/>
                  <a:pt x="337027" y="105424"/>
                  <a:pt x="341584" y="101631"/>
                </a:cubicBezTo>
                <a:cubicBezTo>
                  <a:pt x="346140" y="97837"/>
                  <a:pt x="352215" y="95561"/>
                  <a:pt x="358290" y="98596"/>
                </a:cubicBezTo>
                <a:cubicBezTo>
                  <a:pt x="373477" y="106941"/>
                  <a:pt x="388665" y="116045"/>
                  <a:pt x="403853" y="125148"/>
                </a:cubicBezTo>
                <a:cubicBezTo>
                  <a:pt x="457009" y="151701"/>
                  <a:pt x="507128" y="185839"/>
                  <a:pt x="555728" y="221495"/>
                </a:cubicBezTo>
                <a:cubicBezTo>
                  <a:pt x="557247" y="222254"/>
                  <a:pt x="558766" y="223771"/>
                  <a:pt x="560284" y="224530"/>
                </a:cubicBezTo>
                <a:cubicBezTo>
                  <a:pt x="561803" y="226047"/>
                  <a:pt x="561803" y="227565"/>
                  <a:pt x="561044" y="229840"/>
                </a:cubicBezTo>
                <a:cubicBezTo>
                  <a:pt x="578510" y="215426"/>
                  <a:pt x="592938" y="199495"/>
                  <a:pt x="571675" y="182046"/>
                </a:cubicBezTo>
                <a:cubicBezTo>
                  <a:pt x="571675" y="182046"/>
                  <a:pt x="570916" y="182046"/>
                  <a:pt x="570916" y="181288"/>
                </a:cubicBezTo>
                <a:cubicBezTo>
                  <a:pt x="507887" y="146390"/>
                  <a:pt x="445618" y="110734"/>
                  <a:pt x="384109" y="74320"/>
                </a:cubicBezTo>
                <a:cubicBezTo>
                  <a:pt x="378034" y="70526"/>
                  <a:pt x="371199" y="67492"/>
                  <a:pt x="364365" y="63699"/>
                </a:cubicBezTo>
                <a:cubicBezTo>
                  <a:pt x="362087" y="62181"/>
                  <a:pt x="359049" y="59905"/>
                  <a:pt x="357531" y="56871"/>
                </a:cubicBezTo>
                <a:close/>
                <a:moveTo>
                  <a:pt x="358290" y="33353"/>
                </a:moveTo>
                <a:cubicBezTo>
                  <a:pt x="358290" y="36388"/>
                  <a:pt x="358290" y="39422"/>
                  <a:pt x="358290" y="41698"/>
                </a:cubicBezTo>
                <a:cubicBezTo>
                  <a:pt x="358290" y="41698"/>
                  <a:pt x="359049" y="41698"/>
                  <a:pt x="359049" y="42457"/>
                </a:cubicBezTo>
                <a:cubicBezTo>
                  <a:pt x="361327" y="43974"/>
                  <a:pt x="368162" y="47009"/>
                  <a:pt x="374237" y="49284"/>
                </a:cubicBezTo>
                <a:cubicBezTo>
                  <a:pt x="388665" y="55354"/>
                  <a:pt x="403093" y="61423"/>
                  <a:pt x="417521" y="66733"/>
                </a:cubicBezTo>
                <a:cubicBezTo>
                  <a:pt x="423596" y="69009"/>
                  <a:pt x="423596" y="68250"/>
                  <a:pt x="418281" y="65216"/>
                </a:cubicBezTo>
                <a:cubicBezTo>
                  <a:pt x="400815" y="55354"/>
                  <a:pt x="382590" y="46250"/>
                  <a:pt x="365124" y="37146"/>
                </a:cubicBezTo>
                <a:cubicBezTo>
                  <a:pt x="362087" y="36388"/>
                  <a:pt x="360568" y="34870"/>
                  <a:pt x="358290" y="33353"/>
                </a:cubicBezTo>
                <a:close/>
                <a:moveTo>
                  <a:pt x="365884" y="15904"/>
                </a:moveTo>
                <a:cubicBezTo>
                  <a:pt x="362087" y="15146"/>
                  <a:pt x="359049" y="15904"/>
                  <a:pt x="358290" y="18180"/>
                </a:cubicBezTo>
                <a:cubicBezTo>
                  <a:pt x="358290" y="18939"/>
                  <a:pt x="358290" y="18939"/>
                  <a:pt x="358290" y="18939"/>
                </a:cubicBezTo>
                <a:cubicBezTo>
                  <a:pt x="361327" y="18939"/>
                  <a:pt x="365124" y="19698"/>
                  <a:pt x="368921" y="21215"/>
                </a:cubicBezTo>
                <a:cubicBezTo>
                  <a:pt x="380312" y="27284"/>
                  <a:pt x="391703" y="32594"/>
                  <a:pt x="402334" y="38663"/>
                </a:cubicBezTo>
                <a:cubicBezTo>
                  <a:pt x="396259" y="34112"/>
                  <a:pt x="390184" y="29560"/>
                  <a:pt x="384868" y="25767"/>
                </a:cubicBezTo>
                <a:cubicBezTo>
                  <a:pt x="380312" y="23491"/>
                  <a:pt x="375756" y="21215"/>
                  <a:pt x="371199" y="18939"/>
                </a:cubicBezTo>
                <a:cubicBezTo>
                  <a:pt x="368921" y="18180"/>
                  <a:pt x="367402" y="16663"/>
                  <a:pt x="365884" y="15904"/>
                </a:cubicBezTo>
                <a:close/>
                <a:moveTo>
                  <a:pt x="358053" y="862"/>
                </a:moveTo>
                <a:cubicBezTo>
                  <a:pt x="374569" y="-4721"/>
                  <a:pt x="398347" y="18180"/>
                  <a:pt x="411446" y="29560"/>
                </a:cubicBezTo>
                <a:cubicBezTo>
                  <a:pt x="462325" y="72802"/>
                  <a:pt x="513203" y="115286"/>
                  <a:pt x="564081" y="158528"/>
                </a:cubicBezTo>
                <a:cubicBezTo>
                  <a:pt x="583825" y="174460"/>
                  <a:pt x="617997" y="193426"/>
                  <a:pt x="588381" y="218461"/>
                </a:cubicBezTo>
                <a:cubicBezTo>
                  <a:pt x="542059" y="257152"/>
                  <a:pt x="495737" y="296601"/>
                  <a:pt x="449415" y="335291"/>
                </a:cubicBezTo>
                <a:cubicBezTo>
                  <a:pt x="430431" y="351981"/>
                  <a:pt x="386387" y="407362"/>
                  <a:pt x="355252" y="397500"/>
                </a:cubicBezTo>
                <a:cubicBezTo>
                  <a:pt x="337027" y="392189"/>
                  <a:pt x="343862" y="358809"/>
                  <a:pt x="343862" y="346671"/>
                </a:cubicBezTo>
                <a:cubicBezTo>
                  <a:pt x="343862" y="314808"/>
                  <a:pt x="321080" y="302670"/>
                  <a:pt x="292224" y="299635"/>
                </a:cubicBezTo>
                <a:cubicBezTo>
                  <a:pt x="287668" y="299635"/>
                  <a:pt x="278555" y="297359"/>
                  <a:pt x="277036" y="292808"/>
                </a:cubicBezTo>
                <a:cubicBezTo>
                  <a:pt x="268683" y="273083"/>
                  <a:pt x="272480" y="250324"/>
                  <a:pt x="272480" y="229840"/>
                </a:cubicBezTo>
                <a:lnTo>
                  <a:pt x="272480" y="131217"/>
                </a:lnTo>
                <a:cubicBezTo>
                  <a:pt x="272480" y="114527"/>
                  <a:pt x="274758" y="103906"/>
                  <a:pt x="292983" y="99355"/>
                </a:cubicBezTo>
                <a:cubicBezTo>
                  <a:pt x="307412" y="95561"/>
                  <a:pt x="330952" y="107700"/>
                  <a:pt x="338546" y="85699"/>
                </a:cubicBezTo>
                <a:cubicBezTo>
                  <a:pt x="346140" y="65216"/>
                  <a:pt x="343862" y="43215"/>
                  <a:pt x="343862" y="21973"/>
                </a:cubicBezTo>
                <a:cubicBezTo>
                  <a:pt x="343862" y="21215"/>
                  <a:pt x="343102" y="20456"/>
                  <a:pt x="343862" y="19698"/>
                </a:cubicBezTo>
                <a:cubicBezTo>
                  <a:pt x="343862" y="18939"/>
                  <a:pt x="343862" y="18180"/>
                  <a:pt x="344621" y="17422"/>
                </a:cubicBezTo>
                <a:cubicBezTo>
                  <a:pt x="347849" y="7749"/>
                  <a:pt x="352547" y="2723"/>
                  <a:pt x="358053" y="862"/>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6" name="arrow_130847">
            <a:extLst>
              <a:ext uri="{FF2B5EF4-FFF2-40B4-BE49-F238E27FC236}">
                <a16:creationId xmlns:a16="http://schemas.microsoft.com/office/drawing/2014/main" id="{42F2DDBF-692D-41C1-82C3-9523B748E67C}"/>
              </a:ext>
            </a:extLst>
          </p:cNvPr>
          <p:cNvSpPr>
            <a:spLocks noChangeAspect="1"/>
          </p:cNvSpPr>
          <p:nvPr/>
        </p:nvSpPr>
        <p:spPr bwMode="auto">
          <a:xfrm>
            <a:off x="2990501" y="4050486"/>
            <a:ext cx="346829" cy="690403"/>
          </a:xfrm>
          <a:custGeom>
            <a:avLst/>
            <a:gdLst>
              <a:gd name="T0" fmla="*/ 1185 w 2601"/>
              <a:gd name="T1" fmla="*/ 46 h 5185"/>
              <a:gd name="T2" fmla="*/ 63 w 2601"/>
              <a:gd name="T3" fmla="*/ 1153 h 5185"/>
              <a:gd name="T4" fmla="*/ 63 w 2601"/>
              <a:gd name="T5" fmla="*/ 1379 h 5185"/>
              <a:gd name="T6" fmla="*/ 292 w 2601"/>
              <a:gd name="T7" fmla="*/ 1379 h 5185"/>
              <a:gd name="T8" fmla="*/ 1138 w 2601"/>
              <a:gd name="T9" fmla="*/ 545 h 5185"/>
              <a:gd name="T10" fmla="*/ 1138 w 2601"/>
              <a:gd name="T11" fmla="*/ 2352 h 5185"/>
              <a:gd name="T12" fmla="*/ 60 w 2601"/>
              <a:gd name="T13" fmla="*/ 3415 h 5185"/>
              <a:gd name="T14" fmla="*/ 13 w 2601"/>
              <a:gd name="T15" fmla="*/ 3529 h 5185"/>
              <a:gd name="T16" fmla="*/ 13 w 2601"/>
              <a:gd name="T17" fmla="*/ 4972 h 5185"/>
              <a:gd name="T18" fmla="*/ 289 w 2601"/>
              <a:gd name="T19" fmla="*/ 5086 h 5185"/>
              <a:gd name="T20" fmla="*/ 1297 w 2601"/>
              <a:gd name="T21" fmla="*/ 4092 h 5185"/>
              <a:gd name="T22" fmla="*/ 2305 w 2601"/>
              <a:gd name="T23" fmla="*/ 5086 h 5185"/>
              <a:gd name="T24" fmla="*/ 2579 w 2601"/>
              <a:gd name="T25" fmla="*/ 4958 h 5185"/>
              <a:gd name="T26" fmla="*/ 2579 w 2601"/>
              <a:gd name="T27" fmla="*/ 3543 h 5185"/>
              <a:gd name="T28" fmla="*/ 2534 w 2601"/>
              <a:gd name="T29" fmla="*/ 3415 h 5185"/>
              <a:gd name="T30" fmla="*/ 1459 w 2601"/>
              <a:gd name="T31" fmla="*/ 2355 h 5185"/>
              <a:gd name="T32" fmla="*/ 1459 w 2601"/>
              <a:gd name="T33" fmla="*/ 542 h 5185"/>
              <a:gd name="T34" fmla="*/ 2308 w 2601"/>
              <a:gd name="T35" fmla="*/ 1379 h 5185"/>
              <a:gd name="T36" fmla="*/ 2537 w 2601"/>
              <a:gd name="T37" fmla="*/ 1379 h 5185"/>
              <a:gd name="T38" fmla="*/ 2537 w 2601"/>
              <a:gd name="T39" fmla="*/ 1153 h 5185"/>
              <a:gd name="T40" fmla="*/ 1415 w 2601"/>
              <a:gd name="T41" fmla="*/ 46 h 5185"/>
              <a:gd name="T42" fmla="*/ 1299 w 2601"/>
              <a:gd name="T43" fmla="*/ 0 h 5185"/>
              <a:gd name="T44" fmla="*/ 1185 w 2601"/>
              <a:gd name="T45" fmla="*/ 46 h 5185"/>
              <a:gd name="T46" fmla="*/ 2258 w 2601"/>
              <a:gd name="T47" fmla="*/ 3596 h 5185"/>
              <a:gd name="T48" fmla="*/ 2258 w 2601"/>
              <a:gd name="T49" fmla="*/ 4587 h 5185"/>
              <a:gd name="T50" fmla="*/ 1459 w 2601"/>
              <a:gd name="T51" fmla="*/ 3799 h 5185"/>
              <a:gd name="T52" fmla="*/ 1459 w 2601"/>
              <a:gd name="T53" fmla="*/ 2808 h 5185"/>
              <a:gd name="T54" fmla="*/ 2258 w 2601"/>
              <a:gd name="T55" fmla="*/ 3596 h 5185"/>
              <a:gd name="T56" fmla="*/ 1138 w 2601"/>
              <a:gd name="T57" fmla="*/ 3796 h 5185"/>
              <a:gd name="T58" fmla="*/ 333 w 2601"/>
              <a:gd name="T59" fmla="*/ 4590 h 5185"/>
              <a:gd name="T60" fmla="*/ 333 w 2601"/>
              <a:gd name="T61" fmla="*/ 3599 h 5185"/>
              <a:gd name="T62" fmla="*/ 1138 w 2601"/>
              <a:gd name="T63" fmla="*/ 2805 h 5185"/>
              <a:gd name="T64" fmla="*/ 1138 w 2601"/>
              <a:gd name="T65" fmla="*/ 3796 h 5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1" h="5185">
                <a:moveTo>
                  <a:pt x="1185" y="46"/>
                </a:moveTo>
                <a:lnTo>
                  <a:pt x="63" y="1153"/>
                </a:lnTo>
                <a:cubicBezTo>
                  <a:pt x="0" y="1215"/>
                  <a:pt x="0" y="1317"/>
                  <a:pt x="63" y="1379"/>
                </a:cubicBezTo>
                <a:cubicBezTo>
                  <a:pt x="126" y="1442"/>
                  <a:pt x="229" y="1442"/>
                  <a:pt x="292" y="1379"/>
                </a:cubicBezTo>
                <a:lnTo>
                  <a:pt x="1138" y="545"/>
                </a:lnTo>
                <a:lnTo>
                  <a:pt x="1138" y="2352"/>
                </a:lnTo>
                <a:lnTo>
                  <a:pt x="60" y="3415"/>
                </a:lnTo>
                <a:cubicBezTo>
                  <a:pt x="33" y="3442"/>
                  <a:pt x="13" y="3489"/>
                  <a:pt x="13" y="3529"/>
                </a:cubicBezTo>
                <a:lnTo>
                  <a:pt x="13" y="4972"/>
                </a:lnTo>
                <a:cubicBezTo>
                  <a:pt x="13" y="5112"/>
                  <a:pt x="189" y="5185"/>
                  <a:pt x="289" y="5086"/>
                </a:cubicBezTo>
                <a:lnTo>
                  <a:pt x="1297" y="4092"/>
                </a:lnTo>
                <a:lnTo>
                  <a:pt x="2305" y="5086"/>
                </a:lnTo>
                <a:cubicBezTo>
                  <a:pt x="2403" y="5182"/>
                  <a:pt x="2579" y="5116"/>
                  <a:pt x="2579" y="4958"/>
                </a:cubicBezTo>
                <a:lnTo>
                  <a:pt x="2579" y="3543"/>
                </a:lnTo>
                <a:cubicBezTo>
                  <a:pt x="2579" y="3497"/>
                  <a:pt x="2570" y="3450"/>
                  <a:pt x="2534" y="3415"/>
                </a:cubicBezTo>
                <a:lnTo>
                  <a:pt x="1459" y="2355"/>
                </a:lnTo>
                <a:lnTo>
                  <a:pt x="1459" y="542"/>
                </a:lnTo>
                <a:lnTo>
                  <a:pt x="2308" y="1379"/>
                </a:lnTo>
                <a:cubicBezTo>
                  <a:pt x="2371" y="1442"/>
                  <a:pt x="2474" y="1442"/>
                  <a:pt x="2537" y="1379"/>
                </a:cubicBezTo>
                <a:cubicBezTo>
                  <a:pt x="2601" y="1317"/>
                  <a:pt x="2601" y="1215"/>
                  <a:pt x="2537" y="1153"/>
                </a:cubicBezTo>
                <a:lnTo>
                  <a:pt x="1415" y="46"/>
                </a:lnTo>
                <a:cubicBezTo>
                  <a:pt x="1384" y="16"/>
                  <a:pt x="1342" y="0"/>
                  <a:pt x="1299" y="0"/>
                </a:cubicBezTo>
                <a:cubicBezTo>
                  <a:pt x="1261" y="0"/>
                  <a:pt x="1213" y="19"/>
                  <a:pt x="1185" y="46"/>
                </a:cubicBezTo>
                <a:close/>
                <a:moveTo>
                  <a:pt x="2258" y="3596"/>
                </a:moveTo>
                <a:lnTo>
                  <a:pt x="2258" y="4587"/>
                </a:lnTo>
                <a:lnTo>
                  <a:pt x="1459" y="3799"/>
                </a:lnTo>
                <a:lnTo>
                  <a:pt x="1459" y="2808"/>
                </a:lnTo>
                <a:lnTo>
                  <a:pt x="2258" y="3596"/>
                </a:lnTo>
                <a:close/>
                <a:moveTo>
                  <a:pt x="1138" y="3796"/>
                </a:moveTo>
                <a:lnTo>
                  <a:pt x="333" y="4590"/>
                </a:lnTo>
                <a:lnTo>
                  <a:pt x="333" y="3599"/>
                </a:lnTo>
                <a:lnTo>
                  <a:pt x="1138" y="2805"/>
                </a:lnTo>
                <a:lnTo>
                  <a:pt x="1138" y="3796"/>
                </a:ln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7" name="sketched-arrow-pointing-down_37315">
            <a:extLst>
              <a:ext uri="{FF2B5EF4-FFF2-40B4-BE49-F238E27FC236}">
                <a16:creationId xmlns:a16="http://schemas.microsoft.com/office/drawing/2014/main" id="{8CD17BDE-1BEA-46B9-929B-7B59C59ECE2D}"/>
              </a:ext>
            </a:extLst>
          </p:cNvPr>
          <p:cNvSpPr>
            <a:spLocks noChangeAspect="1"/>
          </p:cNvSpPr>
          <p:nvPr/>
        </p:nvSpPr>
        <p:spPr bwMode="auto">
          <a:xfrm>
            <a:off x="3624497" y="4063212"/>
            <a:ext cx="346829" cy="566051"/>
          </a:xfrm>
          <a:custGeom>
            <a:avLst/>
            <a:gdLst>
              <a:gd name="T0" fmla="*/ 295 w 411"/>
              <a:gd name="T1" fmla="*/ 240 h 672"/>
              <a:gd name="T2" fmla="*/ 184 w 411"/>
              <a:gd name="T3" fmla="*/ 50 h 672"/>
              <a:gd name="T4" fmla="*/ 88 w 411"/>
              <a:gd name="T5" fmla="*/ 323 h 672"/>
              <a:gd name="T6" fmla="*/ 0 w 411"/>
              <a:gd name="T7" fmla="*/ 340 h 672"/>
              <a:gd name="T8" fmla="*/ 97 w 411"/>
              <a:gd name="T9" fmla="*/ 521 h 672"/>
              <a:gd name="T10" fmla="*/ 204 w 411"/>
              <a:gd name="T11" fmla="*/ 670 h 672"/>
              <a:gd name="T12" fmla="*/ 382 w 411"/>
              <a:gd name="T13" fmla="*/ 403 h 672"/>
              <a:gd name="T14" fmla="*/ 408 w 411"/>
              <a:gd name="T15" fmla="*/ 333 h 672"/>
              <a:gd name="T16" fmla="*/ 183 w 411"/>
              <a:gd name="T17" fmla="*/ 119 h 672"/>
              <a:gd name="T18" fmla="*/ 209 w 411"/>
              <a:gd name="T19" fmla="*/ 65 h 672"/>
              <a:gd name="T20" fmla="*/ 215 w 411"/>
              <a:gd name="T21" fmla="*/ 81 h 672"/>
              <a:gd name="T22" fmla="*/ 184 w 411"/>
              <a:gd name="T23" fmla="*/ 121 h 672"/>
              <a:gd name="T24" fmla="*/ 154 w 411"/>
              <a:gd name="T25" fmla="*/ 202 h 672"/>
              <a:gd name="T26" fmla="*/ 223 w 411"/>
              <a:gd name="T27" fmla="*/ 105 h 672"/>
              <a:gd name="T28" fmla="*/ 228 w 411"/>
              <a:gd name="T29" fmla="*/ 129 h 672"/>
              <a:gd name="T30" fmla="*/ 154 w 411"/>
              <a:gd name="T31" fmla="*/ 202 h 672"/>
              <a:gd name="T32" fmla="*/ 27 w 411"/>
              <a:gd name="T33" fmla="*/ 353 h 672"/>
              <a:gd name="T34" fmla="*/ 38 w 411"/>
              <a:gd name="T35" fmla="*/ 337 h 672"/>
              <a:gd name="T36" fmla="*/ 41 w 411"/>
              <a:gd name="T37" fmla="*/ 377 h 672"/>
              <a:gd name="T38" fmla="*/ 62 w 411"/>
              <a:gd name="T39" fmla="*/ 342 h 672"/>
              <a:gd name="T40" fmla="*/ 85 w 411"/>
              <a:gd name="T41" fmla="*/ 338 h 672"/>
              <a:gd name="T42" fmla="*/ 81 w 411"/>
              <a:gd name="T43" fmla="*/ 364 h 672"/>
              <a:gd name="T44" fmla="*/ 41 w 411"/>
              <a:gd name="T45" fmla="*/ 377 h 672"/>
              <a:gd name="T46" fmla="*/ 137 w 411"/>
              <a:gd name="T47" fmla="*/ 317 h 672"/>
              <a:gd name="T48" fmla="*/ 239 w 411"/>
              <a:gd name="T49" fmla="*/ 155 h 672"/>
              <a:gd name="T50" fmla="*/ 238 w 411"/>
              <a:gd name="T51" fmla="*/ 159 h 672"/>
              <a:gd name="T52" fmla="*/ 71 w 411"/>
              <a:gd name="T53" fmla="*/ 429 h 672"/>
              <a:gd name="T54" fmla="*/ 248 w 411"/>
              <a:gd name="T55" fmla="*/ 188 h 672"/>
              <a:gd name="T56" fmla="*/ 255 w 411"/>
              <a:gd name="T57" fmla="*/ 203 h 672"/>
              <a:gd name="T58" fmla="*/ 164 w 411"/>
              <a:gd name="T59" fmla="*/ 373 h 672"/>
              <a:gd name="T60" fmla="*/ 102 w 411"/>
              <a:gd name="T61" fmla="*/ 481 h 672"/>
              <a:gd name="T62" fmla="*/ 117 w 411"/>
              <a:gd name="T63" fmla="*/ 506 h 672"/>
              <a:gd name="T64" fmla="*/ 272 w 411"/>
              <a:gd name="T65" fmla="*/ 275 h 672"/>
              <a:gd name="T66" fmla="*/ 125 w 411"/>
              <a:gd name="T67" fmla="*/ 519 h 672"/>
              <a:gd name="T68" fmla="*/ 215 w 411"/>
              <a:gd name="T69" fmla="*/ 641 h 672"/>
              <a:gd name="T70" fmla="*/ 202 w 411"/>
              <a:gd name="T71" fmla="*/ 645 h 672"/>
              <a:gd name="T72" fmla="*/ 215 w 411"/>
              <a:gd name="T73" fmla="*/ 641 h 672"/>
              <a:gd name="T74" fmla="*/ 305 w 411"/>
              <a:gd name="T75" fmla="*/ 462 h 672"/>
              <a:gd name="T76" fmla="*/ 246 w 411"/>
              <a:gd name="T77" fmla="*/ 556 h 672"/>
              <a:gd name="T78" fmla="*/ 300 w 411"/>
              <a:gd name="T79" fmla="*/ 450 h 672"/>
              <a:gd name="T80" fmla="*/ 319 w 411"/>
              <a:gd name="T81" fmla="*/ 420 h 672"/>
              <a:gd name="T82" fmla="*/ 178 w 411"/>
              <a:gd name="T83" fmla="*/ 607 h 672"/>
              <a:gd name="T84" fmla="*/ 139 w 411"/>
              <a:gd name="T85" fmla="*/ 541 h 672"/>
              <a:gd name="T86" fmla="*/ 288 w 411"/>
              <a:gd name="T87" fmla="*/ 304 h 672"/>
              <a:gd name="T88" fmla="*/ 320 w 411"/>
              <a:gd name="T89" fmla="*/ 338 h 672"/>
              <a:gd name="T90" fmla="*/ 329 w 411"/>
              <a:gd name="T91" fmla="*/ 344 h 672"/>
              <a:gd name="T92" fmla="*/ 376 w 411"/>
              <a:gd name="T93" fmla="*/ 341 h 672"/>
              <a:gd name="T94" fmla="*/ 376 w 411"/>
              <a:gd name="T95" fmla="*/ 34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1" h="672">
                <a:moveTo>
                  <a:pt x="332" y="323"/>
                </a:moveTo>
                <a:cubicBezTo>
                  <a:pt x="308" y="311"/>
                  <a:pt x="302" y="261"/>
                  <a:pt x="295" y="240"/>
                </a:cubicBezTo>
                <a:cubicBezTo>
                  <a:pt x="281" y="196"/>
                  <a:pt x="266" y="152"/>
                  <a:pt x="252" y="108"/>
                </a:cubicBezTo>
                <a:cubicBezTo>
                  <a:pt x="246" y="90"/>
                  <a:pt x="220" y="0"/>
                  <a:pt x="184" y="50"/>
                </a:cubicBezTo>
                <a:cubicBezTo>
                  <a:pt x="147" y="100"/>
                  <a:pt x="135" y="186"/>
                  <a:pt x="116" y="245"/>
                </a:cubicBezTo>
                <a:cubicBezTo>
                  <a:pt x="114" y="251"/>
                  <a:pt x="96" y="323"/>
                  <a:pt x="88" y="323"/>
                </a:cubicBezTo>
                <a:cubicBezTo>
                  <a:pt x="56" y="323"/>
                  <a:pt x="32" y="319"/>
                  <a:pt x="5" y="335"/>
                </a:cubicBezTo>
                <a:cubicBezTo>
                  <a:pt x="3" y="336"/>
                  <a:pt x="0" y="338"/>
                  <a:pt x="0" y="340"/>
                </a:cubicBezTo>
                <a:cubicBezTo>
                  <a:pt x="0" y="366"/>
                  <a:pt x="11" y="378"/>
                  <a:pt x="24" y="400"/>
                </a:cubicBezTo>
                <a:cubicBezTo>
                  <a:pt x="48" y="440"/>
                  <a:pt x="72" y="481"/>
                  <a:pt x="97" y="521"/>
                </a:cubicBezTo>
                <a:cubicBezTo>
                  <a:pt x="119" y="559"/>
                  <a:pt x="142" y="597"/>
                  <a:pt x="164" y="635"/>
                </a:cubicBezTo>
                <a:cubicBezTo>
                  <a:pt x="173" y="649"/>
                  <a:pt x="182" y="672"/>
                  <a:pt x="204" y="670"/>
                </a:cubicBezTo>
                <a:cubicBezTo>
                  <a:pt x="252" y="664"/>
                  <a:pt x="288" y="561"/>
                  <a:pt x="308" y="528"/>
                </a:cubicBezTo>
                <a:cubicBezTo>
                  <a:pt x="332" y="486"/>
                  <a:pt x="357" y="445"/>
                  <a:pt x="382" y="403"/>
                </a:cubicBezTo>
                <a:cubicBezTo>
                  <a:pt x="395" y="381"/>
                  <a:pt x="411" y="364"/>
                  <a:pt x="411" y="337"/>
                </a:cubicBezTo>
                <a:cubicBezTo>
                  <a:pt x="411" y="335"/>
                  <a:pt x="410" y="334"/>
                  <a:pt x="408" y="333"/>
                </a:cubicBezTo>
                <a:cubicBezTo>
                  <a:pt x="384" y="318"/>
                  <a:pt x="360" y="323"/>
                  <a:pt x="332" y="323"/>
                </a:cubicBezTo>
                <a:close/>
                <a:moveTo>
                  <a:pt x="183" y="119"/>
                </a:moveTo>
                <a:cubicBezTo>
                  <a:pt x="191" y="102"/>
                  <a:pt x="200" y="85"/>
                  <a:pt x="208" y="68"/>
                </a:cubicBezTo>
                <a:cubicBezTo>
                  <a:pt x="209" y="67"/>
                  <a:pt x="209" y="66"/>
                  <a:pt x="209" y="65"/>
                </a:cubicBezTo>
                <a:cubicBezTo>
                  <a:pt x="210" y="66"/>
                  <a:pt x="210" y="67"/>
                  <a:pt x="211" y="69"/>
                </a:cubicBezTo>
                <a:lnTo>
                  <a:pt x="215" y="81"/>
                </a:lnTo>
                <a:cubicBezTo>
                  <a:pt x="214" y="82"/>
                  <a:pt x="213" y="82"/>
                  <a:pt x="212" y="83"/>
                </a:cubicBezTo>
                <a:cubicBezTo>
                  <a:pt x="203" y="96"/>
                  <a:pt x="194" y="108"/>
                  <a:pt x="184" y="121"/>
                </a:cubicBezTo>
                <a:cubicBezTo>
                  <a:pt x="180" y="126"/>
                  <a:pt x="179" y="126"/>
                  <a:pt x="183" y="119"/>
                </a:cubicBezTo>
                <a:close/>
                <a:moveTo>
                  <a:pt x="154" y="202"/>
                </a:moveTo>
                <a:cubicBezTo>
                  <a:pt x="176" y="171"/>
                  <a:pt x="198" y="140"/>
                  <a:pt x="221" y="109"/>
                </a:cubicBezTo>
                <a:cubicBezTo>
                  <a:pt x="222" y="108"/>
                  <a:pt x="222" y="106"/>
                  <a:pt x="223" y="105"/>
                </a:cubicBezTo>
                <a:cubicBezTo>
                  <a:pt x="225" y="112"/>
                  <a:pt x="228" y="120"/>
                  <a:pt x="230" y="127"/>
                </a:cubicBezTo>
                <a:cubicBezTo>
                  <a:pt x="230" y="128"/>
                  <a:pt x="229" y="128"/>
                  <a:pt x="228" y="129"/>
                </a:cubicBezTo>
                <a:cubicBezTo>
                  <a:pt x="195" y="185"/>
                  <a:pt x="159" y="240"/>
                  <a:pt x="124" y="295"/>
                </a:cubicBezTo>
                <a:cubicBezTo>
                  <a:pt x="134" y="264"/>
                  <a:pt x="144" y="233"/>
                  <a:pt x="154" y="202"/>
                </a:cubicBezTo>
                <a:close/>
                <a:moveTo>
                  <a:pt x="33" y="342"/>
                </a:moveTo>
                <a:cubicBezTo>
                  <a:pt x="31" y="346"/>
                  <a:pt x="29" y="349"/>
                  <a:pt x="27" y="353"/>
                </a:cubicBezTo>
                <a:cubicBezTo>
                  <a:pt x="27" y="353"/>
                  <a:pt x="27" y="353"/>
                  <a:pt x="26" y="353"/>
                </a:cubicBezTo>
                <a:cubicBezTo>
                  <a:pt x="21" y="343"/>
                  <a:pt x="28" y="339"/>
                  <a:pt x="38" y="337"/>
                </a:cubicBezTo>
                <a:cubicBezTo>
                  <a:pt x="36" y="339"/>
                  <a:pt x="34" y="340"/>
                  <a:pt x="33" y="342"/>
                </a:cubicBezTo>
                <a:close/>
                <a:moveTo>
                  <a:pt x="41" y="377"/>
                </a:moveTo>
                <a:cubicBezTo>
                  <a:pt x="45" y="369"/>
                  <a:pt x="50" y="360"/>
                  <a:pt x="55" y="352"/>
                </a:cubicBezTo>
                <a:cubicBezTo>
                  <a:pt x="57" y="349"/>
                  <a:pt x="59" y="345"/>
                  <a:pt x="62" y="342"/>
                </a:cubicBezTo>
                <a:cubicBezTo>
                  <a:pt x="63" y="340"/>
                  <a:pt x="63" y="339"/>
                  <a:pt x="63" y="337"/>
                </a:cubicBezTo>
                <a:cubicBezTo>
                  <a:pt x="72" y="338"/>
                  <a:pt x="80" y="338"/>
                  <a:pt x="85" y="338"/>
                </a:cubicBezTo>
                <a:cubicBezTo>
                  <a:pt x="90" y="337"/>
                  <a:pt x="95" y="336"/>
                  <a:pt x="100" y="333"/>
                </a:cubicBezTo>
                <a:cubicBezTo>
                  <a:pt x="94" y="344"/>
                  <a:pt x="87" y="354"/>
                  <a:pt x="81" y="364"/>
                </a:cubicBezTo>
                <a:cubicBezTo>
                  <a:pt x="73" y="377"/>
                  <a:pt x="65" y="391"/>
                  <a:pt x="57" y="405"/>
                </a:cubicBezTo>
                <a:cubicBezTo>
                  <a:pt x="52" y="396"/>
                  <a:pt x="46" y="387"/>
                  <a:pt x="41" y="377"/>
                </a:cubicBezTo>
                <a:close/>
                <a:moveTo>
                  <a:pt x="71" y="429"/>
                </a:moveTo>
                <a:cubicBezTo>
                  <a:pt x="93" y="391"/>
                  <a:pt x="115" y="354"/>
                  <a:pt x="137" y="317"/>
                </a:cubicBezTo>
                <a:cubicBezTo>
                  <a:pt x="170" y="264"/>
                  <a:pt x="205" y="212"/>
                  <a:pt x="238" y="159"/>
                </a:cubicBezTo>
                <a:cubicBezTo>
                  <a:pt x="238" y="158"/>
                  <a:pt x="239" y="156"/>
                  <a:pt x="239" y="155"/>
                </a:cubicBezTo>
                <a:cubicBezTo>
                  <a:pt x="239" y="156"/>
                  <a:pt x="240" y="156"/>
                  <a:pt x="240" y="157"/>
                </a:cubicBezTo>
                <a:cubicBezTo>
                  <a:pt x="239" y="157"/>
                  <a:pt x="239" y="158"/>
                  <a:pt x="238" y="159"/>
                </a:cubicBezTo>
                <a:cubicBezTo>
                  <a:pt x="182" y="249"/>
                  <a:pt x="127" y="339"/>
                  <a:pt x="72" y="430"/>
                </a:cubicBezTo>
                <a:cubicBezTo>
                  <a:pt x="72" y="429"/>
                  <a:pt x="71" y="429"/>
                  <a:pt x="71" y="429"/>
                </a:cubicBezTo>
                <a:close/>
                <a:moveTo>
                  <a:pt x="86" y="453"/>
                </a:moveTo>
                <a:cubicBezTo>
                  <a:pt x="140" y="365"/>
                  <a:pt x="194" y="276"/>
                  <a:pt x="248" y="188"/>
                </a:cubicBezTo>
                <a:cubicBezTo>
                  <a:pt x="248" y="187"/>
                  <a:pt x="249" y="186"/>
                  <a:pt x="249" y="185"/>
                </a:cubicBezTo>
                <a:cubicBezTo>
                  <a:pt x="251" y="191"/>
                  <a:pt x="253" y="197"/>
                  <a:pt x="255" y="203"/>
                </a:cubicBezTo>
                <a:cubicBezTo>
                  <a:pt x="255" y="204"/>
                  <a:pt x="254" y="204"/>
                  <a:pt x="254" y="205"/>
                </a:cubicBezTo>
                <a:cubicBezTo>
                  <a:pt x="225" y="261"/>
                  <a:pt x="195" y="318"/>
                  <a:pt x="164" y="373"/>
                </a:cubicBezTo>
                <a:cubicBezTo>
                  <a:pt x="150" y="398"/>
                  <a:pt x="137" y="422"/>
                  <a:pt x="123" y="446"/>
                </a:cubicBezTo>
                <a:cubicBezTo>
                  <a:pt x="116" y="457"/>
                  <a:pt x="109" y="469"/>
                  <a:pt x="102" y="481"/>
                </a:cubicBezTo>
                <a:cubicBezTo>
                  <a:pt x="97" y="471"/>
                  <a:pt x="91" y="462"/>
                  <a:pt x="86" y="453"/>
                </a:cubicBezTo>
                <a:close/>
                <a:moveTo>
                  <a:pt x="117" y="506"/>
                </a:moveTo>
                <a:cubicBezTo>
                  <a:pt x="168" y="429"/>
                  <a:pt x="219" y="351"/>
                  <a:pt x="270" y="274"/>
                </a:cubicBezTo>
                <a:cubicBezTo>
                  <a:pt x="274" y="268"/>
                  <a:pt x="275" y="269"/>
                  <a:pt x="272" y="275"/>
                </a:cubicBezTo>
                <a:cubicBezTo>
                  <a:pt x="266" y="289"/>
                  <a:pt x="260" y="303"/>
                  <a:pt x="253" y="317"/>
                </a:cubicBezTo>
                <a:cubicBezTo>
                  <a:pt x="212" y="386"/>
                  <a:pt x="170" y="453"/>
                  <a:pt x="125" y="519"/>
                </a:cubicBezTo>
                <a:cubicBezTo>
                  <a:pt x="123" y="515"/>
                  <a:pt x="120" y="510"/>
                  <a:pt x="117" y="506"/>
                </a:cubicBezTo>
                <a:close/>
                <a:moveTo>
                  <a:pt x="215" y="641"/>
                </a:moveTo>
                <a:cubicBezTo>
                  <a:pt x="209" y="652"/>
                  <a:pt x="205" y="651"/>
                  <a:pt x="201" y="646"/>
                </a:cubicBezTo>
                <a:cubicBezTo>
                  <a:pt x="201" y="645"/>
                  <a:pt x="201" y="645"/>
                  <a:pt x="202" y="645"/>
                </a:cubicBezTo>
                <a:cubicBezTo>
                  <a:pt x="217" y="628"/>
                  <a:pt x="231" y="610"/>
                  <a:pt x="245" y="592"/>
                </a:cubicBezTo>
                <a:cubicBezTo>
                  <a:pt x="235" y="608"/>
                  <a:pt x="225" y="624"/>
                  <a:pt x="215" y="641"/>
                </a:cubicBezTo>
                <a:close/>
                <a:moveTo>
                  <a:pt x="319" y="420"/>
                </a:moveTo>
                <a:cubicBezTo>
                  <a:pt x="315" y="434"/>
                  <a:pt x="310" y="448"/>
                  <a:pt x="305" y="462"/>
                </a:cubicBezTo>
                <a:cubicBezTo>
                  <a:pt x="302" y="469"/>
                  <a:pt x="297" y="479"/>
                  <a:pt x="293" y="485"/>
                </a:cubicBezTo>
                <a:cubicBezTo>
                  <a:pt x="278" y="509"/>
                  <a:pt x="263" y="532"/>
                  <a:pt x="246" y="556"/>
                </a:cubicBezTo>
                <a:cubicBezTo>
                  <a:pt x="242" y="562"/>
                  <a:pt x="241" y="561"/>
                  <a:pt x="245" y="555"/>
                </a:cubicBezTo>
                <a:cubicBezTo>
                  <a:pt x="263" y="520"/>
                  <a:pt x="281" y="485"/>
                  <a:pt x="300" y="450"/>
                </a:cubicBezTo>
                <a:cubicBezTo>
                  <a:pt x="306" y="440"/>
                  <a:pt x="312" y="430"/>
                  <a:pt x="317" y="419"/>
                </a:cubicBezTo>
                <a:cubicBezTo>
                  <a:pt x="321" y="413"/>
                  <a:pt x="322" y="413"/>
                  <a:pt x="319" y="420"/>
                </a:cubicBezTo>
                <a:close/>
                <a:moveTo>
                  <a:pt x="329" y="344"/>
                </a:moveTo>
                <a:cubicBezTo>
                  <a:pt x="277" y="431"/>
                  <a:pt x="227" y="519"/>
                  <a:pt x="178" y="607"/>
                </a:cubicBezTo>
                <a:cubicBezTo>
                  <a:pt x="165" y="586"/>
                  <a:pt x="153" y="565"/>
                  <a:pt x="140" y="544"/>
                </a:cubicBezTo>
                <a:cubicBezTo>
                  <a:pt x="140" y="543"/>
                  <a:pt x="139" y="542"/>
                  <a:pt x="139" y="541"/>
                </a:cubicBezTo>
                <a:cubicBezTo>
                  <a:pt x="193" y="467"/>
                  <a:pt x="243" y="392"/>
                  <a:pt x="284" y="311"/>
                </a:cubicBezTo>
                <a:cubicBezTo>
                  <a:pt x="285" y="309"/>
                  <a:pt x="287" y="307"/>
                  <a:pt x="288" y="304"/>
                </a:cubicBezTo>
                <a:cubicBezTo>
                  <a:pt x="292" y="318"/>
                  <a:pt x="297" y="330"/>
                  <a:pt x="313" y="336"/>
                </a:cubicBezTo>
                <a:cubicBezTo>
                  <a:pt x="314" y="337"/>
                  <a:pt x="316" y="338"/>
                  <a:pt x="320" y="338"/>
                </a:cubicBezTo>
                <a:cubicBezTo>
                  <a:pt x="323" y="338"/>
                  <a:pt x="329" y="338"/>
                  <a:pt x="335" y="337"/>
                </a:cubicBezTo>
                <a:cubicBezTo>
                  <a:pt x="333" y="339"/>
                  <a:pt x="330" y="341"/>
                  <a:pt x="329" y="344"/>
                </a:cubicBezTo>
                <a:close/>
                <a:moveTo>
                  <a:pt x="376" y="341"/>
                </a:moveTo>
                <a:lnTo>
                  <a:pt x="376" y="341"/>
                </a:lnTo>
                <a:cubicBezTo>
                  <a:pt x="377" y="342"/>
                  <a:pt x="377" y="342"/>
                  <a:pt x="377" y="342"/>
                </a:cubicBezTo>
                <a:cubicBezTo>
                  <a:pt x="375" y="346"/>
                  <a:pt x="374" y="346"/>
                  <a:pt x="376" y="341"/>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custDataLst>
      <p:tags r:id="rId1"/>
    </p:custDataLst>
    <p:extLst>
      <p:ext uri="{BB962C8B-B14F-4D97-AF65-F5344CB8AC3E}">
        <p14:creationId xmlns:p14="http://schemas.microsoft.com/office/powerpoint/2010/main" val="4176768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圆角 77">
            <a:extLst>
              <a:ext uri="{FF2B5EF4-FFF2-40B4-BE49-F238E27FC236}">
                <a16:creationId xmlns:a16="http://schemas.microsoft.com/office/drawing/2014/main" id="{84612C74-0774-4082-9BCC-C8708DD009A9}"/>
              </a:ext>
            </a:extLst>
          </p:cNvPr>
          <p:cNvSpPr/>
          <p:nvPr/>
        </p:nvSpPr>
        <p:spPr>
          <a:xfrm flipH="1">
            <a:off x="1624663" y="1091588"/>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9" name="矩形: 圆角 78">
            <a:extLst>
              <a:ext uri="{FF2B5EF4-FFF2-40B4-BE49-F238E27FC236}">
                <a16:creationId xmlns:a16="http://schemas.microsoft.com/office/drawing/2014/main" id="{FD901537-3F48-417F-8F64-7EFB9FAE6245}"/>
              </a:ext>
            </a:extLst>
          </p:cNvPr>
          <p:cNvSpPr/>
          <p:nvPr/>
        </p:nvSpPr>
        <p:spPr>
          <a:xfrm flipH="1">
            <a:off x="1757789" y="1519220"/>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0" name="矩形: 圆角 79">
            <a:extLst>
              <a:ext uri="{FF2B5EF4-FFF2-40B4-BE49-F238E27FC236}">
                <a16:creationId xmlns:a16="http://schemas.microsoft.com/office/drawing/2014/main" id="{D44F4AC5-0A6E-43D0-99E7-553D2E96AC0D}"/>
              </a:ext>
            </a:extLst>
          </p:cNvPr>
          <p:cNvSpPr/>
          <p:nvPr/>
        </p:nvSpPr>
        <p:spPr>
          <a:xfrm rot="10800000" flipH="1">
            <a:off x="771090" y="2959639"/>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1" name="矩形: 圆角 80">
            <a:extLst>
              <a:ext uri="{FF2B5EF4-FFF2-40B4-BE49-F238E27FC236}">
                <a16:creationId xmlns:a16="http://schemas.microsoft.com/office/drawing/2014/main" id="{A1DE4236-7C55-4DDA-8120-5B857F113983}"/>
              </a:ext>
            </a:extLst>
          </p:cNvPr>
          <p:cNvSpPr/>
          <p:nvPr/>
        </p:nvSpPr>
        <p:spPr>
          <a:xfrm rot="10800000" flipH="1">
            <a:off x="931207" y="3648187"/>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82" name="组合 81">
            <a:extLst>
              <a:ext uri="{FF2B5EF4-FFF2-40B4-BE49-F238E27FC236}">
                <a16:creationId xmlns:a16="http://schemas.microsoft.com/office/drawing/2014/main" id="{07E5E03C-0EB7-42EA-B454-2CB5173E9DDA}"/>
              </a:ext>
            </a:extLst>
          </p:cNvPr>
          <p:cNvGrpSpPr/>
          <p:nvPr/>
        </p:nvGrpSpPr>
        <p:grpSpPr>
          <a:xfrm>
            <a:off x="1456225" y="110323"/>
            <a:ext cx="662618" cy="431355"/>
            <a:chOff x="-5406851" y="-2551397"/>
            <a:chExt cx="6214265" cy="4045397"/>
          </a:xfrm>
        </p:grpSpPr>
        <p:sp>
          <p:nvSpPr>
            <p:cNvPr id="83" name="矩形 82">
              <a:extLst>
                <a:ext uri="{FF2B5EF4-FFF2-40B4-BE49-F238E27FC236}">
                  <a16:creationId xmlns:a16="http://schemas.microsoft.com/office/drawing/2014/main" id="{FB87E0BF-8768-4DC1-947C-CB2FA6242BC8}"/>
                </a:ext>
              </a:extLst>
            </p:cNvPr>
            <p:cNvSpPr/>
            <p:nvPr/>
          </p:nvSpPr>
          <p:spPr>
            <a:xfrm rot="18900000">
              <a:off x="-5406851" y="-674433"/>
              <a:ext cx="621426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4" name="秦">
              <a:extLst>
                <a:ext uri="{FF2B5EF4-FFF2-40B4-BE49-F238E27FC236}">
                  <a16:creationId xmlns:a16="http://schemas.microsoft.com/office/drawing/2014/main" id="{98D0F4E9-D556-4608-8651-073A5D1338BD}"/>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5" name="组合 84">
            <a:extLst>
              <a:ext uri="{FF2B5EF4-FFF2-40B4-BE49-F238E27FC236}">
                <a16:creationId xmlns:a16="http://schemas.microsoft.com/office/drawing/2014/main" id="{05CEC943-70C2-484D-80E3-2EE13F7FD2C7}"/>
              </a:ext>
            </a:extLst>
          </p:cNvPr>
          <p:cNvGrpSpPr/>
          <p:nvPr/>
        </p:nvGrpSpPr>
        <p:grpSpPr>
          <a:xfrm>
            <a:off x="1067496" y="1101363"/>
            <a:ext cx="365357" cy="314709"/>
            <a:chOff x="-2765823" y="-2551397"/>
            <a:chExt cx="3426447" cy="2951450"/>
          </a:xfrm>
        </p:grpSpPr>
        <p:sp>
          <p:nvSpPr>
            <p:cNvPr id="86" name="矩形 85">
              <a:extLst>
                <a:ext uri="{FF2B5EF4-FFF2-40B4-BE49-F238E27FC236}">
                  <a16:creationId xmlns:a16="http://schemas.microsoft.com/office/drawing/2014/main" id="{E4B36156-B5F5-4CC1-8D5E-F6F31C40D9DF}"/>
                </a:ext>
              </a:extLst>
            </p:cNvPr>
            <p:cNvSpPr/>
            <p:nvPr/>
          </p:nvSpPr>
          <p:spPr>
            <a:xfrm rot="18900000">
              <a:off x="-2765823" y="-1768380"/>
              <a:ext cx="3120103"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7" name="秦">
              <a:extLst>
                <a:ext uri="{FF2B5EF4-FFF2-40B4-BE49-F238E27FC236}">
                  <a16:creationId xmlns:a16="http://schemas.microsoft.com/office/drawing/2014/main" id="{F6BBA02D-5BF7-4F2A-AD58-3D527C6DFF35}"/>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88" name="组合 87">
            <a:extLst>
              <a:ext uri="{FF2B5EF4-FFF2-40B4-BE49-F238E27FC236}">
                <a16:creationId xmlns:a16="http://schemas.microsoft.com/office/drawing/2014/main" id="{0F9CE72B-933D-4E68-A79E-3ADC7C37C3A4}"/>
              </a:ext>
            </a:extLst>
          </p:cNvPr>
          <p:cNvGrpSpPr/>
          <p:nvPr/>
        </p:nvGrpSpPr>
        <p:grpSpPr>
          <a:xfrm>
            <a:off x="234257" y="605977"/>
            <a:ext cx="636898" cy="422262"/>
            <a:chOff x="-5200969" y="-2551397"/>
            <a:chExt cx="5973054" cy="3960119"/>
          </a:xfrm>
        </p:grpSpPr>
        <p:sp>
          <p:nvSpPr>
            <p:cNvPr id="89" name="矩形 88">
              <a:extLst>
                <a:ext uri="{FF2B5EF4-FFF2-40B4-BE49-F238E27FC236}">
                  <a16:creationId xmlns:a16="http://schemas.microsoft.com/office/drawing/2014/main" id="{1BD44EBD-6C88-447D-8256-95C7860B435B}"/>
                </a:ext>
              </a:extLst>
            </p:cNvPr>
            <p:cNvSpPr/>
            <p:nvPr/>
          </p:nvSpPr>
          <p:spPr>
            <a:xfrm rot="18900000">
              <a:off x="-5200969" y="-759711"/>
              <a:ext cx="5973054"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0" name="秦">
              <a:extLst>
                <a:ext uri="{FF2B5EF4-FFF2-40B4-BE49-F238E27FC236}">
                  <a16:creationId xmlns:a16="http://schemas.microsoft.com/office/drawing/2014/main" id="{D72791C9-3198-4879-BEDC-275AADAA1339}"/>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91" name="组合 90">
            <a:extLst>
              <a:ext uri="{FF2B5EF4-FFF2-40B4-BE49-F238E27FC236}">
                <a16:creationId xmlns:a16="http://schemas.microsoft.com/office/drawing/2014/main" id="{975CE6A0-AB9B-4A5C-8145-82C86B8BFDC4}"/>
              </a:ext>
            </a:extLst>
          </p:cNvPr>
          <p:cNvGrpSpPr/>
          <p:nvPr/>
        </p:nvGrpSpPr>
        <p:grpSpPr>
          <a:xfrm>
            <a:off x="439780" y="2352115"/>
            <a:ext cx="662618" cy="431355"/>
            <a:chOff x="-5406851" y="-2551397"/>
            <a:chExt cx="6214265" cy="4045397"/>
          </a:xfrm>
        </p:grpSpPr>
        <p:sp>
          <p:nvSpPr>
            <p:cNvPr id="92" name="矩形 91">
              <a:extLst>
                <a:ext uri="{FF2B5EF4-FFF2-40B4-BE49-F238E27FC236}">
                  <a16:creationId xmlns:a16="http://schemas.microsoft.com/office/drawing/2014/main" id="{B32D18A2-E234-482C-8264-DE539C7F5694}"/>
                </a:ext>
              </a:extLst>
            </p:cNvPr>
            <p:cNvSpPr/>
            <p:nvPr/>
          </p:nvSpPr>
          <p:spPr>
            <a:xfrm rot="18900000">
              <a:off x="-5406851" y="-674433"/>
              <a:ext cx="621426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3" name="秦">
              <a:extLst>
                <a:ext uri="{FF2B5EF4-FFF2-40B4-BE49-F238E27FC236}">
                  <a16:creationId xmlns:a16="http://schemas.microsoft.com/office/drawing/2014/main" id="{6207422A-2F88-4217-AE6C-5ED5755DEF2F}"/>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94" name="组合 93">
            <a:extLst>
              <a:ext uri="{FF2B5EF4-FFF2-40B4-BE49-F238E27FC236}">
                <a16:creationId xmlns:a16="http://schemas.microsoft.com/office/drawing/2014/main" id="{ABF79935-379E-44CD-9F59-612DF43230FB}"/>
              </a:ext>
            </a:extLst>
          </p:cNvPr>
          <p:cNvGrpSpPr/>
          <p:nvPr/>
        </p:nvGrpSpPr>
        <p:grpSpPr>
          <a:xfrm>
            <a:off x="696361" y="6114254"/>
            <a:ext cx="365357" cy="314709"/>
            <a:chOff x="-2765823" y="-2551397"/>
            <a:chExt cx="3426447" cy="2951450"/>
          </a:xfrm>
        </p:grpSpPr>
        <p:sp>
          <p:nvSpPr>
            <p:cNvPr id="95" name="矩形 94">
              <a:extLst>
                <a:ext uri="{FF2B5EF4-FFF2-40B4-BE49-F238E27FC236}">
                  <a16:creationId xmlns:a16="http://schemas.microsoft.com/office/drawing/2014/main" id="{1D009557-4B07-42F2-8FE2-C447C0D0673E}"/>
                </a:ext>
              </a:extLst>
            </p:cNvPr>
            <p:cNvSpPr/>
            <p:nvPr/>
          </p:nvSpPr>
          <p:spPr>
            <a:xfrm rot="18900000">
              <a:off x="-2765823" y="-1768380"/>
              <a:ext cx="3120103"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6" name="秦">
              <a:extLst>
                <a:ext uri="{FF2B5EF4-FFF2-40B4-BE49-F238E27FC236}">
                  <a16:creationId xmlns:a16="http://schemas.microsoft.com/office/drawing/2014/main" id="{EAADC6A7-DB0B-4A3A-ABB9-838AEC3FC08F}"/>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97" name="组合 96">
            <a:extLst>
              <a:ext uri="{FF2B5EF4-FFF2-40B4-BE49-F238E27FC236}">
                <a16:creationId xmlns:a16="http://schemas.microsoft.com/office/drawing/2014/main" id="{54BE5532-6F80-4227-8953-85E082B05520}"/>
              </a:ext>
            </a:extLst>
          </p:cNvPr>
          <p:cNvGrpSpPr/>
          <p:nvPr/>
        </p:nvGrpSpPr>
        <p:grpSpPr>
          <a:xfrm>
            <a:off x="1856794" y="5373682"/>
            <a:ext cx="431687" cy="342184"/>
            <a:chOff x="-3387890" y="-2551397"/>
            <a:chExt cx="4048514" cy="3209120"/>
          </a:xfrm>
        </p:grpSpPr>
        <p:sp>
          <p:nvSpPr>
            <p:cNvPr id="98" name="矩形 97">
              <a:extLst>
                <a:ext uri="{FF2B5EF4-FFF2-40B4-BE49-F238E27FC236}">
                  <a16:creationId xmlns:a16="http://schemas.microsoft.com/office/drawing/2014/main" id="{BADB1B1D-5C84-4A99-AC76-7CE3C499C8CA}"/>
                </a:ext>
              </a:extLst>
            </p:cNvPr>
            <p:cNvSpPr/>
            <p:nvPr/>
          </p:nvSpPr>
          <p:spPr>
            <a:xfrm rot="18900000">
              <a:off x="-3387890" y="-1510710"/>
              <a:ext cx="384889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9" name="秦">
              <a:extLst>
                <a:ext uri="{FF2B5EF4-FFF2-40B4-BE49-F238E27FC236}">
                  <a16:creationId xmlns:a16="http://schemas.microsoft.com/office/drawing/2014/main" id="{E962B51E-2AEE-4C5F-8BE5-CC2D5FE1A8B5}"/>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00" name="组合 99">
            <a:extLst>
              <a:ext uri="{FF2B5EF4-FFF2-40B4-BE49-F238E27FC236}">
                <a16:creationId xmlns:a16="http://schemas.microsoft.com/office/drawing/2014/main" id="{077B1763-994C-4E61-8B53-783A79A1AD9E}"/>
              </a:ext>
            </a:extLst>
          </p:cNvPr>
          <p:cNvGrpSpPr/>
          <p:nvPr/>
        </p:nvGrpSpPr>
        <p:grpSpPr>
          <a:xfrm>
            <a:off x="1308240" y="752134"/>
            <a:ext cx="294114" cy="285200"/>
            <a:chOff x="-2097681" y="-2551397"/>
            <a:chExt cx="2758305" cy="2674704"/>
          </a:xfrm>
        </p:grpSpPr>
        <p:sp>
          <p:nvSpPr>
            <p:cNvPr id="101" name="矩形 100">
              <a:extLst>
                <a:ext uri="{FF2B5EF4-FFF2-40B4-BE49-F238E27FC236}">
                  <a16:creationId xmlns:a16="http://schemas.microsoft.com/office/drawing/2014/main" id="{1F760594-0276-41DA-B91A-B01DCA7EA034}"/>
                </a:ext>
              </a:extLst>
            </p:cNvPr>
            <p:cNvSpPr/>
            <p:nvPr/>
          </p:nvSpPr>
          <p:spPr>
            <a:xfrm rot="18900000">
              <a:off x="-2097681" y="-2045126"/>
              <a:ext cx="2337330"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2" name="秦">
              <a:extLst>
                <a:ext uri="{FF2B5EF4-FFF2-40B4-BE49-F238E27FC236}">
                  <a16:creationId xmlns:a16="http://schemas.microsoft.com/office/drawing/2014/main" id="{E0EED660-3C74-4B05-A72B-DCE90EB7AAA9}"/>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
        <p:nvSpPr>
          <p:cNvPr id="6" name="矩形 5">
            <a:extLst>
              <a:ext uri="{FF2B5EF4-FFF2-40B4-BE49-F238E27FC236}">
                <a16:creationId xmlns:a16="http://schemas.microsoft.com/office/drawing/2014/main" id="{DDB1D504-6B5A-40EB-B9B2-9FCB42998DCF}"/>
              </a:ext>
            </a:extLst>
          </p:cNvPr>
          <p:cNvSpPr/>
          <p:nvPr/>
        </p:nvSpPr>
        <p:spPr>
          <a:xfrm>
            <a:off x="4003597" y="777292"/>
            <a:ext cx="779914" cy="779914"/>
          </a:xfrm>
          <a:prstGeom prst="rect">
            <a:avLst/>
          </a:prstGeom>
          <a:gradFill>
            <a:gsLst>
              <a:gs pos="0">
                <a:schemeClr val="bg1"/>
              </a:gs>
              <a:gs pos="90000">
                <a:schemeClr val="bg1">
                  <a:lumMod val="75000"/>
                </a:schemeClr>
              </a:gs>
            </a:gsLst>
            <a:lin ang="8100000" scaled="0"/>
          </a:gradFill>
          <a:ln>
            <a:noFill/>
          </a:ln>
          <a:scene3d>
            <a:camera prst="orthographicFront"/>
            <a:lightRig rig="threePt" dir="t">
              <a:rot lat="0" lon="0" rev="4200000"/>
            </a:lightRig>
          </a:scene3d>
          <a:sp3d>
            <a:bevelT h="25400" prst="hardEdge"/>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a:gsLst>
                    <a:gs pos="100000">
                      <a:schemeClr val="bg1">
                        <a:lumMod val="50000"/>
                      </a:schemeClr>
                    </a:gs>
                    <a:gs pos="0">
                      <a:schemeClr val="bg1">
                        <a:lumMod val="95000"/>
                      </a:schemeClr>
                    </a:gs>
                  </a:gsLst>
                  <a:lin ang="8100000" scaled="0"/>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夏</a:t>
            </a:r>
          </a:p>
        </p:txBody>
      </p:sp>
      <p:sp>
        <p:nvSpPr>
          <p:cNvPr id="7" name="矩形 6">
            <a:extLst>
              <a:ext uri="{FF2B5EF4-FFF2-40B4-BE49-F238E27FC236}">
                <a16:creationId xmlns:a16="http://schemas.microsoft.com/office/drawing/2014/main" id="{7C187F31-E750-4DFC-B79A-11FC1371B8DB}"/>
              </a:ext>
            </a:extLst>
          </p:cNvPr>
          <p:cNvSpPr/>
          <p:nvPr/>
        </p:nvSpPr>
        <p:spPr>
          <a:xfrm>
            <a:off x="5056481" y="77729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商</a:t>
            </a:r>
          </a:p>
        </p:txBody>
      </p:sp>
      <p:sp>
        <p:nvSpPr>
          <p:cNvPr id="8" name="矩形 7">
            <a:extLst>
              <a:ext uri="{FF2B5EF4-FFF2-40B4-BE49-F238E27FC236}">
                <a16:creationId xmlns:a16="http://schemas.microsoft.com/office/drawing/2014/main" id="{8231C22A-D9EA-4E83-93BA-DF1FB309747B}"/>
              </a:ext>
            </a:extLst>
          </p:cNvPr>
          <p:cNvSpPr/>
          <p:nvPr/>
        </p:nvSpPr>
        <p:spPr>
          <a:xfrm>
            <a:off x="6109365" y="77729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周</a:t>
            </a:r>
          </a:p>
        </p:txBody>
      </p:sp>
      <p:sp>
        <p:nvSpPr>
          <p:cNvPr id="9" name="矩形 8">
            <a:extLst>
              <a:ext uri="{FF2B5EF4-FFF2-40B4-BE49-F238E27FC236}">
                <a16:creationId xmlns:a16="http://schemas.microsoft.com/office/drawing/2014/main" id="{C9ED27FE-139C-47DD-AABC-09EF02E220EC}"/>
              </a:ext>
            </a:extLst>
          </p:cNvPr>
          <p:cNvSpPr/>
          <p:nvPr/>
        </p:nvSpPr>
        <p:spPr>
          <a:xfrm>
            <a:off x="7162249" y="77729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秦</a:t>
            </a:r>
          </a:p>
        </p:txBody>
      </p:sp>
      <p:sp>
        <p:nvSpPr>
          <p:cNvPr id="10" name="矩形 9">
            <a:extLst>
              <a:ext uri="{FF2B5EF4-FFF2-40B4-BE49-F238E27FC236}">
                <a16:creationId xmlns:a16="http://schemas.microsoft.com/office/drawing/2014/main" id="{1F7D55D9-7046-47F4-A956-CD1C7A3131B6}"/>
              </a:ext>
            </a:extLst>
          </p:cNvPr>
          <p:cNvSpPr/>
          <p:nvPr/>
        </p:nvSpPr>
        <p:spPr>
          <a:xfrm>
            <a:off x="8215132" y="77729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汉</a:t>
            </a:r>
          </a:p>
        </p:txBody>
      </p:sp>
      <p:sp>
        <p:nvSpPr>
          <p:cNvPr id="11" name="矩形 10">
            <a:extLst>
              <a:ext uri="{FF2B5EF4-FFF2-40B4-BE49-F238E27FC236}">
                <a16:creationId xmlns:a16="http://schemas.microsoft.com/office/drawing/2014/main" id="{2DFF7195-10B5-467E-9B6C-8977A63605D3}"/>
              </a:ext>
            </a:extLst>
          </p:cNvPr>
          <p:cNvSpPr/>
          <p:nvPr/>
        </p:nvSpPr>
        <p:spPr>
          <a:xfrm>
            <a:off x="9268016" y="77729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晋</a:t>
            </a:r>
          </a:p>
        </p:txBody>
      </p:sp>
      <p:sp>
        <p:nvSpPr>
          <p:cNvPr id="12" name="矩形 11">
            <a:extLst>
              <a:ext uri="{FF2B5EF4-FFF2-40B4-BE49-F238E27FC236}">
                <a16:creationId xmlns:a16="http://schemas.microsoft.com/office/drawing/2014/main" id="{637DF5CC-C285-4A6F-9EFB-026E899C1EF8}"/>
              </a:ext>
            </a:extLst>
          </p:cNvPr>
          <p:cNvSpPr/>
          <p:nvPr/>
        </p:nvSpPr>
        <p:spPr>
          <a:xfrm>
            <a:off x="10320901" y="77729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隋</a:t>
            </a:r>
          </a:p>
        </p:txBody>
      </p:sp>
      <p:sp>
        <p:nvSpPr>
          <p:cNvPr id="13" name="矩形 12">
            <a:extLst>
              <a:ext uri="{FF2B5EF4-FFF2-40B4-BE49-F238E27FC236}">
                <a16:creationId xmlns:a16="http://schemas.microsoft.com/office/drawing/2014/main" id="{2AFB1272-5431-4844-A4BD-39A8CF91B4A8}"/>
              </a:ext>
            </a:extLst>
          </p:cNvPr>
          <p:cNvSpPr/>
          <p:nvPr/>
        </p:nvSpPr>
        <p:spPr>
          <a:xfrm>
            <a:off x="4003597" y="171318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唐</a:t>
            </a:r>
          </a:p>
        </p:txBody>
      </p:sp>
      <p:sp>
        <p:nvSpPr>
          <p:cNvPr id="14" name="矩形 13">
            <a:extLst>
              <a:ext uri="{FF2B5EF4-FFF2-40B4-BE49-F238E27FC236}">
                <a16:creationId xmlns:a16="http://schemas.microsoft.com/office/drawing/2014/main" id="{9E3B1B2D-48E2-4424-B3B5-17F8BC5501EA}"/>
              </a:ext>
            </a:extLst>
          </p:cNvPr>
          <p:cNvSpPr/>
          <p:nvPr/>
        </p:nvSpPr>
        <p:spPr>
          <a:xfrm>
            <a:off x="5056481" y="171318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宋</a:t>
            </a:r>
          </a:p>
        </p:txBody>
      </p:sp>
      <p:sp>
        <p:nvSpPr>
          <p:cNvPr id="15" name="矩形 14">
            <a:extLst>
              <a:ext uri="{FF2B5EF4-FFF2-40B4-BE49-F238E27FC236}">
                <a16:creationId xmlns:a16="http://schemas.microsoft.com/office/drawing/2014/main" id="{CBBB5F38-94CA-4B48-91CF-9D3A88FC643A}"/>
              </a:ext>
            </a:extLst>
          </p:cNvPr>
          <p:cNvSpPr/>
          <p:nvPr/>
        </p:nvSpPr>
        <p:spPr>
          <a:xfrm>
            <a:off x="6109365" y="171318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元</a:t>
            </a:r>
          </a:p>
        </p:txBody>
      </p:sp>
      <p:sp>
        <p:nvSpPr>
          <p:cNvPr id="16" name="矩形 15">
            <a:extLst>
              <a:ext uri="{FF2B5EF4-FFF2-40B4-BE49-F238E27FC236}">
                <a16:creationId xmlns:a16="http://schemas.microsoft.com/office/drawing/2014/main" id="{A2C34ACD-A6C9-4378-ADD4-92F834C2907D}"/>
              </a:ext>
            </a:extLst>
          </p:cNvPr>
          <p:cNvSpPr/>
          <p:nvPr/>
        </p:nvSpPr>
        <p:spPr>
          <a:xfrm>
            <a:off x="7162249" y="171318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明</a:t>
            </a:r>
          </a:p>
        </p:txBody>
      </p:sp>
      <p:sp>
        <p:nvSpPr>
          <p:cNvPr id="17" name="矩形 16">
            <a:extLst>
              <a:ext uri="{FF2B5EF4-FFF2-40B4-BE49-F238E27FC236}">
                <a16:creationId xmlns:a16="http://schemas.microsoft.com/office/drawing/2014/main" id="{5E62BF8E-0DFF-4E48-8334-D9B07789C089}"/>
              </a:ext>
            </a:extLst>
          </p:cNvPr>
          <p:cNvSpPr/>
          <p:nvPr/>
        </p:nvSpPr>
        <p:spPr>
          <a:xfrm>
            <a:off x="8215132" y="1713189"/>
            <a:ext cx="779914" cy="779914"/>
          </a:xfrm>
          <a:prstGeom prst="rect">
            <a:avLst/>
          </a:prstGeom>
          <a:gradFill>
            <a:gsLst>
              <a:gs pos="0">
                <a:schemeClr val="bg1"/>
              </a:gs>
              <a:gs pos="90000">
                <a:schemeClr val="bg1">
                  <a:lumMod val="75000"/>
                </a:schemeClr>
              </a:gs>
            </a:gsLst>
            <a:lin ang="8100000" scaled="0"/>
          </a:gradFill>
          <a:ln>
            <a:noFill/>
          </a:ln>
          <a:scene3d>
            <a:camera prst="orthographicFront"/>
            <a:lightRig rig="threePt" dir="t">
              <a:rot lat="0" lon="0" rev="4200000"/>
            </a:lightRig>
          </a:scene3d>
          <a:sp3d>
            <a:bevelT h="25400" prst="hardEdge"/>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a:gsLst>
                    <a:gs pos="100000">
                      <a:schemeClr val="bg1">
                        <a:lumMod val="50000"/>
                      </a:schemeClr>
                    </a:gs>
                    <a:gs pos="0">
                      <a:schemeClr val="bg1">
                        <a:lumMod val="95000"/>
                      </a:schemeClr>
                    </a:gs>
                  </a:gsLst>
                  <a:lin ang="8100000" scaled="0"/>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清</a:t>
            </a:r>
          </a:p>
        </p:txBody>
      </p:sp>
      <p:sp>
        <p:nvSpPr>
          <p:cNvPr id="18" name="矩形 17">
            <a:extLst>
              <a:ext uri="{FF2B5EF4-FFF2-40B4-BE49-F238E27FC236}">
                <a16:creationId xmlns:a16="http://schemas.microsoft.com/office/drawing/2014/main" id="{A6D7DFD9-3E6B-4C08-837B-A364807583E7}"/>
              </a:ext>
            </a:extLst>
          </p:cNvPr>
          <p:cNvSpPr/>
          <p:nvPr/>
        </p:nvSpPr>
        <p:spPr>
          <a:xfrm>
            <a:off x="9268016" y="171318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一</a:t>
            </a:r>
          </a:p>
        </p:txBody>
      </p:sp>
      <p:sp>
        <p:nvSpPr>
          <p:cNvPr id="19" name="矩形 18">
            <a:extLst>
              <a:ext uri="{FF2B5EF4-FFF2-40B4-BE49-F238E27FC236}">
                <a16:creationId xmlns:a16="http://schemas.microsoft.com/office/drawing/2014/main" id="{73B3B08B-A832-4152-8D43-C05BD63F71A7}"/>
              </a:ext>
            </a:extLst>
          </p:cNvPr>
          <p:cNvSpPr/>
          <p:nvPr/>
        </p:nvSpPr>
        <p:spPr>
          <a:xfrm>
            <a:off x="10320901" y="171318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二</a:t>
            </a:r>
          </a:p>
        </p:txBody>
      </p:sp>
      <p:sp>
        <p:nvSpPr>
          <p:cNvPr id="20" name="矩形 19">
            <a:extLst>
              <a:ext uri="{FF2B5EF4-FFF2-40B4-BE49-F238E27FC236}">
                <a16:creationId xmlns:a16="http://schemas.microsoft.com/office/drawing/2014/main" id="{3A0EEC19-2858-4CC5-A5AF-B96ED53750C5}"/>
              </a:ext>
            </a:extLst>
          </p:cNvPr>
          <p:cNvSpPr/>
          <p:nvPr/>
        </p:nvSpPr>
        <p:spPr>
          <a:xfrm>
            <a:off x="4003597" y="264908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sp>
        <p:nvSpPr>
          <p:cNvPr id="21" name="矩形 20">
            <a:extLst>
              <a:ext uri="{FF2B5EF4-FFF2-40B4-BE49-F238E27FC236}">
                <a16:creationId xmlns:a16="http://schemas.microsoft.com/office/drawing/2014/main" id="{B4637D74-0D98-4850-BA93-9F5DF88ABFB9}"/>
              </a:ext>
            </a:extLst>
          </p:cNvPr>
          <p:cNvSpPr/>
          <p:nvPr/>
        </p:nvSpPr>
        <p:spPr>
          <a:xfrm>
            <a:off x="5056481" y="264908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四</a:t>
            </a:r>
          </a:p>
        </p:txBody>
      </p:sp>
      <p:sp>
        <p:nvSpPr>
          <p:cNvPr id="24" name="矩形 23">
            <a:extLst>
              <a:ext uri="{FF2B5EF4-FFF2-40B4-BE49-F238E27FC236}">
                <a16:creationId xmlns:a16="http://schemas.microsoft.com/office/drawing/2014/main" id="{4B859944-77B1-4B76-B7DA-0D762581AF9D}"/>
              </a:ext>
            </a:extLst>
          </p:cNvPr>
          <p:cNvSpPr/>
          <p:nvPr/>
        </p:nvSpPr>
        <p:spPr>
          <a:xfrm>
            <a:off x="6109365" y="264908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历</a:t>
            </a:r>
          </a:p>
        </p:txBody>
      </p:sp>
      <p:sp>
        <p:nvSpPr>
          <p:cNvPr id="25" name="矩形 24">
            <a:extLst>
              <a:ext uri="{FF2B5EF4-FFF2-40B4-BE49-F238E27FC236}">
                <a16:creationId xmlns:a16="http://schemas.microsoft.com/office/drawing/2014/main" id="{B37BDF63-FD8D-4A20-A743-1B3F5F60D1BD}"/>
              </a:ext>
            </a:extLst>
          </p:cNvPr>
          <p:cNvSpPr/>
          <p:nvPr/>
        </p:nvSpPr>
        <p:spPr>
          <a:xfrm>
            <a:off x="7162249" y="264908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史</a:t>
            </a:r>
          </a:p>
        </p:txBody>
      </p:sp>
      <p:sp>
        <p:nvSpPr>
          <p:cNvPr id="26" name="矩形 25">
            <a:extLst>
              <a:ext uri="{FF2B5EF4-FFF2-40B4-BE49-F238E27FC236}">
                <a16:creationId xmlns:a16="http://schemas.microsoft.com/office/drawing/2014/main" id="{78FDF6D7-278A-4D1B-8720-8BE83B31758E}"/>
              </a:ext>
            </a:extLst>
          </p:cNvPr>
          <p:cNvSpPr/>
          <p:nvPr/>
        </p:nvSpPr>
        <p:spPr>
          <a:xfrm>
            <a:off x="8215132" y="264908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的</a:t>
            </a:r>
          </a:p>
        </p:txBody>
      </p:sp>
      <p:sp>
        <p:nvSpPr>
          <p:cNvPr id="27" name="矩形 26">
            <a:extLst>
              <a:ext uri="{FF2B5EF4-FFF2-40B4-BE49-F238E27FC236}">
                <a16:creationId xmlns:a16="http://schemas.microsoft.com/office/drawing/2014/main" id="{9BA0594B-7137-4D58-9B6D-3952014A6836}"/>
              </a:ext>
            </a:extLst>
          </p:cNvPr>
          <p:cNvSpPr/>
          <p:nvPr/>
        </p:nvSpPr>
        <p:spPr>
          <a:xfrm>
            <a:off x="9268016" y="264908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观</a:t>
            </a:r>
          </a:p>
        </p:txBody>
      </p:sp>
      <p:sp>
        <p:nvSpPr>
          <p:cNvPr id="28" name="矩形 27">
            <a:extLst>
              <a:ext uri="{FF2B5EF4-FFF2-40B4-BE49-F238E27FC236}">
                <a16:creationId xmlns:a16="http://schemas.microsoft.com/office/drawing/2014/main" id="{851ABD5E-DCAA-4EDE-BD7A-134A13E7F39A}"/>
              </a:ext>
            </a:extLst>
          </p:cNvPr>
          <p:cNvSpPr/>
          <p:nvPr/>
        </p:nvSpPr>
        <p:spPr>
          <a:xfrm>
            <a:off x="10320901" y="2649086"/>
            <a:ext cx="779914" cy="779914"/>
          </a:xfrm>
          <a:prstGeom prst="rect">
            <a:avLst/>
          </a:prstGeom>
          <a:gradFill>
            <a:gsLst>
              <a:gs pos="0">
                <a:schemeClr val="bg1"/>
              </a:gs>
              <a:gs pos="90000">
                <a:schemeClr val="bg1">
                  <a:lumMod val="75000"/>
                </a:schemeClr>
              </a:gs>
            </a:gsLst>
            <a:lin ang="8100000" scaled="0"/>
          </a:gradFill>
          <a:ln>
            <a:noFill/>
          </a:ln>
          <a:scene3d>
            <a:camera prst="orthographicFront"/>
            <a:lightRig rig="threePt" dir="t">
              <a:rot lat="0" lon="0" rev="4200000"/>
            </a:lightRig>
          </a:scene3d>
          <a:sp3d>
            <a:bevelT h="25400" prst="hardEdge"/>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a:gsLst>
                    <a:gs pos="100000">
                      <a:schemeClr val="bg1">
                        <a:lumMod val="50000"/>
                      </a:schemeClr>
                    </a:gs>
                    <a:gs pos="0">
                      <a:schemeClr val="bg1">
                        <a:lumMod val="95000"/>
                      </a:schemeClr>
                    </a:gs>
                  </a:gsLst>
                  <a:lin ang="8100000" scaled="0"/>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点</a:t>
            </a:r>
          </a:p>
        </p:txBody>
      </p:sp>
      <p:sp>
        <p:nvSpPr>
          <p:cNvPr id="29" name="矩形 28">
            <a:extLst>
              <a:ext uri="{FF2B5EF4-FFF2-40B4-BE49-F238E27FC236}">
                <a16:creationId xmlns:a16="http://schemas.microsoft.com/office/drawing/2014/main" id="{BAA3F46D-2456-41D3-974B-2FBF38EB3602}"/>
              </a:ext>
            </a:extLst>
          </p:cNvPr>
          <p:cNvSpPr/>
          <p:nvPr/>
        </p:nvSpPr>
        <p:spPr>
          <a:xfrm>
            <a:off x="4003597"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发</a:t>
            </a:r>
          </a:p>
        </p:txBody>
      </p:sp>
      <p:sp>
        <p:nvSpPr>
          <p:cNvPr id="30" name="矩形 29">
            <a:extLst>
              <a:ext uri="{FF2B5EF4-FFF2-40B4-BE49-F238E27FC236}">
                <a16:creationId xmlns:a16="http://schemas.microsoft.com/office/drawing/2014/main" id="{D98C97D6-BE2B-468A-9F26-3AF04593EE7B}"/>
              </a:ext>
            </a:extLst>
          </p:cNvPr>
          <p:cNvSpPr/>
          <p:nvPr/>
        </p:nvSpPr>
        <p:spPr>
          <a:xfrm>
            <a:off x="5056481"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展</a:t>
            </a:r>
          </a:p>
        </p:txBody>
      </p:sp>
      <p:sp>
        <p:nvSpPr>
          <p:cNvPr id="31" name="矩形 30">
            <a:extLst>
              <a:ext uri="{FF2B5EF4-FFF2-40B4-BE49-F238E27FC236}">
                <a16:creationId xmlns:a16="http://schemas.microsoft.com/office/drawing/2014/main" id="{8BD23A50-617C-419C-9A25-8150D5FD9380}"/>
              </a:ext>
            </a:extLst>
          </p:cNvPr>
          <p:cNvSpPr/>
          <p:nvPr/>
        </p:nvSpPr>
        <p:spPr>
          <a:xfrm>
            <a:off x="6109365"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意</a:t>
            </a:r>
          </a:p>
        </p:txBody>
      </p:sp>
      <p:sp>
        <p:nvSpPr>
          <p:cNvPr id="32" name="矩形 31">
            <a:extLst>
              <a:ext uri="{FF2B5EF4-FFF2-40B4-BE49-F238E27FC236}">
                <a16:creationId xmlns:a16="http://schemas.microsoft.com/office/drawing/2014/main" id="{01051BF3-7F3C-4CD0-BAA6-3FD7B2FB4913}"/>
              </a:ext>
            </a:extLst>
          </p:cNvPr>
          <p:cNvSpPr/>
          <p:nvPr/>
        </p:nvSpPr>
        <p:spPr>
          <a:xfrm>
            <a:off x="7162249"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义</a:t>
            </a:r>
          </a:p>
        </p:txBody>
      </p:sp>
      <p:sp>
        <p:nvSpPr>
          <p:cNvPr id="33" name="矩形 32">
            <a:extLst>
              <a:ext uri="{FF2B5EF4-FFF2-40B4-BE49-F238E27FC236}">
                <a16:creationId xmlns:a16="http://schemas.microsoft.com/office/drawing/2014/main" id="{11F87513-5E83-4FD5-A40A-EECB3C34B105}"/>
              </a:ext>
            </a:extLst>
          </p:cNvPr>
          <p:cNvSpPr/>
          <p:nvPr/>
        </p:nvSpPr>
        <p:spPr>
          <a:xfrm>
            <a:off x="8215132"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现</a:t>
            </a:r>
          </a:p>
        </p:txBody>
      </p:sp>
      <p:sp>
        <p:nvSpPr>
          <p:cNvPr id="34" name="矩形 33">
            <a:extLst>
              <a:ext uri="{FF2B5EF4-FFF2-40B4-BE49-F238E27FC236}">
                <a16:creationId xmlns:a16="http://schemas.microsoft.com/office/drawing/2014/main" id="{84A84B1D-DA7D-45CF-AAC6-4098B36BE037}"/>
              </a:ext>
            </a:extLst>
          </p:cNvPr>
          <p:cNvSpPr/>
          <p:nvPr/>
        </p:nvSpPr>
        <p:spPr>
          <a:xfrm>
            <a:off x="9268016"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实</a:t>
            </a:r>
          </a:p>
        </p:txBody>
      </p:sp>
      <p:sp>
        <p:nvSpPr>
          <p:cNvPr id="35" name="矩形 34">
            <a:extLst>
              <a:ext uri="{FF2B5EF4-FFF2-40B4-BE49-F238E27FC236}">
                <a16:creationId xmlns:a16="http://schemas.microsoft.com/office/drawing/2014/main" id="{BB1EA6D0-3652-4E5B-BDC3-5BA6FCE75AFE}"/>
              </a:ext>
            </a:extLst>
          </p:cNvPr>
          <p:cNvSpPr/>
          <p:nvPr/>
        </p:nvSpPr>
        <p:spPr>
          <a:xfrm>
            <a:off x="10320901" y="3584982"/>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价</a:t>
            </a:r>
          </a:p>
        </p:txBody>
      </p:sp>
      <p:sp>
        <p:nvSpPr>
          <p:cNvPr id="36" name="矩形 35">
            <a:extLst>
              <a:ext uri="{FF2B5EF4-FFF2-40B4-BE49-F238E27FC236}">
                <a16:creationId xmlns:a16="http://schemas.microsoft.com/office/drawing/2014/main" id="{3A227E79-53CD-4295-B413-B37689DEA745}"/>
              </a:ext>
            </a:extLst>
          </p:cNvPr>
          <p:cNvSpPr/>
          <p:nvPr/>
        </p:nvSpPr>
        <p:spPr>
          <a:xfrm>
            <a:off x="4003597" y="452087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值</a:t>
            </a:r>
          </a:p>
        </p:txBody>
      </p:sp>
      <p:sp>
        <p:nvSpPr>
          <p:cNvPr id="37" name="矩形 36">
            <a:extLst>
              <a:ext uri="{FF2B5EF4-FFF2-40B4-BE49-F238E27FC236}">
                <a16:creationId xmlns:a16="http://schemas.microsoft.com/office/drawing/2014/main" id="{C1810225-E866-451D-8385-1C61EABD4D38}"/>
              </a:ext>
            </a:extLst>
          </p:cNvPr>
          <p:cNvSpPr/>
          <p:nvPr/>
        </p:nvSpPr>
        <p:spPr>
          <a:xfrm>
            <a:off x="5056481" y="452087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应</a:t>
            </a:r>
          </a:p>
        </p:txBody>
      </p:sp>
      <p:sp>
        <p:nvSpPr>
          <p:cNvPr id="38" name="矩形 37">
            <a:extLst>
              <a:ext uri="{FF2B5EF4-FFF2-40B4-BE49-F238E27FC236}">
                <a16:creationId xmlns:a16="http://schemas.microsoft.com/office/drawing/2014/main" id="{C4E37B71-3CD6-477F-BBFA-536DC4B7C5FA}"/>
              </a:ext>
            </a:extLst>
          </p:cNvPr>
          <p:cNvSpPr/>
          <p:nvPr/>
        </p:nvSpPr>
        <p:spPr>
          <a:xfrm>
            <a:off x="6109365" y="452087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用</a:t>
            </a:r>
          </a:p>
        </p:txBody>
      </p:sp>
      <p:sp>
        <p:nvSpPr>
          <p:cNvPr id="39" name="矩形 38">
            <a:extLst>
              <a:ext uri="{FF2B5EF4-FFF2-40B4-BE49-F238E27FC236}">
                <a16:creationId xmlns:a16="http://schemas.microsoft.com/office/drawing/2014/main" id="{12E882B5-0DAE-42B2-AC28-8AEF919605E9}"/>
              </a:ext>
            </a:extLst>
          </p:cNvPr>
          <p:cNvSpPr/>
          <p:nvPr/>
        </p:nvSpPr>
        <p:spPr>
          <a:xfrm>
            <a:off x="7162249" y="4520879"/>
            <a:ext cx="779914" cy="779914"/>
          </a:xfrm>
          <a:prstGeom prst="rect">
            <a:avLst/>
          </a:prstGeom>
          <a:gradFill>
            <a:gsLst>
              <a:gs pos="0">
                <a:schemeClr val="bg1"/>
              </a:gs>
              <a:gs pos="90000">
                <a:schemeClr val="bg1">
                  <a:lumMod val="75000"/>
                </a:schemeClr>
              </a:gs>
            </a:gsLst>
            <a:lin ang="8100000" scaled="0"/>
          </a:gradFill>
          <a:ln>
            <a:noFill/>
          </a:ln>
          <a:scene3d>
            <a:camera prst="orthographicFront"/>
            <a:lightRig rig="threePt" dir="t">
              <a:rot lat="0" lon="0" rev="4200000"/>
            </a:lightRig>
          </a:scene3d>
          <a:sp3d>
            <a:bevelT h="25400" prst="hardEdge"/>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a:gsLst>
                    <a:gs pos="100000">
                      <a:schemeClr val="bg1">
                        <a:lumMod val="50000"/>
                      </a:schemeClr>
                    </a:gs>
                    <a:gs pos="0">
                      <a:schemeClr val="bg1">
                        <a:lumMod val="95000"/>
                      </a:schemeClr>
                    </a:gs>
                  </a:gsLst>
                  <a:lin ang="8100000" scaled="0"/>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借</a:t>
            </a:r>
          </a:p>
        </p:txBody>
      </p:sp>
      <p:sp>
        <p:nvSpPr>
          <p:cNvPr id="40" name="矩形 39">
            <a:extLst>
              <a:ext uri="{FF2B5EF4-FFF2-40B4-BE49-F238E27FC236}">
                <a16:creationId xmlns:a16="http://schemas.microsoft.com/office/drawing/2014/main" id="{138C5053-A82E-4F3E-987D-3C0E655E35D6}"/>
              </a:ext>
            </a:extLst>
          </p:cNvPr>
          <p:cNvSpPr/>
          <p:nvPr/>
        </p:nvSpPr>
        <p:spPr>
          <a:xfrm>
            <a:off x="8215132" y="452087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鉴</a:t>
            </a:r>
          </a:p>
        </p:txBody>
      </p:sp>
      <p:sp>
        <p:nvSpPr>
          <p:cNvPr id="41" name="矩形 40">
            <a:extLst>
              <a:ext uri="{FF2B5EF4-FFF2-40B4-BE49-F238E27FC236}">
                <a16:creationId xmlns:a16="http://schemas.microsoft.com/office/drawing/2014/main" id="{31A60C95-4AB7-4C78-9B03-0A683457F527}"/>
              </a:ext>
            </a:extLst>
          </p:cNvPr>
          <p:cNvSpPr/>
          <p:nvPr/>
        </p:nvSpPr>
        <p:spPr>
          <a:xfrm>
            <a:off x="9268016" y="452087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镜</a:t>
            </a:r>
          </a:p>
        </p:txBody>
      </p:sp>
      <p:sp>
        <p:nvSpPr>
          <p:cNvPr id="42" name="矩形 41">
            <a:extLst>
              <a:ext uri="{FF2B5EF4-FFF2-40B4-BE49-F238E27FC236}">
                <a16:creationId xmlns:a16="http://schemas.microsoft.com/office/drawing/2014/main" id="{27F4D140-C28C-4C6C-807B-881E77AD418E}"/>
              </a:ext>
            </a:extLst>
          </p:cNvPr>
          <p:cNvSpPr/>
          <p:nvPr/>
        </p:nvSpPr>
        <p:spPr>
          <a:xfrm>
            <a:off x="10320901" y="4520879"/>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兴</a:t>
            </a:r>
          </a:p>
        </p:txBody>
      </p:sp>
      <p:sp>
        <p:nvSpPr>
          <p:cNvPr id="43" name="矩形 42">
            <a:extLst>
              <a:ext uri="{FF2B5EF4-FFF2-40B4-BE49-F238E27FC236}">
                <a16:creationId xmlns:a16="http://schemas.microsoft.com/office/drawing/2014/main" id="{5B25CBB6-24FB-4A05-9990-C1D505ED5139}"/>
              </a:ext>
            </a:extLst>
          </p:cNvPr>
          <p:cNvSpPr/>
          <p:nvPr/>
        </p:nvSpPr>
        <p:spPr>
          <a:xfrm>
            <a:off x="4003597"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替</a:t>
            </a:r>
          </a:p>
        </p:txBody>
      </p:sp>
      <p:sp>
        <p:nvSpPr>
          <p:cNvPr id="44" name="矩形 43">
            <a:extLst>
              <a:ext uri="{FF2B5EF4-FFF2-40B4-BE49-F238E27FC236}">
                <a16:creationId xmlns:a16="http://schemas.microsoft.com/office/drawing/2014/main" id="{62B645B1-0EBE-49E7-98F9-50D2F1827D96}"/>
              </a:ext>
            </a:extLst>
          </p:cNvPr>
          <p:cNvSpPr/>
          <p:nvPr/>
        </p:nvSpPr>
        <p:spPr>
          <a:xfrm>
            <a:off x="5056481"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得</a:t>
            </a:r>
          </a:p>
        </p:txBody>
      </p:sp>
      <p:sp>
        <p:nvSpPr>
          <p:cNvPr id="45" name="矩形 44">
            <a:extLst>
              <a:ext uri="{FF2B5EF4-FFF2-40B4-BE49-F238E27FC236}">
                <a16:creationId xmlns:a16="http://schemas.microsoft.com/office/drawing/2014/main" id="{6D83D713-B8CE-4081-A479-A101A99CAA7E}"/>
              </a:ext>
            </a:extLst>
          </p:cNvPr>
          <p:cNvSpPr/>
          <p:nvPr/>
        </p:nvSpPr>
        <p:spPr>
          <a:xfrm>
            <a:off x="6109365"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失</a:t>
            </a:r>
          </a:p>
        </p:txBody>
      </p:sp>
      <p:sp>
        <p:nvSpPr>
          <p:cNvPr id="46" name="矩形 45">
            <a:extLst>
              <a:ext uri="{FF2B5EF4-FFF2-40B4-BE49-F238E27FC236}">
                <a16:creationId xmlns:a16="http://schemas.microsoft.com/office/drawing/2014/main" id="{0022E42B-9AC7-452E-8B0B-ADFAF3CC41F8}"/>
              </a:ext>
            </a:extLst>
          </p:cNvPr>
          <p:cNvSpPr/>
          <p:nvPr/>
        </p:nvSpPr>
        <p:spPr>
          <a:xfrm>
            <a:off x="7162249"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客</a:t>
            </a:r>
          </a:p>
        </p:txBody>
      </p:sp>
      <p:sp>
        <p:nvSpPr>
          <p:cNvPr id="47" name="矩形 46">
            <a:extLst>
              <a:ext uri="{FF2B5EF4-FFF2-40B4-BE49-F238E27FC236}">
                <a16:creationId xmlns:a16="http://schemas.microsoft.com/office/drawing/2014/main" id="{AC694CE6-2BC8-487E-B8EF-F256698C8AC5}"/>
              </a:ext>
            </a:extLst>
          </p:cNvPr>
          <p:cNvSpPr/>
          <p:nvPr/>
        </p:nvSpPr>
        <p:spPr>
          <a:xfrm>
            <a:off x="8215132"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观</a:t>
            </a:r>
          </a:p>
        </p:txBody>
      </p:sp>
      <p:sp>
        <p:nvSpPr>
          <p:cNvPr id="48" name="矩形 47">
            <a:extLst>
              <a:ext uri="{FF2B5EF4-FFF2-40B4-BE49-F238E27FC236}">
                <a16:creationId xmlns:a16="http://schemas.microsoft.com/office/drawing/2014/main" id="{8A5CA457-76AC-48A5-A5B6-BEC3C998B4D4}"/>
              </a:ext>
            </a:extLst>
          </p:cNvPr>
          <p:cNvSpPr/>
          <p:nvPr/>
        </p:nvSpPr>
        <p:spPr>
          <a:xfrm>
            <a:off x="9268016"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公</a:t>
            </a:r>
          </a:p>
        </p:txBody>
      </p:sp>
      <p:sp>
        <p:nvSpPr>
          <p:cNvPr id="49" name="矩形 48">
            <a:extLst>
              <a:ext uri="{FF2B5EF4-FFF2-40B4-BE49-F238E27FC236}">
                <a16:creationId xmlns:a16="http://schemas.microsoft.com/office/drawing/2014/main" id="{500A45C3-BA5A-4F1B-BC7B-C188F0F64785}"/>
              </a:ext>
            </a:extLst>
          </p:cNvPr>
          <p:cNvSpPr/>
          <p:nvPr/>
        </p:nvSpPr>
        <p:spPr>
          <a:xfrm>
            <a:off x="10320901" y="5456776"/>
            <a:ext cx="779914" cy="779914"/>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gradFill flip="none" rotWithShape="1">
                  <a:gsLst>
                    <a:gs pos="100000">
                      <a:schemeClr val="bg1">
                        <a:lumMod val="50000"/>
                      </a:schemeClr>
                    </a:gs>
                    <a:gs pos="0">
                      <a:schemeClr val="bg1">
                        <a:lumMod val="95000"/>
                      </a:schemeClr>
                    </a:gs>
                  </a:gsLst>
                  <a:lin ang="81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正</a:t>
            </a:r>
          </a:p>
        </p:txBody>
      </p:sp>
      <p:sp>
        <p:nvSpPr>
          <p:cNvPr id="72" name="文本框 71">
            <a:extLst>
              <a:ext uri="{FF2B5EF4-FFF2-40B4-BE49-F238E27FC236}">
                <a16:creationId xmlns:a16="http://schemas.microsoft.com/office/drawing/2014/main" id="{E88C6415-3FEC-47E8-BD26-71FFA7D8CBF6}"/>
              </a:ext>
            </a:extLst>
          </p:cNvPr>
          <p:cNvSpPr txBox="1"/>
          <p:nvPr/>
        </p:nvSpPr>
        <p:spPr>
          <a:xfrm>
            <a:off x="860867" y="1347376"/>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部</a:t>
            </a:r>
          </a:p>
        </p:txBody>
      </p:sp>
      <p:sp>
        <p:nvSpPr>
          <p:cNvPr id="73" name="文本框 72">
            <a:extLst>
              <a:ext uri="{FF2B5EF4-FFF2-40B4-BE49-F238E27FC236}">
                <a16:creationId xmlns:a16="http://schemas.microsoft.com/office/drawing/2014/main" id="{479FA234-E2CC-4ABC-BDDE-7E9C698F131F}"/>
              </a:ext>
            </a:extLst>
          </p:cNvPr>
          <p:cNvSpPr txBox="1"/>
          <p:nvPr/>
        </p:nvSpPr>
        <p:spPr>
          <a:xfrm>
            <a:off x="1618771" y="2079897"/>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分</a:t>
            </a:r>
          </a:p>
        </p:txBody>
      </p:sp>
      <p:sp>
        <p:nvSpPr>
          <p:cNvPr id="74" name="文本框 73">
            <a:extLst>
              <a:ext uri="{FF2B5EF4-FFF2-40B4-BE49-F238E27FC236}">
                <a16:creationId xmlns:a16="http://schemas.microsoft.com/office/drawing/2014/main" id="{E171A719-F5DA-45BB-82DB-E1C595E082CA}"/>
              </a:ext>
            </a:extLst>
          </p:cNvPr>
          <p:cNvSpPr txBox="1"/>
          <p:nvPr/>
        </p:nvSpPr>
        <p:spPr>
          <a:xfrm>
            <a:off x="976424" y="2812418"/>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汉</a:t>
            </a:r>
          </a:p>
        </p:txBody>
      </p:sp>
      <p:sp>
        <p:nvSpPr>
          <p:cNvPr id="75" name="文本框 74">
            <a:extLst>
              <a:ext uri="{FF2B5EF4-FFF2-40B4-BE49-F238E27FC236}">
                <a16:creationId xmlns:a16="http://schemas.microsoft.com/office/drawing/2014/main" id="{1E7D2136-EF59-4170-B67E-186693F6E9E6}"/>
              </a:ext>
            </a:extLst>
          </p:cNvPr>
          <p:cNvSpPr txBox="1"/>
          <p:nvPr/>
        </p:nvSpPr>
        <p:spPr>
          <a:xfrm>
            <a:off x="1626481" y="3544939"/>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字</a:t>
            </a:r>
          </a:p>
        </p:txBody>
      </p:sp>
      <p:sp>
        <p:nvSpPr>
          <p:cNvPr id="76" name="文本框 75">
            <a:extLst>
              <a:ext uri="{FF2B5EF4-FFF2-40B4-BE49-F238E27FC236}">
                <a16:creationId xmlns:a16="http://schemas.microsoft.com/office/drawing/2014/main" id="{0BD38D53-3F75-468A-BE23-A0B41CAD9BEB}"/>
              </a:ext>
            </a:extLst>
          </p:cNvPr>
          <p:cNvSpPr txBox="1"/>
          <p:nvPr/>
        </p:nvSpPr>
        <p:spPr>
          <a:xfrm>
            <a:off x="1023323" y="4277460"/>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字</a:t>
            </a:r>
          </a:p>
        </p:txBody>
      </p:sp>
      <p:sp>
        <p:nvSpPr>
          <p:cNvPr id="77" name="文本框 76">
            <a:extLst>
              <a:ext uri="{FF2B5EF4-FFF2-40B4-BE49-F238E27FC236}">
                <a16:creationId xmlns:a16="http://schemas.microsoft.com/office/drawing/2014/main" id="{08DDF699-66C3-4A87-A7D2-2E3A9E3544DB}"/>
              </a:ext>
            </a:extLst>
          </p:cNvPr>
          <p:cNvSpPr txBox="1"/>
          <p:nvPr/>
        </p:nvSpPr>
        <p:spPr>
          <a:xfrm>
            <a:off x="1296294" y="5009979"/>
            <a:ext cx="696756" cy="890826"/>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模</a:t>
            </a:r>
          </a:p>
        </p:txBody>
      </p:sp>
      <p:grpSp>
        <p:nvGrpSpPr>
          <p:cNvPr id="103" name="组合 102">
            <a:extLst>
              <a:ext uri="{FF2B5EF4-FFF2-40B4-BE49-F238E27FC236}">
                <a16:creationId xmlns:a16="http://schemas.microsoft.com/office/drawing/2014/main" id="{E1BC4B80-1B42-4686-BFFE-364D5773E118}"/>
              </a:ext>
            </a:extLst>
          </p:cNvPr>
          <p:cNvGrpSpPr/>
          <p:nvPr/>
        </p:nvGrpSpPr>
        <p:grpSpPr>
          <a:xfrm>
            <a:off x="2276083" y="5894506"/>
            <a:ext cx="431687" cy="342184"/>
            <a:chOff x="-3387890" y="-2551397"/>
            <a:chExt cx="4048514" cy="3209120"/>
          </a:xfrm>
        </p:grpSpPr>
        <p:sp>
          <p:nvSpPr>
            <p:cNvPr id="104" name="矩形 103">
              <a:extLst>
                <a:ext uri="{FF2B5EF4-FFF2-40B4-BE49-F238E27FC236}">
                  <a16:creationId xmlns:a16="http://schemas.microsoft.com/office/drawing/2014/main" id="{D22259AB-8D1F-47AA-AB0B-F961247D1EB0}"/>
                </a:ext>
              </a:extLst>
            </p:cNvPr>
            <p:cNvSpPr/>
            <p:nvPr/>
          </p:nvSpPr>
          <p:spPr>
            <a:xfrm rot="18900000">
              <a:off x="-3387890" y="-1510710"/>
              <a:ext cx="384889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5" name="秦">
              <a:extLst>
                <a:ext uri="{FF2B5EF4-FFF2-40B4-BE49-F238E27FC236}">
                  <a16:creationId xmlns:a16="http://schemas.microsoft.com/office/drawing/2014/main" id="{E03DED3D-9143-4BFA-A76F-A1A65C5C4C25}"/>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
        <p:nvSpPr>
          <p:cNvPr id="106" name="矩形 105">
            <a:extLst>
              <a:ext uri="{FF2B5EF4-FFF2-40B4-BE49-F238E27FC236}">
                <a16:creationId xmlns:a16="http://schemas.microsoft.com/office/drawing/2014/main" id="{7A479B30-015C-4C84-8A38-1C7C40B0667B}"/>
              </a:ext>
            </a:extLst>
          </p:cNvPr>
          <p:cNvSpPr/>
          <p:nvPr/>
        </p:nvSpPr>
        <p:spPr>
          <a:xfrm rot="5400000" flipV="1">
            <a:off x="718214" y="3418319"/>
            <a:ext cx="5535377" cy="182915"/>
          </a:xfrm>
          <a:custGeom>
            <a:avLst/>
            <a:gdLst>
              <a:gd name="connsiteX0" fmla="*/ 0 w 5535377"/>
              <a:gd name="connsiteY0" fmla="*/ 0 h 182915"/>
              <a:gd name="connsiteX1" fmla="*/ 636568 w 5535377"/>
              <a:gd name="connsiteY1" fmla="*/ 0 h 182915"/>
              <a:gd name="connsiteX2" fmla="*/ 1162429 w 5535377"/>
              <a:gd name="connsiteY2" fmla="*/ 0 h 182915"/>
              <a:gd name="connsiteX3" fmla="*/ 1965059 w 5535377"/>
              <a:gd name="connsiteY3" fmla="*/ 0 h 182915"/>
              <a:gd name="connsiteX4" fmla="*/ 2601627 w 5535377"/>
              <a:gd name="connsiteY4" fmla="*/ 0 h 182915"/>
              <a:gd name="connsiteX5" fmla="*/ 3238196 w 5535377"/>
              <a:gd name="connsiteY5" fmla="*/ 0 h 182915"/>
              <a:gd name="connsiteX6" fmla="*/ 4040825 w 5535377"/>
              <a:gd name="connsiteY6" fmla="*/ 0 h 182915"/>
              <a:gd name="connsiteX7" fmla="*/ 4622040 w 5535377"/>
              <a:gd name="connsiteY7" fmla="*/ 0 h 182915"/>
              <a:gd name="connsiteX8" fmla="*/ 5535377 w 5535377"/>
              <a:gd name="connsiteY8" fmla="*/ 0 h 182915"/>
              <a:gd name="connsiteX9" fmla="*/ 4732747 w 5535377"/>
              <a:gd name="connsiteY9" fmla="*/ 0 h 182915"/>
              <a:gd name="connsiteX10" fmla="*/ 4151533 w 5535377"/>
              <a:gd name="connsiteY10" fmla="*/ 0 h 182915"/>
              <a:gd name="connsiteX11" fmla="*/ 3459611 w 5535377"/>
              <a:gd name="connsiteY11" fmla="*/ 0 h 182915"/>
              <a:gd name="connsiteX12" fmla="*/ 2712335 w 5535377"/>
              <a:gd name="connsiteY12" fmla="*/ 0 h 182915"/>
              <a:gd name="connsiteX13" fmla="*/ 2186474 w 5535377"/>
              <a:gd name="connsiteY13" fmla="*/ 0 h 182915"/>
              <a:gd name="connsiteX14" fmla="*/ 1494552 w 5535377"/>
              <a:gd name="connsiteY14" fmla="*/ 0 h 182915"/>
              <a:gd name="connsiteX15" fmla="*/ 802630 w 5535377"/>
              <a:gd name="connsiteY15" fmla="*/ 0 h 182915"/>
              <a:gd name="connsiteX16" fmla="*/ 0 w 5535377"/>
              <a:gd name="connsiteY16" fmla="*/ 0 h 18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35377" h="182915" extrusionOk="0">
                <a:moveTo>
                  <a:pt x="0" y="0"/>
                </a:moveTo>
                <a:cubicBezTo>
                  <a:pt x="259802" y="26238"/>
                  <a:pt x="372652" y="3699"/>
                  <a:pt x="636568" y="0"/>
                </a:cubicBezTo>
                <a:cubicBezTo>
                  <a:pt x="900484" y="-3699"/>
                  <a:pt x="984604" y="25698"/>
                  <a:pt x="1162429" y="0"/>
                </a:cubicBezTo>
                <a:cubicBezTo>
                  <a:pt x="1340254" y="-25698"/>
                  <a:pt x="1577114" y="36179"/>
                  <a:pt x="1965059" y="0"/>
                </a:cubicBezTo>
                <a:cubicBezTo>
                  <a:pt x="2353004" y="-36179"/>
                  <a:pt x="2434330" y="27299"/>
                  <a:pt x="2601627" y="0"/>
                </a:cubicBezTo>
                <a:cubicBezTo>
                  <a:pt x="2768924" y="-27299"/>
                  <a:pt x="2980780" y="21104"/>
                  <a:pt x="3238196" y="0"/>
                </a:cubicBezTo>
                <a:cubicBezTo>
                  <a:pt x="3495612" y="-21104"/>
                  <a:pt x="3862013" y="6045"/>
                  <a:pt x="4040825" y="0"/>
                </a:cubicBezTo>
                <a:cubicBezTo>
                  <a:pt x="4219637" y="-6045"/>
                  <a:pt x="4406627" y="-20853"/>
                  <a:pt x="4622040" y="0"/>
                </a:cubicBezTo>
                <a:cubicBezTo>
                  <a:pt x="4837454" y="20853"/>
                  <a:pt x="5176555" y="-31585"/>
                  <a:pt x="5535377" y="0"/>
                </a:cubicBezTo>
                <a:cubicBezTo>
                  <a:pt x="5265076" y="-20491"/>
                  <a:pt x="5053023" y="-14679"/>
                  <a:pt x="4732747" y="0"/>
                </a:cubicBezTo>
                <a:cubicBezTo>
                  <a:pt x="4412471" y="14679"/>
                  <a:pt x="4352509" y="-12198"/>
                  <a:pt x="4151533" y="0"/>
                </a:cubicBezTo>
                <a:cubicBezTo>
                  <a:pt x="3950557" y="12198"/>
                  <a:pt x="3706422" y="25539"/>
                  <a:pt x="3459611" y="0"/>
                </a:cubicBezTo>
                <a:cubicBezTo>
                  <a:pt x="3212800" y="-25539"/>
                  <a:pt x="3072456" y="20959"/>
                  <a:pt x="2712335" y="0"/>
                </a:cubicBezTo>
                <a:cubicBezTo>
                  <a:pt x="2352214" y="-20959"/>
                  <a:pt x="2405406" y="8730"/>
                  <a:pt x="2186474" y="0"/>
                </a:cubicBezTo>
                <a:cubicBezTo>
                  <a:pt x="1967542" y="-8730"/>
                  <a:pt x="1665683" y="-9707"/>
                  <a:pt x="1494552" y="0"/>
                </a:cubicBezTo>
                <a:cubicBezTo>
                  <a:pt x="1323421" y="9707"/>
                  <a:pt x="1128707" y="-3591"/>
                  <a:pt x="802630" y="0"/>
                </a:cubicBezTo>
                <a:cubicBezTo>
                  <a:pt x="476553" y="3591"/>
                  <a:pt x="289144" y="22339"/>
                  <a:pt x="0" y="0"/>
                </a:cubicBezTo>
                <a:close/>
              </a:path>
            </a:pathLst>
          </a:custGeom>
          <a:noFill/>
          <a:ln>
            <a:gradFill>
              <a:gsLst>
                <a:gs pos="0">
                  <a:srgbClr val="8F8E8A"/>
                </a:gs>
                <a:gs pos="50000">
                  <a:srgbClr val="D7D3D0"/>
                </a:gs>
                <a:gs pos="100000">
                  <a:srgbClr val="CECAC7"/>
                </a:gs>
              </a:gsLst>
              <a:lin ang="0" scaled="0"/>
            </a:gradFill>
            <a:extLst>
              <a:ext uri="{C807C97D-BFC1-408E-A445-0C87EB9F89A2}">
                <ask:lineSketchStyleProps xmlns:ask="http://schemas.microsoft.com/office/drawing/2018/sketchyshapes" sd="1219033472">
                  <a:custGeom>
                    <a:avLst/>
                    <a:gdLst>
                      <a:gd name="connsiteX0" fmla="*/ 0 w 2808378"/>
                      <a:gd name="connsiteY0" fmla="*/ 0 h 959587"/>
                      <a:gd name="connsiteX1" fmla="*/ 2808378 w 2808378"/>
                      <a:gd name="connsiteY1" fmla="*/ 0 h 959587"/>
                      <a:gd name="connsiteX2" fmla="*/ 2808378 w 2808378"/>
                      <a:gd name="connsiteY2" fmla="*/ 959587 h 959587"/>
                      <a:gd name="connsiteX3" fmla="*/ 0 w 2808378"/>
                      <a:gd name="connsiteY3" fmla="*/ 959587 h 959587"/>
                      <a:gd name="connsiteX4" fmla="*/ 0 w 2808378"/>
                      <a:gd name="connsiteY4" fmla="*/ 0 h 959587"/>
                      <a:gd name="connsiteX0" fmla="*/ 0 w 2808378"/>
                      <a:gd name="connsiteY0" fmla="*/ 0 h 959587"/>
                      <a:gd name="connsiteX1" fmla="*/ 2808378 w 2808378"/>
                      <a:gd name="connsiteY1" fmla="*/ 0 h 959587"/>
                      <a:gd name="connsiteX2" fmla="*/ 2808378 w 2808378"/>
                      <a:gd name="connsiteY2" fmla="*/ 959587 h 959587"/>
                      <a:gd name="connsiteX3" fmla="*/ 0 w 2808378"/>
                      <a:gd name="connsiteY3" fmla="*/ 959587 h 959587"/>
                      <a:gd name="connsiteX4" fmla="*/ 0 w 2808378"/>
                      <a:gd name="connsiteY4" fmla="*/ 0 h 959587"/>
                      <a:gd name="connsiteX0" fmla="*/ 0 w 2808378"/>
                      <a:gd name="connsiteY0" fmla="*/ 0 h 959587"/>
                      <a:gd name="connsiteX1" fmla="*/ 2808378 w 2808378"/>
                      <a:gd name="connsiteY1" fmla="*/ 0 h 959587"/>
                      <a:gd name="connsiteX2" fmla="*/ 2808378 w 2808378"/>
                      <a:gd name="connsiteY2" fmla="*/ 959587 h 959587"/>
                      <a:gd name="connsiteX3" fmla="*/ 0 w 2808378"/>
                      <a:gd name="connsiteY3" fmla="*/ 0 h 959587"/>
                      <a:gd name="connsiteX0" fmla="*/ 0 w 2808378"/>
                      <a:gd name="connsiteY0" fmla="*/ 0 h 0"/>
                      <a:gd name="connsiteX1" fmla="*/ 2808378 w 2808378"/>
                      <a:gd name="connsiteY1" fmla="*/ 0 h 0"/>
                      <a:gd name="connsiteX2" fmla="*/ 0 w 2808378"/>
                      <a:gd name="connsiteY2" fmla="*/ 0 h 0"/>
                    </a:gdLst>
                    <a:ahLst/>
                    <a:cxnLst>
                      <a:cxn ang="0">
                        <a:pos x="connsiteX0" y="connsiteY0"/>
                      </a:cxn>
                      <a:cxn ang="0">
                        <a:pos x="connsiteX1" y="connsiteY1"/>
                      </a:cxn>
                      <a:cxn ang="0">
                        <a:pos x="connsiteX2" y="connsiteY2"/>
                      </a:cxn>
                    </a:cxnLst>
                    <a:rect l="l" t="t" r="r" b="b"/>
                    <a:pathLst>
                      <a:path w="2808378">
                        <a:moveTo>
                          <a:pt x="0" y="0"/>
                        </a:moveTo>
                        <a:lnTo>
                          <a:pt x="2808378" y="0"/>
                        </a:lnTo>
                        <a:lnTo>
                          <a:pt x="0" y="0"/>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7" name="矩形 105">
            <a:extLst>
              <a:ext uri="{FF2B5EF4-FFF2-40B4-BE49-F238E27FC236}">
                <a16:creationId xmlns:a16="http://schemas.microsoft.com/office/drawing/2014/main" id="{F87A57EF-0537-4EFA-A65E-AED7D5BAE23B}"/>
              </a:ext>
            </a:extLst>
          </p:cNvPr>
          <p:cNvSpPr/>
          <p:nvPr/>
        </p:nvSpPr>
        <p:spPr>
          <a:xfrm rot="5400000" flipV="1">
            <a:off x="8877784" y="3418319"/>
            <a:ext cx="5535377" cy="182915"/>
          </a:xfrm>
          <a:custGeom>
            <a:avLst/>
            <a:gdLst>
              <a:gd name="connsiteX0" fmla="*/ 0 w 5535377"/>
              <a:gd name="connsiteY0" fmla="*/ 0 h 182915"/>
              <a:gd name="connsiteX1" fmla="*/ 636568 w 5535377"/>
              <a:gd name="connsiteY1" fmla="*/ 0 h 182915"/>
              <a:gd name="connsiteX2" fmla="*/ 1162429 w 5535377"/>
              <a:gd name="connsiteY2" fmla="*/ 0 h 182915"/>
              <a:gd name="connsiteX3" fmla="*/ 1965059 w 5535377"/>
              <a:gd name="connsiteY3" fmla="*/ 0 h 182915"/>
              <a:gd name="connsiteX4" fmla="*/ 2601627 w 5535377"/>
              <a:gd name="connsiteY4" fmla="*/ 0 h 182915"/>
              <a:gd name="connsiteX5" fmla="*/ 3238196 w 5535377"/>
              <a:gd name="connsiteY5" fmla="*/ 0 h 182915"/>
              <a:gd name="connsiteX6" fmla="*/ 4040825 w 5535377"/>
              <a:gd name="connsiteY6" fmla="*/ 0 h 182915"/>
              <a:gd name="connsiteX7" fmla="*/ 4622040 w 5535377"/>
              <a:gd name="connsiteY7" fmla="*/ 0 h 182915"/>
              <a:gd name="connsiteX8" fmla="*/ 5535377 w 5535377"/>
              <a:gd name="connsiteY8" fmla="*/ 0 h 182915"/>
              <a:gd name="connsiteX9" fmla="*/ 4732747 w 5535377"/>
              <a:gd name="connsiteY9" fmla="*/ 0 h 182915"/>
              <a:gd name="connsiteX10" fmla="*/ 4151533 w 5535377"/>
              <a:gd name="connsiteY10" fmla="*/ 0 h 182915"/>
              <a:gd name="connsiteX11" fmla="*/ 3459611 w 5535377"/>
              <a:gd name="connsiteY11" fmla="*/ 0 h 182915"/>
              <a:gd name="connsiteX12" fmla="*/ 2712335 w 5535377"/>
              <a:gd name="connsiteY12" fmla="*/ 0 h 182915"/>
              <a:gd name="connsiteX13" fmla="*/ 2186474 w 5535377"/>
              <a:gd name="connsiteY13" fmla="*/ 0 h 182915"/>
              <a:gd name="connsiteX14" fmla="*/ 1494552 w 5535377"/>
              <a:gd name="connsiteY14" fmla="*/ 0 h 182915"/>
              <a:gd name="connsiteX15" fmla="*/ 802630 w 5535377"/>
              <a:gd name="connsiteY15" fmla="*/ 0 h 182915"/>
              <a:gd name="connsiteX16" fmla="*/ 0 w 5535377"/>
              <a:gd name="connsiteY16" fmla="*/ 0 h 18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35377" h="182915" extrusionOk="0">
                <a:moveTo>
                  <a:pt x="0" y="0"/>
                </a:moveTo>
                <a:cubicBezTo>
                  <a:pt x="259802" y="26238"/>
                  <a:pt x="372652" y="3699"/>
                  <a:pt x="636568" y="0"/>
                </a:cubicBezTo>
                <a:cubicBezTo>
                  <a:pt x="900484" y="-3699"/>
                  <a:pt x="984604" y="25698"/>
                  <a:pt x="1162429" y="0"/>
                </a:cubicBezTo>
                <a:cubicBezTo>
                  <a:pt x="1340254" y="-25698"/>
                  <a:pt x="1577114" y="36179"/>
                  <a:pt x="1965059" y="0"/>
                </a:cubicBezTo>
                <a:cubicBezTo>
                  <a:pt x="2353004" y="-36179"/>
                  <a:pt x="2434330" y="27299"/>
                  <a:pt x="2601627" y="0"/>
                </a:cubicBezTo>
                <a:cubicBezTo>
                  <a:pt x="2768924" y="-27299"/>
                  <a:pt x="2980780" y="21104"/>
                  <a:pt x="3238196" y="0"/>
                </a:cubicBezTo>
                <a:cubicBezTo>
                  <a:pt x="3495612" y="-21104"/>
                  <a:pt x="3862013" y="6045"/>
                  <a:pt x="4040825" y="0"/>
                </a:cubicBezTo>
                <a:cubicBezTo>
                  <a:pt x="4219637" y="-6045"/>
                  <a:pt x="4406627" y="-20853"/>
                  <a:pt x="4622040" y="0"/>
                </a:cubicBezTo>
                <a:cubicBezTo>
                  <a:pt x="4837454" y="20853"/>
                  <a:pt x="5176555" y="-31585"/>
                  <a:pt x="5535377" y="0"/>
                </a:cubicBezTo>
                <a:cubicBezTo>
                  <a:pt x="5265076" y="-20491"/>
                  <a:pt x="5053023" y="-14679"/>
                  <a:pt x="4732747" y="0"/>
                </a:cubicBezTo>
                <a:cubicBezTo>
                  <a:pt x="4412471" y="14679"/>
                  <a:pt x="4352509" y="-12198"/>
                  <a:pt x="4151533" y="0"/>
                </a:cubicBezTo>
                <a:cubicBezTo>
                  <a:pt x="3950557" y="12198"/>
                  <a:pt x="3706422" y="25539"/>
                  <a:pt x="3459611" y="0"/>
                </a:cubicBezTo>
                <a:cubicBezTo>
                  <a:pt x="3212800" y="-25539"/>
                  <a:pt x="3072456" y="20959"/>
                  <a:pt x="2712335" y="0"/>
                </a:cubicBezTo>
                <a:cubicBezTo>
                  <a:pt x="2352214" y="-20959"/>
                  <a:pt x="2405406" y="8730"/>
                  <a:pt x="2186474" y="0"/>
                </a:cubicBezTo>
                <a:cubicBezTo>
                  <a:pt x="1967542" y="-8730"/>
                  <a:pt x="1665683" y="-9707"/>
                  <a:pt x="1494552" y="0"/>
                </a:cubicBezTo>
                <a:cubicBezTo>
                  <a:pt x="1323421" y="9707"/>
                  <a:pt x="1128707" y="-3591"/>
                  <a:pt x="802630" y="0"/>
                </a:cubicBezTo>
                <a:cubicBezTo>
                  <a:pt x="476553" y="3591"/>
                  <a:pt x="289144" y="22339"/>
                  <a:pt x="0" y="0"/>
                </a:cubicBezTo>
                <a:close/>
              </a:path>
            </a:pathLst>
          </a:custGeom>
          <a:noFill/>
          <a:ln>
            <a:gradFill>
              <a:gsLst>
                <a:gs pos="0">
                  <a:srgbClr val="8F8E8A"/>
                </a:gs>
                <a:gs pos="50000">
                  <a:srgbClr val="D7D3D0"/>
                </a:gs>
                <a:gs pos="100000">
                  <a:srgbClr val="CECAC7"/>
                </a:gs>
              </a:gsLst>
              <a:lin ang="0" scaled="0"/>
            </a:gradFill>
            <a:extLst>
              <a:ext uri="{C807C97D-BFC1-408E-A445-0C87EB9F89A2}">
                <ask:lineSketchStyleProps xmlns:ask="http://schemas.microsoft.com/office/drawing/2018/sketchyshapes" sd="1219033472">
                  <a:custGeom>
                    <a:avLst/>
                    <a:gdLst>
                      <a:gd name="connsiteX0" fmla="*/ 0 w 2808378"/>
                      <a:gd name="connsiteY0" fmla="*/ 0 h 959587"/>
                      <a:gd name="connsiteX1" fmla="*/ 2808378 w 2808378"/>
                      <a:gd name="connsiteY1" fmla="*/ 0 h 959587"/>
                      <a:gd name="connsiteX2" fmla="*/ 2808378 w 2808378"/>
                      <a:gd name="connsiteY2" fmla="*/ 959587 h 959587"/>
                      <a:gd name="connsiteX3" fmla="*/ 0 w 2808378"/>
                      <a:gd name="connsiteY3" fmla="*/ 959587 h 959587"/>
                      <a:gd name="connsiteX4" fmla="*/ 0 w 2808378"/>
                      <a:gd name="connsiteY4" fmla="*/ 0 h 959587"/>
                      <a:gd name="connsiteX0" fmla="*/ 0 w 2808378"/>
                      <a:gd name="connsiteY0" fmla="*/ 0 h 959587"/>
                      <a:gd name="connsiteX1" fmla="*/ 2808378 w 2808378"/>
                      <a:gd name="connsiteY1" fmla="*/ 0 h 959587"/>
                      <a:gd name="connsiteX2" fmla="*/ 2808378 w 2808378"/>
                      <a:gd name="connsiteY2" fmla="*/ 959587 h 959587"/>
                      <a:gd name="connsiteX3" fmla="*/ 0 w 2808378"/>
                      <a:gd name="connsiteY3" fmla="*/ 959587 h 959587"/>
                      <a:gd name="connsiteX4" fmla="*/ 0 w 2808378"/>
                      <a:gd name="connsiteY4" fmla="*/ 0 h 959587"/>
                      <a:gd name="connsiteX0" fmla="*/ 0 w 2808378"/>
                      <a:gd name="connsiteY0" fmla="*/ 0 h 959587"/>
                      <a:gd name="connsiteX1" fmla="*/ 2808378 w 2808378"/>
                      <a:gd name="connsiteY1" fmla="*/ 0 h 959587"/>
                      <a:gd name="connsiteX2" fmla="*/ 2808378 w 2808378"/>
                      <a:gd name="connsiteY2" fmla="*/ 959587 h 959587"/>
                      <a:gd name="connsiteX3" fmla="*/ 0 w 2808378"/>
                      <a:gd name="connsiteY3" fmla="*/ 0 h 959587"/>
                      <a:gd name="connsiteX0" fmla="*/ 0 w 2808378"/>
                      <a:gd name="connsiteY0" fmla="*/ 0 h 0"/>
                      <a:gd name="connsiteX1" fmla="*/ 2808378 w 2808378"/>
                      <a:gd name="connsiteY1" fmla="*/ 0 h 0"/>
                      <a:gd name="connsiteX2" fmla="*/ 0 w 2808378"/>
                      <a:gd name="connsiteY2" fmla="*/ 0 h 0"/>
                    </a:gdLst>
                    <a:ahLst/>
                    <a:cxnLst>
                      <a:cxn ang="0">
                        <a:pos x="connsiteX0" y="connsiteY0"/>
                      </a:cxn>
                      <a:cxn ang="0">
                        <a:pos x="connsiteX1" y="connsiteY1"/>
                      </a:cxn>
                      <a:cxn ang="0">
                        <a:pos x="connsiteX2" y="connsiteY2"/>
                      </a:cxn>
                    </a:cxnLst>
                    <a:rect l="l" t="t" r="r" b="b"/>
                    <a:pathLst>
                      <a:path w="2808378">
                        <a:moveTo>
                          <a:pt x="0" y="0"/>
                        </a:moveTo>
                        <a:lnTo>
                          <a:pt x="2808378" y="0"/>
                        </a:lnTo>
                        <a:lnTo>
                          <a:pt x="0" y="0"/>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1080675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Medium" panose="020B0600000000000000" pitchFamily="34" charset="-122"/>
                <a:ea typeface="思源黑体 CN Medium" panose="020B0600000000000000" pitchFamily="34" charset="-122"/>
                <a:cs typeface="Arial" panose="020B0604020202020204" pitchFamily="34" charset="0"/>
                <a:sym typeface="思源黑体 CN Medium" panose="020B0600000000000000" pitchFamily="34"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Medium" panose="020B0600000000000000" pitchFamily="34" charset="-122"/>
              <a:ea typeface="思源黑体 CN Medium" panose="020B0600000000000000" pitchFamily="34" charset="-122"/>
              <a:cs typeface="阿里巴巴普惠体 B" panose="00020600040101010101" pitchFamily="18" charset="-122"/>
              <a:sym typeface="思源黑体 CN Medium" panose="020B0600000000000000" pitchFamily="34"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661241"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黑体 CN Medium" panose="020B0600000000000000" pitchFamily="34" charset="-122"/>
                <a:ea typeface="思源黑体 CN Medium" panose="020B0600000000000000" pitchFamily="34" charset="-122"/>
                <a:sym typeface="思源黑体 CN Medium" panose="020B0600000000000000" pitchFamily="34" charset="-122"/>
              </a:rPr>
              <a:t>空山风月</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WEI CHONG</a:t>
            </a:r>
            <a:endParaRPr lang="zh-CN" altLang="en-US" sz="1100" spc="600" dirty="0">
              <a:solidFill>
                <a:srgbClr val="FFFED8">
                  <a:alpha val="22000"/>
                </a:srgb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35873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Medium" panose="020B0600000000000000" pitchFamily="34" charset="-122"/>
                <a:ea typeface="思源黑体 CN Medium" panose="020B0600000000000000" pitchFamily="34" charset="-122"/>
                <a:sym typeface="思源黑体 CN Medium" panose="020B0600000000000000" pitchFamily="34" charset="-122"/>
              </a:rPr>
              <a:t>微软资源中心认证模板设计师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3593030"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Medium" panose="020B0600000000000000" pitchFamily="34" charset="-122"/>
                <a:ea typeface="思源黑体 CN Medium" panose="020B0600000000000000" pitchFamily="34" charset="-122"/>
                <a:sym typeface="思源黑体 CN Medium" panose="020B0600000000000000" pitchFamily="34" charset="-122"/>
              </a:rPr>
              <a:t>政务、教学类</a:t>
            </a:r>
            <a:r>
              <a:rPr lang="en-US" altLang="zh-CN" spc="100" dirty="0">
                <a:gradFill>
                  <a:gsLst>
                    <a:gs pos="0">
                      <a:schemeClr val="bg1"/>
                    </a:gs>
                    <a:gs pos="100000">
                      <a:srgbClr val="00FFFF"/>
                    </a:gs>
                  </a:gsLst>
                  <a:lin ang="2700000" scaled="1"/>
                </a:gradFill>
                <a:latin typeface="思源黑体 CN Medium" panose="020B0600000000000000" pitchFamily="34" charset="-122"/>
                <a:ea typeface="思源黑体 CN Medium" panose="020B0600000000000000" pitchFamily="34" charset="-122"/>
                <a:sym typeface="思源黑体 CN Medium" panose="020B0600000000000000" pitchFamily="34" charset="-122"/>
              </a:rPr>
              <a:t>PPT</a:t>
            </a:r>
            <a:r>
              <a:rPr lang="zh-CN" altLang="en-US" spc="100" dirty="0">
                <a:gradFill>
                  <a:gsLst>
                    <a:gs pos="0">
                      <a:schemeClr val="bg1"/>
                    </a:gs>
                    <a:gs pos="100000">
                      <a:srgbClr val="00FFFF"/>
                    </a:gs>
                  </a:gsLst>
                  <a:lin ang="2700000" scaled="1"/>
                </a:gradFill>
                <a:latin typeface="思源黑体 CN Medium" panose="020B0600000000000000" pitchFamily="34" charset="-122"/>
                <a:ea typeface="思源黑体 CN Medium" panose="020B0600000000000000" pitchFamily="34" charset="-122"/>
                <a:sym typeface="思源黑体 CN Medium" panose="020B0600000000000000" pitchFamily="34" charset="-122"/>
              </a:rPr>
              <a:t>十年设计经验</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微信：</a:t>
            </a:r>
            <a:r>
              <a:rPr lang="en-US" altLang="zh-CN" sz="1400" spc="100" dirty="0">
                <a:solidFill>
                  <a:srgbClr val="00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conan4516</a:t>
            </a:r>
            <a:endParaRPr lang="zh-CN" altLang="en-US" sz="1400" spc="100" dirty="0">
              <a:solidFill>
                <a:srgbClr val="00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extLst>
      <p:ext uri="{BB962C8B-B14F-4D97-AF65-F5344CB8AC3E}">
        <p14:creationId xmlns:p14="http://schemas.microsoft.com/office/powerpoint/2010/main" val="2525787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D4DAE36-843A-4260-8DD8-7ACCE8934245}"/>
              </a:ext>
            </a:extLst>
          </p:cNvPr>
          <p:cNvSpPr/>
          <p:nvPr/>
        </p:nvSpPr>
        <p:spPr>
          <a:xfrm>
            <a:off x="658813" y="3568382"/>
            <a:ext cx="383149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空山风月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BC34659-E05D-D49C-48A7-02399CB2F7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962973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25000">
              <a:schemeClr val="bg1">
                <a:lumMod val="0"/>
                <a:lumOff val="100000"/>
              </a:schemeClr>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pic>
        <p:nvPicPr>
          <p:cNvPr id="44" name="纸质纹理" descr="图片包含 雨, 站, 男人, 年轻&#10;&#10;描述已自动生成">
            <a:extLst>
              <a:ext uri="{FF2B5EF4-FFF2-40B4-BE49-F238E27FC236}">
                <a16:creationId xmlns:a16="http://schemas.microsoft.com/office/drawing/2014/main" id="{D716E02C-3519-42B8-A917-AE3B81AADA14}"/>
              </a:ext>
            </a:extLst>
          </p:cNvPr>
          <p:cNvPicPr>
            <a:picLocks noChangeAspect="1"/>
          </p:cNvPicPr>
          <p:nvPr/>
        </p:nvPicPr>
        <p:blipFill>
          <a:blip r:embed="rId2" cstate="screen">
            <a:alphaModFix amt="50000"/>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t="22760" b="20990"/>
          <a:stretch>
            <a:fillRect/>
          </a:stretch>
        </p:blipFill>
        <p:spPr>
          <a:xfrm>
            <a:off x="-2" y="0"/>
            <a:ext cx="12192000" cy="6857997"/>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sp>
        <p:nvSpPr>
          <p:cNvPr id="30" name="世人皆苦模板-11-3-文本框-TextBox">
            <a:extLst>
              <a:ext uri="{FF2B5EF4-FFF2-40B4-BE49-F238E27FC236}">
                <a16:creationId xmlns:a16="http://schemas.microsoft.com/office/drawing/2014/main" id="{4AA5255C-A0AD-4D9C-8648-E624F1877B58}"/>
              </a:ext>
            </a:extLst>
          </p:cNvPr>
          <p:cNvSpPr txBox="1">
            <a:spLocks/>
          </p:cNvSpPr>
          <p:nvPr/>
        </p:nvSpPr>
        <p:spPr>
          <a:xfrm>
            <a:off x="4765901" y="1115664"/>
            <a:ext cx="3413250" cy="646331"/>
          </a:xfrm>
          <a:prstGeom prst="rect">
            <a:avLst/>
          </a:prstGeom>
          <a:noFill/>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3600" dirty="0">
                <a:cs typeface="阿里巴巴普惠体 R" panose="00020600040101010101" pitchFamily="18" charset="-122"/>
                <a:sym typeface="思源黑体 CN Medium" panose="020B0600000000000000" pitchFamily="34" charset="-122"/>
              </a:rPr>
              <a:t>论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文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摘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要</a:t>
            </a:r>
          </a:p>
        </p:txBody>
      </p:sp>
      <p:sp>
        <p:nvSpPr>
          <p:cNvPr id="102" name="世人皆苦模板-11-3-文本框-TextBox">
            <a:extLst>
              <a:ext uri="{FF2B5EF4-FFF2-40B4-BE49-F238E27FC236}">
                <a16:creationId xmlns:a16="http://schemas.microsoft.com/office/drawing/2014/main" id="{AAB522C7-8F3A-4D4D-96F0-1E3BDCC253DF}"/>
              </a:ext>
            </a:extLst>
          </p:cNvPr>
          <p:cNvSpPr txBox="1">
            <a:spLocks/>
          </p:cNvSpPr>
          <p:nvPr/>
        </p:nvSpPr>
        <p:spPr>
          <a:xfrm>
            <a:off x="4765901" y="2436154"/>
            <a:ext cx="6088686" cy="646331"/>
          </a:xfrm>
          <a:prstGeom prst="rect">
            <a:avLst/>
          </a:prstGeom>
          <a:noFill/>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3600" dirty="0">
                <a:cs typeface="阿里巴巴普惠体 R" panose="00020600040101010101" pitchFamily="18" charset="-122"/>
                <a:sym typeface="思源黑体 CN Medium" panose="020B0600000000000000" pitchFamily="34" charset="-122"/>
              </a:rPr>
              <a:t>研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究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目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的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和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意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义</a:t>
            </a:r>
          </a:p>
        </p:txBody>
      </p:sp>
      <p:sp>
        <p:nvSpPr>
          <p:cNvPr id="103" name="世人皆苦模板-11-3-文本框-TextBox">
            <a:extLst>
              <a:ext uri="{FF2B5EF4-FFF2-40B4-BE49-F238E27FC236}">
                <a16:creationId xmlns:a16="http://schemas.microsoft.com/office/drawing/2014/main" id="{45A69914-2D94-498E-BF45-82F512DB4A39}"/>
              </a:ext>
            </a:extLst>
          </p:cNvPr>
          <p:cNvSpPr txBox="1">
            <a:spLocks/>
          </p:cNvSpPr>
          <p:nvPr/>
        </p:nvSpPr>
        <p:spPr>
          <a:xfrm>
            <a:off x="4765901" y="3709841"/>
            <a:ext cx="6088686" cy="646331"/>
          </a:xfrm>
          <a:prstGeom prst="rect">
            <a:avLst/>
          </a:prstGeom>
          <a:noFill/>
        </p:spPr>
        <p:txBody>
          <a:bodyPr wrap="square">
            <a:spAutoFit/>
          </a:bodyPr>
          <a:lstStyle>
            <a:defPPr>
              <a:defRPr lang="zh-CN"/>
            </a:defPPr>
            <a:lvl1pPr>
              <a:lnSpc>
                <a:spcPct val="100000"/>
              </a:lnSpc>
              <a:defRPr sz="36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cs typeface="阿里巴巴普惠体 R" panose="00020600040101010101" pitchFamily="18" charset="-122"/>
                <a:sym typeface="思源黑体 CN Medium" panose="020B0600000000000000" pitchFamily="34" charset="-122"/>
              </a:rPr>
              <a:t>研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dirty="0">
                <a:cs typeface="阿里巴巴普惠体 R" panose="00020600040101010101" pitchFamily="18" charset="-122"/>
                <a:sym typeface="思源黑体 CN Medium" panose="020B0600000000000000" pitchFamily="34" charset="-122"/>
              </a:rPr>
              <a:t>究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dirty="0">
                <a:cs typeface="阿里巴巴普惠体 R" panose="00020600040101010101" pitchFamily="18" charset="-122"/>
                <a:sym typeface="思源黑体 CN Medium" panose="020B0600000000000000" pitchFamily="34" charset="-122"/>
              </a:rPr>
              <a:t>思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dirty="0">
                <a:cs typeface="阿里巴巴普惠体 R" panose="00020600040101010101" pitchFamily="18" charset="-122"/>
                <a:sym typeface="思源黑体 CN Medium" panose="020B0600000000000000" pitchFamily="34" charset="-122"/>
              </a:rPr>
              <a:t>路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dirty="0">
                <a:cs typeface="阿里巴巴普惠体 R" panose="00020600040101010101" pitchFamily="18" charset="-122"/>
                <a:sym typeface="思源黑体 CN Medium" panose="020B0600000000000000" pitchFamily="34" charset="-122"/>
              </a:rPr>
              <a:t>及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dirty="0">
                <a:cs typeface="阿里巴巴普惠体 R" panose="00020600040101010101" pitchFamily="18" charset="-122"/>
                <a:sym typeface="思源黑体 CN Medium" panose="020B0600000000000000" pitchFamily="34" charset="-122"/>
              </a:rPr>
              <a:t>过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dirty="0">
                <a:cs typeface="阿里巴巴普惠体 R" panose="00020600040101010101" pitchFamily="18" charset="-122"/>
                <a:sym typeface="思源黑体 CN Medium" panose="020B0600000000000000" pitchFamily="34" charset="-122"/>
              </a:rPr>
              <a:t>程</a:t>
            </a:r>
          </a:p>
        </p:txBody>
      </p:sp>
      <p:sp>
        <p:nvSpPr>
          <p:cNvPr id="104" name="世人皆苦模板-11-3-文本框-TextBox">
            <a:extLst>
              <a:ext uri="{FF2B5EF4-FFF2-40B4-BE49-F238E27FC236}">
                <a16:creationId xmlns:a16="http://schemas.microsoft.com/office/drawing/2014/main" id="{031B6C28-E9E0-47AA-9C15-F47F61080DFB}"/>
              </a:ext>
            </a:extLst>
          </p:cNvPr>
          <p:cNvSpPr txBox="1">
            <a:spLocks/>
          </p:cNvSpPr>
          <p:nvPr/>
        </p:nvSpPr>
        <p:spPr>
          <a:xfrm>
            <a:off x="4765900" y="5004063"/>
            <a:ext cx="6088685" cy="646331"/>
          </a:xfrm>
          <a:prstGeom prst="rect">
            <a:avLst/>
          </a:prstGeom>
          <a:noFill/>
        </p:spPr>
        <p:txBody>
          <a:bodyPr wrap="squar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3600" dirty="0">
                <a:cs typeface="阿里巴巴普惠体 R" panose="00020600040101010101" pitchFamily="18" charset="-122"/>
                <a:sym typeface="思源黑体 CN Medium" panose="020B0600000000000000" pitchFamily="34" charset="-122"/>
              </a:rPr>
              <a:t>研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究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结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果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与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延 </a:t>
            </a:r>
            <a:r>
              <a:rPr lang="en-US" altLang="zh-CN" sz="36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3600" dirty="0">
                <a:cs typeface="阿里巴巴普惠体 R" panose="00020600040101010101" pitchFamily="18" charset="-122"/>
                <a:sym typeface="思源黑体 CN Medium" panose="020B0600000000000000" pitchFamily="34" charset="-122"/>
              </a:rPr>
              <a:t>伸</a:t>
            </a:r>
          </a:p>
        </p:txBody>
      </p:sp>
      <p:sp>
        <p:nvSpPr>
          <p:cNvPr id="148" name="任意多边形: 形状 147">
            <a:extLst>
              <a:ext uri="{FF2B5EF4-FFF2-40B4-BE49-F238E27FC236}">
                <a16:creationId xmlns:a16="http://schemas.microsoft.com/office/drawing/2014/main" id="{A23A3785-91B6-4A71-821A-38C46FD62071}"/>
              </a:ext>
            </a:extLst>
          </p:cNvPr>
          <p:cNvSpPr/>
          <p:nvPr/>
        </p:nvSpPr>
        <p:spPr>
          <a:xfrm>
            <a:off x="2717116" y="585125"/>
            <a:ext cx="8963683" cy="5730260"/>
          </a:xfrm>
          <a:custGeom>
            <a:avLst/>
            <a:gdLst>
              <a:gd name="connsiteX0" fmla="*/ 199606 w 8963683"/>
              <a:gd name="connsiteY0" fmla="*/ 237706 h 6137077"/>
              <a:gd name="connsiteX1" fmla="*/ 199606 w 8963683"/>
              <a:gd name="connsiteY1" fmla="*/ 5899371 h 6137077"/>
              <a:gd name="connsiteX2" fmla="*/ 8764077 w 8963683"/>
              <a:gd name="connsiteY2" fmla="*/ 5899371 h 6137077"/>
              <a:gd name="connsiteX3" fmla="*/ 8764077 w 8963683"/>
              <a:gd name="connsiteY3" fmla="*/ 237706 h 6137077"/>
              <a:gd name="connsiteX4" fmla="*/ 88900 w 8963683"/>
              <a:gd name="connsiteY4" fmla="*/ 0 h 6137077"/>
              <a:gd name="connsiteX5" fmla="*/ 8963683 w 8963683"/>
              <a:gd name="connsiteY5" fmla="*/ 0 h 6137077"/>
              <a:gd name="connsiteX6" fmla="*/ 8963683 w 8963683"/>
              <a:gd name="connsiteY6" fmla="*/ 6010077 h 6137077"/>
              <a:gd name="connsiteX7" fmla="*/ 8959004 w 8963683"/>
              <a:gd name="connsiteY7" fmla="*/ 6010077 h 6137077"/>
              <a:gd name="connsiteX8" fmla="*/ 8959004 w 8963683"/>
              <a:gd name="connsiteY8" fmla="*/ 6016761 h 6137077"/>
              <a:gd name="connsiteX9" fmla="*/ 8954325 w 8963683"/>
              <a:gd name="connsiteY9" fmla="*/ 6016761 h 6137077"/>
              <a:gd name="connsiteX10" fmla="*/ 8954325 w 8963683"/>
              <a:gd name="connsiteY10" fmla="*/ 6023445 h 6137077"/>
              <a:gd name="connsiteX11" fmla="*/ 8949646 w 8963683"/>
              <a:gd name="connsiteY11" fmla="*/ 6023445 h 6137077"/>
              <a:gd name="connsiteX12" fmla="*/ 8949646 w 8963683"/>
              <a:gd name="connsiteY12" fmla="*/ 6030130 h 6137077"/>
              <a:gd name="connsiteX13" fmla="*/ 8944967 w 8963683"/>
              <a:gd name="connsiteY13" fmla="*/ 6030130 h 6137077"/>
              <a:gd name="connsiteX14" fmla="*/ 8944967 w 8963683"/>
              <a:gd name="connsiteY14" fmla="*/ 6036814 h 6137077"/>
              <a:gd name="connsiteX15" fmla="*/ 8940288 w 8963683"/>
              <a:gd name="connsiteY15" fmla="*/ 6036814 h 6137077"/>
              <a:gd name="connsiteX16" fmla="*/ 8940288 w 8963683"/>
              <a:gd name="connsiteY16" fmla="*/ 6043498 h 6137077"/>
              <a:gd name="connsiteX17" fmla="*/ 8935609 w 8963683"/>
              <a:gd name="connsiteY17" fmla="*/ 6043498 h 6137077"/>
              <a:gd name="connsiteX18" fmla="*/ 8935609 w 8963683"/>
              <a:gd name="connsiteY18" fmla="*/ 6050182 h 6137077"/>
              <a:gd name="connsiteX19" fmla="*/ 8930930 w 8963683"/>
              <a:gd name="connsiteY19" fmla="*/ 6050182 h 6137077"/>
              <a:gd name="connsiteX20" fmla="*/ 8930930 w 8963683"/>
              <a:gd name="connsiteY20" fmla="*/ 6056866 h 6137077"/>
              <a:gd name="connsiteX21" fmla="*/ 8926251 w 8963683"/>
              <a:gd name="connsiteY21" fmla="*/ 6056866 h 6137077"/>
              <a:gd name="connsiteX22" fmla="*/ 8926251 w 8963683"/>
              <a:gd name="connsiteY22" fmla="*/ 6063551 h 6137077"/>
              <a:gd name="connsiteX23" fmla="*/ 8921572 w 8963683"/>
              <a:gd name="connsiteY23" fmla="*/ 6063551 h 6137077"/>
              <a:gd name="connsiteX24" fmla="*/ 8921572 w 8963683"/>
              <a:gd name="connsiteY24" fmla="*/ 6070235 h 6137077"/>
              <a:gd name="connsiteX25" fmla="*/ 8916894 w 8963683"/>
              <a:gd name="connsiteY25" fmla="*/ 6070235 h 6137077"/>
              <a:gd name="connsiteX26" fmla="*/ 8916894 w 8963683"/>
              <a:gd name="connsiteY26" fmla="*/ 6076919 h 6137077"/>
              <a:gd name="connsiteX27" fmla="*/ 8912215 w 8963683"/>
              <a:gd name="connsiteY27" fmla="*/ 6076919 h 6137077"/>
              <a:gd name="connsiteX28" fmla="*/ 8912215 w 8963683"/>
              <a:gd name="connsiteY28" fmla="*/ 6083603 h 6137077"/>
              <a:gd name="connsiteX29" fmla="*/ 8907536 w 8963683"/>
              <a:gd name="connsiteY29" fmla="*/ 6083603 h 6137077"/>
              <a:gd name="connsiteX30" fmla="*/ 8907536 w 8963683"/>
              <a:gd name="connsiteY30" fmla="*/ 6090288 h 6137077"/>
              <a:gd name="connsiteX31" fmla="*/ 8902857 w 8963683"/>
              <a:gd name="connsiteY31" fmla="*/ 6090288 h 6137077"/>
              <a:gd name="connsiteX32" fmla="*/ 8902857 w 8963683"/>
              <a:gd name="connsiteY32" fmla="*/ 6096972 h 6137077"/>
              <a:gd name="connsiteX33" fmla="*/ 8898178 w 8963683"/>
              <a:gd name="connsiteY33" fmla="*/ 6096972 h 6137077"/>
              <a:gd name="connsiteX34" fmla="*/ 8898178 w 8963683"/>
              <a:gd name="connsiteY34" fmla="*/ 6103656 h 6137077"/>
              <a:gd name="connsiteX35" fmla="*/ 8893499 w 8963683"/>
              <a:gd name="connsiteY35" fmla="*/ 6103656 h 6137077"/>
              <a:gd name="connsiteX36" fmla="*/ 8893499 w 8963683"/>
              <a:gd name="connsiteY36" fmla="*/ 6110340 h 6137077"/>
              <a:gd name="connsiteX37" fmla="*/ 8888820 w 8963683"/>
              <a:gd name="connsiteY37" fmla="*/ 6110340 h 6137077"/>
              <a:gd name="connsiteX38" fmla="*/ 8888820 w 8963683"/>
              <a:gd name="connsiteY38" fmla="*/ 6117024 h 6137077"/>
              <a:gd name="connsiteX39" fmla="*/ 8884141 w 8963683"/>
              <a:gd name="connsiteY39" fmla="*/ 6117024 h 6137077"/>
              <a:gd name="connsiteX40" fmla="*/ 8884141 w 8963683"/>
              <a:gd name="connsiteY40" fmla="*/ 6123709 h 6137077"/>
              <a:gd name="connsiteX41" fmla="*/ 8879462 w 8963683"/>
              <a:gd name="connsiteY41" fmla="*/ 6123709 h 6137077"/>
              <a:gd name="connsiteX42" fmla="*/ 8879462 w 8963683"/>
              <a:gd name="connsiteY42" fmla="*/ 6130393 h 6137077"/>
              <a:gd name="connsiteX43" fmla="*/ 8874783 w 8963683"/>
              <a:gd name="connsiteY43" fmla="*/ 6130393 h 6137077"/>
              <a:gd name="connsiteX44" fmla="*/ 8874783 w 8963683"/>
              <a:gd name="connsiteY44" fmla="*/ 6137077 h 6137077"/>
              <a:gd name="connsiteX45" fmla="*/ 0 w 8963683"/>
              <a:gd name="connsiteY45" fmla="*/ 6137077 h 6137077"/>
              <a:gd name="connsiteX46" fmla="*/ 0 w 8963683"/>
              <a:gd name="connsiteY46" fmla="*/ 127000 h 6137077"/>
              <a:gd name="connsiteX47" fmla="*/ 4678 w 8963683"/>
              <a:gd name="connsiteY47" fmla="*/ 127000 h 6137077"/>
              <a:gd name="connsiteX48" fmla="*/ 4678 w 8963683"/>
              <a:gd name="connsiteY48" fmla="*/ 120314 h 6137077"/>
              <a:gd name="connsiteX49" fmla="*/ 9358 w 8963683"/>
              <a:gd name="connsiteY49" fmla="*/ 120314 h 6137077"/>
              <a:gd name="connsiteX50" fmla="*/ 9358 w 8963683"/>
              <a:gd name="connsiteY50" fmla="*/ 113630 h 6137077"/>
              <a:gd name="connsiteX51" fmla="*/ 14036 w 8963683"/>
              <a:gd name="connsiteY51" fmla="*/ 113630 h 6137077"/>
              <a:gd name="connsiteX52" fmla="*/ 14036 w 8963683"/>
              <a:gd name="connsiteY52" fmla="*/ 106945 h 6137077"/>
              <a:gd name="connsiteX53" fmla="*/ 18716 w 8963683"/>
              <a:gd name="connsiteY53" fmla="*/ 106945 h 6137077"/>
              <a:gd name="connsiteX54" fmla="*/ 18716 w 8963683"/>
              <a:gd name="connsiteY54" fmla="*/ 100261 h 6137077"/>
              <a:gd name="connsiteX55" fmla="*/ 23394 w 8963683"/>
              <a:gd name="connsiteY55" fmla="*/ 100261 h 6137077"/>
              <a:gd name="connsiteX56" fmla="*/ 23394 w 8963683"/>
              <a:gd name="connsiteY56" fmla="*/ 93577 h 6137077"/>
              <a:gd name="connsiteX57" fmla="*/ 28074 w 8963683"/>
              <a:gd name="connsiteY57" fmla="*/ 93577 h 6137077"/>
              <a:gd name="connsiteX58" fmla="*/ 28074 w 8963683"/>
              <a:gd name="connsiteY58" fmla="*/ 86893 h 6137077"/>
              <a:gd name="connsiteX59" fmla="*/ 32752 w 8963683"/>
              <a:gd name="connsiteY59" fmla="*/ 86893 h 6137077"/>
              <a:gd name="connsiteX60" fmla="*/ 32752 w 8963683"/>
              <a:gd name="connsiteY60" fmla="*/ 80210 h 6137077"/>
              <a:gd name="connsiteX61" fmla="*/ 37432 w 8963683"/>
              <a:gd name="connsiteY61" fmla="*/ 80210 h 6137077"/>
              <a:gd name="connsiteX62" fmla="*/ 37432 w 8963683"/>
              <a:gd name="connsiteY62" fmla="*/ 73525 h 6137077"/>
              <a:gd name="connsiteX63" fmla="*/ 42110 w 8963683"/>
              <a:gd name="connsiteY63" fmla="*/ 73525 h 6137077"/>
              <a:gd name="connsiteX64" fmla="*/ 42110 w 8963683"/>
              <a:gd name="connsiteY64" fmla="*/ 66841 h 6137077"/>
              <a:gd name="connsiteX65" fmla="*/ 46788 w 8963683"/>
              <a:gd name="connsiteY65" fmla="*/ 66841 h 6137077"/>
              <a:gd name="connsiteX66" fmla="*/ 46788 w 8963683"/>
              <a:gd name="connsiteY66" fmla="*/ 60157 h 6137077"/>
              <a:gd name="connsiteX67" fmla="*/ 51468 w 8963683"/>
              <a:gd name="connsiteY67" fmla="*/ 60157 h 6137077"/>
              <a:gd name="connsiteX68" fmla="*/ 51468 w 8963683"/>
              <a:gd name="connsiteY68" fmla="*/ 53473 h 6137077"/>
              <a:gd name="connsiteX69" fmla="*/ 56146 w 8963683"/>
              <a:gd name="connsiteY69" fmla="*/ 53473 h 6137077"/>
              <a:gd name="connsiteX70" fmla="*/ 56146 w 8963683"/>
              <a:gd name="connsiteY70" fmla="*/ 46788 h 6137077"/>
              <a:gd name="connsiteX71" fmla="*/ 60826 w 8963683"/>
              <a:gd name="connsiteY71" fmla="*/ 46788 h 6137077"/>
              <a:gd name="connsiteX72" fmla="*/ 60826 w 8963683"/>
              <a:gd name="connsiteY72" fmla="*/ 40104 h 6137077"/>
              <a:gd name="connsiteX73" fmla="*/ 65504 w 8963683"/>
              <a:gd name="connsiteY73" fmla="*/ 40104 h 6137077"/>
              <a:gd name="connsiteX74" fmla="*/ 65504 w 8963683"/>
              <a:gd name="connsiteY74" fmla="*/ 33420 h 6137077"/>
              <a:gd name="connsiteX75" fmla="*/ 70184 w 8963683"/>
              <a:gd name="connsiteY75" fmla="*/ 33420 h 6137077"/>
              <a:gd name="connsiteX76" fmla="*/ 70184 w 8963683"/>
              <a:gd name="connsiteY76" fmla="*/ 26736 h 6137077"/>
              <a:gd name="connsiteX77" fmla="*/ 74862 w 8963683"/>
              <a:gd name="connsiteY77" fmla="*/ 26736 h 6137077"/>
              <a:gd name="connsiteX78" fmla="*/ 74862 w 8963683"/>
              <a:gd name="connsiteY78" fmla="*/ 20052 h 6137077"/>
              <a:gd name="connsiteX79" fmla="*/ 79542 w 8963683"/>
              <a:gd name="connsiteY79" fmla="*/ 20052 h 6137077"/>
              <a:gd name="connsiteX80" fmla="*/ 79542 w 8963683"/>
              <a:gd name="connsiteY80" fmla="*/ 13367 h 6137077"/>
              <a:gd name="connsiteX81" fmla="*/ 84220 w 8963683"/>
              <a:gd name="connsiteY81" fmla="*/ 13367 h 6137077"/>
              <a:gd name="connsiteX82" fmla="*/ 84220 w 8963683"/>
              <a:gd name="connsiteY82" fmla="*/ 6684 h 6137077"/>
              <a:gd name="connsiteX83" fmla="*/ 88900 w 8963683"/>
              <a:gd name="connsiteY83" fmla="*/ 6684 h 613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963683" h="6137077">
                <a:moveTo>
                  <a:pt x="199606" y="237706"/>
                </a:moveTo>
                <a:lnTo>
                  <a:pt x="199606" y="5899371"/>
                </a:lnTo>
                <a:lnTo>
                  <a:pt x="8764077" y="5899371"/>
                </a:lnTo>
                <a:lnTo>
                  <a:pt x="8764077" y="237706"/>
                </a:lnTo>
                <a:close/>
                <a:moveTo>
                  <a:pt x="88900" y="0"/>
                </a:moveTo>
                <a:lnTo>
                  <a:pt x="8963683" y="0"/>
                </a:lnTo>
                <a:lnTo>
                  <a:pt x="8963683" y="6010077"/>
                </a:lnTo>
                <a:lnTo>
                  <a:pt x="8959004" y="6010077"/>
                </a:lnTo>
                <a:lnTo>
                  <a:pt x="8959004" y="6016761"/>
                </a:lnTo>
                <a:lnTo>
                  <a:pt x="8954325" y="6016761"/>
                </a:lnTo>
                <a:lnTo>
                  <a:pt x="8954325" y="6023445"/>
                </a:lnTo>
                <a:lnTo>
                  <a:pt x="8949646" y="6023445"/>
                </a:lnTo>
                <a:lnTo>
                  <a:pt x="8949646" y="6030130"/>
                </a:lnTo>
                <a:lnTo>
                  <a:pt x="8944967" y="6030130"/>
                </a:lnTo>
                <a:lnTo>
                  <a:pt x="8944967" y="6036814"/>
                </a:lnTo>
                <a:lnTo>
                  <a:pt x="8940288" y="6036814"/>
                </a:lnTo>
                <a:lnTo>
                  <a:pt x="8940288" y="6043498"/>
                </a:lnTo>
                <a:lnTo>
                  <a:pt x="8935609" y="6043498"/>
                </a:lnTo>
                <a:lnTo>
                  <a:pt x="8935609" y="6050182"/>
                </a:lnTo>
                <a:lnTo>
                  <a:pt x="8930930" y="6050182"/>
                </a:lnTo>
                <a:lnTo>
                  <a:pt x="8930930" y="6056866"/>
                </a:lnTo>
                <a:lnTo>
                  <a:pt x="8926251" y="6056866"/>
                </a:lnTo>
                <a:lnTo>
                  <a:pt x="8926251" y="6063551"/>
                </a:lnTo>
                <a:lnTo>
                  <a:pt x="8921572" y="6063551"/>
                </a:lnTo>
                <a:lnTo>
                  <a:pt x="8921572" y="6070235"/>
                </a:lnTo>
                <a:lnTo>
                  <a:pt x="8916894" y="6070235"/>
                </a:lnTo>
                <a:lnTo>
                  <a:pt x="8916894" y="6076919"/>
                </a:lnTo>
                <a:lnTo>
                  <a:pt x="8912215" y="6076919"/>
                </a:lnTo>
                <a:lnTo>
                  <a:pt x="8912215" y="6083603"/>
                </a:lnTo>
                <a:lnTo>
                  <a:pt x="8907536" y="6083603"/>
                </a:lnTo>
                <a:lnTo>
                  <a:pt x="8907536" y="6090288"/>
                </a:lnTo>
                <a:lnTo>
                  <a:pt x="8902857" y="6090288"/>
                </a:lnTo>
                <a:lnTo>
                  <a:pt x="8902857" y="6096972"/>
                </a:lnTo>
                <a:lnTo>
                  <a:pt x="8898178" y="6096972"/>
                </a:lnTo>
                <a:lnTo>
                  <a:pt x="8898178" y="6103656"/>
                </a:lnTo>
                <a:lnTo>
                  <a:pt x="8893499" y="6103656"/>
                </a:lnTo>
                <a:lnTo>
                  <a:pt x="8893499" y="6110340"/>
                </a:lnTo>
                <a:lnTo>
                  <a:pt x="8888820" y="6110340"/>
                </a:lnTo>
                <a:lnTo>
                  <a:pt x="8888820" y="6117024"/>
                </a:lnTo>
                <a:lnTo>
                  <a:pt x="8884141" y="6117024"/>
                </a:lnTo>
                <a:lnTo>
                  <a:pt x="8884141" y="6123709"/>
                </a:lnTo>
                <a:lnTo>
                  <a:pt x="8879462" y="6123709"/>
                </a:lnTo>
                <a:lnTo>
                  <a:pt x="8879462" y="6130393"/>
                </a:lnTo>
                <a:lnTo>
                  <a:pt x="8874783" y="6130393"/>
                </a:lnTo>
                <a:lnTo>
                  <a:pt x="8874783" y="6137077"/>
                </a:lnTo>
                <a:lnTo>
                  <a:pt x="0" y="6137077"/>
                </a:lnTo>
                <a:lnTo>
                  <a:pt x="0" y="127000"/>
                </a:lnTo>
                <a:lnTo>
                  <a:pt x="4678" y="127000"/>
                </a:lnTo>
                <a:lnTo>
                  <a:pt x="4678" y="120314"/>
                </a:lnTo>
                <a:lnTo>
                  <a:pt x="9358" y="120314"/>
                </a:lnTo>
                <a:lnTo>
                  <a:pt x="9358" y="113630"/>
                </a:lnTo>
                <a:lnTo>
                  <a:pt x="14036" y="113630"/>
                </a:lnTo>
                <a:lnTo>
                  <a:pt x="14036" y="106945"/>
                </a:lnTo>
                <a:lnTo>
                  <a:pt x="18716" y="106945"/>
                </a:lnTo>
                <a:lnTo>
                  <a:pt x="18716" y="100261"/>
                </a:lnTo>
                <a:lnTo>
                  <a:pt x="23394" y="100261"/>
                </a:lnTo>
                <a:lnTo>
                  <a:pt x="23394" y="93577"/>
                </a:lnTo>
                <a:lnTo>
                  <a:pt x="28074" y="93577"/>
                </a:lnTo>
                <a:lnTo>
                  <a:pt x="28074" y="86893"/>
                </a:lnTo>
                <a:lnTo>
                  <a:pt x="32752" y="86893"/>
                </a:lnTo>
                <a:lnTo>
                  <a:pt x="32752" y="80210"/>
                </a:lnTo>
                <a:lnTo>
                  <a:pt x="37432" y="80210"/>
                </a:lnTo>
                <a:lnTo>
                  <a:pt x="37432" y="73525"/>
                </a:lnTo>
                <a:lnTo>
                  <a:pt x="42110" y="73525"/>
                </a:lnTo>
                <a:lnTo>
                  <a:pt x="42110" y="66841"/>
                </a:lnTo>
                <a:lnTo>
                  <a:pt x="46788" y="66841"/>
                </a:lnTo>
                <a:lnTo>
                  <a:pt x="46788" y="60157"/>
                </a:lnTo>
                <a:lnTo>
                  <a:pt x="51468" y="60157"/>
                </a:lnTo>
                <a:lnTo>
                  <a:pt x="51468" y="53473"/>
                </a:lnTo>
                <a:lnTo>
                  <a:pt x="56146" y="53473"/>
                </a:lnTo>
                <a:lnTo>
                  <a:pt x="56146" y="46788"/>
                </a:lnTo>
                <a:lnTo>
                  <a:pt x="60826" y="46788"/>
                </a:lnTo>
                <a:lnTo>
                  <a:pt x="60826" y="40104"/>
                </a:lnTo>
                <a:lnTo>
                  <a:pt x="65504" y="40104"/>
                </a:lnTo>
                <a:lnTo>
                  <a:pt x="65504" y="33420"/>
                </a:lnTo>
                <a:lnTo>
                  <a:pt x="70184" y="33420"/>
                </a:lnTo>
                <a:lnTo>
                  <a:pt x="70184" y="26736"/>
                </a:lnTo>
                <a:lnTo>
                  <a:pt x="74862" y="26736"/>
                </a:lnTo>
                <a:lnTo>
                  <a:pt x="74862" y="20052"/>
                </a:lnTo>
                <a:lnTo>
                  <a:pt x="79542" y="20052"/>
                </a:lnTo>
                <a:lnTo>
                  <a:pt x="79542" y="13367"/>
                </a:lnTo>
                <a:lnTo>
                  <a:pt x="84220" y="13367"/>
                </a:lnTo>
                <a:lnTo>
                  <a:pt x="84220" y="6684"/>
                </a:lnTo>
                <a:lnTo>
                  <a:pt x="88900" y="6684"/>
                </a:lnTo>
                <a:close/>
              </a:path>
            </a:pathLst>
          </a:custGeom>
          <a:gradFill>
            <a:gsLst>
              <a:gs pos="0">
                <a:srgbClr val="8F8E8A">
                  <a:alpha val="50000"/>
                </a:srgbClr>
              </a:gs>
              <a:gs pos="100000">
                <a:srgbClr val="8F8E8A">
                  <a:alpha val="50000"/>
                </a:srgbClr>
              </a:gs>
            </a:gsLst>
            <a:lin ang="81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1" name="图文框 30">
            <a:extLst>
              <a:ext uri="{FF2B5EF4-FFF2-40B4-BE49-F238E27FC236}">
                <a16:creationId xmlns:a16="http://schemas.microsoft.com/office/drawing/2014/main" id="{299E4356-2E12-4EB5-9ACE-ADC454121311}"/>
              </a:ext>
            </a:extLst>
          </p:cNvPr>
          <p:cNvSpPr/>
          <p:nvPr/>
        </p:nvSpPr>
        <p:spPr>
          <a:xfrm>
            <a:off x="2806015" y="580914"/>
            <a:ext cx="8874784" cy="5611680"/>
          </a:xfrm>
          <a:prstGeom prst="frame">
            <a:avLst>
              <a:gd name="adj1" fmla="val 1459"/>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 name="文本框 1">
            <a:extLst>
              <a:ext uri="{FF2B5EF4-FFF2-40B4-BE49-F238E27FC236}">
                <a16:creationId xmlns:a16="http://schemas.microsoft.com/office/drawing/2014/main" id="{1C3BEE9A-8D0F-450F-AB18-B331EF47877D}"/>
              </a:ext>
            </a:extLst>
          </p:cNvPr>
          <p:cNvSpPr txBox="1"/>
          <p:nvPr/>
        </p:nvSpPr>
        <p:spPr>
          <a:xfrm>
            <a:off x="610949" y="2263140"/>
            <a:ext cx="1081407" cy="1382612"/>
          </a:xfrm>
          <a:prstGeom prst="rect">
            <a:avLst/>
          </a:prstGeom>
          <a:noFill/>
        </p:spPr>
        <p:txBody>
          <a:bodyPr wrap="none" rtlCol="0">
            <a:prstTxWarp prst="textSlantUp">
              <a:avLst>
                <a:gd name="adj" fmla="val 24013"/>
              </a:avLst>
            </a:prstTxWarp>
            <a:spAutoFit/>
          </a:bodyPr>
          <a:lstStyle/>
          <a:p>
            <a:r>
              <a:rPr lang="zh-CN" altLang="en-US" sz="8000" dirty="0">
                <a:gradFill>
                  <a:gsLst>
                    <a:gs pos="0">
                      <a:srgbClr val="484645"/>
                    </a:gs>
                    <a:gs pos="67000">
                      <a:srgbClr val="8F8E8A"/>
                    </a:gs>
                  </a:gsLst>
                  <a:lin ang="189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rPr>
              <a:t>目</a:t>
            </a:r>
          </a:p>
        </p:txBody>
      </p:sp>
      <p:sp>
        <p:nvSpPr>
          <p:cNvPr id="3" name="文本框 2">
            <a:extLst>
              <a:ext uri="{FF2B5EF4-FFF2-40B4-BE49-F238E27FC236}">
                <a16:creationId xmlns:a16="http://schemas.microsoft.com/office/drawing/2014/main" id="{8D3504AD-1E1A-4B51-BC2C-B356A356C44D}"/>
              </a:ext>
            </a:extLst>
          </p:cNvPr>
          <p:cNvSpPr txBox="1"/>
          <p:nvPr/>
        </p:nvSpPr>
        <p:spPr>
          <a:xfrm>
            <a:off x="1151652" y="3191124"/>
            <a:ext cx="1081407" cy="1382612"/>
          </a:xfrm>
          <a:prstGeom prst="rect">
            <a:avLst/>
          </a:prstGeom>
          <a:noFill/>
        </p:spPr>
        <p:txBody>
          <a:bodyPr wrap="none" numCol="1" rtlCol="0">
            <a:prstTxWarp prst="textSlantUp">
              <a:avLst>
                <a:gd name="adj" fmla="val 24013"/>
              </a:avLst>
            </a:prstTxWarp>
            <a:spAutoFit/>
          </a:bodyPr>
          <a:lstStyle>
            <a:defPPr>
              <a:defRPr lang="zh-CN"/>
            </a:defPPr>
            <a:lvl1pPr>
              <a:defRPr sz="8000">
                <a:gradFill>
                  <a:gsLst>
                    <a:gs pos="0">
                      <a:srgbClr val="484645"/>
                    </a:gs>
                    <a:gs pos="100000">
                      <a:schemeClr val="bg1">
                        <a:lumMod val="50000"/>
                      </a:schemeClr>
                    </a:gs>
                  </a:gsLst>
                  <a:lin ang="5400000" scaled="0"/>
                </a:gradFill>
                <a:effectLst>
                  <a:innerShdw blurRad="25400" dist="76200" dir="18900000">
                    <a:prstClr val="black">
                      <a:alpha val="25000"/>
                    </a:prstClr>
                  </a:innerShdw>
                </a:effectLst>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484645"/>
                    </a:gs>
                    <a:gs pos="67000">
                      <a:srgbClr val="8F8E8A"/>
                    </a:gs>
                  </a:gsLst>
                  <a:lin ang="18900000" scaled="0"/>
                </a:gradFill>
              </a:rPr>
              <a:t>录</a:t>
            </a:r>
          </a:p>
        </p:txBody>
      </p:sp>
      <p:grpSp>
        <p:nvGrpSpPr>
          <p:cNvPr id="52" name="组合 51">
            <a:extLst>
              <a:ext uri="{FF2B5EF4-FFF2-40B4-BE49-F238E27FC236}">
                <a16:creationId xmlns:a16="http://schemas.microsoft.com/office/drawing/2014/main" id="{320F3995-8355-4FC8-A205-EE268CFC195A}"/>
              </a:ext>
            </a:extLst>
          </p:cNvPr>
          <p:cNvGrpSpPr/>
          <p:nvPr/>
        </p:nvGrpSpPr>
        <p:grpSpPr>
          <a:xfrm>
            <a:off x="3005374" y="1012242"/>
            <a:ext cx="1522498" cy="1539215"/>
            <a:chOff x="-1906822" y="-2551397"/>
            <a:chExt cx="2567446" cy="2595636"/>
          </a:xfrm>
        </p:grpSpPr>
        <p:sp>
          <p:nvSpPr>
            <p:cNvPr id="53" name="矩形 52">
              <a:extLst>
                <a:ext uri="{FF2B5EF4-FFF2-40B4-BE49-F238E27FC236}">
                  <a16:creationId xmlns:a16="http://schemas.microsoft.com/office/drawing/2014/main" id="{EDCE51D9-5CA3-42C1-9E57-AD4DA975E88F}"/>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4" name="秦">
              <a:extLst>
                <a:ext uri="{FF2B5EF4-FFF2-40B4-BE49-F238E27FC236}">
                  <a16:creationId xmlns:a16="http://schemas.microsoft.com/office/drawing/2014/main" id="{64E15A9B-1251-4B6C-93C0-21AF23D9BF46}"/>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40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一</a:t>
              </a:r>
            </a:p>
          </p:txBody>
        </p:sp>
      </p:grpSp>
      <p:grpSp>
        <p:nvGrpSpPr>
          <p:cNvPr id="55" name="组合 54">
            <a:extLst>
              <a:ext uri="{FF2B5EF4-FFF2-40B4-BE49-F238E27FC236}">
                <a16:creationId xmlns:a16="http://schemas.microsoft.com/office/drawing/2014/main" id="{9AD396F7-2425-4BB3-BCCE-C259C1795BE1}"/>
              </a:ext>
            </a:extLst>
          </p:cNvPr>
          <p:cNvGrpSpPr/>
          <p:nvPr/>
        </p:nvGrpSpPr>
        <p:grpSpPr>
          <a:xfrm>
            <a:off x="3005374" y="2306463"/>
            <a:ext cx="1522498" cy="1539215"/>
            <a:chOff x="-1906822" y="-2551397"/>
            <a:chExt cx="2567446" cy="2595636"/>
          </a:xfrm>
        </p:grpSpPr>
        <p:sp>
          <p:nvSpPr>
            <p:cNvPr id="56" name="矩形 55">
              <a:extLst>
                <a:ext uri="{FF2B5EF4-FFF2-40B4-BE49-F238E27FC236}">
                  <a16:creationId xmlns:a16="http://schemas.microsoft.com/office/drawing/2014/main" id="{A7C85CE2-8966-45DE-A0A8-9BF858EBBAB4}"/>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7" name="秦">
              <a:extLst>
                <a:ext uri="{FF2B5EF4-FFF2-40B4-BE49-F238E27FC236}">
                  <a16:creationId xmlns:a16="http://schemas.microsoft.com/office/drawing/2014/main" id="{928F356B-0027-4B38-903D-1A7189805181}"/>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40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二</a:t>
              </a:r>
            </a:p>
          </p:txBody>
        </p:sp>
      </p:grpSp>
      <p:grpSp>
        <p:nvGrpSpPr>
          <p:cNvPr id="58" name="组合 57">
            <a:extLst>
              <a:ext uri="{FF2B5EF4-FFF2-40B4-BE49-F238E27FC236}">
                <a16:creationId xmlns:a16="http://schemas.microsoft.com/office/drawing/2014/main" id="{31ED5DFF-26A4-4975-B0A3-8E82411AC877}"/>
              </a:ext>
            </a:extLst>
          </p:cNvPr>
          <p:cNvGrpSpPr/>
          <p:nvPr/>
        </p:nvGrpSpPr>
        <p:grpSpPr>
          <a:xfrm>
            <a:off x="3005374" y="3579168"/>
            <a:ext cx="1522498" cy="1539215"/>
            <a:chOff x="-1906822" y="-2551397"/>
            <a:chExt cx="2567446" cy="2595636"/>
          </a:xfrm>
        </p:grpSpPr>
        <p:sp>
          <p:nvSpPr>
            <p:cNvPr id="59" name="矩形 58">
              <a:extLst>
                <a:ext uri="{FF2B5EF4-FFF2-40B4-BE49-F238E27FC236}">
                  <a16:creationId xmlns:a16="http://schemas.microsoft.com/office/drawing/2014/main" id="{D9B39E7A-4340-4C63-AC50-2AB837F300CA}"/>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0" name="秦">
              <a:extLst>
                <a:ext uri="{FF2B5EF4-FFF2-40B4-BE49-F238E27FC236}">
                  <a16:creationId xmlns:a16="http://schemas.microsoft.com/office/drawing/2014/main" id="{FE36949F-9C57-4CC3-AA19-9189CC6C266D}"/>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40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三</a:t>
              </a:r>
            </a:p>
          </p:txBody>
        </p:sp>
      </p:grpSp>
      <p:grpSp>
        <p:nvGrpSpPr>
          <p:cNvPr id="61" name="组合 60">
            <a:extLst>
              <a:ext uri="{FF2B5EF4-FFF2-40B4-BE49-F238E27FC236}">
                <a16:creationId xmlns:a16="http://schemas.microsoft.com/office/drawing/2014/main" id="{F7BAC22E-3B18-4BDA-A495-85A61661400B}"/>
              </a:ext>
            </a:extLst>
          </p:cNvPr>
          <p:cNvGrpSpPr/>
          <p:nvPr/>
        </p:nvGrpSpPr>
        <p:grpSpPr>
          <a:xfrm>
            <a:off x="3005374" y="4873390"/>
            <a:ext cx="1522498" cy="1539215"/>
            <a:chOff x="-1906822" y="-2551397"/>
            <a:chExt cx="2567446" cy="2595636"/>
          </a:xfrm>
        </p:grpSpPr>
        <p:sp>
          <p:nvSpPr>
            <p:cNvPr id="62" name="矩形 61">
              <a:extLst>
                <a:ext uri="{FF2B5EF4-FFF2-40B4-BE49-F238E27FC236}">
                  <a16:creationId xmlns:a16="http://schemas.microsoft.com/office/drawing/2014/main" id="{28CD605D-972C-4982-BCE1-4DACF2AC13E1}"/>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3" name="秦">
              <a:extLst>
                <a:ext uri="{FF2B5EF4-FFF2-40B4-BE49-F238E27FC236}">
                  <a16:creationId xmlns:a16="http://schemas.microsoft.com/office/drawing/2014/main" id="{8B5CB3C5-D892-4E5E-917F-C9067BAC916D}"/>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40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四</a:t>
              </a:r>
            </a:p>
          </p:txBody>
        </p:sp>
      </p:grpSp>
      <p:sp>
        <p:nvSpPr>
          <p:cNvPr id="28" name="矩形: 圆角 27">
            <a:extLst>
              <a:ext uri="{FF2B5EF4-FFF2-40B4-BE49-F238E27FC236}">
                <a16:creationId xmlns:a16="http://schemas.microsoft.com/office/drawing/2014/main" id="{931798D7-83A2-4081-8EA0-9FC7C7931633}"/>
              </a:ext>
            </a:extLst>
          </p:cNvPr>
          <p:cNvSpPr/>
          <p:nvPr/>
        </p:nvSpPr>
        <p:spPr>
          <a:xfrm flipH="1">
            <a:off x="1816001" y="1593714"/>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2" name="矩形: 圆角 91">
            <a:extLst>
              <a:ext uri="{FF2B5EF4-FFF2-40B4-BE49-F238E27FC236}">
                <a16:creationId xmlns:a16="http://schemas.microsoft.com/office/drawing/2014/main" id="{DEF5A8E9-EC1E-4F73-9536-5B4A31284C88}"/>
              </a:ext>
            </a:extLst>
          </p:cNvPr>
          <p:cNvSpPr/>
          <p:nvPr/>
        </p:nvSpPr>
        <p:spPr>
          <a:xfrm flipH="1">
            <a:off x="1990378" y="1992709"/>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4" name="矩形: 圆角 93">
            <a:extLst>
              <a:ext uri="{FF2B5EF4-FFF2-40B4-BE49-F238E27FC236}">
                <a16:creationId xmlns:a16="http://schemas.microsoft.com/office/drawing/2014/main" id="{3FA6048D-714E-4800-B344-7E455ACFF0A4}"/>
              </a:ext>
            </a:extLst>
          </p:cNvPr>
          <p:cNvSpPr/>
          <p:nvPr/>
        </p:nvSpPr>
        <p:spPr>
          <a:xfrm rot="10800000" flipH="1">
            <a:off x="786071" y="3506844"/>
            <a:ext cx="52872" cy="1487209"/>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5" name="矩形: 圆角 94">
            <a:extLst>
              <a:ext uri="{FF2B5EF4-FFF2-40B4-BE49-F238E27FC236}">
                <a16:creationId xmlns:a16="http://schemas.microsoft.com/office/drawing/2014/main" id="{140BAC01-475A-49B5-B9C6-1349B6EE4C4A}"/>
              </a:ext>
            </a:extLst>
          </p:cNvPr>
          <p:cNvSpPr/>
          <p:nvPr/>
        </p:nvSpPr>
        <p:spPr>
          <a:xfrm rot="10800000" flipH="1">
            <a:off x="960448" y="3905839"/>
            <a:ext cx="52872" cy="1302288"/>
          </a:xfrm>
          <a:prstGeom prst="roundRect">
            <a:avLst>
              <a:gd name="adj" fmla="val 50000"/>
            </a:avLst>
          </a:prstGeom>
          <a:gradFill>
            <a:gsLst>
              <a:gs pos="0">
                <a:srgbClr val="989994"/>
              </a:gs>
              <a:gs pos="100000">
                <a:srgbClr val="CECAC7">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106" name="组合 105">
            <a:extLst>
              <a:ext uri="{FF2B5EF4-FFF2-40B4-BE49-F238E27FC236}">
                <a16:creationId xmlns:a16="http://schemas.microsoft.com/office/drawing/2014/main" id="{555F9942-F989-4E99-A75F-8F57EC2B2AC3}"/>
              </a:ext>
            </a:extLst>
          </p:cNvPr>
          <p:cNvGrpSpPr/>
          <p:nvPr/>
        </p:nvGrpSpPr>
        <p:grpSpPr>
          <a:xfrm>
            <a:off x="1461806" y="239353"/>
            <a:ext cx="662618" cy="431355"/>
            <a:chOff x="-5406851" y="-2551397"/>
            <a:chExt cx="6214265" cy="4045397"/>
          </a:xfrm>
        </p:grpSpPr>
        <p:sp>
          <p:nvSpPr>
            <p:cNvPr id="107" name="矩形 106">
              <a:extLst>
                <a:ext uri="{FF2B5EF4-FFF2-40B4-BE49-F238E27FC236}">
                  <a16:creationId xmlns:a16="http://schemas.microsoft.com/office/drawing/2014/main" id="{1E03CE42-D7BA-48B4-8DA2-D43A2746D28D}"/>
                </a:ext>
              </a:extLst>
            </p:cNvPr>
            <p:cNvSpPr/>
            <p:nvPr/>
          </p:nvSpPr>
          <p:spPr>
            <a:xfrm rot="18900000">
              <a:off x="-5406851" y="-674433"/>
              <a:ext cx="621426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8" name="秦">
              <a:extLst>
                <a:ext uri="{FF2B5EF4-FFF2-40B4-BE49-F238E27FC236}">
                  <a16:creationId xmlns:a16="http://schemas.microsoft.com/office/drawing/2014/main" id="{72FF5B18-76EA-46D7-8723-CB42E9A4339B}"/>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15" name="组合 114">
            <a:extLst>
              <a:ext uri="{FF2B5EF4-FFF2-40B4-BE49-F238E27FC236}">
                <a16:creationId xmlns:a16="http://schemas.microsoft.com/office/drawing/2014/main" id="{06F083A9-91F2-43A6-BC28-FC8A1AE6BEDE}"/>
              </a:ext>
            </a:extLst>
          </p:cNvPr>
          <p:cNvGrpSpPr/>
          <p:nvPr/>
        </p:nvGrpSpPr>
        <p:grpSpPr>
          <a:xfrm>
            <a:off x="1246182" y="4778375"/>
            <a:ext cx="662618" cy="431355"/>
            <a:chOff x="-5406851" y="-2551397"/>
            <a:chExt cx="6214265" cy="4045397"/>
          </a:xfrm>
        </p:grpSpPr>
        <p:sp>
          <p:nvSpPr>
            <p:cNvPr id="116" name="矩形 115">
              <a:extLst>
                <a:ext uri="{FF2B5EF4-FFF2-40B4-BE49-F238E27FC236}">
                  <a16:creationId xmlns:a16="http://schemas.microsoft.com/office/drawing/2014/main" id="{2C489ECB-4A11-4FAE-BA6A-EAE453569F9B}"/>
                </a:ext>
              </a:extLst>
            </p:cNvPr>
            <p:cNvSpPr/>
            <p:nvPr/>
          </p:nvSpPr>
          <p:spPr>
            <a:xfrm rot="18900000">
              <a:off x="-5406851" y="-674433"/>
              <a:ext cx="621426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17" name="秦">
              <a:extLst>
                <a:ext uri="{FF2B5EF4-FFF2-40B4-BE49-F238E27FC236}">
                  <a16:creationId xmlns:a16="http://schemas.microsoft.com/office/drawing/2014/main" id="{373B0F9F-A8AA-4463-9BBF-4AB08D7FAE3F}"/>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18" name="组合 117">
            <a:extLst>
              <a:ext uri="{FF2B5EF4-FFF2-40B4-BE49-F238E27FC236}">
                <a16:creationId xmlns:a16="http://schemas.microsoft.com/office/drawing/2014/main" id="{766A8097-E1D3-4EAA-81DF-C380583E3F5B}"/>
              </a:ext>
            </a:extLst>
          </p:cNvPr>
          <p:cNvGrpSpPr/>
          <p:nvPr/>
        </p:nvGrpSpPr>
        <p:grpSpPr>
          <a:xfrm>
            <a:off x="696361" y="6114254"/>
            <a:ext cx="365357" cy="314709"/>
            <a:chOff x="-2765823" y="-2551397"/>
            <a:chExt cx="3426447" cy="2951450"/>
          </a:xfrm>
        </p:grpSpPr>
        <p:sp>
          <p:nvSpPr>
            <p:cNvPr id="119" name="矩形 118">
              <a:extLst>
                <a:ext uri="{FF2B5EF4-FFF2-40B4-BE49-F238E27FC236}">
                  <a16:creationId xmlns:a16="http://schemas.microsoft.com/office/drawing/2014/main" id="{046F3D3F-5163-4E58-B9F0-FC7296BFBFE1}"/>
                </a:ext>
              </a:extLst>
            </p:cNvPr>
            <p:cNvSpPr/>
            <p:nvPr/>
          </p:nvSpPr>
          <p:spPr>
            <a:xfrm rot="18900000">
              <a:off x="-2765823" y="-1768380"/>
              <a:ext cx="3120103"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0" name="秦">
              <a:extLst>
                <a:ext uri="{FF2B5EF4-FFF2-40B4-BE49-F238E27FC236}">
                  <a16:creationId xmlns:a16="http://schemas.microsoft.com/office/drawing/2014/main" id="{0C7CA93F-857D-41A5-9F66-FFAE8D49CC1B}"/>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grpSp>
        <p:nvGrpSpPr>
          <p:cNvPr id="121" name="组合 120">
            <a:extLst>
              <a:ext uri="{FF2B5EF4-FFF2-40B4-BE49-F238E27FC236}">
                <a16:creationId xmlns:a16="http://schemas.microsoft.com/office/drawing/2014/main" id="{1C837FB9-AE66-461D-8211-35C6F40F5686}"/>
              </a:ext>
            </a:extLst>
          </p:cNvPr>
          <p:cNvGrpSpPr/>
          <p:nvPr/>
        </p:nvGrpSpPr>
        <p:grpSpPr>
          <a:xfrm>
            <a:off x="1856794" y="5373682"/>
            <a:ext cx="431687" cy="342184"/>
            <a:chOff x="-3387890" y="-2551397"/>
            <a:chExt cx="4048514" cy="3209120"/>
          </a:xfrm>
        </p:grpSpPr>
        <p:sp>
          <p:nvSpPr>
            <p:cNvPr id="122" name="矩形 121">
              <a:extLst>
                <a:ext uri="{FF2B5EF4-FFF2-40B4-BE49-F238E27FC236}">
                  <a16:creationId xmlns:a16="http://schemas.microsoft.com/office/drawing/2014/main" id="{B370C28A-93E0-4EF9-A4DA-15C3FA6C3D0F}"/>
                </a:ext>
              </a:extLst>
            </p:cNvPr>
            <p:cNvSpPr/>
            <p:nvPr/>
          </p:nvSpPr>
          <p:spPr>
            <a:xfrm rot="18900000">
              <a:off x="-3387890" y="-1510710"/>
              <a:ext cx="3848895" cy="2168433"/>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23" name="秦">
              <a:extLst>
                <a:ext uri="{FF2B5EF4-FFF2-40B4-BE49-F238E27FC236}">
                  <a16:creationId xmlns:a16="http://schemas.microsoft.com/office/drawing/2014/main" id="{BE669BAB-EA59-4E95-A642-ACD29407977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w="19050" h="127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fontScale="25000" lnSpcReduction="20000"/>
            </a:bodyPr>
            <a:lstStyle/>
            <a:p>
              <a:pPr algn="ctr"/>
              <a:endParaRPr lang="zh-CN" altLang="en-US" sz="40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3415986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42" presetClass="entr" presetSubtype="0" fill="hold" grpId="0" nodeType="withEffect">
                                  <p:stCondLst>
                                    <p:cond delay="10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anim calcmode="lin" valueType="num">
                                      <p:cBhvr>
                                        <p:cTn id="14" dur="500" fill="hold"/>
                                        <p:tgtEl>
                                          <p:spTgt spid="92"/>
                                        </p:tgtEl>
                                        <p:attrNameLst>
                                          <p:attrName>ppt_x</p:attrName>
                                        </p:attrNameLst>
                                      </p:cBhvr>
                                      <p:tavLst>
                                        <p:tav tm="0">
                                          <p:val>
                                            <p:strVal val="#ppt_x"/>
                                          </p:val>
                                        </p:tav>
                                        <p:tav tm="100000">
                                          <p:val>
                                            <p:strVal val="#ppt_x"/>
                                          </p:val>
                                        </p:tav>
                                      </p:tavLst>
                                    </p:anim>
                                    <p:anim calcmode="lin" valueType="num">
                                      <p:cBhvr>
                                        <p:cTn id="15" dur="500" fill="hold"/>
                                        <p:tgtEl>
                                          <p:spTgt spid="9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5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anim calcmode="lin" valueType="num">
                                      <p:cBhvr>
                                        <p:cTn id="19" dur="500" fill="hold"/>
                                        <p:tgtEl>
                                          <p:spTgt spid="28"/>
                                        </p:tgtEl>
                                        <p:attrNameLst>
                                          <p:attrName>ppt_x</p:attrName>
                                        </p:attrNameLst>
                                      </p:cBhvr>
                                      <p:tavLst>
                                        <p:tav tm="0">
                                          <p:val>
                                            <p:strVal val="#ppt_x"/>
                                          </p:val>
                                        </p:tav>
                                        <p:tav tm="100000">
                                          <p:val>
                                            <p:strVal val="#ppt_x"/>
                                          </p:val>
                                        </p:tav>
                                      </p:tavLst>
                                    </p:anim>
                                    <p:anim calcmode="lin" valueType="num">
                                      <p:cBhvr>
                                        <p:cTn id="20" dur="500" fill="hold"/>
                                        <p:tgtEl>
                                          <p:spTgt spid="2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95"/>
                                        </p:tgtEl>
                                        <p:attrNameLst>
                                          <p:attrName>style.visibility</p:attrName>
                                        </p:attrNameLst>
                                      </p:cBhvr>
                                      <p:to>
                                        <p:strVal val="visible"/>
                                      </p:to>
                                    </p:set>
                                    <p:animEffect transition="in" filter="fade">
                                      <p:cBhvr>
                                        <p:cTn id="23" dur="500"/>
                                        <p:tgtEl>
                                          <p:spTgt spid="95"/>
                                        </p:tgtEl>
                                      </p:cBhvr>
                                    </p:animEffect>
                                    <p:anim calcmode="lin" valueType="num">
                                      <p:cBhvr>
                                        <p:cTn id="24" dur="500" fill="hold"/>
                                        <p:tgtEl>
                                          <p:spTgt spid="95"/>
                                        </p:tgtEl>
                                        <p:attrNameLst>
                                          <p:attrName>ppt_x</p:attrName>
                                        </p:attrNameLst>
                                      </p:cBhvr>
                                      <p:tavLst>
                                        <p:tav tm="0">
                                          <p:val>
                                            <p:strVal val="#ppt_x"/>
                                          </p:val>
                                        </p:tav>
                                        <p:tav tm="100000">
                                          <p:val>
                                            <p:strVal val="#ppt_x"/>
                                          </p:val>
                                        </p:tav>
                                      </p:tavLst>
                                    </p:anim>
                                    <p:anim calcmode="lin" valueType="num">
                                      <p:cBhvr>
                                        <p:cTn id="25" dur="500" fill="hold"/>
                                        <p:tgtEl>
                                          <p:spTgt spid="95"/>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5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anim calcmode="lin" valueType="num">
                                      <p:cBhvr>
                                        <p:cTn id="29" dur="500" fill="hold"/>
                                        <p:tgtEl>
                                          <p:spTgt spid="94"/>
                                        </p:tgtEl>
                                        <p:attrNameLst>
                                          <p:attrName>ppt_x</p:attrName>
                                        </p:attrNameLst>
                                      </p:cBhvr>
                                      <p:tavLst>
                                        <p:tav tm="0">
                                          <p:val>
                                            <p:strVal val="#ppt_x"/>
                                          </p:val>
                                        </p:tav>
                                        <p:tav tm="100000">
                                          <p:val>
                                            <p:strVal val="#ppt_x"/>
                                          </p:val>
                                        </p:tav>
                                      </p:tavLst>
                                    </p:anim>
                                    <p:anim calcmode="lin" valueType="num">
                                      <p:cBhvr>
                                        <p:cTn id="30" dur="500" fill="hold"/>
                                        <p:tgtEl>
                                          <p:spTgt spid="94"/>
                                        </p:tgtEl>
                                        <p:attrNameLst>
                                          <p:attrName>ppt_y</p:attrName>
                                        </p:attrNameLst>
                                      </p:cBhvr>
                                      <p:tavLst>
                                        <p:tav tm="0">
                                          <p:val>
                                            <p:strVal val="#ppt_y-.1"/>
                                          </p:val>
                                        </p:tav>
                                        <p:tav tm="100000">
                                          <p:val>
                                            <p:strVal val="#ppt_y"/>
                                          </p:val>
                                        </p:tav>
                                      </p:tavLst>
                                    </p:anim>
                                  </p:childTnLst>
                                </p:cTn>
                              </p:par>
                            </p:childTnLst>
                          </p:cTn>
                        </p:par>
                        <p:par>
                          <p:cTn id="31" fill="hold">
                            <p:stCondLst>
                              <p:cond delay="75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148"/>
                                        </p:tgtEl>
                                        <p:attrNameLst>
                                          <p:attrName>style.visibility</p:attrName>
                                        </p:attrNameLst>
                                      </p:cBhvr>
                                      <p:to>
                                        <p:strVal val="visible"/>
                                      </p:to>
                                    </p:set>
                                    <p:animEffect transition="in" filter="fade">
                                      <p:cBhvr>
                                        <p:cTn id="37" dur="500"/>
                                        <p:tgtEl>
                                          <p:spTgt spid="148"/>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childTnLst>
                          </p:cTn>
                        </p:par>
                        <p:par>
                          <p:cTn id="42" fill="hold">
                            <p:stCondLst>
                              <p:cond delay="20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childTnLst>
                          </p:cTn>
                        </p:par>
                        <p:par>
                          <p:cTn id="47" fill="hold">
                            <p:stCondLst>
                              <p:cond delay="2500"/>
                            </p:stCondLst>
                            <p:childTnLst>
                              <p:par>
                                <p:cTn id="48" presetID="10" presetClass="entr" presetSubtype="0" fill="hold"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childTnLst>
                          </p:cTn>
                        </p:par>
                        <p:par>
                          <p:cTn id="51" fill="hold">
                            <p:stCondLst>
                              <p:cond delay="3000"/>
                            </p:stCondLst>
                            <p:childTnLst>
                              <p:par>
                                <p:cTn id="52" presetID="12" presetClass="entr" presetSubtype="8" fill="hold" grpId="0" nodeType="afterEffect">
                                  <p:stCondLst>
                                    <p:cond delay="0"/>
                                  </p:stCondLst>
                                  <p:childTnLst>
                                    <p:set>
                                      <p:cBhvr>
                                        <p:cTn id="53" dur="1" fill="hold">
                                          <p:stCondLst>
                                            <p:cond delay="0"/>
                                          </p:stCondLst>
                                        </p:cTn>
                                        <p:tgtEl>
                                          <p:spTgt spid="102"/>
                                        </p:tgtEl>
                                        <p:attrNameLst>
                                          <p:attrName>style.visibility</p:attrName>
                                        </p:attrNameLst>
                                      </p:cBhvr>
                                      <p:to>
                                        <p:strVal val="visible"/>
                                      </p:to>
                                    </p:set>
                                    <p:anim calcmode="lin" valueType="num">
                                      <p:cBhvr additive="base">
                                        <p:cTn id="54" dur="500"/>
                                        <p:tgtEl>
                                          <p:spTgt spid="102"/>
                                        </p:tgtEl>
                                        <p:attrNameLst>
                                          <p:attrName>ppt_x</p:attrName>
                                        </p:attrNameLst>
                                      </p:cBhvr>
                                      <p:tavLst>
                                        <p:tav tm="0">
                                          <p:val>
                                            <p:strVal val="#ppt_x-#ppt_w*1.125000"/>
                                          </p:val>
                                        </p:tav>
                                        <p:tav tm="100000">
                                          <p:val>
                                            <p:strVal val="#ppt_x"/>
                                          </p:val>
                                        </p:tav>
                                      </p:tavLst>
                                    </p:anim>
                                    <p:animEffect transition="in" filter="wipe(right)">
                                      <p:cBhvr>
                                        <p:cTn id="55" dur="500"/>
                                        <p:tgtEl>
                                          <p:spTgt spid="102"/>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4000"/>
                            </p:stCondLst>
                            <p:childTnLst>
                              <p:par>
                                <p:cTn id="61" presetID="12" presetClass="entr" presetSubtype="8"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additive="base">
                                        <p:cTn id="63" dur="500"/>
                                        <p:tgtEl>
                                          <p:spTgt spid="103"/>
                                        </p:tgtEl>
                                        <p:attrNameLst>
                                          <p:attrName>ppt_x</p:attrName>
                                        </p:attrNameLst>
                                      </p:cBhvr>
                                      <p:tavLst>
                                        <p:tav tm="0">
                                          <p:val>
                                            <p:strVal val="#ppt_x-#ppt_w*1.125000"/>
                                          </p:val>
                                        </p:tav>
                                        <p:tav tm="100000">
                                          <p:val>
                                            <p:strVal val="#ppt_x"/>
                                          </p:val>
                                        </p:tav>
                                      </p:tavLst>
                                    </p:anim>
                                    <p:animEffect transition="in" filter="wipe(right)">
                                      <p:cBhvr>
                                        <p:cTn id="64" dur="500"/>
                                        <p:tgtEl>
                                          <p:spTgt spid="103"/>
                                        </p:tgtEl>
                                      </p:cBhvr>
                                    </p:animEffect>
                                  </p:childTnLst>
                                </p:cTn>
                              </p:par>
                            </p:childTnLst>
                          </p:cTn>
                        </p:par>
                        <p:par>
                          <p:cTn id="65" fill="hold">
                            <p:stCondLst>
                              <p:cond delay="45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childTnLst>
                                </p:cTn>
                              </p:par>
                            </p:childTnLst>
                          </p:cTn>
                        </p:par>
                        <p:par>
                          <p:cTn id="69" fill="hold">
                            <p:stCondLst>
                              <p:cond delay="5000"/>
                            </p:stCondLst>
                            <p:childTnLst>
                              <p:par>
                                <p:cTn id="70" presetID="12" presetClass="entr" presetSubtype="8" fill="hold" grpId="0" nodeType="afterEffect">
                                  <p:stCondLst>
                                    <p:cond delay="0"/>
                                  </p:stCondLst>
                                  <p:childTnLst>
                                    <p:set>
                                      <p:cBhvr>
                                        <p:cTn id="71" dur="1" fill="hold">
                                          <p:stCondLst>
                                            <p:cond delay="0"/>
                                          </p:stCondLst>
                                        </p:cTn>
                                        <p:tgtEl>
                                          <p:spTgt spid="104"/>
                                        </p:tgtEl>
                                        <p:attrNameLst>
                                          <p:attrName>style.visibility</p:attrName>
                                        </p:attrNameLst>
                                      </p:cBhvr>
                                      <p:to>
                                        <p:strVal val="visible"/>
                                      </p:to>
                                    </p:set>
                                    <p:anim calcmode="lin" valueType="num">
                                      <p:cBhvr additive="base">
                                        <p:cTn id="72" dur="500"/>
                                        <p:tgtEl>
                                          <p:spTgt spid="104"/>
                                        </p:tgtEl>
                                        <p:attrNameLst>
                                          <p:attrName>ppt_x</p:attrName>
                                        </p:attrNameLst>
                                      </p:cBhvr>
                                      <p:tavLst>
                                        <p:tav tm="0">
                                          <p:val>
                                            <p:strVal val="#ppt_x-#ppt_w*1.125000"/>
                                          </p:val>
                                        </p:tav>
                                        <p:tav tm="100000">
                                          <p:val>
                                            <p:strVal val="#ppt_x"/>
                                          </p:val>
                                        </p:tav>
                                      </p:tavLst>
                                    </p:anim>
                                    <p:animEffect transition="in" filter="wipe(right)">
                                      <p:cBhvr>
                                        <p:cTn id="7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02" grpId="0"/>
      <p:bldP spid="103" grpId="0"/>
      <p:bldP spid="104" grpId="0"/>
      <p:bldP spid="148" grpId="0" animBg="1"/>
      <p:bldP spid="31" grpId="0" animBg="1"/>
      <p:bldP spid="2" grpId="0"/>
      <p:bldP spid="3" grpId="0"/>
      <p:bldP spid="28" grpId="0" animBg="1"/>
      <p:bldP spid="92" grpId="0" animBg="1"/>
      <p:bldP spid="94" grpId="0" animBg="1"/>
      <p:bldP spid="9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7" name="世人皆苦模板-11-3-文本框-TextBox">
            <a:extLst>
              <a:ext uri="{FF2B5EF4-FFF2-40B4-BE49-F238E27FC236}">
                <a16:creationId xmlns:a16="http://schemas.microsoft.com/office/drawing/2014/main" id="{522522AC-4322-4F5D-8C87-742F42BFF8F2}"/>
              </a:ext>
            </a:extLst>
          </p:cNvPr>
          <p:cNvSpPr txBox="1">
            <a:spLocks/>
          </p:cNvSpPr>
          <p:nvPr/>
        </p:nvSpPr>
        <p:spPr>
          <a:xfrm>
            <a:off x="4102122" y="2759211"/>
            <a:ext cx="5515010" cy="1107996"/>
          </a:xfrm>
          <a:prstGeom prst="rect">
            <a:avLst/>
          </a:prstGeom>
          <a:noFill/>
        </p:spPr>
        <p:txBody>
          <a:bodyPr wrap="squar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6600" dirty="0">
                <a:cs typeface="阿里巴巴普惠体 R" panose="00020600040101010101" pitchFamily="18" charset="-122"/>
                <a:sym typeface="思源黑体 CN Medium" panose="020B0600000000000000" pitchFamily="34" charset="-122"/>
              </a:rPr>
              <a:t>论</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文</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摘</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要</a:t>
            </a:r>
          </a:p>
        </p:txBody>
      </p:sp>
      <p:sp>
        <p:nvSpPr>
          <p:cNvPr id="45" name="矩形 44">
            <a:extLst>
              <a:ext uri="{FF2B5EF4-FFF2-40B4-BE49-F238E27FC236}">
                <a16:creationId xmlns:a16="http://schemas.microsoft.com/office/drawing/2014/main" id="{944D8A41-FA00-4896-81B1-72606530142B}"/>
              </a:ext>
            </a:extLst>
          </p:cNvPr>
          <p:cNvSpPr/>
          <p:nvPr/>
        </p:nvSpPr>
        <p:spPr>
          <a:xfrm rot="18900000">
            <a:off x="2590105" y="3047207"/>
            <a:ext cx="1705885" cy="175004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6" name="秦">
            <a:extLst>
              <a:ext uri="{FF2B5EF4-FFF2-40B4-BE49-F238E27FC236}">
                <a16:creationId xmlns:a16="http://schemas.microsoft.com/office/drawing/2014/main" id="{128168A9-B3C0-4667-A950-25787387A5AF}"/>
              </a:ext>
            </a:extLst>
          </p:cNvPr>
          <p:cNvSpPr>
            <a:spLocks noChangeAspect="1"/>
          </p:cNvSpPr>
          <p:nvPr/>
        </p:nvSpPr>
        <p:spPr>
          <a:xfrm>
            <a:off x="3426854" y="2702434"/>
            <a:ext cx="1235320" cy="1235320"/>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72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一</a:t>
            </a:r>
          </a:p>
        </p:txBody>
      </p:sp>
    </p:spTree>
    <p:extLst>
      <p:ext uri="{BB962C8B-B14F-4D97-AF65-F5344CB8AC3E}">
        <p14:creationId xmlns:p14="http://schemas.microsoft.com/office/powerpoint/2010/main" val="27063361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250" fill="hold"/>
                                        <p:tgtEl>
                                          <p:spTgt spid="46"/>
                                        </p:tgtEl>
                                        <p:attrNameLst>
                                          <p:attrName>ppt_w</p:attrName>
                                        </p:attrNameLst>
                                      </p:cBhvr>
                                      <p:tavLst>
                                        <p:tav tm="0">
                                          <p:val>
                                            <p:strVal val="4*#ppt_w"/>
                                          </p:val>
                                        </p:tav>
                                        <p:tav tm="100000">
                                          <p:val>
                                            <p:strVal val="#ppt_w"/>
                                          </p:val>
                                        </p:tav>
                                      </p:tavLst>
                                    </p:anim>
                                    <p:anim calcmode="lin" valueType="num">
                                      <p:cBhvr>
                                        <p:cTn id="8" dur="250" fill="hold"/>
                                        <p:tgtEl>
                                          <p:spTgt spid="46"/>
                                        </p:tgtEl>
                                        <p:attrNameLst>
                                          <p:attrName>ppt_h</p:attrName>
                                        </p:attrNameLst>
                                      </p:cBhvr>
                                      <p:tavLst>
                                        <p:tav tm="0">
                                          <p:val>
                                            <p:strVal val="4*#ppt_h"/>
                                          </p:val>
                                        </p:tav>
                                        <p:tav tm="100000">
                                          <p:val>
                                            <p:strVal val="#ppt_h"/>
                                          </p:val>
                                        </p:tav>
                                      </p:tavLst>
                                    </p:anim>
                                  </p:childTnLst>
                                </p:cTn>
                              </p:par>
                              <p:par>
                                <p:cTn id="9" presetID="10" presetClass="entr" presetSubtype="0" fill="hold" grpId="0" nodeType="withEffect">
                                  <p:stCondLst>
                                    <p:cond delay="15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250"/>
                                        <p:tgtEl>
                                          <p:spTgt spid="45"/>
                                        </p:tgtEl>
                                      </p:cBhvr>
                                    </p:animEffect>
                                  </p:childTnLst>
                                </p:cTn>
                              </p:par>
                            </p:childTnLst>
                          </p:cTn>
                        </p:par>
                        <p:par>
                          <p:cTn id="12" fill="hold">
                            <p:stCondLst>
                              <p:cond delay="400"/>
                            </p:stCondLst>
                            <p:childTnLst>
                              <p:par>
                                <p:cTn id="13" presetID="1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1000"/>
                                        <p:tgtEl>
                                          <p:spTgt spid="47"/>
                                        </p:tgtEl>
                                        <p:attrNameLst>
                                          <p:attrName>ppt_x</p:attrName>
                                        </p:attrNameLst>
                                      </p:cBhvr>
                                      <p:tavLst>
                                        <p:tav tm="0">
                                          <p:val>
                                            <p:strVal val="#ppt_x-#ppt_w*1.125000"/>
                                          </p:val>
                                        </p:tav>
                                        <p:tav tm="100000">
                                          <p:val>
                                            <p:strVal val="#ppt_x"/>
                                          </p:val>
                                        </p:tav>
                                      </p:tavLst>
                                    </p:anim>
                                    <p:animEffect transition="in" filter="wipe(right)">
                                      <p:cBhvr>
                                        <p:cTn id="16"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5" grpId="0" animBg="1"/>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24" name="张-17-文本框-TextBox">
            <a:extLst>
              <a:ext uri="{FF2B5EF4-FFF2-40B4-BE49-F238E27FC236}">
                <a16:creationId xmlns:a16="http://schemas.microsoft.com/office/drawing/2014/main" id="{543CA950-8385-4EC4-92F7-4574CEA5A020}"/>
              </a:ext>
            </a:extLst>
          </p:cNvPr>
          <p:cNvSpPr txBox="1"/>
          <p:nvPr/>
        </p:nvSpPr>
        <p:spPr>
          <a:xfrm>
            <a:off x="491109" y="2718224"/>
            <a:ext cx="2875008" cy="972574"/>
          </a:xfrm>
          <a:prstGeom prst="rect">
            <a:avLst/>
          </a:prstGeom>
          <a:noFill/>
        </p:spPr>
        <p:txBody>
          <a:bodyPr wrap="square" rtlCol="0">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6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请在这里输入该项</a:t>
            </a:r>
            <a:endParaRPr kumimoji="0" lang="en-US" altLang="zh-CN" sz="26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6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内容的一级标题</a:t>
            </a:r>
            <a:endParaRPr kumimoji="0" lang="en-US" altLang="zh-CN" sz="26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grpSp>
        <p:nvGrpSpPr>
          <p:cNvPr id="31" name="组合 30">
            <a:extLst>
              <a:ext uri="{FF2B5EF4-FFF2-40B4-BE49-F238E27FC236}">
                <a16:creationId xmlns:a16="http://schemas.microsoft.com/office/drawing/2014/main" id="{A58C6457-03ED-4D45-9CAB-8DFEBD003818}"/>
              </a:ext>
            </a:extLst>
          </p:cNvPr>
          <p:cNvGrpSpPr/>
          <p:nvPr/>
        </p:nvGrpSpPr>
        <p:grpSpPr>
          <a:xfrm>
            <a:off x="-47135" y="194903"/>
            <a:ext cx="723040" cy="730978"/>
            <a:chOff x="-1906822" y="-2551397"/>
            <a:chExt cx="2567446" cy="2595636"/>
          </a:xfrm>
        </p:grpSpPr>
        <p:sp>
          <p:nvSpPr>
            <p:cNvPr id="32" name="矩形 31">
              <a:extLst>
                <a:ext uri="{FF2B5EF4-FFF2-40B4-BE49-F238E27FC236}">
                  <a16:creationId xmlns:a16="http://schemas.microsoft.com/office/drawing/2014/main" id="{694F069C-921F-47C1-9C91-BA18C52D8BA5}"/>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3" name="秦">
              <a:extLst>
                <a:ext uri="{FF2B5EF4-FFF2-40B4-BE49-F238E27FC236}">
                  <a16:creationId xmlns:a16="http://schemas.microsoft.com/office/drawing/2014/main" id="{8C7EC780-F8AC-415F-B253-661E15D0A2F8}"/>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一</a:t>
              </a:r>
            </a:p>
          </p:txBody>
        </p:sp>
      </p:grpSp>
      <p:sp>
        <p:nvSpPr>
          <p:cNvPr id="34" name="世人皆苦模板-11-3">
            <a:extLst>
              <a:ext uri="{FF2B5EF4-FFF2-40B4-BE49-F238E27FC236}">
                <a16:creationId xmlns:a16="http://schemas.microsoft.com/office/drawing/2014/main" id="{C270925A-A943-472D-B3E5-4107EAF69EA3}"/>
              </a:ext>
            </a:extLst>
          </p:cNvPr>
          <p:cNvSpPr txBox="1">
            <a:spLocks/>
          </p:cNvSpPr>
          <p:nvPr/>
        </p:nvSpPr>
        <p:spPr>
          <a:xfrm>
            <a:off x="630185" y="207968"/>
            <a:ext cx="1924439" cy="400110"/>
          </a:xfrm>
          <a:prstGeom prst="rect">
            <a:avLst/>
          </a:prstGeom>
          <a:noFill/>
        </p:spPr>
        <p:txBody>
          <a:bodyPr wrap="squar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论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摘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要</a:t>
            </a:r>
          </a:p>
        </p:txBody>
      </p:sp>
      <p:sp>
        <p:nvSpPr>
          <p:cNvPr id="2" name="矩形: 圆角 1">
            <a:extLst>
              <a:ext uri="{FF2B5EF4-FFF2-40B4-BE49-F238E27FC236}">
                <a16:creationId xmlns:a16="http://schemas.microsoft.com/office/drawing/2014/main" id="{31CCBDD6-BBC1-4987-850A-37787B64CDAB}"/>
              </a:ext>
            </a:extLst>
          </p:cNvPr>
          <p:cNvSpPr/>
          <p:nvPr/>
        </p:nvSpPr>
        <p:spPr>
          <a:xfrm>
            <a:off x="4080449" y="1471915"/>
            <a:ext cx="355497" cy="3465192"/>
          </a:xfrm>
          <a:prstGeom prst="leftBrace">
            <a:avLst>
              <a:gd name="adj1" fmla="val 76210"/>
              <a:gd name="adj2" fmla="val 50000"/>
            </a:avLst>
          </a:prstGeom>
          <a:noFill/>
          <a:ln w="38100" cap="rnd">
            <a:solidFill>
              <a:srgbClr val="8F8E8A"/>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6" name="矩形: 圆角 35">
            <a:extLst>
              <a:ext uri="{FF2B5EF4-FFF2-40B4-BE49-F238E27FC236}">
                <a16:creationId xmlns:a16="http://schemas.microsoft.com/office/drawing/2014/main" id="{5AB97AA9-654D-48C2-8352-FAD5E6A9EE33}"/>
              </a:ext>
            </a:extLst>
          </p:cNvPr>
          <p:cNvSpPr/>
          <p:nvPr/>
        </p:nvSpPr>
        <p:spPr>
          <a:xfrm>
            <a:off x="8365750" y="1021682"/>
            <a:ext cx="240639" cy="4365658"/>
          </a:xfrm>
          <a:prstGeom prst="leftBrace">
            <a:avLst>
              <a:gd name="adj1" fmla="val 79581"/>
              <a:gd name="adj2" fmla="val 50000"/>
            </a:avLst>
          </a:prstGeom>
          <a:noFill/>
          <a:ln w="38100" cap="rnd">
            <a:solidFill>
              <a:srgbClr val="8F8E8A"/>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9" name="张-18-文本框-TextBox">
            <a:extLst>
              <a:ext uri="{FF2B5EF4-FFF2-40B4-BE49-F238E27FC236}">
                <a16:creationId xmlns:a16="http://schemas.microsoft.com/office/drawing/2014/main" id="{FB25527E-EA89-445C-BB39-663535E61770}"/>
              </a:ext>
            </a:extLst>
          </p:cNvPr>
          <p:cNvSpPr txBox="1"/>
          <p:nvPr/>
        </p:nvSpPr>
        <p:spPr>
          <a:xfrm>
            <a:off x="8833270" y="1516901"/>
            <a:ext cx="2979460" cy="423065"/>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0" name="张-19-矩形-Rectangle">
            <a:extLst>
              <a:ext uri="{FF2B5EF4-FFF2-40B4-BE49-F238E27FC236}">
                <a16:creationId xmlns:a16="http://schemas.microsoft.com/office/drawing/2014/main" id="{5014DF68-0E11-4A44-B4E7-CE7ACF9587AD}"/>
              </a:ext>
            </a:extLst>
          </p:cNvPr>
          <p:cNvSpPr/>
          <p:nvPr/>
        </p:nvSpPr>
        <p:spPr>
          <a:xfrm>
            <a:off x="8833270" y="902874"/>
            <a:ext cx="2031325" cy="686022"/>
          </a:xfrm>
          <a:prstGeom prst="rect">
            <a:avLst/>
          </a:prstGeom>
        </p:spPr>
        <p:txBody>
          <a:bodyPr wrap="non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请在这里输入该项</a:t>
            </a:r>
            <a:endParaRPr kumimoji="0" lang="en-US" altLang="zh-CN"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内容的三级标题</a:t>
            </a:r>
            <a:endParaRPr kumimoji="0" lang="en-US" altLang="zh-CN"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1" name="张-18-文本框-TextBox">
            <a:extLst>
              <a:ext uri="{FF2B5EF4-FFF2-40B4-BE49-F238E27FC236}">
                <a16:creationId xmlns:a16="http://schemas.microsoft.com/office/drawing/2014/main" id="{F1D284C7-F304-422E-BFA0-BB406471850E}"/>
              </a:ext>
            </a:extLst>
          </p:cNvPr>
          <p:cNvSpPr txBox="1"/>
          <p:nvPr/>
        </p:nvSpPr>
        <p:spPr>
          <a:xfrm>
            <a:off x="8833270" y="3297285"/>
            <a:ext cx="2979460" cy="423065"/>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2" name="张-19-矩形-Rectangle">
            <a:extLst>
              <a:ext uri="{FF2B5EF4-FFF2-40B4-BE49-F238E27FC236}">
                <a16:creationId xmlns:a16="http://schemas.microsoft.com/office/drawing/2014/main" id="{58B622F9-17D9-41B8-B0D0-1F8A1DBCCA89}"/>
              </a:ext>
            </a:extLst>
          </p:cNvPr>
          <p:cNvSpPr/>
          <p:nvPr/>
        </p:nvSpPr>
        <p:spPr>
          <a:xfrm>
            <a:off x="8833270" y="2683258"/>
            <a:ext cx="2031325" cy="686022"/>
          </a:xfrm>
          <a:prstGeom prst="rect">
            <a:avLst/>
          </a:prstGeom>
        </p:spPr>
        <p:txBody>
          <a:bodyPr wrap="non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请在这里输入该项</a:t>
            </a:r>
            <a:endParaRPr kumimoji="0" lang="en-US" altLang="zh-CN"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内容的三级标题</a:t>
            </a:r>
            <a:endParaRPr kumimoji="0" lang="en-US" altLang="zh-CN"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3" name="张-18-文本框-TextBox">
            <a:extLst>
              <a:ext uri="{FF2B5EF4-FFF2-40B4-BE49-F238E27FC236}">
                <a16:creationId xmlns:a16="http://schemas.microsoft.com/office/drawing/2014/main" id="{2825A88B-DF56-40AE-B82A-B6D8C3A24F7A}"/>
              </a:ext>
            </a:extLst>
          </p:cNvPr>
          <p:cNvSpPr txBox="1"/>
          <p:nvPr/>
        </p:nvSpPr>
        <p:spPr>
          <a:xfrm>
            <a:off x="8833270" y="5057683"/>
            <a:ext cx="2979460" cy="423065"/>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44" name="张-19-矩形-Rectangle">
            <a:extLst>
              <a:ext uri="{FF2B5EF4-FFF2-40B4-BE49-F238E27FC236}">
                <a16:creationId xmlns:a16="http://schemas.microsoft.com/office/drawing/2014/main" id="{31C22F6B-5EED-4AE9-A03B-E8E15C557016}"/>
              </a:ext>
            </a:extLst>
          </p:cNvPr>
          <p:cNvSpPr/>
          <p:nvPr/>
        </p:nvSpPr>
        <p:spPr>
          <a:xfrm>
            <a:off x="8833270" y="4443656"/>
            <a:ext cx="2031325" cy="686022"/>
          </a:xfrm>
          <a:prstGeom prst="rect">
            <a:avLst/>
          </a:prstGeom>
        </p:spPr>
        <p:txBody>
          <a:bodyPr wrap="non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请在这里输入该项</a:t>
            </a:r>
            <a:endParaRPr kumimoji="0" lang="en-US" altLang="zh-CN"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内容的三级标题</a:t>
            </a:r>
            <a:endParaRPr kumimoji="0" lang="en-US" altLang="zh-CN"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51" name="箭头: 右 50">
            <a:extLst>
              <a:ext uri="{FF2B5EF4-FFF2-40B4-BE49-F238E27FC236}">
                <a16:creationId xmlns:a16="http://schemas.microsoft.com/office/drawing/2014/main" id="{B40A7EDE-8A63-4578-9691-3B4DDB2381C5}"/>
              </a:ext>
            </a:extLst>
          </p:cNvPr>
          <p:cNvSpPr/>
          <p:nvPr/>
        </p:nvSpPr>
        <p:spPr>
          <a:xfrm>
            <a:off x="3428100" y="2721116"/>
            <a:ext cx="319919" cy="966790"/>
          </a:xfrm>
          <a:prstGeom prst="rightArrow">
            <a:avLst>
              <a:gd name="adj1" fmla="val 65764"/>
              <a:gd name="adj2" fmla="val 64450"/>
            </a:avLst>
          </a:prstGeom>
          <a:gradFill>
            <a:gsLst>
              <a:gs pos="25000">
                <a:srgbClr val="CECAC7"/>
              </a:gs>
              <a:gs pos="100000">
                <a:srgbClr val="989994"/>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5" name="张-18-文本框-TextBox">
            <a:extLst>
              <a:ext uri="{FF2B5EF4-FFF2-40B4-BE49-F238E27FC236}">
                <a16:creationId xmlns:a16="http://schemas.microsoft.com/office/drawing/2014/main" id="{7F5B4E13-2112-4FFB-A37D-C199F2AF8911}"/>
              </a:ext>
            </a:extLst>
          </p:cNvPr>
          <p:cNvSpPr txBox="1"/>
          <p:nvPr/>
        </p:nvSpPr>
        <p:spPr>
          <a:xfrm>
            <a:off x="4619638" y="2283709"/>
            <a:ext cx="2979460" cy="792396"/>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         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26" name="张-19-矩形-Rectangle">
            <a:extLst>
              <a:ext uri="{FF2B5EF4-FFF2-40B4-BE49-F238E27FC236}">
                <a16:creationId xmlns:a16="http://schemas.microsoft.com/office/drawing/2014/main" id="{5902A99A-DF33-49B5-82D5-817BF960BA3F}"/>
              </a:ext>
            </a:extLst>
          </p:cNvPr>
          <p:cNvSpPr/>
          <p:nvPr/>
        </p:nvSpPr>
        <p:spPr>
          <a:xfrm>
            <a:off x="4619638" y="1394915"/>
            <a:ext cx="2441694" cy="817916"/>
          </a:xfrm>
          <a:prstGeom prst="rect">
            <a:avLst/>
          </a:prstGeom>
        </p:spPr>
        <p:txBody>
          <a:bodyPr wrap="non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请在这里输入该项</a:t>
            </a:r>
            <a:endParaRPr kumimoji="0" lang="en-US" altLang="zh-CN"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内容的二级标题</a:t>
            </a:r>
            <a:endParaRPr kumimoji="0" lang="en-US" altLang="zh-CN"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37" name="张-18-文本框-TextBox">
            <a:extLst>
              <a:ext uri="{FF2B5EF4-FFF2-40B4-BE49-F238E27FC236}">
                <a16:creationId xmlns:a16="http://schemas.microsoft.com/office/drawing/2014/main" id="{4ADC6B72-1B6F-4927-85B7-F2E693444509}"/>
              </a:ext>
            </a:extLst>
          </p:cNvPr>
          <p:cNvSpPr txBox="1"/>
          <p:nvPr/>
        </p:nvSpPr>
        <p:spPr>
          <a:xfrm>
            <a:off x="4619638" y="4259812"/>
            <a:ext cx="2979460" cy="792396"/>
          </a:xfrm>
          <a:prstGeom prst="rect">
            <a:avLst/>
          </a:prstGeom>
          <a:noFill/>
        </p:spPr>
        <p:txBody>
          <a:bodyPr wrap="square" rtlCol="0">
            <a:spAutoFit/>
          </a:bodyPr>
          <a:lstStyle/>
          <a:p>
            <a:pPr>
              <a:lnSpc>
                <a:spcPct val="150000"/>
              </a:lnSpc>
              <a:defRPr/>
            </a:pP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         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r>
              <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在此处输入需要</a:t>
            </a:r>
            <a:r>
              <a:rPr lang="zh-CN" altLang="en-US" sz="1600" i="1" dirty="0">
                <a:solidFill>
                  <a:schemeClr val="bg2">
                    <a:lumMod val="25000"/>
                  </a:schemeClr>
                </a:solidFill>
                <a:latin typeface="思源黑体 CN Medium" panose="020B0600000000000000" pitchFamily="34" charset="-122"/>
                <a:ea typeface="思源黑体 CN Medium" panose="020B0600000000000000" pitchFamily="34" charset="-122"/>
              </a:rPr>
              <a:t>注释的内容</a:t>
            </a:r>
            <a:endParaRPr kumimoji="0" lang="zh-CN" altLang="en-US" sz="1600" b="0" i="1"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38" name="张-19-矩形-Rectangle">
            <a:extLst>
              <a:ext uri="{FF2B5EF4-FFF2-40B4-BE49-F238E27FC236}">
                <a16:creationId xmlns:a16="http://schemas.microsoft.com/office/drawing/2014/main" id="{C5BAB506-59A4-400A-A545-1DB7F2E5F9A0}"/>
              </a:ext>
            </a:extLst>
          </p:cNvPr>
          <p:cNvSpPr/>
          <p:nvPr/>
        </p:nvSpPr>
        <p:spPr>
          <a:xfrm>
            <a:off x="4619638" y="3371018"/>
            <a:ext cx="2441694" cy="817916"/>
          </a:xfrm>
          <a:prstGeom prst="rect">
            <a:avLst/>
          </a:prstGeom>
        </p:spPr>
        <p:txBody>
          <a:bodyPr wrap="non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请在这里输入该项</a:t>
            </a:r>
            <a:endParaRPr kumimoji="0" lang="en-US" altLang="zh-CN"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rPr>
              <a:t>内容的二级标题</a:t>
            </a:r>
            <a:endParaRPr kumimoji="0" lang="en-US" altLang="zh-CN" sz="2200" b="0" i="0" u="none" strike="noStrike" kern="1200" cap="none" spc="0" normalizeH="0" baseline="0" noProof="0" dirty="0">
              <a:ln>
                <a:noFill/>
              </a:ln>
              <a:solidFill>
                <a:schemeClr val="bg2">
                  <a:lumMod val="25000"/>
                </a:schemeClr>
              </a:solidFill>
              <a:effectLst/>
              <a:uLnTx/>
              <a:uFillTx/>
              <a:latin typeface="思源黑体 CN Medium" panose="020B0600000000000000" pitchFamily="34" charset="-122"/>
              <a:ea typeface="思源黑体 CN Medium" panose="020B0600000000000000" pitchFamily="34" charset="-122"/>
            </a:endParaRPr>
          </a:p>
        </p:txBody>
      </p:sp>
      <p:sp>
        <p:nvSpPr>
          <p:cNvPr id="53" name="箭头: 右 52">
            <a:extLst>
              <a:ext uri="{FF2B5EF4-FFF2-40B4-BE49-F238E27FC236}">
                <a16:creationId xmlns:a16="http://schemas.microsoft.com/office/drawing/2014/main" id="{A7EFD2EC-1072-4464-B95A-1F6EBE6F610E}"/>
              </a:ext>
            </a:extLst>
          </p:cNvPr>
          <p:cNvSpPr/>
          <p:nvPr/>
        </p:nvSpPr>
        <p:spPr>
          <a:xfrm>
            <a:off x="7697672" y="2721116"/>
            <a:ext cx="319919" cy="966790"/>
          </a:xfrm>
          <a:prstGeom prst="rightArrow">
            <a:avLst>
              <a:gd name="adj1" fmla="val 65764"/>
              <a:gd name="adj2" fmla="val 64450"/>
            </a:avLst>
          </a:prstGeom>
          <a:gradFill>
            <a:gsLst>
              <a:gs pos="25000">
                <a:srgbClr val="CECAC7"/>
              </a:gs>
              <a:gs pos="100000">
                <a:srgbClr val="989994"/>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210062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gs>
          </a:gsLst>
          <a:lin ang="8100000" scaled="0"/>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B50C072-61A1-4240-9E80-687E49288019}"/>
              </a:ext>
            </a:extLst>
          </p:cNvPr>
          <p:cNvGrpSpPr/>
          <p:nvPr/>
        </p:nvGrpSpPr>
        <p:grpSpPr>
          <a:xfrm>
            <a:off x="-47135" y="194903"/>
            <a:ext cx="723040" cy="730978"/>
            <a:chOff x="-1906822" y="-2551397"/>
            <a:chExt cx="2567446" cy="2595636"/>
          </a:xfrm>
        </p:grpSpPr>
        <p:sp>
          <p:nvSpPr>
            <p:cNvPr id="3" name="矩形 2">
              <a:extLst>
                <a:ext uri="{FF2B5EF4-FFF2-40B4-BE49-F238E27FC236}">
                  <a16:creationId xmlns:a16="http://schemas.microsoft.com/office/drawing/2014/main" id="{C00FCEBD-84F9-4C1D-9D8B-C0295AC7FCB1}"/>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 name="秦">
              <a:extLst>
                <a:ext uri="{FF2B5EF4-FFF2-40B4-BE49-F238E27FC236}">
                  <a16:creationId xmlns:a16="http://schemas.microsoft.com/office/drawing/2014/main" id="{911EB101-A9AB-4C0B-A31A-58DC594FD24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一</a:t>
              </a:r>
            </a:p>
          </p:txBody>
        </p:sp>
      </p:grpSp>
      <p:sp>
        <p:nvSpPr>
          <p:cNvPr id="5" name="世人皆苦模板-11-3-文本框-TextBox">
            <a:extLst>
              <a:ext uri="{FF2B5EF4-FFF2-40B4-BE49-F238E27FC236}">
                <a16:creationId xmlns:a16="http://schemas.microsoft.com/office/drawing/2014/main" id="{C56072BD-2F47-4345-BC64-8A78C5B27516}"/>
              </a:ext>
            </a:extLst>
          </p:cNvPr>
          <p:cNvSpPr txBox="1">
            <a:spLocks/>
          </p:cNvSpPr>
          <p:nvPr/>
        </p:nvSpPr>
        <p:spPr>
          <a:xfrm>
            <a:off x="630185" y="207968"/>
            <a:ext cx="1924439" cy="400110"/>
          </a:xfrm>
          <a:prstGeom prst="rect">
            <a:avLst/>
          </a:prstGeom>
          <a:noFill/>
        </p:spPr>
        <p:txBody>
          <a:bodyPr wrap="squar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论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摘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要</a:t>
            </a:r>
          </a:p>
        </p:txBody>
      </p:sp>
      <p:grpSp>
        <p:nvGrpSpPr>
          <p:cNvPr id="51" name="组合 50">
            <a:extLst>
              <a:ext uri="{FF2B5EF4-FFF2-40B4-BE49-F238E27FC236}">
                <a16:creationId xmlns:a16="http://schemas.microsoft.com/office/drawing/2014/main" id="{2BE3B99D-9C78-4F19-B424-1A815B250176}"/>
              </a:ext>
            </a:extLst>
          </p:cNvPr>
          <p:cNvGrpSpPr/>
          <p:nvPr/>
        </p:nvGrpSpPr>
        <p:grpSpPr>
          <a:xfrm>
            <a:off x="8728677" y="117630"/>
            <a:ext cx="571505" cy="571506"/>
            <a:chOff x="1128000" y="-963000"/>
            <a:chExt cx="2448000" cy="2448000"/>
          </a:xfrm>
        </p:grpSpPr>
        <p:sp>
          <p:nvSpPr>
            <p:cNvPr id="53" name="椭圆 52">
              <a:extLst>
                <a:ext uri="{FF2B5EF4-FFF2-40B4-BE49-F238E27FC236}">
                  <a16:creationId xmlns:a16="http://schemas.microsoft.com/office/drawing/2014/main" id="{7D920940-7C83-417B-A7B7-9F3BAF9DD0B2}"/>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4" name="椭圆 53">
              <a:extLst>
                <a:ext uri="{FF2B5EF4-FFF2-40B4-BE49-F238E27FC236}">
                  <a16:creationId xmlns:a16="http://schemas.microsoft.com/office/drawing/2014/main" id="{CEEAC356-C93E-44E5-8E24-677AB7E7BEA2}"/>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5" name="文本框 54">
              <a:extLst>
                <a:ext uri="{FF2B5EF4-FFF2-40B4-BE49-F238E27FC236}">
                  <a16:creationId xmlns:a16="http://schemas.microsoft.com/office/drawing/2014/main" id="{16AE1623-8E70-4E6B-B81B-AA48542880F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56" name="文本框 55">
              <a:extLst>
                <a:ext uri="{FF2B5EF4-FFF2-40B4-BE49-F238E27FC236}">
                  <a16:creationId xmlns:a16="http://schemas.microsoft.com/office/drawing/2014/main" id="{BFBEA746-942C-440A-A160-D9421C53BE4B}"/>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7" name="文本框 56">
              <a:extLst>
                <a:ext uri="{FF2B5EF4-FFF2-40B4-BE49-F238E27FC236}">
                  <a16:creationId xmlns:a16="http://schemas.microsoft.com/office/drawing/2014/main" id="{BB96A129-6C29-4EDC-9578-97AF7573636E}"/>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58" name="graduate-cap_49944">
              <a:extLst>
                <a:ext uri="{FF2B5EF4-FFF2-40B4-BE49-F238E27FC236}">
                  <a16:creationId xmlns:a16="http://schemas.microsoft.com/office/drawing/2014/main" id="{B8BC26F1-027F-48E5-BE49-ECC0DA2E1D18}"/>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52" name="文本框 51">
            <a:extLst>
              <a:ext uri="{FF2B5EF4-FFF2-40B4-BE49-F238E27FC236}">
                <a16:creationId xmlns:a16="http://schemas.microsoft.com/office/drawing/2014/main" id="{21645E56-0796-4001-B194-B1345DF6317F}"/>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6" name="主标题">
            <a:extLst>
              <a:ext uri="{FF2B5EF4-FFF2-40B4-BE49-F238E27FC236}">
                <a16:creationId xmlns:a16="http://schemas.microsoft.com/office/drawing/2014/main" id="{E3853CBF-957F-4731-A584-2AE05620D63E}"/>
              </a:ext>
            </a:extLst>
          </p:cNvPr>
          <p:cNvSpPr txBox="1"/>
          <p:nvPr/>
        </p:nvSpPr>
        <p:spPr>
          <a:xfrm>
            <a:off x="1369221" y="1562009"/>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一</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16" name="主标题">
            <a:extLst>
              <a:ext uri="{FF2B5EF4-FFF2-40B4-BE49-F238E27FC236}">
                <a16:creationId xmlns:a16="http://schemas.microsoft.com/office/drawing/2014/main" id="{664314D6-44E0-455B-832D-E4520D35CDEE}"/>
              </a:ext>
            </a:extLst>
          </p:cNvPr>
          <p:cNvSpPr txBox="1"/>
          <p:nvPr/>
        </p:nvSpPr>
        <p:spPr>
          <a:xfrm>
            <a:off x="4181018" y="1424243"/>
            <a:ext cx="7024012" cy="830997"/>
          </a:xfrm>
          <a:prstGeom prst="rect">
            <a:avLst/>
          </a:prstGeom>
          <a:noFill/>
        </p:spPr>
        <p:txBody>
          <a:bodyPr wrap="square" rtlCol="0">
            <a:spAutoFit/>
          </a:bodyPr>
          <a:lstStyle/>
          <a:p>
            <a:r>
              <a:rPr lang="zh-CN" altLang="en-US"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a:t>
            </a:r>
          </a:p>
        </p:txBody>
      </p:sp>
      <p:sp>
        <p:nvSpPr>
          <p:cNvPr id="7" name="图文框 6">
            <a:extLst>
              <a:ext uri="{FF2B5EF4-FFF2-40B4-BE49-F238E27FC236}">
                <a16:creationId xmlns:a16="http://schemas.microsoft.com/office/drawing/2014/main" id="{7A581803-9E6B-499B-BF29-DB5001994AA5}"/>
              </a:ext>
            </a:extLst>
          </p:cNvPr>
          <p:cNvSpPr/>
          <p:nvPr/>
        </p:nvSpPr>
        <p:spPr>
          <a:xfrm>
            <a:off x="523875" y="1073625"/>
            <a:ext cx="11122394" cy="5334384"/>
          </a:xfrm>
          <a:prstGeom prst="frame">
            <a:avLst>
              <a:gd name="adj1" fmla="val 1298"/>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8" name="矩形: 圆角 7">
            <a:extLst>
              <a:ext uri="{FF2B5EF4-FFF2-40B4-BE49-F238E27FC236}">
                <a16:creationId xmlns:a16="http://schemas.microsoft.com/office/drawing/2014/main" id="{CC8650CE-B0E4-4665-942B-4F3705A9B186}"/>
              </a:ext>
            </a:extLst>
          </p:cNvPr>
          <p:cNvSpPr/>
          <p:nvPr/>
        </p:nvSpPr>
        <p:spPr>
          <a:xfrm>
            <a:off x="3667305"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0" name="主标题">
            <a:extLst>
              <a:ext uri="{FF2B5EF4-FFF2-40B4-BE49-F238E27FC236}">
                <a16:creationId xmlns:a16="http://schemas.microsoft.com/office/drawing/2014/main" id="{CE4CB860-D842-470D-9ED3-8640DDB7016C}"/>
              </a:ext>
            </a:extLst>
          </p:cNvPr>
          <p:cNvSpPr txBox="1"/>
          <p:nvPr/>
        </p:nvSpPr>
        <p:spPr>
          <a:xfrm>
            <a:off x="1369219" y="2807231"/>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关键词二</a:t>
            </a:r>
          </a:p>
        </p:txBody>
      </p:sp>
      <p:sp>
        <p:nvSpPr>
          <p:cNvPr id="21" name="主标题">
            <a:extLst>
              <a:ext uri="{FF2B5EF4-FFF2-40B4-BE49-F238E27FC236}">
                <a16:creationId xmlns:a16="http://schemas.microsoft.com/office/drawing/2014/main" id="{484A382C-8CD1-499B-9C46-23A511684171}"/>
              </a:ext>
            </a:extLst>
          </p:cNvPr>
          <p:cNvSpPr txBox="1"/>
          <p:nvPr/>
        </p:nvSpPr>
        <p:spPr>
          <a:xfrm>
            <a:off x="1369221" y="4044399"/>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三</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22" name="主标题">
            <a:extLst>
              <a:ext uri="{FF2B5EF4-FFF2-40B4-BE49-F238E27FC236}">
                <a16:creationId xmlns:a16="http://schemas.microsoft.com/office/drawing/2014/main" id="{1146B5BB-0FF7-4DD5-AEF1-E10A8349D758}"/>
              </a:ext>
            </a:extLst>
          </p:cNvPr>
          <p:cNvSpPr txBox="1"/>
          <p:nvPr/>
        </p:nvSpPr>
        <p:spPr>
          <a:xfrm>
            <a:off x="1405288" y="5288435"/>
            <a:ext cx="1754006"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en-US" altLang="zh-CN"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N</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23" name="主标题">
            <a:extLst>
              <a:ext uri="{FF2B5EF4-FFF2-40B4-BE49-F238E27FC236}">
                <a16:creationId xmlns:a16="http://schemas.microsoft.com/office/drawing/2014/main" id="{43625C0D-973E-4869-B3AE-423F8B605314}"/>
              </a:ext>
            </a:extLst>
          </p:cNvPr>
          <p:cNvSpPr txBox="1"/>
          <p:nvPr/>
        </p:nvSpPr>
        <p:spPr>
          <a:xfrm>
            <a:off x="4181018" y="2669465"/>
            <a:ext cx="7024012" cy="792396"/>
          </a:xfrm>
          <a:prstGeom prst="rect">
            <a:avLst/>
          </a:prstGeom>
          <a:noFill/>
        </p:spPr>
        <p:txBody>
          <a:bodyPr wrap="square" rtlCol="0">
            <a:spAutoFit/>
          </a:bodyPr>
          <a:lstStyle/>
          <a:p>
            <a:pPr>
              <a:lnSpc>
                <a:spcPct val="150000"/>
              </a:lnSpc>
            </a:pPr>
            <a:r>
              <a:rPr lang="en-US" altLang="zh-CN"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模板网，幻灯片演示模板及素材免费下载！</a:t>
            </a:r>
          </a:p>
          <a:p>
            <a:pPr>
              <a:lnSpc>
                <a:spcPct val="150000"/>
              </a:lnSpc>
            </a:pPr>
            <a:r>
              <a:rPr lang="en-US" altLang="zh-CN"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 官网唯一网址：</a:t>
            </a:r>
            <a:r>
              <a:rPr lang="en-US" altLang="zh-CN"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www.51pptmoban.com</a:t>
            </a:r>
            <a:endParaRPr lang="zh-CN" altLang="en-US"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endParaRPr>
          </a:p>
        </p:txBody>
      </p:sp>
      <p:sp>
        <p:nvSpPr>
          <p:cNvPr id="24" name="主标题">
            <a:extLst>
              <a:ext uri="{FF2B5EF4-FFF2-40B4-BE49-F238E27FC236}">
                <a16:creationId xmlns:a16="http://schemas.microsoft.com/office/drawing/2014/main" id="{B4FE89B8-3FB1-4744-9675-E829AFEB9473}"/>
              </a:ext>
            </a:extLst>
          </p:cNvPr>
          <p:cNvSpPr txBox="1"/>
          <p:nvPr/>
        </p:nvSpPr>
        <p:spPr>
          <a:xfrm>
            <a:off x="4181018" y="3906633"/>
            <a:ext cx="7024012" cy="830997"/>
          </a:xfrm>
          <a:prstGeom prst="rect">
            <a:avLst/>
          </a:prstGeom>
          <a:noFill/>
        </p:spPr>
        <p:txBody>
          <a:bodyPr wrap="square" rtlCol="0">
            <a:spAutoFit/>
          </a:bodyPr>
          <a:lstStyle/>
          <a:p>
            <a:r>
              <a:rPr lang="zh-CN" altLang="en-US"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a:t>
            </a:r>
          </a:p>
        </p:txBody>
      </p:sp>
      <p:sp>
        <p:nvSpPr>
          <p:cNvPr id="25" name="主标题">
            <a:extLst>
              <a:ext uri="{FF2B5EF4-FFF2-40B4-BE49-F238E27FC236}">
                <a16:creationId xmlns:a16="http://schemas.microsoft.com/office/drawing/2014/main" id="{EF78AAAF-E10D-4ABA-AA7B-7FB673892DEB}"/>
              </a:ext>
            </a:extLst>
          </p:cNvPr>
          <p:cNvSpPr txBox="1"/>
          <p:nvPr/>
        </p:nvSpPr>
        <p:spPr>
          <a:xfrm>
            <a:off x="4181018" y="5150669"/>
            <a:ext cx="7024012" cy="830997"/>
          </a:xfrm>
          <a:prstGeom prst="rect">
            <a:avLst/>
          </a:prstGeom>
          <a:noFill/>
        </p:spPr>
        <p:txBody>
          <a:bodyPr wrap="square" rtlCol="0">
            <a:spAutoFit/>
          </a:bodyPr>
          <a:lstStyle/>
          <a:p>
            <a:r>
              <a:rPr lang="zh-CN" altLang="en-US" sz="1600" dirty="0">
                <a:ln w="12700">
                  <a:noFill/>
                </a:ln>
                <a:solidFill>
                  <a:schemeClr val="bg2">
                    <a:lumMod val="25000"/>
                  </a:schemeClr>
                </a:solidFill>
                <a:effectLst/>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请在这里输入相关注释内容请在这里输入相关注释内容请在这里输入相关注释内容请在这里输入相关注释内容请在这里输入相关注释内容请在这里输入相关注释内容</a:t>
            </a:r>
          </a:p>
        </p:txBody>
      </p:sp>
      <p:sp>
        <p:nvSpPr>
          <p:cNvPr id="26" name="主标题">
            <a:extLst>
              <a:ext uri="{FF2B5EF4-FFF2-40B4-BE49-F238E27FC236}">
                <a16:creationId xmlns:a16="http://schemas.microsoft.com/office/drawing/2014/main" id="{D6685931-1153-4667-83C0-95352CE16F21}"/>
              </a:ext>
            </a:extLst>
          </p:cNvPr>
          <p:cNvSpPr txBox="1"/>
          <p:nvPr/>
        </p:nvSpPr>
        <p:spPr>
          <a:xfrm>
            <a:off x="1859166" y="4630715"/>
            <a:ext cx="800219" cy="605294"/>
          </a:xfrm>
          <a:prstGeom prst="rect">
            <a:avLst/>
          </a:prstGeom>
          <a:noFill/>
        </p:spPr>
        <p:txBody>
          <a:bodyPr vert="eaVert" wrap="square" rtlCol="0">
            <a:spAutoFit/>
          </a:bodyPr>
          <a:lstStyle/>
          <a:p>
            <a:pPr algn="ctr"/>
            <a:r>
              <a:rPr lang="en-US" altLang="zh-CN" sz="4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a:t>
            </a:r>
            <a:endParaRPr lang="zh-CN" altLang="en-US" sz="4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27" name="stamp_176125">
            <a:extLst>
              <a:ext uri="{FF2B5EF4-FFF2-40B4-BE49-F238E27FC236}">
                <a16:creationId xmlns:a16="http://schemas.microsoft.com/office/drawing/2014/main" id="{1246D539-15C9-4D1D-BF57-068D25842229}"/>
              </a:ext>
            </a:extLst>
          </p:cNvPr>
          <p:cNvSpPr>
            <a:spLocks noChangeAspect="1"/>
          </p:cNvSpPr>
          <p:nvPr/>
        </p:nvSpPr>
        <p:spPr bwMode="auto">
          <a:xfrm>
            <a:off x="996560" y="1668500"/>
            <a:ext cx="319496" cy="379848"/>
          </a:xfrm>
          <a:custGeom>
            <a:avLst/>
            <a:gdLst>
              <a:gd name="connsiteX0" fmla="*/ 14830 w 506166"/>
              <a:gd name="connsiteY0" fmla="*/ 573203 h 601782"/>
              <a:gd name="connsiteX1" fmla="*/ 491909 w 506166"/>
              <a:gd name="connsiteY1" fmla="*/ 573203 h 601782"/>
              <a:gd name="connsiteX2" fmla="*/ 506166 w 506166"/>
              <a:gd name="connsiteY2" fmla="*/ 587568 h 601782"/>
              <a:gd name="connsiteX3" fmla="*/ 491909 w 506166"/>
              <a:gd name="connsiteY3" fmla="*/ 601782 h 601782"/>
              <a:gd name="connsiteX4" fmla="*/ 14830 w 506166"/>
              <a:gd name="connsiteY4" fmla="*/ 601782 h 601782"/>
              <a:gd name="connsiteX5" fmla="*/ 423 w 506166"/>
              <a:gd name="connsiteY5" fmla="*/ 587568 h 601782"/>
              <a:gd name="connsiteX6" fmla="*/ 14830 w 506166"/>
              <a:gd name="connsiteY6" fmla="*/ 573203 h 601782"/>
              <a:gd name="connsiteX7" fmla="*/ 28662 w 506166"/>
              <a:gd name="connsiteY7" fmla="*/ 414703 h 601782"/>
              <a:gd name="connsiteX8" fmla="*/ 28662 w 506166"/>
              <a:gd name="connsiteY8" fmla="*/ 505194 h 601782"/>
              <a:gd name="connsiteX9" fmla="*/ 65128 w 506166"/>
              <a:gd name="connsiteY9" fmla="*/ 468938 h 601782"/>
              <a:gd name="connsiteX10" fmla="*/ 85386 w 506166"/>
              <a:gd name="connsiteY10" fmla="*/ 468938 h 601782"/>
              <a:gd name="connsiteX11" fmla="*/ 85386 w 506166"/>
              <a:gd name="connsiteY11" fmla="*/ 489164 h 601782"/>
              <a:gd name="connsiteX12" fmla="*/ 49521 w 506166"/>
              <a:gd name="connsiteY12" fmla="*/ 524971 h 601782"/>
              <a:gd name="connsiteX13" fmla="*/ 87938 w 506166"/>
              <a:gd name="connsiteY13" fmla="*/ 524971 h 601782"/>
              <a:gd name="connsiteX14" fmla="*/ 144061 w 506166"/>
              <a:gd name="connsiteY14" fmla="*/ 468938 h 601782"/>
              <a:gd name="connsiteX15" fmla="*/ 164320 w 506166"/>
              <a:gd name="connsiteY15" fmla="*/ 468938 h 601782"/>
              <a:gd name="connsiteX16" fmla="*/ 164320 w 506166"/>
              <a:gd name="connsiteY16" fmla="*/ 489164 h 601782"/>
              <a:gd name="connsiteX17" fmla="*/ 128455 w 506166"/>
              <a:gd name="connsiteY17" fmla="*/ 524971 h 601782"/>
              <a:gd name="connsiteX18" fmla="*/ 477504 w 506166"/>
              <a:gd name="connsiteY18" fmla="*/ 524971 h 601782"/>
              <a:gd name="connsiteX19" fmla="*/ 477504 w 506166"/>
              <a:gd name="connsiteY19" fmla="*/ 414703 h 601782"/>
              <a:gd name="connsiteX20" fmla="*/ 257810 w 506166"/>
              <a:gd name="connsiteY20" fmla="*/ 28616 h 601782"/>
              <a:gd name="connsiteX21" fmla="*/ 178126 w 506166"/>
              <a:gd name="connsiteY21" fmla="*/ 108320 h 601782"/>
              <a:gd name="connsiteX22" fmla="*/ 228698 w 506166"/>
              <a:gd name="connsiteY22" fmla="*/ 182481 h 601782"/>
              <a:gd name="connsiteX23" fmla="*/ 237851 w 506166"/>
              <a:gd name="connsiteY23" fmla="*/ 195815 h 601782"/>
              <a:gd name="connsiteX24" fmla="*/ 237851 w 506166"/>
              <a:gd name="connsiteY24" fmla="*/ 386087 h 601782"/>
              <a:gd name="connsiteX25" fmla="*/ 277769 w 506166"/>
              <a:gd name="connsiteY25" fmla="*/ 386087 h 601782"/>
              <a:gd name="connsiteX26" fmla="*/ 277769 w 506166"/>
              <a:gd name="connsiteY26" fmla="*/ 195815 h 601782"/>
              <a:gd name="connsiteX27" fmla="*/ 286922 w 506166"/>
              <a:gd name="connsiteY27" fmla="*/ 182481 h 601782"/>
              <a:gd name="connsiteX28" fmla="*/ 337644 w 506166"/>
              <a:gd name="connsiteY28" fmla="*/ 108320 h 601782"/>
              <a:gd name="connsiteX29" fmla="*/ 257810 w 506166"/>
              <a:gd name="connsiteY29" fmla="*/ 28616 h 601782"/>
              <a:gd name="connsiteX30" fmla="*/ 257810 w 506166"/>
              <a:gd name="connsiteY30" fmla="*/ 0 h 601782"/>
              <a:gd name="connsiteX31" fmla="*/ 366306 w 506166"/>
              <a:gd name="connsiteY31" fmla="*/ 108320 h 601782"/>
              <a:gd name="connsiteX32" fmla="*/ 346948 w 506166"/>
              <a:gd name="connsiteY32" fmla="*/ 170046 h 601782"/>
              <a:gd name="connsiteX33" fmla="*/ 306581 w 506166"/>
              <a:gd name="connsiteY33" fmla="*/ 205104 h 601782"/>
              <a:gd name="connsiteX34" fmla="*/ 306581 w 506166"/>
              <a:gd name="connsiteY34" fmla="*/ 386087 h 601782"/>
              <a:gd name="connsiteX35" fmla="*/ 477654 w 506166"/>
              <a:gd name="connsiteY35" fmla="*/ 386087 h 601782"/>
              <a:gd name="connsiteX36" fmla="*/ 506166 w 506166"/>
              <a:gd name="connsiteY36" fmla="*/ 414553 h 601782"/>
              <a:gd name="connsiteX37" fmla="*/ 506166 w 506166"/>
              <a:gd name="connsiteY37" fmla="*/ 539353 h 601782"/>
              <a:gd name="connsiteX38" fmla="*/ 491910 w 506166"/>
              <a:gd name="connsiteY38" fmla="*/ 553586 h 601782"/>
              <a:gd name="connsiteX39" fmla="*/ 93790 w 506166"/>
              <a:gd name="connsiteY39" fmla="*/ 553586 h 601782"/>
              <a:gd name="connsiteX40" fmla="*/ 14856 w 506166"/>
              <a:gd name="connsiteY40" fmla="*/ 553586 h 601782"/>
              <a:gd name="connsiteX41" fmla="*/ 14406 w 506166"/>
              <a:gd name="connsiteY41" fmla="*/ 553586 h 601782"/>
              <a:gd name="connsiteX42" fmla="*/ 0 w 506166"/>
              <a:gd name="connsiteY42" fmla="*/ 539353 h 601782"/>
              <a:gd name="connsiteX43" fmla="*/ 0 w 506166"/>
              <a:gd name="connsiteY43" fmla="*/ 414553 h 601782"/>
              <a:gd name="connsiteX44" fmla="*/ 28512 w 506166"/>
              <a:gd name="connsiteY44" fmla="*/ 386087 h 601782"/>
              <a:gd name="connsiteX45" fmla="*/ 209189 w 506166"/>
              <a:gd name="connsiteY45" fmla="*/ 386087 h 601782"/>
              <a:gd name="connsiteX46" fmla="*/ 209189 w 506166"/>
              <a:gd name="connsiteY46" fmla="*/ 205104 h 601782"/>
              <a:gd name="connsiteX47" fmla="*/ 168672 w 506166"/>
              <a:gd name="connsiteY47" fmla="*/ 170046 h 601782"/>
              <a:gd name="connsiteX48" fmla="*/ 149314 w 506166"/>
              <a:gd name="connsiteY48" fmla="*/ 108320 h 601782"/>
              <a:gd name="connsiteX49" fmla="*/ 257810 w 506166"/>
              <a:gd name="connsiteY49"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06166" h="601782">
                <a:moveTo>
                  <a:pt x="14830" y="573203"/>
                </a:moveTo>
                <a:lnTo>
                  <a:pt x="491909" y="573203"/>
                </a:lnTo>
                <a:cubicBezTo>
                  <a:pt x="499713" y="573203"/>
                  <a:pt x="506166" y="579637"/>
                  <a:pt x="506166" y="587568"/>
                </a:cubicBezTo>
                <a:cubicBezTo>
                  <a:pt x="506166" y="595348"/>
                  <a:pt x="499713" y="601782"/>
                  <a:pt x="491909" y="601782"/>
                </a:cubicBezTo>
                <a:lnTo>
                  <a:pt x="14830" y="601782"/>
                </a:lnTo>
                <a:cubicBezTo>
                  <a:pt x="6876" y="601782"/>
                  <a:pt x="423" y="595348"/>
                  <a:pt x="423" y="587568"/>
                </a:cubicBezTo>
                <a:cubicBezTo>
                  <a:pt x="423" y="579637"/>
                  <a:pt x="6876" y="573203"/>
                  <a:pt x="14830" y="573203"/>
                </a:cubicBezTo>
                <a:close/>
                <a:moveTo>
                  <a:pt x="28662" y="414703"/>
                </a:moveTo>
                <a:lnTo>
                  <a:pt x="28662" y="505194"/>
                </a:lnTo>
                <a:lnTo>
                  <a:pt x="65128" y="468938"/>
                </a:lnTo>
                <a:cubicBezTo>
                  <a:pt x="70680" y="463245"/>
                  <a:pt x="79834" y="463245"/>
                  <a:pt x="85386" y="468938"/>
                </a:cubicBezTo>
                <a:cubicBezTo>
                  <a:pt x="90939" y="474481"/>
                  <a:pt x="90939" y="483470"/>
                  <a:pt x="85386" y="489164"/>
                </a:cubicBezTo>
                <a:lnTo>
                  <a:pt x="49521" y="524971"/>
                </a:lnTo>
                <a:lnTo>
                  <a:pt x="87938" y="524971"/>
                </a:lnTo>
                <a:lnTo>
                  <a:pt x="144061" y="468938"/>
                </a:lnTo>
                <a:cubicBezTo>
                  <a:pt x="149614" y="463245"/>
                  <a:pt x="158768" y="463245"/>
                  <a:pt x="164320" y="468938"/>
                </a:cubicBezTo>
                <a:cubicBezTo>
                  <a:pt x="170023" y="474481"/>
                  <a:pt x="170023" y="483470"/>
                  <a:pt x="164320" y="489164"/>
                </a:cubicBezTo>
                <a:lnTo>
                  <a:pt x="128455" y="524971"/>
                </a:lnTo>
                <a:lnTo>
                  <a:pt x="477504" y="524971"/>
                </a:lnTo>
                <a:lnTo>
                  <a:pt x="477504" y="414703"/>
                </a:lnTo>
                <a:close/>
                <a:moveTo>
                  <a:pt x="257810" y="28616"/>
                </a:moveTo>
                <a:cubicBezTo>
                  <a:pt x="213841" y="28616"/>
                  <a:pt x="178126" y="64423"/>
                  <a:pt x="178126" y="108320"/>
                </a:cubicBezTo>
                <a:cubicBezTo>
                  <a:pt x="178126" y="141281"/>
                  <a:pt x="197934" y="170346"/>
                  <a:pt x="228698" y="182481"/>
                </a:cubicBezTo>
                <a:cubicBezTo>
                  <a:pt x="234250" y="184579"/>
                  <a:pt x="237851" y="189823"/>
                  <a:pt x="237851" y="195815"/>
                </a:cubicBezTo>
                <a:lnTo>
                  <a:pt x="237851" y="386087"/>
                </a:lnTo>
                <a:lnTo>
                  <a:pt x="277769" y="386087"/>
                </a:lnTo>
                <a:lnTo>
                  <a:pt x="277769" y="195815"/>
                </a:lnTo>
                <a:cubicBezTo>
                  <a:pt x="277769" y="189823"/>
                  <a:pt x="281520" y="184579"/>
                  <a:pt x="286922" y="182481"/>
                </a:cubicBezTo>
                <a:cubicBezTo>
                  <a:pt x="317686" y="170346"/>
                  <a:pt x="337644" y="141281"/>
                  <a:pt x="337644" y="108320"/>
                </a:cubicBezTo>
                <a:cubicBezTo>
                  <a:pt x="337644" y="64423"/>
                  <a:pt x="301779" y="28616"/>
                  <a:pt x="257810" y="28616"/>
                </a:cubicBezTo>
                <a:close/>
                <a:moveTo>
                  <a:pt x="257810" y="0"/>
                </a:moveTo>
                <a:cubicBezTo>
                  <a:pt x="317686" y="0"/>
                  <a:pt x="366306" y="48542"/>
                  <a:pt x="366306" y="108320"/>
                </a:cubicBezTo>
                <a:cubicBezTo>
                  <a:pt x="366306" y="130494"/>
                  <a:pt x="359553" y="151768"/>
                  <a:pt x="346948" y="170046"/>
                </a:cubicBezTo>
                <a:cubicBezTo>
                  <a:pt x="336594" y="185028"/>
                  <a:pt x="322638" y="197014"/>
                  <a:pt x="306581" y="205104"/>
                </a:cubicBezTo>
                <a:lnTo>
                  <a:pt x="306581" y="386087"/>
                </a:lnTo>
                <a:lnTo>
                  <a:pt x="477654" y="386087"/>
                </a:lnTo>
                <a:cubicBezTo>
                  <a:pt x="493411" y="386087"/>
                  <a:pt x="506166" y="398822"/>
                  <a:pt x="506166" y="414553"/>
                </a:cubicBezTo>
                <a:lnTo>
                  <a:pt x="506166" y="539353"/>
                </a:lnTo>
                <a:cubicBezTo>
                  <a:pt x="506166" y="547144"/>
                  <a:pt x="499713" y="553586"/>
                  <a:pt x="491910" y="553586"/>
                </a:cubicBezTo>
                <a:lnTo>
                  <a:pt x="93790" y="553586"/>
                </a:lnTo>
                <a:lnTo>
                  <a:pt x="14856" y="553586"/>
                </a:lnTo>
                <a:lnTo>
                  <a:pt x="14406" y="553586"/>
                </a:lnTo>
                <a:cubicBezTo>
                  <a:pt x="6453" y="553586"/>
                  <a:pt x="0" y="547144"/>
                  <a:pt x="0" y="539353"/>
                </a:cubicBezTo>
                <a:lnTo>
                  <a:pt x="0" y="414553"/>
                </a:lnTo>
                <a:cubicBezTo>
                  <a:pt x="0" y="398822"/>
                  <a:pt x="12755" y="386087"/>
                  <a:pt x="28512" y="386087"/>
                </a:cubicBezTo>
                <a:lnTo>
                  <a:pt x="209189" y="386087"/>
                </a:lnTo>
                <a:lnTo>
                  <a:pt x="209189" y="205104"/>
                </a:lnTo>
                <a:cubicBezTo>
                  <a:pt x="192982" y="197014"/>
                  <a:pt x="179176" y="185028"/>
                  <a:pt x="168672" y="170046"/>
                </a:cubicBezTo>
                <a:cubicBezTo>
                  <a:pt x="156067" y="151768"/>
                  <a:pt x="149314" y="130494"/>
                  <a:pt x="149314" y="108320"/>
                </a:cubicBezTo>
                <a:cubicBezTo>
                  <a:pt x="149314" y="48542"/>
                  <a:pt x="198085" y="0"/>
                  <a:pt x="257810" y="0"/>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8" name="stamp_176125">
            <a:extLst>
              <a:ext uri="{FF2B5EF4-FFF2-40B4-BE49-F238E27FC236}">
                <a16:creationId xmlns:a16="http://schemas.microsoft.com/office/drawing/2014/main" id="{10E93BC6-4A0C-4A65-86B9-87A1BECAC358}"/>
              </a:ext>
            </a:extLst>
          </p:cNvPr>
          <p:cNvSpPr>
            <a:spLocks noChangeAspect="1"/>
          </p:cNvSpPr>
          <p:nvPr/>
        </p:nvSpPr>
        <p:spPr bwMode="auto">
          <a:xfrm>
            <a:off x="996560" y="2905667"/>
            <a:ext cx="319496" cy="379848"/>
          </a:xfrm>
          <a:custGeom>
            <a:avLst/>
            <a:gdLst>
              <a:gd name="connsiteX0" fmla="*/ 14830 w 506166"/>
              <a:gd name="connsiteY0" fmla="*/ 573203 h 601782"/>
              <a:gd name="connsiteX1" fmla="*/ 491909 w 506166"/>
              <a:gd name="connsiteY1" fmla="*/ 573203 h 601782"/>
              <a:gd name="connsiteX2" fmla="*/ 506166 w 506166"/>
              <a:gd name="connsiteY2" fmla="*/ 587568 h 601782"/>
              <a:gd name="connsiteX3" fmla="*/ 491909 w 506166"/>
              <a:gd name="connsiteY3" fmla="*/ 601782 h 601782"/>
              <a:gd name="connsiteX4" fmla="*/ 14830 w 506166"/>
              <a:gd name="connsiteY4" fmla="*/ 601782 h 601782"/>
              <a:gd name="connsiteX5" fmla="*/ 423 w 506166"/>
              <a:gd name="connsiteY5" fmla="*/ 587568 h 601782"/>
              <a:gd name="connsiteX6" fmla="*/ 14830 w 506166"/>
              <a:gd name="connsiteY6" fmla="*/ 573203 h 601782"/>
              <a:gd name="connsiteX7" fmla="*/ 28662 w 506166"/>
              <a:gd name="connsiteY7" fmla="*/ 414703 h 601782"/>
              <a:gd name="connsiteX8" fmla="*/ 28662 w 506166"/>
              <a:gd name="connsiteY8" fmla="*/ 505194 h 601782"/>
              <a:gd name="connsiteX9" fmla="*/ 65128 w 506166"/>
              <a:gd name="connsiteY9" fmla="*/ 468938 h 601782"/>
              <a:gd name="connsiteX10" fmla="*/ 85386 w 506166"/>
              <a:gd name="connsiteY10" fmla="*/ 468938 h 601782"/>
              <a:gd name="connsiteX11" fmla="*/ 85386 w 506166"/>
              <a:gd name="connsiteY11" fmla="*/ 489164 h 601782"/>
              <a:gd name="connsiteX12" fmla="*/ 49521 w 506166"/>
              <a:gd name="connsiteY12" fmla="*/ 524971 h 601782"/>
              <a:gd name="connsiteX13" fmla="*/ 87938 w 506166"/>
              <a:gd name="connsiteY13" fmla="*/ 524971 h 601782"/>
              <a:gd name="connsiteX14" fmla="*/ 144061 w 506166"/>
              <a:gd name="connsiteY14" fmla="*/ 468938 h 601782"/>
              <a:gd name="connsiteX15" fmla="*/ 164320 w 506166"/>
              <a:gd name="connsiteY15" fmla="*/ 468938 h 601782"/>
              <a:gd name="connsiteX16" fmla="*/ 164320 w 506166"/>
              <a:gd name="connsiteY16" fmla="*/ 489164 h 601782"/>
              <a:gd name="connsiteX17" fmla="*/ 128455 w 506166"/>
              <a:gd name="connsiteY17" fmla="*/ 524971 h 601782"/>
              <a:gd name="connsiteX18" fmla="*/ 477504 w 506166"/>
              <a:gd name="connsiteY18" fmla="*/ 524971 h 601782"/>
              <a:gd name="connsiteX19" fmla="*/ 477504 w 506166"/>
              <a:gd name="connsiteY19" fmla="*/ 414703 h 601782"/>
              <a:gd name="connsiteX20" fmla="*/ 257810 w 506166"/>
              <a:gd name="connsiteY20" fmla="*/ 28616 h 601782"/>
              <a:gd name="connsiteX21" fmla="*/ 178126 w 506166"/>
              <a:gd name="connsiteY21" fmla="*/ 108320 h 601782"/>
              <a:gd name="connsiteX22" fmla="*/ 228698 w 506166"/>
              <a:gd name="connsiteY22" fmla="*/ 182481 h 601782"/>
              <a:gd name="connsiteX23" fmla="*/ 237851 w 506166"/>
              <a:gd name="connsiteY23" fmla="*/ 195815 h 601782"/>
              <a:gd name="connsiteX24" fmla="*/ 237851 w 506166"/>
              <a:gd name="connsiteY24" fmla="*/ 386087 h 601782"/>
              <a:gd name="connsiteX25" fmla="*/ 277769 w 506166"/>
              <a:gd name="connsiteY25" fmla="*/ 386087 h 601782"/>
              <a:gd name="connsiteX26" fmla="*/ 277769 w 506166"/>
              <a:gd name="connsiteY26" fmla="*/ 195815 h 601782"/>
              <a:gd name="connsiteX27" fmla="*/ 286922 w 506166"/>
              <a:gd name="connsiteY27" fmla="*/ 182481 h 601782"/>
              <a:gd name="connsiteX28" fmla="*/ 337644 w 506166"/>
              <a:gd name="connsiteY28" fmla="*/ 108320 h 601782"/>
              <a:gd name="connsiteX29" fmla="*/ 257810 w 506166"/>
              <a:gd name="connsiteY29" fmla="*/ 28616 h 601782"/>
              <a:gd name="connsiteX30" fmla="*/ 257810 w 506166"/>
              <a:gd name="connsiteY30" fmla="*/ 0 h 601782"/>
              <a:gd name="connsiteX31" fmla="*/ 366306 w 506166"/>
              <a:gd name="connsiteY31" fmla="*/ 108320 h 601782"/>
              <a:gd name="connsiteX32" fmla="*/ 346948 w 506166"/>
              <a:gd name="connsiteY32" fmla="*/ 170046 h 601782"/>
              <a:gd name="connsiteX33" fmla="*/ 306581 w 506166"/>
              <a:gd name="connsiteY33" fmla="*/ 205104 h 601782"/>
              <a:gd name="connsiteX34" fmla="*/ 306581 w 506166"/>
              <a:gd name="connsiteY34" fmla="*/ 386087 h 601782"/>
              <a:gd name="connsiteX35" fmla="*/ 477654 w 506166"/>
              <a:gd name="connsiteY35" fmla="*/ 386087 h 601782"/>
              <a:gd name="connsiteX36" fmla="*/ 506166 w 506166"/>
              <a:gd name="connsiteY36" fmla="*/ 414553 h 601782"/>
              <a:gd name="connsiteX37" fmla="*/ 506166 w 506166"/>
              <a:gd name="connsiteY37" fmla="*/ 539353 h 601782"/>
              <a:gd name="connsiteX38" fmla="*/ 491910 w 506166"/>
              <a:gd name="connsiteY38" fmla="*/ 553586 h 601782"/>
              <a:gd name="connsiteX39" fmla="*/ 93790 w 506166"/>
              <a:gd name="connsiteY39" fmla="*/ 553586 h 601782"/>
              <a:gd name="connsiteX40" fmla="*/ 14856 w 506166"/>
              <a:gd name="connsiteY40" fmla="*/ 553586 h 601782"/>
              <a:gd name="connsiteX41" fmla="*/ 14406 w 506166"/>
              <a:gd name="connsiteY41" fmla="*/ 553586 h 601782"/>
              <a:gd name="connsiteX42" fmla="*/ 0 w 506166"/>
              <a:gd name="connsiteY42" fmla="*/ 539353 h 601782"/>
              <a:gd name="connsiteX43" fmla="*/ 0 w 506166"/>
              <a:gd name="connsiteY43" fmla="*/ 414553 h 601782"/>
              <a:gd name="connsiteX44" fmla="*/ 28512 w 506166"/>
              <a:gd name="connsiteY44" fmla="*/ 386087 h 601782"/>
              <a:gd name="connsiteX45" fmla="*/ 209189 w 506166"/>
              <a:gd name="connsiteY45" fmla="*/ 386087 h 601782"/>
              <a:gd name="connsiteX46" fmla="*/ 209189 w 506166"/>
              <a:gd name="connsiteY46" fmla="*/ 205104 h 601782"/>
              <a:gd name="connsiteX47" fmla="*/ 168672 w 506166"/>
              <a:gd name="connsiteY47" fmla="*/ 170046 h 601782"/>
              <a:gd name="connsiteX48" fmla="*/ 149314 w 506166"/>
              <a:gd name="connsiteY48" fmla="*/ 108320 h 601782"/>
              <a:gd name="connsiteX49" fmla="*/ 257810 w 506166"/>
              <a:gd name="connsiteY49"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06166" h="601782">
                <a:moveTo>
                  <a:pt x="14830" y="573203"/>
                </a:moveTo>
                <a:lnTo>
                  <a:pt x="491909" y="573203"/>
                </a:lnTo>
                <a:cubicBezTo>
                  <a:pt x="499713" y="573203"/>
                  <a:pt x="506166" y="579637"/>
                  <a:pt x="506166" y="587568"/>
                </a:cubicBezTo>
                <a:cubicBezTo>
                  <a:pt x="506166" y="595348"/>
                  <a:pt x="499713" y="601782"/>
                  <a:pt x="491909" y="601782"/>
                </a:cubicBezTo>
                <a:lnTo>
                  <a:pt x="14830" y="601782"/>
                </a:lnTo>
                <a:cubicBezTo>
                  <a:pt x="6876" y="601782"/>
                  <a:pt x="423" y="595348"/>
                  <a:pt x="423" y="587568"/>
                </a:cubicBezTo>
                <a:cubicBezTo>
                  <a:pt x="423" y="579637"/>
                  <a:pt x="6876" y="573203"/>
                  <a:pt x="14830" y="573203"/>
                </a:cubicBezTo>
                <a:close/>
                <a:moveTo>
                  <a:pt x="28662" y="414703"/>
                </a:moveTo>
                <a:lnTo>
                  <a:pt x="28662" y="505194"/>
                </a:lnTo>
                <a:lnTo>
                  <a:pt x="65128" y="468938"/>
                </a:lnTo>
                <a:cubicBezTo>
                  <a:pt x="70680" y="463245"/>
                  <a:pt x="79834" y="463245"/>
                  <a:pt x="85386" y="468938"/>
                </a:cubicBezTo>
                <a:cubicBezTo>
                  <a:pt x="90939" y="474481"/>
                  <a:pt x="90939" y="483470"/>
                  <a:pt x="85386" y="489164"/>
                </a:cubicBezTo>
                <a:lnTo>
                  <a:pt x="49521" y="524971"/>
                </a:lnTo>
                <a:lnTo>
                  <a:pt x="87938" y="524971"/>
                </a:lnTo>
                <a:lnTo>
                  <a:pt x="144061" y="468938"/>
                </a:lnTo>
                <a:cubicBezTo>
                  <a:pt x="149614" y="463245"/>
                  <a:pt x="158768" y="463245"/>
                  <a:pt x="164320" y="468938"/>
                </a:cubicBezTo>
                <a:cubicBezTo>
                  <a:pt x="170023" y="474481"/>
                  <a:pt x="170023" y="483470"/>
                  <a:pt x="164320" y="489164"/>
                </a:cubicBezTo>
                <a:lnTo>
                  <a:pt x="128455" y="524971"/>
                </a:lnTo>
                <a:lnTo>
                  <a:pt x="477504" y="524971"/>
                </a:lnTo>
                <a:lnTo>
                  <a:pt x="477504" y="414703"/>
                </a:lnTo>
                <a:close/>
                <a:moveTo>
                  <a:pt x="257810" y="28616"/>
                </a:moveTo>
                <a:cubicBezTo>
                  <a:pt x="213841" y="28616"/>
                  <a:pt x="178126" y="64423"/>
                  <a:pt x="178126" y="108320"/>
                </a:cubicBezTo>
                <a:cubicBezTo>
                  <a:pt x="178126" y="141281"/>
                  <a:pt x="197934" y="170346"/>
                  <a:pt x="228698" y="182481"/>
                </a:cubicBezTo>
                <a:cubicBezTo>
                  <a:pt x="234250" y="184579"/>
                  <a:pt x="237851" y="189823"/>
                  <a:pt x="237851" y="195815"/>
                </a:cubicBezTo>
                <a:lnTo>
                  <a:pt x="237851" y="386087"/>
                </a:lnTo>
                <a:lnTo>
                  <a:pt x="277769" y="386087"/>
                </a:lnTo>
                <a:lnTo>
                  <a:pt x="277769" y="195815"/>
                </a:lnTo>
                <a:cubicBezTo>
                  <a:pt x="277769" y="189823"/>
                  <a:pt x="281520" y="184579"/>
                  <a:pt x="286922" y="182481"/>
                </a:cubicBezTo>
                <a:cubicBezTo>
                  <a:pt x="317686" y="170346"/>
                  <a:pt x="337644" y="141281"/>
                  <a:pt x="337644" y="108320"/>
                </a:cubicBezTo>
                <a:cubicBezTo>
                  <a:pt x="337644" y="64423"/>
                  <a:pt x="301779" y="28616"/>
                  <a:pt x="257810" y="28616"/>
                </a:cubicBezTo>
                <a:close/>
                <a:moveTo>
                  <a:pt x="257810" y="0"/>
                </a:moveTo>
                <a:cubicBezTo>
                  <a:pt x="317686" y="0"/>
                  <a:pt x="366306" y="48542"/>
                  <a:pt x="366306" y="108320"/>
                </a:cubicBezTo>
                <a:cubicBezTo>
                  <a:pt x="366306" y="130494"/>
                  <a:pt x="359553" y="151768"/>
                  <a:pt x="346948" y="170046"/>
                </a:cubicBezTo>
                <a:cubicBezTo>
                  <a:pt x="336594" y="185028"/>
                  <a:pt x="322638" y="197014"/>
                  <a:pt x="306581" y="205104"/>
                </a:cubicBezTo>
                <a:lnTo>
                  <a:pt x="306581" y="386087"/>
                </a:lnTo>
                <a:lnTo>
                  <a:pt x="477654" y="386087"/>
                </a:lnTo>
                <a:cubicBezTo>
                  <a:pt x="493411" y="386087"/>
                  <a:pt x="506166" y="398822"/>
                  <a:pt x="506166" y="414553"/>
                </a:cubicBezTo>
                <a:lnTo>
                  <a:pt x="506166" y="539353"/>
                </a:lnTo>
                <a:cubicBezTo>
                  <a:pt x="506166" y="547144"/>
                  <a:pt x="499713" y="553586"/>
                  <a:pt x="491910" y="553586"/>
                </a:cubicBezTo>
                <a:lnTo>
                  <a:pt x="93790" y="553586"/>
                </a:lnTo>
                <a:lnTo>
                  <a:pt x="14856" y="553586"/>
                </a:lnTo>
                <a:lnTo>
                  <a:pt x="14406" y="553586"/>
                </a:lnTo>
                <a:cubicBezTo>
                  <a:pt x="6453" y="553586"/>
                  <a:pt x="0" y="547144"/>
                  <a:pt x="0" y="539353"/>
                </a:cubicBezTo>
                <a:lnTo>
                  <a:pt x="0" y="414553"/>
                </a:lnTo>
                <a:cubicBezTo>
                  <a:pt x="0" y="398822"/>
                  <a:pt x="12755" y="386087"/>
                  <a:pt x="28512" y="386087"/>
                </a:cubicBezTo>
                <a:lnTo>
                  <a:pt x="209189" y="386087"/>
                </a:lnTo>
                <a:lnTo>
                  <a:pt x="209189" y="205104"/>
                </a:lnTo>
                <a:cubicBezTo>
                  <a:pt x="192982" y="197014"/>
                  <a:pt x="179176" y="185028"/>
                  <a:pt x="168672" y="170046"/>
                </a:cubicBezTo>
                <a:cubicBezTo>
                  <a:pt x="156067" y="151768"/>
                  <a:pt x="149314" y="130494"/>
                  <a:pt x="149314" y="108320"/>
                </a:cubicBezTo>
                <a:cubicBezTo>
                  <a:pt x="149314" y="48542"/>
                  <a:pt x="198085" y="0"/>
                  <a:pt x="257810" y="0"/>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9" name="stamp_176125">
            <a:extLst>
              <a:ext uri="{FF2B5EF4-FFF2-40B4-BE49-F238E27FC236}">
                <a16:creationId xmlns:a16="http://schemas.microsoft.com/office/drawing/2014/main" id="{2D01FB11-F847-4F20-8F03-3A04537153A7}"/>
              </a:ext>
            </a:extLst>
          </p:cNvPr>
          <p:cNvSpPr>
            <a:spLocks noChangeAspect="1"/>
          </p:cNvSpPr>
          <p:nvPr/>
        </p:nvSpPr>
        <p:spPr bwMode="auto">
          <a:xfrm>
            <a:off x="996560" y="4142784"/>
            <a:ext cx="319496" cy="379848"/>
          </a:xfrm>
          <a:custGeom>
            <a:avLst/>
            <a:gdLst>
              <a:gd name="connsiteX0" fmla="*/ 14830 w 506166"/>
              <a:gd name="connsiteY0" fmla="*/ 573203 h 601782"/>
              <a:gd name="connsiteX1" fmla="*/ 491909 w 506166"/>
              <a:gd name="connsiteY1" fmla="*/ 573203 h 601782"/>
              <a:gd name="connsiteX2" fmla="*/ 506166 w 506166"/>
              <a:gd name="connsiteY2" fmla="*/ 587568 h 601782"/>
              <a:gd name="connsiteX3" fmla="*/ 491909 w 506166"/>
              <a:gd name="connsiteY3" fmla="*/ 601782 h 601782"/>
              <a:gd name="connsiteX4" fmla="*/ 14830 w 506166"/>
              <a:gd name="connsiteY4" fmla="*/ 601782 h 601782"/>
              <a:gd name="connsiteX5" fmla="*/ 423 w 506166"/>
              <a:gd name="connsiteY5" fmla="*/ 587568 h 601782"/>
              <a:gd name="connsiteX6" fmla="*/ 14830 w 506166"/>
              <a:gd name="connsiteY6" fmla="*/ 573203 h 601782"/>
              <a:gd name="connsiteX7" fmla="*/ 28662 w 506166"/>
              <a:gd name="connsiteY7" fmla="*/ 414703 h 601782"/>
              <a:gd name="connsiteX8" fmla="*/ 28662 w 506166"/>
              <a:gd name="connsiteY8" fmla="*/ 505194 h 601782"/>
              <a:gd name="connsiteX9" fmla="*/ 65128 w 506166"/>
              <a:gd name="connsiteY9" fmla="*/ 468938 h 601782"/>
              <a:gd name="connsiteX10" fmla="*/ 85386 w 506166"/>
              <a:gd name="connsiteY10" fmla="*/ 468938 h 601782"/>
              <a:gd name="connsiteX11" fmla="*/ 85386 w 506166"/>
              <a:gd name="connsiteY11" fmla="*/ 489164 h 601782"/>
              <a:gd name="connsiteX12" fmla="*/ 49521 w 506166"/>
              <a:gd name="connsiteY12" fmla="*/ 524971 h 601782"/>
              <a:gd name="connsiteX13" fmla="*/ 87938 w 506166"/>
              <a:gd name="connsiteY13" fmla="*/ 524971 h 601782"/>
              <a:gd name="connsiteX14" fmla="*/ 144061 w 506166"/>
              <a:gd name="connsiteY14" fmla="*/ 468938 h 601782"/>
              <a:gd name="connsiteX15" fmla="*/ 164320 w 506166"/>
              <a:gd name="connsiteY15" fmla="*/ 468938 h 601782"/>
              <a:gd name="connsiteX16" fmla="*/ 164320 w 506166"/>
              <a:gd name="connsiteY16" fmla="*/ 489164 h 601782"/>
              <a:gd name="connsiteX17" fmla="*/ 128455 w 506166"/>
              <a:gd name="connsiteY17" fmla="*/ 524971 h 601782"/>
              <a:gd name="connsiteX18" fmla="*/ 477504 w 506166"/>
              <a:gd name="connsiteY18" fmla="*/ 524971 h 601782"/>
              <a:gd name="connsiteX19" fmla="*/ 477504 w 506166"/>
              <a:gd name="connsiteY19" fmla="*/ 414703 h 601782"/>
              <a:gd name="connsiteX20" fmla="*/ 257810 w 506166"/>
              <a:gd name="connsiteY20" fmla="*/ 28616 h 601782"/>
              <a:gd name="connsiteX21" fmla="*/ 178126 w 506166"/>
              <a:gd name="connsiteY21" fmla="*/ 108320 h 601782"/>
              <a:gd name="connsiteX22" fmla="*/ 228698 w 506166"/>
              <a:gd name="connsiteY22" fmla="*/ 182481 h 601782"/>
              <a:gd name="connsiteX23" fmla="*/ 237851 w 506166"/>
              <a:gd name="connsiteY23" fmla="*/ 195815 h 601782"/>
              <a:gd name="connsiteX24" fmla="*/ 237851 w 506166"/>
              <a:gd name="connsiteY24" fmla="*/ 386087 h 601782"/>
              <a:gd name="connsiteX25" fmla="*/ 277769 w 506166"/>
              <a:gd name="connsiteY25" fmla="*/ 386087 h 601782"/>
              <a:gd name="connsiteX26" fmla="*/ 277769 w 506166"/>
              <a:gd name="connsiteY26" fmla="*/ 195815 h 601782"/>
              <a:gd name="connsiteX27" fmla="*/ 286922 w 506166"/>
              <a:gd name="connsiteY27" fmla="*/ 182481 h 601782"/>
              <a:gd name="connsiteX28" fmla="*/ 337644 w 506166"/>
              <a:gd name="connsiteY28" fmla="*/ 108320 h 601782"/>
              <a:gd name="connsiteX29" fmla="*/ 257810 w 506166"/>
              <a:gd name="connsiteY29" fmla="*/ 28616 h 601782"/>
              <a:gd name="connsiteX30" fmla="*/ 257810 w 506166"/>
              <a:gd name="connsiteY30" fmla="*/ 0 h 601782"/>
              <a:gd name="connsiteX31" fmla="*/ 366306 w 506166"/>
              <a:gd name="connsiteY31" fmla="*/ 108320 h 601782"/>
              <a:gd name="connsiteX32" fmla="*/ 346948 w 506166"/>
              <a:gd name="connsiteY32" fmla="*/ 170046 h 601782"/>
              <a:gd name="connsiteX33" fmla="*/ 306581 w 506166"/>
              <a:gd name="connsiteY33" fmla="*/ 205104 h 601782"/>
              <a:gd name="connsiteX34" fmla="*/ 306581 w 506166"/>
              <a:gd name="connsiteY34" fmla="*/ 386087 h 601782"/>
              <a:gd name="connsiteX35" fmla="*/ 477654 w 506166"/>
              <a:gd name="connsiteY35" fmla="*/ 386087 h 601782"/>
              <a:gd name="connsiteX36" fmla="*/ 506166 w 506166"/>
              <a:gd name="connsiteY36" fmla="*/ 414553 h 601782"/>
              <a:gd name="connsiteX37" fmla="*/ 506166 w 506166"/>
              <a:gd name="connsiteY37" fmla="*/ 539353 h 601782"/>
              <a:gd name="connsiteX38" fmla="*/ 491910 w 506166"/>
              <a:gd name="connsiteY38" fmla="*/ 553586 h 601782"/>
              <a:gd name="connsiteX39" fmla="*/ 93790 w 506166"/>
              <a:gd name="connsiteY39" fmla="*/ 553586 h 601782"/>
              <a:gd name="connsiteX40" fmla="*/ 14856 w 506166"/>
              <a:gd name="connsiteY40" fmla="*/ 553586 h 601782"/>
              <a:gd name="connsiteX41" fmla="*/ 14406 w 506166"/>
              <a:gd name="connsiteY41" fmla="*/ 553586 h 601782"/>
              <a:gd name="connsiteX42" fmla="*/ 0 w 506166"/>
              <a:gd name="connsiteY42" fmla="*/ 539353 h 601782"/>
              <a:gd name="connsiteX43" fmla="*/ 0 w 506166"/>
              <a:gd name="connsiteY43" fmla="*/ 414553 h 601782"/>
              <a:gd name="connsiteX44" fmla="*/ 28512 w 506166"/>
              <a:gd name="connsiteY44" fmla="*/ 386087 h 601782"/>
              <a:gd name="connsiteX45" fmla="*/ 209189 w 506166"/>
              <a:gd name="connsiteY45" fmla="*/ 386087 h 601782"/>
              <a:gd name="connsiteX46" fmla="*/ 209189 w 506166"/>
              <a:gd name="connsiteY46" fmla="*/ 205104 h 601782"/>
              <a:gd name="connsiteX47" fmla="*/ 168672 w 506166"/>
              <a:gd name="connsiteY47" fmla="*/ 170046 h 601782"/>
              <a:gd name="connsiteX48" fmla="*/ 149314 w 506166"/>
              <a:gd name="connsiteY48" fmla="*/ 108320 h 601782"/>
              <a:gd name="connsiteX49" fmla="*/ 257810 w 506166"/>
              <a:gd name="connsiteY49"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06166" h="601782">
                <a:moveTo>
                  <a:pt x="14830" y="573203"/>
                </a:moveTo>
                <a:lnTo>
                  <a:pt x="491909" y="573203"/>
                </a:lnTo>
                <a:cubicBezTo>
                  <a:pt x="499713" y="573203"/>
                  <a:pt x="506166" y="579637"/>
                  <a:pt x="506166" y="587568"/>
                </a:cubicBezTo>
                <a:cubicBezTo>
                  <a:pt x="506166" y="595348"/>
                  <a:pt x="499713" y="601782"/>
                  <a:pt x="491909" y="601782"/>
                </a:cubicBezTo>
                <a:lnTo>
                  <a:pt x="14830" y="601782"/>
                </a:lnTo>
                <a:cubicBezTo>
                  <a:pt x="6876" y="601782"/>
                  <a:pt x="423" y="595348"/>
                  <a:pt x="423" y="587568"/>
                </a:cubicBezTo>
                <a:cubicBezTo>
                  <a:pt x="423" y="579637"/>
                  <a:pt x="6876" y="573203"/>
                  <a:pt x="14830" y="573203"/>
                </a:cubicBezTo>
                <a:close/>
                <a:moveTo>
                  <a:pt x="28662" y="414703"/>
                </a:moveTo>
                <a:lnTo>
                  <a:pt x="28662" y="505194"/>
                </a:lnTo>
                <a:lnTo>
                  <a:pt x="65128" y="468938"/>
                </a:lnTo>
                <a:cubicBezTo>
                  <a:pt x="70680" y="463245"/>
                  <a:pt x="79834" y="463245"/>
                  <a:pt x="85386" y="468938"/>
                </a:cubicBezTo>
                <a:cubicBezTo>
                  <a:pt x="90939" y="474481"/>
                  <a:pt x="90939" y="483470"/>
                  <a:pt x="85386" y="489164"/>
                </a:cubicBezTo>
                <a:lnTo>
                  <a:pt x="49521" y="524971"/>
                </a:lnTo>
                <a:lnTo>
                  <a:pt x="87938" y="524971"/>
                </a:lnTo>
                <a:lnTo>
                  <a:pt x="144061" y="468938"/>
                </a:lnTo>
                <a:cubicBezTo>
                  <a:pt x="149614" y="463245"/>
                  <a:pt x="158768" y="463245"/>
                  <a:pt x="164320" y="468938"/>
                </a:cubicBezTo>
                <a:cubicBezTo>
                  <a:pt x="170023" y="474481"/>
                  <a:pt x="170023" y="483470"/>
                  <a:pt x="164320" y="489164"/>
                </a:cubicBezTo>
                <a:lnTo>
                  <a:pt x="128455" y="524971"/>
                </a:lnTo>
                <a:lnTo>
                  <a:pt x="477504" y="524971"/>
                </a:lnTo>
                <a:lnTo>
                  <a:pt x="477504" y="414703"/>
                </a:lnTo>
                <a:close/>
                <a:moveTo>
                  <a:pt x="257810" y="28616"/>
                </a:moveTo>
                <a:cubicBezTo>
                  <a:pt x="213841" y="28616"/>
                  <a:pt x="178126" y="64423"/>
                  <a:pt x="178126" y="108320"/>
                </a:cubicBezTo>
                <a:cubicBezTo>
                  <a:pt x="178126" y="141281"/>
                  <a:pt x="197934" y="170346"/>
                  <a:pt x="228698" y="182481"/>
                </a:cubicBezTo>
                <a:cubicBezTo>
                  <a:pt x="234250" y="184579"/>
                  <a:pt x="237851" y="189823"/>
                  <a:pt x="237851" y="195815"/>
                </a:cubicBezTo>
                <a:lnTo>
                  <a:pt x="237851" y="386087"/>
                </a:lnTo>
                <a:lnTo>
                  <a:pt x="277769" y="386087"/>
                </a:lnTo>
                <a:lnTo>
                  <a:pt x="277769" y="195815"/>
                </a:lnTo>
                <a:cubicBezTo>
                  <a:pt x="277769" y="189823"/>
                  <a:pt x="281520" y="184579"/>
                  <a:pt x="286922" y="182481"/>
                </a:cubicBezTo>
                <a:cubicBezTo>
                  <a:pt x="317686" y="170346"/>
                  <a:pt x="337644" y="141281"/>
                  <a:pt x="337644" y="108320"/>
                </a:cubicBezTo>
                <a:cubicBezTo>
                  <a:pt x="337644" y="64423"/>
                  <a:pt x="301779" y="28616"/>
                  <a:pt x="257810" y="28616"/>
                </a:cubicBezTo>
                <a:close/>
                <a:moveTo>
                  <a:pt x="257810" y="0"/>
                </a:moveTo>
                <a:cubicBezTo>
                  <a:pt x="317686" y="0"/>
                  <a:pt x="366306" y="48542"/>
                  <a:pt x="366306" y="108320"/>
                </a:cubicBezTo>
                <a:cubicBezTo>
                  <a:pt x="366306" y="130494"/>
                  <a:pt x="359553" y="151768"/>
                  <a:pt x="346948" y="170046"/>
                </a:cubicBezTo>
                <a:cubicBezTo>
                  <a:pt x="336594" y="185028"/>
                  <a:pt x="322638" y="197014"/>
                  <a:pt x="306581" y="205104"/>
                </a:cubicBezTo>
                <a:lnTo>
                  <a:pt x="306581" y="386087"/>
                </a:lnTo>
                <a:lnTo>
                  <a:pt x="477654" y="386087"/>
                </a:lnTo>
                <a:cubicBezTo>
                  <a:pt x="493411" y="386087"/>
                  <a:pt x="506166" y="398822"/>
                  <a:pt x="506166" y="414553"/>
                </a:cubicBezTo>
                <a:lnTo>
                  <a:pt x="506166" y="539353"/>
                </a:lnTo>
                <a:cubicBezTo>
                  <a:pt x="506166" y="547144"/>
                  <a:pt x="499713" y="553586"/>
                  <a:pt x="491910" y="553586"/>
                </a:cubicBezTo>
                <a:lnTo>
                  <a:pt x="93790" y="553586"/>
                </a:lnTo>
                <a:lnTo>
                  <a:pt x="14856" y="553586"/>
                </a:lnTo>
                <a:lnTo>
                  <a:pt x="14406" y="553586"/>
                </a:lnTo>
                <a:cubicBezTo>
                  <a:pt x="6453" y="553586"/>
                  <a:pt x="0" y="547144"/>
                  <a:pt x="0" y="539353"/>
                </a:cubicBezTo>
                <a:lnTo>
                  <a:pt x="0" y="414553"/>
                </a:lnTo>
                <a:cubicBezTo>
                  <a:pt x="0" y="398822"/>
                  <a:pt x="12755" y="386087"/>
                  <a:pt x="28512" y="386087"/>
                </a:cubicBezTo>
                <a:lnTo>
                  <a:pt x="209189" y="386087"/>
                </a:lnTo>
                <a:lnTo>
                  <a:pt x="209189" y="205104"/>
                </a:lnTo>
                <a:cubicBezTo>
                  <a:pt x="192982" y="197014"/>
                  <a:pt x="179176" y="185028"/>
                  <a:pt x="168672" y="170046"/>
                </a:cubicBezTo>
                <a:cubicBezTo>
                  <a:pt x="156067" y="151768"/>
                  <a:pt x="149314" y="130494"/>
                  <a:pt x="149314" y="108320"/>
                </a:cubicBezTo>
                <a:cubicBezTo>
                  <a:pt x="149314" y="48542"/>
                  <a:pt x="198085" y="0"/>
                  <a:pt x="257810" y="0"/>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0" name="stamp_176125">
            <a:extLst>
              <a:ext uri="{FF2B5EF4-FFF2-40B4-BE49-F238E27FC236}">
                <a16:creationId xmlns:a16="http://schemas.microsoft.com/office/drawing/2014/main" id="{BB50F9F9-A26C-4606-984D-AE14BE9EFF26}"/>
              </a:ext>
            </a:extLst>
          </p:cNvPr>
          <p:cNvSpPr>
            <a:spLocks noChangeAspect="1"/>
          </p:cNvSpPr>
          <p:nvPr/>
        </p:nvSpPr>
        <p:spPr bwMode="auto">
          <a:xfrm>
            <a:off x="996560" y="5396131"/>
            <a:ext cx="319496" cy="379848"/>
          </a:xfrm>
          <a:custGeom>
            <a:avLst/>
            <a:gdLst>
              <a:gd name="connsiteX0" fmla="*/ 14830 w 506166"/>
              <a:gd name="connsiteY0" fmla="*/ 573203 h 601782"/>
              <a:gd name="connsiteX1" fmla="*/ 491909 w 506166"/>
              <a:gd name="connsiteY1" fmla="*/ 573203 h 601782"/>
              <a:gd name="connsiteX2" fmla="*/ 506166 w 506166"/>
              <a:gd name="connsiteY2" fmla="*/ 587568 h 601782"/>
              <a:gd name="connsiteX3" fmla="*/ 491909 w 506166"/>
              <a:gd name="connsiteY3" fmla="*/ 601782 h 601782"/>
              <a:gd name="connsiteX4" fmla="*/ 14830 w 506166"/>
              <a:gd name="connsiteY4" fmla="*/ 601782 h 601782"/>
              <a:gd name="connsiteX5" fmla="*/ 423 w 506166"/>
              <a:gd name="connsiteY5" fmla="*/ 587568 h 601782"/>
              <a:gd name="connsiteX6" fmla="*/ 14830 w 506166"/>
              <a:gd name="connsiteY6" fmla="*/ 573203 h 601782"/>
              <a:gd name="connsiteX7" fmla="*/ 28662 w 506166"/>
              <a:gd name="connsiteY7" fmla="*/ 414703 h 601782"/>
              <a:gd name="connsiteX8" fmla="*/ 28662 w 506166"/>
              <a:gd name="connsiteY8" fmla="*/ 505194 h 601782"/>
              <a:gd name="connsiteX9" fmla="*/ 65128 w 506166"/>
              <a:gd name="connsiteY9" fmla="*/ 468938 h 601782"/>
              <a:gd name="connsiteX10" fmla="*/ 85386 w 506166"/>
              <a:gd name="connsiteY10" fmla="*/ 468938 h 601782"/>
              <a:gd name="connsiteX11" fmla="*/ 85386 w 506166"/>
              <a:gd name="connsiteY11" fmla="*/ 489164 h 601782"/>
              <a:gd name="connsiteX12" fmla="*/ 49521 w 506166"/>
              <a:gd name="connsiteY12" fmla="*/ 524971 h 601782"/>
              <a:gd name="connsiteX13" fmla="*/ 87938 w 506166"/>
              <a:gd name="connsiteY13" fmla="*/ 524971 h 601782"/>
              <a:gd name="connsiteX14" fmla="*/ 144061 w 506166"/>
              <a:gd name="connsiteY14" fmla="*/ 468938 h 601782"/>
              <a:gd name="connsiteX15" fmla="*/ 164320 w 506166"/>
              <a:gd name="connsiteY15" fmla="*/ 468938 h 601782"/>
              <a:gd name="connsiteX16" fmla="*/ 164320 w 506166"/>
              <a:gd name="connsiteY16" fmla="*/ 489164 h 601782"/>
              <a:gd name="connsiteX17" fmla="*/ 128455 w 506166"/>
              <a:gd name="connsiteY17" fmla="*/ 524971 h 601782"/>
              <a:gd name="connsiteX18" fmla="*/ 477504 w 506166"/>
              <a:gd name="connsiteY18" fmla="*/ 524971 h 601782"/>
              <a:gd name="connsiteX19" fmla="*/ 477504 w 506166"/>
              <a:gd name="connsiteY19" fmla="*/ 414703 h 601782"/>
              <a:gd name="connsiteX20" fmla="*/ 257810 w 506166"/>
              <a:gd name="connsiteY20" fmla="*/ 28616 h 601782"/>
              <a:gd name="connsiteX21" fmla="*/ 178126 w 506166"/>
              <a:gd name="connsiteY21" fmla="*/ 108320 h 601782"/>
              <a:gd name="connsiteX22" fmla="*/ 228698 w 506166"/>
              <a:gd name="connsiteY22" fmla="*/ 182481 h 601782"/>
              <a:gd name="connsiteX23" fmla="*/ 237851 w 506166"/>
              <a:gd name="connsiteY23" fmla="*/ 195815 h 601782"/>
              <a:gd name="connsiteX24" fmla="*/ 237851 w 506166"/>
              <a:gd name="connsiteY24" fmla="*/ 386087 h 601782"/>
              <a:gd name="connsiteX25" fmla="*/ 277769 w 506166"/>
              <a:gd name="connsiteY25" fmla="*/ 386087 h 601782"/>
              <a:gd name="connsiteX26" fmla="*/ 277769 w 506166"/>
              <a:gd name="connsiteY26" fmla="*/ 195815 h 601782"/>
              <a:gd name="connsiteX27" fmla="*/ 286922 w 506166"/>
              <a:gd name="connsiteY27" fmla="*/ 182481 h 601782"/>
              <a:gd name="connsiteX28" fmla="*/ 337644 w 506166"/>
              <a:gd name="connsiteY28" fmla="*/ 108320 h 601782"/>
              <a:gd name="connsiteX29" fmla="*/ 257810 w 506166"/>
              <a:gd name="connsiteY29" fmla="*/ 28616 h 601782"/>
              <a:gd name="connsiteX30" fmla="*/ 257810 w 506166"/>
              <a:gd name="connsiteY30" fmla="*/ 0 h 601782"/>
              <a:gd name="connsiteX31" fmla="*/ 366306 w 506166"/>
              <a:gd name="connsiteY31" fmla="*/ 108320 h 601782"/>
              <a:gd name="connsiteX32" fmla="*/ 346948 w 506166"/>
              <a:gd name="connsiteY32" fmla="*/ 170046 h 601782"/>
              <a:gd name="connsiteX33" fmla="*/ 306581 w 506166"/>
              <a:gd name="connsiteY33" fmla="*/ 205104 h 601782"/>
              <a:gd name="connsiteX34" fmla="*/ 306581 w 506166"/>
              <a:gd name="connsiteY34" fmla="*/ 386087 h 601782"/>
              <a:gd name="connsiteX35" fmla="*/ 477654 w 506166"/>
              <a:gd name="connsiteY35" fmla="*/ 386087 h 601782"/>
              <a:gd name="connsiteX36" fmla="*/ 506166 w 506166"/>
              <a:gd name="connsiteY36" fmla="*/ 414553 h 601782"/>
              <a:gd name="connsiteX37" fmla="*/ 506166 w 506166"/>
              <a:gd name="connsiteY37" fmla="*/ 539353 h 601782"/>
              <a:gd name="connsiteX38" fmla="*/ 491910 w 506166"/>
              <a:gd name="connsiteY38" fmla="*/ 553586 h 601782"/>
              <a:gd name="connsiteX39" fmla="*/ 93790 w 506166"/>
              <a:gd name="connsiteY39" fmla="*/ 553586 h 601782"/>
              <a:gd name="connsiteX40" fmla="*/ 14856 w 506166"/>
              <a:gd name="connsiteY40" fmla="*/ 553586 h 601782"/>
              <a:gd name="connsiteX41" fmla="*/ 14406 w 506166"/>
              <a:gd name="connsiteY41" fmla="*/ 553586 h 601782"/>
              <a:gd name="connsiteX42" fmla="*/ 0 w 506166"/>
              <a:gd name="connsiteY42" fmla="*/ 539353 h 601782"/>
              <a:gd name="connsiteX43" fmla="*/ 0 w 506166"/>
              <a:gd name="connsiteY43" fmla="*/ 414553 h 601782"/>
              <a:gd name="connsiteX44" fmla="*/ 28512 w 506166"/>
              <a:gd name="connsiteY44" fmla="*/ 386087 h 601782"/>
              <a:gd name="connsiteX45" fmla="*/ 209189 w 506166"/>
              <a:gd name="connsiteY45" fmla="*/ 386087 h 601782"/>
              <a:gd name="connsiteX46" fmla="*/ 209189 w 506166"/>
              <a:gd name="connsiteY46" fmla="*/ 205104 h 601782"/>
              <a:gd name="connsiteX47" fmla="*/ 168672 w 506166"/>
              <a:gd name="connsiteY47" fmla="*/ 170046 h 601782"/>
              <a:gd name="connsiteX48" fmla="*/ 149314 w 506166"/>
              <a:gd name="connsiteY48" fmla="*/ 108320 h 601782"/>
              <a:gd name="connsiteX49" fmla="*/ 257810 w 506166"/>
              <a:gd name="connsiteY49"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06166" h="601782">
                <a:moveTo>
                  <a:pt x="14830" y="573203"/>
                </a:moveTo>
                <a:lnTo>
                  <a:pt x="491909" y="573203"/>
                </a:lnTo>
                <a:cubicBezTo>
                  <a:pt x="499713" y="573203"/>
                  <a:pt x="506166" y="579637"/>
                  <a:pt x="506166" y="587568"/>
                </a:cubicBezTo>
                <a:cubicBezTo>
                  <a:pt x="506166" y="595348"/>
                  <a:pt x="499713" y="601782"/>
                  <a:pt x="491909" y="601782"/>
                </a:cubicBezTo>
                <a:lnTo>
                  <a:pt x="14830" y="601782"/>
                </a:lnTo>
                <a:cubicBezTo>
                  <a:pt x="6876" y="601782"/>
                  <a:pt x="423" y="595348"/>
                  <a:pt x="423" y="587568"/>
                </a:cubicBezTo>
                <a:cubicBezTo>
                  <a:pt x="423" y="579637"/>
                  <a:pt x="6876" y="573203"/>
                  <a:pt x="14830" y="573203"/>
                </a:cubicBezTo>
                <a:close/>
                <a:moveTo>
                  <a:pt x="28662" y="414703"/>
                </a:moveTo>
                <a:lnTo>
                  <a:pt x="28662" y="505194"/>
                </a:lnTo>
                <a:lnTo>
                  <a:pt x="65128" y="468938"/>
                </a:lnTo>
                <a:cubicBezTo>
                  <a:pt x="70680" y="463245"/>
                  <a:pt x="79834" y="463245"/>
                  <a:pt x="85386" y="468938"/>
                </a:cubicBezTo>
                <a:cubicBezTo>
                  <a:pt x="90939" y="474481"/>
                  <a:pt x="90939" y="483470"/>
                  <a:pt x="85386" y="489164"/>
                </a:cubicBezTo>
                <a:lnTo>
                  <a:pt x="49521" y="524971"/>
                </a:lnTo>
                <a:lnTo>
                  <a:pt x="87938" y="524971"/>
                </a:lnTo>
                <a:lnTo>
                  <a:pt x="144061" y="468938"/>
                </a:lnTo>
                <a:cubicBezTo>
                  <a:pt x="149614" y="463245"/>
                  <a:pt x="158768" y="463245"/>
                  <a:pt x="164320" y="468938"/>
                </a:cubicBezTo>
                <a:cubicBezTo>
                  <a:pt x="170023" y="474481"/>
                  <a:pt x="170023" y="483470"/>
                  <a:pt x="164320" y="489164"/>
                </a:cubicBezTo>
                <a:lnTo>
                  <a:pt x="128455" y="524971"/>
                </a:lnTo>
                <a:lnTo>
                  <a:pt x="477504" y="524971"/>
                </a:lnTo>
                <a:lnTo>
                  <a:pt x="477504" y="414703"/>
                </a:lnTo>
                <a:close/>
                <a:moveTo>
                  <a:pt x="257810" y="28616"/>
                </a:moveTo>
                <a:cubicBezTo>
                  <a:pt x="213841" y="28616"/>
                  <a:pt x="178126" y="64423"/>
                  <a:pt x="178126" y="108320"/>
                </a:cubicBezTo>
                <a:cubicBezTo>
                  <a:pt x="178126" y="141281"/>
                  <a:pt x="197934" y="170346"/>
                  <a:pt x="228698" y="182481"/>
                </a:cubicBezTo>
                <a:cubicBezTo>
                  <a:pt x="234250" y="184579"/>
                  <a:pt x="237851" y="189823"/>
                  <a:pt x="237851" y="195815"/>
                </a:cubicBezTo>
                <a:lnTo>
                  <a:pt x="237851" y="386087"/>
                </a:lnTo>
                <a:lnTo>
                  <a:pt x="277769" y="386087"/>
                </a:lnTo>
                <a:lnTo>
                  <a:pt x="277769" y="195815"/>
                </a:lnTo>
                <a:cubicBezTo>
                  <a:pt x="277769" y="189823"/>
                  <a:pt x="281520" y="184579"/>
                  <a:pt x="286922" y="182481"/>
                </a:cubicBezTo>
                <a:cubicBezTo>
                  <a:pt x="317686" y="170346"/>
                  <a:pt x="337644" y="141281"/>
                  <a:pt x="337644" y="108320"/>
                </a:cubicBezTo>
                <a:cubicBezTo>
                  <a:pt x="337644" y="64423"/>
                  <a:pt x="301779" y="28616"/>
                  <a:pt x="257810" y="28616"/>
                </a:cubicBezTo>
                <a:close/>
                <a:moveTo>
                  <a:pt x="257810" y="0"/>
                </a:moveTo>
                <a:cubicBezTo>
                  <a:pt x="317686" y="0"/>
                  <a:pt x="366306" y="48542"/>
                  <a:pt x="366306" y="108320"/>
                </a:cubicBezTo>
                <a:cubicBezTo>
                  <a:pt x="366306" y="130494"/>
                  <a:pt x="359553" y="151768"/>
                  <a:pt x="346948" y="170046"/>
                </a:cubicBezTo>
                <a:cubicBezTo>
                  <a:pt x="336594" y="185028"/>
                  <a:pt x="322638" y="197014"/>
                  <a:pt x="306581" y="205104"/>
                </a:cubicBezTo>
                <a:lnTo>
                  <a:pt x="306581" y="386087"/>
                </a:lnTo>
                <a:lnTo>
                  <a:pt x="477654" y="386087"/>
                </a:lnTo>
                <a:cubicBezTo>
                  <a:pt x="493411" y="386087"/>
                  <a:pt x="506166" y="398822"/>
                  <a:pt x="506166" y="414553"/>
                </a:cubicBezTo>
                <a:lnTo>
                  <a:pt x="506166" y="539353"/>
                </a:lnTo>
                <a:cubicBezTo>
                  <a:pt x="506166" y="547144"/>
                  <a:pt x="499713" y="553586"/>
                  <a:pt x="491910" y="553586"/>
                </a:cubicBezTo>
                <a:lnTo>
                  <a:pt x="93790" y="553586"/>
                </a:lnTo>
                <a:lnTo>
                  <a:pt x="14856" y="553586"/>
                </a:lnTo>
                <a:lnTo>
                  <a:pt x="14406" y="553586"/>
                </a:lnTo>
                <a:cubicBezTo>
                  <a:pt x="6453" y="553586"/>
                  <a:pt x="0" y="547144"/>
                  <a:pt x="0" y="539353"/>
                </a:cubicBezTo>
                <a:lnTo>
                  <a:pt x="0" y="414553"/>
                </a:lnTo>
                <a:cubicBezTo>
                  <a:pt x="0" y="398822"/>
                  <a:pt x="12755" y="386087"/>
                  <a:pt x="28512" y="386087"/>
                </a:cubicBezTo>
                <a:lnTo>
                  <a:pt x="209189" y="386087"/>
                </a:lnTo>
                <a:lnTo>
                  <a:pt x="209189" y="205104"/>
                </a:lnTo>
                <a:cubicBezTo>
                  <a:pt x="192982" y="197014"/>
                  <a:pt x="179176" y="185028"/>
                  <a:pt x="168672" y="170046"/>
                </a:cubicBezTo>
                <a:cubicBezTo>
                  <a:pt x="156067" y="151768"/>
                  <a:pt x="149314" y="130494"/>
                  <a:pt x="149314" y="108320"/>
                </a:cubicBezTo>
                <a:cubicBezTo>
                  <a:pt x="149314" y="48542"/>
                  <a:pt x="198085" y="0"/>
                  <a:pt x="257810" y="0"/>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等腰三角形 8"/>
          <p:cNvSpPr/>
          <p:nvPr/>
        </p:nvSpPr>
        <p:spPr>
          <a:xfrm rot="5400000">
            <a:off x="3270565" y="1744491"/>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1" name="等腰三角形 30"/>
          <p:cNvSpPr/>
          <p:nvPr/>
        </p:nvSpPr>
        <p:spPr>
          <a:xfrm rot="5400000">
            <a:off x="3270565" y="2989713"/>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2" name="等腰三角形 31"/>
          <p:cNvSpPr/>
          <p:nvPr/>
        </p:nvSpPr>
        <p:spPr>
          <a:xfrm rot="5400000">
            <a:off x="3270565" y="4226881"/>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3" name="等腰三角形 32"/>
          <p:cNvSpPr/>
          <p:nvPr/>
        </p:nvSpPr>
        <p:spPr>
          <a:xfrm rot="5400000">
            <a:off x="3270565" y="5490105"/>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custDataLst>
      <p:tags r:id="rId1"/>
    </p:custDataLst>
    <p:extLst>
      <p:ext uri="{BB962C8B-B14F-4D97-AF65-F5344CB8AC3E}">
        <p14:creationId xmlns:p14="http://schemas.microsoft.com/office/powerpoint/2010/main" val="34450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gs>
          </a:gsLst>
          <a:lin ang="8100000" scaled="0"/>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B50C072-61A1-4240-9E80-687E49288019}"/>
              </a:ext>
            </a:extLst>
          </p:cNvPr>
          <p:cNvGrpSpPr/>
          <p:nvPr/>
        </p:nvGrpSpPr>
        <p:grpSpPr>
          <a:xfrm>
            <a:off x="-47135" y="194903"/>
            <a:ext cx="723040" cy="730978"/>
            <a:chOff x="-1906822" y="-2551397"/>
            <a:chExt cx="2567446" cy="2595636"/>
          </a:xfrm>
        </p:grpSpPr>
        <p:sp>
          <p:nvSpPr>
            <p:cNvPr id="3" name="矩形 2">
              <a:extLst>
                <a:ext uri="{FF2B5EF4-FFF2-40B4-BE49-F238E27FC236}">
                  <a16:creationId xmlns:a16="http://schemas.microsoft.com/office/drawing/2014/main" id="{C00FCEBD-84F9-4C1D-9D8B-C0295AC7FCB1}"/>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 name="秦">
              <a:extLst>
                <a:ext uri="{FF2B5EF4-FFF2-40B4-BE49-F238E27FC236}">
                  <a16:creationId xmlns:a16="http://schemas.microsoft.com/office/drawing/2014/main" id="{911EB101-A9AB-4C0B-A31A-58DC594FD24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一</a:t>
              </a:r>
            </a:p>
          </p:txBody>
        </p:sp>
      </p:grpSp>
      <p:sp>
        <p:nvSpPr>
          <p:cNvPr id="5" name="世人皆苦模板-11-3-文本框-TextBox">
            <a:extLst>
              <a:ext uri="{FF2B5EF4-FFF2-40B4-BE49-F238E27FC236}">
                <a16:creationId xmlns:a16="http://schemas.microsoft.com/office/drawing/2014/main" id="{C56072BD-2F47-4345-BC64-8A78C5B27516}"/>
              </a:ext>
            </a:extLst>
          </p:cNvPr>
          <p:cNvSpPr txBox="1">
            <a:spLocks/>
          </p:cNvSpPr>
          <p:nvPr/>
        </p:nvSpPr>
        <p:spPr>
          <a:xfrm>
            <a:off x="630185" y="207968"/>
            <a:ext cx="1924439" cy="400110"/>
          </a:xfrm>
          <a:prstGeom prst="rect">
            <a:avLst/>
          </a:prstGeom>
          <a:noFill/>
        </p:spPr>
        <p:txBody>
          <a:bodyPr wrap="squar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论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文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摘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要</a:t>
            </a:r>
          </a:p>
        </p:txBody>
      </p:sp>
      <p:grpSp>
        <p:nvGrpSpPr>
          <p:cNvPr id="51" name="组合 50">
            <a:extLst>
              <a:ext uri="{FF2B5EF4-FFF2-40B4-BE49-F238E27FC236}">
                <a16:creationId xmlns:a16="http://schemas.microsoft.com/office/drawing/2014/main" id="{2BE3B99D-9C78-4F19-B424-1A815B250176}"/>
              </a:ext>
            </a:extLst>
          </p:cNvPr>
          <p:cNvGrpSpPr/>
          <p:nvPr/>
        </p:nvGrpSpPr>
        <p:grpSpPr>
          <a:xfrm>
            <a:off x="8728677" y="117630"/>
            <a:ext cx="571505" cy="571506"/>
            <a:chOff x="1128000" y="-963000"/>
            <a:chExt cx="2448000" cy="2448000"/>
          </a:xfrm>
        </p:grpSpPr>
        <p:sp>
          <p:nvSpPr>
            <p:cNvPr id="53" name="椭圆 52">
              <a:extLst>
                <a:ext uri="{FF2B5EF4-FFF2-40B4-BE49-F238E27FC236}">
                  <a16:creationId xmlns:a16="http://schemas.microsoft.com/office/drawing/2014/main" id="{7D920940-7C83-417B-A7B7-9F3BAF9DD0B2}"/>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4" name="椭圆 53">
              <a:extLst>
                <a:ext uri="{FF2B5EF4-FFF2-40B4-BE49-F238E27FC236}">
                  <a16:creationId xmlns:a16="http://schemas.microsoft.com/office/drawing/2014/main" id="{CEEAC356-C93E-44E5-8E24-677AB7E7BEA2}"/>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5" name="文本框 54">
              <a:extLst>
                <a:ext uri="{FF2B5EF4-FFF2-40B4-BE49-F238E27FC236}">
                  <a16:creationId xmlns:a16="http://schemas.microsoft.com/office/drawing/2014/main" id="{16AE1623-8E70-4E6B-B81B-AA48542880F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56" name="文本框 55">
              <a:extLst>
                <a:ext uri="{FF2B5EF4-FFF2-40B4-BE49-F238E27FC236}">
                  <a16:creationId xmlns:a16="http://schemas.microsoft.com/office/drawing/2014/main" id="{BFBEA746-942C-440A-A160-D9421C53BE4B}"/>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7" name="文本框 56">
              <a:extLst>
                <a:ext uri="{FF2B5EF4-FFF2-40B4-BE49-F238E27FC236}">
                  <a16:creationId xmlns:a16="http://schemas.microsoft.com/office/drawing/2014/main" id="{BB96A129-6C29-4EDC-9578-97AF7573636E}"/>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58" name="graduate-cap_49944">
              <a:extLst>
                <a:ext uri="{FF2B5EF4-FFF2-40B4-BE49-F238E27FC236}">
                  <a16:creationId xmlns:a16="http://schemas.microsoft.com/office/drawing/2014/main" id="{B8BC26F1-027F-48E5-BE49-ECC0DA2E1D18}"/>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52" name="文本框 51">
            <a:extLst>
              <a:ext uri="{FF2B5EF4-FFF2-40B4-BE49-F238E27FC236}">
                <a16:creationId xmlns:a16="http://schemas.microsoft.com/office/drawing/2014/main" id="{21645E56-0796-4001-B194-B1345DF6317F}"/>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64" name="任意多边形: 形状 63">
            <a:extLst>
              <a:ext uri="{FF2B5EF4-FFF2-40B4-BE49-F238E27FC236}">
                <a16:creationId xmlns:a16="http://schemas.microsoft.com/office/drawing/2014/main" id="{46825447-5D84-4142-8535-B351F5C8E113}"/>
              </a:ext>
            </a:extLst>
          </p:cNvPr>
          <p:cNvSpPr/>
          <p:nvPr/>
        </p:nvSpPr>
        <p:spPr>
          <a:xfrm>
            <a:off x="9989224" y="2628900"/>
            <a:ext cx="1295285" cy="733265"/>
          </a:xfrm>
          <a:custGeom>
            <a:avLst/>
            <a:gdLst>
              <a:gd name="connsiteX0" fmla="*/ 1903809 w 1903809"/>
              <a:gd name="connsiteY0" fmla="*/ 184071 h 1077753"/>
              <a:gd name="connsiteX1" fmla="*/ 1880473 w 1903809"/>
              <a:gd name="connsiteY1" fmla="*/ 148114 h 1077753"/>
              <a:gd name="connsiteX2" fmla="*/ 1682115 w 1903809"/>
              <a:gd name="connsiteY2" fmla="*/ 8573 h 1077753"/>
              <a:gd name="connsiteX3" fmla="*/ 1657826 w 1903809"/>
              <a:gd name="connsiteY3" fmla="*/ 0 h 1077753"/>
              <a:gd name="connsiteX4" fmla="*/ 1620917 w 1903809"/>
              <a:gd name="connsiteY4" fmla="*/ 25003 h 1077753"/>
              <a:gd name="connsiteX5" fmla="*/ 1620441 w 1903809"/>
              <a:gd name="connsiteY5" fmla="*/ 26432 h 1077753"/>
              <a:gd name="connsiteX6" fmla="*/ 1619726 w 1903809"/>
              <a:gd name="connsiteY6" fmla="*/ 28575 h 1077753"/>
              <a:gd name="connsiteX7" fmla="*/ 1619488 w 1903809"/>
              <a:gd name="connsiteY7" fmla="*/ 29051 h 1077753"/>
              <a:gd name="connsiteX8" fmla="*/ 1604963 w 1903809"/>
              <a:gd name="connsiteY8" fmla="*/ 56674 h 1077753"/>
              <a:gd name="connsiteX9" fmla="*/ 1604010 w 1903809"/>
              <a:gd name="connsiteY9" fmla="*/ 57864 h 1077753"/>
              <a:gd name="connsiteX10" fmla="*/ 1591151 w 1903809"/>
              <a:gd name="connsiteY10" fmla="*/ 71676 h 1077753"/>
              <a:gd name="connsiteX11" fmla="*/ 1543288 w 1903809"/>
              <a:gd name="connsiteY11" fmla="*/ 81915 h 1077753"/>
              <a:gd name="connsiteX12" fmla="*/ 1527572 w 1903809"/>
              <a:gd name="connsiteY12" fmla="*/ 82153 h 1077753"/>
              <a:gd name="connsiteX13" fmla="*/ 375999 w 1903809"/>
              <a:gd name="connsiteY13" fmla="*/ 82153 h 1077753"/>
              <a:gd name="connsiteX14" fmla="*/ 360283 w 1903809"/>
              <a:gd name="connsiteY14" fmla="*/ 81915 h 1077753"/>
              <a:gd name="connsiteX15" fmla="*/ 312420 w 1903809"/>
              <a:gd name="connsiteY15" fmla="*/ 71676 h 1077753"/>
              <a:gd name="connsiteX16" fmla="*/ 299561 w 1903809"/>
              <a:gd name="connsiteY16" fmla="*/ 57864 h 1077753"/>
              <a:gd name="connsiteX17" fmla="*/ 298609 w 1903809"/>
              <a:gd name="connsiteY17" fmla="*/ 56674 h 1077753"/>
              <a:gd name="connsiteX18" fmla="*/ 284083 w 1903809"/>
              <a:gd name="connsiteY18" fmla="*/ 29289 h 1077753"/>
              <a:gd name="connsiteX19" fmla="*/ 283845 w 1903809"/>
              <a:gd name="connsiteY19" fmla="*/ 28575 h 1077753"/>
              <a:gd name="connsiteX20" fmla="*/ 283131 w 1903809"/>
              <a:gd name="connsiteY20" fmla="*/ 26432 h 1077753"/>
              <a:gd name="connsiteX21" fmla="*/ 282654 w 1903809"/>
              <a:gd name="connsiteY21" fmla="*/ 25241 h 1077753"/>
              <a:gd name="connsiteX22" fmla="*/ 245745 w 1903809"/>
              <a:gd name="connsiteY22" fmla="*/ 238 h 1077753"/>
              <a:gd name="connsiteX23" fmla="*/ 221456 w 1903809"/>
              <a:gd name="connsiteY23" fmla="*/ 8811 h 1077753"/>
              <a:gd name="connsiteX24" fmla="*/ 23098 w 1903809"/>
              <a:gd name="connsiteY24" fmla="*/ 148114 h 1077753"/>
              <a:gd name="connsiteX25" fmla="*/ 0 w 1903809"/>
              <a:gd name="connsiteY25" fmla="*/ 184071 h 1077753"/>
              <a:gd name="connsiteX26" fmla="*/ 22146 w 1903809"/>
              <a:gd name="connsiteY26" fmla="*/ 219551 h 1077753"/>
              <a:gd name="connsiteX27" fmla="*/ 21669 w 1903809"/>
              <a:gd name="connsiteY27" fmla="*/ 225981 h 1077753"/>
              <a:gd name="connsiteX28" fmla="*/ 57864 w 1903809"/>
              <a:gd name="connsiteY28" fmla="*/ 265509 h 1077753"/>
              <a:gd name="connsiteX29" fmla="*/ 59055 w 1903809"/>
              <a:gd name="connsiteY29" fmla="*/ 265509 h 1077753"/>
              <a:gd name="connsiteX30" fmla="*/ 63103 w 1903809"/>
              <a:gd name="connsiteY30" fmla="*/ 270034 h 1077753"/>
              <a:gd name="connsiteX31" fmla="*/ 63103 w 1903809"/>
              <a:gd name="connsiteY31" fmla="*/ 271224 h 1077753"/>
              <a:gd name="connsiteX32" fmla="*/ 62865 w 1903809"/>
              <a:gd name="connsiteY32" fmla="*/ 273606 h 1077753"/>
              <a:gd name="connsiteX33" fmla="*/ 133588 w 1903809"/>
              <a:gd name="connsiteY33" fmla="*/ 335994 h 1077753"/>
              <a:gd name="connsiteX34" fmla="*/ 142161 w 1903809"/>
              <a:gd name="connsiteY34" fmla="*/ 336471 h 1077753"/>
              <a:gd name="connsiteX35" fmla="*/ 152876 w 1903809"/>
              <a:gd name="connsiteY35" fmla="*/ 336947 h 1077753"/>
              <a:gd name="connsiteX36" fmla="*/ 184785 w 1903809"/>
              <a:gd name="connsiteY36" fmla="*/ 336947 h 1077753"/>
              <a:gd name="connsiteX37" fmla="*/ 184785 w 1903809"/>
              <a:gd name="connsiteY37" fmla="*/ 421005 h 1077753"/>
              <a:gd name="connsiteX38" fmla="*/ 200739 w 1903809"/>
              <a:gd name="connsiteY38" fmla="*/ 436959 h 1077753"/>
              <a:gd name="connsiteX39" fmla="*/ 256223 w 1903809"/>
              <a:gd name="connsiteY39" fmla="*/ 436959 h 1077753"/>
              <a:gd name="connsiteX40" fmla="*/ 277892 w 1903809"/>
              <a:gd name="connsiteY40" fmla="*/ 476726 h 1077753"/>
              <a:gd name="connsiteX41" fmla="*/ 277178 w 1903809"/>
              <a:gd name="connsiteY41" fmla="*/ 485299 h 1077753"/>
              <a:gd name="connsiteX42" fmla="*/ 334566 w 1903809"/>
              <a:gd name="connsiteY42" fmla="*/ 542687 h 1077753"/>
              <a:gd name="connsiteX43" fmla="*/ 339328 w 1903809"/>
              <a:gd name="connsiteY43" fmla="*/ 542449 h 1077753"/>
              <a:gd name="connsiteX44" fmla="*/ 385048 w 1903809"/>
              <a:gd name="connsiteY44" fmla="*/ 565071 h 1077753"/>
              <a:gd name="connsiteX45" fmla="*/ 387668 w 1903809"/>
              <a:gd name="connsiteY45" fmla="*/ 565071 h 1077753"/>
              <a:gd name="connsiteX46" fmla="*/ 387668 w 1903809"/>
              <a:gd name="connsiteY46" fmla="*/ 970359 h 1077753"/>
              <a:gd name="connsiteX47" fmla="*/ 368379 w 1903809"/>
              <a:gd name="connsiteY47" fmla="*/ 970359 h 1077753"/>
              <a:gd name="connsiteX48" fmla="*/ 352425 w 1903809"/>
              <a:gd name="connsiteY48" fmla="*/ 986314 h 1077753"/>
              <a:gd name="connsiteX49" fmla="*/ 352425 w 1903809"/>
              <a:gd name="connsiteY49" fmla="*/ 1061799 h 1077753"/>
              <a:gd name="connsiteX50" fmla="*/ 368379 w 1903809"/>
              <a:gd name="connsiteY50" fmla="*/ 1077754 h 1077753"/>
              <a:gd name="connsiteX51" fmla="*/ 523637 w 1903809"/>
              <a:gd name="connsiteY51" fmla="*/ 1077754 h 1077753"/>
              <a:gd name="connsiteX52" fmla="*/ 539591 w 1903809"/>
              <a:gd name="connsiteY52" fmla="*/ 1061799 h 1077753"/>
              <a:gd name="connsiteX53" fmla="*/ 539591 w 1903809"/>
              <a:gd name="connsiteY53" fmla="*/ 986314 h 1077753"/>
              <a:gd name="connsiteX54" fmla="*/ 523637 w 1903809"/>
              <a:gd name="connsiteY54" fmla="*/ 970359 h 1077753"/>
              <a:gd name="connsiteX55" fmla="*/ 504349 w 1903809"/>
              <a:gd name="connsiteY55" fmla="*/ 970359 h 1077753"/>
              <a:gd name="connsiteX56" fmla="*/ 504349 w 1903809"/>
              <a:gd name="connsiteY56" fmla="*/ 564833 h 1077753"/>
              <a:gd name="connsiteX57" fmla="*/ 506968 w 1903809"/>
              <a:gd name="connsiteY57" fmla="*/ 564833 h 1077753"/>
              <a:gd name="connsiteX58" fmla="*/ 542925 w 1903809"/>
              <a:gd name="connsiteY58" fmla="*/ 552212 h 1077753"/>
              <a:gd name="connsiteX59" fmla="*/ 542925 w 1903809"/>
              <a:gd name="connsiteY59" fmla="*/ 835581 h 1077753"/>
              <a:gd name="connsiteX60" fmla="*/ 523637 w 1903809"/>
              <a:gd name="connsiteY60" fmla="*/ 835581 h 1077753"/>
              <a:gd name="connsiteX61" fmla="*/ 507683 w 1903809"/>
              <a:gd name="connsiteY61" fmla="*/ 851535 h 1077753"/>
              <a:gd name="connsiteX62" fmla="*/ 507683 w 1903809"/>
              <a:gd name="connsiteY62" fmla="*/ 927021 h 1077753"/>
              <a:gd name="connsiteX63" fmla="*/ 523637 w 1903809"/>
              <a:gd name="connsiteY63" fmla="*/ 942975 h 1077753"/>
              <a:gd name="connsiteX64" fmla="*/ 678894 w 1903809"/>
              <a:gd name="connsiteY64" fmla="*/ 942975 h 1077753"/>
              <a:gd name="connsiteX65" fmla="*/ 694849 w 1903809"/>
              <a:gd name="connsiteY65" fmla="*/ 927021 h 1077753"/>
              <a:gd name="connsiteX66" fmla="*/ 694849 w 1903809"/>
              <a:gd name="connsiteY66" fmla="*/ 851535 h 1077753"/>
              <a:gd name="connsiteX67" fmla="*/ 678894 w 1903809"/>
              <a:gd name="connsiteY67" fmla="*/ 835581 h 1077753"/>
              <a:gd name="connsiteX68" fmla="*/ 659606 w 1903809"/>
              <a:gd name="connsiteY68" fmla="*/ 835581 h 1077753"/>
              <a:gd name="connsiteX69" fmla="*/ 659606 w 1903809"/>
              <a:gd name="connsiteY69" fmla="*/ 436959 h 1077753"/>
              <a:gd name="connsiteX70" fmla="*/ 1240869 w 1903809"/>
              <a:gd name="connsiteY70" fmla="*/ 436959 h 1077753"/>
              <a:gd name="connsiteX71" fmla="*/ 1240869 w 1903809"/>
              <a:gd name="connsiteY71" fmla="*/ 835819 h 1077753"/>
              <a:gd name="connsiteX72" fmla="*/ 1221581 w 1903809"/>
              <a:gd name="connsiteY72" fmla="*/ 835819 h 1077753"/>
              <a:gd name="connsiteX73" fmla="*/ 1205627 w 1903809"/>
              <a:gd name="connsiteY73" fmla="*/ 851773 h 1077753"/>
              <a:gd name="connsiteX74" fmla="*/ 1205627 w 1903809"/>
              <a:gd name="connsiteY74" fmla="*/ 927259 h 1077753"/>
              <a:gd name="connsiteX75" fmla="*/ 1221581 w 1903809"/>
              <a:gd name="connsiteY75" fmla="*/ 943213 h 1077753"/>
              <a:gd name="connsiteX76" fmla="*/ 1376839 w 1903809"/>
              <a:gd name="connsiteY76" fmla="*/ 943213 h 1077753"/>
              <a:gd name="connsiteX77" fmla="*/ 1392793 w 1903809"/>
              <a:gd name="connsiteY77" fmla="*/ 927259 h 1077753"/>
              <a:gd name="connsiteX78" fmla="*/ 1392793 w 1903809"/>
              <a:gd name="connsiteY78" fmla="*/ 851773 h 1077753"/>
              <a:gd name="connsiteX79" fmla="*/ 1376839 w 1903809"/>
              <a:gd name="connsiteY79" fmla="*/ 835819 h 1077753"/>
              <a:gd name="connsiteX80" fmla="*/ 1357551 w 1903809"/>
              <a:gd name="connsiteY80" fmla="*/ 835819 h 1077753"/>
              <a:gd name="connsiteX81" fmla="*/ 1357551 w 1903809"/>
              <a:gd name="connsiteY81" fmla="*/ 552450 h 1077753"/>
              <a:gd name="connsiteX82" fmla="*/ 1393508 w 1903809"/>
              <a:gd name="connsiteY82" fmla="*/ 565071 h 1077753"/>
              <a:gd name="connsiteX83" fmla="*/ 1396127 w 1903809"/>
              <a:gd name="connsiteY83" fmla="*/ 565071 h 1077753"/>
              <a:gd name="connsiteX84" fmla="*/ 1396127 w 1903809"/>
              <a:gd name="connsiteY84" fmla="*/ 970359 h 1077753"/>
              <a:gd name="connsiteX85" fmla="*/ 1376839 w 1903809"/>
              <a:gd name="connsiteY85" fmla="*/ 970359 h 1077753"/>
              <a:gd name="connsiteX86" fmla="*/ 1360884 w 1903809"/>
              <a:gd name="connsiteY86" fmla="*/ 986314 h 1077753"/>
              <a:gd name="connsiteX87" fmla="*/ 1360884 w 1903809"/>
              <a:gd name="connsiteY87" fmla="*/ 1061799 h 1077753"/>
              <a:gd name="connsiteX88" fmla="*/ 1376839 w 1903809"/>
              <a:gd name="connsiteY88" fmla="*/ 1077754 h 1077753"/>
              <a:gd name="connsiteX89" fmla="*/ 1532096 w 1903809"/>
              <a:gd name="connsiteY89" fmla="*/ 1077754 h 1077753"/>
              <a:gd name="connsiteX90" fmla="*/ 1548051 w 1903809"/>
              <a:gd name="connsiteY90" fmla="*/ 1061799 h 1077753"/>
              <a:gd name="connsiteX91" fmla="*/ 1548051 w 1903809"/>
              <a:gd name="connsiteY91" fmla="*/ 986314 h 1077753"/>
              <a:gd name="connsiteX92" fmla="*/ 1532096 w 1903809"/>
              <a:gd name="connsiteY92" fmla="*/ 970359 h 1077753"/>
              <a:gd name="connsiteX93" fmla="*/ 1512808 w 1903809"/>
              <a:gd name="connsiteY93" fmla="*/ 970359 h 1077753"/>
              <a:gd name="connsiteX94" fmla="*/ 1512808 w 1903809"/>
              <a:gd name="connsiteY94" fmla="*/ 564833 h 1077753"/>
              <a:gd name="connsiteX95" fmla="*/ 1515428 w 1903809"/>
              <a:gd name="connsiteY95" fmla="*/ 564833 h 1077753"/>
              <a:gd name="connsiteX96" fmla="*/ 1561148 w 1903809"/>
              <a:gd name="connsiteY96" fmla="*/ 542211 h 1077753"/>
              <a:gd name="connsiteX97" fmla="*/ 1565910 w 1903809"/>
              <a:gd name="connsiteY97" fmla="*/ 542449 h 1077753"/>
              <a:gd name="connsiteX98" fmla="*/ 1623298 w 1903809"/>
              <a:gd name="connsiteY98" fmla="*/ 485061 h 1077753"/>
              <a:gd name="connsiteX99" fmla="*/ 1622584 w 1903809"/>
              <a:gd name="connsiteY99" fmla="*/ 476488 h 1077753"/>
              <a:gd name="connsiteX100" fmla="*/ 1644253 w 1903809"/>
              <a:gd name="connsiteY100" fmla="*/ 436721 h 1077753"/>
              <a:gd name="connsiteX101" fmla="*/ 1712595 w 1903809"/>
              <a:gd name="connsiteY101" fmla="*/ 436721 h 1077753"/>
              <a:gd name="connsiteX102" fmla="*/ 1728549 w 1903809"/>
              <a:gd name="connsiteY102" fmla="*/ 420767 h 1077753"/>
              <a:gd name="connsiteX103" fmla="*/ 1728549 w 1903809"/>
              <a:gd name="connsiteY103" fmla="*/ 336709 h 1077753"/>
              <a:gd name="connsiteX104" fmla="*/ 1750695 w 1903809"/>
              <a:gd name="connsiteY104" fmla="*/ 336709 h 1077753"/>
              <a:gd name="connsiteX105" fmla="*/ 1761173 w 1903809"/>
              <a:gd name="connsiteY105" fmla="*/ 336233 h 1077753"/>
              <a:gd name="connsiteX106" fmla="*/ 1769745 w 1903809"/>
              <a:gd name="connsiteY106" fmla="*/ 335756 h 1077753"/>
              <a:gd name="connsiteX107" fmla="*/ 1840468 w 1903809"/>
              <a:gd name="connsiteY107" fmla="*/ 273368 h 1077753"/>
              <a:gd name="connsiteX108" fmla="*/ 1840230 w 1903809"/>
              <a:gd name="connsiteY108" fmla="*/ 270986 h 1077753"/>
              <a:gd name="connsiteX109" fmla="*/ 1840230 w 1903809"/>
              <a:gd name="connsiteY109" fmla="*/ 270034 h 1077753"/>
              <a:gd name="connsiteX110" fmla="*/ 1844278 w 1903809"/>
              <a:gd name="connsiteY110" fmla="*/ 265509 h 1077753"/>
              <a:gd name="connsiteX111" fmla="*/ 1845469 w 1903809"/>
              <a:gd name="connsiteY111" fmla="*/ 265509 h 1077753"/>
              <a:gd name="connsiteX112" fmla="*/ 1881664 w 1903809"/>
              <a:gd name="connsiteY112" fmla="*/ 225981 h 1077753"/>
              <a:gd name="connsiteX113" fmla="*/ 1881188 w 1903809"/>
              <a:gd name="connsiteY113" fmla="*/ 219551 h 1077753"/>
              <a:gd name="connsiteX114" fmla="*/ 1903809 w 1903809"/>
              <a:gd name="connsiteY114" fmla="*/ 184071 h 1077753"/>
              <a:gd name="connsiteX115" fmla="*/ 662940 w 1903809"/>
              <a:gd name="connsiteY115" fmla="*/ 911304 h 1077753"/>
              <a:gd name="connsiteX116" fmla="*/ 539829 w 1903809"/>
              <a:gd name="connsiteY116" fmla="*/ 911304 h 1077753"/>
              <a:gd name="connsiteX117" fmla="*/ 539829 w 1903809"/>
              <a:gd name="connsiteY117" fmla="*/ 867966 h 1077753"/>
              <a:gd name="connsiteX118" fmla="*/ 663178 w 1903809"/>
              <a:gd name="connsiteY118" fmla="*/ 867966 h 1077753"/>
              <a:gd name="connsiteX119" fmla="*/ 663178 w 1903809"/>
              <a:gd name="connsiteY119" fmla="*/ 911304 h 1077753"/>
              <a:gd name="connsiteX120" fmla="*/ 1360884 w 1903809"/>
              <a:gd name="connsiteY120" fmla="*/ 911304 h 1077753"/>
              <a:gd name="connsiteX121" fmla="*/ 1237536 w 1903809"/>
              <a:gd name="connsiteY121" fmla="*/ 911304 h 1077753"/>
              <a:gd name="connsiteX122" fmla="*/ 1237536 w 1903809"/>
              <a:gd name="connsiteY122" fmla="*/ 867966 h 1077753"/>
              <a:gd name="connsiteX123" fmla="*/ 1360884 w 1903809"/>
              <a:gd name="connsiteY123" fmla="*/ 867966 h 1077753"/>
              <a:gd name="connsiteX124" fmla="*/ 1360884 w 1903809"/>
              <a:gd name="connsiteY124" fmla="*/ 911304 h 1077753"/>
              <a:gd name="connsiteX125" fmla="*/ 239792 w 1903809"/>
              <a:gd name="connsiteY125" fmla="*/ 34766 h 1077753"/>
              <a:gd name="connsiteX126" fmla="*/ 245745 w 1903809"/>
              <a:gd name="connsiteY126" fmla="*/ 31909 h 1077753"/>
              <a:gd name="connsiteX127" fmla="*/ 252651 w 1903809"/>
              <a:gd name="connsiteY127" fmla="*/ 36433 h 1077753"/>
              <a:gd name="connsiteX128" fmla="*/ 253127 w 1903809"/>
              <a:gd name="connsiteY128" fmla="*/ 38100 h 1077753"/>
              <a:gd name="connsiteX129" fmla="*/ 253365 w 1903809"/>
              <a:gd name="connsiteY129" fmla="*/ 38814 h 1077753"/>
              <a:gd name="connsiteX130" fmla="*/ 273129 w 1903809"/>
              <a:gd name="connsiteY130" fmla="*/ 75962 h 1077753"/>
              <a:gd name="connsiteX131" fmla="*/ 273368 w 1903809"/>
              <a:gd name="connsiteY131" fmla="*/ 76438 h 1077753"/>
              <a:gd name="connsiteX132" fmla="*/ 273844 w 1903809"/>
              <a:gd name="connsiteY132" fmla="*/ 76914 h 1077753"/>
              <a:gd name="connsiteX133" fmla="*/ 274082 w 1903809"/>
              <a:gd name="connsiteY133" fmla="*/ 77153 h 1077753"/>
              <a:gd name="connsiteX134" fmla="*/ 291227 w 1903809"/>
              <a:gd name="connsiteY134" fmla="*/ 95726 h 1077753"/>
              <a:gd name="connsiteX135" fmla="*/ 360283 w 1903809"/>
              <a:gd name="connsiteY135" fmla="*/ 114062 h 1077753"/>
              <a:gd name="connsiteX136" fmla="*/ 374809 w 1903809"/>
              <a:gd name="connsiteY136" fmla="*/ 114300 h 1077753"/>
              <a:gd name="connsiteX137" fmla="*/ 1528286 w 1903809"/>
              <a:gd name="connsiteY137" fmla="*/ 114300 h 1077753"/>
              <a:gd name="connsiteX138" fmla="*/ 1543050 w 1903809"/>
              <a:gd name="connsiteY138" fmla="*/ 114062 h 1077753"/>
              <a:gd name="connsiteX139" fmla="*/ 1612106 w 1903809"/>
              <a:gd name="connsiteY139" fmla="*/ 95726 h 1077753"/>
              <a:gd name="connsiteX140" fmla="*/ 1629489 w 1903809"/>
              <a:gd name="connsiteY140" fmla="*/ 77153 h 1077753"/>
              <a:gd name="connsiteX141" fmla="*/ 1629728 w 1903809"/>
              <a:gd name="connsiteY141" fmla="*/ 76914 h 1077753"/>
              <a:gd name="connsiteX142" fmla="*/ 1630204 w 1903809"/>
              <a:gd name="connsiteY142" fmla="*/ 76438 h 1077753"/>
              <a:gd name="connsiteX143" fmla="*/ 1630442 w 1903809"/>
              <a:gd name="connsiteY143" fmla="*/ 75962 h 1077753"/>
              <a:gd name="connsiteX144" fmla="*/ 1649968 w 1903809"/>
              <a:gd name="connsiteY144" fmla="*/ 39053 h 1077753"/>
              <a:gd name="connsiteX145" fmla="*/ 1650206 w 1903809"/>
              <a:gd name="connsiteY145" fmla="*/ 38100 h 1077753"/>
              <a:gd name="connsiteX146" fmla="*/ 1650683 w 1903809"/>
              <a:gd name="connsiteY146" fmla="*/ 36433 h 1077753"/>
              <a:gd name="connsiteX147" fmla="*/ 1657350 w 1903809"/>
              <a:gd name="connsiteY147" fmla="*/ 32147 h 1077753"/>
              <a:gd name="connsiteX148" fmla="*/ 1663541 w 1903809"/>
              <a:gd name="connsiteY148" fmla="*/ 35004 h 1077753"/>
              <a:gd name="connsiteX149" fmla="*/ 1836182 w 1903809"/>
              <a:gd name="connsiteY149" fmla="*/ 156210 h 1077753"/>
              <a:gd name="connsiteX150" fmla="*/ 1835944 w 1903809"/>
              <a:gd name="connsiteY150" fmla="*/ 156686 h 1077753"/>
              <a:gd name="connsiteX151" fmla="*/ 1833801 w 1903809"/>
              <a:gd name="connsiteY151" fmla="*/ 159068 h 1077753"/>
              <a:gd name="connsiteX152" fmla="*/ 1833563 w 1903809"/>
              <a:gd name="connsiteY152" fmla="*/ 159544 h 1077753"/>
              <a:gd name="connsiteX153" fmla="*/ 1831419 w 1903809"/>
              <a:gd name="connsiteY153" fmla="*/ 162401 h 1077753"/>
              <a:gd name="connsiteX154" fmla="*/ 1830943 w 1903809"/>
              <a:gd name="connsiteY154" fmla="*/ 163354 h 1077753"/>
              <a:gd name="connsiteX155" fmla="*/ 1829514 w 1903809"/>
              <a:gd name="connsiteY155" fmla="*/ 165735 h 1077753"/>
              <a:gd name="connsiteX156" fmla="*/ 1829038 w 1903809"/>
              <a:gd name="connsiteY156" fmla="*/ 166688 h 1077753"/>
              <a:gd name="connsiteX157" fmla="*/ 1827609 w 1903809"/>
              <a:gd name="connsiteY157" fmla="*/ 170021 h 1077753"/>
              <a:gd name="connsiteX158" fmla="*/ 1827133 w 1903809"/>
              <a:gd name="connsiteY158" fmla="*/ 171212 h 1077753"/>
              <a:gd name="connsiteX159" fmla="*/ 1826419 w 1903809"/>
              <a:gd name="connsiteY159" fmla="*/ 173355 h 1077753"/>
              <a:gd name="connsiteX160" fmla="*/ 1826181 w 1903809"/>
              <a:gd name="connsiteY160" fmla="*/ 173831 h 1077753"/>
              <a:gd name="connsiteX161" fmla="*/ 1811655 w 1903809"/>
              <a:gd name="connsiteY161" fmla="*/ 201454 h 1077753"/>
              <a:gd name="connsiteX162" fmla="*/ 1810703 w 1903809"/>
              <a:gd name="connsiteY162" fmla="*/ 202644 h 1077753"/>
              <a:gd name="connsiteX163" fmla="*/ 1797844 w 1903809"/>
              <a:gd name="connsiteY163" fmla="*/ 216456 h 1077753"/>
              <a:gd name="connsiteX164" fmla="*/ 1734264 w 1903809"/>
              <a:gd name="connsiteY164" fmla="*/ 241697 h 1077753"/>
              <a:gd name="connsiteX165" fmla="*/ 169545 w 1903809"/>
              <a:gd name="connsiteY165" fmla="*/ 241697 h 1077753"/>
              <a:gd name="connsiteX166" fmla="*/ 147399 w 1903809"/>
              <a:gd name="connsiteY166" fmla="*/ 238601 h 1077753"/>
              <a:gd name="connsiteX167" fmla="*/ 105966 w 1903809"/>
              <a:gd name="connsiteY167" fmla="*/ 216456 h 1077753"/>
              <a:gd name="connsiteX168" fmla="*/ 102394 w 1903809"/>
              <a:gd name="connsiteY168" fmla="*/ 213122 h 1077753"/>
              <a:gd name="connsiteX169" fmla="*/ 94059 w 1903809"/>
              <a:gd name="connsiteY169" fmla="*/ 203835 h 1077753"/>
              <a:gd name="connsiteX170" fmla="*/ 92869 w 1903809"/>
              <a:gd name="connsiteY170" fmla="*/ 202406 h 1077753"/>
              <a:gd name="connsiteX171" fmla="*/ 91916 w 1903809"/>
              <a:gd name="connsiteY171" fmla="*/ 201216 h 1077753"/>
              <a:gd name="connsiteX172" fmla="*/ 80963 w 1903809"/>
              <a:gd name="connsiteY172" fmla="*/ 182880 h 1077753"/>
              <a:gd name="connsiteX173" fmla="*/ 77153 w 1903809"/>
              <a:gd name="connsiteY173" fmla="*/ 173593 h 1077753"/>
              <a:gd name="connsiteX174" fmla="*/ 76914 w 1903809"/>
              <a:gd name="connsiteY174" fmla="*/ 172879 h 1077753"/>
              <a:gd name="connsiteX175" fmla="*/ 76200 w 1903809"/>
              <a:gd name="connsiteY175" fmla="*/ 170736 h 1077753"/>
              <a:gd name="connsiteX176" fmla="*/ 75724 w 1903809"/>
              <a:gd name="connsiteY176" fmla="*/ 169545 h 1077753"/>
              <a:gd name="connsiteX177" fmla="*/ 74295 w 1903809"/>
              <a:gd name="connsiteY177" fmla="*/ 166211 h 1077753"/>
              <a:gd name="connsiteX178" fmla="*/ 73819 w 1903809"/>
              <a:gd name="connsiteY178" fmla="*/ 165259 h 1077753"/>
              <a:gd name="connsiteX179" fmla="*/ 72390 w 1903809"/>
              <a:gd name="connsiteY179" fmla="*/ 162878 h 1077753"/>
              <a:gd name="connsiteX180" fmla="*/ 71914 w 1903809"/>
              <a:gd name="connsiteY180" fmla="*/ 161925 h 1077753"/>
              <a:gd name="connsiteX181" fmla="*/ 69771 w 1903809"/>
              <a:gd name="connsiteY181" fmla="*/ 159068 h 1077753"/>
              <a:gd name="connsiteX182" fmla="*/ 69533 w 1903809"/>
              <a:gd name="connsiteY182" fmla="*/ 158591 h 1077753"/>
              <a:gd name="connsiteX183" fmla="*/ 67389 w 1903809"/>
              <a:gd name="connsiteY183" fmla="*/ 156210 h 1077753"/>
              <a:gd name="connsiteX184" fmla="*/ 67151 w 1903809"/>
              <a:gd name="connsiteY184" fmla="*/ 155972 h 1077753"/>
              <a:gd name="connsiteX185" fmla="*/ 239792 w 1903809"/>
              <a:gd name="connsiteY185" fmla="*/ 34766 h 1077753"/>
              <a:gd name="connsiteX186" fmla="*/ 45720 w 1903809"/>
              <a:gd name="connsiteY186" fmla="*/ 189548 h 1077753"/>
              <a:gd name="connsiteX187" fmla="*/ 41910 w 1903809"/>
              <a:gd name="connsiteY187" fmla="*/ 191452 h 1077753"/>
              <a:gd name="connsiteX188" fmla="*/ 39529 w 1903809"/>
              <a:gd name="connsiteY188" fmla="*/ 191929 h 1077753"/>
              <a:gd name="connsiteX189" fmla="*/ 31909 w 1903809"/>
              <a:gd name="connsiteY189" fmla="*/ 184309 h 1077753"/>
              <a:gd name="connsiteX190" fmla="*/ 36671 w 1903809"/>
              <a:gd name="connsiteY190" fmla="*/ 177403 h 1077753"/>
              <a:gd name="connsiteX191" fmla="*/ 36909 w 1903809"/>
              <a:gd name="connsiteY191" fmla="*/ 177403 h 1077753"/>
              <a:gd name="connsiteX192" fmla="*/ 37624 w 1903809"/>
              <a:gd name="connsiteY192" fmla="*/ 177165 h 1077753"/>
              <a:gd name="connsiteX193" fmla="*/ 39291 w 1903809"/>
              <a:gd name="connsiteY193" fmla="*/ 177165 h 1077753"/>
              <a:gd name="connsiteX194" fmla="*/ 46196 w 1903809"/>
              <a:gd name="connsiteY194" fmla="*/ 181689 h 1077753"/>
              <a:gd name="connsiteX195" fmla="*/ 46673 w 1903809"/>
              <a:gd name="connsiteY195" fmla="*/ 183356 h 1077753"/>
              <a:gd name="connsiteX196" fmla="*/ 46911 w 1903809"/>
              <a:gd name="connsiteY196" fmla="*/ 184071 h 1077753"/>
              <a:gd name="connsiteX197" fmla="*/ 48816 w 1903809"/>
              <a:gd name="connsiteY197" fmla="*/ 189071 h 1077753"/>
              <a:gd name="connsiteX198" fmla="*/ 45720 w 1903809"/>
              <a:gd name="connsiteY198" fmla="*/ 189548 h 1077753"/>
              <a:gd name="connsiteX199" fmla="*/ 94536 w 1903809"/>
              <a:gd name="connsiteY199" fmla="*/ 275511 h 1077753"/>
              <a:gd name="connsiteX200" fmla="*/ 94536 w 1903809"/>
              <a:gd name="connsiteY200" fmla="*/ 274796 h 1077753"/>
              <a:gd name="connsiteX201" fmla="*/ 94536 w 1903809"/>
              <a:gd name="connsiteY201" fmla="*/ 275511 h 1077753"/>
              <a:gd name="connsiteX202" fmla="*/ 385048 w 1903809"/>
              <a:gd name="connsiteY202" fmla="*/ 532924 h 1077753"/>
              <a:gd name="connsiteX203" fmla="*/ 361950 w 1903809"/>
              <a:gd name="connsiteY203" fmla="*/ 517922 h 1077753"/>
              <a:gd name="connsiteX204" fmla="*/ 347424 w 1903809"/>
              <a:gd name="connsiteY204" fmla="*/ 508635 h 1077753"/>
              <a:gd name="connsiteX205" fmla="*/ 342424 w 1903809"/>
              <a:gd name="connsiteY205" fmla="*/ 509349 h 1077753"/>
              <a:gd name="connsiteX206" fmla="*/ 334804 w 1903809"/>
              <a:gd name="connsiteY206" fmla="*/ 510540 h 1077753"/>
              <a:gd name="connsiteX207" fmla="*/ 309324 w 1903809"/>
              <a:gd name="connsiteY207" fmla="*/ 485061 h 1077753"/>
              <a:gd name="connsiteX208" fmla="*/ 311229 w 1903809"/>
              <a:gd name="connsiteY208" fmla="*/ 475298 h 1077753"/>
              <a:gd name="connsiteX209" fmla="*/ 302895 w 1903809"/>
              <a:gd name="connsiteY209" fmla="*/ 454581 h 1077753"/>
              <a:gd name="connsiteX210" fmla="*/ 288369 w 1903809"/>
              <a:gd name="connsiteY210" fmla="*/ 436959 h 1077753"/>
              <a:gd name="connsiteX211" fmla="*/ 387668 w 1903809"/>
              <a:gd name="connsiteY211" fmla="*/ 436959 h 1077753"/>
              <a:gd name="connsiteX212" fmla="*/ 387668 w 1903809"/>
              <a:gd name="connsiteY212" fmla="*/ 532924 h 1077753"/>
              <a:gd name="connsiteX213" fmla="*/ 385048 w 1903809"/>
              <a:gd name="connsiteY213" fmla="*/ 532924 h 1077753"/>
              <a:gd name="connsiteX214" fmla="*/ 507683 w 1903809"/>
              <a:gd name="connsiteY214" fmla="*/ 1045845 h 1077753"/>
              <a:gd name="connsiteX215" fmla="*/ 384334 w 1903809"/>
              <a:gd name="connsiteY215" fmla="*/ 1045845 h 1077753"/>
              <a:gd name="connsiteX216" fmla="*/ 384334 w 1903809"/>
              <a:gd name="connsiteY216" fmla="*/ 1002506 h 1077753"/>
              <a:gd name="connsiteX217" fmla="*/ 507444 w 1903809"/>
              <a:gd name="connsiteY217" fmla="*/ 1002506 h 1077753"/>
              <a:gd name="connsiteX218" fmla="*/ 507444 w 1903809"/>
              <a:gd name="connsiteY218" fmla="*/ 1045845 h 1077753"/>
              <a:gd name="connsiteX219" fmla="*/ 419814 w 1903809"/>
              <a:gd name="connsiteY219" fmla="*/ 970359 h 1077753"/>
              <a:gd name="connsiteX220" fmla="*/ 419814 w 1903809"/>
              <a:gd name="connsiteY220" fmla="*/ 436959 h 1077753"/>
              <a:gd name="connsiteX221" fmla="*/ 472440 w 1903809"/>
              <a:gd name="connsiteY221" fmla="*/ 436959 h 1077753"/>
              <a:gd name="connsiteX222" fmla="*/ 472440 w 1903809"/>
              <a:gd name="connsiteY222" fmla="*/ 970359 h 1077753"/>
              <a:gd name="connsiteX223" fmla="*/ 419814 w 1903809"/>
              <a:gd name="connsiteY223" fmla="*/ 970359 h 1077753"/>
              <a:gd name="connsiteX224" fmla="*/ 530304 w 1903809"/>
              <a:gd name="connsiteY224" fmla="*/ 518160 h 1077753"/>
              <a:gd name="connsiteX225" fmla="*/ 507206 w 1903809"/>
              <a:gd name="connsiteY225" fmla="*/ 533162 h 1077753"/>
              <a:gd name="connsiteX226" fmla="*/ 504587 w 1903809"/>
              <a:gd name="connsiteY226" fmla="*/ 532924 h 1077753"/>
              <a:gd name="connsiteX227" fmla="*/ 504587 w 1903809"/>
              <a:gd name="connsiteY227" fmla="*/ 436959 h 1077753"/>
              <a:gd name="connsiteX228" fmla="*/ 603885 w 1903809"/>
              <a:gd name="connsiteY228" fmla="*/ 436959 h 1077753"/>
              <a:gd name="connsiteX229" fmla="*/ 589359 w 1903809"/>
              <a:gd name="connsiteY229" fmla="*/ 454581 h 1077753"/>
              <a:gd name="connsiteX230" fmla="*/ 581025 w 1903809"/>
              <a:gd name="connsiteY230" fmla="*/ 475298 h 1077753"/>
              <a:gd name="connsiteX231" fmla="*/ 582930 w 1903809"/>
              <a:gd name="connsiteY231" fmla="*/ 485061 h 1077753"/>
              <a:gd name="connsiteX232" fmla="*/ 557451 w 1903809"/>
              <a:gd name="connsiteY232" fmla="*/ 510540 h 1077753"/>
              <a:gd name="connsiteX233" fmla="*/ 549831 w 1903809"/>
              <a:gd name="connsiteY233" fmla="*/ 509349 h 1077753"/>
              <a:gd name="connsiteX234" fmla="*/ 530304 w 1903809"/>
              <a:gd name="connsiteY234" fmla="*/ 518160 h 1077753"/>
              <a:gd name="connsiteX235" fmla="*/ 575072 w 1903809"/>
              <a:gd name="connsiteY235" fmla="*/ 539829 h 1077753"/>
              <a:gd name="connsiteX236" fmla="*/ 614839 w 1903809"/>
              <a:gd name="connsiteY236" fmla="*/ 485061 h 1077753"/>
              <a:gd name="connsiteX237" fmla="*/ 614124 w 1903809"/>
              <a:gd name="connsiteY237" fmla="*/ 476488 h 1077753"/>
              <a:gd name="connsiteX238" fmla="*/ 627459 w 1903809"/>
              <a:gd name="connsiteY238" fmla="*/ 461486 h 1077753"/>
              <a:gd name="connsiteX239" fmla="*/ 627459 w 1903809"/>
              <a:gd name="connsiteY239" fmla="*/ 835581 h 1077753"/>
              <a:gd name="connsiteX240" fmla="*/ 574834 w 1903809"/>
              <a:gd name="connsiteY240" fmla="*/ 835581 h 1077753"/>
              <a:gd name="connsiteX241" fmla="*/ 574834 w 1903809"/>
              <a:gd name="connsiteY241" fmla="*/ 539829 h 1077753"/>
              <a:gd name="connsiteX242" fmla="*/ 1325642 w 1903809"/>
              <a:gd name="connsiteY242" fmla="*/ 539829 h 1077753"/>
              <a:gd name="connsiteX243" fmla="*/ 1325642 w 1903809"/>
              <a:gd name="connsiteY243" fmla="*/ 835581 h 1077753"/>
              <a:gd name="connsiteX244" fmla="*/ 1273016 w 1903809"/>
              <a:gd name="connsiteY244" fmla="*/ 835581 h 1077753"/>
              <a:gd name="connsiteX245" fmla="*/ 1273016 w 1903809"/>
              <a:gd name="connsiteY245" fmla="*/ 461724 h 1077753"/>
              <a:gd name="connsiteX246" fmla="*/ 1286351 w 1903809"/>
              <a:gd name="connsiteY246" fmla="*/ 476726 h 1077753"/>
              <a:gd name="connsiteX247" fmla="*/ 1285637 w 1903809"/>
              <a:gd name="connsiteY247" fmla="*/ 485299 h 1077753"/>
              <a:gd name="connsiteX248" fmla="*/ 1325642 w 1903809"/>
              <a:gd name="connsiteY248" fmla="*/ 539829 h 1077753"/>
              <a:gd name="connsiteX249" fmla="*/ 1393508 w 1903809"/>
              <a:gd name="connsiteY249" fmla="*/ 532924 h 1077753"/>
              <a:gd name="connsiteX250" fmla="*/ 1370409 w 1903809"/>
              <a:gd name="connsiteY250" fmla="*/ 517922 h 1077753"/>
              <a:gd name="connsiteX251" fmla="*/ 1355884 w 1903809"/>
              <a:gd name="connsiteY251" fmla="*/ 508635 h 1077753"/>
              <a:gd name="connsiteX252" fmla="*/ 1350883 w 1903809"/>
              <a:gd name="connsiteY252" fmla="*/ 509349 h 1077753"/>
              <a:gd name="connsiteX253" fmla="*/ 1343263 w 1903809"/>
              <a:gd name="connsiteY253" fmla="*/ 510540 h 1077753"/>
              <a:gd name="connsiteX254" fmla="*/ 1317784 w 1903809"/>
              <a:gd name="connsiteY254" fmla="*/ 485061 h 1077753"/>
              <a:gd name="connsiteX255" fmla="*/ 1319689 w 1903809"/>
              <a:gd name="connsiteY255" fmla="*/ 475298 h 1077753"/>
              <a:gd name="connsiteX256" fmla="*/ 1311354 w 1903809"/>
              <a:gd name="connsiteY256" fmla="*/ 454581 h 1077753"/>
              <a:gd name="connsiteX257" fmla="*/ 1296829 w 1903809"/>
              <a:gd name="connsiteY257" fmla="*/ 436959 h 1077753"/>
              <a:gd name="connsiteX258" fmla="*/ 1396127 w 1903809"/>
              <a:gd name="connsiteY258" fmla="*/ 436959 h 1077753"/>
              <a:gd name="connsiteX259" fmla="*/ 1396127 w 1903809"/>
              <a:gd name="connsiteY259" fmla="*/ 532924 h 1077753"/>
              <a:gd name="connsiteX260" fmla="*/ 1393508 w 1903809"/>
              <a:gd name="connsiteY260" fmla="*/ 532924 h 1077753"/>
              <a:gd name="connsiteX261" fmla="*/ 1516142 w 1903809"/>
              <a:gd name="connsiteY261" fmla="*/ 1045845 h 1077753"/>
              <a:gd name="connsiteX262" fmla="*/ 1392793 w 1903809"/>
              <a:gd name="connsiteY262" fmla="*/ 1045845 h 1077753"/>
              <a:gd name="connsiteX263" fmla="*/ 1392793 w 1903809"/>
              <a:gd name="connsiteY263" fmla="*/ 1002506 h 1077753"/>
              <a:gd name="connsiteX264" fmla="*/ 1515904 w 1903809"/>
              <a:gd name="connsiteY264" fmla="*/ 1002506 h 1077753"/>
              <a:gd name="connsiteX265" fmla="*/ 1515904 w 1903809"/>
              <a:gd name="connsiteY265" fmla="*/ 1045845 h 1077753"/>
              <a:gd name="connsiteX266" fmla="*/ 1428274 w 1903809"/>
              <a:gd name="connsiteY266" fmla="*/ 970359 h 1077753"/>
              <a:gd name="connsiteX267" fmla="*/ 1428274 w 1903809"/>
              <a:gd name="connsiteY267" fmla="*/ 436959 h 1077753"/>
              <a:gd name="connsiteX268" fmla="*/ 1480899 w 1903809"/>
              <a:gd name="connsiteY268" fmla="*/ 436959 h 1077753"/>
              <a:gd name="connsiteX269" fmla="*/ 1480899 w 1903809"/>
              <a:gd name="connsiteY269" fmla="*/ 970359 h 1077753"/>
              <a:gd name="connsiteX270" fmla="*/ 1428274 w 1903809"/>
              <a:gd name="connsiteY270" fmla="*/ 970359 h 1077753"/>
              <a:gd name="connsiteX271" fmla="*/ 1597581 w 1903809"/>
              <a:gd name="connsiteY271" fmla="*/ 454581 h 1077753"/>
              <a:gd name="connsiteX272" fmla="*/ 1589246 w 1903809"/>
              <a:gd name="connsiteY272" fmla="*/ 475298 h 1077753"/>
              <a:gd name="connsiteX273" fmla="*/ 1591151 w 1903809"/>
              <a:gd name="connsiteY273" fmla="*/ 485061 h 1077753"/>
              <a:gd name="connsiteX274" fmla="*/ 1565672 w 1903809"/>
              <a:gd name="connsiteY274" fmla="*/ 510540 h 1077753"/>
              <a:gd name="connsiteX275" fmla="*/ 1558052 w 1903809"/>
              <a:gd name="connsiteY275" fmla="*/ 509349 h 1077753"/>
              <a:gd name="connsiteX276" fmla="*/ 1538526 w 1903809"/>
              <a:gd name="connsiteY276" fmla="*/ 517922 h 1077753"/>
              <a:gd name="connsiteX277" fmla="*/ 1515428 w 1903809"/>
              <a:gd name="connsiteY277" fmla="*/ 532924 h 1077753"/>
              <a:gd name="connsiteX278" fmla="*/ 1512808 w 1903809"/>
              <a:gd name="connsiteY278" fmla="*/ 532686 h 1077753"/>
              <a:gd name="connsiteX279" fmla="*/ 1512808 w 1903809"/>
              <a:gd name="connsiteY279" fmla="*/ 436721 h 1077753"/>
              <a:gd name="connsiteX280" fmla="*/ 1612106 w 1903809"/>
              <a:gd name="connsiteY280" fmla="*/ 436721 h 1077753"/>
              <a:gd name="connsiteX281" fmla="*/ 1597581 w 1903809"/>
              <a:gd name="connsiteY281" fmla="*/ 454581 h 1077753"/>
              <a:gd name="connsiteX282" fmla="*/ 1696879 w 1903809"/>
              <a:gd name="connsiteY282" fmla="*/ 404813 h 1077753"/>
              <a:gd name="connsiteX283" fmla="*/ 216694 w 1903809"/>
              <a:gd name="connsiteY283" fmla="*/ 404813 h 1077753"/>
              <a:gd name="connsiteX284" fmla="*/ 216694 w 1903809"/>
              <a:gd name="connsiteY284" fmla="*/ 336947 h 1077753"/>
              <a:gd name="connsiteX285" fmla="*/ 1696879 w 1903809"/>
              <a:gd name="connsiteY285" fmla="*/ 336947 h 1077753"/>
              <a:gd name="connsiteX286" fmla="*/ 1696879 w 1903809"/>
              <a:gd name="connsiteY286" fmla="*/ 404813 h 1077753"/>
              <a:gd name="connsiteX287" fmla="*/ 1843326 w 1903809"/>
              <a:gd name="connsiteY287" fmla="*/ 233601 h 1077753"/>
              <a:gd name="connsiteX288" fmla="*/ 1841659 w 1903809"/>
              <a:gd name="connsiteY288" fmla="*/ 233601 h 1077753"/>
              <a:gd name="connsiteX289" fmla="*/ 1808798 w 1903809"/>
              <a:gd name="connsiteY289" fmla="*/ 268129 h 1077753"/>
              <a:gd name="connsiteX290" fmla="*/ 1808798 w 1903809"/>
              <a:gd name="connsiteY290" fmla="*/ 270272 h 1077753"/>
              <a:gd name="connsiteX291" fmla="*/ 1809036 w 1903809"/>
              <a:gd name="connsiteY291" fmla="*/ 273844 h 1077753"/>
              <a:gd name="connsiteX292" fmla="*/ 1770221 w 1903809"/>
              <a:gd name="connsiteY292" fmla="*/ 303609 h 1077753"/>
              <a:gd name="connsiteX293" fmla="*/ 1759268 w 1903809"/>
              <a:gd name="connsiteY293" fmla="*/ 304086 h 1077753"/>
              <a:gd name="connsiteX294" fmla="*/ 1750933 w 1903809"/>
              <a:gd name="connsiteY294" fmla="*/ 304562 h 1077753"/>
              <a:gd name="connsiteX295" fmla="*/ 1718548 w 1903809"/>
              <a:gd name="connsiteY295" fmla="*/ 304562 h 1077753"/>
              <a:gd name="connsiteX296" fmla="*/ 1713071 w 1903809"/>
              <a:gd name="connsiteY296" fmla="*/ 303609 h 1077753"/>
              <a:gd name="connsiteX297" fmla="*/ 1341834 w 1903809"/>
              <a:gd name="connsiteY297" fmla="*/ 303609 h 1077753"/>
              <a:gd name="connsiteX298" fmla="*/ 1341596 w 1903809"/>
              <a:gd name="connsiteY298" fmla="*/ 303609 h 1077753"/>
              <a:gd name="connsiteX299" fmla="*/ 1257062 w 1903809"/>
              <a:gd name="connsiteY299" fmla="*/ 303609 h 1077753"/>
              <a:gd name="connsiteX300" fmla="*/ 1256824 w 1903809"/>
              <a:gd name="connsiteY300" fmla="*/ 303609 h 1077753"/>
              <a:gd name="connsiteX301" fmla="*/ 643890 w 1903809"/>
              <a:gd name="connsiteY301" fmla="*/ 303609 h 1077753"/>
              <a:gd name="connsiteX302" fmla="*/ 643652 w 1903809"/>
              <a:gd name="connsiteY302" fmla="*/ 303609 h 1077753"/>
              <a:gd name="connsiteX303" fmla="*/ 559118 w 1903809"/>
              <a:gd name="connsiteY303" fmla="*/ 303609 h 1077753"/>
              <a:gd name="connsiteX304" fmla="*/ 558879 w 1903809"/>
              <a:gd name="connsiteY304" fmla="*/ 303609 h 1077753"/>
              <a:gd name="connsiteX305" fmla="*/ 200739 w 1903809"/>
              <a:gd name="connsiteY305" fmla="*/ 303609 h 1077753"/>
              <a:gd name="connsiteX306" fmla="*/ 195263 w 1903809"/>
              <a:gd name="connsiteY306" fmla="*/ 304562 h 1077753"/>
              <a:gd name="connsiteX307" fmla="*/ 152876 w 1903809"/>
              <a:gd name="connsiteY307" fmla="*/ 304562 h 1077753"/>
              <a:gd name="connsiteX308" fmla="*/ 144304 w 1903809"/>
              <a:gd name="connsiteY308" fmla="*/ 304086 h 1077753"/>
              <a:gd name="connsiteX309" fmla="*/ 133350 w 1903809"/>
              <a:gd name="connsiteY309" fmla="*/ 303609 h 1077753"/>
              <a:gd name="connsiteX310" fmla="*/ 94536 w 1903809"/>
              <a:gd name="connsiteY310" fmla="*/ 273844 h 1077753"/>
              <a:gd name="connsiteX311" fmla="*/ 94774 w 1903809"/>
              <a:gd name="connsiteY311" fmla="*/ 270272 h 1077753"/>
              <a:gd name="connsiteX312" fmla="*/ 94774 w 1903809"/>
              <a:gd name="connsiteY312" fmla="*/ 268129 h 1077753"/>
              <a:gd name="connsiteX313" fmla="*/ 61913 w 1903809"/>
              <a:gd name="connsiteY313" fmla="*/ 233601 h 1077753"/>
              <a:gd name="connsiteX314" fmla="*/ 60246 w 1903809"/>
              <a:gd name="connsiteY314" fmla="*/ 233601 h 1077753"/>
              <a:gd name="connsiteX315" fmla="*/ 53578 w 1903809"/>
              <a:gd name="connsiteY315" fmla="*/ 225981 h 1077753"/>
              <a:gd name="connsiteX316" fmla="*/ 56674 w 1903809"/>
              <a:gd name="connsiteY316" fmla="*/ 219789 h 1077753"/>
              <a:gd name="connsiteX317" fmla="*/ 60246 w 1903809"/>
              <a:gd name="connsiteY317" fmla="*/ 217884 h 1077753"/>
              <a:gd name="connsiteX318" fmla="*/ 63341 w 1903809"/>
              <a:gd name="connsiteY318" fmla="*/ 215503 h 1077753"/>
              <a:gd name="connsiteX319" fmla="*/ 63579 w 1903809"/>
              <a:gd name="connsiteY319" fmla="*/ 215741 h 1077753"/>
              <a:gd name="connsiteX320" fmla="*/ 66913 w 1903809"/>
              <a:gd name="connsiteY320" fmla="*/ 220504 h 1077753"/>
              <a:gd name="connsiteX321" fmla="*/ 67151 w 1903809"/>
              <a:gd name="connsiteY321" fmla="*/ 220980 h 1077753"/>
              <a:gd name="connsiteX322" fmla="*/ 67628 w 1903809"/>
              <a:gd name="connsiteY322" fmla="*/ 221456 h 1077753"/>
              <a:gd name="connsiteX323" fmla="*/ 67866 w 1903809"/>
              <a:gd name="connsiteY323" fmla="*/ 221694 h 1077753"/>
              <a:gd name="connsiteX324" fmla="*/ 85011 w 1903809"/>
              <a:gd name="connsiteY324" fmla="*/ 240268 h 1077753"/>
              <a:gd name="connsiteX325" fmla="*/ 168593 w 1903809"/>
              <a:gd name="connsiteY325" fmla="*/ 273606 h 1077753"/>
              <a:gd name="connsiteX326" fmla="*/ 1735217 w 1903809"/>
              <a:gd name="connsiteY326" fmla="*/ 273606 h 1077753"/>
              <a:gd name="connsiteX327" fmla="*/ 1790462 w 1903809"/>
              <a:gd name="connsiteY327" fmla="*/ 259556 h 1077753"/>
              <a:gd name="connsiteX328" fmla="*/ 1800463 w 1903809"/>
              <a:gd name="connsiteY328" fmla="*/ 254079 h 1077753"/>
              <a:gd name="connsiteX329" fmla="*/ 1809988 w 1903809"/>
              <a:gd name="connsiteY329" fmla="*/ 247650 h 1077753"/>
              <a:gd name="connsiteX330" fmla="*/ 1819037 w 1903809"/>
              <a:gd name="connsiteY330" fmla="*/ 240506 h 1077753"/>
              <a:gd name="connsiteX331" fmla="*/ 1836420 w 1903809"/>
              <a:gd name="connsiteY331" fmla="*/ 221932 h 1077753"/>
              <a:gd name="connsiteX332" fmla="*/ 1836658 w 1903809"/>
              <a:gd name="connsiteY332" fmla="*/ 221694 h 1077753"/>
              <a:gd name="connsiteX333" fmla="*/ 1837134 w 1903809"/>
              <a:gd name="connsiteY333" fmla="*/ 220980 h 1077753"/>
              <a:gd name="connsiteX334" fmla="*/ 1837373 w 1903809"/>
              <a:gd name="connsiteY334" fmla="*/ 220742 h 1077753"/>
              <a:gd name="connsiteX335" fmla="*/ 1840706 w 1903809"/>
              <a:gd name="connsiteY335" fmla="*/ 215979 h 1077753"/>
              <a:gd name="connsiteX336" fmla="*/ 1840944 w 1903809"/>
              <a:gd name="connsiteY336" fmla="*/ 215503 h 1077753"/>
              <a:gd name="connsiteX337" fmla="*/ 1844040 w 1903809"/>
              <a:gd name="connsiteY337" fmla="*/ 217884 h 1077753"/>
              <a:gd name="connsiteX338" fmla="*/ 1847612 w 1903809"/>
              <a:gd name="connsiteY338" fmla="*/ 219789 h 1077753"/>
              <a:gd name="connsiteX339" fmla="*/ 1850708 w 1903809"/>
              <a:gd name="connsiteY339" fmla="*/ 225981 h 1077753"/>
              <a:gd name="connsiteX340" fmla="*/ 1843326 w 1903809"/>
              <a:gd name="connsiteY340" fmla="*/ 233601 h 1077753"/>
              <a:gd name="connsiteX341" fmla="*/ 1864281 w 1903809"/>
              <a:gd name="connsiteY341" fmla="*/ 191691 h 1077753"/>
              <a:gd name="connsiteX342" fmla="*/ 1861899 w 1903809"/>
              <a:gd name="connsiteY342" fmla="*/ 191214 h 1077753"/>
              <a:gd name="connsiteX343" fmla="*/ 1858089 w 1903809"/>
              <a:gd name="connsiteY343" fmla="*/ 189309 h 1077753"/>
              <a:gd name="connsiteX344" fmla="*/ 1854756 w 1903809"/>
              <a:gd name="connsiteY344" fmla="*/ 188357 h 1077753"/>
              <a:gd name="connsiteX345" fmla="*/ 1856661 w 1903809"/>
              <a:gd name="connsiteY345" fmla="*/ 183356 h 1077753"/>
              <a:gd name="connsiteX346" fmla="*/ 1856899 w 1903809"/>
              <a:gd name="connsiteY346" fmla="*/ 182404 h 1077753"/>
              <a:gd name="connsiteX347" fmla="*/ 1857375 w 1903809"/>
              <a:gd name="connsiteY347" fmla="*/ 180737 h 1077753"/>
              <a:gd name="connsiteX348" fmla="*/ 1858089 w 1903809"/>
              <a:gd name="connsiteY348" fmla="*/ 179546 h 1077753"/>
              <a:gd name="connsiteX349" fmla="*/ 1858328 w 1903809"/>
              <a:gd name="connsiteY349" fmla="*/ 179308 h 1077753"/>
              <a:gd name="connsiteX350" fmla="*/ 1859042 w 1903809"/>
              <a:gd name="connsiteY350" fmla="*/ 178356 h 1077753"/>
              <a:gd name="connsiteX351" fmla="*/ 1859280 w 1903809"/>
              <a:gd name="connsiteY351" fmla="*/ 178117 h 1077753"/>
              <a:gd name="connsiteX352" fmla="*/ 1861661 w 1903809"/>
              <a:gd name="connsiteY352" fmla="*/ 176689 h 1077753"/>
              <a:gd name="connsiteX353" fmla="*/ 1862852 w 1903809"/>
              <a:gd name="connsiteY353" fmla="*/ 176213 h 1077753"/>
              <a:gd name="connsiteX354" fmla="*/ 1863090 w 1903809"/>
              <a:gd name="connsiteY354" fmla="*/ 176213 h 1077753"/>
              <a:gd name="connsiteX355" fmla="*/ 1864043 w 1903809"/>
              <a:gd name="connsiteY355" fmla="*/ 175974 h 1077753"/>
              <a:gd name="connsiteX356" fmla="*/ 1865709 w 1903809"/>
              <a:gd name="connsiteY356" fmla="*/ 175974 h 1077753"/>
              <a:gd name="connsiteX357" fmla="*/ 1867138 w 1903809"/>
              <a:gd name="connsiteY357" fmla="*/ 176451 h 1077753"/>
              <a:gd name="connsiteX358" fmla="*/ 1871901 w 1903809"/>
              <a:gd name="connsiteY358" fmla="*/ 183594 h 1077753"/>
              <a:gd name="connsiteX359" fmla="*/ 1864281 w 1903809"/>
              <a:gd name="connsiteY359" fmla="*/ 191691 h 1077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3809" h="1077753">
                <a:moveTo>
                  <a:pt x="1903809" y="184071"/>
                </a:moveTo>
                <a:cubicBezTo>
                  <a:pt x="1903809" y="168592"/>
                  <a:pt x="1894523" y="154305"/>
                  <a:pt x="1880473" y="148114"/>
                </a:cubicBezTo>
                <a:lnTo>
                  <a:pt x="1682115" y="8573"/>
                </a:lnTo>
                <a:cubicBezTo>
                  <a:pt x="1679258" y="6429"/>
                  <a:pt x="1669018" y="0"/>
                  <a:pt x="1657826" y="0"/>
                </a:cubicBezTo>
                <a:cubicBezTo>
                  <a:pt x="1641634" y="0"/>
                  <a:pt x="1627108" y="9763"/>
                  <a:pt x="1620917" y="25003"/>
                </a:cubicBezTo>
                <a:cubicBezTo>
                  <a:pt x="1620679" y="25479"/>
                  <a:pt x="1620679" y="25956"/>
                  <a:pt x="1620441" y="26432"/>
                </a:cubicBezTo>
                <a:lnTo>
                  <a:pt x="1619726" y="28575"/>
                </a:lnTo>
                <a:cubicBezTo>
                  <a:pt x="1619726" y="28813"/>
                  <a:pt x="1619488" y="29051"/>
                  <a:pt x="1619488" y="29051"/>
                </a:cubicBezTo>
                <a:cubicBezTo>
                  <a:pt x="1616154" y="39053"/>
                  <a:pt x="1611154" y="48339"/>
                  <a:pt x="1604963" y="56674"/>
                </a:cubicBezTo>
                <a:cubicBezTo>
                  <a:pt x="1604724" y="57150"/>
                  <a:pt x="1604248" y="57626"/>
                  <a:pt x="1604010" y="57864"/>
                </a:cubicBezTo>
                <a:cubicBezTo>
                  <a:pt x="1600200" y="62865"/>
                  <a:pt x="1595914" y="67389"/>
                  <a:pt x="1591151" y="71676"/>
                </a:cubicBezTo>
                <a:cubicBezTo>
                  <a:pt x="1580198" y="81439"/>
                  <a:pt x="1565910" y="81915"/>
                  <a:pt x="1543288" y="81915"/>
                </a:cubicBezTo>
                <a:cubicBezTo>
                  <a:pt x="1538288" y="81915"/>
                  <a:pt x="1533049" y="81915"/>
                  <a:pt x="1527572" y="82153"/>
                </a:cubicBezTo>
                <a:lnTo>
                  <a:pt x="375999" y="82153"/>
                </a:lnTo>
                <a:cubicBezTo>
                  <a:pt x="370523" y="81915"/>
                  <a:pt x="365284" y="81915"/>
                  <a:pt x="360283" y="81915"/>
                </a:cubicBezTo>
                <a:cubicBezTo>
                  <a:pt x="337899" y="81915"/>
                  <a:pt x="323612" y="81439"/>
                  <a:pt x="312420" y="71676"/>
                </a:cubicBezTo>
                <a:cubicBezTo>
                  <a:pt x="307658" y="67389"/>
                  <a:pt x="303371" y="62865"/>
                  <a:pt x="299561" y="57864"/>
                </a:cubicBezTo>
                <a:cubicBezTo>
                  <a:pt x="299323" y="57388"/>
                  <a:pt x="298847" y="56912"/>
                  <a:pt x="298609" y="56674"/>
                </a:cubicBezTo>
                <a:cubicBezTo>
                  <a:pt x="292418" y="48339"/>
                  <a:pt x="287417" y="39053"/>
                  <a:pt x="284083" y="29289"/>
                </a:cubicBezTo>
                <a:cubicBezTo>
                  <a:pt x="284083" y="29051"/>
                  <a:pt x="283845" y="28813"/>
                  <a:pt x="283845" y="28575"/>
                </a:cubicBezTo>
                <a:lnTo>
                  <a:pt x="283131" y="26432"/>
                </a:lnTo>
                <a:cubicBezTo>
                  <a:pt x="282893" y="25956"/>
                  <a:pt x="282893" y="25479"/>
                  <a:pt x="282654" y="25241"/>
                </a:cubicBezTo>
                <a:cubicBezTo>
                  <a:pt x="276701" y="10001"/>
                  <a:pt x="262176" y="238"/>
                  <a:pt x="245745" y="238"/>
                </a:cubicBezTo>
                <a:cubicBezTo>
                  <a:pt x="234553" y="238"/>
                  <a:pt x="224314" y="6906"/>
                  <a:pt x="221456" y="8811"/>
                </a:cubicBezTo>
                <a:lnTo>
                  <a:pt x="23098" y="148114"/>
                </a:lnTo>
                <a:cubicBezTo>
                  <a:pt x="9049" y="154543"/>
                  <a:pt x="0" y="168592"/>
                  <a:pt x="0" y="184071"/>
                </a:cubicBezTo>
                <a:cubicBezTo>
                  <a:pt x="0" y="199549"/>
                  <a:pt x="9049" y="213122"/>
                  <a:pt x="22146" y="219551"/>
                </a:cubicBezTo>
                <a:cubicBezTo>
                  <a:pt x="21908" y="221694"/>
                  <a:pt x="21669" y="223838"/>
                  <a:pt x="21669" y="225981"/>
                </a:cubicBezTo>
                <a:cubicBezTo>
                  <a:pt x="21669" y="246698"/>
                  <a:pt x="37148" y="263843"/>
                  <a:pt x="57864" y="265509"/>
                </a:cubicBezTo>
                <a:lnTo>
                  <a:pt x="59055" y="265509"/>
                </a:lnTo>
                <a:cubicBezTo>
                  <a:pt x="61198" y="265986"/>
                  <a:pt x="62865" y="267653"/>
                  <a:pt x="63103" y="270034"/>
                </a:cubicBezTo>
                <a:lnTo>
                  <a:pt x="63103" y="271224"/>
                </a:lnTo>
                <a:cubicBezTo>
                  <a:pt x="62865" y="272177"/>
                  <a:pt x="62865" y="273129"/>
                  <a:pt x="62865" y="273606"/>
                </a:cubicBezTo>
                <a:cubicBezTo>
                  <a:pt x="62865" y="311468"/>
                  <a:pt x="90726" y="335994"/>
                  <a:pt x="133588" y="335994"/>
                </a:cubicBezTo>
                <a:cubicBezTo>
                  <a:pt x="135969" y="335994"/>
                  <a:pt x="139065" y="336233"/>
                  <a:pt x="142161" y="336471"/>
                </a:cubicBezTo>
                <a:cubicBezTo>
                  <a:pt x="145733" y="336709"/>
                  <a:pt x="149304" y="336947"/>
                  <a:pt x="152876" y="336947"/>
                </a:cubicBezTo>
                <a:lnTo>
                  <a:pt x="184785" y="336947"/>
                </a:lnTo>
                <a:lnTo>
                  <a:pt x="184785" y="421005"/>
                </a:lnTo>
                <a:cubicBezTo>
                  <a:pt x="184785" y="429816"/>
                  <a:pt x="191929" y="436959"/>
                  <a:pt x="200739" y="436959"/>
                </a:cubicBezTo>
                <a:lnTo>
                  <a:pt x="256223" y="436959"/>
                </a:lnTo>
                <a:cubicBezTo>
                  <a:pt x="257651" y="452676"/>
                  <a:pt x="265748" y="466963"/>
                  <a:pt x="277892" y="476726"/>
                </a:cubicBezTo>
                <a:cubicBezTo>
                  <a:pt x="277416" y="479584"/>
                  <a:pt x="277178" y="482441"/>
                  <a:pt x="277178" y="485299"/>
                </a:cubicBezTo>
                <a:cubicBezTo>
                  <a:pt x="277178" y="516969"/>
                  <a:pt x="302895" y="542687"/>
                  <a:pt x="334566" y="542687"/>
                </a:cubicBezTo>
                <a:cubicBezTo>
                  <a:pt x="336233" y="542687"/>
                  <a:pt x="337661" y="542687"/>
                  <a:pt x="339328" y="542449"/>
                </a:cubicBezTo>
                <a:cubicBezTo>
                  <a:pt x="350044" y="556498"/>
                  <a:pt x="366951" y="565071"/>
                  <a:pt x="385048" y="565071"/>
                </a:cubicBezTo>
                <a:lnTo>
                  <a:pt x="387668" y="565071"/>
                </a:lnTo>
                <a:lnTo>
                  <a:pt x="387668" y="970359"/>
                </a:lnTo>
                <a:lnTo>
                  <a:pt x="368379" y="970359"/>
                </a:lnTo>
                <a:cubicBezTo>
                  <a:pt x="359569" y="970359"/>
                  <a:pt x="352425" y="977503"/>
                  <a:pt x="352425" y="986314"/>
                </a:cubicBezTo>
                <a:lnTo>
                  <a:pt x="352425" y="1061799"/>
                </a:lnTo>
                <a:cubicBezTo>
                  <a:pt x="352425" y="1070610"/>
                  <a:pt x="359569" y="1077754"/>
                  <a:pt x="368379" y="1077754"/>
                </a:cubicBezTo>
                <a:lnTo>
                  <a:pt x="523637" y="1077754"/>
                </a:lnTo>
                <a:cubicBezTo>
                  <a:pt x="532448" y="1077754"/>
                  <a:pt x="539591" y="1070610"/>
                  <a:pt x="539591" y="1061799"/>
                </a:cubicBezTo>
                <a:lnTo>
                  <a:pt x="539591" y="986314"/>
                </a:lnTo>
                <a:cubicBezTo>
                  <a:pt x="539591" y="977503"/>
                  <a:pt x="532448" y="970359"/>
                  <a:pt x="523637" y="970359"/>
                </a:cubicBezTo>
                <a:lnTo>
                  <a:pt x="504349" y="970359"/>
                </a:lnTo>
                <a:lnTo>
                  <a:pt x="504349" y="564833"/>
                </a:lnTo>
                <a:lnTo>
                  <a:pt x="506968" y="564833"/>
                </a:lnTo>
                <a:cubicBezTo>
                  <a:pt x="520303" y="564833"/>
                  <a:pt x="532924" y="560070"/>
                  <a:pt x="542925" y="552212"/>
                </a:cubicBezTo>
                <a:lnTo>
                  <a:pt x="542925" y="835581"/>
                </a:lnTo>
                <a:lnTo>
                  <a:pt x="523637" y="835581"/>
                </a:lnTo>
                <a:cubicBezTo>
                  <a:pt x="514826" y="835581"/>
                  <a:pt x="507683" y="842724"/>
                  <a:pt x="507683" y="851535"/>
                </a:cubicBezTo>
                <a:lnTo>
                  <a:pt x="507683" y="927021"/>
                </a:lnTo>
                <a:cubicBezTo>
                  <a:pt x="507683" y="935831"/>
                  <a:pt x="514826" y="942975"/>
                  <a:pt x="523637" y="942975"/>
                </a:cubicBezTo>
                <a:lnTo>
                  <a:pt x="678894" y="942975"/>
                </a:lnTo>
                <a:cubicBezTo>
                  <a:pt x="687705" y="942975"/>
                  <a:pt x="694849" y="935831"/>
                  <a:pt x="694849" y="927021"/>
                </a:cubicBezTo>
                <a:lnTo>
                  <a:pt x="694849" y="851535"/>
                </a:lnTo>
                <a:cubicBezTo>
                  <a:pt x="694849" y="842724"/>
                  <a:pt x="687705" y="835581"/>
                  <a:pt x="678894" y="835581"/>
                </a:cubicBezTo>
                <a:lnTo>
                  <a:pt x="659606" y="835581"/>
                </a:lnTo>
                <a:lnTo>
                  <a:pt x="659606" y="436959"/>
                </a:lnTo>
                <a:lnTo>
                  <a:pt x="1240869" y="436959"/>
                </a:lnTo>
                <a:lnTo>
                  <a:pt x="1240869" y="835819"/>
                </a:lnTo>
                <a:lnTo>
                  <a:pt x="1221581" y="835819"/>
                </a:lnTo>
                <a:cubicBezTo>
                  <a:pt x="1212771" y="835819"/>
                  <a:pt x="1205627" y="842963"/>
                  <a:pt x="1205627" y="851773"/>
                </a:cubicBezTo>
                <a:lnTo>
                  <a:pt x="1205627" y="927259"/>
                </a:lnTo>
                <a:cubicBezTo>
                  <a:pt x="1205627" y="936069"/>
                  <a:pt x="1212771" y="943213"/>
                  <a:pt x="1221581" y="943213"/>
                </a:cubicBezTo>
                <a:lnTo>
                  <a:pt x="1376839" y="943213"/>
                </a:lnTo>
                <a:cubicBezTo>
                  <a:pt x="1385649" y="943213"/>
                  <a:pt x="1392793" y="936069"/>
                  <a:pt x="1392793" y="927259"/>
                </a:cubicBezTo>
                <a:lnTo>
                  <a:pt x="1392793" y="851773"/>
                </a:lnTo>
                <a:cubicBezTo>
                  <a:pt x="1392793" y="842963"/>
                  <a:pt x="1385649" y="835819"/>
                  <a:pt x="1376839" y="835819"/>
                </a:cubicBezTo>
                <a:lnTo>
                  <a:pt x="1357551" y="835819"/>
                </a:lnTo>
                <a:lnTo>
                  <a:pt x="1357551" y="552450"/>
                </a:lnTo>
                <a:cubicBezTo>
                  <a:pt x="1367552" y="560546"/>
                  <a:pt x="1380173" y="565071"/>
                  <a:pt x="1393508" y="565071"/>
                </a:cubicBezTo>
                <a:lnTo>
                  <a:pt x="1396127" y="565071"/>
                </a:lnTo>
                <a:lnTo>
                  <a:pt x="1396127" y="970359"/>
                </a:lnTo>
                <a:lnTo>
                  <a:pt x="1376839" y="970359"/>
                </a:lnTo>
                <a:cubicBezTo>
                  <a:pt x="1368028" y="970359"/>
                  <a:pt x="1360884" y="977503"/>
                  <a:pt x="1360884" y="986314"/>
                </a:cubicBezTo>
                <a:lnTo>
                  <a:pt x="1360884" y="1061799"/>
                </a:lnTo>
                <a:cubicBezTo>
                  <a:pt x="1360884" y="1070610"/>
                  <a:pt x="1368028" y="1077754"/>
                  <a:pt x="1376839" y="1077754"/>
                </a:cubicBezTo>
                <a:lnTo>
                  <a:pt x="1532096" y="1077754"/>
                </a:lnTo>
                <a:cubicBezTo>
                  <a:pt x="1540907" y="1077754"/>
                  <a:pt x="1548051" y="1070610"/>
                  <a:pt x="1548051" y="1061799"/>
                </a:cubicBezTo>
                <a:lnTo>
                  <a:pt x="1548051" y="986314"/>
                </a:lnTo>
                <a:cubicBezTo>
                  <a:pt x="1548051" y="977503"/>
                  <a:pt x="1540907" y="970359"/>
                  <a:pt x="1532096" y="970359"/>
                </a:cubicBezTo>
                <a:lnTo>
                  <a:pt x="1512808" y="970359"/>
                </a:lnTo>
                <a:lnTo>
                  <a:pt x="1512808" y="564833"/>
                </a:lnTo>
                <a:lnTo>
                  <a:pt x="1515428" y="564833"/>
                </a:lnTo>
                <a:cubicBezTo>
                  <a:pt x="1533525" y="564833"/>
                  <a:pt x="1550194" y="556260"/>
                  <a:pt x="1561148" y="542211"/>
                </a:cubicBezTo>
                <a:cubicBezTo>
                  <a:pt x="1562814" y="542449"/>
                  <a:pt x="1564243" y="542449"/>
                  <a:pt x="1565910" y="542449"/>
                </a:cubicBezTo>
                <a:cubicBezTo>
                  <a:pt x="1597581" y="542449"/>
                  <a:pt x="1623298" y="516731"/>
                  <a:pt x="1623298" y="485061"/>
                </a:cubicBezTo>
                <a:cubicBezTo>
                  <a:pt x="1623298" y="482203"/>
                  <a:pt x="1623060" y="479346"/>
                  <a:pt x="1622584" y="476488"/>
                </a:cubicBezTo>
                <a:cubicBezTo>
                  <a:pt x="1634728" y="466963"/>
                  <a:pt x="1642824" y="452438"/>
                  <a:pt x="1644253" y="436721"/>
                </a:cubicBezTo>
                <a:lnTo>
                  <a:pt x="1712595" y="436721"/>
                </a:lnTo>
                <a:cubicBezTo>
                  <a:pt x="1721406" y="436721"/>
                  <a:pt x="1728549" y="429577"/>
                  <a:pt x="1728549" y="420767"/>
                </a:cubicBezTo>
                <a:lnTo>
                  <a:pt x="1728549" y="336709"/>
                </a:lnTo>
                <a:lnTo>
                  <a:pt x="1750695" y="336709"/>
                </a:lnTo>
                <a:cubicBezTo>
                  <a:pt x="1754029" y="336709"/>
                  <a:pt x="1757601" y="336471"/>
                  <a:pt x="1761173" y="336233"/>
                </a:cubicBezTo>
                <a:cubicBezTo>
                  <a:pt x="1764268" y="335994"/>
                  <a:pt x="1767602" y="335756"/>
                  <a:pt x="1769745" y="335756"/>
                </a:cubicBezTo>
                <a:cubicBezTo>
                  <a:pt x="1812846" y="335756"/>
                  <a:pt x="1840468" y="311229"/>
                  <a:pt x="1840468" y="273368"/>
                </a:cubicBezTo>
                <a:cubicBezTo>
                  <a:pt x="1840468" y="272653"/>
                  <a:pt x="1840468" y="271939"/>
                  <a:pt x="1840230" y="270986"/>
                </a:cubicBezTo>
                <a:lnTo>
                  <a:pt x="1840230" y="270034"/>
                </a:lnTo>
                <a:cubicBezTo>
                  <a:pt x="1840468" y="267891"/>
                  <a:pt x="1842135" y="265986"/>
                  <a:pt x="1844278" y="265509"/>
                </a:cubicBezTo>
                <a:lnTo>
                  <a:pt x="1845469" y="265509"/>
                </a:lnTo>
                <a:cubicBezTo>
                  <a:pt x="1866186" y="263604"/>
                  <a:pt x="1881664" y="246698"/>
                  <a:pt x="1881664" y="225981"/>
                </a:cubicBezTo>
                <a:cubicBezTo>
                  <a:pt x="1881664" y="223838"/>
                  <a:pt x="1881426" y="221694"/>
                  <a:pt x="1881188" y="219551"/>
                </a:cubicBezTo>
                <a:cubicBezTo>
                  <a:pt x="1894761" y="213122"/>
                  <a:pt x="1903809" y="199787"/>
                  <a:pt x="1903809" y="184071"/>
                </a:cubicBezTo>
                <a:close/>
                <a:moveTo>
                  <a:pt x="662940" y="911304"/>
                </a:moveTo>
                <a:lnTo>
                  <a:pt x="539829" y="911304"/>
                </a:lnTo>
                <a:lnTo>
                  <a:pt x="539829" y="867966"/>
                </a:lnTo>
                <a:lnTo>
                  <a:pt x="663178" y="867966"/>
                </a:lnTo>
                <a:lnTo>
                  <a:pt x="663178" y="911304"/>
                </a:lnTo>
                <a:close/>
                <a:moveTo>
                  <a:pt x="1360884" y="911304"/>
                </a:moveTo>
                <a:lnTo>
                  <a:pt x="1237536" y="911304"/>
                </a:lnTo>
                <a:lnTo>
                  <a:pt x="1237536" y="867966"/>
                </a:lnTo>
                <a:lnTo>
                  <a:pt x="1360884" y="867966"/>
                </a:lnTo>
                <a:lnTo>
                  <a:pt x="1360884" y="911304"/>
                </a:lnTo>
                <a:close/>
                <a:moveTo>
                  <a:pt x="239792" y="34766"/>
                </a:moveTo>
                <a:cubicBezTo>
                  <a:pt x="241221" y="33814"/>
                  <a:pt x="244554" y="32147"/>
                  <a:pt x="245745" y="31909"/>
                </a:cubicBezTo>
                <a:cubicBezTo>
                  <a:pt x="248841" y="31909"/>
                  <a:pt x="251460" y="33576"/>
                  <a:pt x="252651" y="36433"/>
                </a:cubicBezTo>
                <a:lnTo>
                  <a:pt x="253127" y="38100"/>
                </a:lnTo>
                <a:cubicBezTo>
                  <a:pt x="253127" y="38338"/>
                  <a:pt x="253365" y="38576"/>
                  <a:pt x="253365" y="38814"/>
                </a:cubicBezTo>
                <a:cubicBezTo>
                  <a:pt x="257889" y="52149"/>
                  <a:pt x="264557" y="64770"/>
                  <a:pt x="273129" y="75962"/>
                </a:cubicBezTo>
                <a:cubicBezTo>
                  <a:pt x="273129" y="76200"/>
                  <a:pt x="273368" y="76200"/>
                  <a:pt x="273368" y="76438"/>
                </a:cubicBezTo>
                <a:cubicBezTo>
                  <a:pt x="273606" y="76676"/>
                  <a:pt x="273606" y="76914"/>
                  <a:pt x="273844" y="76914"/>
                </a:cubicBezTo>
                <a:lnTo>
                  <a:pt x="274082" y="77153"/>
                </a:lnTo>
                <a:cubicBezTo>
                  <a:pt x="279083" y="83820"/>
                  <a:pt x="285036" y="90011"/>
                  <a:pt x="291227" y="95726"/>
                </a:cubicBezTo>
                <a:cubicBezTo>
                  <a:pt x="311944" y="114062"/>
                  <a:pt x="336471" y="114062"/>
                  <a:pt x="360283" y="114062"/>
                </a:cubicBezTo>
                <a:cubicBezTo>
                  <a:pt x="365046" y="114062"/>
                  <a:pt x="370046" y="114062"/>
                  <a:pt x="374809" y="114300"/>
                </a:cubicBezTo>
                <a:lnTo>
                  <a:pt x="1528286" y="114300"/>
                </a:lnTo>
                <a:cubicBezTo>
                  <a:pt x="1533287" y="114062"/>
                  <a:pt x="1538288" y="114062"/>
                  <a:pt x="1543050" y="114062"/>
                </a:cubicBezTo>
                <a:cubicBezTo>
                  <a:pt x="1566863" y="114062"/>
                  <a:pt x="1591389" y="114062"/>
                  <a:pt x="1612106" y="95726"/>
                </a:cubicBezTo>
                <a:cubicBezTo>
                  <a:pt x="1618536" y="90011"/>
                  <a:pt x="1624251" y="83820"/>
                  <a:pt x="1629489" y="77153"/>
                </a:cubicBezTo>
                <a:lnTo>
                  <a:pt x="1629728" y="76914"/>
                </a:lnTo>
                <a:lnTo>
                  <a:pt x="1630204" y="76438"/>
                </a:lnTo>
                <a:cubicBezTo>
                  <a:pt x="1630204" y="76438"/>
                  <a:pt x="1630442" y="76200"/>
                  <a:pt x="1630442" y="75962"/>
                </a:cubicBezTo>
                <a:cubicBezTo>
                  <a:pt x="1639014" y="64770"/>
                  <a:pt x="1645444" y="52388"/>
                  <a:pt x="1649968" y="39053"/>
                </a:cubicBezTo>
                <a:cubicBezTo>
                  <a:pt x="1649968" y="38814"/>
                  <a:pt x="1650206" y="38338"/>
                  <a:pt x="1650206" y="38100"/>
                </a:cubicBezTo>
                <a:lnTo>
                  <a:pt x="1650683" y="36433"/>
                </a:lnTo>
                <a:cubicBezTo>
                  <a:pt x="1651873" y="33814"/>
                  <a:pt x="1654493" y="32147"/>
                  <a:pt x="1657350" y="32147"/>
                </a:cubicBezTo>
                <a:cubicBezTo>
                  <a:pt x="1658541" y="32385"/>
                  <a:pt x="1661636" y="33814"/>
                  <a:pt x="1663541" y="35004"/>
                </a:cubicBezTo>
                <a:lnTo>
                  <a:pt x="1836182" y="156210"/>
                </a:lnTo>
                <a:cubicBezTo>
                  <a:pt x="1836182" y="156210"/>
                  <a:pt x="1835944" y="156448"/>
                  <a:pt x="1835944" y="156686"/>
                </a:cubicBezTo>
                <a:cubicBezTo>
                  <a:pt x="1835229" y="157401"/>
                  <a:pt x="1834515" y="158115"/>
                  <a:pt x="1833801" y="159068"/>
                </a:cubicBezTo>
                <a:cubicBezTo>
                  <a:pt x="1833801" y="159306"/>
                  <a:pt x="1833563" y="159306"/>
                  <a:pt x="1833563" y="159544"/>
                </a:cubicBezTo>
                <a:lnTo>
                  <a:pt x="1831419" y="162401"/>
                </a:lnTo>
                <a:cubicBezTo>
                  <a:pt x="1831181" y="162639"/>
                  <a:pt x="1830943" y="162878"/>
                  <a:pt x="1830943" y="163354"/>
                </a:cubicBezTo>
                <a:cubicBezTo>
                  <a:pt x="1830467" y="164068"/>
                  <a:pt x="1829991" y="164782"/>
                  <a:pt x="1829514" y="165735"/>
                </a:cubicBezTo>
                <a:cubicBezTo>
                  <a:pt x="1829276" y="165973"/>
                  <a:pt x="1829276" y="166449"/>
                  <a:pt x="1829038" y="166688"/>
                </a:cubicBezTo>
                <a:cubicBezTo>
                  <a:pt x="1828562" y="167878"/>
                  <a:pt x="1827848" y="168831"/>
                  <a:pt x="1827609" y="170021"/>
                </a:cubicBezTo>
                <a:cubicBezTo>
                  <a:pt x="1827371" y="170498"/>
                  <a:pt x="1827371" y="170974"/>
                  <a:pt x="1827133" y="171212"/>
                </a:cubicBezTo>
                <a:lnTo>
                  <a:pt x="1826419" y="173355"/>
                </a:lnTo>
                <a:cubicBezTo>
                  <a:pt x="1826419" y="173593"/>
                  <a:pt x="1826419" y="173593"/>
                  <a:pt x="1826181" y="173831"/>
                </a:cubicBezTo>
                <a:cubicBezTo>
                  <a:pt x="1822847" y="183833"/>
                  <a:pt x="1817846" y="193119"/>
                  <a:pt x="1811655" y="201454"/>
                </a:cubicBezTo>
                <a:cubicBezTo>
                  <a:pt x="1811417" y="201930"/>
                  <a:pt x="1810941" y="202406"/>
                  <a:pt x="1810703" y="202644"/>
                </a:cubicBezTo>
                <a:cubicBezTo>
                  <a:pt x="1806893" y="207645"/>
                  <a:pt x="1802606" y="212169"/>
                  <a:pt x="1797844" y="216456"/>
                </a:cubicBezTo>
                <a:cubicBezTo>
                  <a:pt x="1780223" y="231934"/>
                  <a:pt x="1757839" y="240983"/>
                  <a:pt x="1734264" y="241697"/>
                </a:cubicBezTo>
                <a:lnTo>
                  <a:pt x="169545" y="241697"/>
                </a:lnTo>
                <a:cubicBezTo>
                  <a:pt x="162163" y="241459"/>
                  <a:pt x="154543" y="240268"/>
                  <a:pt x="147399" y="238601"/>
                </a:cubicBezTo>
                <a:cubicBezTo>
                  <a:pt x="132159" y="234553"/>
                  <a:pt x="117872" y="227171"/>
                  <a:pt x="105966" y="216456"/>
                </a:cubicBezTo>
                <a:cubicBezTo>
                  <a:pt x="104775" y="215503"/>
                  <a:pt x="103584" y="214313"/>
                  <a:pt x="102394" y="213122"/>
                </a:cubicBezTo>
                <a:cubicBezTo>
                  <a:pt x="99536" y="210264"/>
                  <a:pt x="96679" y="207169"/>
                  <a:pt x="94059" y="203835"/>
                </a:cubicBezTo>
                <a:cubicBezTo>
                  <a:pt x="93583" y="203359"/>
                  <a:pt x="93345" y="202883"/>
                  <a:pt x="92869" y="202406"/>
                </a:cubicBezTo>
                <a:cubicBezTo>
                  <a:pt x="92631" y="201930"/>
                  <a:pt x="92154" y="201454"/>
                  <a:pt x="91916" y="201216"/>
                </a:cubicBezTo>
                <a:cubicBezTo>
                  <a:pt x="87630" y="195501"/>
                  <a:pt x="84058" y="189309"/>
                  <a:pt x="80963" y="182880"/>
                </a:cubicBezTo>
                <a:cubicBezTo>
                  <a:pt x="79534" y="179784"/>
                  <a:pt x="78343" y="176689"/>
                  <a:pt x="77153" y="173593"/>
                </a:cubicBezTo>
                <a:cubicBezTo>
                  <a:pt x="77153" y="173355"/>
                  <a:pt x="76914" y="173117"/>
                  <a:pt x="76914" y="172879"/>
                </a:cubicBezTo>
                <a:lnTo>
                  <a:pt x="76200" y="170736"/>
                </a:lnTo>
                <a:cubicBezTo>
                  <a:pt x="75962" y="170259"/>
                  <a:pt x="75962" y="169783"/>
                  <a:pt x="75724" y="169545"/>
                </a:cubicBezTo>
                <a:cubicBezTo>
                  <a:pt x="75248" y="168354"/>
                  <a:pt x="74771" y="167164"/>
                  <a:pt x="74295" y="166211"/>
                </a:cubicBezTo>
                <a:cubicBezTo>
                  <a:pt x="74057" y="165973"/>
                  <a:pt x="74057" y="165497"/>
                  <a:pt x="73819" y="165259"/>
                </a:cubicBezTo>
                <a:cubicBezTo>
                  <a:pt x="73343" y="164544"/>
                  <a:pt x="72866" y="163592"/>
                  <a:pt x="72390" y="162878"/>
                </a:cubicBezTo>
                <a:cubicBezTo>
                  <a:pt x="72152" y="162639"/>
                  <a:pt x="72152" y="162401"/>
                  <a:pt x="71914" y="161925"/>
                </a:cubicBezTo>
                <a:lnTo>
                  <a:pt x="69771" y="159068"/>
                </a:lnTo>
                <a:cubicBezTo>
                  <a:pt x="69771" y="158829"/>
                  <a:pt x="69533" y="158829"/>
                  <a:pt x="69533" y="158591"/>
                </a:cubicBezTo>
                <a:cubicBezTo>
                  <a:pt x="68818" y="157877"/>
                  <a:pt x="68104" y="156924"/>
                  <a:pt x="67389" y="156210"/>
                </a:cubicBezTo>
                <a:lnTo>
                  <a:pt x="67151" y="155972"/>
                </a:lnTo>
                <a:lnTo>
                  <a:pt x="239792" y="34766"/>
                </a:lnTo>
                <a:close/>
                <a:moveTo>
                  <a:pt x="45720" y="189548"/>
                </a:moveTo>
                <a:cubicBezTo>
                  <a:pt x="44529" y="190024"/>
                  <a:pt x="43101" y="190738"/>
                  <a:pt x="41910" y="191452"/>
                </a:cubicBezTo>
                <a:cubicBezTo>
                  <a:pt x="41196" y="191691"/>
                  <a:pt x="40243" y="191929"/>
                  <a:pt x="39529" y="191929"/>
                </a:cubicBezTo>
                <a:cubicBezTo>
                  <a:pt x="35243" y="191929"/>
                  <a:pt x="31909" y="188595"/>
                  <a:pt x="31909" y="184309"/>
                </a:cubicBezTo>
                <a:cubicBezTo>
                  <a:pt x="31909" y="180737"/>
                  <a:pt x="34290" y="178117"/>
                  <a:pt x="36671" y="177403"/>
                </a:cubicBezTo>
                <a:lnTo>
                  <a:pt x="36909" y="177403"/>
                </a:lnTo>
                <a:cubicBezTo>
                  <a:pt x="37148" y="177403"/>
                  <a:pt x="37386" y="177165"/>
                  <a:pt x="37624" y="177165"/>
                </a:cubicBezTo>
                <a:lnTo>
                  <a:pt x="39291" y="177165"/>
                </a:lnTo>
                <a:cubicBezTo>
                  <a:pt x="42386" y="177165"/>
                  <a:pt x="45006" y="178832"/>
                  <a:pt x="46196" y="181689"/>
                </a:cubicBezTo>
                <a:lnTo>
                  <a:pt x="46673" y="183356"/>
                </a:lnTo>
                <a:cubicBezTo>
                  <a:pt x="46673" y="183594"/>
                  <a:pt x="46911" y="183833"/>
                  <a:pt x="46911" y="184071"/>
                </a:cubicBezTo>
                <a:cubicBezTo>
                  <a:pt x="47387" y="185738"/>
                  <a:pt x="48101" y="187404"/>
                  <a:pt x="48816" y="189071"/>
                </a:cubicBezTo>
                <a:cubicBezTo>
                  <a:pt x="47863" y="188595"/>
                  <a:pt x="46673" y="189071"/>
                  <a:pt x="45720" y="189548"/>
                </a:cubicBezTo>
                <a:close/>
                <a:moveTo>
                  <a:pt x="94536" y="275511"/>
                </a:moveTo>
                <a:lnTo>
                  <a:pt x="94536" y="274796"/>
                </a:lnTo>
                <a:cubicBezTo>
                  <a:pt x="94774" y="275034"/>
                  <a:pt x="94774" y="275272"/>
                  <a:pt x="94536" y="275511"/>
                </a:cubicBezTo>
                <a:close/>
                <a:moveTo>
                  <a:pt x="385048" y="532924"/>
                </a:moveTo>
                <a:cubicBezTo>
                  <a:pt x="375047" y="532924"/>
                  <a:pt x="365998" y="526971"/>
                  <a:pt x="361950" y="517922"/>
                </a:cubicBezTo>
                <a:cubicBezTo>
                  <a:pt x="359331" y="511969"/>
                  <a:pt x="353616" y="508635"/>
                  <a:pt x="347424" y="508635"/>
                </a:cubicBezTo>
                <a:cubicBezTo>
                  <a:pt x="345758" y="508635"/>
                  <a:pt x="344091" y="508873"/>
                  <a:pt x="342424" y="509349"/>
                </a:cubicBezTo>
                <a:cubicBezTo>
                  <a:pt x="340043" y="510064"/>
                  <a:pt x="337423" y="510540"/>
                  <a:pt x="334804" y="510540"/>
                </a:cubicBezTo>
                <a:cubicBezTo>
                  <a:pt x="320754" y="510540"/>
                  <a:pt x="309324" y="499110"/>
                  <a:pt x="309324" y="485061"/>
                </a:cubicBezTo>
                <a:cubicBezTo>
                  <a:pt x="309324" y="481727"/>
                  <a:pt x="310039" y="478393"/>
                  <a:pt x="311229" y="475298"/>
                </a:cubicBezTo>
                <a:cubicBezTo>
                  <a:pt x="314563" y="467201"/>
                  <a:pt x="310991" y="457914"/>
                  <a:pt x="302895" y="454581"/>
                </a:cubicBezTo>
                <a:cubicBezTo>
                  <a:pt x="295513" y="451247"/>
                  <a:pt x="290274" y="444579"/>
                  <a:pt x="288369" y="436959"/>
                </a:cubicBezTo>
                <a:lnTo>
                  <a:pt x="387668" y="436959"/>
                </a:lnTo>
                <a:lnTo>
                  <a:pt x="387668" y="532924"/>
                </a:lnTo>
                <a:lnTo>
                  <a:pt x="385048" y="532924"/>
                </a:lnTo>
                <a:close/>
                <a:moveTo>
                  <a:pt x="507683" y="1045845"/>
                </a:moveTo>
                <a:lnTo>
                  <a:pt x="384334" y="1045845"/>
                </a:lnTo>
                <a:lnTo>
                  <a:pt x="384334" y="1002506"/>
                </a:lnTo>
                <a:lnTo>
                  <a:pt x="507444" y="1002506"/>
                </a:lnTo>
                <a:lnTo>
                  <a:pt x="507444" y="1045845"/>
                </a:lnTo>
                <a:close/>
                <a:moveTo>
                  <a:pt x="419814" y="970359"/>
                </a:moveTo>
                <a:lnTo>
                  <a:pt x="419814" y="436959"/>
                </a:lnTo>
                <a:lnTo>
                  <a:pt x="472440" y="436959"/>
                </a:lnTo>
                <a:lnTo>
                  <a:pt x="472440" y="970359"/>
                </a:lnTo>
                <a:lnTo>
                  <a:pt x="419814" y="970359"/>
                </a:lnTo>
                <a:close/>
                <a:moveTo>
                  <a:pt x="530304" y="518160"/>
                </a:moveTo>
                <a:cubicBezTo>
                  <a:pt x="526256" y="527209"/>
                  <a:pt x="517208" y="533162"/>
                  <a:pt x="507206" y="533162"/>
                </a:cubicBezTo>
                <a:cubicBezTo>
                  <a:pt x="506254" y="533162"/>
                  <a:pt x="505301" y="533162"/>
                  <a:pt x="504587" y="532924"/>
                </a:cubicBezTo>
                <a:lnTo>
                  <a:pt x="504587" y="436959"/>
                </a:lnTo>
                <a:lnTo>
                  <a:pt x="603885" y="436959"/>
                </a:lnTo>
                <a:cubicBezTo>
                  <a:pt x="602218" y="444818"/>
                  <a:pt x="596979" y="451247"/>
                  <a:pt x="589359" y="454581"/>
                </a:cubicBezTo>
                <a:cubicBezTo>
                  <a:pt x="581501" y="458153"/>
                  <a:pt x="577691" y="467439"/>
                  <a:pt x="581025" y="475298"/>
                </a:cubicBezTo>
                <a:cubicBezTo>
                  <a:pt x="582216" y="478393"/>
                  <a:pt x="582930" y="481727"/>
                  <a:pt x="582930" y="485061"/>
                </a:cubicBezTo>
                <a:cubicBezTo>
                  <a:pt x="582930" y="499110"/>
                  <a:pt x="571500" y="510540"/>
                  <a:pt x="557451" y="510540"/>
                </a:cubicBezTo>
                <a:cubicBezTo>
                  <a:pt x="554831" y="510540"/>
                  <a:pt x="552212" y="510064"/>
                  <a:pt x="549831" y="509349"/>
                </a:cubicBezTo>
                <a:cubicBezTo>
                  <a:pt x="541973" y="506968"/>
                  <a:pt x="533638" y="510540"/>
                  <a:pt x="530304" y="518160"/>
                </a:cubicBezTo>
                <a:close/>
                <a:moveTo>
                  <a:pt x="575072" y="539829"/>
                </a:moveTo>
                <a:cubicBezTo>
                  <a:pt x="598170" y="532448"/>
                  <a:pt x="614839" y="510778"/>
                  <a:pt x="614839" y="485061"/>
                </a:cubicBezTo>
                <a:cubicBezTo>
                  <a:pt x="614839" y="482203"/>
                  <a:pt x="614601" y="479346"/>
                  <a:pt x="614124" y="476488"/>
                </a:cubicBezTo>
                <a:cubicBezTo>
                  <a:pt x="619363" y="472202"/>
                  <a:pt x="623888" y="467201"/>
                  <a:pt x="627459" y="461486"/>
                </a:cubicBezTo>
                <a:lnTo>
                  <a:pt x="627459" y="835581"/>
                </a:lnTo>
                <a:lnTo>
                  <a:pt x="574834" y="835581"/>
                </a:lnTo>
                <a:lnTo>
                  <a:pt x="574834" y="539829"/>
                </a:lnTo>
                <a:close/>
                <a:moveTo>
                  <a:pt x="1325642" y="539829"/>
                </a:moveTo>
                <a:lnTo>
                  <a:pt x="1325642" y="835581"/>
                </a:lnTo>
                <a:lnTo>
                  <a:pt x="1273016" y="835581"/>
                </a:lnTo>
                <a:lnTo>
                  <a:pt x="1273016" y="461724"/>
                </a:lnTo>
                <a:cubicBezTo>
                  <a:pt x="1276588" y="467439"/>
                  <a:pt x="1281113" y="472440"/>
                  <a:pt x="1286351" y="476726"/>
                </a:cubicBezTo>
                <a:cubicBezTo>
                  <a:pt x="1285875" y="479584"/>
                  <a:pt x="1285637" y="482441"/>
                  <a:pt x="1285637" y="485299"/>
                </a:cubicBezTo>
                <a:cubicBezTo>
                  <a:pt x="1285637" y="510778"/>
                  <a:pt x="1302544" y="532448"/>
                  <a:pt x="1325642" y="539829"/>
                </a:cubicBezTo>
                <a:close/>
                <a:moveTo>
                  <a:pt x="1393508" y="532924"/>
                </a:moveTo>
                <a:cubicBezTo>
                  <a:pt x="1383506" y="532924"/>
                  <a:pt x="1374458" y="526971"/>
                  <a:pt x="1370409" y="517922"/>
                </a:cubicBezTo>
                <a:cubicBezTo>
                  <a:pt x="1367790" y="511969"/>
                  <a:pt x="1362075" y="508635"/>
                  <a:pt x="1355884" y="508635"/>
                </a:cubicBezTo>
                <a:cubicBezTo>
                  <a:pt x="1354217" y="508635"/>
                  <a:pt x="1352550" y="508873"/>
                  <a:pt x="1350883" y="509349"/>
                </a:cubicBezTo>
                <a:cubicBezTo>
                  <a:pt x="1348502" y="510064"/>
                  <a:pt x="1345883" y="510540"/>
                  <a:pt x="1343263" y="510540"/>
                </a:cubicBezTo>
                <a:cubicBezTo>
                  <a:pt x="1329214" y="510540"/>
                  <a:pt x="1317784" y="499110"/>
                  <a:pt x="1317784" y="485061"/>
                </a:cubicBezTo>
                <a:cubicBezTo>
                  <a:pt x="1317784" y="481727"/>
                  <a:pt x="1318498" y="478393"/>
                  <a:pt x="1319689" y="475298"/>
                </a:cubicBezTo>
                <a:cubicBezTo>
                  <a:pt x="1323023" y="467201"/>
                  <a:pt x="1319451" y="457914"/>
                  <a:pt x="1311354" y="454581"/>
                </a:cubicBezTo>
                <a:cubicBezTo>
                  <a:pt x="1303973" y="451247"/>
                  <a:pt x="1298734" y="444579"/>
                  <a:pt x="1296829" y="436959"/>
                </a:cubicBezTo>
                <a:lnTo>
                  <a:pt x="1396127" y="436959"/>
                </a:lnTo>
                <a:lnTo>
                  <a:pt x="1396127" y="532924"/>
                </a:lnTo>
                <a:lnTo>
                  <a:pt x="1393508" y="532924"/>
                </a:lnTo>
                <a:close/>
                <a:moveTo>
                  <a:pt x="1516142" y="1045845"/>
                </a:moveTo>
                <a:lnTo>
                  <a:pt x="1392793" y="1045845"/>
                </a:lnTo>
                <a:lnTo>
                  <a:pt x="1392793" y="1002506"/>
                </a:lnTo>
                <a:lnTo>
                  <a:pt x="1515904" y="1002506"/>
                </a:lnTo>
                <a:lnTo>
                  <a:pt x="1515904" y="1045845"/>
                </a:lnTo>
                <a:close/>
                <a:moveTo>
                  <a:pt x="1428274" y="970359"/>
                </a:moveTo>
                <a:lnTo>
                  <a:pt x="1428274" y="436959"/>
                </a:lnTo>
                <a:lnTo>
                  <a:pt x="1480899" y="436959"/>
                </a:lnTo>
                <a:lnTo>
                  <a:pt x="1480899" y="970359"/>
                </a:lnTo>
                <a:lnTo>
                  <a:pt x="1428274" y="970359"/>
                </a:lnTo>
                <a:close/>
                <a:moveTo>
                  <a:pt x="1597581" y="454581"/>
                </a:moveTo>
                <a:cubicBezTo>
                  <a:pt x="1589723" y="458153"/>
                  <a:pt x="1585913" y="467439"/>
                  <a:pt x="1589246" y="475298"/>
                </a:cubicBezTo>
                <a:cubicBezTo>
                  <a:pt x="1590437" y="478393"/>
                  <a:pt x="1591151" y="481727"/>
                  <a:pt x="1591151" y="485061"/>
                </a:cubicBezTo>
                <a:cubicBezTo>
                  <a:pt x="1591151" y="499110"/>
                  <a:pt x="1579721" y="510540"/>
                  <a:pt x="1565672" y="510540"/>
                </a:cubicBezTo>
                <a:cubicBezTo>
                  <a:pt x="1563053" y="510540"/>
                  <a:pt x="1560433" y="510064"/>
                  <a:pt x="1558052" y="509349"/>
                </a:cubicBezTo>
                <a:cubicBezTo>
                  <a:pt x="1550194" y="506730"/>
                  <a:pt x="1541859" y="510540"/>
                  <a:pt x="1538526" y="517922"/>
                </a:cubicBezTo>
                <a:cubicBezTo>
                  <a:pt x="1534478" y="526971"/>
                  <a:pt x="1525429" y="532924"/>
                  <a:pt x="1515428" y="532924"/>
                </a:cubicBezTo>
                <a:cubicBezTo>
                  <a:pt x="1514475" y="532924"/>
                  <a:pt x="1513523" y="532924"/>
                  <a:pt x="1512808" y="532686"/>
                </a:cubicBezTo>
                <a:lnTo>
                  <a:pt x="1512808" y="436721"/>
                </a:lnTo>
                <a:lnTo>
                  <a:pt x="1612106" y="436721"/>
                </a:lnTo>
                <a:cubicBezTo>
                  <a:pt x="1610439" y="444579"/>
                  <a:pt x="1604963" y="451247"/>
                  <a:pt x="1597581" y="454581"/>
                </a:cubicBezTo>
                <a:close/>
                <a:moveTo>
                  <a:pt x="1696879" y="404813"/>
                </a:moveTo>
                <a:lnTo>
                  <a:pt x="216694" y="404813"/>
                </a:lnTo>
                <a:lnTo>
                  <a:pt x="216694" y="336947"/>
                </a:lnTo>
                <a:lnTo>
                  <a:pt x="1696879" y="336947"/>
                </a:lnTo>
                <a:lnTo>
                  <a:pt x="1696879" y="404813"/>
                </a:lnTo>
                <a:close/>
                <a:moveTo>
                  <a:pt x="1843326" y="233601"/>
                </a:moveTo>
                <a:lnTo>
                  <a:pt x="1841659" y="233601"/>
                </a:lnTo>
                <a:cubicBezTo>
                  <a:pt x="1823561" y="235506"/>
                  <a:pt x="1809750" y="250031"/>
                  <a:pt x="1808798" y="268129"/>
                </a:cubicBezTo>
                <a:lnTo>
                  <a:pt x="1808798" y="270272"/>
                </a:lnTo>
                <a:cubicBezTo>
                  <a:pt x="1808798" y="271463"/>
                  <a:pt x="1808798" y="272653"/>
                  <a:pt x="1809036" y="273844"/>
                </a:cubicBezTo>
                <a:cubicBezTo>
                  <a:pt x="1808798" y="298371"/>
                  <a:pt x="1787843" y="303609"/>
                  <a:pt x="1770221" y="303609"/>
                </a:cubicBezTo>
                <a:cubicBezTo>
                  <a:pt x="1766888" y="303609"/>
                  <a:pt x="1763078" y="303848"/>
                  <a:pt x="1759268" y="304086"/>
                </a:cubicBezTo>
                <a:cubicBezTo>
                  <a:pt x="1756172" y="304324"/>
                  <a:pt x="1753076" y="304562"/>
                  <a:pt x="1750933" y="304562"/>
                </a:cubicBezTo>
                <a:lnTo>
                  <a:pt x="1718548" y="304562"/>
                </a:lnTo>
                <a:cubicBezTo>
                  <a:pt x="1716881" y="303848"/>
                  <a:pt x="1714976" y="303609"/>
                  <a:pt x="1713071" y="303609"/>
                </a:cubicBezTo>
                <a:lnTo>
                  <a:pt x="1341834" y="303609"/>
                </a:lnTo>
                <a:lnTo>
                  <a:pt x="1341596" y="303609"/>
                </a:lnTo>
                <a:lnTo>
                  <a:pt x="1257062" y="303609"/>
                </a:lnTo>
                <a:lnTo>
                  <a:pt x="1256824" y="303609"/>
                </a:lnTo>
                <a:lnTo>
                  <a:pt x="643890" y="303609"/>
                </a:lnTo>
                <a:lnTo>
                  <a:pt x="643652" y="303609"/>
                </a:lnTo>
                <a:lnTo>
                  <a:pt x="559118" y="303609"/>
                </a:lnTo>
                <a:lnTo>
                  <a:pt x="558879" y="303609"/>
                </a:lnTo>
                <a:lnTo>
                  <a:pt x="200739" y="303609"/>
                </a:lnTo>
                <a:cubicBezTo>
                  <a:pt x="198834" y="303609"/>
                  <a:pt x="196929" y="304086"/>
                  <a:pt x="195263" y="304562"/>
                </a:cubicBezTo>
                <a:lnTo>
                  <a:pt x="152876" y="304562"/>
                </a:lnTo>
                <a:cubicBezTo>
                  <a:pt x="150495" y="304562"/>
                  <a:pt x="147399" y="304324"/>
                  <a:pt x="144304" y="304086"/>
                </a:cubicBezTo>
                <a:cubicBezTo>
                  <a:pt x="140732" y="303848"/>
                  <a:pt x="136684" y="303609"/>
                  <a:pt x="133350" y="303609"/>
                </a:cubicBezTo>
                <a:cubicBezTo>
                  <a:pt x="115729" y="303609"/>
                  <a:pt x="95012" y="298371"/>
                  <a:pt x="94536" y="273844"/>
                </a:cubicBezTo>
                <a:cubicBezTo>
                  <a:pt x="94536" y="272653"/>
                  <a:pt x="94774" y="271463"/>
                  <a:pt x="94774" y="270272"/>
                </a:cubicBezTo>
                <a:lnTo>
                  <a:pt x="94774" y="268129"/>
                </a:lnTo>
                <a:cubicBezTo>
                  <a:pt x="93821" y="250031"/>
                  <a:pt x="80010" y="235506"/>
                  <a:pt x="61913" y="233601"/>
                </a:cubicBezTo>
                <a:lnTo>
                  <a:pt x="60246" y="233601"/>
                </a:lnTo>
                <a:cubicBezTo>
                  <a:pt x="56436" y="233124"/>
                  <a:pt x="53578" y="229791"/>
                  <a:pt x="53578" y="225981"/>
                </a:cubicBezTo>
                <a:cubicBezTo>
                  <a:pt x="53578" y="223599"/>
                  <a:pt x="54769" y="221218"/>
                  <a:pt x="56674" y="219789"/>
                </a:cubicBezTo>
                <a:cubicBezTo>
                  <a:pt x="57864" y="219313"/>
                  <a:pt x="59055" y="218599"/>
                  <a:pt x="60246" y="217884"/>
                </a:cubicBezTo>
                <a:cubicBezTo>
                  <a:pt x="61436" y="217170"/>
                  <a:pt x="62389" y="216456"/>
                  <a:pt x="63341" y="215503"/>
                </a:cubicBezTo>
                <a:lnTo>
                  <a:pt x="63579" y="215741"/>
                </a:lnTo>
                <a:cubicBezTo>
                  <a:pt x="64770" y="217408"/>
                  <a:pt x="65723" y="218837"/>
                  <a:pt x="66913" y="220504"/>
                </a:cubicBezTo>
                <a:cubicBezTo>
                  <a:pt x="66913" y="220742"/>
                  <a:pt x="67151" y="220742"/>
                  <a:pt x="67151" y="220980"/>
                </a:cubicBezTo>
                <a:cubicBezTo>
                  <a:pt x="67389" y="221218"/>
                  <a:pt x="67389" y="221456"/>
                  <a:pt x="67628" y="221456"/>
                </a:cubicBezTo>
                <a:lnTo>
                  <a:pt x="67866" y="221694"/>
                </a:lnTo>
                <a:cubicBezTo>
                  <a:pt x="72866" y="228362"/>
                  <a:pt x="78819" y="234553"/>
                  <a:pt x="85011" y="240268"/>
                </a:cubicBezTo>
                <a:cubicBezTo>
                  <a:pt x="108109" y="260747"/>
                  <a:pt x="137874" y="272415"/>
                  <a:pt x="168593" y="273606"/>
                </a:cubicBezTo>
                <a:lnTo>
                  <a:pt x="1735217" y="273606"/>
                </a:lnTo>
                <a:cubicBezTo>
                  <a:pt x="1754505" y="272891"/>
                  <a:pt x="1773317" y="268129"/>
                  <a:pt x="1790462" y="259556"/>
                </a:cubicBezTo>
                <a:cubicBezTo>
                  <a:pt x="1793796" y="257889"/>
                  <a:pt x="1797129" y="255984"/>
                  <a:pt x="1800463" y="254079"/>
                </a:cubicBezTo>
                <a:cubicBezTo>
                  <a:pt x="1803797" y="252174"/>
                  <a:pt x="1806893" y="250031"/>
                  <a:pt x="1809988" y="247650"/>
                </a:cubicBezTo>
                <a:cubicBezTo>
                  <a:pt x="1813084" y="245269"/>
                  <a:pt x="1816179" y="242888"/>
                  <a:pt x="1819037" y="240506"/>
                </a:cubicBezTo>
                <a:cubicBezTo>
                  <a:pt x="1825466" y="234791"/>
                  <a:pt x="1831181" y="228600"/>
                  <a:pt x="1836420" y="221932"/>
                </a:cubicBezTo>
                <a:lnTo>
                  <a:pt x="1836658" y="221694"/>
                </a:lnTo>
                <a:cubicBezTo>
                  <a:pt x="1836896" y="221456"/>
                  <a:pt x="1836896" y="221456"/>
                  <a:pt x="1837134" y="220980"/>
                </a:cubicBezTo>
                <a:lnTo>
                  <a:pt x="1837373" y="220742"/>
                </a:lnTo>
                <a:cubicBezTo>
                  <a:pt x="1838563" y="219313"/>
                  <a:pt x="1839754" y="217646"/>
                  <a:pt x="1840706" y="215979"/>
                </a:cubicBezTo>
                <a:cubicBezTo>
                  <a:pt x="1840706" y="215741"/>
                  <a:pt x="1840944" y="215741"/>
                  <a:pt x="1840944" y="215503"/>
                </a:cubicBezTo>
                <a:cubicBezTo>
                  <a:pt x="1841897" y="216456"/>
                  <a:pt x="1842849" y="217170"/>
                  <a:pt x="1844040" y="217884"/>
                </a:cubicBezTo>
                <a:cubicBezTo>
                  <a:pt x="1845231" y="218599"/>
                  <a:pt x="1846183" y="219075"/>
                  <a:pt x="1847612" y="219789"/>
                </a:cubicBezTo>
                <a:cubicBezTo>
                  <a:pt x="1849517" y="221218"/>
                  <a:pt x="1850708" y="223599"/>
                  <a:pt x="1850708" y="225981"/>
                </a:cubicBezTo>
                <a:cubicBezTo>
                  <a:pt x="1849993" y="229791"/>
                  <a:pt x="1847136" y="233124"/>
                  <a:pt x="1843326" y="233601"/>
                </a:cubicBezTo>
                <a:close/>
                <a:moveTo>
                  <a:pt x="1864281" y="191691"/>
                </a:moveTo>
                <a:cubicBezTo>
                  <a:pt x="1863328" y="191691"/>
                  <a:pt x="1862614" y="191452"/>
                  <a:pt x="1861899" y="191214"/>
                </a:cubicBezTo>
                <a:cubicBezTo>
                  <a:pt x="1860709" y="190500"/>
                  <a:pt x="1859280" y="189786"/>
                  <a:pt x="1858089" y="189309"/>
                </a:cubicBezTo>
                <a:cubicBezTo>
                  <a:pt x="1856899" y="188833"/>
                  <a:pt x="1855946" y="188595"/>
                  <a:pt x="1854756" y="188357"/>
                </a:cubicBezTo>
                <a:cubicBezTo>
                  <a:pt x="1855470" y="186690"/>
                  <a:pt x="1855946" y="185023"/>
                  <a:pt x="1856661" y="183356"/>
                </a:cubicBezTo>
                <a:cubicBezTo>
                  <a:pt x="1856661" y="183118"/>
                  <a:pt x="1856899" y="182642"/>
                  <a:pt x="1856899" y="182404"/>
                </a:cubicBezTo>
                <a:lnTo>
                  <a:pt x="1857375" y="180737"/>
                </a:lnTo>
                <a:cubicBezTo>
                  <a:pt x="1857613" y="180261"/>
                  <a:pt x="1857851" y="180023"/>
                  <a:pt x="1858089" y="179546"/>
                </a:cubicBezTo>
                <a:lnTo>
                  <a:pt x="1858328" y="179308"/>
                </a:lnTo>
                <a:cubicBezTo>
                  <a:pt x="1858566" y="179070"/>
                  <a:pt x="1858804" y="178832"/>
                  <a:pt x="1859042" y="178356"/>
                </a:cubicBezTo>
                <a:lnTo>
                  <a:pt x="1859280" y="178117"/>
                </a:lnTo>
                <a:cubicBezTo>
                  <a:pt x="1859994" y="177403"/>
                  <a:pt x="1860709" y="176927"/>
                  <a:pt x="1861661" y="176689"/>
                </a:cubicBezTo>
                <a:cubicBezTo>
                  <a:pt x="1862138" y="176451"/>
                  <a:pt x="1862376" y="176451"/>
                  <a:pt x="1862852" y="176213"/>
                </a:cubicBezTo>
                <a:lnTo>
                  <a:pt x="1863090" y="176213"/>
                </a:lnTo>
                <a:cubicBezTo>
                  <a:pt x="1863328" y="176213"/>
                  <a:pt x="1863804" y="176213"/>
                  <a:pt x="1864043" y="175974"/>
                </a:cubicBezTo>
                <a:lnTo>
                  <a:pt x="1865709" y="175974"/>
                </a:lnTo>
                <a:cubicBezTo>
                  <a:pt x="1866186" y="175974"/>
                  <a:pt x="1866662" y="176213"/>
                  <a:pt x="1867138" y="176451"/>
                </a:cubicBezTo>
                <a:cubicBezTo>
                  <a:pt x="1869519" y="177403"/>
                  <a:pt x="1871901" y="179784"/>
                  <a:pt x="1871901" y="183594"/>
                </a:cubicBezTo>
                <a:cubicBezTo>
                  <a:pt x="1871663" y="188357"/>
                  <a:pt x="1868329" y="191691"/>
                  <a:pt x="1864281" y="191691"/>
                </a:cubicBezTo>
                <a:close/>
              </a:path>
            </a:pathLst>
          </a:custGeom>
          <a:solidFill>
            <a:srgbClr val="989994"/>
          </a:solidFill>
          <a:ln w="1860"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5" name="任意多边形: 形状 64">
            <a:extLst>
              <a:ext uri="{FF2B5EF4-FFF2-40B4-BE49-F238E27FC236}">
                <a16:creationId xmlns:a16="http://schemas.microsoft.com/office/drawing/2014/main" id="{6AE1C8D6-1ECC-48FA-818F-E0298511DE62}"/>
              </a:ext>
            </a:extLst>
          </p:cNvPr>
          <p:cNvSpPr/>
          <p:nvPr/>
        </p:nvSpPr>
        <p:spPr>
          <a:xfrm>
            <a:off x="4187748" y="5366917"/>
            <a:ext cx="1295285" cy="733265"/>
          </a:xfrm>
          <a:custGeom>
            <a:avLst/>
            <a:gdLst>
              <a:gd name="connsiteX0" fmla="*/ 1903809 w 1903809"/>
              <a:gd name="connsiteY0" fmla="*/ 184071 h 1077753"/>
              <a:gd name="connsiteX1" fmla="*/ 1880473 w 1903809"/>
              <a:gd name="connsiteY1" fmla="*/ 148114 h 1077753"/>
              <a:gd name="connsiteX2" fmla="*/ 1682115 w 1903809"/>
              <a:gd name="connsiteY2" fmla="*/ 8573 h 1077753"/>
              <a:gd name="connsiteX3" fmla="*/ 1657826 w 1903809"/>
              <a:gd name="connsiteY3" fmla="*/ 0 h 1077753"/>
              <a:gd name="connsiteX4" fmla="*/ 1620917 w 1903809"/>
              <a:gd name="connsiteY4" fmla="*/ 25003 h 1077753"/>
              <a:gd name="connsiteX5" fmla="*/ 1620441 w 1903809"/>
              <a:gd name="connsiteY5" fmla="*/ 26432 h 1077753"/>
              <a:gd name="connsiteX6" fmla="*/ 1619726 w 1903809"/>
              <a:gd name="connsiteY6" fmla="*/ 28575 h 1077753"/>
              <a:gd name="connsiteX7" fmla="*/ 1619488 w 1903809"/>
              <a:gd name="connsiteY7" fmla="*/ 29051 h 1077753"/>
              <a:gd name="connsiteX8" fmla="*/ 1604963 w 1903809"/>
              <a:gd name="connsiteY8" fmla="*/ 56674 h 1077753"/>
              <a:gd name="connsiteX9" fmla="*/ 1604010 w 1903809"/>
              <a:gd name="connsiteY9" fmla="*/ 57864 h 1077753"/>
              <a:gd name="connsiteX10" fmla="*/ 1591151 w 1903809"/>
              <a:gd name="connsiteY10" fmla="*/ 71676 h 1077753"/>
              <a:gd name="connsiteX11" fmla="*/ 1543288 w 1903809"/>
              <a:gd name="connsiteY11" fmla="*/ 81915 h 1077753"/>
              <a:gd name="connsiteX12" fmla="*/ 1527572 w 1903809"/>
              <a:gd name="connsiteY12" fmla="*/ 82153 h 1077753"/>
              <a:gd name="connsiteX13" fmla="*/ 375999 w 1903809"/>
              <a:gd name="connsiteY13" fmla="*/ 82153 h 1077753"/>
              <a:gd name="connsiteX14" fmla="*/ 360283 w 1903809"/>
              <a:gd name="connsiteY14" fmla="*/ 81915 h 1077753"/>
              <a:gd name="connsiteX15" fmla="*/ 312420 w 1903809"/>
              <a:gd name="connsiteY15" fmla="*/ 71676 h 1077753"/>
              <a:gd name="connsiteX16" fmla="*/ 299561 w 1903809"/>
              <a:gd name="connsiteY16" fmla="*/ 57864 h 1077753"/>
              <a:gd name="connsiteX17" fmla="*/ 298609 w 1903809"/>
              <a:gd name="connsiteY17" fmla="*/ 56674 h 1077753"/>
              <a:gd name="connsiteX18" fmla="*/ 284083 w 1903809"/>
              <a:gd name="connsiteY18" fmla="*/ 29289 h 1077753"/>
              <a:gd name="connsiteX19" fmla="*/ 283845 w 1903809"/>
              <a:gd name="connsiteY19" fmla="*/ 28575 h 1077753"/>
              <a:gd name="connsiteX20" fmla="*/ 283131 w 1903809"/>
              <a:gd name="connsiteY20" fmla="*/ 26432 h 1077753"/>
              <a:gd name="connsiteX21" fmla="*/ 282654 w 1903809"/>
              <a:gd name="connsiteY21" fmla="*/ 25241 h 1077753"/>
              <a:gd name="connsiteX22" fmla="*/ 245745 w 1903809"/>
              <a:gd name="connsiteY22" fmla="*/ 238 h 1077753"/>
              <a:gd name="connsiteX23" fmla="*/ 221456 w 1903809"/>
              <a:gd name="connsiteY23" fmla="*/ 8811 h 1077753"/>
              <a:gd name="connsiteX24" fmla="*/ 23098 w 1903809"/>
              <a:gd name="connsiteY24" fmla="*/ 148114 h 1077753"/>
              <a:gd name="connsiteX25" fmla="*/ 0 w 1903809"/>
              <a:gd name="connsiteY25" fmla="*/ 184071 h 1077753"/>
              <a:gd name="connsiteX26" fmla="*/ 22146 w 1903809"/>
              <a:gd name="connsiteY26" fmla="*/ 219551 h 1077753"/>
              <a:gd name="connsiteX27" fmla="*/ 21669 w 1903809"/>
              <a:gd name="connsiteY27" fmla="*/ 225981 h 1077753"/>
              <a:gd name="connsiteX28" fmla="*/ 57864 w 1903809"/>
              <a:gd name="connsiteY28" fmla="*/ 265509 h 1077753"/>
              <a:gd name="connsiteX29" fmla="*/ 59055 w 1903809"/>
              <a:gd name="connsiteY29" fmla="*/ 265509 h 1077753"/>
              <a:gd name="connsiteX30" fmla="*/ 63103 w 1903809"/>
              <a:gd name="connsiteY30" fmla="*/ 270034 h 1077753"/>
              <a:gd name="connsiteX31" fmla="*/ 63103 w 1903809"/>
              <a:gd name="connsiteY31" fmla="*/ 271224 h 1077753"/>
              <a:gd name="connsiteX32" fmla="*/ 62865 w 1903809"/>
              <a:gd name="connsiteY32" fmla="*/ 273606 h 1077753"/>
              <a:gd name="connsiteX33" fmla="*/ 133588 w 1903809"/>
              <a:gd name="connsiteY33" fmla="*/ 335994 h 1077753"/>
              <a:gd name="connsiteX34" fmla="*/ 142161 w 1903809"/>
              <a:gd name="connsiteY34" fmla="*/ 336471 h 1077753"/>
              <a:gd name="connsiteX35" fmla="*/ 152876 w 1903809"/>
              <a:gd name="connsiteY35" fmla="*/ 336947 h 1077753"/>
              <a:gd name="connsiteX36" fmla="*/ 184785 w 1903809"/>
              <a:gd name="connsiteY36" fmla="*/ 336947 h 1077753"/>
              <a:gd name="connsiteX37" fmla="*/ 184785 w 1903809"/>
              <a:gd name="connsiteY37" fmla="*/ 421005 h 1077753"/>
              <a:gd name="connsiteX38" fmla="*/ 200739 w 1903809"/>
              <a:gd name="connsiteY38" fmla="*/ 436959 h 1077753"/>
              <a:gd name="connsiteX39" fmla="*/ 256223 w 1903809"/>
              <a:gd name="connsiteY39" fmla="*/ 436959 h 1077753"/>
              <a:gd name="connsiteX40" fmla="*/ 277892 w 1903809"/>
              <a:gd name="connsiteY40" fmla="*/ 476726 h 1077753"/>
              <a:gd name="connsiteX41" fmla="*/ 277178 w 1903809"/>
              <a:gd name="connsiteY41" fmla="*/ 485299 h 1077753"/>
              <a:gd name="connsiteX42" fmla="*/ 334566 w 1903809"/>
              <a:gd name="connsiteY42" fmla="*/ 542687 h 1077753"/>
              <a:gd name="connsiteX43" fmla="*/ 339328 w 1903809"/>
              <a:gd name="connsiteY43" fmla="*/ 542449 h 1077753"/>
              <a:gd name="connsiteX44" fmla="*/ 385048 w 1903809"/>
              <a:gd name="connsiteY44" fmla="*/ 565071 h 1077753"/>
              <a:gd name="connsiteX45" fmla="*/ 387668 w 1903809"/>
              <a:gd name="connsiteY45" fmla="*/ 565071 h 1077753"/>
              <a:gd name="connsiteX46" fmla="*/ 387668 w 1903809"/>
              <a:gd name="connsiteY46" fmla="*/ 970359 h 1077753"/>
              <a:gd name="connsiteX47" fmla="*/ 368379 w 1903809"/>
              <a:gd name="connsiteY47" fmla="*/ 970359 h 1077753"/>
              <a:gd name="connsiteX48" fmla="*/ 352425 w 1903809"/>
              <a:gd name="connsiteY48" fmla="*/ 986314 h 1077753"/>
              <a:gd name="connsiteX49" fmla="*/ 352425 w 1903809"/>
              <a:gd name="connsiteY49" fmla="*/ 1061799 h 1077753"/>
              <a:gd name="connsiteX50" fmla="*/ 368379 w 1903809"/>
              <a:gd name="connsiteY50" fmla="*/ 1077754 h 1077753"/>
              <a:gd name="connsiteX51" fmla="*/ 523637 w 1903809"/>
              <a:gd name="connsiteY51" fmla="*/ 1077754 h 1077753"/>
              <a:gd name="connsiteX52" fmla="*/ 539591 w 1903809"/>
              <a:gd name="connsiteY52" fmla="*/ 1061799 h 1077753"/>
              <a:gd name="connsiteX53" fmla="*/ 539591 w 1903809"/>
              <a:gd name="connsiteY53" fmla="*/ 986314 h 1077753"/>
              <a:gd name="connsiteX54" fmla="*/ 523637 w 1903809"/>
              <a:gd name="connsiteY54" fmla="*/ 970359 h 1077753"/>
              <a:gd name="connsiteX55" fmla="*/ 504349 w 1903809"/>
              <a:gd name="connsiteY55" fmla="*/ 970359 h 1077753"/>
              <a:gd name="connsiteX56" fmla="*/ 504349 w 1903809"/>
              <a:gd name="connsiteY56" fmla="*/ 564833 h 1077753"/>
              <a:gd name="connsiteX57" fmla="*/ 506968 w 1903809"/>
              <a:gd name="connsiteY57" fmla="*/ 564833 h 1077753"/>
              <a:gd name="connsiteX58" fmla="*/ 542925 w 1903809"/>
              <a:gd name="connsiteY58" fmla="*/ 552212 h 1077753"/>
              <a:gd name="connsiteX59" fmla="*/ 542925 w 1903809"/>
              <a:gd name="connsiteY59" fmla="*/ 835581 h 1077753"/>
              <a:gd name="connsiteX60" fmla="*/ 523637 w 1903809"/>
              <a:gd name="connsiteY60" fmla="*/ 835581 h 1077753"/>
              <a:gd name="connsiteX61" fmla="*/ 507683 w 1903809"/>
              <a:gd name="connsiteY61" fmla="*/ 851535 h 1077753"/>
              <a:gd name="connsiteX62" fmla="*/ 507683 w 1903809"/>
              <a:gd name="connsiteY62" fmla="*/ 927021 h 1077753"/>
              <a:gd name="connsiteX63" fmla="*/ 523637 w 1903809"/>
              <a:gd name="connsiteY63" fmla="*/ 942975 h 1077753"/>
              <a:gd name="connsiteX64" fmla="*/ 678894 w 1903809"/>
              <a:gd name="connsiteY64" fmla="*/ 942975 h 1077753"/>
              <a:gd name="connsiteX65" fmla="*/ 694849 w 1903809"/>
              <a:gd name="connsiteY65" fmla="*/ 927021 h 1077753"/>
              <a:gd name="connsiteX66" fmla="*/ 694849 w 1903809"/>
              <a:gd name="connsiteY66" fmla="*/ 851535 h 1077753"/>
              <a:gd name="connsiteX67" fmla="*/ 678894 w 1903809"/>
              <a:gd name="connsiteY67" fmla="*/ 835581 h 1077753"/>
              <a:gd name="connsiteX68" fmla="*/ 659606 w 1903809"/>
              <a:gd name="connsiteY68" fmla="*/ 835581 h 1077753"/>
              <a:gd name="connsiteX69" fmla="*/ 659606 w 1903809"/>
              <a:gd name="connsiteY69" fmla="*/ 436959 h 1077753"/>
              <a:gd name="connsiteX70" fmla="*/ 1240869 w 1903809"/>
              <a:gd name="connsiteY70" fmla="*/ 436959 h 1077753"/>
              <a:gd name="connsiteX71" fmla="*/ 1240869 w 1903809"/>
              <a:gd name="connsiteY71" fmla="*/ 835819 h 1077753"/>
              <a:gd name="connsiteX72" fmla="*/ 1221581 w 1903809"/>
              <a:gd name="connsiteY72" fmla="*/ 835819 h 1077753"/>
              <a:gd name="connsiteX73" fmla="*/ 1205627 w 1903809"/>
              <a:gd name="connsiteY73" fmla="*/ 851773 h 1077753"/>
              <a:gd name="connsiteX74" fmla="*/ 1205627 w 1903809"/>
              <a:gd name="connsiteY74" fmla="*/ 927259 h 1077753"/>
              <a:gd name="connsiteX75" fmla="*/ 1221581 w 1903809"/>
              <a:gd name="connsiteY75" fmla="*/ 943213 h 1077753"/>
              <a:gd name="connsiteX76" fmla="*/ 1376839 w 1903809"/>
              <a:gd name="connsiteY76" fmla="*/ 943213 h 1077753"/>
              <a:gd name="connsiteX77" fmla="*/ 1392793 w 1903809"/>
              <a:gd name="connsiteY77" fmla="*/ 927259 h 1077753"/>
              <a:gd name="connsiteX78" fmla="*/ 1392793 w 1903809"/>
              <a:gd name="connsiteY78" fmla="*/ 851773 h 1077753"/>
              <a:gd name="connsiteX79" fmla="*/ 1376839 w 1903809"/>
              <a:gd name="connsiteY79" fmla="*/ 835819 h 1077753"/>
              <a:gd name="connsiteX80" fmla="*/ 1357551 w 1903809"/>
              <a:gd name="connsiteY80" fmla="*/ 835819 h 1077753"/>
              <a:gd name="connsiteX81" fmla="*/ 1357551 w 1903809"/>
              <a:gd name="connsiteY81" fmla="*/ 552450 h 1077753"/>
              <a:gd name="connsiteX82" fmla="*/ 1393508 w 1903809"/>
              <a:gd name="connsiteY82" fmla="*/ 565071 h 1077753"/>
              <a:gd name="connsiteX83" fmla="*/ 1396127 w 1903809"/>
              <a:gd name="connsiteY83" fmla="*/ 565071 h 1077753"/>
              <a:gd name="connsiteX84" fmla="*/ 1396127 w 1903809"/>
              <a:gd name="connsiteY84" fmla="*/ 970359 h 1077753"/>
              <a:gd name="connsiteX85" fmla="*/ 1376839 w 1903809"/>
              <a:gd name="connsiteY85" fmla="*/ 970359 h 1077753"/>
              <a:gd name="connsiteX86" fmla="*/ 1360884 w 1903809"/>
              <a:gd name="connsiteY86" fmla="*/ 986314 h 1077753"/>
              <a:gd name="connsiteX87" fmla="*/ 1360884 w 1903809"/>
              <a:gd name="connsiteY87" fmla="*/ 1061799 h 1077753"/>
              <a:gd name="connsiteX88" fmla="*/ 1376839 w 1903809"/>
              <a:gd name="connsiteY88" fmla="*/ 1077754 h 1077753"/>
              <a:gd name="connsiteX89" fmla="*/ 1532096 w 1903809"/>
              <a:gd name="connsiteY89" fmla="*/ 1077754 h 1077753"/>
              <a:gd name="connsiteX90" fmla="*/ 1548051 w 1903809"/>
              <a:gd name="connsiteY90" fmla="*/ 1061799 h 1077753"/>
              <a:gd name="connsiteX91" fmla="*/ 1548051 w 1903809"/>
              <a:gd name="connsiteY91" fmla="*/ 986314 h 1077753"/>
              <a:gd name="connsiteX92" fmla="*/ 1532096 w 1903809"/>
              <a:gd name="connsiteY92" fmla="*/ 970359 h 1077753"/>
              <a:gd name="connsiteX93" fmla="*/ 1512808 w 1903809"/>
              <a:gd name="connsiteY93" fmla="*/ 970359 h 1077753"/>
              <a:gd name="connsiteX94" fmla="*/ 1512808 w 1903809"/>
              <a:gd name="connsiteY94" fmla="*/ 564833 h 1077753"/>
              <a:gd name="connsiteX95" fmla="*/ 1515428 w 1903809"/>
              <a:gd name="connsiteY95" fmla="*/ 564833 h 1077753"/>
              <a:gd name="connsiteX96" fmla="*/ 1561148 w 1903809"/>
              <a:gd name="connsiteY96" fmla="*/ 542211 h 1077753"/>
              <a:gd name="connsiteX97" fmla="*/ 1565910 w 1903809"/>
              <a:gd name="connsiteY97" fmla="*/ 542449 h 1077753"/>
              <a:gd name="connsiteX98" fmla="*/ 1623298 w 1903809"/>
              <a:gd name="connsiteY98" fmla="*/ 485061 h 1077753"/>
              <a:gd name="connsiteX99" fmla="*/ 1622584 w 1903809"/>
              <a:gd name="connsiteY99" fmla="*/ 476488 h 1077753"/>
              <a:gd name="connsiteX100" fmla="*/ 1644253 w 1903809"/>
              <a:gd name="connsiteY100" fmla="*/ 436721 h 1077753"/>
              <a:gd name="connsiteX101" fmla="*/ 1712595 w 1903809"/>
              <a:gd name="connsiteY101" fmla="*/ 436721 h 1077753"/>
              <a:gd name="connsiteX102" fmla="*/ 1728549 w 1903809"/>
              <a:gd name="connsiteY102" fmla="*/ 420767 h 1077753"/>
              <a:gd name="connsiteX103" fmla="*/ 1728549 w 1903809"/>
              <a:gd name="connsiteY103" fmla="*/ 336709 h 1077753"/>
              <a:gd name="connsiteX104" fmla="*/ 1750695 w 1903809"/>
              <a:gd name="connsiteY104" fmla="*/ 336709 h 1077753"/>
              <a:gd name="connsiteX105" fmla="*/ 1761173 w 1903809"/>
              <a:gd name="connsiteY105" fmla="*/ 336233 h 1077753"/>
              <a:gd name="connsiteX106" fmla="*/ 1769745 w 1903809"/>
              <a:gd name="connsiteY106" fmla="*/ 335756 h 1077753"/>
              <a:gd name="connsiteX107" fmla="*/ 1840468 w 1903809"/>
              <a:gd name="connsiteY107" fmla="*/ 273368 h 1077753"/>
              <a:gd name="connsiteX108" fmla="*/ 1840230 w 1903809"/>
              <a:gd name="connsiteY108" fmla="*/ 270986 h 1077753"/>
              <a:gd name="connsiteX109" fmla="*/ 1840230 w 1903809"/>
              <a:gd name="connsiteY109" fmla="*/ 270034 h 1077753"/>
              <a:gd name="connsiteX110" fmla="*/ 1844278 w 1903809"/>
              <a:gd name="connsiteY110" fmla="*/ 265509 h 1077753"/>
              <a:gd name="connsiteX111" fmla="*/ 1845469 w 1903809"/>
              <a:gd name="connsiteY111" fmla="*/ 265509 h 1077753"/>
              <a:gd name="connsiteX112" fmla="*/ 1881664 w 1903809"/>
              <a:gd name="connsiteY112" fmla="*/ 225981 h 1077753"/>
              <a:gd name="connsiteX113" fmla="*/ 1881188 w 1903809"/>
              <a:gd name="connsiteY113" fmla="*/ 219551 h 1077753"/>
              <a:gd name="connsiteX114" fmla="*/ 1903809 w 1903809"/>
              <a:gd name="connsiteY114" fmla="*/ 184071 h 1077753"/>
              <a:gd name="connsiteX115" fmla="*/ 662940 w 1903809"/>
              <a:gd name="connsiteY115" fmla="*/ 911304 h 1077753"/>
              <a:gd name="connsiteX116" fmla="*/ 539829 w 1903809"/>
              <a:gd name="connsiteY116" fmla="*/ 911304 h 1077753"/>
              <a:gd name="connsiteX117" fmla="*/ 539829 w 1903809"/>
              <a:gd name="connsiteY117" fmla="*/ 867966 h 1077753"/>
              <a:gd name="connsiteX118" fmla="*/ 663178 w 1903809"/>
              <a:gd name="connsiteY118" fmla="*/ 867966 h 1077753"/>
              <a:gd name="connsiteX119" fmla="*/ 663178 w 1903809"/>
              <a:gd name="connsiteY119" fmla="*/ 911304 h 1077753"/>
              <a:gd name="connsiteX120" fmla="*/ 1360884 w 1903809"/>
              <a:gd name="connsiteY120" fmla="*/ 911304 h 1077753"/>
              <a:gd name="connsiteX121" fmla="*/ 1237536 w 1903809"/>
              <a:gd name="connsiteY121" fmla="*/ 911304 h 1077753"/>
              <a:gd name="connsiteX122" fmla="*/ 1237536 w 1903809"/>
              <a:gd name="connsiteY122" fmla="*/ 867966 h 1077753"/>
              <a:gd name="connsiteX123" fmla="*/ 1360884 w 1903809"/>
              <a:gd name="connsiteY123" fmla="*/ 867966 h 1077753"/>
              <a:gd name="connsiteX124" fmla="*/ 1360884 w 1903809"/>
              <a:gd name="connsiteY124" fmla="*/ 911304 h 1077753"/>
              <a:gd name="connsiteX125" fmla="*/ 239792 w 1903809"/>
              <a:gd name="connsiteY125" fmla="*/ 34766 h 1077753"/>
              <a:gd name="connsiteX126" fmla="*/ 245745 w 1903809"/>
              <a:gd name="connsiteY126" fmla="*/ 31909 h 1077753"/>
              <a:gd name="connsiteX127" fmla="*/ 252651 w 1903809"/>
              <a:gd name="connsiteY127" fmla="*/ 36433 h 1077753"/>
              <a:gd name="connsiteX128" fmla="*/ 253127 w 1903809"/>
              <a:gd name="connsiteY128" fmla="*/ 38100 h 1077753"/>
              <a:gd name="connsiteX129" fmla="*/ 253365 w 1903809"/>
              <a:gd name="connsiteY129" fmla="*/ 38814 h 1077753"/>
              <a:gd name="connsiteX130" fmla="*/ 273129 w 1903809"/>
              <a:gd name="connsiteY130" fmla="*/ 75962 h 1077753"/>
              <a:gd name="connsiteX131" fmla="*/ 273368 w 1903809"/>
              <a:gd name="connsiteY131" fmla="*/ 76438 h 1077753"/>
              <a:gd name="connsiteX132" fmla="*/ 273844 w 1903809"/>
              <a:gd name="connsiteY132" fmla="*/ 76914 h 1077753"/>
              <a:gd name="connsiteX133" fmla="*/ 274082 w 1903809"/>
              <a:gd name="connsiteY133" fmla="*/ 77153 h 1077753"/>
              <a:gd name="connsiteX134" fmla="*/ 291227 w 1903809"/>
              <a:gd name="connsiteY134" fmla="*/ 95726 h 1077753"/>
              <a:gd name="connsiteX135" fmla="*/ 360283 w 1903809"/>
              <a:gd name="connsiteY135" fmla="*/ 114062 h 1077753"/>
              <a:gd name="connsiteX136" fmla="*/ 374809 w 1903809"/>
              <a:gd name="connsiteY136" fmla="*/ 114300 h 1077753"/>
              <a:gd name="connsiteX137" fmla="*/ 1528286 w 1903809"/>
              <a:gd name="connsiteY137" fmla="*/ 114300 h 1077753"/>
              <a:gd name="connsiteX138" fmla="*/ 1543050 w 1903809"/>
              <a:gd name="connsiteY138" fmla="*/ 114062 h 1077753"/>
              <a:gd name="connsiteX139" fmla="*/ 1612106 w 1903809"/>
              <a:gd name="connsiteY139" fmla="*/ 95726 h 1077753"/>
              <a:gd name="connsiteX140" fmla="*/ 1629489 w 1903809"/>
              <a:gd name="connsiteY140" fmla="*/ 77153 h 1077753"/>
              <a:gd name="connsiteX141" fmla="*/ 1629728 w 1903809"/>
              <a:gd name="connsiteY141" fmla="*/ 76914 h 1077753"/>
              <a:gd name="connsiteX142" fmla="*/ 1630204 w 1903809"/>
              <a:gd name="connsiteY142" fmla="*/ 76438 h 1077753"/>
              <a:gd name="connsiteX143" fmla="*/ 1630442 w 1903809"/>
              <a:gd name="connsiteY143" fmla="*/ 75962 h 1077753"/>
              <a:gd name="connsiteX144" fmla="*/ 1649968 w 1903809"/>
              <a:gd name="connsiteY144" fmla="*/ 39053 h 1077753"/>
              <a:gd name="connsiteX145" fmla="*/ 1650206 w 1903809"/>
              <a:gd name="connsiteY145" fmla="*/ 38100 h 1077753"/>
              <a:gd name="connsiteX146" fmla="*/ 1650683 w 1903809"/>
              <a:gd name="connsiteY146" fmla="*/ 36433 h 1077753"/>
              <a:gd name="connsiteX147" fmla="*/ 1657350 w 1903809"/>
              <a:gd name="connsiteY147" fmla="*/ 32147 h 1077753"/>
              <a:gd name="connsiteX148" fmla="*/ 1663541 w 1903809"/>
              <a:gd name="connsiteY148" fmla="*/ 35004 h 1077753"/>
              <a:gd name="connsiteX149" fmla="*/ 1836182 w 1903809"/>
              <a:gd name="connsiteY149" fmla="*/ 156210 h 1077753"/>
              <a:gd name="connsiteX150" fmla="*/ 1835944 w 1903809"/>
              <a:gd name="connsiteY150" fmla="*/ 156686 h 1077753"/>
              <a:gd name="connsiteX151" fmla="*/ 1833801 w 1903809"/>
              <a:gd name="connsiteY151" fmla="*/ 159068 h 1077753"/>
              <a:gd name="connsiteX152" fmla="*/ 1833563 w 1903809"/>
              <a:gd name="connsiteY152" fmla="*/ 159544 h 1077753"/>
              <a:gd name="connsiteX153" fmla="*/ 1831419 w 1903809"/>
              <a:gd name="connsiteY153" fmla="*/ 162401 h 1077753"/>
              <a:gd name="connsiteX154" fmla="*/ 1830943 w 1903809"/>
              <a:gd name="connsiteY154" fmla="*/ 163354 h 1077753"/>
              <a:gd name="connsiteX155" fmla="*/ 1829514 w 1903809"/>
              <a:gd name="connsiteY155" fmla="*/ 165735 h 1077753"/>
              <a:gd name="connsiteX156" fmla="*/ 1829038 w 1903809"/>
              <a:gd name="connsiteY156" fmla="*/ 166688 h 1077753"/>
              <a:gd name="connsiteX157" fmla="*/ 1827609 w 1903809"/>
              <a:gd name="connsiteY157" fmla="*/ 170021 h 1077753"/>
              <a:gd name="connsiteX158" fmla="*/ 1827133 w 1903809"/>
              <a:gd name="connsiteY158" fmla="*/ 171212 h 1077753"/>
              <a:gd name="connsiteX159" fmla="*/ 1826419 w 1903809"/>
              <a:gd name="connsiteY159" fmla="*/ 173355 h 1077753"/>
              <a:gd name="connsiteX160" fmla="*/ 1826181 w 1903809"/>
              <a:gd name="connsiteY160" fmla="*/ 173831 h 1077753"/>
              <a:gd name="connsiteX161" fmla="*/ 1811655 w 1903809"/>
              <a:gd name="connsiteY161" fmla="*/ 201454 h 1077753"/>
              <a:gd name="connsiteX162" fmla="*/ 1810703 w 1903809"/>
              <a:gd name="connsiteY162" fmla="*/ 202644 h 1077753"/>
              <a:gd name="connsiteX163" fmla="*/ 1797844 w 1903809"/>
              <a:gd name="connsiteY163" fmla="*/ 216456 h 1077753"/>
              <a:gd name="connsiteX164" fmla="*/ 1734264 w 1903809"/>
              <a:gd name="connsiteY164" fmla="*/ 241697 h 1077753"/>
              <a:gd name="connsiteX165" fmla="*/ 169545 w 1903809"/>
              <a:gd name="connsiteY165" fmla="*/ 241697 h 1077753"/>
              <a:gd name="connsiteX166" fmla="*/ 147399 w 1903809"/>
              <a:gd name="connsiteY166" fmla="*/ 238601 h 1077753"/>
              <a:gd name="connsiteX167" fmla="*/ 105966 w 1903809"/>
              <a:gd name="connsiteY167" fmla="*/ 216456 h 1077753"/>
              <a:gd name="connsiteX168" fmla="*/ 102394 w 1903809"/>
              <a:gd name="connsiteY168" fmla="*/ 213122 h 1077753"/>
              <a:gd name="connsiteX169" fmla="*/ 94059 w 1903809"/>
              <a:gd name="connsiteY169" fmla="*/ 203835 h 1077753"/>
              <a:gd name="connsiteX170" fmla="*/ 92869 w 1903809"/>
              <a:gd name="connsiteY170" fmla="*/ 202406 h 1077753"/>
              <a:gd name="connsiteX171" fmla="*/ 91916 w 1903809"/>
              <a:gd name="connsiteY171" fmla="*/ 201216 h 1077753"/>
              <a:gd name="connsiteX172" fmla="*/ 80963 w 1903809"/>
              <a:gd name="connsiteY172" fmla="*/ 182880 h 1077753"/>
              <a:gd name="connsiteX173" fmla="*/ 77153 w 1903809"/>
              <a:gd name="connsiteY173" fmla="*/ 173593 h 1077753"/>
              <a:gd name="connsiteX174" fmla="*/ 76914 w 1903809"/>
              <a:gd name="connsiteY174" fmla="*/ 172879 h 1077753"/>
              <a:gd name="connsiteX175" fmla="*/ 76200 w 1903809"/>
              <a:gd name="connsiteY175" fmla="*/ 170736 h 1077753"/>
              <a:gd name="connsiteX176" fmla="*/ 75724 w 1903809"/>
              <a:gd name="connsiteY176" fmla="*/ 169545 h 1077753"/>
              <a:gd name="connsiteX177" fmla="*/ 74295 w 1903809"/>
              <a:gd name="connsiteY177" fmla="*/ 166211 h 1077753"/>
              <a:gd name="connsiteX178" fmla="*/ 73819 w 1903809"/>
              <a:gd name="connsiteY178" fmla="*/ 165259 h 1077753"/>
              <a:gd name="connsiteX179" fmla="*/ 72390 w 1903809"/>
              <a:gd name="connsiteY179" fmla="*/ 162878 h 1077753"/>
              <a:gd name="connsiteX180" fmla="*/ 71914 w 1903809"/>
              <a:gd name="connsiteY180" fmla="*/ 161925 h 1077753"/>
              <a:gd name="connsiteX181" fmla="*/ 69771 w 1903809"/>
              <a:gd name="connsiteY181" fmla="*/ 159068 h 1077753"/>
              <a:gd name="connsiteX182" fmla="*/ 69533 w 1903809"/>
              <a:gd name="connsiteY182" fmla="*/ 158591 h 1077753"/>
              <a:gd name="connsiteX183" fmla="*/ 67389 w 1903809"/>
              <a:gd name="connsiteY183" fmla="*/ 156210 h 1077753"/>
              <a:gd name="connsiteX184" fmla="*/ 67151 w 1903809"/>
              <a:gd name="connsiteY184" fmla="*/ 155972 h 1077753"/>
              <a:gd name="connsiteX185" fmla="*/ 239792 w 1903809"/>
              <a:gd name="connsiteY185" fmla="*/ 34766 h 1077753"/>
              <a:gd name="connsiteX186" fmla="*/ 45720 w 1903809"/>
              <a:gd name="connsiteY186" fmla="*/ 189548 h 1077753"/>
              <a:gd name="connsiteX187" fmla="*/ 41910 w 1903809"/>
              <a:gd name="connsiteY187" fmla="*/ 191452 h 1077753"/>
              <a:gd name="connsiteX188" fmla="*/ 39529 w 1903809"/>
              <a:gd name="connsiteY188" fmla="*/ 191929 h 1077753"/>
              <a:gd name="connsiteX189" fmla="*/ 31909 w 1903809"/>
              <a:gd name="connsiteY189" fmla="*/ 184309 h 1077753"/>
              <a:gd name="connsiteX190" fmla="*/ 36671 w 1903809"/>
              <a:gd name="connsiteY190" fmla="*/ 177403 h 1077753"/>
              <a:gd name="connsiteX191" fmla="*/ 36909 w 1903809"/>
              <a:gd name="connsiteY191" fmla="*/ 177403 h 1077753"/>
              <a:gd name="connsiteX192" fmla="*/ 37624 w 1903809"/>
              <a:gd name="connsiteY192" fmla="*/ 177165 h 1077753"/>
              <a:gd name="connsiteX193" fmla="*/ 39291 w 1903809"/>
              <a:gd name="connsiteY193" fmla="*/ 177165 h 1077753"/>
              <a:gd name="connsiteX194" fmla="*/ 46196 w 1903809"/>
              <a:gd name="connsiteY194" fmla="*/ 181689 h 1077753"/>
              <a:gd name="connsiteX195" fmla="*/ 46673 w 1903809"/>
              <a:gd name="connsiteY195" fmla="*/ 183356 h 1077753"/>
              <a:gd name="connsiteX196" fmla="*/ 46911 w 1903809"/>
              <a:gd name="connsiteY196" fmla="*/ 184071 h 1077753"/>
              <a:gd name="connsiteX197" fmla="*/ 48816 w 1903809"/>
              <a:gd name="connsiteY197" fmla="*/ 189071 h 1077753"/>
              <a:gd name="connsiteX198" fmla="*/ 45720 w 1903809"/>
              <a:gd name="connsiteY198" fmla="*/ 189548 h 1077753"/>
              <a:gd name="connsiteX199" fmla="*/ 94536 w 1903809"/>
              <a:gd name="connsiteY199" fmla="*/ 275511 h 1077753"/>
              <a:gd name="connsiteX200" fmla="*/ 94536 w 1903809"/>
              <a:gd name="connsiteY200" fmla="*/ 274796 h 1077753"/>
              <a:gd name="connsiteX201" fmla="*/ 94536 w 1903809"/>
              <a:gd name="connsiteY201" fmla="*/ 275511 h 1077753"/>
              <a:gd name="connsiteX202" fmla="*/ 385048 w 1903809"/>
              <a:gd name="connsiteY202" fmla="*/ 532924 h 1077753"/>
              <a:gd name="connsiteX203" fmla="*/ 361950 w 1903809"/>
              <a:gd name="connsiteY203" fmla="*/ 517922 h 1077753"/>
              <a:gd name="connsiteX204" fmla="*/ 347424 w 1903809"/>
              <a:gd name="connsiteY204" fmla="*/ 508635 h 1077753"/>
              <a:gd name="connsiteX205" fmla="*/ 342424 w 1903809"/>
              <a:gd name="connsiteY205" fmla="*/ 509349 h 1077753"/>
              <a:gd name="connsiteX206" fmla="*/ 334804 w 1903809"/>
              <a:gd name="connsiteY206" fmla="*/ 510540 h 1077753"/>
              <a:gd name="connsiteX207" fmla="*/ 309324 w 1903809"/>
              <a:gd name="connsiteY207" fmla="*/ 485061 h 1077753"/>
              <a:gd name="connsiteX208" fmla="*/ 311229 w 1903809"/>
              <a:gd name="connsiteY208" fmla="*/ 475298 h 1077753"/>
              <a:gd name="connsiteX209" fmla="*/ 302895 w 1903809"/>
              <a:gd name="connsiteY209" fmla="*/ 454581 h 1077753"/>
              <a:gd name="connsiteX210" fmla="*/ 288369 w 1903809"/>
              <a:gd name="connsiteY210" fmla="*/ 436959 h 1077753"/>
              <a:gd name="connsiteX211" fmla="*/ 387668 w 1903809"/>
              <a:gd name="connsiteY211" fmla="*/ 436959 h 1077753"/>
              <a:gd name="connsiteX212" fmla="*/ 387668 w 1903809"/>
              <a:gd name="connsiteY212" fmla="*/ 532924 h 1077753"/>
              <a:gd name="connsiteX213" fmla="*/ 385048 w 1903809"/>
              <a:gd name="connsiteY213" fmla="*/ 532924 h 1077753"/>
              <a:gd name="connsiteX214" fmla="*/ 507683 w 1903809"/>
              <a:gd name="connsiteY214" fmla="*/ 1045845 h 1077753"/>
              <a:gd name="connsiteX215" fmla="*/ 384334 w 1903809"/>
              <a:gd name="connsiteY215" fmla="*/ 1045845 h 1077753"/>
              <a:gd name="connsiteX216" fmla="*/ 384334 w 1903809"/>
              <a:gd name="connsiteY216" fmla="*/ 1002506 h 1077753"/>
              <a:gd name="connsiteX217" fmla="*/ 507444 w 1903809"/>
              <a:gd name="connsiteY217" fmla="*/ 1002506 h 1077753"/>
              <a:gd name="connsiteX218" fmla="*/ 507444 w 1903809"/>
              <a:gd name="connsiteY218" fmla="*/ 1045845 h 1077753"/>
              <a:gd name="connsiteX219" fmla="*/ 419814 w 1903809"/>
              <a:gd name="connsiteY219" fmla="*/ 970359 h 1077753"/>
              <a:gd name="connsiteX220" fmla="*/ 419814 w 1903809"/>
              <a:gd name="connsiteY220" fmla="*/ 436959 h 1077753"/>
              <a:gd name="connsiteX221" fmla="*/ 472440 w 1903809"/>
              <a:gd name="connsiteY221" fmla="*/ 436959 h 1077753"/>
              <a:gd name="connsiteX222" fmla="*/ 472440 w 1903809"/>
              <a:gd name="connsiteY222" fmla="*/ 970359 h 1077753"/>
              <a:gd name="connsiteX223" fmla="*/ 419814 w 1903809"/>
              <a:gd name="connsiteY223" fmla="*/ 970359 h 1077753"/>
              <a:gd name="connsiteX224" fmla="*/ 530304 w 1903809"/>
              <a:gd name="connsiteY224" fmla="*/ 518160 h 1077753"/>
              <a:gd name="connsiteX225" fmla="*/ 507206 w 1903809"/>
              <a:gd name="connsiteY225" fmla="*/ 533162 h 1077753"/>
              <a:gd name="connsiteX226" fmla="*/ 504587 w 1903809"/>
              <a:gd name="connsiteY226" fmla="*/ 532924 h 1077753"/>
              <a:gd name="connsiteX227" fmla="*/ 504587 w 1903809"/>
              <a:gd name="connsiteY227" fmla="*/ 436959 h 1077753"/>
              <a:gd name="connsiteX228" fmla="*/ 603885 w 1903809"/>
              <a:gd name="connsiteY228" fmla="*/ 436959 h 1077753"/>
              <a:gd name="connsiteX229" fmla="*/ 589359 w 1903809"/>
              <a:gd name="connsiteY229" fmla="*/ 454581 h 1077753"/>
              <a:gd name="connsiteX230" fmla="*/ 581025 w 1903809"/>
              <a:gd name="connsiteY230" fmla="*/ 475298 h 1077753"/>
              <a:gd name="connsiteX231" fmla="*/ 582930 w 1903809"/>
              <a:gd name="connsiteY231" fmla="*/ 485061 h 1077753"/>
              <a:gd name="connsiteX232" fmla="*/ 557451 w 1903809"/>
              <a:gd name="connsiteY232" fmla="*/ 510540 h 1077753"/>
              <a:gd name="connsiteX233" fmla="*/ 549831 w 1903809"/>
              <a:gd name="connsiteY233" fmla="*/ 509349 h 1077753"/>
              <a:gd name="connsiteX234" fmla="*/ 530304 w 1903809"/>
              <a:gd name="connsiteY234" fmla="*/ 518160 h 1077753"/>
              <a:gd name="connsiteX235" fmla="*/ 575072 w 1903809"/>
              <a:gd name="connsiteY235" fmla="*/ 539829 h 1077753"/>
              <a:gd name="connsiteX236" fmla="*/ 614839 w 1903809"/>
              <a:gd name="connsiteY236" fmla="*/ 485061 h 1077753"/>
              <a:gd name="connsiteX237" fmla="*/ 614124 w 1903809"/>
              <a:gd name="connsiteY237" fmla="*/ 476488 h 1077753"/>
              <a:gd name="connsiteX238" fmla="*/ 627459 w 1903809"/>
              <a:gd name="connsiteY238" fmla="*/ 461486 h 1077753"/>
              <a:gd name="connsiteX239" fmla="*/ 627459 w 1903809"/>
              <a:gd name="connsiteY239" fmla="*/ 835581 h 1077753"/>
              <a:gd name="connsiteX240" fmla="*/ 574834 w 1903809"/>
              <a:gd name="connsiteY240" fmla="*/ 835581 h 1077753"/>
              <a:gd name="connsiteX241" fmla="*/ 574834 w 1903809"/>
              <a:gd name="connsiteY241" fmla="*/ 539829 h 1077753"/>
              <a:gd name="connsiteX242" fmla="*/ 1325642 w 1903809"/>
              <a:gd name="connsiteY242" fmla="*/ 539829 h 1077753"/>
              <a:gd name="connsiteX243" fmla="*/ 1325642 w 1903809"/>
              <a:gd name="connsiteY243" fmla="*/ 835581 h 1077753"/>
              <a:gd name="connsiteX244" fmla="*/ 1273016 w 1903809"/>
              <a:gd name="connsiteY244" fmla="*/ 835581 h 1077753"/>
              <a:gd name="connsiteX245" fmla="*/ 1273016 w 1903809"/>
              <a:gd name="connsiteY245" fmla="*/ 461724 h 1077753"/>
              <a:gd name="connsiteX246" fmla="*/ 1286351 w 1903809"/>
              <a:gd name="connsiteY246" fmla="*/ 476726 h 1077753"/>
              <a:gd name="connsiteX247" fmla="*/ 1285637 w 1903809"/>
              <a:gd name="connsiteY247" fmla="*/ 485299 h 1077753"/>
              <a:gd name="connsiteX248" fmla="*/ 1325642 w 1903809"/>
              <a:gd name="connsiteY248" fmla="*/ 539829 h 1077753"/>
              <a:gd name="connsiteX249" fmla="*/ 1393508 w 1903809"/>
              <a:gd name="connsiteY249" fmla="*/ 532924 h 1077753"/>
              <a:gd name="connsiteX250" fmla="*/ 1370409 w 1903809"/>
              <a:gd name="connsiteY250" fmla="*/ 517922 h 1077753"/>
              <a:gd name="connsiteX251" fmla="*/ 1355884 w 1903809"/>
              <a:gd name="connsiteY251" fmla="*/ 508635 h 1077753"/>
              <a:gd name="connsiteX252" fmla="*/ 1350883 w 1903809"/>
              <a:gd name="connsiteY252" fmla="*/ 509349 h 1077753"/>
              <a:gd name="connsiteX253" fmla="*/ 1343263 w 1903809"/>
              <a:gd name="connsiteY253" fmla="*/ 510540 h 1077753"/>
              <a:gd name="connsiteX254" fmla="*/ 1317784 w 1903809"/>
              <a:gd name="connsiteY254" fmla="*/ 485061 h 1077753"/>
              <a:gd name="connsiteX255" fmla="*/ 1319689 w 1903809"/>
              <a:gd name="connsiteY255" fmla="*/ 475298 h 1077753"/>
              <a:gd name="connsiteX256" fmla="*/ 1311354 w 1903809"/>
              <a:gd name="connsiteY256" fmla="*/ 454581 h 1077753"/>
              <a:gd name="connsiteX257" fmla="*/ 1296829 w 1903809"/>
              <a:gd name="connsiteY257" fmla="*/ 436959 h 1077753"/>
              <a:gd name="connsiteX258" fmla="*/ 1396127 w 1903809"/>
              <a:gd name="connsiteY258" fmla="*/ 436959 h 1077753"/>
              <a:gd name="connsiteX259" fmla="*/ 1396127 w 1903809"/>
              <a:gd name="connsiteY259" fmla="*/ 532924 h 1077753"/>
              <a:gd name="connsiteX260" fmla="*/ 1393508 w 1903809"/>
              <a:gd name="connsiteY260" fmla="*/ 532924 h 1077753"/>
              <a:gd name="connsiteX261" fmla="*/ 1516142 w 1903809"/>
              <a:gd name="connsiteY261" fmla="*/ 1045845 h 1077753"/>
              <a:gd name="connsiteX262" fmla="*/ 1392793 w 1903809"/>
              <a:gd name="connsiteY262" fmla="*/ 1045845 h 1077753"/>
              <a:gd name="connsiteX263" fmla="*/ 1392793 w 1903809"/>
              <a:gd name="connsiteY263" fmla="*/ 1002506 h 1077753"/>
              <a:gd name="connsiteX264" fmla="*/ 1515904 w 1903809"/>
              <a:gd name="connsiteY264" fmla="*/ 1002506 h 1077753"/>
              <a:gd name="connsiteX265" fmla="*/ 1515904 w 1903809"/>
              <a:gd name="connsiteY265" fmla="*/ 1045845 h 1077753"/>
              <a:gd name="connsiteX266" fmla="*/ 1428274 w 1903809"/>
              <a:gd name="connsiteY266" fmla="*/ 970359 h 1077753"/>
              <a:gd name="connsiteX267" fmla="*/ 1428274 w 1903809"/>
              <a:gd name="connsiteY267" fmla="*/ 436959 h 1077753"/>
              <a:gd name="connsiteX268" fmla="*/ 1480899 w 1903809"/>
              <a:gd name="connsiteY268" fmla="*/ 436959 h 1077753"/>
              <a:gd name="connsiteX269" fmla="*/ 1480899 w 1903809"/>
              <a:gd name="connsiteY269" fmla="*/ 970359 h 1077753"/>
              <a:gd name="connsiteX270" fmla="*/ 1428274 w 1903809"/>
              <a:gd name="connsiteY270" fmla="*/ 970359 h 1077753"/>
              <a:gd name="connsiteX271" fmla="*/ 1597581 w 1903809"/>
              <a:gd name="connsiteY271" fmla="*/ 454581 h 1077753"/>
              <a:gd name="connsiteX272" fmla="*/ 1589246 w 1903809"/>
              <a:gd name="connsiteY272" fmla="*/ 475298 h 1077753"/>
              <a:gd name="connsiteX273" fmla="*/ 1591151 w 1903809"/>
              <a:gd name="connsiteY273" fmla="*/ 485061 h 1077753"/>
              <a:gd name="connsiteX274" fmla="*/ 1565672 w 1903809"/>
              <a:gd name="connsiteY274" fmla="*/ 510540 h 1077753"/>
              <a:gd name="connsiteX275" fmla="*/ 1558052 w 1903809"/>
              <a:gd name="connsiteY275" fmla="*/ 509349 h 1077753"/>
              <a:gd name="connsiteX276" fmla="*/ 1538526 w 1903809"/>
              <a:gd name="connsiteY276" fmla="*/ 517922 h 1077753"/>
              <a:gd name="connsiteX277" fmla="*/ 1515428 w 1903809"/>
              <a:gd name="connsiteY277" fmla="*/ 532924 h 1077753"/>
              <a:gd name="connsiteX278" fmla="*/ 1512808 w 1903809"/>
              <a:gd name="connsiteY278" fmla="*/ 532686 h 1077753"/>
              <a:gd name="connsiteX279" fmla="*/ 1512808 w 1903809"/>
              <a:gd name="connsiteY279" fmla="*/ 436721 h 1077753"/>
              <a:gd name="connsiteX280" fmla="*/ 1612106 w 1903809"/>
              <a:gd name="connsiteY280" fmla="*/ 436721 h 1077753"/>
              <a:gd name="connsiteX281" fmla="*/ 1597581 w 1903809"/>
              <a:gd name="connsiteY281" fmla="*/ 454581 h 1077753"/>
              <a:gd name="connsiteX282" fmla="*/ 1696879 w 1903809"/>
              <a:gd name="connsiteY282" fmla="*/ 404813 h 1077753"/>
              <a:gd name="connsiteX283" fmla="*/ 216694 w 1903809"/>
              <a:gd name="connsiteY283" fmla="*/ 404813 h 1077753"/>
              <a:gd name="connsiteX284" fmla="*/ 216694 w 1903809"/>
              <a:gd name="connsiteY284" fmla="*/ 336947 h 1077753"/>
              <a:gd name="connsiteX285" fmla="*/ 1696879 w 1903809"/>
              <a:gd name="connsiteY285" fmla="*/ 336947 h 1077753"/>
              <a:gd name="connsiteX286" fmla="*/ 1696879 w 1903809"/>
              <a:gd name="connsiteY286" fmla="*/ 404813 h 1077753"/>
              <a:gd name="connsiteX287" fmla="*/ 1843326 w 1903809"/>
              <a:gd name="connsiteY287" fmla="*/ 233601 h 1077753"/>
              <a:gd name="connsiteX288" fmla="*/ 1841659 w 1903809"/>
              <a:gd name="connsiteY288" fmla="*/ 233601 h 1077753"/>
              <a:gd name="connsiteX289" fmla="*/ 1808798 w 1903809"/>
              <a:gd name="connsiteY289" fmla="*/ 268129 h 1077753"/>
              <a:gd name="connsiteX290" fmla="*/ 1808798 w 1903809"/>
              <a:gd name="connsiteY290" fmla="*/ 270272 h 1077753"/>
              <a:gd name="connsiteX291" fmla="*/ 1809036 w 1903809"/>
              <a:gd name="connsiteY291" fmla="*/ 273844 h 1077753"/>
              <a:gd name="connsiteX292" fmla="*/ 1770221 w 1903809"/>
              <a:gd name="connsiteY292" fmla="*/ 303609 h 1077753"/>
              <a:gd name="connsiteX293" fmla="*/ 1759268 w 1903809"/>
              <a:gd name="connsiteY293" fmla="*/ 304086 h 1077753"/>
              <a:gd name="connsiteX294" fmla="*/ 1750933 w 1903809"/>
              <a:gd name="connsiteY294" fmla="*/ 304562 h 1077753"/>
              <a:gd name="connsiteX295" fmla="*/ 1718548 w 1903809"/>
              <a:gd name="connsiteY295" fmla="*/ 304562 h 1077753"/>
              <a:gd name="connsiteX296" fmla="*/ 1713071 w 1903809"/>
              <a:gd name="connsiteY296" fmla="*/ 303609 h 1077753"/>
              <a:gd name="connsiteX297" fmla="*/ 1341834 w 1903809"/>
              <a:gd name="connsiteY297" fmla="*/ 303609 h 1077753"/>
              <a:gd name="connsiteX298" fmla="*/ 1341596 w 1903809"/>
              <a:gd name="connsiteY298" fmla="*/ 303609 h 1077753"/>
              <a:gd name="connsiteX299" fmla="*/ 1257062 w 1903809"/>
              <a:gd name="connsiteY299" fmla="*/ 303609 h 1077753"/>
              <a:gd name="connsiteX300" fmla="*/ 1256824 w 1903809"/>
              <a:gd name="connsiteY300" fmla="*/ 303609 h 1077753"/>
              <a:gd name="connsiteX301" fmla="*/ 643890 w 1903809"/>
              <a:gd name="connsiteY301" fmla="*/ 303609 h 1077753"/>
              <a:gd name="connsiteX302" fmla="*/ 643652 w 1903809"/>
              <a:gd name="connsiteY302" fmla="*/ 303609 h 1077753"/>
              <a:gd name="connsiteX303" fmla="*/ 559118 w 1903809"/>
              <a:gd name="connsiteY303" fmla="*/ 303609 h 1077753"/>
              <a:gd name="connsiteX304" fmla="*/ 558879 w 1903809"/>
              <a:gd name="connsiteY304" fmla="*/ 303609 h 1077753"/>
              <a:gd name="connsiteX305" fmla="*/ 200739 w 1903809"/>
              <a:gd name="connsiteY305" fmla="*/ 303609 h 1077753"/>
              <a:gd name="connsiteX306" fmla="*/ 195263 w 1903809"/>
              <a:gd name="connsiteY306" fmla="*/ 304562 h 1077753"/>
              <a:gd name="connsiteX307" fmla="*/ 152876 w 1903809"/>
              <a:gd name="connsiteY307" fmla="*/ 304562 h 1077753"/>
              <a:gd name="connsiteX308" fmla="*/ 144304 w 1903809"/>
              <a:gd name="connsiteY308" fmla="*/ 304086 h 1077753"/>
              <a:gd name="connsiteX309" fmla="*/ 133350 w 1903809"/>
              <a:gd name="connsiteY309" fmla="*/ 303609 h 1077753"/>
              <a:gd name="connsiteX310" fmla="*/ 94536 w 1903809"/>
              <a:gd name="connsiteY310" fmla="*/ 273844 h 1077753"/>
              <a:gd name="connsiteX311" fmla="*/ 94774 w 1903809"/>
              <a:gd name="connsiteY311" fmla="*/ 270272 h 1077753"/>
              <a:gd name="connsiteX312" fmla="*/ 94774 w 1903809"/>
              <a:gd name="connsiteY312" fmla="*/ 268129 h 1077753"/>
              <a:gd name="connsiteX313" fmla="*/ 61913 w 1903809"/>
              <a:gd name="connsiteY313" fmla="*/ 233601 h 1077753"/>
              <a:gd name="connsiteX314" fmla="*/ 60246 w 1903809"/>
              <a:gd name="connsiteY314" fmla="*/ 233601 h 1077753"/>
              <a:gd name="connsiteX315" fmla="*/ 53578 w 1903809"/>
              <a:gd name="connsiteY315" fmla="*/ 225981 h 1077753"/>
              <a:gd name="connsiteX316" fmla="*/ 56674 w 1903809"/>
              <a:gd name="connsiteY316" fmla="*/ 219789 h 1077753"/>
              <a:gd name="connsiteX317" fmla="*/ 60246 w 1903809"/>
              <a:gd name="connsiteY317" fmla="*/ 217884 h 1077753"/>
              <a:gd name="connsiteX318" fmla="*/ 63341 w 1903809"/>
              <a:gd name="connsiteY318" fmla="*/ 215503 h 1077753"/>
              <a:gd name="connsiteX319" fmla="*/ 63579 w 1903809"/>
              <a:gd name="connsiteY319" fmla="*/ 215741 h 1077753"/>
              <a:gd name="connsiteX320" fmla="*/ 66913 w 1903809"/>
              <a:gd name="connsiteY320" fmla="*/ 220504 h 1077753"/>
              <a:gd name="connsiteX321" fmla="*/ 67151 w 1903809"/>
              <a:gd name="connsiteY321" fmla="*/ 220980 h 1077753"/>
              <a:gd name="connsiteX322" fmla="*/ 67628 w 1903809"/>
              <a:gd name="connsiteY322" fmla="*/ 221456 h 1077753"/>
              <a:gd name="connsiteX323" fmla="*/ 67866 w 1903809"/>
              <a:gd name="connsiteY323" fmla="*/ 221694 h 1077753"/>
              <a:gd name="connsiteX324" fmla="*/ 85011 w 1903809"/>
              <a:gd name="connsiteY324" fmla="*/ 240268 h 1077753"/>
              <a:gd name="connsiteX325" fmla="*/ 168593 w 1903809"/>
              <a:gd name="connsiteY325" fmla="*/ 273606 h 1077753"/>
              <a:gd name="connsiteX326" fmla="*/ 1735217 w 1903809"/>
              <a:gd name="connsiteY326" fmla="*/ 273606 h 1077753"/>
              <a:gd name="connsiteX327" fmla="*/ 1790462 w 1903809"/>
              <a:gd name="connsiteY327" fmla="*/ 259556 h 1077753"/>
              <a:gd name="connsiteX328" fmla="*/ 1800463 w 1903809"/>
              <a:gd name="connsiteY328" fmla="*/ 254079 h 1077753"/>
              <a:gd name="connsiteX329" fmla="*/ 1809988 w 1903809"/>
              <a:gd name="connsiteY329" fmla="*/ 247650 h 1077753"/>
              <a:gd name="connsiteX330" fmla="*/ 1819037 w 1903809"/>
              <a:gd name="connsiteY330" fmla="*/ 240506 h 1077753"/>
              <a:gd name="connsiteX331" fmla="*/ 1836420 w 1903809"/>
              <a:gd name="connsiteY331" fmla="*/ 221932 h 1077753"/>
              <a:gd name="connsiteX332" fmla="*/ 1836658 w 1903809"/>
              <a:gd name="connsiteY332" fmla="*/ 221694 h 1077753"/>
              <a:gd name="connsiteX333" fmla="*/ 1837134 w 1903809"/>
              <a:gd name="connsiteY333" fmla="*/ 220980 h 1077753"/>
              <a:gd name="connsiteX334" fmla="*/ 1837373 w 1903809"/>
              <a:gd name="connsiteY334" fmla="*/ 220742 h 1077753"/>
              <a:gd name="connsiteX335" fmla="*/ 1840706 w 1903809"/>
              <a:gd name="connsiteY335" fmla="*/ 215979 h 1077753"/>
              <a:gd name="connsiteX336" fmla="*/ 1840944 w 1903809"/>
              <a:gd name="connsiteY336" fmla="*/ 215503 h 1077753"/>
              <a:gd name="connsiteX337" fmla="*/ 1844040 w 1903809"/>
              <a:gd name="connsiteY337" fmla="*/ 217884 h 1077753"/>
              <a:gd name="connsiteX338" fmla="*/ 1847612 w 1903809"/>
              <a:gd name="connsiteY338" fmla="*/ 219789 h 1077753"/>
              <a:gd name="connsiteX339" fmla="*/ 1850708 w 1903809"/>
              <a:gd name="connsiteY339" fmla="*/ 225981 h 1077753"/>
              <a:gd name="connsiteX340" fmla="*/ 1843326 w 1903809"/>
              <a:gd name="connsiteY340" fmla="*/ 233601 h 1077753"/>
              <a:gd name="connsiteX341" fmla="*/ 1864281 w 1903809"/>
              <a:gd name="connsiteY341" fmla="*/ 191691 h 1077753"/>
              <a:gd name="connsiteX342" fmla="*/ 1861899 w 1903809"/>
              <a:gd name="connsiteY342" fmla="*/ 191214 h 1077753"/>
              <a:gd name="connsiteX343" fmla="*/ 1858089 w 1903809"/>
              <a:gd name="connsiteY343" fmla="*/ 189309 h 1077753"/>
              <a:gd name="connsiteX344" fmla="*/ 1854756 w 1903809"/>
              <a:gd name="connsiteY344" fmla="*/ 188357 h 1077753"/>
              <a:gd name="connsiteX345" fmla="*/ 1856661 w 1903809"/>
              <a:gd name="connsiteY345" fmla="*/ 183356 h 1077753"/>
              <a:gd name="connsiteX346" fmla="*/ 1856899 w 1903809"/>
              <a:gd name="connsiteY346" fmla="*/ 182404 h 1077753"/>
              <a:gd name="connsiteX347" fmla="*/ 1857375 w 1903809"/>
              <a:gd name="connsiteY347" fmla="*/ 180737 h 1077753"/>
              <a:gd name="connsiteX348" fmla="*/ 1858089 w 1903809"/>
              <a:gd name="connsiteY348" fmla="*/ 179546 h 1077753"/>
              <a:gd name="connsiteX349" fmla="*/ 1858328 w 1903809"/>
              <a:gd name="connsiteY349" fmla="*/ 179308 h 1077753"/>
              <a:gd name="connsiteX350" fmla="*/ 1859042 w 1903809"/>
              <a:gd name="connsiteY350" fmla="*/ 178356 h 1077753"/>
              <a:gd name="connsiteX351" fmla="*/ 1859280 w 1903809"/>
              <a:gd name="connsiteY351" fmla="*/ 178117 h 1077753"/>
              <a:gd name="connsiteX352" fmla="*/ 1861661 w 1903809"/>
              <a:gd name="connsiteY352" fmla="*/ 176689 h 1077753"/>
              <a:gd name="connsiteX353" fmla="*/ 1862852 w 1903809"/>
              <a:gd name="connsiteY353" fmla="*/ 176213 h 1077753"/>
              <a:gd name="connsiteX354" fmla="*/ 1863090 w 1903809"/>
              <a:gd name="connsiteY354" fmla="*/ 176213 h 1077753"/>
              <a:gd name="connsiteX355" fmla="*/ 1864043 w 1903809"/>
              <a:gd name="connsiteY355" fmla="*/ 175974 h 1077753"/>
              <a:gd name="connsiteX356" fmla="*/ 1865709 w 1903809"/>
              <a:gd name="connsiteY356" fmla="*/ 175974 h 1077753"/>
              <a:gd name="connsiteX357" fmla="*/ 1867138 w 1903809"/>
              <a:gd name="connsiteY357" fmla="*/ 176451 h 1077753"/>
              <a:gd name="connsiteX358" fmla="*/ 1871901 w 1903809"/>
              <a:gd name="connsiteY358" fmla="*/ 183594 h 1077753"/>
              <a:gd name="connsiteX359" fmla="*/ 1864281 w 1903809"/>
              <a:gd name="connsiteY359" fmla="*/ 191691 h 1077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3809" h="1077753">
                <a:moveTo>
                  <a:pt x="1903809" y="184071"/>
                </a:moveTo>
                <a:cubicBezTo>
                  <a:pt x="1903809" y="168592"/>
                  <a:pt x="1894523" y="154305"/>
                  <a:pt x="1880473" y="148114"/>
                </a:cubicBezTo>
                <a:lnTo>
                  <a:pt x="1682115" y="8573"/>
                </a:lnTo>
                <a:cubicBezTo>
                  <a:pt x="1679258" y="6429"/>
                  <a:pt x="1669018" y="0"/>
                  <a:pt x="1657826" y="0"/>
                </a:cubicBezTo>
                <a:cubicBezTo>
                  <a:pt x="1641634" y="0"/>
                  <a:pt x="1627108" y="9763"/>
                  <a:pt x="1620917" y="25003"/>
                </a:cubicBezTo>
                <a:cubicBezTo>
                  <a:pt x="1620679" y="25479"/>
                  <a:pt x="1620679" y="25956"/>
                  <a:pt x="1620441" y="26432"/>
                </a:cubicBezTo>
                <a:lnTo>
                  <a:pt x="1619726" y="28575"/>
                </a:lnTo>
                <a:cubicBezTo>
                  <a:pt x="1619726" y="28813"/>
                  <a:pt x="1619488" y="29051"/>
                  <a:pt x="1619488" y="29051"/>
                </a:cubicBezTo>
                <a:cubicBezTo>
                  <a:pt x="1616154" y="39053"/>
                  <a:pt x="1611154" y="48339"/>
                  <a:pt x="1604963" y="56674"/>
                </a:cubicBezTo>
                <a:cubicBezTo>
                  <a:pt x="1604724" y="57150"/>
                  <a:pt x="1604248" y="57626"/>
                  <a:pt x="1604010" y="57864"/>
                </a:cubicBezTo>
                <a:cubicBezTo>
                  <a:pt x="1600200" y="62865"/>
                  <a:pt x="1595914" y="67389"/>
                  <a:pt x="1591151" y="71676"/>
                </a:cubicBezTo>
                <a:cubicBezTo>
                  <a:pt x="1580198" y="81439"/>
                  <a:pt x="1565910" y="81915"/>
                  <a:pt x="1543288" y="81915"/>
                </a:cubicBezTo>
                <a:cubicBezTo>
                  <a:pt x="1538288" y="81915"/>
                  <a:pt x="1533049" y="81915"/>
                  <a:pt x="1527572" y="82153"/>
                </a:cubicBezTo>
                <a:lnTo>
                  <a:pt x="375999" y="82153"/>
                </a:lnTo>
                <a:cubicBezTo>
                  <a:pt x="370523" y="81915"/>
                  <a:pt x="365284" y="81915"/>
                  <a:pt x="360283" y="81915"/>
                </a:cubicBezTo>
                <a:cubicBezTo>
                  <a:pt x="337899" y="81915"/>
                  <a:pt x="323612" y="81439"/>
                  <a:pt x="312420" y="71676"/>
                </a:cubicBezTo>
                <a:cubicBezTo>
                  <a:pt x="307658" y="67389"/>
                  <a:pt x="303371" y="62865"/>
                  <a:pt x="299561" y="57864"/>
                </a:cubicBezTo>
                <a:cubicBezTo>
                  <a:pt x="299323" y="57388"/>
                  <a:pt x="298847" y="56912"/>
                  <a:pt x="298609" y="56674"/>
                </a:cubicBezTo>
                <a:cubicBezTo>
                  <a:pt x="292418" y="48339"/>
                  <a:pt x="287417" y="39053"/>
                  <a:pt x="284083" y="29289"/>
                </a:cubicBezTo>
                <a:cubicBezTo>
                  <a:pt x="284083" y="29051"/>
                  <a:pt x="283845" y="28813"/>
                  <a:pt x="283845" y="28575"/>
                </a:cubicBezTo>
                <a:lnTo>
                  <a:pt x="283131" y="26432"/>
                </a:lnTo>
                <a:cubicBezTo>
                  <a:pt x="282893" y="25956"/>
                  <a:pt x="282893" y="25479"/>
                  <a:pt x="282654" y="25241"/>
                </a:cubicBezTo>
                <a:cubicBezTo>
                  <a:pt x="276701" y="10001"/>
                  <a:pt x="262176" y="238"/>
                  <a:pt x="245745" y="238"/>
                </a:cubicBezTo>
                <a:cubicBezTo>
                  <a:pt x="234553" y="238"/>
                  <a:pt x="224314" y="6906"/>
                  <a:pt x="221456" y="8811"/>
                </a:cubicBezTo>
                <a:lnTo>
                  <a:pt x="23098" y="148114"/>
                </a:lnTo>
                <a:cubicBezTo>
                  <a:pt x="9049" y="154543"/>
                  <a:pt x="0" y="168592"/>
                  <a:pt x="0" y="184071"/>
                </a:cubicBezTo>
                <a:cubicBezTo>
                  <a:pt x="0" y="199549"/>
                  <a:pt x="9049" y="213122"/>
                  <a:pt x="22146" y="219551"/>
                </a:cubicBezTo>
                <a:cubicBezTo>
                  <a:pt x="21908" y="221694"/>
                  <a:pt x="21669" y="223838"/>
                  <a:pt x="21669" y="225981"/>
                </a:cubicBezTo>
                <a:cubicBezTo>
                  <a:pt x="21669" y="246698"/>
                  <a:pt x="37148" y="263843"/>
                  <a:pt x="57864" y="265509"/>
                </a:cubicBezTo>
                <a:lnTo>
                  <a:pt x="59055" y="265509"/>
                </a:lnTo>
                <a:cubicBezTo>
                  <a:pt x="61198" y="265986"/>
                  <a:pt x="62865" y="267653"/>
                  <a:pt x="63103" y="270034"/>
                </a:cubicBezTo>
                <a:lnTo>
                  <a:pt x="63103" y="271224"/>
                </a:lnTo>
                <a:cubicBezTo>
                  <a:pt x="62865" y="272177"/>
                  <a:pt x="62865" y="273129"/>
                  <a:pt x="62865" y="273606"/>
                </a:cubicBezTo>
                <a:cubicBezTo>
                  <a:pt x="62865" y="311468"/>
                  <a:pt x="90726" y="335994"/>
                  <a:pt x="133588" y="335994"/>
                </a:cubicBezTo>
                <a:cubicBezTo>
                  <a:pt x="135969" y="335994"/>
                  <a:pt x="139065" y="336233"/>
                  <a:pt x="142161" y="336471"/>
                </a:cubicBezTo>
                <a:cubicBezTo>
                  <a:pt x="145733" y="336709"/>
                  <a:pt x="149304" y="336947"/>
                  <a:pt x="152876" y="336947"/>
                </a:cubicBezTo>
                <a:lnTo>
                  <a:pt x="184785" y="336947"/>
                </a:lnTo>
                <a:lnTo>
                  <a:pt x="184785" y="421005"/>
                </a:lnTo>
                <a:cubicBezTo>
                  <a:pt x="184785" y="429816"/>
                  <a:pt x="191929" y="436959"/>
                  <a:pt x="200739" y="436959"/>
                </a:cubicBezTo>
                <a:lnTo>
                  <a:pt x="256223" y="436959"/>
                </a:lnTo>
                <a:cubicBezTo>
                  <a:pt x="257651" y="452676"/>
                  <a:pt x="265748" y="466963"/>
                  <a:pt x="277892" y="476726"/>
                </a:cubicBezTo>
                <a:cubicBezTo>
                  <a:pt x="277416" y="479584"/>
                  <a:pt x="277178" y="482441"/>
                  <a:pt x="277178" y="485299"/>
                </a:cubicBezTo>
                <a:cubicBezTo>
                  <a:pt x="277178" y="516969"/>
                  <a:pt x="302895" y="542687"/>
                  <a:pt x="334566" y="542687"/>
                </a:cubicBezTo>
                <a:cubicBezTo>
                  <a:pt x="336233" y="542687"/>
                  <a:pt x="337661" y="542687"/>
                  <a:pt x="339328" y="542449"/>
                </a:cubicBezTo>
                <a:cubicBezTo>
                  <a:pt x="350044" y="556498"/>
                  <a:pt x="366951" y="565071"/>
                  <a:pt x="385048" y="565071"/>
                </a:cubicBezTo>
                <a:lnTo>
                  <a:pt x="387668" y="565071"/>
                </a:lnTo>
                <a:lnTo>
                  <a:pt x="387668" y="970359"/>
                </a:lnTo>
                <a:lnTo>
                  <a:pt x="368379" y="970359"/>
                </a:lnTo>
                <a:cubicBezTo>
                  <a:pt x="359569" y="970359"/>
                  <a:pt x="352425" y="977503"/>
                  <a:pt x="352425" y="986314"/>
                </a:cubicBezTo>
                <a:lnTo>
                  <a:pt x="352425" y="1061799"/>
                </a:lnTo>
                <a:cubicBezTo>
                  <a:pt x="352425" y="1070610"/>
                  <a:pt x="359569" y="1077754"/>
                  <a:pt x="368379" y="1077754"/>
                </a:cubicBezTo>
                <a:lnTo>
                  <a:pt x="523637" y="1077754"/>
                </a:lnTo>
                <a:cubicBezTo>
                  <a:pt x="532448" y="1077754"/>
                  <a:pt x="539591" y="1070610"/>
                  <a:pt x="539591" y="1061799"/>
                </a:cubicBezTo>
                <a:lnTo>
                  <a:pt x="539591" y="986314"/>
                </a:lnTo>
                <a:cubicBezTo>
                  <a:pt x="539591" y="977503"/>
                  <a:pt x="532448" y="970359"/>
                  <a:pt x="523637" y="970359"/>
                </a:cubicBezTo>
                <a:lnTo>
                  <a:pt x="504349" y="970359"/>
                </a:lnTo>
                <a:lnTo>
                  <a:pt x="504349" y="564833"/>
                </a:lnTo>
                <a:lnTo>
                  <a:pt x="506968" y="564833"/>
                </a:lnTo>
                <a:cubicBezTo>
                  <a:pt x="520303" y="564833"/>
                  <a:pt x="532924" y="560070"/>
                  <a:pt x="542925" y="552212"/>
                </a:cubicBezTo>
                <a:lnTo>
                  <a:pt x="542925" y="835581"/>
                </a:lnTo>
                <a:lnTo>
                  <a:pt x="523637" y="835581"/>
                </a:lnTo>
                <a:cubicBezTo>
                  <a:pt x="514826" y="835581"/>
                  <a:pt x="507683" y="842724"/>
                  <a:pt x="507683" y="851535"/>
                </a:cubicBezTo>
                <a:lnTo>
                  <a:pt x="507683" y="927021"/>
                </a:lnTo>
                <a:cubicBezTo>
                  <a:pt x="507683" y="935831"/>
                  <a:pt x="514826" y="942975"/>
                  <a:pt x="523637" y="942975"/>
                </a:cubicBezTo>
                <a:lnTo>
                  <a:pt x="678894" y="942975"/>
                </a:lnTo>
                <a:cubicBezTo>
                  <a:pt x="687705" y="942975"/>
                  <a:pt x="694849" y="935831"/>
                  <a:pt x="694849" y="927021"/>
                </a:cubicBezTo>
                <a:lnTo>
                  <a:pt x="694849" y="851535"/>
                </a:lnTo>
                <a:cubicBezTo>
                  <a:pt x="694849" y="842724"/>
                  <a:pt x="687705" y="835581"/>
                  <a:pt x="678894" y="835581"/>
                </a:cubicBezTo>
                <a:lnTo>
                  <a:pt x="659606" y="835581"/>
                </a:lnTo>
                <a:lnTo>
                  <a:pt x="659606" y="436959"/>
                </a:lnTo>
                <a:lnTo>
                  <a:pt x="1240869" y="436959"/>
                </a:lnTo>
                <a:lnTo>
                  <a:pt x="1240869" y="835819"/>
                </a:lnTo>
                <a:lnTo>
                  <a:pt x="1221581" y="835819"/>
                </a:lnTo>
                <a:cubicBezTo>
                  <a:pt x="1212771" y="835819"/>
                  <a:pt x="1205627" y="842963"/>
                  <a:pt x="1205627" y="851773"/>
                </a:cubicBezTo>
                <a:lnTo>
                  <a:pt x="1205627" y="927259"/>
                </a:lnTo>
                <a:cubicBezTo>
                  <a:pt x="1205627" y="936069"/>
                  <a:pt x="1212771" y="943213"/>
                  <a:pt x="1221581" y="943213"/>
                </a:cubicBezTo>
                <a:lnTo>
                  <a:pt x="1376839" y="943213"/>
                </a:lnTo>
                <a:cubicBezTo>
                  <a:pt x="1385649" y="943213"/>
                  <a:pt x="1392793" y="936069"/>
                  <a:pt x="1392793" y="927259"/>
                </a:cubicBezTo>
                <a:lnTo>
                  <a:pt x="1392793" y="851773"/>
                </a:lnTo>
                <a:cubicBezTo>
                  <a:pt x="1392793" y="842963"/>
                  <a:pt x="1385649" y="835819"/>
                  <a:pt x="1376839" y="835819"/>
                </a:cubicBezTo>
                <a:lnTo>
                  <a:pt x="1357551" y="835819"/>
                </a:lnTo>
                <a:lnTo>
                  <a:pt x="1357551" y="552450"/>
                </a:lnTo>
                <a:cubicBezTo>
                  <a:pt x="1367552" y="560546"/>
                  <a:pt x="1380173" y="565071"/>
                  <a:pt x="1393508" y="565071"/>
                </a:cubicBezTo>
                <a:lnTo>
                  <a:pt x="1396127" y="565071"/>
                </a:lnTo>
                <a:lnTo>
                  <a:pt x="1396127" y="970359"/>
                </a:lnTo>
                <a:lnTo>
                  <a:pt x="1376839" y="970359"/>
                </a:lnTo>
                <a:cubicBezTo>
                  <a:pt x="1368028" y="970359"/>
                  <a:pt x="1360884" y="977503"/>
                  <a:pt x="1360884" y="986314"/>
                </a:cubicBezTo>
                <a:lnTo>
                  <a:pt x="1360884" y="1061799"/>
                </a:lnTo>
                <a:cubicBezTo>
                  <a:pt x="1360884" y="1070610"/>
                  <a:pt x="1368028" y="1077754"/>
                  <a:pt x="1376839" y="1077754"/>
                </a:cubicBezTo>
                <a:lnTo>
                  <a:pt x="1532096" y="1077754"/>
                </a:lnTo>
                <a:cubicBezTo>
                  <a:pt x="1540907" y="1077754"/>
                  <a:pt x="1548051" y="1070610"/>
                  <a:pt x="1548051" y="1061799"/>
                </a:cubicBezTo>
                <a:lnTo>
                  <a:pt x="1548051" y="986314"/>
                </a:lnTo>
                <a:cubicBezTo>
                  <a:pt x="1548051" y="977503"/>
                  <a:pt x="1540907" y="970359"/>
                  <a:pt x="1532096" y="970359"/>
                </a:cubicBezTo>
                <a:lnTo>
                  <a:pt x="1512808" y="970359"/>
                </a:lnTo>
                <a:lnTo>
                  <a:pt x="1512808" y="564833"/>
                </a:lnTo>
                <a:lnTo>
                  <a:pt x="1515428" y="564833"/>
                </a:lnTo>
                <a:cubicBezTo>
                  <a:pt x="1533525" y="564833"/>
                  <a:pt x="1550194" y="556260"/>
                  <a:pt x="1561148" y="542211"/>
                </a:cubicBezTo>
                <a:cubicBezTo>
                  <a:pt x="1562814" y="542449"/>
                  <a:pt x="1564243" y="542449"/>
                  <a:pt x="1565910" y="542449"/>
                </a:cubicBezTo>
                <a:cubicBezTo>
                  <a:pt x="1597581" y="542449"/>
                  <a:pt x="1623298" y="516731"/>
                  <a:pt x="1623298" y="485061"/>
                </a:cubicBezTo>
                <a:cubicBezTo>
                  <a:pt x="1623298" y="482203"/>
                  <a:pt x="1623060" y="479346"/>
                  <a:pt x="1622584" y="476488"/>
                </a:cubicBezTo>
                <a:cubicBezTo>
                  <a:pt x="1634728" y="466963"/>
                  <a:pt x="1642824" y="452438"/>
                  <a:pt x="1644253" y="436721"/>
                </a:cubicBezTo>
                <a:lnTo>
                  <a:pt x="1712595" y="436721"/>
                </a:lnTo>
                <a:cubicBezTo>
                  <a:pt x="1721406" y="436721"/>
                  <a:pt x="1728549" y="429577"/>
                  <a:pt x="1728549" y="420767"/>
                </a:cubicBezTo>
                <a:lnTo>
                  <a:pt x="1728549" y="336709"/>
                </a:lnTo>
                <a:lnTo>
                  <a:pt x="1750695" y="336709"/>
                </a:lnTo>
                <a:cubicBezTo>
                  <a:pt x="1754029" y="336709"/>
                  <a:pt x="1757601" y="336471"/>
                  <a:pt x="1761173" y="336233"/>
                </a:cubicBezTo>
                <a:cubicBezTo>
                  <a:pt x="1764268" y="335994"/>
                  <a:pt x="1767602" y="335756"/>
                  <a:pt x="1769745" y="335756"/>
                </a:cubicBezTo>
                <a:cubicBezTo>
                  <a:pt x="1812846" y="335756"/>
                  <a:pt x="1840468" y="311229"/>
                  <a:pt x="1840468" y="273368"/>
                </a:cubicBezTo>
                <a:cubicBezTo>
                  <a:pt x="1840468" y="272653"/>
                  <a:pt x="1840468" y="271939"/>
                  <a:pt x="1840230" y="270986"/>
                </a:cubicBezTo>
                <a:lnTo>
                  <a:pt x="1840230" y="270034"/>
                </a:lnTo>
                <a:cubicBezTo>
                  <a:pt x="1840468" y="267891"/>
                  <a:pt x="1842135" y="265986"/>
                  <a:pt x="1844278" y="265509"/>
                </a:cubicBezTo>
                <a:lnTo>
                  <a:pt x="1845469" y="265509"/>
                </a:lnTo>
                <a:cubicBezTo>
                  <a:pt x="1866186" y="263604"/>
                  <a:pt x="1881664" y="246698"/>
                  <a:pt x="1881664" y="225981"/>
                </a:cubicBezTo>
                <a:cubicBezTo>
                  <a:pt x="1881664" y="223838"/>
                  <a:pt x="1881426" y="221694"/>
                  <a:pt x="1881188" y="219551"/>
                </a:cubicBezTo>
                <a:cubicBezTo>
                  <a:pt x="1894761" y="213122"/>
                  <a:pt x="1903809" y="199787"/>
                  <a:pt x="1903809" y="184071"/>
                </a:cubicBezTo>
                <a:close/>
                <a:moveTo>
                  <a:pt x="662940" y="911304"/>
                </a:moveTo>
                <a:lnTo>
                  <a:pt x="539829" y="911304"/>
                </a:lnTo>
                <a:lnTo>
                  <a:pt x="539829" y="867966"/>
                </a:lnTo>
                <a:lnTo>
                  <a:pt x="663178" y="867966"/>
                </a:lnTo>
                <a:lnTo>
                  <a:pt x="663178" y="911304"/>
                </a:lnTo>
                <a:close/>
                <a:moveTo>
                  <a:pt x="1360884" y="911304"/>
                </a:moveTo>
                <a:lnTo>
                  <a:pt x="1237536" y="911304"/>
                </a:lnTo>
                <a:lnTo>
                  <a:pt x="1237536" y="867966"/>
                </a:lnTo>
                <a:lnTo>
                  <a:pt x="1360884" y="867966"/>
                </a:lnTo>
                <a:lnTo>
                  <a:pt x="1360884" y="911304"/>
                </a:lnTo>
                <a:close/>
                <a:moveTo>
                  <a:pt x="239792" y="34766"/>
                </a:moveTo>
                <a:cubicBezTo>
                  <a:pt x="241221" y="33814"/>
                  <a:pt x="244554" y="32147"/>
                  <a:pt x="245745" y="31909"/>
                </a:cubicBezTo>
                <a:cubicBezTo>
                  <a:pt x="248841" y="31909"/>
                  <a:pt x="251460" y="33576"/>
                  <a:pt x="252651" y="36433"/>
                </a:cubicBezTo>
                <a:lnTo>
                  <a:pt x="253127" y="38100"/>
                </a:lnTo>
                <a:cubicBezTo>
                  <a:pt x="253127" y="38338"/>
                  <a:pt x="253365" y="38576"/>
                  <a:pt x="253365" y="38814"/>
                </a:cubicBezTo>
                <a:cubicBezTo>
                  <a:pt x="257889" y="52149"/>
                  <a:pt x="264557" y="64770"/>
                  <a:pt x="273129" y="75962"/>
                </a:cubicBezTo>
                <a:cubicBezTo>
                  <a:pt x="273129" y="76200"/>
                  <a:pt x="273368" y="76200"/>
                  <a:pt x="273368" y="76438"/>
                </a:cubicBezTo>
                <a:cubicBezTo>
                  <a:pt x="273606" y="76676"/>
                  <a:pt x="273606" y="76914"/>
                  <a:pt x="273844" y="76914"/>
                </a:cubicBezTo>
                <a:lnTo>
                  <a:pt x="274082" y="77153"/>
                </a:lnTo>
                <a:cubicBezTo>
                  <a:pt x="279083" y="83820"/>
                  <a:pt x="285036" y="90011"/>
                  <a:pt x="291227" y="95726"/>
                </a:cubicBezTo>
                <a:cubicBezTo>
                  <a:pt x="311944" y="114062"/>
                  <a:pt x="336471" y="114062"/>
                  <a:pt x="360283" y="114062"/>
                </a:cubicBezTo>
                <a:cubicBezTo>
                  <a:pt x="365046" y="114062"/>
                  <a:pt x="370046" y="114062"/>
                  <a:pt x="374809" y="114300"/>
                </a:cubicBezTo>
                <a:lnTo>
                  <a:pt x="1528286" y="114300"/>
                </a:lnTo>
                <a:cubicBezTo>
                  <a:pt x="1533287" y="114062"/>
                  <a:pt x="1538288" y="114062"/>
                  <a:pt x="1543050" y="114062"/>
                </a:cubicBezTo>
                <a:cubicBezTo>
                  <a:pt x="1566863" y="114062"/>
                  <a:pt x="1591389" y="114062"/>
                  <a:pt x="1612106" y="95726"/>
                </a:cubicBezTo>
                <a:cubicBezTo>
                  <a:pt x="1618536" y="90011"/>
                  <a:pt x="1624251" y="83820"/>
                  <a:pt x="1629489" y="77153"/>
                </a:cubicBezTo>
                <a:lnTo>
                  <a:pt x="1629728" y="76914"/>
                </a:lnTo>
                <a:lnTo>
                  <a:pt x="1630204" y="76438"/>
                </a:lnTo>
                <a:cubicBezTo>
                  <a:pt x="1630204" y="76438"/>
                  <a:pt x="1630442" y="76200"/>
                  <a:pt x="1630442" y="75962"/>
                </a:cubicBezTo>
                <a:cubicBezTo>
                  <a:pt x="1639014" y="64770"/>
                  <a:pt x="1645444" y="52388"/>
                  <a:pt x="1649968" y="39053"/>
                </a:cubicBezTo>
                <a:cubicBezTo>
                  <a:pt x="1649968" y="38814"/>
                  <a:pt x="1650206" y="38338"/>
                  <a:pt x="1650206" y="38100"/>
                </a:cubicBezTo>
                <a:lnTo>
                  <a:pt x="1650683" y="36433"/>
                </a:lnTo>
                <a:cubicBezTo>
                  <a:pt x="1651873" y="33814"/>
                  <a:pt x="1654493" y="32147"/>
                  <a:pt x="1657350" y="32147"/>
                </a:cubicBezTo>
                <a:cubicBezTo>
                  <a:pt x="1658541" y="32385"/>
                  <a:pt x="1661636" y="33814"/>
                  <a:pt x="1663541" y="35004"/>
                </a:cubicBezTo>
                <a:lnTo>
                  <a:pt x="1836182" y="156210"/>
                </a:lnTo>
                <a:cubicBezTo>
                  <a:pt x="1836182" y="156210"/>
                  <a:pt x="1835944" y="156448"/>
                  <a:pt x="1835944" y="156686"/>
                </a:cubicBezTo>
                <a:cubicBezTo>
                  <a:pt x="1835229" y="157401"/>
                  <a:pt x="1834515" y="158115"/>
                  <a:pt x="1833801" y="159068"/>
                </a:cubicBezTo>
                <a:cubicBezTo>
                  <a:pt x="1833801" y="159306"/>
                  <a:pt x="1833563" y="159306"/>
                  <a:pt x="1833563" y="159544"/>
                </a:cubicBezTo>
                <a:lnTo>
                  <a:pt x="1831419" y="162401"/>
                </a:lnTo>
                <a:cubicBezTo>
                  <a:pt x="1831181" y="162639"/>
                  <a:pt x="1830943" y="162878"/>
                  <a:pt x="1830943" y="163354"/>
                </a:cubicBezTo>
                <a:cubicBezTo>
                  <a:pt x="1830467" y="164068"/>
                  <a:pt x="1829991" y="164782"/>
                  <a:pt x="1829514" y="165735"/>
                </a:cubicBezTo>
                <a:cubicBezTo>
                  <a:pt x="1829276" y="165973"/>
                  <a:pt x="1829276" y="166449"/>
                  <a:pt x="1829038" y="166688"/>
                </a:cubicBezTo>
                <a:cubicBezTo>
                  <a:pt x="1828562" y="167878"/>
                  <a:pt x="1827848" y="168831"/>
                  <a:pt x="1827609" y="170021"/>
                </a:cubicBezTo>
                <a:cubicBezTo>
                  <a:pt x="1827371" y="170498"/>
                  <a:pt x="1827371" y="170974"/>
                  <a:pt x="1827133" y="171212"/>
                </a:cubicBezTo>
                <a:lnTo>
                  <a:pt x="1826419" y="173355"/>
                </a:lnTo>
                <a:cubicBezTo>
                  <a:pt x="1826419" y="173593"/>
                  <a:pt x="1826419" y="173593"/>
                  <a:pt x="1826181" y="173831"/>
                </a:cubicBezTo>
                <a:cubicBezTo>
                  <a:pt x="1822847" y="183833"/>
                  <a:pt x="1817846" y="193119"/>
                  <a:pt x="1811655" y="201454"/>
                </a:cubicBezTo>
                <a:cubicBezTo>
                  <a:pt x="1811417" y="201930"/>
                  <a:pt x="1810941" y="202406"/>
                  <a:pt x="1810703" y="202644"/>
                </a:cubicBezTo>
                <a:cubicBezTo>
                  <a:pt x="1806893" y="207645"/>
                  <a:pt x="1802606" y="212169"/>
                  <a:pt x="1797844" y="216456"/>
                </a:cubicBezTo>
                <a:cubicBezTo>
                  <a:pt x="1780223" y="231934"/>
                  <a:pt x="1757839" y="240983"/>
                  <a:pt x="1734264" y="241697"/>
                </a:cubicBezTo>
                <a:lnTo>
                  <a:pt x="169545" y="241697"/>
                </a:lnTo>
                <a:cubicBezTo>
                  <a:pt x="162163" y="241459"/>
                  <a:pt x="154543" y="240268"/>
                  <a:pt x="147399" y="238601"/>
                </a:cubicBezTo>
                <a:cubicBezTo>
                  <a:pt x="132159" y="234553"/>
                  <a:pt x="117872" y="227171"/>
                  <a:pt x="105966" y="216456"/>
                </a:cubicBezTo>
                <a:cubicBezTo>
                  <a:pt x="104775" y="215503"/>
                  <a:pt x="103584" y="214313"/>
                  <a:pt x="102394" y="213122"/>
                </a:cubicBezTo>
                <a:cubicBezTo>
                  <a:pt x="99536" y="210264"/>
                  <a:pt x="96679" y="207169"/>
                  <a:pt x="94059" y="203835"/>
                </a:cubicBezTo>
                <a:cubicBezTo>
                  <a:pt x="93583" y="203359"/>
                  <a:pt x="93345" y="202883"/>
                  <a:pt x="92869" y="202406"/>
                </a:cubicBezTo>
                <a:cubicBezTo>
                  <a:pt x="92631" y="201930"/>
                  <a:pt x="92154" y="201454"/>
                  <a:pt x="91916" y="201216"/>
                </a:cubicBezTo>
                <a:cubicBezTo>
                  <a:pt x="87630" y="195501"/>
                  <a:pt x="84058" y="189309"/>
                  <a:pt x="80963" y="182880"/>
                </a:cubicBezTo>
                <a:cubicBezTo>
                  <a:pt x="79534" y="179784"/>
                  <a:pt x="78343" y="176689"/>
                  <a:pt x="77153" y="173593"/>
                </a:cubicBezTo>
                <a:cubicBezTo>
                  <a:pt x="77153" y="173355"/>
                  <a:pt x="76914" y="173117"/>
                  <a:pt x="76914" y="172879"/>
                </a:cubicBezTo>
                <a:lnTo>
                  <a:pt x="76200" y="170736"/>
                </a:lnTo>
                <a:cubicBezTo>
                  <a:pt x="75962" y="170259"/>
                  <a:pt x="75962" y="169783"/>
                  <a:pt x="75724" y="169545"/>
                </a:cubicBezTo>
                <a:cubicBezTo>
                  <a:pt x="75248" y="168354"/>
                  <a:pt x="74771" y="167164"/>
                  <a:pt x="74295" y="166211"/>
                </a:cubicBezTo>
                <a:cubicBezTo>
                  <a:pt x="74057" y="165973"/>
                  <a:pt x="74057" y="165497"/>
                  <a:pt x="73819" y="165259"/>
                </a:cubicBezTo>
                <a:cubicBezTo>
                  <a:pt x="73343" y="164544"/>
                  <a:pt x="72866" y="163592"/>
                  <a:pt x="72390" y="162878"/>
                </a:cubicBezTo>
                <a:cubicBezTo>
                  <a:pt x="72152" y="162639"/>
                  <a:pt x="72152" y="162401"/>
                  <a:pt x="71914" y="161925"/>
                </a:cubicBezTo>
                <a:lnTo>
                  <a:pt x="69771" y="159068"/>
                </a:lnTo>
                <a:cubicBezTo>
                  <a:pt x="69771" y="158829"/>
                  <a:pt x="69533" y="158829"/>
                  <a:pt x="69533" y="158591"/>
                </a:cubicBezTo>
                <a:cubicBezTo>
                  <a:pt x="68818" y="157877"/>
                  <a:pt x="68104" y="156924"/>
                  <a:pt x="67389" y="156210"/>
                </a:cubicBezTo>
                <a:lnTo>
                  <a:pt x="67151" y="155972"/>
                </a:lnTo>
                <a:lnTo>
                  <a:pt x="239792" y="34766"/>
                </a:lnTo>
                <a:close/>
                <a:moveTo>
                  <a:pt x="45720" y="189548"/>
                </a:moveTo>
                <a:cubicBezTo>
                  <a:pt x="44529" y="190024"/>
                  <a:pt x="43101" y="190738"/>
                  <a:pt x="41910" y="191452"/>
                </a:cubicBezTo>
                <a:cubicBezTo>
                  <a:pt x="41196" y="191691"/>
                  <a:pt x="40243" y="191929"/>
                  <a:pt x="39529" y="191929"/>
                </a:cubicBezTo>
                <a:cubicBezTo>
                  <a:pt x="35243" y="191929"/>
                  <a:pt x="31909" y="188595"/>
                  <a:pt x="31909" y="184309"/>
                </a:cubicBezTo>
                <a:cubicBezTo>
                  <a:pt x="31909" y="180737"/>
                  <a:pt x="34290" y="178117"/>
                  <a:pt x="36671" y="177403"/>
                </a:cubicBezTo>
                <a:lnTo>
                  <a:pt x="36909" y="177403"/>
                </a:lnTo>
                <a:cubicBezTo>
                  <a:pt x="37148" y="177403"/>
                  <a:pt x="37386" y="177165"/>
                  <a:pt x="37624" y="177165"/>
                </a:cubicBezTo>
                <a:lnTo>
                  <a:pt x="39291" y="177165"/>
                </a:lnTo>
                <a:cubicBezTo>
                  <a:pt x="42386" y="177165"/>
                  <a:pt x="45006" y="178832"/>
                  <a:pt x="46196" y="181689"/>
                </a:cubicBezTo>
                <a:lnTo>
                  <a:pt x="46673" y="183356"/>
                </a:lnTo>
                <a:cubicBezTo>
                  <a:pt x="46673" y="183594"/>
                  <a:pt x="46911" y="183833"/>
                  <a:pt x="46911" y="184071"/>
                </a:cubicBezTo>
                <a:cubicBezTo>
                  <a:pt x="47387" y="185738"/>
                  <a:pt x="48101" y="187404"/>
                  <a:pt x="48816" y="189071"/>
                </a:cubicBezTo>
                <a:cubicBezTo>
                  <a:pt x="47863" y="188595"/>
                  <a:pt x="46673" y="189071"/>
                  <a:pt x="45720" y="189548"/>
                </a:cubicBezTo>
                <a:close/>
                <a:moveTo>
                  <a:pt x="94536" y="275511"/>
                </a:moveTo>
                <a:lnTo>
                  <a:pt x="94536" y="274796"/>
                </a:lnTo>
                <a:cubicBezTo>
                  <a:pt x="94774" y="275034"/>
                  <a:pt x="94774" y="275272"/>
                  <a:pt x="94536" y="275511"/>
                </a:cubicBezTo>
                <a:close/>
                <a:moveTo>
                  <a:pt x="385048" y="532924"/>
                </a:moveTo>
                <a:cubicBezTo>
                  <a:pt x="375047" y="532924"/>
                  <a:pt x="365998" y="526971"/>
                  <a:pt x="361950" y="517922"/>
                </a:cubicBezTo>
                <a:cubicBezTo>
                  <a:pt x="359331" y="511969"/>
                  <a:pt x="353616" y="508635"/>
                  <a:pt x="347424" y="508635"/>
                </a:cubicBezTo>
                <a:cubicBezTo>
                  <a:pt x="345758" y="508635"/>
                  <a:pt x="344091" y="508873"/>
                  <a:pt x="342424" y="509349"/>
                </a:cubicBezTo>
                <a:cubicBezTo>
                  <a:pt x="340043" y="510064"/>
                  <a:pt x="337423" y="510540"/>
                  <a:pt x="334804" y="510540"/>
                </a:cubicBezTo>
                <a:cubicBezTo>
                  <a:pt x="320754" y="510540"/>
                  <a:pt x="309324" y="499110"/>
                  <a:pt x="309324" y="485061"/>
                </a:cubicBezTo>
                <a:cubicBezTo>
                  <a:pt x="309324" y="481727"/>
                  <a:pt x="310039" y="478393"/>
                  <a:pt x="311229" y="475298"/>
                </a:cubicBezTo>
                <a:cubicBezTo>
                  <a:pt x="314563" y="467201"/>
                  <a:pt x="310991" y="457914"/>
                  <a:pt x="302895" y="454581"/>
                </a:cubicBezTo>
                <a:cubicBezTo>
                  <a:pt x="295513" y="451247"/>
                  <a:pt x="290274" y="444579"/>
                  <a:pt x="288369" y="436959"/>
                </a:cubicBezTo>
                <a:lnTo>
                  <a:pt x="387668" y="436959"/>
                </a:lnTo>
                <a:lnTo>
                  <a:pt x="387668" y="532924"/>
                </a:lnTo>
                <a:lnTo>
                  <a:pt x="385048" y="532924"/>
                </a:lnTo>
                <a:close/>
                <a:moveTo>
                  <a:pt x="507683" y="1045845"/>
                </a:moveTo>
                <a:lnTo>
                  <a:pt x="384334" y="1045845"/>
                </a:lnTo>
                <a:lnTo>
                  <a:pt x="384334" y="1002506"/>
                </a:lnTo>
                <a:lnTo>
                  <a:pt x="507444" y="1002506"/>
                </a:lnTo>
                <a:lnTo>
                  <a:pt x="507444" y="1045845"/>
                </a:lnTo>
                <a:close/>
                <a:moveTo>
                  <a:pt x="419814" y="970359"/>
                </a:moveTo>
                <a:lnTo>
                  <a:pt x="419814" y="436959"/>
                </a:lnTo>
                <a:lnTo>
                  <a:pt x="472440" y="436959"/>
                </a:lnTo>
                <a:lnTo>
                  <a:pt x="472440" y="970359"/>
                </a:lnTo>
                <a:lnTo>
                  <a:pt x="419814" y="970359"/>
                </a:lnTo>
                <a:close/>
                <a:moveTo>
                  <a:pt x="530304" y="518160"/>
                </a:moveTo>
                <a:cubicBezTo>
                  <a:pt x="526256" y="527209"/>
                  <a:pt x="517208" y="533162"/>
                  <a:pt x="507206" y="533162"/>
                </a:cubicBezTo>
                <a:cubicBezTo>
                  <a:pt x="506254" y="533162"/>
                  <a:pt x="505301" y="533162"/>
                  <a:pt x="504587" y="532924"/>
                </a:cubicBezTo>
                <a:lnTo>
                  <a:pt x="504587" y="436959"/>
                </a:lnTo>
                <a:lnTo>
                  <a:pt x="603885" y="436959"/>
                </a:lnTo>
                <a:cubicBezTo>
                  <a:pt x="602218" y="444818"/>
                  <a:pt x="596979" y="451247"/>
                  <a:pt x="589359" y="454581"/>
                </a:cubicBezTo>
                <a:cubicBezTo>
                  <a:pt x="581501" y="458153"/>
                  <a:pt x="577691" y="467439"/>
                  <a:pt x="581025" y="475298"/>
                </a:cubicBezTo>
                <a:cubicBezTo>
                  <a:pt x="582216" y="478393"/>
                  <a:pt x="582930" y="481727"/>
                  <a:pt x="582930" y="485061"/>
                </a:cubicBezTo>
                <a:cubicBezTo>
                  <a:pt x="582930" y="499110"/>
                  <a:pt x="571500" y="510540"/>
                  <a:pt x="557451" y="510540"/>
                </a:cubicBezTo>
                <a:cubicBezTo>
                  <a:pt x="554831" y="510540"/>
                  <a:pt x="552212" y="510064"/>
                  <a:pt x="549831" y="509349"/>
                </a:cubicBezTo>
                <a:cubicBezTo>
                  <a:pt x="541973" y="506968"/>
                  <a:pt x="533638" y="510540"/>
                  <a:pt x="530304" y="518160"/>
                </a:cubicBezTo>
                <a:close/>
                <a:moveTo>
                  <a:pt x="575072" y="539829"/>
                </a:moveTo>
                <a:cubicBezTo>
                  <a:pt x="598170" y="532448"/>
                  <a:pt x="614839" y="510778"/>
                  <a:pt x="614839" y="485061"/>
                </a:cubicBezTo>
                <a:cubicBezTo>
                  <a:pt x="614839" y="482203"/>
                  <a:pt x="614601" y="479346"/>
                  <a:pt x="614124" y="476488"/>
                </a:cubicBezTo>
                <a:cubicBezTo>
                  <a:pt x="619363" y="472202"/>
                  <a:pt x="623888" y="467201"/>
                  <a:pt x="627459" y="461486"/>
                </a:cubicBezTo>
                <a:lnTo>
                  <a:pt x="627459" y="835581"/>
                </a:lnTo>
                <a:lnTo>
                  <a:pt x="574834" y="835581"/>
                </a:lnTo>
                <a:lnTo>
                  <a:pt x="574834" y="539829"/>
                </a:lnTo>
                <a:close/>
                <a:moveTo>
                  <a:pt x="1325642" y="539829"/>
                </a:moveTo>
                <a:lnTo>
                  <a:pt x="1325642" y="835581"/>
                </a:lnTo>
                <a:lnTo>
                  <a:pt x="1273016" y="835581"/>
                </a:lnTo>
                <a:lnTo>
                  <a:pt x="1273016" y="461724"/>
                </a:lnTo>
                <a:cubicBezTo>
                  <a:pt x="1276588" y="467439"/>
                  <a:pt x="1281113" y="472440"/>
                  <a:pt x="1286351" y="476726"/>
                </a:cubicBezTo>
                <a:cubicBezTo>
                  <a:pt x="1285875" y="479584"/>
                  <a:pt x="1285637" y="482441"/>
                  <a:pt x="1285637" y="485299"/>
                </a:cubicBezTo>
                <a:cubicBezTo>
                  <a:pt x="1285637" y="510778"/>
                  <a:pt x="1302544" y="532448"/>
                  <a:pt x="1325642" y="539829"/>
                </a:cubicBezTo>
                <a:close/>
                <a:moveTo>
                  <a:pt x="1393508" y="532924"/>
                </a:moveTo>
                <a:cubicBezTo>
                  <a:pt x="1383506" y="532924"/>
                  <a:pt x="1374458" y="526971"/>
                  <a:pt x="1370409" y="517922"/>
                </a:cubicBezTo>
                <a:cubicBezTo>
                  <a:pt x="1367790" y="511969"/>
                  <a:pt x="1362075" y="508635"/>
                  <a:pt x="1355884" y="508635"/>
                </a:cubicBezTo>
                <a:cubicBezTo>
                  <a:pt x="1354217" y="508635"/>
                  <a:pt x="1352550" y="508873"/>
                  <a:pt x="1350883" y="509349"/>
                </a:cubicBezTo>
                <a:cubicBezTo>
                  <a:pt x="1348502" y="510064"/>
                  <a:pt x="1345883" y="510540"/>
                  <a:pt x="1343263" y="510540"/>
                </a:cubicBezTo>
                <a:cubicBezTo>
                  <a:pt x="1329214" y="510540"/>
                  <a:pt x="1317784" y="499110"/>
                  <a:pt x="1317784" y="485061"/>
                </a:cubicBezTo>
                <a:cubicBezTo>
                  <a:pt x="1317784" y="481727"/>
                  <a:pt x="1318498" y="478393"/>
                  <a:pt x="1319689" y="475298"/>
                </a:cubicBezTo>
                <a:cubicBezTo>
                  <a:pt x="1323023" y="467201"/>
                  <a:pt x="1319451" y="457914"/>
                  <a:pt x="1311354" y="454581"/>
                </a:cubicBezTo>
                <a:cubicBezTo>
                  <a:pt x="1303973" y="451247"/>
                  <a:pt x="1298734" y="444579"/>
                  <a:pt x="1296829" y="436959"/>
                </a:cubicBezTo>
                <a:lnTo>
                  <a:pt x="1396127" y="436959"/>
                </a:lnTo>
                <a:lnTo>
                  <a:pt x="1396127" y="532924"/>
                </a:lnTo>
                <a:lnTo>
                  <a:pt x="1393508" y="532924"/>
                </a:lnTo>
                <a:close/>
                <a:moveTo>
                  <a:pt x="1516142" y="1045845"/>
                </a:moveTo>
                <a:lnTo>
                  <a:pt x="1392793" y="1045845"/>
                </a:lnTo>
                <a:lnTo>
                  <a:pt x="1392793" y="1002506"/>
                </a:lnTo>
                <a:lnTo>
                  <a:pt x="1515904" y="1002506"/>
                </a:lnTo>
                <a:lnTo>
                  <a:pt x="1515904" y="1045845"/>
                </a:lnTo>
                <a:close/>
                <a:moveTo>
                  <a:pt x="1428274" y="970359"/>
                </a:moveTo>
                <a:lnTo>
                  <a:pt x="1428274" y="436959"/>
                </a:lnTo>
                <a:lnTo>
                  <a:pt x="1480899" y="436959"/>
                </a:lnTo>
                <a:lnTo>
                  <a:pt x="1480899" y="970359"/>
                </a:lnTo>
                <a:lnTo>
                  <a:pt x="1428274" y="970359"/>
                </a:lnTo>
                <a:close/>
                <a:moveTo>
                  <a:pt x="1597581" y="454581"/>
                </a:moveTo>
                <a:cubicBezTo>
                  <a:pt x="1589723" y="458153"/>
                  <a:pt x="1585913" y="467439"/>
                  <a:pt x="1589246" y="475298"/>
                </a:cubicBezTo>
                <a:cubicBezTo>
                  <a:pt x="1590437" y="478393"/>
                  <a:pt x="1591151" y="481727"/>
                  <a:pt x="1591151" y="485061"/>
                </a:cubicBezTo>
                <a:cubicBezTo>
                  <a:pt x="1591151" y="499110"/>
                  <a:pt x="1579721" y="510540"/>
                  <a:pt x="1565672" y="510540"/>
                </a:cubicBezTo>
                <a:cubicBezTo>
                  <a:pt x="1563053" y="510540"/>
                  <a:pt x="1560433" y="510064"/>
                  <a:pt x="1558052" y="509349"/>
                </a:cubicBezTo>
                <a:cubicBezTo>
                  <a:pt x="1550194" y="506730"/>
                  <a:pt x="1541859" y="510540"/>
                  <a:pt x="1538526" y="517922"/>
                </a:cubicBezTo>
                <a:cubicBezTo>
                  <a:pt x="1534478" y="526971"/>
                  <a:pt x="1525429" y="532924"/>
                  <a:pt x="1515428" y="532924"/>
                </a:cubicBezTo>
                <a:cubicBezTo>
                  <a:pt x="1514475" y="532924"/>
                  <a:pt x="1513523" y="532924"/>
                  <a:pt x="1512808" y="532686"/>
                </a:cubicBezTo>
                <a:lnTo>
                  <a:pt x="1512808" y="436721"/>
                </a:lnTo>
                <a:lnTo>
                  <a:pt x="1612106" y="436721"/>
                </a:lnTo>
                <a:cubicBezTo>
                  <a:pt x="1610439" y="444579"/>
                  <a:pt x="1604963" y="451247"/>
                  <a:pt x="1597581" y="454581"/>
                </a:cubicBezTo>
                <a:close/>
                <a:moveTo>
                  <a:pt x="1696879" y="404813"/>
                </a:moveTo>
                <a:lnTo>
                  <a:pt x="216694" y="404813"/>
                </a:lnTo>
                <a:lnTo>
                  <a:pt x="216694" y="336947"/>
                </a:lnTo>
                <a:lnTo>
                  <a:pt x="1696879" y="336947"/>
                </a:lnTo>
                <a:lnTo>
                  <a:pt x="1696879" y="404813"/>
                </a:lnTo>
                <a:close/>
                <a:moveTo>
                  <a:pt x="1843326" y="233601"/>
                </a:moveTo>
                <a:lnTo>
                  <a:pt x="1841659" y="233601"/>
                </a:lnTo>
                <a:cubicBezTo>
                  <a:pt x="1823561" y="235506"/>
                  <a:pt x="1809750" y="250031"/>
                  <a:pt x="1808798" y="268129"/>
                </a:cubicBezTo>
                <a:lnTo>
                  <a:pt x="1808798" y="270272"/>
                </a:lnTo>
                <a:cubicBezTo>
                  <a:pt x="1808798" y="271463"/>
                  <a:pt x="1808798" y="272653"/>
                  <a:pt x="1809036" y="273844"/>
                </a:cubicBezTo>
                <a:cubicBezTo>
                  <a:pt x="1808798" y="298371"/>
                  <a:pt x="1787843" y="303609"/>
                  <a:pt x="1770221" y="303609"/>
                </a:cubicBezTo>
                <a:cubicBezTo>
                  <a:pt x="1766888" y="303609"/>
                  <a:pt x="1763078" y="303848"/>
                  <a:pt x="1759268" y="304086"/>
                </a:cubicBezTo>
                <a:cubicBezTo>
                  <a:pt x="1756172" y="304324"/>
                  <a:pt x="1753076" y="304562"/>
                  <a:pt x="1750933" y="304562"/>
                </a:cubicBezTo>
                <a:lnTo>
                  <a:pt x="1718548" y="304562"/>
                </a:lnTo>
                <a:cubicBezTo>
                  <a:pt x="1716881" y="303848"/>
                  <a:pt x="1714976" y="303609"/>
                  <a:pt x="1713071" y="303609"/>
                </a:cubicBezTo>
                <a:lnTo>
                  <a:pt x="1341834" y="303609"/>
                </a:lnTo>
                <a:lnTo>
                  <a:pt x="1341596" y="303609"/>
                </a:lnTo>
                <a:lnTo>
                  <a:pt x="1257062" y="303609"/>
                </a:lnTo>
                <a:lnTo>
                  <a:pt x="1256824" y="303609"/>
                </a:lnTo>
                <a:lnTo>
                  <a:pt x="643890" y="303609"/>
                </a:lnTo>
                <a:lnTo>
                  <a:pt x="643652" y="303609"/>
                </a:lnTo>
                <a:lnTo>
                  <a:pt x="559118" y="303609"/>
                </a:lnTo>
                <a:lnTo>
                  <a:pt x="558879" y="303609"/>
                </a:lnTo>
                <a:lnTo>
                  <a:pt x="200739" y="303609"/>
                </a:lnTo>
                <a:cubicBezTo>
                  <a:pt x="198834" y="303609"/>
                  <a:pt x="196929" y="304086"/>
                  <a:pt x="195263" y="304562"/>
                </a:cubicBezTo>
                <a:lnTo>
                  <a:pt x="152876" y="304562"/>
                </a:lnTo>
                <a:cubicBezTo>
                  <a:pt x="150495" y="304562"/>
                  <a:pt x="147399" y="304324"/>
                  <a:pt x="144304" y="304086"/>
                </a:cubicBezTo>
                <a:cubicBezTo>
                  <a:pt x="140732" y="303848"/>
                  <a:pt x="136684" y="303609"/>
                  <a:pt x="133350" y="303609"/>
                </a:cubicBezTo>
                <a:cubicBezTo>
                  <a:pt x="115729" y="303609"/>
                  <a:pt x="95012" y="298371"/>
                  <a:pt x="94536" y="273844"/>
                </a:cubicBezTo>
                <a:cubicBezTo>
                  <a:pt x="94536" y="272653"/>
                  <a:pt x="94774" y="271463"/>
                  <a:pt x="94774" y="270272"/>
                </a:cubicBezTo>
                <a:lnTo>
                  <a:pt x="94774" y="268129"/>
                </a:lnTo>
                <a:cubicBezTo>
                  <a:pt x="93821" y="250031"/>
                  <a:pt x="80010" y="235506"/>
                  <a:pt x="61913" y="233601"/>
                </a:cubicBezTo>
                <a:lnTo>
                  <a:pt x="60246" y="233601"/>
                </a:lnTo>
                <a:cubicBezTo>
                  <a:pt x="56436" y="233124"/>
                  <a:pt x="53578" y="229791"/>
                  <a:pt x="53578" y="225981"/>
                </a:cubicBezTo>
                <a:cubicBezTo>
                  <a:pt x="53578" y="223599"/>
                  <a:pt x="54769" y="221218"/>
                  <a:pt x="56674" y="219789"/>
                </a:cubicBezTo>
                <a:cubicBezTo>
                  <a:pt x="57864" y="219313"/>
                  <a:pt x="59055" y="218599"/>
                  <a:pt x="60246" y="217884"/>
                </a:cubicBezTo>
                <a:cubicBezTo>
                  <a:pt x="61436" y="217170"/>
                  <a:pt x="62389" y="216456"/>
                  <a:pt x="63341" y="215503"/>
                </a:cubicBezTo>
                <a:lnTo>
                  <a:pt x="63579" y="215741"/>
                </a:lnTo>
                <a:cubicBezTo>
                  <a:pt x="64770" y="217408"/>
                  <a:pt x="65723" y="218837"/>
                  <a:pt x="66913" y="220504"/>
                </a:cubicBezTo>
                <a:cubicBezTo>
                  <a:pt x="66913" y="220742"/>
                  <a:pt x="67151" y="220742"/>
                  <a:pt x="67151" y="220980"/>
                </a:cubicBezTo>
                <a:cubicBezTo>
                  <a:pt x="67389" y="221218"/>
                  <a:pt x="67389" y="221456"/>
                  <a:pt x="67628" y="221456"/>
                </a:cubicBezTo>
                <a:lnTo>
                  <a:pt x="67866" y="221694"/>
                </a:lnTo>
                <a:cubicBezTo>
                  <a:pt x="72866" y="228362"/>
                  <a:pt x="78819" y="234553"/>
                  <a:pt x="85011" y="240268"/>
                </a:cubicBezTo>
                <a:cubicBezTo>
                  <a:pt x="108109" y="260747"/>
                  <a:pt x="137874" y="272415"/>
                  <a:pt x="168593" y="273606"/>
                </a:cubicBezTo>
                <a:lnTo>
                  <a:pt x="1735217" y="273606"/>
                </a:lnTo>
                <a:cubicBezTo>
                  <a:pt x="1754505" y="272891"/>
                  <a:pt x="1773317" y="268129"/>
                  <a:pt x="1790462" y="259556"/>
                </a:cubicBezTo>
                <a:cubicBezTo>
                  <a:pt x="1793796" y="257889"/>
                  <a:pt x="1797129" y="255984"/>
                  <a:pt x="1800463" y="254079"/>
                </a:cubicBezTo>
                <a:cubicBezTo>
                  <a:pt x="1803797" y="252174"/>
                  <a:pt x="1806893" y="250031"/>
                  <a:pt x="1809988" y="247650"/>
                </a:cubicBezTo>
                <a:cubicBezTo>
                  <a:pt x="1813084" y="245269"/>
                  <a:pt x="1816179" y="242888"/>
                  <a:pt x="1819037" y="240506"/>
                </a:cubicBezTo>
                <a:cubicBezTo>
                  <a:pt x="1825466" y="234791"/>
                  <a:pt x="1831181" y="228600"/>
                  <a:pt x="1836420" y="221932"/>
                </a:cubicBezTo>
                <a:lnTo>
                  <a:pt x="1836658" y="221694"/>
                </a:lnTo>
                <a:cubicBezTo>
                  <a:pt x="1836896" y="221456"/>
                  <a:pt x="1836896" y="221456"/>
                  <a:pt x="1837134" y="220980"/>
                </a:cubicBezTo>
                <a:lnTo>
                  <a:pt x="1837373" y="220742"/>
                </a:lnTo>
                <a:cubicBezTo>
                  <a:pt x="1838563" y="219313"/>
                  <a:pt x="1839754" y="217646"/>
                  <a:pt x="1840706" y="215979"/>
                </a:cubicBezTo>
                <a:cubicBezTo>
                  <a:pt x="1840706" y="215741"/>
                  <a:pt x="1840944" y="215741"/>
                  <a:pt x="1840944" y="215503"/>
                </a:cubicBezTo>
                <a:cubicBezTo>
                  <a:pt x="1841897" y="216456"/>
                  <a:pt x="1842849" y="217170"/>
                  <a:pt x="1844040" y="217884"/>
                </a:cubicBezTo>
                <a:cubicBezTo>
                  <a:pt x="1845231" y="218599"/>
                  <a:pt x="1846183" y="219075"/>
                  <a:pt x="1847612" y="219789"/>
                </a:cubicBezTo>
                <a:cubicBezTo>
                  <a:pt x="1849517" y="221218"/>
                  <a:pt x="1850708" y="223599"/>
                  <a:pt x="1850708" y="225981"/>
                </a:cubicBezTo>
                <a:cubicBezTo>
                  <a:pt x="1849993" y="229791"/>
                  <a:pt x="1847136" y="233124"/>
                  <a:pt x="1843326" y="233601"/>
                </a:cubicBezTo>
                <a:close/>
                <a:moveTo>
                  <a:pt x="1864281" y="191691"/>
                </a:moveTo>
                <a:cubicBezTo>
                  <a:pt x="1863328" y="191691"/>
                  <a:pt x="1862614" y="191452"/>
                  <a:pt x="1861899" y="191214"/>
                </a:cubicBezTo>
                <a:cubicBezTo>
                  <a:pt x="1860709" y="190500"/>
                  <a:pt x="1859280" y="189786"/>
                  <a:pt x="1858089" y="189309"/>
                </a:cubicBezTo>
                <a:cubicBezTo>
                  <a:pt x="1856899" y="188833"/>
                  <a:pt x="1855946" y="188595"/>
                  <a:pt x="1854756" y="188357"/>
                </a:cubicBezTo>
                <a:cubicBezTo>
                  <a:pt x="1855470" y="186690"/>
                  <a:pt x="1855946" y="185023"/>
                  <a:pt x="1856661" y="183356"/>
                </a:cubicBezTo>
                <a:cubicBezTo>
                  <a:pt x="1856661" y="183118"/>
                  <a:pt x="1856899" y="182642"/>
                  <a:pt x="1856899" y="182404"/>
                </a:cubicBezTo>
                <a:lnTo>
                  <a:pt x="1857375" y="180737"/>
                </a:lnTo>
                <a:cubicBezTo>
                  <a:pt x="1857613" y="180261"/>
                  <a:pt x="1857851" y="180023"/>
                  <a:pt x="1858089" y="179546"/>
                </a:cubicBezTo>
                <a:lnTo>
                  <a:pt x="1858328" y="179308"/>
                </a:lnTo>
                <a:cubicBezTo>
                  <a:pt x="1858566" y="179070"/>
                  <a:pt x="1858804" y="178832"/>
                  <a:pt x="1859042" y="178356"/>
                </a:cubicBezTo>
                <a:lnTo>
                  <a:pt x="1859280" y="178117"/>
                </a:lnTo>
                <a:cubicBezTo>
                  <a:pt x="1859994" y="177403"/>
                  <a:pt x="1860709" y="176927"/>
                  <a:pt x="1861661" y="176689"/>
                </a:cubicBezTo>
                <a:cubicBezTo>
                  <a:pt x="1862138" y="176451"/>
                  <a:pt x="1862376" y="176451"/>
                  <a:pt x="1862852" y="176213"/>
                </a:cubicBezTo>
                <a:lnTo>
                  <a:pt x="1863090" y="176213"/>
                </a:lnTo>
                <a:cubicBezTo>
                  <a:pt x="1863328" y="176213"/>
                  <a:pt x="1863804" y="176213"/>
                  <a:pt x="1864043" y="175974"/>
                </a:cubicBezTo>
                <a:lnTo>
                  <a:pt x="1865709" y="175974"/>
                </a:lnTo>
                <a:cubicBezTo>
                  <a:pt x="1866186" y="175974"/>
                  <a:pt x="1866662" y="176213"/>
                  <a:pt x="1867138" y="176451"/>
                </a:cubicBezTo>
                <a:cubicBezTo>
                  <a:pt x="1869519" y="177403"/>
                  <a:pt x="1871901" y="179784"/>
                  <a:pt x="1871901" y="183594"/>
                </a:cubicBezTo>
                <a:cubicBezTo>
                  <a:pt x="1871663" y="188357"/>
                  <a:pt x="1868329" y="191691"/>
                  <a:pt x="1864281" y="191691"/>
                </a:cubicBezTo>
                <a:close/>
              </a:path>
            </a:pathLst>
          </a:custGeom>
          <a:solidFill>
            <a:srgbClr val="989994"/>
          </a:solidFill>
          <a:ln w="1860"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6" name="任意多边形: 形状 65">
            <a:extLst>
              <a:ext uri="{FF2B5EF4-FFF2-40B4-BE49-F238E27FC236}">
                <a16:creationId xmlns:a16="http://schemas.microsoft.com/office/drawing/2014/main" id="{AAD45383-A9D3-4B4C-81A8-F11E1319B6B5}"/>
              </a:ext>
            </a:extLst>
          </p:cNvPr>
          <p:cNvSpPr/>
          <p:nvPr/>
        </p:nvSpPr>
        <p:spPr>
          <a:xfrm>
            <a:off x="9989224" y="5366917"/>
            <a:ext cx="1295285" cy="733265"/>
          </a:xfrm>
          <a:custGeom>
            <a:avLst/>
            <a:gdLst>
              <a:gd name="connsiteX0" fmla="*/ 1903809 w 1903809"/>
              <a:gd name="connsiteY0" fmla="*/ 184071 h 1077753"/>
              <a:gd name="connsiteX1" fmla="*/ 1880473 w 1903809"/>
              <a:gd name="connsiteY1" fmla="*/ 148114 h 1077753"/>
              <a:gd name="connsiteX2" fmla="*/ 1682115 w 1903809"/>
              <a:gd name="connsiteY2" fmla="*/ 8573 h 1077753"/>
              <a:gd name="connsiteX3" fmla="*/ 1657826 w 1903809"/>
              <a:gd name="connsiteY3" fmla="*/ 0 h 1077753"/>
              <a:gd name="connsiteX4" fmla="*/ 1620917 w 1903809"/>
              <a:gd name="connsiteY4" fmla="*/ 25003 h 1077753"/>
              <a:gd name="connsiteX5" fmla="*/ 1620441 w 1903809"/>
              <a:gd name="connsiteY5" fmla="*/ 26432 h 1077753"/>
              <a:gd name="connsiteX6" fmla="*/ 1619726 w 1903809"/>
              <a:gd name="connsiteY6" fmla="*/ 28575 h 1077753"/>
              <a:gd name="connsiteX7" fmla="*/ 1619488 w 1903809"/>
              <a:gd name="connsiteY7" fmla="*/ 29051 h 1077753"/>
              <a:gd name="connsiteX8" fmla="*/ 1604963 w 1903809"/>
              <a:gd name="connsiteY8" fmla="*/ 56674 h 1077753"/>
              <a:gd name="connsiteX9" fmla="*/ 1604010 w 1903809"/>
              <a:gd name="connsiteY9" fmla="*/ 57864 h 1077753"/>
              <a:gd name="connsiteX10" fmla="*/ 1591151 w 1903809"/>
              <a:gd name="connsiteY10" fmla="*/ 71676 h 1077753"/>
              <a:gd name="connsiteX11" fmla="*/ 1543288 w 1903809"/>
              <a:gd name="connsiteY11" fmla="*/ 81915 h 1077753"/>
              <a:gd name="connsiteX12" fmla="*/ 1527572 w 1903809"/>
              <a:gd name="connsiteY12" fmla="*/ 82153 h 1077753"/>
              <a:gd name="connsiteX13" fmla="*/ 375999 w 1903809"/>
              <a:gd name="connsiteY13" fmla="*/ 82153 h 1077753"/>
              <a:gd name="connsiteX14" fmla="*/ 360283 w 1903809"/>
              <a:gd name="connsiteY14" fmla="*/ 81915 h 1077753"/>
              <a:gd name="connsiteX15" fmla="*/ 312420 w 1903809"/>
              <a:gd name="connsiteY15" fmla="*/ 71676 h 1077753"/>
              <a:gd name="connsiteX16" fmla="*/ 299561 w 1903809"/>
              <a:gd name="connsiteY16" fmla="*/ 57864 h 1077753"/>
              <a:gd name="connsiteX17" fmla="*/ 298609 w 1903809"/>
              <a:gd name="connsiteY17" fmla="*/ 56674 h 1077753"/>
              <a:gd name="connsiteX18" fmla="*/ 284083 w 1903809"/>
              <a:gd name="connsiteY18" fmla="*/ 29289 h 1077753"/>
              <a:gd name="connsiteX19" fmla="*/ 283845 w 1903809"/>
              <a:gd name="connsiteY19" fmla="*/ 28575 h 1077753"/>
              <a:gd name="connsiteX20" fmla="*/ 283131 w 1903809"/>
              <a:gd name="connsiteY20" fmla="*/ 26432 h 1077753"/>
              <a:gd name="connsiteX21" fmla="*/ 282654 w 1903809"/>
              <a:gd name="connsiteY21" fmla="*/ 25241 h 1077753"/>
              <a:gd name="connsiteX22" fmla="*/ 245745 w 1903809"/>
              <a:gd name="connsiteY22" fmla="*/ 238 h 1077753"/>
              <a:gd name="connsiteX23" fmla="*/ 221456 w 1903809"/>
              <a:gd name="connsiteY23" fmla="*/ 8811 h 1077753"/>
              <a:gd name="connsiteX24" fmla="*/ 23098 w 1903809"/>
              <a:gd name="connsiteY24" fmla="*/ 148114 h 1077753"/>
              <a:gd name="connsiteX25" fmla="*/ 0 w 1903809"/>
              <a:gd name="connsiteY25" fmla="*/ 184071 h 1077753"/>
              <a:gd name="connsiteX26" fmla="*/ 22146 w 1903809"/>
              <a:gd name="connsiteY26" fmla="*/ 219551 h 1077753"/>
              <a:gd name="connsiteX27" fmla="*/ 21669 w 1903809"/>
              <a:gd name="connsiteY27" fmla="*/ 225981 h 1077753"/>
              <a:gd name="connsiteX28" fmla="*/ 57864 w 1903809"/>
              <a:gd name="connsiteY28" fmla="*/ 265509 h 1077753"/>
              <a:gd name="connsiteX29" fmla="*/ 59055 w 1903809"/>
              <a:gd name="connsiteY29" fmla="*/ 265509 h 1077753"/>
              <a:gd name="connsiteX30" fmla="*/ 63103 w 1903809"/>
              <a:gd name="connsiteY30" fmla="*/ 270034 h 1077753"/>
              <a:gd name="connsiteX31" fmla="*/ 63103 w 1903809"/>
              <a:gd name="connsiteY31" fmla="*/ 271224 h 1077753"/>
              <a:gd name="connsiteX32" fmla="*/ 62865 w 1903809"/>
              <a:gd name="connsiteY32" fmla="*/ 273606 h 1077753"/>
              <a:gd name="connsiteX33" fmla="*/ 133588 w 1903809"/>
              <a:gd name="connsiteY33" fmla="*/ 335994 h 1077753"/>
              <a:gd name="connsiteX34" fmla="*/ 142161 w 1903809"/>
              <a:gd name="connsiteY34" fmla="*/ 336471 h 1077753"/>
              <a:gd name="connsiteX35" fmla="*/ 152876 w 1903809"/>
              <a:gd name="connsiteY35" fmla="*/ 336947 h 1077753"/>
              <a:gd name="connsiteX36" fmla="*/ 184785 w 1903809"/>
              <a:gd name="connsiteY36" fmla="*/ 336947 h 1077753"/>
              <a:gd name="connsiteX37" fmla="*/ 184785 w 1903809"/>
              <a:gd name="connsiteY37" fmla="*/ 421005 h 1077753"/>
              <a:gd name="connsiteX38" fmla="*/ 200739 w 1903809"/>
              <a:gd name="connsiteY38" fmla="*/ 436959 h 1077753"/>
              <a:gd name="connsiteX39" fmla="*/ 256223 w 1903809"/>
              <a:gd name="connsiteY39" fmla="*/ 436959 h 1077753"/>
              <a:gd name="connsiteX40" fmla="*/ 277892 w 1903809"/>
              <a:gd name="connsiteY40" fmla="*/ 476726 h 1077753"/>
              <a:gd name="connsiteX41" fmla="*/ 277178 w 1903809"/>
              <a:gd name="connsiteY41" fmla="*/ 485299 h 1077753"/>
              <a:gd name="connsiteX42" fmla="*/ 334566 w 1903809"/>
              <a:gd name="connsiteY42" fmla="*/ 542687 h 1077753"/>
              <a:gd name="connsiteX43" fmla="*/ 339328 w 1903809"/>
              <a:gd name="connsiteY43" fmla="*/ 542449 h 1077753"/>
              <a:gd name="connsiteX44" fmla="*/ 385048 w 1903809"/>
              <a:gd name="connsiteY44" fmla="*/ 565071 h 1077753"/>
              <a:gd name="connsiteX45" fmla="*/ 387668 w 1903809"/>
              <a:gd name="connsiteY45" fmla="*/ 565071 h 1077753"/>
              <a:gd name="connsiteX46" fmla="*/ 387668 w 1903809"/>
              <a:gd name="connsiteY46" fmla="*/ 970359 h 1077753"/>
              <a:gd name="connsiteX47" fmla="*/ 368379 w 1903809"/>
              <a:gd name="connsiteY47" fmla="*/ 970359 h 1077753"/>
              <a:gd name="connsiteX48" fmla="*/ 352425 w 1903809"/>
              <a:gd name="connsiteY48" fmla="*/ 986314 h 1077753"/>
              <a:gd name="connsiteX49" fmla="*/ 352425 w 1903809"/>
              <a:gd name="connsiteY49" fmla="*/ 1061799 h 1077753"/>
              <a:gd name="connsiteX50" fmla="*/ 368379 w 1903809"/>
              <a:gd name="connsiteY50" fmla="*/ 1077754 h 1077753"/>
              <a:gd name="connsiteX51" fmla="*/ 523637 w 1903809"/>
              <a:gd name="connsiteY51" fmla="*/ 1077754 h 1077753"/>
              <a:gd name="connsiteX52" fmla="*/ 539591 w 1903809"/>
              <a:gd name="connsiteY52" fmla="*/ 1061799 h 1077753"/>
              <a:gd name="connsiteX53" fmla="*/ 539591 w 1903809"/>
              <a:gd name="connsiteY53" fmla="*/ 986314 h 1077753"/>
              <a:gd name="connsiteX54" fmla="*/ 523637 w 1903809"/>
              <a:gd name="connsiteY54" fmla="*/ 970359 h 1077753"/>
              <a:gd name="connsiteX55" fmla="*/ 504349 w 1903809"/>
              <a:gd name="connsiteY55" fmla="*/ 970359 h 1077753"/>
              <a:gd name="connsiteX56" fmla="*/ 504349 w 1903809"/>
              <a:gd name="connsiteY56" fmla="*/ 564833 h 1077753"/>
              <a:gd name="connsiteX57" fmla="*/ 506968 w 1903809"/>
              <a:gd name="connsiteY57" fmla="*/ 564833 h 1077753"/>
              <a:gd name="connsiteX58" fmla="*/ 542925 w 1903809"/>
              <a:gd name="connsiteY58" fmla="*/ 552212 h 1077753"/>
              <a:gd name="connsiteX59" fmla="*/ 542925 w 1903809"/>
              <a:gd name="connsiteY59" fmla="*/ 835581 h 1077753"/>
              <a:gd name="connsiteX60" fmla="*/ 523637 w 1903809"/>
              <a:gd name="connsiteY60" fmla="*/ 835581 h 1077753"/>
              <a:gd name="connsiteX61" fmla="*/ 507683 w 1903809"/>
              <a:gd name="connsiteY61" fmla="*/ 851535 h 1077753"/>
              <a:gd name="connsiteX62" fmla="*/ 507683 w 1903809"/>
              <a:gd name="connsiteY62" fmla="*/ 927021 h 1077753"/>
              <a:gd name="connsiteX63" fmla="*/ 523637 w 1903809"/>
              <a:gd name="connsiteY63" fmla="*/ 942975 h 1077753"/>
              <a:gd name="connsiteX64" fmla="*/ 678894 w 1903809"/>
              <a:gd name="connsiteY64" fmla="*/ 942975 h 1077753"/>
              <a:gd name="connsiteX65" fmla="*/ 694849 w 1903809"/>
              <a:gd name="connsiteY65" fmla="*/ 927021 h 1077753"/>
              <a:gd name="connsiteX66" fmla="*/ 694849 w 1903809"/>
              <a:gd name="connsiteY66" fmla="*/ 851535 h 1077753"/>
              <a:gd name="connsiteX67" fmla="*/ 678894 w 1903809"/>
              <a:gd name="connsiteY67" fmla="*/ 835581 h 1077753"/>
              <a:gd name="connsiteX68" fmla="*/ 659606 w 1903809"/>
              <a:gd name="connsiteY68" fmla="*/ 835581 h 1077753"/>
              <a:gd name="connsiteX69" fmla="*/ 659606 w 1903809"/>
              <a:gd name="connsiteY69" fmla="*/ 436959 h 1077753"/>
              <a:gd name="connsiteX70" fmla="*/ 1240869 w 1903809"/>
              <a:gd name="connsiteY70" fmla="*/ 436959 h 1077753"/>
              <a:gd name="connsiteX71" fmla="*/ 1240869 w 1903809"/>
              <a:gd name="connsiteY71" fmla="*/ 835819 h 1077753"/>
              <a:gd name="connsiteX72" fmla="*/ 1221581 w 1903809"/>
              <a:gd name="connsiteY72" fmla="*/ 835819 h 1077753"/>
              <a:gd name="connsiteX73" fmla="*/ 1205627 w 1903809"/>
              <a:gd name="connsiteY73" fmla="*/ 851773 h 1077753"/>
              <a:gd name="connsiteX74" fmla="*/ 1205627 w 1903809"/>
              <a:gd name="connsiteY74" fmla="*/ 927259 h 1077753"/>
              <a:gd name="connsiteX75" fmla="*/ 1221581 w 1903809"/>
              <a:gd name="connsiteY75" fmla="*/ 943213 h 1077753"/>
              <a:gd name="connsiteX76" fmla="*/ 1376839 w 1903809"/>
              <a:gd name="connsiteY76" fmla="*/ 943213 h 1077753"/>
              <a:gd name="connsiteX77" fmla="*/ 1392793 w 1903809"/>
              <a:gd name="connsiteY77" fmla="*/ 927259 h 1077753"/>
              <a:gd name="connsiteX78" fmla="*/ 1392793 w 1903809"/>
              <a:gd name="connsiteY78" fmla="*/ 851773 h 1077753"/>
              <a:gd name="connsiteX79" fmla="*/ 1376839 w 1903809"/>
              <a:gd name="connsiteY79" fmla="*/ 835819 h 1077753"/>
              <a:gd name="connsiteX80" fmla="*/ 1357551 w 1903809"/>
              <a:gd name="connsiteY80" fmla="*/ 835819 h 1077753"/>
              <a:gd name="connsiteX81" fmla="*/ 1357551 w 1903809"/>
              <a:gd name="connsiteY81" fmla="*/ 552450 h 1077753"/>
              <a:gd name="connsiteX82" fmla="*/ 1393508 w 1903809"/>
              <a:gd name="connsiteY82" fmla="*/ 565071 h 1077753"/>
              <a:gd name="connsiteX83" fmla="*/ 1396127 w 1903809"/>
              <a:gd name="connsiteY83" fmla="*/ 565071 h 1077753"/>
              <a:gd name="connsiteX84" fmla="*/ 1396127 w 1903809"/>
              <a:gd name="connsiteY84" fmla="*/ 970359 h 1077753"/>
              <a:gd name="connsiteX85" fmla="*/ 1376839 w 1903809"/>
              <a:gd name="connsiteY85" fmla="*/ 970359 h 1077753"/>
              <a:gd name="connsiteX86" fmla="*/ 1360884 w 1903809"/>
              <a:gd name="connsiteY86" fmla="*/ 986314 h 1077753"/>
              <a:gd name="connsiteX87" fmla="*/ 1360884 w 1903809"/>
              <a:gd name="connsiteY87" fmla="*/ 1061799 h 1077753"/>
              <a:gd name="connsiteX88" fmla="*/ 1376839 w 1903809"/>
              <a:gd name="connsiteY88" fmla="*/ 1077754 h 1077753"/>
              <a:gd name="connsiteX89" fmla="*/ 1532096 w 1903809"/>
              <a:gd name="connsiteY89" fmla="*/ 1077754 h 1077753"/>
              <a:gd name="connsiteX90" fmla="*/ 1548051 w 1903809"/>
              <a:gd name="connsiteY90" fmla="*/ 1061799 h 1077753"/>
              <a:gd name="connsiteX91" fmla="*/ 1548051 w 1903809"/>
              <a:gd name="connsiteY91" fmla="*/ 986314 h 1077753"/>
              <a:gd name="connsiteX92" fmla="*/ 1532096 w 1903809"/>
              <a:gd name="connsiteY92" fmla="*/ 970359 h 1077753"/>
              <a:gd name="connsiteX93" fmla="*/ 1512808 w 1903809"/>
              <a:gd name="connsiteY93" fmla="*/ 970359 h 1077753"/>
              <a:gd name="connsiteX94" fmla="*/ 1512808 w 1903809"/>
              <a:gd name="connsiteY94" fmla="*/ 564833 h 1077753"/>
              <a:gd name="connsiteX95" fmla="*/ 1515428 w 1903809"/>
              <a:gd name="connsiteY95" fmla="*/ 564833 h 1077753"/>
              <a:gd name="connsiteX96" fmla="*/ 1561148 w 1903809"/>
              <a:gd name="connsiteY96" fmla="*/ 542211 h 1077753"/>
              <a:gd name="connsiteX97" fmla="*/ 1565910 w 1903809"/>
              <a:gd name="connsiteY97" fmla="*/ 542449 h 1077753"/>
              <a:gd name="connsiteX98" fmla="*/ 1623298 w 1903809"/>
              <a:gd name="connsiteY98" fmla="*/ 485061 h 1077753"/>
              <a:gd name="connsiteX99" fmla="*/ 1622584 w 1903809"/>
              <a:gd name="connsiteY99" fmla="*/ 476488 h 1077753"/>
              <a:gd name="connsiteX100" fmla="*/ 1644253 w 1903809"/>
              <a:gd name="connsiteY100" fmla="*/ 436721 h 1077753"/>
              <a:gd name="connsiteX101" fmla="*/ 1712595 w 1903809"/>
              <a:gd name="connsiteY101" fmla="*/ 436721 h 1077753"/>
              <a:gd name="connsiteX102" fmla="*/ 1728549 w 1903809"/>
              <a:gd name="connsiteY102" fmla="*/ 420767 h 1077753"/>
              <a:gd name="connsiteX103" fmla="*/ 1728549 w 1903809"/>
              <a:gd name="connsiteY103" fmla="*/ 336709 h 1077753"/>
              <a:gd name="connsiteX104" fmla="*/ 1750695 w 1903809"/>
              <a:gd name="connsiteY104" fmla="*/ 336709 h 1077753"/>
              <a:gd name="connsiteX105" fmla="*/ 1761173 w 1903809"/>
              <a:gd name="connsiteY105" fmla="*/ 336233 h 1077753"/>
              <a:gd name="connsiteX106" fmla="*/ 1769745 w 1903809"/>
              <a:gd name="connsiteY106" fmla="*/ 335756 h 1077753"/>
              <a:gd name="connsiteX107" fmla="*/ 1840468 w 1903809"/>
              <a:gd name="connsiteY107" fmla="*/ 273368 h 1077753"/>
              <a:gd name="connsiteX108" fmla="*/ 1840230 w 1903809"/>
              <a:gd name="connsiteY108" fmla="*/ 270986 h 1077753"/>
              <a:gd name="connsiteX109" fmla="*/ 1840230 w 1903809"/>
              <a:gd name="connsiteY109" fmla="*/ 270034 h 1077753"/>
              <a:gd name="connsiteX110" fmla="*/ 1844278 w 1903809"/>
              <a:gd name="connsiteY110" fmla="*/ 265509 h 1077753"/>
              <a:gd name="connsiteX111" fmla="*/ 1845469 w 1903809"/>
              <a:gd name="connsiteY111" fmla="*/ 265509 h 1077753"/>
              <a:gd name="connsiteX112" fmla="*/ 1881664 w 1903809"/>
              <a:gd name="connsiteY112" fmla="*/ 225981 h 1077753"/>
              <a:gd name="connsiteX113" fmla="*/ 1881188 w 1903809"/>
              <a:gd name="connsiteY113" fmla="*/ 219551 h 1077753"/>
              <a:gd name="connsiteX114" fmla="*/ 1903809 w 1903809"/>
              <a:gd name="connsiteY114" fmla="*/ 184071 h 1077753"/>
              <a:gd name="connsiteX115" fmla="*/ 662940 w 1903809"/>
              <a:gd name="connsiteY115" fmla="*/ 911304 h 1077753"/>
              <a:gd name="connsiteX116" fmla="*/ 539829 w 1903809"/>
              <a:gd name="connsiteY116" fmla="*/ 911304 h 1077753"/>
              <a:gd name="connsiteX117" fmla="*/ 539829 w 1903809"/>
              <a:gd name="connsiteY117" fmla="*/ 867966 h 1077753"/>
              <a:gd name="connsiteX118" fmla="*/ 663178 w 1903809"/>
              <a:gd name="connsiteY118" fmla="*/ 867966 h 1077753"/>
              <a:gd name="connsiteX119" fmla="*/ 663178 w 1903809"/>
              <a:gd name="connsiteY119" fmla="*/ 911304 h 1077753"/>
              <a:gd name="connsiteX120" fmla="*/ 1360884 w 1903809"/>
              <a:gd name="connsiteY120" fmla="*/ 911304 h 1077753"/>
              <a:gd name="connsiteX121" fmla="*/ 1237536 w 1903809"/>
              <a:gd name="connsiteY121" fmla="*/ 911304 h 1077753"/>
              <a:gd name="connsiteX122" fmla="*/ 1237536 w 1903809"/>
              <a:gd name="connsiteY122" fmla="*/ 867966 h 1077753"/>
              <a:gd name="connsiteX123" fmla="*/ 1360884 w 1903809"/>
              <a:gd name="connsiteY123" fmla="*/ 867966 h 1077753"/>
              <a:gd name="connsiteX124" fmla="*/ 1360884 w 1903809"/>
              <a:gd name="connsiteY124" fmla="*/ 911304 h 1077753"/>
              <a:gd name="connsiteX125" fmla="*/ 239792 w 1903809"/>
              <a:gd name="connsiteY125" fmla="*/ 34766 h 1077753"/>
              <a:gd name="connsiteX126" fmla="*/ 245745 w 1903809"/>
              <a:gd name="connsiteY126" fmla="*/ 31909 h 1077753"/>
              <a:gd name="connsiteX127" fmla="*/ 252651 w 1903809"/>
              <a:gd name="connsiteY127" fmla="*/ 36433 h 1077753"/>
              <a:gd name="connsiteX128" fmla="*/ 253127 w 1903809"/>
              <a:gd name="connsiteY128" fmla="*/ 38100 h 1077753"/>
              <a:gd name="connsiteX129" fmla="*/ 253365 w 1903809"/>
              <a:gd name="connsiteY129" fmla="*/ 38814 h 1077753"/>
              <a:gd name="connsiteX130" fmla="*/ 273129 w 1903809"/>
              <a:gd name="connsiteY130" fmla="*/ 75962 h 1077753"/>
              <a:gd name="connsiteX131" fmla="*/ 273368 w 1903809"/>
              <a:gd name="connsiteY131" fmla="*/ 76438 h 1077753"/>
              <a:gd name="connsiteX132" fmla="*/ 273844 w 1903809"/>
              <a:gd name="connsiteY132" fmla="*/ 76914 h 1077753"/>
              <a:gd name="connsiteX133" fmla="*/ 274082 w 1903809"/>
              <a:gd name="connsiteY133" fmla="*/ 77153 h 1077753"/>
              <a:gd name="connsiteX134" fmla="*/ 291227 w 1903809"/>
              <a:gd name="connsiteY134" fmla="*/ 95726 h 1077753"/>
              <a:gd name="connsiteX135" fmla="*/ 360283 w 1903809"/>
              <a:gd name="connsiteY135" fmla="*/ 114062 h 1077753"/>
              <a:gd name="connsiteX136" fmla="*/ 374809 w 1903809"/>
              <a:gd name="connsiteY136" fmla="*/ 114300 h 1077753"/>
              <a:gd name="connsiteX137" fmla="*/ 1528286 w 1903809"/>
              <a:gd name="connsiteY137" fmla="*/ 114300 h 1077753"/>
              <a:gd name="connsiteX138" fmla="*/ 1543050 w 1903809"/>
              <a:gd name="connsiteY138" fmla="*/ 114062 h 1077753"/>
              <a:gd name="connsiteX139" fmla="*/ 1612106 w 1903809"/>
              <a:gd name="connsiteY139" fmla="*/ 95726 h 1077753"/>
              <a:gd name="connsiteX140" fmla="*/ 1629489 w 1903809"/>
              <a:gd name="connsiteY140" fmla="*/ 77153 h 1077753"/>
              <a:gd name="connsiteX141" fmla="*/ 1629728 w 1903809"/>
              <a:gd name="connsiteY141" fmla="*/ 76914 h 1077753"/>
              <a:gd name="connsiteX142" fmla="*/ 1630204 w 1903809"/>
              <a:gd name="connsiteY142" fmla="*/ 76438 h 1077753"/>
              <a:gd name="connsiteX143" fmla="*/ 1630442 w 1903809"/>
              <a:gd name="connsiteY143" fmla="*/ 75962 h 1077753"/>
              <a:gd name="connsiteX144" fmla="*/ 1649968 w 1903809"/>
              <a:gd name="connsiteY144" fmla="*/ 39053 h 1077753"/>
              <a:gd name="connsiteX145" fmla="*/ 1650206 w 1903809"/>
              <a:gd name="connsiteY145" fmla="*/ 38100 h 1077753"/>
              <a:gd name="connsiteX146" fmla="*/ 1650683 w 1903809"/>
              <a:gd name="connsiteY146" fmla="*/ 36433 h 1077753"/>
              <a:gd name="connsiteX147" fmla="*/ 1657350 w 1903809"/>
              <a:gd name="connsiteY147" fmla="*/ 32147 h 1077753"/>
              <a:gd name="connsiteX148" fmla="*/ 1663541 w 1903809"/>
              <a:gd name="connsiteY148" fmla="*/ 35004 h 1077753"/>
              <a:gd name="connsiteX149" fmla="*/ 1836182 w 1903809"/>
              <a:gd name="connsiteY149" fmla="*/ 156210 h 1077753"/>
              <a:gd name="connsiteX150" fmla="*/ 1835944 w 1903809"/>
              <a:gd name="connsiteY150" fmla="*/ 156686 h 1077753"/>
              <a:gd name="connsiteX151" fmla="*/ 1833801 w 1903809"/>
              <a:gd name="connsiteY151" fmla="*/ 159068 h 1077753"/>
              <a:gd name="connsiteX152" fmla="*/ 1833563 w 1903809"/>
              <a:gd name="connsiteY152" fmla="*/ 159544 h 1077753"/>
              <a:gd name="connsiteX153" fmla="*/ 1831419 w 1903809"/>
              <a:gd name="connsiteY153" fmla="*/ 162401 h 1077753"/>
              <a:gd name="connsiteX154" fmla="*/ 1830943 w 1903809"/>
              <a:gd name="connsiteY154" fmla="*/ 163354 h 1077753"/>
              <a:gd name="connsiteX155" fmla="*/ 1829514 w 1903809"/>
              <a:gd name="connsiteY155" fmla="*/ 165735 h 1077753"/>
              <a:gd name="connsiteX156" fmla="*/ 1829038 w 1903809"/>
              <a:gd name="connsiteY156" fmla="*/ 166688 h 1077753"/>
              <a:gd name="connsiteX157" fmla="*/ 1827609 w 1903809"/>
              <a:gd name="connsiteY157" fmla="*/ 170021 h 1077753"/>
              <a:gd name="connsiteX158" fmla="*/ 1827133 w 1903809"/>
              <a:gd name="connsiteY158" fmla="*/ 171212 h 1077753"/>
              <a:gd name="connsiteX159" fmla="*/ 1826419 w 1903809"/>
              <a:gd name="connsiteY159" fmla="*/ 173355 h 1077753"/>
              <a:gd name="connsiteX160" fmla="*/ 1826181 w 1903809"/>
              <a:gd name="connsiteY160" fmla="*/ 173831 h 1077753"/>
              <a:gd name="connsiteX161" fmla="*/ 1811655 w 1903809"/>
              <a:gd name="connsiteY161" fmla="*/ 201454 h 1077753"/>
              <a:gd name="connsiteX162" fmla="*/ 1810703 w 1903809"/>
              <a:gd name="connsiteY162" fmla="*/ 202644 h 1077753"/>
              <a:gd name="connsiteX163" fmla="*/ 1797844 w 1903809"/>
              <a:gd name="connsiteY163" fmla="*/ 216456 h 1077753"/>
              <a:gd name="connsiteX164" fmla="*/ 1734264 w 1903809"/>
              <a:gd name="connsiteY164" fmla="*/ 241697 h 1077753"/>
              <a:gd name="connsiteX165" fmla="*/ 169545 w 1903809"/>
              <a:gd name="connsiteY165" fmla="*/ 241697 h 1077753"/>
              <a:gd name="connsiteX166" fmla="*/ 147399 w 1903809"/>
              <a:gd name="connsiteY166" fmla="*/ 238601 h 1077753"/>
              <a:gd name="connsiteX167" fmla="*/ 105966 w 1903809"/>
              <a:gd name="connsiteY167" fmla="*/ 216456 h 1077753"/>
              <a:gd name="connsiteX168" fmla="*/ 102394 w 1903809"/>
              <a:gd name="connsiteY168" fmla="*/ 213122 h 1077753"/>
              <a:gd name="connsiteX169" fmla="*/ 94059 w 1903809"/>
              <a:gd name="connsiteY169" fmla="*/ 203835 h 1077753"/>
              <a:gd name="connsiteX170" fmla="*/ 92869 w 1903809"/>
              <a:gd name="connsiteY170" fmla="*/ 202406 h 1077753"/>
              <a:gd name="connsiteX171" fmla="*/ 91916 w 1903809"/>
              <a:gd name="connsiteY171" fmla="*/ 201216 h 1077753"/>
              <a:gd name="connsiteX172" fmla="*/ 80963 w 1903809"/>
              <a:gd name="connsiteY172" fmla="*/ 182880 h 1077753"/>
              <a:gd name="connsiteX173" fmla="*/ 77153 w 1903809"/>
              <a:gd name="connsiteY173" fmla="*/ 173593 h 1077753"/>
              <a:gd name="connsiteX174" fmla="*/ 76914 w 1903809"/>
              <a:gd name="connsiteY174" fmla="*/ 172879 h 1077753"/>
              <a:gd name="connsiteX175" fmla="*/ 76200 w 1903809"/>
              <a:gd name="connsiteY175" fmla="*/ 170736 h 1077753"/>
              <a:gd name="connsiteX176" fmla="*/ 75724 w 1903809"/>
              <a:gd name="connsiteY176" fmla="*/ 169545 h 1077753"/>
              <a:gd name="connsiteX177" fmla="*/ 74295 w 1903809"/>
              <a:gd name="connsiteY177" fmla="*/ 166211 h 1077753"/>
              <a:gd name="connsiteX178" fmla="*/ 73819 w 1903809"/>
              <a:gd name="connsiteY178" fmla="*/ 165259 h 1077753"/>
              <a:gd name="connsiteX179" fmla="*/ 72390 w 1903809"/>
              <a:gd name="connsiteY179" fmla="*/ 162878 h 1077753"/>
              <a:gd name="connsiteX180" fmla="*/ 71914 w 1903809"/>
              <a:gd name="connsiteY180" fmla="*/ 161925 h 1077753"/>
              <a:gd name="connsiteX181" fmla="*/ 69771 w 1903809"/>
              <a:gd name="connsiteY181" fmla="*/ 159068 h 1077753"/>
              <a:gd name="connsiteX182" fmla="*/ 69533 w 1903809"/>
              <a:gd name="connsiteY182" fmla="*/ 158591 h 1077753"/>
              <a:gd name="connsiteX183" fmla="*/ 67389 w 1903809"/>
              <a:gd name="connsiteY183" fmla="*/ 156210 h 1077753"/>
              <a:gd name="connsiteX184" fmla="*/ 67151 w 1903809"/>
              <a:gd name="connsiteY184" fmla="*/ 155972 h 1077753"/>
              <a:gd name="connsiteX185" fmla="*/ 239792 w 1903809"/>
              <a:gd name="connsiteY185" fmla="*/ 34766 h 1077753"/>
              <a:gd name="connsiteX186" fmla="*/ 45720 w 1903809"/>
              <a:gd name="connsiteY186" fmla="*/ 189548 h 1077753"/>
              <a:gd name="connsiteX187" fmla="*/ 41910 w 1903809"/>
              <a:gd name="connsiteY187" fmla="*/ 191452 h 1077753"/>
              <a:gd name="connsiteX188" fmla="*/ 39529 w 1903809"/>
              <a:gd name="connsiteY188" fmla="*/ 191929 h 1077753"/>
              <a:gd name="connsiteX189" fmla="*/ 31909 w 1903809"/>
              <a:gd name="connsiteY189" fmla="*/ 184309 h 1077753"/>
              <a:gd name="connsiteX190" fmla="*/ 36671 w 1903809"/>
              <a:gd name="connsiteY190" fmla="*/ 177403 h 1077753"/>
              <a:gd name="connsiteX191" fmla="*/ 36909 w 1903809"/>
              <a:gd name="connsiteY191" fmla="*/ 177403 h 1077753"/>
              <a:gd name="connsiteX192" fmla="*/ 37624 w 1903809"/>
              <a:gd name="connsiteY192" fmla="*/ 177165 h 1077753"/>
              <a:gd name="connsiteX193" fmla="*/ 39291 w 1903809"/>
              <a:gd name="connsiteY193" fmla="*/ 177165 h 1077753"/>
              <a:gd name="connsiteX194" fmla="*/ 46196 w 1903809"/>
              <a:gd name="connsiteY194" fmla="*/ 181689 h 1077753"/>
              <a:gd name="connsiteX195" fmla="*/ 46673 w 1903809"/>
              <a:gd name="connsiteY195" fmla="*/ 183356 h 1077753"/>
              <a:gd name="connsiteX196" fmla="*/ 46911 w 1903809"/>
              <a:gd name="connsiteY196" fmla="*/ 184071 h 1077753"/>
              <a:gd name="connsiteX197" fmla="*/ 48816 w 1903809"/>
              <a:gd name="connsiteY197" fmla="*/ 189071 h 1077753"/>
              <a:gd name="connsiteX198" fmla="*/ 45720 w 1903809"/>
              <a:gd name="connsiteY198" fmla="*/ 189548 h 1077753"/>
              <a:gd name="connsiteX199" fmla="*/ 94536 w 1903809"/>
              <a:gd name="connsiteY199" fmla="*/ 275511 h 1077753"/>
              <a:gd name="connsiteX200" fmla="*/ 94536 w 1903809"/>
              <a:gd name="connsiteY200" fmla="*/ 274796 h 1077753"/>
              <a:gd name="connsiteX201" fmla="*/ 94536 w 1903809"/>
              <a:gd name="connsiteY201" fmla="*/ 275511 h 1077753"/>
              <a:gd name="connsiteX202" fmla="*/ 385048 w 1903809"/>
              <a:gd name="connsiteY202" fmla="*/ 532924 h 1077753"/>
              <a:gd name="connsiteX203" fmla="*/ 361950 w 1903809"/>
              <a:gd name="connsiteY203" fmla="*/ 517922 h 1077753"/>
              <a:gd name="connsiteX204" fmla="*/ 347424 w 1903809"/>
              <a:gd name="connsiteY204" fmla="*/ 508635 h 1077753"/>
              <a:gd name="connsiteX205" fmla="*/ 342424 w 1903809"/>
              <a:gd name="connsiteY205" fmla="*/ 509349 h 1077753"/>
              <a:gd name="connsiteX206" fmla="*/ 334804 w 1903809"/>
              <a:gd name="connsiteY206" fmla="*/ 510540 h 1077753"/>
              <a:gd name="connsiteX207" fmla="*/ 309324 w 1903809"/>
              <a:gd name="connsiteY207" fmla="*/ 485061 h 1077753"/>
              <a:gd name="connsiteX208" fmla="*/ 311229 w 1903809"/>
              <a:gd name="connsiteY208" fmla="*/ 475298 h 1077753"/>
              <a:gd name="connsiteX209" fmla="*/ 302895 w 1903809"/>
              <a:gd name="connsiteY209" fmla="*/ 454581 h 1077753"/>
              <a:gd name="connsiteX210" fmla="*/ 288369 w 1903809"/>
              <a:gd name="connsiteY210" fmla="*/ 436959 h 1077753"/>
              <a:gd name="connsiteX211" fmla="*/ 387668 w 1903809"/>
              <a:gd name="connsiteY211" fmla="*/ 436959 h 1077753"/>
              <a:gd name="connsiteX212" fmla="*/ 387668 w 1903809"/>
              <a:gd name="connsiteY212" fmla="*/ 532924 h 1077753"/>
              <a:gd name="connsiteX213" fmla="*/ 385048 w 1903809"/>
              <a:gd name="connsiteY213" fmla="*/ 532924 h 1077753"/>
              <a:gd name="connsiteX214" fmla="*/ 507683 w 1903809"/>
              <a:gd name="connsiteY214" fmla="*/ 1045845 h 1077753"/>
              <a:gd name="connsiteX215" fmla="*/ 384334 w 1903809"/>
              <a:gd name="connsiteY215" fmla="*/ 1045845 h 1077753"/>
              <a:gd name="connsiteX216" fmla="*/ 384334 w 1903809"/>
              <a:gd name="connsiteY216" fmla="*/ 1002506 h 1077753"/>
              <a:gd name="connsiteX217" fmla="*/ 507444 w 1903809"/>
              <a:gd name="connsiteY217" fmla="*/ 1002506 h 1077753"/>
              <a:gd name="connsiteX218" fmla="*/ 507444 w 1903809"/>
              <a:gd name="connsiteY218" fmla="*/ 1045845 h 1077753"/>
              <a:gd name="connsiteX219" fmla="*/ 419814 w 1903809"/>
              <a:gd name="connsiteY219" fmla="*/ 970359 h 1077753"/>
              <a:gd name="connsiteX220" fmla="*/ 419814 w 1903809"/>
              <a:gd name="connsiteY220" fmla="*/ 436959 h 1077753"/>
              <a:gd name="connsiteX221" fmla="*/ 472440 w 1903809"/>
              <a:gd name="connsiteY221" fmla="*/ 436959 h 1077753"/>
              <a:gd name="connsiteX222" fmla="*/ 472440 w 1903809"/>
              <a:gd name="connsiteY222" fmla="*/ 970359 h 1077753"/>
              <a:gd name="connsiteX223" fmla="*/ 419814 w 1903809"/>
              <a:gd name="connsiteY223" fmla="*/ 970359 h 1077753"/>
              <a:gd name="connsiteX224" fmla="*/ 530304 w 1903809"/>
              <a:gd name="connsiteY224" fmla="*/ 518160 h 1077753"/>
              <a:gd name="connsiteX225" fmla="*/ 507206 w 1903809"/>
              <a:gd name="connsiteY225" fmla="*/ 533162 h 1077753"/>
              <a:gd name="connsiteX226" fmla="*/ 504587 w 1903809"/>
              <a:gd name="connsiteY226" fmla="*/ 532924 h 1077753"/>
              <a:gd name="connsiteX227" fmla="*/ 504587 w 1903809"/>
              <a:gd name="connsiteY227" fmla="*/ 436959 h 1077753"/>
              <a:gd name="connsiteX228" fmla="*/ 603885 w 1903809"/>
              <a:gd name="connsiteY228" fmla="*/ 436959 h 1077753"/>
              <a:gd name="connsiteX229" fmla="*/ 589359 w 1903809"/>
              <a:gd name="connsiteY229" fmla="*/ 454581 h 1077753"/>
              <a:gd name="connsiteX230" fmla="*/ 581025 w 1903809"/>
              <a:gd name="connsiteY230" fmla="*/ 475298 h 1077753"/>
              <a:gd name="connsiteX231" fmla="*/ 582930 w 1903809"/>
              <a:gd name="connsiteY231" fmla="*/ 485061 h 1077753"/>
              <a:gd name="connsiteX232" fmla="*/ 557451 w 1903809"/>
              <a:gd name="connsiteY232" fmla="*/ 510540 h 1077753"/>
              <a:gd name="connsiteX233" fmla="*/ 549831 w 1903809"/>
              <a:gd name="connsiteY233" fmla="*/ 509349 h 1077753"/>
              <a:gd name="connsiteX234" fmla="*/ 530304 w 1903809"/>
              <a:gd name="connsiteY234" fmla="*/ 518160 h 1077753"/>
              <a:gd name="connsiteX235" fmla="*/ 575072 w 1903809"/>
              <a:gd name="connsiteY235" fmla="*/ 539829 h 1077753"/>
              <a:gd name="connsiteX236" fmla="*/ 614839 w 1903809"/>
              <a:gd name="connsiteY236" fmla="*/ 485061 h 1077753"/>
              <a:gd name="connsiteX237" fmla="*/ 614124 w 1903809"/>
              <a:gd name="connsiteY237" fmla="*/ 476488 h 1077753"/>
              <a:gd name="connsiteX238" fmla="*/ 627459 w 1903809"/>
              <a:gd name="connsiteY238" fmla="*/ 461486 h 1077753"/>
              <a:gd name="connsiteX239" fmla="*/ 627459 w 1903809"/>
              <a:gd name="connsiteY239" fmla="*/ 835581 h 1077753"/>
              <a:gd name="connsiteX240" fmla="*/ 574834 w 1903809"/>
              <a:gd name="connsiteY240" fmla="*/ 835581 h 1077753"/>
              <a:gd name="connsiteX241" fmla="*/ 574834 w 1903809"/>
              <a:gd name="connsiteY241" fmla="*/ 539829 h 1077753"/>
              <a:gd name="connsiteX242" fmla="*/ 1325642 w 1903809"/>
              <a:gd name="connsiteY242" fmla="*/ 539829 h 1077753"/>
              <a:gd name="connsiteX243" fmla="*/ 1325642 w 1903809"/>
              <a:gd name="connsiteY243" fmla="*/ 835581 h 1077753"/>
              <a:gd name="connsiteX244" fmla="*/ 1273016 w 1903809"/>
              <a:gd name="connsiteY244" fmla="*/ 835581 h 1077753"/>
              <a:gd name="connsiteX245" fmla="*/ 1273016 w 1903809"/>
              <a:gd name="connsiteY245" fmla="*/ 461724 h 1077753"/>
              <a:gd name="connsiteX246" fmla="*/ 1286351 w 1903809"/>
              <a:gd name="connsiteY246" fmla="*/ 476726 h 1077753"/>
              <a:gd name="connsiteX247" fmla="*/ 1285637 w 1903809"/>
              <a:gd name="connsiteY247" fmla="*/ 485299 h 1077753"/>
              <a:gd name="connsiteX248" fmla="*/ 1325642 w 1903809"/>
              <a:gd name="connsiteY248" fmla="*/ 539829 h 1077753"/>
              <a:gd name="connsiteX249" fmla="*/ 1393508 w 1903809"/>
              <a:gd name="connsiteY249" fmla="*/ 532924 h 1077753"/>
              <a:gd name="connsiteX250" fmla="*/ 1370409 w 1903809"/>
              <a:gd name="connsiteY250" fmla="*/ 517922 h 1077753"/>
              <a:gd name="connsiteX251" fmla="*/ 1355884 w 1903809"/>
              <a:gd name="connsiteY251" fmla="*/ 508635 h 1077753"/>
              <a:gd name="connsiteX252" fmla="*/ 1350883 w 1903809"/>
              <a:gd name="connsiteY252" fmla="*/ 509349 h 1077753"/>
              <a:gd name="connsiteX253" fmla="*/ 1343263 w 1903809"/>
              <a:gd name="connsiteY253" fmla="*/ 510540 h 1077753"/>
              <a:gd name="connsiteX254" fmla="*/ 1317784 w 1903809"/>
              <a:gd name="connsiteY254" fmla="*/ 485061 h 1077753"/>
              <a:gd name="connsiteX255" fmla="*/ 1319689 w 1903809"/>
              <a:gd name="connsiteY255" fmla="*/ 475298 h 1077753"/>
              <a:gd name="connsiteX256" fmla="*/ 1311354 w 1903809"/>
              <a:gd name="connsiteY256" fmla="*/ 454581 h 1077753"/>
              <a:gd name="connsiteX257" fmla="*/ 1296829 w 1903809"/>
              <a:gd name="connsiteY257" fmla="*/ 436959 h 1077753"/>
              <a:gd name="connsiteX258" fmla="*/ 1396127 w 1903809"/>
              <a:gd name="connsiteY258" fmla="*/ 436959 h 1077753"/>
              <a:gd name="connsiteX259" fmla="*/ 1396127 w 1903809"/>
              <a:gd name="connsiteY259" fmla="*/ 532924 h 1077753"/>
              <a:gd name="connsiteX260" fmla="*/ 1393508 w 1903809"/>
              <a:gd name="connsiteY260" fmla="*/ 532924 h 1077753"/>
              <a:gd name="connsiteX261" fmla="*/ 1516142 w 1903809"/>
              <a:gd name="connsiteY261" fmla="*/ 1045845 h 1077753"/>
              <a:gd name="connsiteX262" fmla="*/ 1392793 w 1903809"/>
              <a:gd name="connsiteY262" fmla="*/ 1045845 h 1077753"/>
              <a:gd name="connsiteX263" fmla="*/ 1392793 w 1903809"/>
              <a:gd name="connsiteY263" fmla="*/ 1002506 h 1077753"/>
              <a:gd name="connsiteX264" fmla="*/ 1515904 w 1903809"/>
              <a:gd name="connsiteY264" fmla="*/ 1002506 h 1077753"/>
              <a:gd name="connsiteX265" fmla="*/ 1515904 w 1903809"/>
              <a:gd name="connsiteY265" fmla="*/ 1045845 h 1077753"/>
              <a:gd name="connsiteX266" fmla="*/ 1428274 w 1903809"/>
              <a:gd name="connsiteY266" fmla="*/ 970359 h 1077753"/>
              <a:gd name="connsiteX267" fmla="*/ 1428274 w 1903809"/>
              <a:gd name="connsiteY267" fmla="*/ 436959 h 1077753"/>
              <a:gd name="connsiteX268" fmla="*/ 1480899 w 1903809"/>
              <a:gd name="connsiteY268" fmla="*/ 436959 h 1077753"/>
              <a:gd name="connsiteX269" fmla="*/ 1480899 w 1903809"/>
              <a:gd name="connsiteY269" fmla="*/ 970359 h 1077753"/>
              <a:gd name="connsiteX270" fmla="*/ 1428274 w 1903809"/>
              <a:gd name="connsiteY270" fmla="*/ 970359 h 1077753"/>
              <a:gd name="connsiteX271" fmla="*/ 1597581 w 1903809"/>
              <a:gd name="connsiteY271" fmla="*/ 454581 h 1077753"/>
              <a:gd name="connsiteX272" fmla="*/ 1589246 w 1903809"/>
              <a:gd name="connsiteY272" fmla="*/ 475298 h 1077753"/>
              <a:gd name="connsiteX273" fmla="*/ 1591151 w 1903809"/>
              <a:gd name="connsiteY273" fmla="*/ 485061 h 1077753"/>
              <a:gd name="connsiteX274" fmla="*/ 1565672 w 1903809"/>
              <a:gd name="connsiteY274" fmla="*/ 510540 h 1077753"/>
              <a:gd name="connsiteX275" fmla="*/ 1558052 w 1903809"/>
              <a:gd name="connsiteY275" fmla="*/ 509349 h 1077753"/>
              <a:gd name="connsiteX276" fmla="*/ 1538526 w 1903809"/>
              <a:gd name="connsiteY276" fmla="*/ 517922 h 1077753"/>
              <a:gd name="connsiteX277" fmla="*/ 1515428 w 1903809"/>
              <a:gd name="connsiteY277" fmla="*/ 532924 h 1077753"/>
              <a:gd name="connsiteX278" fmla="*/ 1512808 w 1903809"/>
              <a:gd name="connsiteY278" fmla="*/ 532686 h 1077753"/>
              <a:gd name="connsiteX279" fmla="*/ 1512808 w 1903809"/>
              <a:gd name="connsiteY279" fmla="*/ 436721 h 1077753"/>
              <a:gd name="connsiteX280" fmla="*/ 1612106 w 1903809"/>
              <a:gd name="connsiteY280" fmla="*/ 436721 h 1077753"/>
              <a:gd name="connsiteX281" fmla="*/ 1597581 w 1903809"/>
              <a:gd name="connsiteY281" fmla="*/ 454581 h 1077753"/>
              <a:gd name="connsiteX282" fmla="*/ 1696879 w 1903809"/>
              <a:gd name="connsiteY282" fmla="*/ 404813 h 1077753"/>
              <a:gd name="connsiteX283" fmla="*/ 216694 w 1903809"/>
              <a:gd name="connsiteY283" fmla="*/ 404813 h 1077753"/>
              <a:gd name="connsiteX284" fmla="*/ 216694 w 1903809"/>
              <a:gd name="connsiteY284" fmla="*/ 336947 h 1077753"/>
              <a:gd name="connsiteX285" fmla="*/ 1696879 w 1903809"/>
              <a:gd name="connsiteY285" fmla="*/ 336947 h 1077753"/>
              <a:gd name="connsiteX286" fmla="*/ 1696879 w 1903809"/>
              <a:gd name="connsiteY286" fmla="*/ 404813 h 1077753"/>
              <a:gd name="connsiteX287" fmla="*/ 1843326 w 1903809"/>
              <a:gd name="connsiteY287" fmla="*/ 233601 h 1077753"/>
              <a:gd name="connsiteX288" fmla="*/ 1841659 w 1903809"/>
              <a:gd name="connsiteY288" fmla="*/ 233601 h 1077753"/>
              <a:gd name="connsiteX289" fmla="*/ 1808798 w 1903809"/>
              <a:gd name="connsiteY289" fmla="*/ 268129 h 1077753"/>
              <a:gd name="connsiteX290" fmla="*/ 1808798 w 1903809"/>
              <a:gd name="connsiteY290" fmla="*/ 270272 h 1077753"/>
              <a:gd name="connsiteX291" fmla="*/ 1809036 w 1903809"/>
              <a:gd name="connsiteY291" fmla="*/ 273844 h 1077753"/>
              <a:gd name="connsiteX292" fmla="*/ 1770221 w 1903809"/>
              <a:gd name="connsiteY292" fmla="*/ 303609 h 1077753"/>
              <a:gd name="connsiteX293" fmla="*/ 1759268 w 1903809"/>
              <a:gd name="connsiteY293" fmla="*/ 304086 h 1077753"/>
              <a:gd name="connsiteX294" fmla="*/ 1750933 w 1903809"/>
              <a:gd name="connsiteY294" fmla="*/ 304562 h 1077753"/>
              <a:gd name="connsiteX295" fmla="*/ 1718548 w 1903809"/>
              <a:gd name="connsiteY295" fmla="*/ 304562 h 1077753"/>
              <a:gd name="connsiteX296" fmla="*/ 1713071 w 1903809"/>
              <a:gd name="connsiteY296" fmla="*/ 303609 h 1077753"/>
              <a:gd name="connsiteX297" fmla="*/ 1341834 w 1903809"/>
              <a:gd name="connsiteY297" fmla="*/ 303609 h 1077753"/>
              <a:gd name="connsiteX298" fmla="*/ 1341596 w 1903809"/>
              <a:gd name="connsiteY298" fmla="*/ 303609 h 1077753"/>
              <a:gd name="connsiteX299" fmla="*/ 1257062 w 1903809"/>
              <a:gd name="connsiteY299" fmla="*/ 303609 h 1077753"/>
              <a:gd name="connsiteX300" fmla="*/ 1256824 w 1903809"/>
              <a:gd name="connsiteY300" fmla="*/ 303609 h 1077753"/>
              <a:gd name="connsiteX301" fmla="*/ 643890 w 1903809"/>
              <a:gd name="connsiteY301" fmla="*/ 303609 h 1077753"/>
              <a:gd name="connsiteX302" fmla="*/ 643652 w 1903809"/>
              <a:gd name="connsiteY302" fmla="*/ 303609 h 1077753"/>
              <a:gd name="connsiteX303" fmla="*/ 559118 w 1903809"/>
              <a:gd name="connsiteY303" fmla="*/ 303609 h 1077753"/>
              <a:gd name="connsiteX304" fmla="*/ 558879 w 1903809"/>
              <a:gd name="connsiteY304" fmla="*/ 303609 h 1077753"/>
              <a:gd name="connsiteX305" fmla="*/ 200739 w 1903809"/>
              <a:gd name="connsiteY305" fmla="*/ 303609 h 1077753"/>
              <a:gd name="connsiteX306" fmla="*/ 195263 w 1903809"/>
              <a:gd name="connsiteY306" fmla="*/ 304562 h 1077753"/>
              <a:gd name="connsiteX307" fmla="*/ 152876 w 1903809"/>
              <a:gd name="connsiteY307" fmla="*/ 304562 h 1077753"/>
              <a:gd name="connsiteX308" fmla="*/ 144304 w 1903809"/>
              <a:gd name="connsiteY308" fmla="*/ 304086 h 1077753"/>
              <a:gd name="connsiteX309" fmla="*/ 133350 w 1903809"/>
              <a:gd name="connsiteY309" fmla="*/ 303609 h 1077753"/>
              <a:gd name="connsiteX310" fmla="*/ 94536 w 1903809"/>
              <a:gd name="connsiteY310" fmla="*/ 273844 h 1077753"/>
              <a:gd name="connsiteX311" fmla="*/ 94774 w 1903809"/>
              <a:gd name="connsiteY311" fmla="*/ 270272 h 1077753"/>
              <a:gd name="connsiteX312" fmla="*/ 94774 w 1903809"/>
              <a:gd name="connsiteY312" fmla="*/ 268129 h 1077753"/>
              <a:gd name="connsiteX313" fmla="*/ 61913 w 1903809"/>
              <a:gd name="connsiteY313" fmla="*/ 233601 h 1077753"/>
              <a:gd name="connsiteX314" fmla="*/ 60246 w 1903809"/>
              <a:gd name="connsiteY314" fmla="*/ 233601 h 1077753"/>
              <a:gd name="connsiteX315" fmla="*/ 53578 w 1903809"/>
              <a:gd name="connsiteY315" fmla="*/ 225981 h 1077753"/>
              <a:gd name="connsiteX316" fmla="*/ 56674 w 1903809"/>
              <a:gd name="connsiteY316" fmla="*/ 219789 h 1077753"/>
              <a:gd name="connsiteX317" fmla="*/ 60246 w 1903809"/>
              <a:gd name="connsiteY317" fmla="*/ 217884 h 1077753"/>
              <a:gd name="connsiteX318" fmla="*/ 63341 w 1903809"/>
              <a:gd name="connsiteY318" fmla="*/ 215503 h 1077753"/>
              <a:gd name="connsiteX319" fmla="*/ 63579 w 1903809"/>
              <a:gd name="connsiteY319" fmla="*/ 215741 h 1077753"/>
              <a:gd name="connsiteX320" fmla="*/ 66913 w 1903809"/>
              <a:gd name="connsiteY320" fmla="*/ 220504 h 1077753"/>
              <a:gd name="connsiteX321" fmla="*/ 67151 w 1903809"/>
              <a:gd name="connsiteY321" fmla="*/ 220980 h 1077753"/>
              <a:gd name="connsiteX322" fmla="*/ 67628 w 1903809"/>
              <a:gd name="connsiteY322" fmla="*/ 221456 h 1077753"/>
              <a:gd name="connsiteX323" fmla="*/ 67866 w 1903809"/>
              <a:gd name="connsiteY323" fmla="*/ 221694 h 1077753"/>
              <a:gd name="connsiteX324" fmla="*/ 85011 w 1903809"/>
              <a:gd name="connsiteY324" fmla="*/ 240268 h 1077753"/>
              <a:gd name="connsiteX325" fmla="*/ 168593 w 1903809"/>
              <a:gd name="connsiteY325" fmla="*/ 273606 h 1077753"/>
              <a:gd name="connsiteX326" fmla="*/ 1735217 w 1903809"/>
              <a:gd name="connsiteY326" fmla="*/ 273606 h 1077753"/>
              <a:gd name="connsiteX327" fmla="*/ 1790462 w 1903809"/>
              <a:gd name="connsiteY327" fmla="*/ 259556 h 1077753"/>
              <a:gd name="connsiteX328" fmla="*/ 1800463 w 1903809"/>
              <a:gd name="connsiteY328" fmla="*/ 254079 h 1077753"/>
              <a:gd name="connsiteX329" fmla="*/ 1809988 w 1903809"/>
              <a:gd name="connsiteY329" fmla="*/ 247650 h 1077753"/>
              <a:gd name="connsiteX330" fmla="*/ 1819037 w 1903809"/>
              <a:gd name="connsiteY330" fmla="*/ 240506 h 1077753"/>
              <a:gd name="connsiteX331" fmla="*/ 1836420 w 1903809"/>
              <a:gd name="connsiteY331" fmla="*/ 221932 h 1077753"/>
              <a:gd name="connsiteX332" fmla="*/ 1836658 w 1903809"/>
              <a:gd name="connsiteY332" fmla="*/ 221694 h 1077753"/>
              <a:gd name="connsiteX333" fmla="*/ 1837134 w 1903809"/>
              <a:gd name="connsiteY333" fmla="*/ 220980 h 1077753"/>
              <a:gd name="connsiteX334" fmla="*/ 1837373 w 1903809"/>
              <a:gd name="connsiteY334" fmla="*/ 220742 h 1077753"/>
              <a:gd name="connsiteX335" fmla="*/ 1840706 w 1903809"/>
              <a:gd name="connsiteY335" fmla="*/ 215979 h 1077753"/>
              <a:gd name="connsiteX336" fmla="*/ 1840944 w 1903809"/>
              <a:gd name="connsiteY336" fmla="*/ 215503 h 1077753"/>
              <a:gd name="connsiteX337" fmla="*/ 1844040 w 1903809"/>
              <a:gd name="connsiteY337" fmla="*/ 217884 h 1077753"/>
              <a:gd name="connsiteX338" fmla="*/ 1847612 w 1903809"/>
              <a:gd name="connsiteY338" fmla="*/ 219789 h 1077753"/>
              <a:gd name="connsiteX339" fmla="*/ 1850708 w 1903809"/>
              <a:gd name="connsiteY339" fmla="*/ 225981 h 1077753"/>
              <a:gd name="connsiteX340" fmla="*/ 1843326 w 1903809"/>
              <a:gd name="connsiteY340" fmla="*/ 233601 h 1077753"/>
              <a:gd name="connsiteX341" fmla="*/ 1864281 w 1903809"/>
              <a:gd name="connsiteY341" fmla="*/ 191691 h 1077753"/>
              <a:gd name="connsiteX342" fmla="*/ 1861899 w 1903809"/>
              <a:gd name="connsiteY342" fmla="*/ 191214 h 1077753"/>
              <a:gd name="connsiteX343" fmla="*/ 1858089 w 1903809"/>
              <a:gd name="connsiteY343" fmla="*/ 189309 h 1077753"/>
              <a:gd name="connsiteX344" fmla="*/ 1854756 w 1903809"/>
              <a:gd name="connsiteY344" fmla="*/ 188357 h 1077753"/>
              <a:gd name="connsiteX345" fmla="*/ 1856661 w 1903809"/>
              <a:gd name="connsiteY345" fmla="*/ 183356 h 1077753"/>
              <a:gd name="connsiteX346" fmla="*/ 1856899 w 1903809"/>
              <a:gd name="connsiteY346" fmla="*/ 182404 h 1077753"/>
              <a:gd name="connsiteX347" fmla="*/ 1857375 w 1903809"/>
              <a:gd name="connsiteY347" fmla="*/ 180737 h 1077753"/>
              <a:gd name="connsiteX348" fmla="*/ 1858089 w 1903809"/>
              <a:gd name="connsiteY348" fmla="*/ 179546 h 1077753"/>
              <a:gd name="connsiteX349" fmla="*/ 1858328 w 1903809"/>
              <a:gd name="connsiteY349" fmla="*/ 179308 h 1077753"/>
              <a:gd name="connsiteX350" fmla="*/ 1859042 w 1903809"/>
              <a:gd name="connsiteY350" fmla="*/ 178356 h 1077753"/>
              <a:gd name="connsiteX351" fmla="*/ 1859280 w 1903809"/>
              <a:gd name="connsiteY351" fmla="*/ 178117 h 1077753"/>
              <a:gd name="connsiteX352" fmla="*/ 1861661 w 1903809"/>
              <a:gd name="connsiteY352" fmla="*/ 176689 h 1077753"/>
              <a:gd name="connsiteX353" fmla="*/ 1862852 w 1903809"/>
              <a:gd name="connsiteY353" fmla="*/ 176213 h 1077753"/>
              <a:gd name="connsiteX354" fmla="*/ 1863090 w 1903809"/>
              <a:gd name="connsiteY354" fmla="*/ 176213 h 1077753"/>
              <a:gd name="connsiteX355" fmla="*/ 1864043 w 1903809"/>
              <a:gd name="connsiteY355" fmla="*/ 175974 h 1077753"/>
              <a:gd name="connsiteX356" fmla="*/ 1865709 w 1903809"/>
              <a:gd name="connsiteY356" fmla="*/ 175974 h 1077753"/>
              <a:gd name="connsiteX357" fmla="*/ 1867138 w 1903809"/>
              <a:gd name="connsiteY357" fmla="*/ 176451 h 1077753"/>
              <a:gd name="connsiteX358" fmla="*/ 1871901 w 1903809"/>
              <a:gd name="connsiteY358" fmla="*/ 183594 h 1077753"/>
              <a:gd name="connsiteX359" fmla="*/ 1864281 w 1903809"/>
              <a:gd name="connsiteY359" fmla="*/ 191691 h 1077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3809" h="1077753">
                <a:moveTo>
                  <a:pt x="1903809" y="184071"/>
                </a:moveTo>
                <a:cubicBezTo>
                  <a:pt x="1903809" y="168592"/>
                  <a:pt x="1894523" y="154305"/>
                  <a:pt x="1880473" y="148114"/>
                </a:cubicBezTo>
                <a:lnTo>
                  <a:pt x="1682115" y="8573"/>
                </a:lnTo>
                <a:cubicBezTo>
                  <a:pt x="1679258" y="6429"/>
                  <a:pt x="1669018" y="0"/>
                  <a:pt x="1657826" y="0"/>
                </a:cubicBezTo>
                <a:cubicBezTo>
                  <a:pt x="1641634" y="0"/>
                  <a:pt x="1627108" y="9763"/>
                  <a:pt x="1620917" y="25003"/>
                </a:cubicBezTo>
                <a:cubicBezTo>
                  <a:pt x="1620679" y="25479"/>
                  <a:pt x="1620679" y="25956"/>
                  <a:pt x="1620441" y="26432"/>
                </a:cubicBezTo>
                <a:lnTo>
                  <a:pt x="1619726" y="28575"/>
                </a:lnTo>
                <a:cubicBezTo>
                  <a:pt x="1619726" y="28813"/>
                  <a:pt x="1619488" y="29051"/>
                  <a:pt x="1619488" y="29051"/>
                </a:cubicBezTo>
                <a:cubicBezTo>
                  <a:pt x="1616154" y="39053"/>
                  <a:pt x="1611154" y="48339"/>
                  <a:pt x="1604963" y="56674"/>
                </a:cubicBezTo>
                <a:cubicBezTo>
                  <a:pt x="1604724" y="57150"/>
                  <a:pt x="1604248" y="57626"/>
                  <a:pt x="1604010" y="57864"/>
                </a:cubicBezTo>
                <a:cubicBezTo>
                  <a:pt x="1600200" y="62865"/>
                  <a:pt x="1595914" y="67389"/>
                  <a:pt x="1591151" y="71676"/>
                </a:cubicBezTo>
                <a:cubicBezTo>
                  <a:pt x="1580198" y="81439"/>
                  <a:pt x="1565910" y="81915"/>
                  <a:pt x="1543288" y="81915"/>
                </a:cubicBezTo>
                <a:cubicBezTo>
                  <a:pt x="1538288" y="81915"/>
                  <a:pt x="1533049" y="81915"/>
                  <a:pt x="1527572" y="82153"/>
                </a:cubicBezTo>
                <a:lnTo>
                  <a:pt x="375999" y="82153"/>
                </a:lnTo>
                <a:cubicBezTo>
                  <a:pt x="370523" y="81915"/>
                  <a:pt x="365284" y="81915"/>
                  <a:pt x="360283" y="81915"/>
                </a:cubicBezTo>
                <a:cubicBezTo>
                  <a:pt x="337899" y="81915"/>
                  <a:pt x="323612" y="81439"/>
                  <a:pt x="312420" y="71676"/>
                </a:cubicBezTo>
                <a:cubicBezTo>
                  <a:pt x="307658" y="67389"/>
                  <a:pt x="303371" y="62865"/>
                  <a:pt x="299561" y="57864"/>
                </a:cubicBezTo>
                <a:cubicBezTo>
                  <a:pt x="299323" y="57388"/>
                  <a:pt x="298847" y="56912"/>
                  <a:pt x="298609" y="56674"/>
                </a:cubicBezTo>
                <a:cubicBezTo>
                  <a:pt x="292418" y="48339"/>
                  <a:pt x="287417" y="39053"/>
                  <a:pt x="284083" y="29289"/>
                </a:cubicBezTo>
                <a:cubicBezTo>
                  <a:pt x="284083" y="29051"/>
                  <a:pt x="283845" y="28813"/>
                  <a:pt x="283845" y="28575"/>
                </a:cubicBezTo>
                <a:lnTo>
                  <a:pt x="283131" y="26432"/>
                </a:lnTo>
                <a:cubicBezTo>
                  <a:pt x="282893" y="25956"/>
                  <a:pt x="282893" y="25479"/>
                  <a:pt x="282654" y="25241"/>
                </a:cubicBezTo>
                <a:cubicBezTo>
                  <a:pt x="276701" y="10001"/>
                  <a:pt x="262176" y="238"/>
                  <a:pt x="245745" y="238"/>
                </a:cubicBezTo>
                <a:cubicBezTo>
                  <a:pt x="234553" y="238"/>
                  <a:pt x="224314" y="6906"/>
                  <a:pt x="221456" y="8811"/>
                </a:cubicBezTo>
                <a:lnTo>
                  <a:pt x="23098" y="148114"/>
                </a:lnTo>
                <a:cubicBezTo>
                  <a:pt x="9049" y="154543"/>
                  <a:pt x="0" y="168592"/>
                  <a:pt x="0" y="184071"/>
                </a:cubicBezTo>
                <a:cubicBezTo>
                  <a:pt x="0" y="199549"/>
                  <a:pt x="9049" y="213122"/>
                  <a:pt x="22146" y="219551"/>
                </a:cubicBezTo>
                <a:cubicBezTo>
                  <a:pt x="21908" y="221694"/>
                  <a:pt x="21669" y="223838"/>
                  <a:pt x="21669" y="225981"/>
                </a:cubicBezTo>
                <a:cubicBezTo>
                  <a:pt x="21669" y="246698"/>
                  <a:pt x="37148" y="263843"/>
                  <a:pt x="57864" y="265509"/>
                </a:cubicBezTo>
                <a:lnTo>
                  <a:pt x="59055" y="265509"/>
                </a:lnTo>
                <a:cubicBezTo>
                  <a:pt x="61198" y="265986"/>
                  <a:pt x="62865" y="267653"/>
                  <a:pt x="63103" y="270034"/>
                </a:cubicBezTo>
                <a:lnTo>
                  <a:pt x="63103" y="271224"/>
                </a:lnTo>
                <a:cubicBezTo>
                  <a:pt x="62865" y="272177"/>
                  <a:pt x="62865" y="273129"/>
                  <a:pt x="62865" y="273606"/>
                </a:cubicBezTo>
                <a:cubicBezTo>
                  <a:pt x="62865" y="311468"/>
                  <a:pt x="90726" y="335994"/>
                  <a:pt x="133588" y="335994"/>
                </a:cubicBezTo>
                <a:cubicBezTo>
                  <a:pt x="135969" y="335994"/>
                  <a:pt x="139065" y="336233"/>
                  <a:pt x="142161" y="336471"/>
                </a:cubicBezTo>
                <a:cubicBezTo>
                  <a:pt x="145733" y="336709"/>
                  <a:pt x="149304" y="336947"/>
                  <a:pt x="152876" y="336947"/>
                </a:cubicBezTo>
                <a:lnTo>
                  <a:pt x="184785" y="336947"/>
                </a:lnTo>
                <a:lnTo>
                  <a:pt x="184785" y="421005"/>
                </a:lnTo>
                <a:cubicBezTo>
                  <a:pt x="184785" y="429816"/>
                  <a:pt x="191929" y="436959"/>
                  <a:pt x="200739" y="436959"/>
                </a:cubicBezTo>
                <a:lnTo>
                  <a:pt x="256223" y="436959"/>
                </a:lnTo>
                <a:cubicBezTo>
                  <a:pt x="257651" y="452676"/>
                  <a:pt x="265748" y="466963"/>
                  <a:pt x="277892" y="476726"/>
                </a:cubicBezTo>
                <a:cubicBezTo>
                  <a:pt x="277416" y="479584"/>
                  <a:pt x="277178" y="482441"/>
                  <a:pt x="277178" y="485299"/>
                </a:cubicBezTo>
                <a:cubicBezTo>
                  <a:pt x="277178" y="516969"/>
                  <a:pt x="302895" y="542687"/>
                  <a:pt x="334566" y="542687"/>
                </a:cubicBezTo>
                <a:cubicBezTo>
                  <a:pt x="336233" y="542687"/>
                  <a:pt x="337661" y="542687"/>
                  <a:pt x="339328" y="542449"/>
                </a:cubicBezTo>
                <a:cubicBezTo>
                  <a:pt x="350044" y="556498"/>
                  <a:pt x="366951" y="565071"/>
                  <a:pt x="385048" y="565071"/>
                </a:cubicBezTo>
                <a:lnTo>
                  <a:pt x="387668" y="565071"/>
                </a:lnTo>
                <a:lnTo>
                  <a:pt x="387668" y="970359"/>
                </a:lnTo>
                <a:lnTo>
                  <a:pt x="368379" y="970359"/>
                </a:lnTo>
                <a:cubicBezTo>
                  <a:pt x="359569" y="970359"/>
                  <a:pt x="352425" y="977503"/>
                  <a:pt x="352425" y="986314"/>
                </a:cubicBezTo>
                <a:lnTo>
                  <a:pt x="352425" y="1061799"/>
                </a:lnTo>
                <a:cubicBezTo>
                  <a:pt x="352425" y="1070610"/>
                  <a:pt x="359569" y="1077754"/>
                  <a:pt x="368379" y="1077754"/>
                </a:cubicBezTo>
                <a:lnTo>
                  <a:pt x="523637" y="1077754"/>
                </a:lnTo>
                <a:cubicBezTo>
                  <a:pt x="532448" y="1077754"/>
                  <a:pt x="539591" y="1070610"/>
                  <a:pt x="539591" y="1061799"/>
                </a:cubicBezTo>
                <a:lnTo>
                  <a:pt x="539591" y="986314"/>
                </a:lnTo>
                <a:cubicBezTo>
                  <a:pt x="539591" y="977503"/>
                  <a:pt x="532448" y="970359"/>
                  <a:pt x="523637" y="970359"/>
                </a:cubicBezTo>
                <a:lnTo>
                  <a:pt x="504349" y="970359"/>
                </a:lnTo>
                <a:lnTo>
                  <a:pt x="504349" y="564833"/>
                </a:lnTo>
                <a:lnTo>
                  <a:pt x="506968" y="564833"/>
                </a:lnTo>
                <a:cubicBezTo>
                  <a:pt x="520303" y="564833"/>
                  <a:pt x="532924" y="560070"/>
                  <a:pt x="542925" y="552212"/>
                </a:cubicBezTo>
                <a:lnTo>
                  <a:pt x="542925" y="835581"/>
                </a:lnTo>
                <a:lnTo>
                  <a:pt x="523637" y="835581"/>
                </a:lnTo>
                <a:cubicBezTo>
                  <a:pt x="514826" y="835581"/>
                  <a:pt x="507683" y="842724"/>
                  <a:pt x="507683" y="851535"/>
                </a:cubicBezTo>
                <a:lnTo>
                  <a:pt x="507683" y="927021"/>
                </a:lnTo>
                <a:cubicBezTo>
                  <a:pt x="507683" y="935831"/>
                  <a:pt x="514826" y="942975"/>
                  <a:pt x="523637" y="942975"/>
                </a:cubicBezTo>
                <a:lnTo>
                  <a:pt x="678894" y="942975"/>
                </a:lnTo>
                <a:cubicBezTo>
                  <a:pt x="687705" y="942975"/>
                  <a:pt x="694849" y="935831"/>
                  <a:pt x="694849" y="927021"/>
                </a:cubicBezTo>
                <a:lnTo>
                  <a:pt x="694849" y="851535"/>
                </a:lnTo>
                <a:cubicBezTo>
                  <a:pt x="694849" y="842724"/>
                  <a:pt x="687705" y="835581"/>
                  <a:pt x="678894" y="835581"/>
                </a:cubicBezTo>
                <a:lnTo>
                  <a:pt x="659606" y="835581"/>
                </a:lnTo>
                <a:lnTo>
                  <a:pt x="659606" y="436959"/>
                </a:lnTo>
                <a:lnTo>
                  <a:pt x="1240869" y="436959"/>
                </a:lnTo>
                <a:lnTo>
                  <a:pt x="1240869" y="835819"/>
                </a:lnTo>
                <a:lnTo>
                  <a:pt x="1221581" y="835819"/>
                </a:lnTo>
                <a:cubicBezTo>
                  <a:pt x="1212771" y="835819"/>
                  <a:pt x="1205627" y="842963"/>
                  <a:pt x="1205627" y="851773"/>
                </a:cubicBezTo>
                <a:lnTo>
                  <a:pt x="1205627" y="927259"/>
                </a:lnTo>
                <a:cubicBezTo>
                  <a:pt x="1205627" y="936069"/>
                  <a:pt x="1212771" y="943213"/>
                  <a:pt x="1221581" y="943213"/>
                </a:cubicBezTo>
                <a:lnTo>
                  <a:pt x="1376839" y="943213"/>
                </a:lnTo>
                <a:cubicBezTo>
                  <a:pt x="1385649" y="943213"/>
                  <a:pt x="1392793" y="936069"/>
                  <a:pt x="1392793" y="927259"/>
                </a:cubicBezTo>
                <a:lnTo>
                  <a:pt x="1392793" y="851773"/>
                </a:lnTo>
                <a:cubicBezTo>
                  <a:pt x="1392793" y="842963"/>
                  <a:pt x="1385649" y="835819"/>
                  <a:pt x="1376839" y="835819"/>
                </a:cubicBezTo>
                <a:lnTo>
                  <a:pt x="1357551" y="835819"/>
                </a:lnTo>
                <a:lnTo>
                  <a:pt x="1357551" y="552450"/>
                </a:lnTo>
                <a:cubicBezTo>
                  <a:pt x="1367552" y="560546"/>
                  <a:pt x="1380173" y="565071"/>
                  <a:pt x="1393508" y="565071"/>
                </a:cubicBezTo>
                <a:lnTo>
                  <a:pt x="1396127" y="565071"/>
                </a:lnTo>
                <a:lnTo>
                  <a:pt x="1396127" y="970359"/>
                </a:lnTo>
                <a:lnTo>
                  <a:pt x="1376839" y="970359"/>
                </a:lnTo>
                <a:cubicBezTo>
                  <a:pt x="1368028" y="970359"/>
                  <a:pt x="1360884" y="977503"/>
                  <a:pt x="1360884" y="986314"/>
                </a:cubicBezTo>
                <a:lnTo>
                  <a:pt x="1360884" y="1061799"/>
                </a:lnTo>
                <a:cubicBezTo>
                  <a:pt x="1360884" y="1070610"/>
                  <a:pt x="1368028" y="1077754"/>
                  <a:pt x="1376839" y="1077754"/>
                </a:cubicBezTo>
                <a:lnTo>
                  <a:pt x="1532096" y="1077754"/>
                </a:lnTo>
                <a:cubicBezTo>
                  <a:pt x="1540907" y="1077754"/>
                  <a:pt x="1548051" y="1070610"/>
                  <a:pt x="1548051" y="1061799"/>
                </a:cubicBezTo>
                <a:lnTo>
                  <a:pt x="1548051" y="986314"/>
                </a:lnTo>
                <a:cubicBezTo>
                  <a:pt x="1548051" y="977503"/>
                  <a:pt x="1540907" y="970359"/>
                  <a:pt x="1532096" y="970359"/>
                </a:cubicBezTo>
                <a:lnTo>
                  <a:pt x="1512808" y="970359"/>
                </a:lnTo>
                <a:lnTo>
                  <a:pt x="1512808" y="564833"/>
                </a:lnTo>
                <a:lnTo>
                  <a:pt x="1515428" y="564833"/>
                </a:lnTo>
                <a:cubicBezTo>
                  <a:pt x="1533525" y="564833"/>
                  <a:pt x="1550194" y="556260"/>
                  <a:pt x="1561148" y="542211"/>
                </a:cubicBezTo>
                <a:cubicBezTo>
                  <a:pt x="1562814" y="542449"/>
                  <a:pt x="1564243" y="542449"/>
                  <a:pt x="1565910" y="542449"/>
                </a:cubicBezTo>
                <a:cubicBezTo>
                  <a:pt x="1597581" y="542449"/>
                  <a:pt x="1623298" y="516731"/>
                  <a:pt x="1623298" y="485061"/>
                </a:cubicBezTo>
                <a:cubicBezTo>
                  <a:pt x="1623298" y="482203"/>
                  <a:pt x="1623060" y="479346"/>
                  <a:pt x="1622584" y="476488"/>
                </a:cubicBezTo>
                <a:cubicBezTo>
                  <a:pt x="1634728" y="466963"/>
                  <a:pt x="1642824" y="452438"/>
                  <a:pt x="1644253" y="436721"/>
                </a:cubicBezTo>
                <a:lnTo>
                  <a:pt x="1712595" y="436721"/>
                </a:lnTo>
                <a:cubicBezTo>
                  <a:pt x="1721406" y="436721"/>
                  <a:pt x="1728549" y="429577"/>
                  <a:pt x="1728549" y="420767"/>
                </a:cubicBezTo>
                <a:lnTo>
                  <a:pt x="1728549" y="336709"/>
                </a:lnTo>
                <a:lnTo>
                  <a:pt x="1750695" y="336709"/>
                </a:lnTo>
                <a:cubicBezTo>
                  <a:pt x="1754029" y="336709"/>
                  <a:pt x="1757601" y="336471"/>
                  <a:pt x="1761173" y="336233"/>
                </a:cubicBezTo>
                <a:cubicBezTo>
                  <a:pt x="1764268" y="335994"/>
                  <a:pt x="1767602" y="335756"/>
                  <a:pt x="1769745" y="335756"/>
                </a:cubicBezTo>
                <a:cubicBezTo>
                  <a:pt x="1812846" y="335756"/>
                  <a:pt x="1840468" y="311229"/>
                  <a:pt x="1840468" y="273368"/>
                </a:cubicBezTo>
                <a:cubicBezTo>
                  <a:pt x="1840468" y="272653"/>
                  <a:pt x="1840468" y="271939"/>
                  <a:pt x="1840230" y="270986"/>
                </a:cubicBezTo>
                <a:lnTo>
                  <a:pt x="1840230" y="270034"/>
                </a:lnTo>
                <a:cubicBezTo>
                  <a:pt x="1840468" y="267891"/>
                  <a:pt x="1842135" y="265986"/>
                  <a:pt x="1844278" y="265509"/>
                </a:cubicBezTo>
                <a:lnTo>
                  <a:pt x="1845469" y="265509"/>
                </a:lnTo>
                <a:cubicBezTo>
                  <a:pt x="1866186" y="263604"/>
                  <a:pt x="1881664" y="246698"/>
                  <a:pt x="1881664" y="225981"/>
                </a:cubicBezTo>
                <a:cubicBezTo>
                  <a:pt x="1881664" y="223838"/>
                  <a:pt x="1881426" y="221694"/>
                  <a:pt x="1881188" y="219551"/>
                </a:cubicBezTo>
                <a:cubicBezTo>
                  <a:pt x="1894761" y="213122"/>
                  <a:pt x="1903809" y="199787"/>
                  <a:pt x="1903809" y="184071"/>
                </a:cubicBezTo>
                <a:close/>
                <a:moveTo>
                  <a:pt x="662940" y="911304"/>
                </a:moveTo>
                <a:lnTo>
                  <a:pt x="539829" y="911304"/>
                </a:lnTo>
                <a:lnTo>
                  <a:pt x="539829" y="867966"/>
                </a:lnTo>
                <a:lnTo>
                  <a:pt x="663178" y="867966"/>
                </a:lnTo>
                <a:lnTo>
                  <a:pt x="663178" y="911304"/>
                </a:lnTo>
                <a:close/>
                <a:moveTo>
                  <a:pt x="1360884" y="911304"/>
                </a:moveTo>
                <a:lnTo>
                  <a:pt x="1237536" y="911304"/>
                </a:lnTo>
                <a:lnTo>
                  <a:pt x="1237536" y="867966"/>
                </a:lnTo>
                <a:lnTo>
                  <a:pt x="1360884" y="867966"/>
                </a:lnTo>
                <a:lnTo>
                  <a:pt x="1360884" y="911304"/>
                </a:lnTo>
                <a:close/>
                <a:moveTo>
                  <a:pt x="239792" y="34766"/>
                </a:moveTo>
                <a:cubicBezTo>
                  <a:pt x="241221" y="33814"/>
                  <a:pt x="244554" y="32147"/>
                  <a:pt x="245745" y="31909"/>
                </a:cubicBezTo>
                <a:cubicBezTo>
                  <a:pt x="248841" y="31909"/>
                  <a:pt x="251460" y="33576"/>
                  <a:pt x="252651" y="36433"/>
                </a:cubicBezTo>
                <a:lnTo>
                  <a:pt x="253127" y="38100"/>
                </a:lnTo>
                <a:cubicBezTo>
                  <a:pt x="253127" y="38338"/>
                  <a:pt x="253365" y="38576"/>
                  <a:pt x="253365" y="38814"/>
                </a:cubicBezTo>
                <a:cubicBezTo>
                  <a:pt x="257889" y="52149"/>
                  <a:pt x="264557" y="64770"/>
                  <a:pt x="273129" y="75962"/>
                </a:cubicBezTo>
                <a:cubicBezTo>
                  <a:pt x="273129" y="76200"/>
                  <a:pt x="273368" y="76200"/>
                  <a:pt x="273368" y="76438"/>
                </a:cubicBezTo>
                <a:cubicBezTo>
                  <a:pt x="273606" y="76676"/>
                  <a:pt x="273606" y="76914"/>
                  <a:pt x="273844" y="76914"/>
                </a:cubicBezTo>
                <a:lnTo>
                  <a:pt x="274082" y="77153"/>
                </a:lnTo>
                <a:cubicBezTo>
                  <a:pt x="279083" y="83820"/>
                  <a:pt x="285036" y="90011"/>
                  <a:pt x="291227" y="95726"/>
                </a:cubicBezTo>
                <a:cubicBezTo>
                  <a:pt x="311944" y="114062"/>
                  <a:pt x="336471" y="114062"/>
                  <a:pt x="360283" y="114062"/>
                </a:cubicBezTo>
                <a:cubicBezTo>
                  <a:pt x="365046" y="114062"/>
                  <a:pt x="370046" y="114062"/>
                  <a:pt x="374809" y="114300"/>
                </a:cubicBezTo>
                <a:lnTo>
                  <a:pt x="1528286" y="114300"/>
                </a:lnTo>
                <a:cubicBezTo>
                  <a:pt x="1533287" y="114062"/>
                  <a:pt x="1538288" y="114062"/>
                  <a:pt x="1543050" y="114062"/>
                </a:cubicBezTo>
                <a:cubicBezTo>
                  <a:pt x="1566863" y="114062"/>
                  <a:pt x="1591389" y="114062"/>
                  <a:pt x="1612106" y="95726"/>
                </a:cubicBezTo>
                <a:cubicBezTo>
                  <a:pt x="1618536" y="90011"/>
                  <a:pt x="1624251" y="83820"/>
                  <a:pt x="1629489" y="77153"/>
                </a:cubicBezTo>
                <a:lnTo>
                  <a:pt x="1629728" y="76914"/>
                </a:lnTo>
                <a:lnTo>
                  <a:pt x="1630204" y="76438"/>
                </a:lnTo>
                <a:cubicBezTo>
                  <a:pt x="1630204" y="76438"/>
                  <a:pt x="1630442" y="76200"/>
                  <a:pt x="1630442" y="75962"/>
                </a:cubicBezTo>
                <a:cubicBezTo>
                  <a:pt x="1639014" y="64770"/>
                  <a:pt x="1645444" y="52388"/>
                  <a:pt x="1649968" y="39053"/>
                </a:cubicBezTo>
                <a:cubicBezTo>
                  <a:pt x="1649968" y="38814"/>
                  <a:pt x="1650206" y="38338"/>
                  <a:pt x="1650206" y="38100"/>
                </a:cubicBezTo>
                <a:lnTo>
                  <a:pt x="1650683" y="36433"/>
                </a:lnTo>
                <a:cubicBezTo>
                  <a:pt x="1651873" y="33814"/>
                  <a:pt x="1654493" y="32147"/>
                  <a:pt x="1657350" y="32147"/>
                </a:cubicBezTo>
                <a:cubicBezTo>
                  <a:pt x="1658541" y="32385"/>
                  <a:pt x="1661636" y="33814"/>
                  <a:pt x="1663541" y="35004"/>
                </a:cubicBezTo>
                <a:lnTo>
                  <a:pt x="1836182" y="156210"/>
                </a:lnTo>
                <a:cubicBezTo>
                  <a:pt x="1836182" y="156210"/>
                  <a:pt x="1835944" y="156448"/>
                  <a:pt x="1835944" y="156686"/>
                </a:cubicBezTo>
                <a:cubicBezTo>
                  <a:pt x="1835229" y="157401"/>
                  <a:pt x="1834515" y="158115"/>
                  <a:pt x="1833801" y="159068"/>
                </a:cubicBezTo>
                <a:cubicBezTo>
                  <a:pt x="1833801" y="159306"/>
                  <a:pt x="1833563" y="159306"/>
                  <a:pt x="1833563" y="159544"/>
                </a:cubicBezTo>
                <a:lnTo>
                  <a:pt x="1831419" y="162401"/>
                </a:lnTo>
                <a:cubicBezTo>
                  <a:pt x="1831181" y="162639"/>
                  <a:pt x="1830943" y="162878"/>
                  <a:pt x="1830943" y="163354"/>
                </a:cubicBezTo>
                <a:cubicBezTo>
                  <a:pt x="1830467" y="164068"/>
                  <a:pt x="1829991" y="164782"/>
                  <a:pt x="1829514" y="165735"/>
                </a:cubicBezTo>
                <a:cubicBezTo>
                  <a:pt x="1829276" y="165973"/>
                  <a:pt x="1829276" y="166449"/>
                  <a:pt x="1829038" y="166688"/>
                </a:cubicBezTo>
                <a:cubicBezTo>
                  <a:pt x="1828562" y="167878"/>
                  <a:pt x="1827848" y="168831"/>
                  <a:pt x="1827609" y="170021"/>
                </a:cubicBezTo>
                <a:cubicBezTo>
                  <a:pt x="1827371" y="170498"/>
                  <a:pt x="1827371" y="170974"/>
                  <a:pt x="1827133" y="171212"/>
                </a:cubicBezTo>
                <a:lnTo>
                  <a:pt x="1826419" y="173355"/>
                </a:lnTo>
                <a:cubicBezTo>
                  <a:pt x="1826419" y="173593"/>
                  <a:pt x="1826419" y="173593"/>
                  <a:pt x="1826181" y="173831"/>
                </a:cubicBezTo>
                <a:cubicBezTo>
                  <a:pt x="1822847" y="183833"/>
                  <a:pt x="1817846" y="193119"/>
                  <a:pt x="1811655" y="201454"/>
                </a:cubicBezTo>
                <a:cubicBezTo>
                  <a:pt x="1811417" y="201930"/>
                  <a:pt x="1810941" y="202406"/>
                  <a:pt x="1810703" y="202644"/>
                </a:cubicBezTo>
                <a:cubicBezTo>
                  <a:pt x="1806893" y="207645"/>
                  <a:pt x="1802606" y="212169"/>
                  <a:pt x="1797844" y="216456"/>
                </a:cubicBezTo>
                <a:cubicBezTo>
                  <a:pt x="1780223" y="231934"/>
                  <a:pt x="1757839" y="240983"/>
                  <a:pt x="1734264" y="241697"/>
                </a:cubicBezTo>
                <a:lnTo>
                  <a:pt x="169545" y="241697"/>
                </a:lnTo>
                <a:cubicBezTo>
                  <a:pt x="162163" y="241459"/>
                  <a:pt x="154543" y="240268"/>
                  <a:pt x="147399" y="238601"/>
                </a:cubicBezTo>
                <a:cubicBezTo>
                  <a:pt x="132159" y="234553"/>
                  <a:pt x="117872" y="227171"/>
                  <a:pt x="105966" y="216456"/>
                </a:cubicBezTo>
                <a:cubicBezTo>
                  <a:pt x="104775" y="215503"/>
                  <a:pt x="103584" y="214313"/>
                  <a:pt x="102394" y="213122"/>
                </a:cubicBezTo>
                <a:cubicBezTo>
                  <a:pt x="99536" y="210264"/>
                  <a:pt x="96679" y="207169"/>
                  <a:pt x="94059" y="203835"/>
                </a:cubicBezTo>
                <a:cubicBezTo>
                  <a:pt x="93583" y="203359"/>
                  <a:pt x="93345" y="202883"/>
                  <a:pt x="92869" y="202406"/>
                </a:cubicBezTo>
                <a:cubicBezTo>
                  <a:pt x="92631" y="201930"/>
                  <a:pt x="92154" y="201454"/>
                  <a:pt x="91916" y="201216"/>
                </a:cubicBezTo>
                <a:cubicBezTo>
                  <a:pt x="87630" y="195501"/>
                  <a:pt x="84058" y="189309"/>
                  <a:pt x="80963" y="182880"/>
                </a:cubicBezTo>
                <a:cubicBezTo>
                  <a:pt x="79534" y="179784"/>
                  <a:pt x="78343" y="176689"/>
                  <a:pt x="77153" y="173593"/>
                </a:cubicBezTo>
                <a:cubicBezTo>
                  <a:pt x="77153" y="173355"/>
                  <a:pt x="76914" y="173117"/>
                  <a:pt x="76914" y="172879"/>
                </a:cubicBezTo>
                <a:lnTo>
                  <a:pt x="76200" y="170736"/>
                </a:lnTo>
                <a:cubicBezTo>
                  <a:pt x="75962" y="170259"/>
                  <a:pt x="75962" y="169783"/>
                  <a:pt x="75724" y="169545"/>
                </a:cubicBezTo>
                <a:cubicBezTo>
                  <a:pt x="75248" y="168354"/>
                  <a:pt x="74771" y="167164"/>
                  <a:pt x="74295" y="166211"/>
                </a:cubicBezTo>
                <a:cubicBezTo>
                  <a:pt x="74057" y="165973"/>
                  <a:pt x="74057" y="165497"/>
                  <a:pt x="73819" y="165259"/>
                </a:cubicBezTo>
                <a:cubicBezTo>
                  <a:pt x="73343" y="164544"/>
                  <a:pt x="72866" y="163592"/>
                  <a:pt x="72390" y="162878"/>
                </a:cubicBezTo>
                <a:cubicBezTo>
                  <a:pt x="72152" y="162639"/>
                  <a:pt x="72152" y="162401"/>
                  <a:pt x="71914" y="161925"/>
                </a:cubicBezTo>
                <a:lnTo>
                  <a:pt x="69771" y="159068"/>
                </a:lnTo>
                <a:cubicBezTo>
                  <a:pt x="69771" y="158829"/>
                  <a:pt x="69533" y="158829"/>
                  <a:pt x="69533" y="158591"/>
                </a:cubicBezTo>
                <a:cubicBezTo>
                  <a:pt x="68818" y="157877"/>
                  <a:pt x="68104" y="156924"/>
                  <a:pt x="67389" y="156210"/>
                </a:cubicBezTo>
                <a:lnTo>
                  <a:pt x="67151" y="155972"/>
                </a:lnTo>
                <a:lnTo>
                  <a:pt x="239792" y="34766"/>
                </a:lnTo>
                <a:close/>
                <a:moveTo>
                  <a:pt x="45720" y="189548"/>
                </a:moveTo>
                <a:cubicBezTo>
                  <a:pt x="44529" y="190024"/>
                  <a:pt x="43101" y="190738"/>
                  <a:pt x="41910" y="191452"/>
                </a:cubicBezTo>
                <a:cubicBezTo>
                  <a:pt x="41196" y="191691"/>
                  <a:pt x="40243" y="191929"/>
                  <a:pt x="39529" y="191929"/>
                </a:cubicBezTo>
                <a:cubicBezTo>
                  <a:pt x="35243" y="191929"/>
                  <a:pt x="31909" y="188595"/>
                  <a:pt x="31909" y="184309"/>
                </a:cubicBezTo>
                <a:cubicBezTo>
                  <a:pt x="31909" y="180737"/>
                  <a:pt x="34290" y="178117"/>
                  <a:pt x="36671" y="177403"/>
                </a:cubicBezTo>
                <a:lnTo>
                  <a:pt x="36909" y="177403"/>
                </a:lnTo>
                <a:cubicBezTo>
                  <a:pt x="37148" y="177403"/>
                  <a:pt x="37386" y="177165"/>
                  <a:pt x="37624" y="177165"/>
                </a:cubicBezTo>
                <a:lnTo>
                  <a:pt x="39291" y="177165"/>
                </a:lnTo>
                <a:cubicBezTo>
                  <a:pt x="42386" y="177165"/>
                  <a:pt x="45006" y="178832"/>
                  <a:pt x="46196" y="181689"/>
                </a:cubicBezTo>
                <a:lnTo>
                  <a:pt x="46673" y="183356"/>
                </a:lnTo>
                <a:cubicBezTo>
                  <a:pt x="46673" y="183594"/>
                  <a:pt x="46911" y="183833"/>
                  <a:pt x="46911" y="184071"/>
                </a:cubicBezTo>
                <a:cubicBezTo>
                  <a:pt x="47387" y="185738"/>
                  <a:pt x="48101" y="187404"/>
                  <a:pt x="48816" y="189071"/>
                </a:cubicBezTo>
                <a:cubicBezTo>
                  <a:pt x="47863" y="188595"/>
                  <a:pt x="46673" y="189071"/>
                  <a:pt x="45720" y="189548"/>
                </a:cubicBezTo>
                <a:close/>
                <a:moveTo>
                  <a:pt x="94536" y="275511"/>
                </a:moveTo>
                <a:lnTo>
                  <a:pt x="94536" y="274796"/>
                </a:lnTo>
                <a:cubicBezTo>
                  <a:pt x="94774" y="275034"/>
                  <a:pt x="94774" y="275272"/>
                  <a:pt x="94536" y="275511"/>
                </a:cubicBezTo>
                <a:close/>
                <a:moveTo>
                  <a:pt x="385048" y="532924"/>
                </a:moveTo>
                <a:cubicBezTo>
                  <a:pt x="375047" y="532924"/>
                  <a:pt x="365998" y="526971"/>
                  <a:pt x="361950" y="517922"/>
                </a:cubicBezTo>
                <a:cubicBezTo>
                  <a:pt x="359331" y="511969"/>
                  <a:pt x="353616" y="508635"/>
                  <a:pt x="347424" y="508635"/>
                </a:cubicBezTo>
                <a:cubicBezTo>
                  <a:pt x="345758" y="508635"/>
                  <a:pt x="344091" y="508873"/>
                  <a:pt x="342424" y="509349"/>
                </a:cubicBezTo>
                <a:cubicBezTo>
                  <a:pt x="340043" y="510064"/>
                  <a:pt x="337423" y="510540"/>
                  <a:pt x="334804" y="510540"/>
                </a:cubicBezTo>
                <a:cubicBezTo>
                  <a:pt x="320754" y="510540"/>
                  <a:pt x="309324" y="499110"/>
                  <a:pt x="309324" y="485061"/>
                </a:cubicBezTo>
                <a:cubicBezTo>
                  <a:pt x="309324" y="481727"/>
                  <a:pt x="310039" y="478393"/>
                  <a:pt x="311229" y="475298"/>
                </a:cubicBezTo>
                <a:cubicBezTo>
                  <a:pt x="314563" y="467201"/>
                  <a:pt x="310991" y="457914"/>
                  <a:pt x="302895" y="454581"/>
                </a:cubicBezTo>
                <a:cubicBezTo>
                  <a:pt x="295513" y="451247"/>
                  <a:pt x="290274" y="444579"/>
                  <a:pt x="288369" y="436959"/>
                </a:cubicBezTo>
                <a:lnTo>
                  <a:pt x="387668" y="436959"/>
                </a:lnTo>
                <a:lnTo>
                  <a:pt x="387668" y="532924"/>
                </a:lnTo>
                <a:lnTo>
                  <a:pt x="385048" y="532924"/>
                </a:lnTo>
                <a:close/>
                <a:moveTo>
                  <a:pt x="507683" y="1045845"/>
                </a:moveTo>
                <a:lnTo>
                  <a:pt x="384334" y="1045845"/>
                </a:lnTo>
                <a:lnTo>
                  <a:pt x="384334" y="1002506"/>
                </a:lnTo>
                <a:lnTo>
                  <a:pt x="507444" y="1002506"/>
                </a:lnTo>
                <a:lnTo>
                  <a:pt x="507444" y="1045845"/>
                </a:lnTo>
                <a:close/>
                <a:moveTo>
                  <a:pt x="419814" y="970359"/>
                </a:moveTo>
                <a:lnTo>
                  <a:pt x="419814" y="436959"/>
                </a:lnTo>
                <a:lnTo>
                  <a:pt x="472440" y="436959"/>
                </a:lnTo>
                <a:lnTo>
                  <a:pt x="472440" y="970359"/>
                </a:lnTo>
                <a:lnTo>
                  <a:pt x="419814" y="970359"/>
                </a:lnTo>
                <a:close/>
                <a:moveTo>
                  <a:pt x="530304" y="518160"/>
                </a:moveTo>
                <a:cubicBezTo>
                  <a:pt x="526256" y="527209"/>
                  <a:pt x="517208" y="533162"/>
                  <a:pt x="507206" y="533162"/>
                </a:cubicBezTo>
                <a:cubicBezTo>
                  <a:pt x="506254" y="533162"/>
                  <a:pt x="505301" y="533162"/>
                  <a:pt x="504587" y="532924"/>
                </a:cubicBezTo>
                <a:lnTo>
                  <a:pt x="504587" y="436959"/>
                </a:lnTo>
                <a:lnTo>
                  <a:pt x="603885" y="436959"/>
                </a:lnTo>
                <a:cubicBezTo>
                  <a:pt x="602218" y="444818"/>
                  <a:pt x="596979" y="451247"/>
                  <a:pt x="589359" y="454581"/>
                </a:cubicBezTo>
                <a:cubicBezTo>
                  <a:pt x="581501" y="458153"/>
                  <a:pt x="577691" y="467439"/>
                  <a:pt x="581025" y="475298"/>
                </a:cubicBezTo>
                <a:cubicBezTo>
                  <a:pt x="582216" y="478393"/>
                  <a:pt x="582930" y="481727"/>
                  <a:pt x="582930" y="485061"/>
                </a:cubicBezTo>
                <a:cubicBezTo>
                  <a:pt x="582930" y="499110"/>
                  <a:pt x="571500" y="510540"/>
                  <a:pt x="557451" y="510540"/>
                </a:cubicBezTo>
                <a:cubicBezTo>
                  <a:pt x="554831" y="510540"/>
                  <a:pt x="552212" y="510064"/>
                  <a:pt x="549831" y="509349"/>
                </a:cubicBezTo>
                <a:cubicBezTo>
                  <a:pt x="541973" y="506968"/>
                  <a:pt x="533638" y="510540"/>
                  <a:pt x="530304" y="518160"/>
                </a:cubicBezTo>
                <a:close/>
                <a:moveTo>
                  <a:pt x="575072" y="539829"/>
                </a:moveTo>
                <a:cubicBezTo>
                  <a:pt x="598170" y="532448"/>
                  <a:pt x="614839" y="510778"/>
                  <a:pt x="614839" y="485061"/>
                </a:cubicBezTo>
                <a:cubicBezTo>
                  <a:pt x="614839" y="482203"/>
                  <a:pt x="614601" y="479346"/>
                  <a:pt x="614124" y="476488"/>
                </a:cubicBezTo>
                <a:cubicBezTo>
                  <a:pt x="619363" y="472202"/>
                  <a:pt x="623888" y="467201"/>
                  <a:pt x="627459" y="461486"/>
                </a:cubicBezTo>
                <a:lnTo>
                  <a:pt x="627459" y="835581"/>
                </a:lnTo>
                <a:lnTo>
                  <a:pt x="574834" y="835581"/>
                </a:lnTo>
                <a:lnTo>
                  <a:pt x="574834" y="539829"/>
                </a:lnTo>
                <a:close/>
                <a:moveTo>
                  <a:pt x="1325642" y="539829"/>
                </a:moveTo>
                <a:lnTo>
                  <a:pt x="1325642" y="835581"/>
                </a:lnTo>
                <a:lnTo>
                  <a:pt x="1273016" y="835581"/>
                </a:lnTo>
                <a:lnTo>
                  <a:pt x="1273016" y="461724"/>
                </a:lnTo>
                <a:cubicBezTo>
                  <a:pt x="1276588" y="467439"/>
                  <a:pt x="1281113" y="472440"/>
                  <a:pt x="1286351" y="476726"/>
                </a:cubicBezTo>
                <a:cubicBezTo>
                  <a:pt x="1285875" y="479584"/>
                  <a:pt x="1285637" y="482441"/>
                  <a:pt x="1285637" y="485299"/>
                </a:cubicBezTo>
                <a:cubicBezTo>
                  <a:pt x="1285637" y="510778"/>
                  <a:pt x="1302544" y="532448"/>
                  <a:pt x="1325642" y="539829"/>
                </a:cubicBezTo>
                <a:close/>
                <a:moveTo>
                  <a:pt x="1393508" y="532924"/>
                </a:moveTo>
                <a:cubicBezTo>
                  <a:pt x="1383506" y="532924"/>
                  <a:pt x="1374458" y="526971"/>
                  <a:pt x="1370409" y="517922"/>
                </a:cubicBezTo>
                <a:cubicBezTo>
                  <a:pt x="1367790" y="511969"/>
                  <a:pt x="1362075" y="508635"/>
                  <a:pt x="1355884" y="508635"/>
                </a:cubicBezTo>
                <a:cubicBezTo>
                  <a:pt x="1354217" y="508635"/>
                  <a:pt x="1352550" y="508873"/>
                  <a:pt x="1350883" y="509349"/>
                </a:cubicBezTo>
                <a:cubicBezTo>
                  <a:pt x="1348502" y="510064"/>
                  <a:pt x="1345883" y="510540"/>
                  <a:pt x="1343263" y="510540"/>
                </a:cubicBezTo>
                <a:cubicBezTo>
                  <a:pt x="1329214" y="510540"/>
                  <a:pt x="1317784" y="499110"/>
                  <a:pt x="1317784" y="485061"/>
                </a:cubicBezTo>
                <a:cubicBezTo>
                  <a:pt x="1317784" y="481727"/>
                  <a:pt x="1318498" y="478393"/>
                  <a:pt x="1319689" y="475298"/>
                </a:cubicBezTo>
                <a:cubicBezTo>
                  <a:pt x="1323023" y="467201"/>
                  <a:pt x="1319451" y="457914"/>
                  <a:pt x="1311354" y="454581"/>
                </a:cubicBezTo>
                <a:cubicBezTo>
                  <a:pt x="1303973" y="451247"/>
                  <a:pt x="1298734" y="444579"/>
                  <a:pt x="1296829" y="436959"/>
                </a:cubicBezTo>
                <a:lnTo>
                  <a:pt x="1396127" y="436959"/>
                </a:lnTo>
                <a:lnTo>
                  <a:pt x="1396127" y="532924"/>
                </a:lnTo>
                <a:lnTo>
                  <a:pt x="1393508" y="532924"/>
                </a:lnTo>
                <a:close/>
                <a:moveTo>
                  <a:pt x="1516142" y="1045845"/>
                </a:moveTo>
                <a:lnTo>
                  <a:pt x="1392793" y="1045845"/>
                </a:lnTo>
                <a:lnTo>
                  <a:pt x="1392793" y="1002506"/>
                </a:lnTo>
                <a:lnTo>
                  <a:pt x="1515904" y="1002506"/>
                </a:lnTo>
                <a:lnTo>
                  <a:pt x="1515904" y="1045845"/>
                </a:lnTo>
                <a:close/>
                <a:moveTo>
                  <a:pt x="1428274" y="970359"/>
                </a:moveTo>
                <a:lnTo>
                  <a:pt x="1428274" y="436959"/>
                </a:lnTo>
                <a:lnTo>
                  <a:pt x="1480899" y="436959"/>
                </a:lnTo>
                <a:lnTo>
                  <a:pt x="1480899" y="970359"/>
                </a:lnTo>
                <a:lnTo>
                  <a:pt x="1428274" y="970359"/>
                </a:lnTo>
                <a:close/>
                <a:moveTo>
                  <a:pt x="1597581" y="454581"/>
                </a:moveTo>
                <a:cubicBezTo>
                  <a:pt x="1589723" y="458153"/>
                  <a:pt x="1585913" y="467439"/>
                  <a:pt x="1589246" y="475298"/>
                </a:cubicBezTo>
                <a:cubicBezTo>
                  <a:pt x="1590437" y="478393"/>
                  <a:pt x="1591151" y="481727"/>
                  <a:pt x="1591151" y="485061"/>
                </a:cubicBezTo>
                <a:cubicBezTo>
                  <a:pt x="1591151" y="499110"/>
                  <a:pt x="1579721" y="510540"/>
                  <a:pt x="1565672" y="510540"/>
                </a:cubicBezTo>
                <a:cubicBezTo>
                  <a:pt x="1563053" y="510540"/>
                  <a:pt x="1560433" y="510064"/>
                  <a:pt x="1558052" y="509349"/>
                </a:cubicBezTo>
                <a:cubicBezTo>
                  <a:pt x="1550194" y="506730"/>
                  <a:pt x="1541859" y="510540"/>
                  <a:pt x="1538526" y="517922"/>
                </a:cubicBezTo>
                <a:cubicBezTo>
                  <a:pt x="1534478" y="526971"/>
                  <a:pt x="1525429" y="532924"/>
                  <a:pt x="1515428" y="532924"/>
                </a:cubicBezTo>
                <a:cubicBezTo>
                  <a:pt x="1514475" y="532924"/>
                  <a:pt x="1513523" y="532924"/>
                  <a:pt x="1512808" y="532686"/>
                </a:cubicBezTo>
                <a:lnTo>
                  <a:pt x="1512808" y="436721"/>
                </a:lnTo>
                <a:lnTo>
                  <a:pt x="1612106" y="436721"/>
                </a:lnTo>
                <a:cubicBezTo>
                  <a:pt x="1610439" y="444579"/>
                  <a:pt x="1604963" y="451247"/>
                  <a:pt x="1597581" y="454581"/>
                </a:cubicBezTo>
                <a:close/>
                <a:moveTo>
                  <a:pt x="1696879" y="404813"/>
                </a:moveTo>
                <a:lnTo>
                  <a:pt x="216694" y="404813"/>
                </a:lnTo>
                <a:lnTo>
                  <a:pt x="216694" y="336947"/>
                </a:lnTo>
                <a:lnTo>
                  <a:pt x="1696879" y="336947"/>
                </a:lnTo>
                <a:lnTo>
                  <a:pt x="1696879" y="404813"/>
                </a:lnTo>
                <a:close/>
                <a:moveTo>
                  <a:pt x="1843326" y="233601"/>
                </a:moveTo>
                <a:lnTo>
                  <a:pt x="1841659" y="233601"/>
                </a:lnTo>
                <a:cubicBezTo>
                  <a:pt x="1823561" y="235506"/>
                  <a:pt x="1809750" y="250031"/>
                  <a:pt x="1808798" y="268129"/>
                </a:cubicBezTo>
                <a:lnTo>
                  <a:pt x="1808798" y="270272"/>
                </a:lnTo>
                <a:cubicBezTo>
                  <a:pt x="1808798" y="271463"/>
                  <a:pt x="1808798" y="272653"/>
                  <a:pt x="1809036" y="273844"/>
                </a:cubicBezTo>
                <a:cubicBezTo>
                  <a:pt x="1808798" y="298371"/>
                  <a:pt x="1787843" y="303609"/>
                  <a:pt x="1770221" y="303609"/>
                </a:cubicBezTo>
                <a:cubicBezTo>
                  <a:pt x="1766888" y="303609"/>
                  <a:pt x="1763078" y="303848"/>
                  <a:pt x="1759268" y="304086"/>
                </a:cubicBezTo>
                <a:cubicBezTo>
                  <a:pt x="1756172" y="304324"/>
                  <a:pt x="1753076" y="304562"/>
                  <a:pt x="1750933" y="304562"/>
                </a:cubicBezTo>
                <a:lnTo>
                  <a:pt x="1718548" y="304562"/>
                </a:lnTo>
                <a:cubicBezTo>
                  <a:pt x="1716881" y="303848"/>
                  <a:pt x="1714976" y="303609"/>
                  <a:pt x="1713071" y="303609"/>
                </a:cubicBezTo>
                <a:lnTo>
                  <a:pt x="1341834" y="303609"/>
                </a:lnTo>
                <a:lnTo>
                  <a:pt x="1341596" y="303609"/>
                </a:lnTo>
                <a:lnTo>
                  <a:pt x="1257062" y="303609"/>
                </a:lnTo>
                <a:lnTo>
                  <a:pt x="1256824" y="303609"/>
                </a:lnTo>
                <a:lnTo>
                  <a:pt x="643890" y="303609"/>
                </a:lnTo>
                <a:lnTo>
                  <a:pt x="643652" y="303609"/>
                </a:lnTo>
                <a:lnTo>
                  <a:pt x="559118" y="303609"/>
                </a:lnTo>
                <a:lnTo>
                  <a:pt x="558879" y="303609"/>
                </a:lnTo>
                <a:lnTo>
                  <a:pt x="200739" y="303609"/>
                </a:lnTo>
                <a:cubicBezTo>
                  <a:pt x="198834" y="303609"/>
                  <a:pt x="196929" y="304086"/>
                  <a:pt x="195263" y="304562"/>
                </a:cubicBezTo>
                <a:lnTo>
                  <a:pt x="152876" y="304562"/>
                </a:lnTo>
                <a:cubicBezTo>
                  <a:pt x="150495" y="304562"/>
                  <a:pt x="147399" y="304324"/>
                  <a:pt x="144304" y="304086"/>
                </a:cubicBezTo>
                <a:cubicBezTo>
                  <a:pt x="140732" y="303848"/>
                  <a:pt x="136684" y="303609"/>
                  <a:pt x="133350" y="303609"/>
                </a:cubicBezTo>
                <a:cubicBezTo>
                  <a:pt x="115729" y="303609"/>
                  <a:pt x="95012" y="298371"/>
                  <a:pt x="94536" y="273844"/>
                </a:cubicBezTo>
                <a:cubicBezTo>
                  <a:pt x="94536" y="272653"/>
                  <a:pt x="94774" y="271463"/>
                  <a:pt x="94774" y="270272"/>
                </a:cubicBezTo>
                <a:lnTo>
                  <a:pt x="94774" y="268129"/>
                </a:lnTo>
                <a:cubicBezTo>
                  <a:pt x="93821" y="250031"/>
                  <a:pt x="80010" y="235506"/>
                  <a:pt x="61913" y="233601"/>
                </a:cubicBezTo>
                <a:lnTo>
                  <a:pt x="60246" y="233601"/>
                </a:lnTo>
                <a:cubicBezTo>
                  <a:pt x="56436" y="233124"/>
                  <a:pt x="53578" y="229791"/>
                  <a:pt x="53578" y="225981"/>
                </a:cubicBezTo>
                <a:cubicBezTo>
                  <a:pt x="53578" y="223599"/>
                  <a:pt x="54769" y="221218"/>
                  <a:pt x="56674" y="219789"/>
                </a:cubicBezTo>
                <a:cubicBezTo>
                  <a:pt x="57864" y="219313"/>
                  <a:pt x="59055" y="218599"/>
                  <a:pt x="60246" y="217884"/>
                </a:cubicBezTo>
                <a:cubicBezTo>
                  <a:pt x="61436" y="217170"/>
                  <a:pt x="62389" y="216456"/>
                  <a:pt x="63341" y="215503"/>
                </a:cubicBezTo>
                <a:lnTo>
                  <a:pt x="63579" y="215741"/>
                </a:lnTo>
                <a:cubicBezTo>
                  <a:pt x="64770" y="217408"/>
                  <a:pt x="65723" y="218837"/>
                  <a:pt x="66913" y="220504"/>
                </a:cubicBezTo>
                <a:cubicBezTo>
                  <a:pt x="66913" y="220742"/>
                  <a:pt x="67151" y="220742"/>
                  <a:pt x="67151" y="220980"/>
                </a:cubicBezTo>
                <a:cubicBezTo>
                  <a:pt x="67389" y="221218"/>
                  <a:pt x="67389" y="221456"/>
                  <a:pt x="67628" y="221456"/>
                </a:cubicBezTo>
                <a:lnTo>
                  <a:pt x="67866" y="221694"/>
                </a:lnTo>
                <a:cubicBezTo>
                  <a:pt x="72866" y="228362"/>
                  <a:pt x="78819" y="234553"/>
                  <a:pt x="85011" y="240268"/>
                </a:cubicBezTo>
                <a:cubicBezTo>
                  <a:pt x="108109" y="260747"/>
                  <a:pt x="137874" y="272415"/>
                  <a:pt x="168593" y="273606"/>
                </a:cubicBezTo>
                <a:lnTo>
                  <a:pt x="1735217" y="273606"/>
                </a:lnTo>
                <a:cubicBezTo>
                  <a:pt x="1754505" y="272891"/>
                  <a:pt x="1773317" y="268129"/>
                  <a:pt x="1790462" y="259556"/>
                </a:cubicBezTo>
                <a:cubicBezTo>
                  <a:pt x="1793796" y="257889"/>
                  <a:pt x="1797129" y="255984"/>
                  <a:pt x="1800463" y="254079"/>
                </a:cubicBezTo>
                <a:cubicBezTo>
                  <a:pt x="1803797" y="252174"/>
                  <a:pt x="1806893" y="250031"/>
                  <a:pt x="1809988" y="247650"/>
                </a:cubicBezTo>
                <a:cubicBezTo>
                  <a:pt x="1813084" y="245269"/>
                  <a:pt x="1816179" y="242888"/>
                  <a:pt x="1819037" y="240506"/>
                </a:cubicBezTo>
                <a:cubicBezTo>
                  <a:pt x="1825466" y="234791"/>
                  <a:pt x="1831181" y="228600"/>
                  <a:pt x="1836420" y="221932"/>
                </a:cubicBezTo>
                <a:lnTo>
                  <a:pt x="1836658" y="221694"/>
                </a:lnTo>
                <a:cubicBezTo>
                  <a:pt x="1836896" y="221456"/>
                  <a:pt x="1836896" y="221456"/>
                  <a:pt x="1837134" y="220980"/>
                </a:cubicBezTo>
                <a:lnTo>
                  <a:pt x="1837373" y="220742"/>
                </a:lnTo>
                <a:cubicBezTo>
                  <a:pt x="1838563" y="219313"/>
                  <a:pt x="1839754" y="217646"/>
                  <a:pt x="1840706" y="215979"/>
                </a:cubicBezTo>
                <a:cubicBezTo>
                  <a:pt x="1840706" y="215741"/>
                  <a:pt x="1840944" y="215741"/>
                  <a:pt x="1840944" y="215503"/>
                </a:cubicBezTo>
                <a:cubicBezTo>
                  <a:pt x="1841897" y="216456"/>
                  <a:pt x="1842849" y="217170"/>
                  <a:pt x="1844040" y="217884"/>
                </a:cubicBezTo>
                <a:cubicBezTo>
                  <a:pt x="1845231" y="218599"/>
                  <a:pt x="1846183" y="219075"/>
                  <a:pt x="1847612" y="219789"/>
                </a:cubicBezTo>
                <a:cubicBezTo>
                  <a:pt x="1849517" y="221218"/>
                  <a:pt x="1850708" y="223599"/>
                  <a:pt x="1850708" y="225981"/>
                </a:cubicBezTo>
                <a:cubicBezTo>
                  <a:pt x="1849993" y="229791"/>
                  <a:pt x="1847136" y="233124"/>
                  <a:pt x="1843326" y="233601"/>
                </a:cubicBezTo>
                <a:close/>
                <a:moveTo>
                  <a:pt x="1864281" y="191691"/>
                </a:moveTo>
                <a:cubicBezTo>
                  <a:pt x="1863328" y="191691"/>
                  <a:pt x="1862614" y="191452"/>
                  <a:pt x="1861899" y="191214"/>
                </a:cubicBezTo>
                <a:cubicBezTo>
                  <a:pt x="1860709" y="190500"/>
                  <a:pt x="1859280" y="189786"/>
                  <a:pt x="1858089" y="189309"/>
                </a:cubicBezTo>
                <a:cubicBezTo>
                  <a:pt x="1856899" y="188833"/>
                  <a:pt x="1855946" y="188595"/>
                  <a:pt x="1854756" y="188357"/>
                </a:cubicBezTo>
                <a:cubicBezTo>
                  <a:pt x="1855470" y="186690"/>
                  <a:pt x="1855946" y="185023"/>
                  <a:pt x="1856661" y="183356"/>
                </a:cubicBezTo>
                <a:cubicBezTo>
                  <a:pt x="1856661" y="183118"/>
                  <a:pt x="1856899" y="182642"/>
                  <a:pt x="1856899" y="182404"/>
                </a:cubicBezTo>
                <a:lnTo>
                  <a:pt x="1857375" y="180737"/>
                </a:lnTo>
                <a:cubicBezTo>
                  <a:pt x="1857613" y="180261"/>
                  <a:pt x="1857851" y="180023"/>
                  <a:pt x="1858089" y="179546"/>
                </a:cubicBezTo>
                <a:lnTo>
                  <a:pt x="1858328" y="179308"/>
                </a:lnTo>
                <a:cubicBezTo>
                  <a:pt x="1858566" y="179070"/>
                  <a:pt x="1858804" y="178832"/>
                  <a:pt x="1859042" y="178356"/>
                </a:cubicBezTo>
                <a:lnTo>
                  <a:pt x="1859280" y="178117"/>
                </a:lnTo>
                <a:cubicBezTo>
                  <a:pt x="1859994" y="177403"/>
                  <a:pt x="1860709" y="176927"/>
                  <a:pt x="1861661" y="176689"/>
                </a:cubicBezTo>
                <a:cubicBezTo>
                  <a:pt x="1862138" y="176451"/>
                  <a:pt x="1862376" y="176451"/>
                  <a:pt x="1862852" y="176213"/>
                </a:cubicBezTo>
                <a:lnTo>
                  <a:pt x="1863090" y="176213"/>
                </a:lnTo>
                <a:cubicBezTo>
                  <a:pt x="1863328" y="176213"/>
                  <a:pt x="1863804" y="176213"/>
                  <a:pt x="1864043" y="175974"/>
                </a:cubicBezTo>
                <a:lnTo>
                  <a:pt x="1865709" y="175974"/>
                </a:lnTo>
                <a:cubicBezTo>
                  <a:pt x="1866186" y="175974"/>
                  <a:pt x="1866662" y="176213"/>
                  <a:pt x="1867138" y="176451"/>
                </a:cubicBezTo>
                <a:cubicBezTo>
                  <a:pt x="1869519" y="177403"/>
                  <a:pt x="1871901" y="179784"/>
                  <a:pt x="1871901" y="183594"/>
                </a:cubicBezTo>
                <a:cubicBezTo>
                  <a:pt x="1871663" y="188357"/>
                  <a:pt x="1868329" y="191691"/>
                  <a:pt x="1864281" y="191691"/>
                </a:cubicBezTo>
                <a:close/>
              </a:path>
            </a:pathLst>
          </a:custGeom>
          <a:solidFill>
            <a:srgbClr val="989994"/>
          </a:solidFill>
          <a:ln w="1860"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4" name="任意多边形: 形状 13">
            <a:extLst>
              <a:ext uri="{FF2B5EF4-FFF2-40B4-BE49-F238E27FC236}">
                <a16:creationId xmlns:a16="http://schemas.microsoft.com/office/drawing/2014/main" id="{82AC97F4-5E2F-420E-B70F-EFC4EA24604D}"/>
              </a:ext>
            </a:extLst>
          </p:cNvPr>
          <p:cNvSpPr/>
          <p:nvPr/>
        </p:nvSpPr>
        <p:spPr>
          <a:xfrm>
            <a:off x="4187748" y="2628900"/>
            <a:ext cx="1295285" cy="733265"/>
          </a:xfrm>
          <a:custGeom>
            <a:avLst/>
            <a:gdLst>
              <a:gd name="connsiteX0" fmla="*/ 1903809 w 1903809"/>
              <a:gd name="connsiteY0" fmla="*/ 184071 h 1077753"/>
              <a:gd name="connsiteX1" fmla="*/ 1880473 w 1903809"/>
              <a:gd name="connsiteY1" fmla="*/ 148114 h 1077753"/>
              <a:gd name="connsiteX2" fmla="*/ 1682115 w 1903809"/>
              <a:gd name="connsiteY2" fmla="*/ 8573 h 1077753"/>
              <a:gd name="connsiteX3" fmla="*/ 1657826 w 1903809"/>
              <a:gd name="connsiteY3" fmla="*/ 0 h 1077753"/>
              <a:gd name="connsiteX4" fmla="*/ 1620917 w 1903809"/>
              <a:gd name="connsiteY4" fmla="*/ 25003 h 1077753"/>
              <a:gd name="connsiteX5" fmla="*/ 1620441 w 1903809"/>
              <a:gd name="connsiteY5" fmla="*/ 26432 h 1077753"/>
              <a:gd name="connsiteX6" fmla="*/ 1619726 w 1903809"/>
              <a:gd name="connsiteY6" fmla="*/ 28575 h 1077753"/>
              <a:gd name="connsiteX7" fmla="*/ 1619488 w 1903809"/>
              <a:gd name="connsiteY7" fmla="*/ 29051 h 1077753"/>
              <a:gd name="connsiteX8" fmla="*/ 1604963 w 1903809"/>
              <a:gd name="connsiteY8" fmla="*/ 56674 h 1077753"/>
              <a:gd name="connsiteX9" fmla="*/ 1604010 w 1903809"/>
              <a:gd name="connsiteY9" fmla="*/ 57864 h 1077753"/>
              <a:gd name="connsiteX10" fmla="*/ 1591151 w 1903809"/>
              <a:gd name="connsiteY10" fmla="*/ 71676 h 1077753"/>
              <a:gd name="connsiteX11" fmla="*/ 1543288 w 1903809"/>
              <a:gd name="connsiteY11" fmla="*/ 81915 h 1077753"/>
              <a:gd name="connsiteX12" fmla="*/ 1527572 w 1903809"/>
              <a:gd name="connsiteY12" fmla="*/ 82153 h 1077753"/>
              <a:gd name="connsiteX13" fmla="*/ 375999 w 1903809"/>
              <a:gd name="connsiteY13" fmla="*/ 82153 h 1077753"/>
              <a:gd name="connsiteX14" fmla="*/ 360283 w 1903809"/>
              <a:gd name="connsiteY14" fmla="*/ 81915 h 1077753"/>
              <a:gd name="connsiteX15" fmla="*/ 312420 w 1903809"/>
              <a:gd name="connsiteY15" fmla="*/ 71676 h 1077753"/>
              <a:gd name="connsiteX16" fmla="*/ 299561 w 1903809"/>
              <a:gd name="connsiteY16" fmla="*/ 57864 h 1077753"/>
              <a:gd name="connsiteX17" fmla="*/ 298609 w 1903809"/>
              <a:gd name="connsiteY17" fmla="*/ 56674 h 1077753"/>
              <a:gd name="connsiteX18" fmla="*/ 284083 w 1903809"/>
              <a:gd name="connsiteY18" fmla="*/ 29289 h 1077753"/>
              <a:gd name="connsiteX19" fmla="*/ 283845 w 1903809"/>
              <a:gd name="connsiteY19" fmla="*/ 28575 h 1077753"/>
              <a:gd name="connsiteX20" fmla="*/ 283131 w 1903809"/>
              <a:gd name="connsiteY20" fmla="*/ 26432 h 1077753"/>
              <a:gd name="connsiteX21" fmla="*/ 282654 w 1903809"/>
              <a:gd name="connsiteY21" fmla="*/ 25241 h 1077753"/>
              <a:gd name="connsiteX22" fmla="*/ 245745 w 1903809"/>
              <a:gd name="connsiteY22" fmla="*/ 238 h 1077753"/>
              <a:gd name="connsiteX23" fmla="*/ 221456 w 1903809"/>
              <a:gd name="connsiteY23" fmla="*/ 8811 h 1077753"/>
              <a:gd name="connsiteX24" fmla="*/ 23098 w 1903809"/>
              <a:gd name="connsiteY24" fmla="*/ 148114 h 1077753"/>
              <a:gd name="connsiteX25" fmla="*/ 0 w 1903809"/>
              <a:gd name="connsiteY25" fmla="*/ 184071 h 1077753"/>
              <a:gd name="connsiteX26" fmla="*/ 22146 w 1903809"/>
              <a:gd name="connsiteY26" fmla="*/ 219551 h 1077753"/>
              <a:gd name="connsiteX27" fmla="*/ 21669 w 1903809"/>
              <a:gd name="connsiteY27" fmla="*/ 225981 h 1077753"/>
              <a:gd name="connsiteX28" fmla="*/ 57864 w 1903809"/>
              <a:gd name="connsiteY28" fmla="*/ 265509 h 1077753"/>
              <a:gd name="connsiteX29" fmla="*/ 59055 w 1903809"/>
              <a:gd name="connsiteY29" fmla="*/ 265509 h 1077753"/>
              <a:gd name="connsiteX30" fmla="*/ 63103 w 1903809"/>
              <a:gd name="connsiteY30" fmla="*/ 270034 h 1077753"/>
              <a:gd name="connsiteX31" fmla="*/ 63103 w 1903809"/>
              <a:gd name="connsiteY31" fmla="*/ 271224 h 1077753"/>
              <a:gd name="connsiteX32" fmla="*/ 62865 w 1903809"/>
              <a:gd name="connsiteY32" fmla="*/ 273606 h 1077753"/>
              <a:gd name="connsiteX33" fmla="*/ 133588 w 1903809"/>
              <a:gd name="connsiteY33" fmla="*/ 335994 h 1077753"/>
              <a:gd name="connsiteX34" fmla="*/ 142161 w 1903809"/>
              <a:gd name="connsiteY34" fmla="*/ 336471 h 1077753"/>
              <a:gd name="connsiteX35" fmla="*/ 152876 w 1903809"/>
              <a:gd name="connsiteY35" fmla="*/ 336947 h 1077753"/>
              <a:gd name="connsiteX36" fmla="*/ 184785 w 1903809"/>
              <a:gd name="connsiteY36" fmla="*/ 336947 h 1077753"/>
              <a:gd name="connsiteX37" fmla="*/ 184785 w 1903809"/>
              <a:gd name="connsiteY37" fmla="*/ 421005 h 1077753"/>
              <a:gd name="connsiteX38" fmla="*/ 200739 w 1903809"/>
              <a:gd name="connsiteY38" fmla="*/ 436959 h 1077753"/>
              <a:gd name="connsiteX39" fmla="*/ 256223 w 1903809"/>
              <a:gd name="connsiteY39" fmla="*/ 436959 h 1077753"/>
              <a:gd name="connsiteX40" fmla="*/ 277892 w 1903809"/>
              <a:gd name="connsiteY40" fmla="*/ 476726 h 1077753"/>
              <a:gd name="connsiteX41" fmla="*/ 277178 w 1903809"/>
              <a:gd name="connsiteY41" fmla="*/ 485299 h 1077753"/>
              <a:gd name="connsiteX42" fmla="*/ 334566 w 1903809"/>
              <a:gd name="connsiteY42" fmla="*/ 542687 h 1077753"/>
              <a:gd name="connsiteX43" fmla="*/ 339328 w 1903809"/>
              <a:gd name="connsiteY43" fmla="*/ 542449 h 1077753"/>
              <a:gd name="connsiteX44" fmla="*/ 385048 w 1903809"/>
              <a:gd name="connsiteY44" fmla="*/ 565071 h 1077753"/>
              <a:gd name="connsiteX45" fmla="*/ 387668 w 1903809"/>
              <a:gd name="connsiteY45" fmla="*/ 565071 h 1077753"/>
              <a:gd name="connsiteX46" fmla="*/ 387668 w 1903809"/>
              <a:gd name="connsiteY46" fmla="*/ 970359 h 1077753"/>
              <a:gd name="connsiteX47" fmla="*/ 368379 w 1903809"/>
              <a:gd name="connsiteY47" fmla="*/ 970359 h 1077753"/>
              <a:gd name="connsiteX48" fmla="*/ 352425 w 1903809"/>
              <a:gd name="connsiteY48" fmla="*/ 986314 h 1077753"/>
              <a:gd name="connsiteX49" fmla="*/ 352425 w 1903809"/>
              <a:gd name="connsiteY49" fmla="*/ 1061799 h 1077753"/>
              <a:gd name="connsiteX50" fmla="*/ 368379 w 1903809"/>
              <a:gd name="connsiteY50" fmla="*/ 1077754 h 1077753"/>
              <a:gd name="connsiteX51" fmla="*/ 523637 w 1903809"/>
              <a:gd name="connsiteY51" fmla="*/ 1077754 h 1077753"/>
              <a:gd name="connsiteX52" fmla="*/ 539591 w 1903809"/>
              <a:gd name="connsiteY52" fmla="*/ 1061799 h 1077753"/>
              <a:gd name="connsiteX53" fmla="*/ 539591 w 1903809"/>
              <a:gd name="connsiteY53" fmla="*/ 986314 h 1077753"/>
              <a:gd name="connsiteX54" fmla="*/ 523637 w 1903809"/>
              <a:gd name="connsiteY54" fmla="*/ 970359 h 1077753"/>
              <a:gd name="connsiteX55" fmla="*/ 504349 w 1903809"/>
              <a:gd name="connsiteY55" fmla="*/ 970359 h 1077753"/>
              <a:gd name="connsiteX56" fmla="*/ 504349 w 1903809"/>
              <a:gd name="connsiteY56" fmla="*/ 564833 h 1077753"/>
              <a:gd name="connsiteX57" fmla="*/ 506968 w 1903809"/>
              <a:gd name="connsiteY57" fmla="*/ 564833 h 1077753"/>
              <a:gd name="connsiteX58" fmla="*/ 542925 w 1903809"/>
              <a:gd name="connsiteY58" fmla="*/ 552212 h 1077753"/>
              <a:gd name="connsiteX59" fmla="*/ 542925 w 1903809"/>
              <a:gd name="connsiteY59" fmla="*/ 835581 h 1077753"/>
              <a:gd name="connsiteX60" fmla="*/ 523637 w 1903809"/>
              <a:gd name="connsiteY60" fmla="*/ 835581 h 1077753"/>
              <a:gd name="connsiteX61" fmla="*/ 507683 w 1903809"/>
              <a:gd name="connsiteY61" fmla="*/ 851535 h 1077753"/>
              <a:gd name="connsiteX62" fmla="*/ 507683 w 1903809"/>
              <a:gd name="connsiteY62" fmla="*/ 927021 h 1077753"/>
              <a:gd name="connsiteX63" fmla="*/ 523637 w 1903809"/>
              <a:gd name="connsiteY63" fmla="*/ 942975 h 1077753"/>
              <a:gd name="connsiteX64" fmla="*/ 678894 w 1903809"/>
              <a:gd name="connsiteY64" fmla="*/ 942975 h 1077753"/>
              <a:gd name="connsiteX65" fmla="*/ 694849 w 1903809"/>
              <a:gd name="connsiteY65" fmla="*/ 927021 h 1077753"/>
              <a:gd name="connsiteX66" fmla="*/ 694849 w 1903809"/>
              <a:gd name="connsiteY66" fmla="*/ 851535 h 1077753"/>
              <a:gd name="connsiteX67" fmla="*/ 678894 w 1903809"/>
              <a:gd name="connsiteY67" fmla="*/ 835581 h 1077753"/>
              <a:gd name="connsiteX68" fmla="*/ 659606 w 1903809"/>
              <a:gd name="connsiteY68" fmla="*/ 835581 h 1077753"/>
              <a:gd name="connsiteX69" fmla="*/ 659606 w 1903809"/>
              <a:gd name="connsiteY69" fmla="*/ 436959 h 1077753"/>
              <a:gd name="connsiteX70" fmla="*/ 1240869 w 1903809"/>
              <a:gd name="connsiteY70" fmla="*/ 436959 h 1077753"/>
              <a:gd name="connsiteX71" fmla="*/ 1240869 w 1903809"/>
              <a:gd name="connsiteY71" fmla="*/ 835819 h 1077753"/>
              <a:gd name="connsiteX72" fmla="*/ 1221581 w 1903809"/>
              <a:gd name="connsiteY72" fmla="*/ 835819 h 1077753"/>
              <a:gd name="connsiteX73" fmla="*/ 1205627 w 1903809"/>
              <a:gd name="connsiteY73" fmla="*/ 851773 h 1077753"/>
              <a:gd name="connsiteX74" fmla="*/ 1205627 w 1903809"/>
              <a:gd name="connsiteY74" fmla="*/ 927259 h 1077753"/>
              <a:gd name="connsiteX75" fmla="*/ 1221581 w 1903809"/>
              <a:gd name="connsiteY75" fmla="*/ 943213 h 1077753"/>
              <a:gd name="connsiteX76" fmla="*/ 1376839 w 1903809"/>
              <a:gd name="connsiteY76" fmla="*/ 943213 h 1077753"/>
              <a:gd name="connsiteX77" fmla="*/ 1392793 w 1903809"/>
              <a:gd name="connsiteY77" fmla="*/ 927259 h 1077753"/>
              <a:gd name="connsiteX78" fmla="*/ 1392793 w 1903809"/>
              <a:gd name="connsiteY78" fmla="*/ 851773 h 1077753"/>
              <a:gd name="connsiteX79" fmla="*/ 1376839 w 1903809"/>
              <a:gd name="connsiteY79" fmla="*/ 835819 h 1077753"/>
              <a:gd name="connsiteX80" fmla="*/ 1357551 w 1903809"/>
              <a:gd name="connsiteY80" fmla="*/ 835819 h 1077753"/>
              <a:gd name="connsiteX81" fmla="*/ 1357551 w 1903809"/>
              <a:gd name="connsiteY81" fmla="*/ 552450 h 1077753"/>
              <a:gd name="connsiteX82" fmla="*/ 1393508 w 1903809"/>
              <a:gd name="connsiteY82" fmla="*/ 565071 h 1077753"/>
              <a:gd name="connsiteX83" fmla="*/ 1396127 w 1903809"/>
              <a:gd name="connsiteY83" fmla="*/ 565071 h 1077753"/>
              <a:gd name="connsiteX84" fmla="*/ 1396127 w 1903809"/>
              <a:gd name="connsiteY84" fmla="*/ 970359 h 1077753"/>
              <a:gd name="connsiteX85" fmla="*/ 1376839 w 1903809"/>
              <a:gd name="connsiteY85" fmla="*/ 970359 h 1077753"/>
              <a:gd name="connsiteX86" fmla="*/ 1360884 w 1903809"/>
              <a:gd name="connsiteY86" fmla="*/ 986314 h 1077753"/>
              <a:gd name="connsiteX87" fmla="*/ 1360884 w 1903809"/>
              <a:gd name="connsiteY87" fmla="*/ 1061799 h 1077753"/>
              <a:gd name="connsiteX88" fmla="*/ 1376839 w 1903809"/>
              <a:gd name="connsiteY88" fmla="*/ 1077754 h 1077753"/>
              <a:gd name="connsiteX89" fmla="*/ 1532096 w 1903809"/>
              <a:gd name="connsiteY89" fmla="*/ 1077754 h 1077753"/>
              <a:gd name="connsiteX90" fmla="*/ 1548051 w 1903809"/>
              <a:gd name="connsiteY90" fmla="*/ 1061799 h 1077753"/>
              <a:gd name="connsiteX91" fmla="*/ 1548051 w 1903809"/>
              <a:gd name="connsiteY91" fmla="*/ 986314 h 1077753"/>
              <a:gd name="connsiteX92" fmla="*/ 1532096 w 1903809"/>
              <a:gd name="connsiteY92" fmla="*/ 970359 h 1077753"/>
              <a:gd name="connsiteX93" fmla="*/ 1512808 w 1903809"/>
              <a:gd name="connsiteY93" fmla="*/ 970359 h 1077753"/>
              <a:gd name="connsiteX94" fmla="*/ 1512808 w 1903809"/>
              <a:gd name="connsiteY94" fmla="*/ 564833 h 1077753"/>
              <a:gd name="connsiteX95" fmla="*/ 1515428 w 1903809"/>
              <a:gd name="connsiteY95" fmla="*/ 564833 h 1077753"/>
              <a:gd name="connsiteX96" fmla="*/ 1561148 w 1903809"/>
              <a:gd name="connsiteY96" fmla="*/ 542211 h 1077753"/>
              <a:gd name="connsiteX97" fmla="*/ 1565910 w 1903809"/>
              <a:gd name="connsiteY97" fmla="*/ 542449 h 1077753"/>
              <a:gd name="connsiteX98" fmla="*/ 1623298 w 1903809"/>
              <a:gd name="connsiteY98" fmla="*/ 485061 h 1077753"/>
              <a:gd name="connsiteX99" fmla="*/ 1622584 w 1903809"/>
              <a:gd name="connsiteY99" fmla="*/ 476488 h 1077753"/>
              <a:gd name="connsiteX100" fmla="*/ 1644253 w 1903809"/>
              <a:gd name="connsiteY100" fmla="*/ 436721 h 1077753"/>
              <a:gd name="connsiteX101" fmla="*/ 1712595 w 1903809"/>
              <a:gd name="connsiteY101" fmla="*/ 436721 h 1077753"/>
              <a:gd name="connsiteX102" fmla="*/ 1728549 w 1903809"/>
              <a:gd name="connsiteY102" fmla="*/ 420767 h 1077753"/>
              <a:gd name="connsiteX103" fmla="*/ 1728549 w 1903809"/>
              <a:gd name="connsiteY103" fmla="*/ 336709 h 1077753"/>
              <a:gd name="connsiteX104" fmla="*/ 1750695 w 1903809"/>
              <a:gd name="connsiteY104" fmla="*/ 336709 h 1077753"/>
              <a:gd name="connsiteX105" fmla="*/ 1761173 w 1903809"/>
              <a:gd name="connsiteY105" fmla="*/ 336233 h 1077753"/>
              <a:gd name="connsiteX106" fmla="*/ 1769745 w 1903809"/>
              <a:gd name="connsiteY106" fmla="*/ 335756 h 1077753"/>
              <a:gd name="connsiteX107" fmla="*/ 1840468 w 1903809"/>
              <a:gd name="connsiteY107" fmla="*/ 273368 h 1077753"/>
              <a:gd name="connsiteX108" fmla="*/ 1840230 w 1903809"/>
              <a:gd name="connsiteY108" fmla="*/ 270986 h 1077753"/>
              <a:gd name="connsiteX109" fmla="*/ 1840230 w 1903809"/>
              <a:gd name="connsiteY109" fmla="*/ 270034 h 1077753"/>
              <a:gd name="connsiteX110" fmla="*/ 1844278 w 1903809"/>
              <a:gd name="connsiteY110" fmla="*/ 265509 h 1077753"/>
              <a:gd name="connsiteX111" fmla="*/ 1845469 w 1903809"/>
              <a:gd name="connsiteY111" fmla="*/ 265509 h 1077753"/>
              <a:gd name="connsiteX112" fmla="*/ 1881664 w 1903809"/>
              <a:gd name="connsiteY112" fmla="*/ 225981 h 1077753"/>
              <a:gd name="connsiteX113" fmla="*/ 1881188 w 1903809"/>
              <a:gd name="connsiteY113" fmla="*/ 219551 h 1077753"/>
              <a:gd name="connsiteX114" fmla="*/ 1903809 w 1903809"/>
              <a:gd name="connsiteY114" fmla="*/ 184071 h 1077753"/>
              <a:gd name="connsiteX115" fmla="*/ 662940 w 1903809"/>
              <a:gd name="connsiteY115" fmla="*/ 911304 h 1077753"/>
              <a:gd name="connsiteX116" fmla="*/ 539829 w 1903809"/>
              <a:gd name="connsiteY116" fmla="*/ 911304 h 1077753"/>
              <a:gd name="connsiteX117" fmla="*/ 539829 w 1903809"/>
              <a:gd name="connsiteY117" fmla="*/ 867966 h 1077753"/>
              <a:gd name="connsiteX118" fmla="*/ 663178 w 1903809"/>
              <a:gd name="connsiteY118" fmla="*/ 867966 h 1077753"/>
              <a:gd name="connsiteX119" fmla="*/ 663178 w 1903809"/>
              <a:gd name="connsiteY119" fmla="*/ 911304 h 1077753"/>
              <a:gd name="connsiteX120" fmla="*/ 1360884 w 1903809"/>
              <a:gd name="connsiteY120" fmla="*/ 911304 h 1077753"/>
              <a:gd name="connsiteX121" fmla="*/ 1237536 w 1903809"/>
              <a:gd name="connsiteY121" fmla="*/ 911304 h 1077753"/>
              <a:gd name="connsiteX122" fmla="*/ 1237536 w 1903809"/>
              <a:gd name="connsiteY122" fmla="*/ 867966 h 1077753"/>
              <a:gd name="connsiteX123" fmla="*/ 1360884 w 1903809"/>
              <a:gd name="connsiteY123" fmla="*/ 867966 h 1077753"/>
              <a:gd name="connsiteX124" fmla="*/ 1360884 w 1903809"/>
              <a:gd name="connsiteY124" fmla="*/ 911304 h 1077753"/>
              <a:gd name="connsiteX125" fmla="*/ 239792 w 1903809"/>
              <a:gd name="connsiteY125" fmla="*/ 34766 h 1077753"/>
              <a:gd name="connsiteX126" fmla="*/ 245745 w 1903809"/>
              <a:gd name="connsiteY126" fmla="*/ 31909 h 1077753"/>
              <a:gd name="connsiteX127" fmla="*/ 252651 w 1903809"/>
              <a:gd name="connsiteY127" fmla="*/ 36433 h 1077753"/>
              <a:gd name="connsiteX128" fmla="*/ 253127 w 1903809"/>
              <a:gd name="connsiteY128" fmla="*/ 38100 h 1077753"/>
              <a:gd name="connsiteX129" fmla="*/ 253365 w 1903809"/>
              <a:gd name="connsiteY129" fmla="*/ 38814 h 1077753"/>
              <a:gd name="connsiteX130" fmla="*/ 273129 w 1903809"/>
              <a:gd name="connsiteY130" fmla="*/ 75962 h 1077753"/>
              <a:gd name="connsiteX131" fmla="*/ 273368 w 1903809"/>
              <a:gd name="connsiteY131" fmla="*/ 76438 h 1077753"/>
              <a:gd name="connsiteX132" fmla="*/ 273844 w 1903809"/>
              <a:gd name="connsiteY132" fmla="*/ 76914 h 1077753"/>
              <a:gd name="connsiteX133" fmla="*/ 274082 w 1903809"/>
              <a:gd name="connsiteY133" fmla="*/ 77153 h 1077753"/>
              <a:gd name="connsiteX134" fmla="*/ 291227 w 1903809"/>
              <a:gd name="connsiteY134" fmla="*/ 95726 h 1077753"/>
              <a:gd name="connsiteX135" fmla="*/ 360283 w 1903809"/>
              <a:gd name="connsiteY135" fmla="*/ 114062 h 1077753"/>
              <a:gd name="connsiteX136" fmla="*/ 374809 w 1903809"/>
              <a:gd name="connsiteY136" fmla="*/ 114300 h 1077753"/>
              <a:gd name="connsiteX137" fmla="*/ 1528286 w 1903809"/>
              <a:gd name="connsiteY137" fmla="*/ 114300 h 1077753"/>
              <a:gd name="connsiteX138" fmla="*/ 1543050 w 1903809"/>
              <a:gd name="connsiteY138" fmla="*/ 114062 h 1077753"/>
              <a:gd name="connsiteX139" fmla="*/ 1612106 w 1903809"/>
              <a:gd name="connsiteY139" fmla="*/ 95726 h 1077753"/>
              <a:gd name="connsiteX140" fmla="*/ 1629489 w 1903809"/>
              <a:gd name="connsiteY140" fmla="*/ 77153 h 1077753"/>
              <a:gd name="connsiteX141" fmla="*/ 1629728 w 1903809"/>
              <a:gd name="connsiteY141" fmla="*/ 76914 h 1077753"/>
              <a:gd name="connsiteX142" fmla="*/ 1630204 w 1903809"/>
              <a:gd name="connsiteY142" fmla="*/ 76438 h 1077753"/>
              <a:gd name="connsiteX143" fmla="*/ 1630442 w 1903809"/>
              <a:gd name="connsiteY143" fmla="*/ 75962 h 1077753"/>
              <a:gd name="connsiteX144" fmla="*/ 1649968 w 1903809"/>
              <a:gd name="connsiteY144" fmla="*/ 39053 h 1077753"/>
              <a:gd name="connsiteX145" fmla="*/ 1650206 w 1903809"/>
              <a:gd name="connsiteY145" fmla="*/ 38100 h 1077753"/>
              <a:gd name="connsiteX146" fmla="*/ 1650683 w 1903809"/>
              <a:gd name="connsiteY146" fmla="*/ 36433 h 1077753"/>
              <a:gd name="connsiteX147" fmla="*/ 1657350 w 1903809"/>
              <a:gd name="connsiteY147" fmla="*/ 32147 h 1077753"/>
              <a:gd name="connsiteX148" fmla="*/ 1663541 w 1903809"/>
              <a:gd name="connsiteY148" fmla="*/ 35004 h 1077753"/>
              <a:gd name="connsiteX149" fmla="*/ 1836182 w 1903809"/>
              <a:gd name="connsiteY149" fmla="*/ 156210 h 1077753"/>
              <a:gd name="connsiteX150" fmla="*/ 1835944 w 1903809"/>
              <a:gd name="connsiteY150" fmla="*/ 156686 h 1077753"/>
              <a:gd name="connsiteX151" fmla="*/ 1833801 w 1903809"/>
              <a:gd name="connsiteY151" fmla="*/ 159068 h 1077753"/>
              <a:gd name="connsiteX152" fmla="*/ 1833563 w 1903809"/>
              <a:gd name="connsiteY152" fmla="*/ 159544 h 1077753"/>
              <a:gd name="connsiteX153" fmla="*/ 1831419 w 1903809"/>
              <a:gd name="connsiteY153" fmla="*/ 162401 h 1077753"/>
              <a:gd name="connsiteX154" fmla="*/ 1830943 w 1903809"/>
              <a:gd name="connsiteY154" fmla="*/ 163354 h 1077753"/>
              <a:gd name="connsiteX155" fmla="*/ 1829514 w 1903809"/>
              <a:gd name="connsiteY155" fmla="*/ 165735 h 1077753"/>
              <a:gd name="connsiteX156" fmla="*/ 1829038 w 1903809"/>
              <a:gd name="connsiteY156" fmla="*/ 166688 h 1077753"/>
              <a:gd name="connsiteX157" fmla="*/ 1827609 w 1903809"/>
              <a:gd name="connsiteY157" fmla="*/ 170021 h 1077753"/>
              <a:gd name="connsiteX158" fmla="*/ 1827133 w 1903809"/>
              <a:gd name="connsiteY158" fmla="*/ 171212 h 1077753"/>
              <a:gd name="connsiteX159" fmla="*/ 1826419 w 1903809"/>
              <a:gd name="connsiteY159" fmla="*/ 173355 h 1077753"/>
              <a:gd name="connsiteX160" fmla="*/ 1826181 w 1903809"/>
              <a:gd name="connsiteY160" fmla="*/ 173831 h 1077753"/>
              <a:gd name="connsiteX161" fmla="*/ 1811655 w 1903809"/>
              <a:gd name="connsiteY161" fmla="*/ 201454 h 1077753"/>
              <a:gd name="connsiteX162" fmla="*/ 1810703 w 1903809"/>
              <a:gd name="connsiteY162" fmla="*/ 202644 h 1077753"/>
              <a:gd name="connsiteX163" fmla="*/ 1797844 w 1903809"/>
              <a:gd name="connsiteY163" fmla="*/ 216456 h 1077753"/>
              <a:gd name="connsiteX164" fmla="*/ 1734264 w 1903809"/>
              <a:gd name="connsiteY164" fmla="*/ 241697 h 1077753"/>
              <a:gd name="connsiteX165" fmla="*/ 169545 w 1903809"/>
              <a:gd name="connsiteY165" fmla="*/ 241697 h 1077753"/>
              <a:gd name="connsiteX166" fmla="*/ 147399 w 1903809"/>
              <a:gd name="connsiteY166" fmla="*/ 238601 h 1077753"/>
              <a:gd name="connsiteX167" fmla="*/ 105966 w 1903809"/>
              <a:gd name="connsiteY167" fmla="*/ 216456 h 1077753"/>
              <a:gd name="connsiteX168" fmla="*/ 102394 w 1903809"/>
              <a:gd name="connsiteY168" fmla="*/ 213122 h 1077753"/>
              <a:gd name="connsiteX169" fmla="*/ 94059 w 1903809"/>
              <a:gd name="connsiteY169" fmla="*/ 203835 h 1077753"/>
              <a:gd name="connsiteX170" fmla="*/ 92869 w 1903809"/>
              <a:gd name="connsiteY170" fmla="*/ 202406 h 1077753"/>
              <a:gd name="connsiteX171" fmla="*/ 91916 w 1903809"/>
              <a:gd name="connsiteY171" fmla="*/ 201216 h 1077753"/>
              <a:gd name="connsiteX172" fmla="*/ 80963 w 1903809"/>
              <a:gd name="connsiteY172" fmla="*/ 182880 h 1077753"/>
              <a:gd name="connsiteX173" fmla="*/ 77153 w 1903809"/>
              <a:gd name="connsiteY173" fmla="*/ 173593 h 1077753"/>
              <a:gd name="connsiteX174" fmla="*/ 76914 w 1903809"/>
              <a:gd name="connsiteY174" fmla="*/ 172879 h 1077753"/>
              <a:gd name="connsiteX175" fmla="*/ 76200 w 1903809"/>
              <a:gd name="connsiteY175" fmla="*/ 170736 h 1077753"/>
              <a:gd name="connsiteX176" fmla="*/ 75724 w 1903809"/>
              <a:gd name="connsiteY176" fmla="*/ 169545 h 1077753"/>
              <a:gd name="connsiteX177" fmla="*/ 74295 w 1903809"/>
              <a:gd name="connsiteY177" fmla="*/ 166211 h 1077753"/>
              <a:gd name="connsiteX178" fmla="*/ 73819 w 1903809"/>
              <a:gd name="connsiteY178" fmla="*/ 165259 h 1077753"/>
              <a:gd name="connsiteX179" fmla="*/ 72390 w 1903809"/>
              <a:gd name="connsiteY179" fmla="*/ 162878 h 1077753"/>
              <a:gd name="connsiteX180" fmla="*/ 71914 w 1903809"/>
              <a:gd name="connsiteY180" fmla="*/ 161925 h 1077753"/>
              <a:gd name="connsiteX181" fmla="*/ 69771 w 1903809"/>
              <a:gd name="connsiteY181" fmla="*/ 159068 h 1077753"/>
              <a:gd name="connsiteX182" fmla="*/ 69533 w 1903809"/>
              <a:gd name="connsiteY182" fmla="*/ 158591 h 1077753"/>
              <a:gd name="connsiteX183" fmla="*/ 67389 w 1903809"/>
              <a:gd name="connsiteY183" fmla="*/ 156210 h 1077753"/>
              <a:gd name="connsiteX184" fmla="*/ 67151 w 1903809"/>
              <a:gd name="connsiteY184" fmla="*/ 155972 h 1077753"/>
              <a:gd name="connsiteX185" fmla="*/ 239792 w 1903809"/>
              <a:gd name="connsiteY185" fmla="*/ 34766 h 1077753"/>
              <a:gd name="connsiteX186" fmla="*/ 45720 w 1903809"/>
              <a:gd name="connsiteY186" fmla="*/ 189548 h 1077753"/>
              <a:gd name="connsiteX187" fmla="*/ 41910 w 1903809"/>
              <a:gd name="connsiteY187" fmla="*/ 191452 h 1077753"/>
              <a:gd name="connsiteX188" fmla="*/ 39529 w 1903809"/>
              <a:gd name="connsiteY188" fmla="*/ 191929 h 1077753"/>
              <a:gd name="connsiteX189" fmla="*/ 31909 w 1903809"/>
              <a:gd name="connsiteY189" fmla="*/ 184309 h 1077753"/>
              <a:gd name="connsiteX190" fmla="*/ 36671 w 1903809"/>
              <a:gd name="connsiteY190" fmla="*/ 177403 h 1077753"/>
              <a:gd name="connsiteX191" fmla="*/ 36909 w 1903809"/>
              <a:gd name="connsiteY191" fmla="*/ 177403 h 1077753"/>
              <a:gd name="connsiteX192" fmla="*/ 37624 w 1903809"/>
              <a:gd name="connsiteY192" fmla="*/ 177165 h 1077753"/>
              <a:gd name="connsiteX193" fmla="*/ 39291 w 1903809"/>
              <a:gd name="connsiteY193" fmla="*/ 177165 h 1077753"/>
              <a:gd name="connsiteX194" fmla="*/ 46196 w 1903809"/>
              <a:gd name="connsiteY194" fmla="*/ 181689 h 1077753"/>
              <a:gd name="connsiteX195" fmla="*/ 46673 w 1903809"/>
              <a:gd name="connsiteY195" fmla="*/ 183356 h 1077753"/>
              <a:gd name="connsiteX196" fmla="*/ 46911 w 1903809"/>
              <a:gd name="connsiteY196" fmla="*/ 184071 h 1077753"/>
              <a:gd name="connsiteX197" fmla="*/ 48816 w 1903809"/>
              <a:gd name="connsiteY197" fmla="*/ 189071 h 1077753"/>
              <a:gd name="connsiteX198" fmla="*/ 45720 w 1903809"/>
              <a:gd name="connsiteY198" fmla="*/ 189548 h 1077753"/>
              <a:gd name="connsiteX199" fmla="*/ 94536 w 1903809"/>
              <a:gd name="connsiteY199" fmla="*/ 275511 h 1077753"/>
              <a:gd name="connsiteX200" fmla="*/ 94536 w 1903809"/>
              <a:gd name="connsiteY200" fmla="*/ 274796 h 1077753"/>
              <a:gd name="connsiteX201" fmla="*/ 94536 w 1903809"/>
              <a:gd name="connsiteY201" fmla="*/ 275511 h 1077753"/>
              <a:gd name="connsiteX202" fmla="*/ 385048 w 1903809"/>
              <a:gd name="connsiteY202" fmla="*/ 532924 h 1077753"/>
              <a:gd name="connsiteX203" fmla="*/ 361950 w 1903809"/>
              <a:gd name="connsiteY203" fmla="*/ 517922 h 1077753"/>
              <a:gd name="connsiteX204" fmla="*/ 347424 w 1903809"/>
              <a:gd name="connsiteY204" fmla="*/ 508635 h 1077753"/>
              <a:gd name="connsiteX205" fmla="*/ 342424 w 1903809"/>
              <a:gd name="connsiteY205" fmla="*/ 509349 h 1077753"/>
              <a:gd name="connsiteX206" fmla="*/ 334804 w 1903809"/>
              <a:gd name="connsiteY206" fmla="*/ 510540 h 1077753"/>
              <a:gd name="connsiteX207" fmla="*/ 309324 w 1903809"/>
              <a:gd name="connsiteY207" fmla="*/ 485061 h 1077753"/>
              <a:gd name="connsiteX208" fmla="*/ 311229 w 1903809"/>
              <a:gd name="connsiteY208" fmla="*/ 475298 h 1077753"/>
              <a:gd name="connsiteX209" fmla="*/ 302895 w 1903809"/>
              <a:gd name="connsiteY209" fmla="*/ 454581 h 1077753"/>
              <a:gd name="connsiteX210" fmla="*/ 288369 w 1903809"/>
              <a:gd name="connsiteY210" fmla="*/ 436959 h 1077753"/>
              <a:gd name="connsiteX211" fmla="*/ 387668 w 1903809"/>
              <a:gd name="connsiteY211" fmla="*/ 436959 h 1077753"/>
              <a:gd name="connsiteX212" fmla="*/ 387668 w 1903809"/>
              <a:gd name="connsiteY212" fmla="*/ 532924 h 1077753"/>
              <a:gd name="connsiteX213" fmla="*/ 385048 w 1903809"/>
              <a:gd name="connsiteY213" fmla="*/ 532924 h 1077753"/>
              <a:gd name="connsiteX214" fmla="*/ 507683 w 1903809"/>
              <a:gd name="connsiteY214" fmla="*/ 1045845 h 1077753"/>
              <a:gd name="connsiteX215" fmla="*/ 384334 w 1903809"/>
              <a:gd name="connsiteY215" fmla="*/ 1045845 h 1077753"/>
              <a:gd name="connsiteX216" fmla="*/ 384334 w 1903809"/>
              <a:gd name="connsiteY216" fmla="*/ 1002506 h 1077753"/>
              <a:gd name="connsiteX217" fmla="*/ 507444 w 1903809"/>
              <a:gd name="connsiteY217" fmla="*/ 1002506 h 1077753"/>
              <a:gd name="connsiteX218" fmla="*/ 507444 w 1903809"/>
              <a:gd name="connsiteY218" fmla="*/ 1045845 h 1077753"/>
              <a:gd name="connsiteX219" fmla="*/ 419814 w 1903809"/>
              <a:gd name="connsiteY219" fmla="*/ 970359 h 1077753"/>
              <a:gd name="connsiteX220" fmla="*/ 419814 w 1903809"/>
              <a:gd name="connsiteY220" fmla="*/ 436959 h 1077753"/>
              <a:gd name="connsiteX221" fmla="*/ 472440 w 1903809"/>
              <a:gd name="connsiteY221" fmla="*/ 436959 h 1077753"/>
              <a:gd name="connsiteX222" fmla="*/ 472440 w 1903809"/>
              <a:gd name="connsiteY222" fmla="*/ 970359 h 1077753"/>
              <a:gd name="connsiteX223" fmla="*/ 419814 w 1903809"/>
              <a:gd name="connsiteY223" fmla="*/ 970359 h 1077753"/>
              <a:gd name="connsiteX224" fmla="*/ 530304 w 1903809"/>
              <a:gd name="connsiteY224" fmla="*/ 518160 h 1077753"/>
              <a:gd name="connsiteX225" fmla="*/ 507206 w 1903809"/>
              <a:gd name="connsiteY225" fmla="*/ 533162 h 1077753"/>
              <a:gd name="connsiteX226" fmla="*/ 504587 w 1903809"/>
              <a:gd name="connsiteY226" fmla="*/ 532924 h 1077753"/>
              <a:gd name="connsiteX227" fmla="*/ 504587 w 1903809"/>
              <a:gd name="connsiteY227" fmla="*/ 436959 h 1077753"/>
              <a:gd name="connsiteX228" fmla="*/ 603885 w 1903809"/>
              <a:gd name="connsiteY228" fmla="*/ 436959 h 1077753"/>
              <a:gd name="connsiteX229" fmla="*/ 589359 w 1903809"/>
              <a:gd name="connsiteY229" fmla="*/ 454581 h 1077753"/>
              <a:gd name="connsiteX230" fmla="*/ 581025 w 1903809"/>
              <a:gd name="connsiteY230" fmla="*/ 475298 h 1077753"/>
              <a:gd name="connsiteX231" fmla="*/ 582930 w 1903809"/>
              <a:gd name="connsiteY231" fmla="*/ 485061 h 1077753"/>
              <a:gd name="connsiteX232" fmla="*/ 557451 w 1903809"/>
              <a:gd name="connsiteY232" fmla="*/ 510540 h 1077753"/>
              <a:gd name="connsiteX233" fmla="*/ 549831 w 1903809"/>
              <a:gd name="connsiteY233" fmla="*/ 509349 h 1077753"/>
              <a:gd name="connsiteX234" fmla="*/ 530304 w 1903809"/>
              <a:gd name="connsiteY234" fmla="*/ 518160 h 1077753"/>
              <a:gd name="connsiteX235" fmla="*/ 575072 w 1903809"/>
              <a:gd name="connsiteY235" fmla="*/ 539829 h 1077753"/>
              <a:gd name="connsiteX236" fmla="*/ 614839 w 1903809"/>
              <a:gd name="connsiteY236" fmla="*/ 485061 h 1077753"/>
              <a:gd name="connsiteX237" fmla="*/ 614124 w 1903809"/>
              <a:gd name="connsiteY237" fmla="*/ 476488 h 1077753"/>
              <a:gd name="connsiteX238" fmla="*/ 627459 w 1903809"/>
              <a:gd name="connsiteY238" fmla="*/ 461486 h 1077753"/>
              <a:gd name="connsiteX239" fmla="*/ 627459 w 1903809"/>
              <a:gd name="connsiteY239" fmla="*/ 835581 h 1077753"/>
              <a:gd name="connsiteX240" fmla="*/ 574834 w 1903809"/>
              <a:gd name="connsiteY240" fmla="*/ 835581 h 1077753"/>
              <a:gd name="connsiteX241" fmla="*/ 574834 w 1903809"/>
              <a:gd name="connsiteY241" fmla="*/ 539829 h 1077753"/>
              <a:gd name="connsiteX242" fmla="*/ 1325642 w 1903809"/>
              <a:gd name="connsiteY242" fmla="*/ 539829 h 1077753"/>
              <a:gd name="connsiteX243" fmla="*/ 1325642 w 1903809"/>
              <a:gd name="connsiteY243" fmla="*/ 835581 h 1077753"/>
              <a:gd name="connsiteX244" fmla="*/ 1273016 w 1903809"/>
              <a:gd name="connsiteY244" fmla="*/ 835581 h 1077753"/>
              <a:gd name="connsiteX245" fmla="*/ 1273016 w 1903809"/>
              <a:gd name="connsiteY245" fmla="*/ 461724 h 1077753"/>
              <a:gd name="connsiteX246" fmla="*/ 1286351 w 1903809"/>
              <a:gd name="connsiteY246" fmla="*/ 476726 h 1077753"/>
              <a:gd name="connsiteX247" fmla="*/ 1285637 w 1903809"/>
              <a:gd name="connsiteY247" fmla="*/ 485299 h 1077753"/>
              <a:gd name="connsiteX248" fmla="*/ 1325642 w 1903809"/>
              <a:gd name="connsiteY248" fmla="*/ 539829 h 1077753"/>
              <a:gd name="connsiteX249" fmla="*/ 1393508 w 1903809"/>
              <a:gd name="connsiteY249" fmla="*/ 532924 h 1077753"/>
              <a:gd name="connsiteX250" fmla="*/ 1370409 w 1903809"/>
              <a:gd name="connsiteY250" fmla="*/ 517922 h 1077753"/>
              <a:gd name="connsiteX251" fmla="*/ 1355884 w 1903809"/>
              <a:gd name="connsiteY251" fmla="*/ 508635 h 1077753"/>
              <a:gd name="connsiteX252" fmla="*/ 1350883 w 1903809"/>
              <a:gd name="connsiteY252" fmla="*/ 509349 h 1077753"/>
              <a:gd name="connsiteX253" fmla="*/ 1343263 w 1903809"/>
              <a:gd name="connsiteY253" fmla="*/ 510540 h 1077753"/>
              <a:gd name="connsiteX254" fmla="*/ 1317784 w 1903809"/>
              <a:gd name="connsiteY254" fmla="*/ 485061 h 1077753"/>
              <a:gd name="connsiteX255" fmla="*/ 1319689 w 1903809"/>
              <a:gd name="connsiteY255" fmla="*/ 475298 h 1077753"/>
              <a:gd name="connsiteX256" fmla="*/ 1311354 w 1903809"/>
              <a:gd name="connsiteY256" fmla="*/ 454581 h 1077753"/>
              <a:gd name="connsiteX257" fmla="*/ 1296829 w 1903809"/>
              <a:gd name="connsiteY257" fmla="*/ 436959 h 1077753"/>
              <a:gd name="connsiteX258" fmla="*/ 1396127 w 1903809"/>
              <a:gd name="connsiteY258" fmla="*/ 436959 h 1077753"/>
              <a:gd name="connsiteX259" fmla="*/ 1396127 w 1903809"/>
              <a:gd name="connsiteY259" fmla="*/ 532924 h 1077753"/>
              <a:gd name="connsiteX260" fmla="*/ 1393508 w 1903809"/>
              <a:gd name="connsiteY260" fmla="*/ 532924 h 1077753"/>
              <a:gd name="connsiteX261" fmla="*/ 1516142 w 1903809"/>
              <a:gd name="connsiteY261" fmla="*/ 1045845 h 1077753"/>
              <a:gd name="connsiteX262" fmla="*/ 1392793 w 1903809"/>
              <a:gd name="connsiteY262" fmla="*/ 1045845 h 1077753"/>
              <a:gd name="connsiteX263" fmla="*/ 1392793 w 1903809"/>
              <a:gd name="connsiteY263" fmla="*/ 1002506 h 1077753"/>
              <a:gd name="connsiteX264" fmla="*/ 1515904 w 1903809"/>
              <a:gd name="connsiteY264" fmla="*/ 1002506 h 1077753"/>
              <a:gd name="connsiteX265" fmla="*/ 1515904 w 1903809"/>
              <a:gd name="connsiteY265" fmla="*/ 1045845 h 1077753"/>
              <a:gd name="connsiteX266" fmla="*/ 1428274 w 1903809"/>
              <a:gd name="connsiteY266" fmla="*/ 970359 h 1077753"/>
              <a:gd name="connsiteX267" fmla="*/ 1428274 w 1903809"/>
              <a:gd name="connsiteY267" fmla="*/ 436959 h 1077753"/>
              <a:gd name="connsiteX268" fmla="*/ 1480899 w 1903809"/>
              <a:gd name="connsiteY268" fmla="*/ 436959 h 1077753"/>
              <a:gd name="connsiteX269" fmla="*/ 1480899 w 1903809"/>
              <a:gd name="connsiteY269" fmla="*/ 970359 h 1077753"/>
              <a:gd name="connsiteX270" fmla="*/ 1428274 w 1903809"/>
              <a:gd name="connsiteY270" fmla="*/ 970359 h 1077753"/>
              <a:gd name="connsiteX271" fmla="*/ 1597581 w 1903809"/>
              <a:gd name="connsiteY271" fmla="*/ 454581 h 1077753"/>
              <a:gd name="connsiteX272" fmla="*/ 1589246 w 1903809"/>
              <a:gd name="connsiteY272" fmla="*/ 475298 h 1077753"/>
              <a:gd name="connsiteX273" fmla="*/ 1591151 w 1903809"/>
              <a:gd name="connsiteY273" fmla="*/ 485061 h 1077753"/>
              <a:gd name="connsiteX274" fmla="*/ 1565672 w 1903809"/>
              <a:gd name="connsiteY274" fmla="*/ 510540 h 1077753"/>
              <a:gd name="connsiteX275" fmla="*/ 1558052 w 1903809"/>
              <a:gd name="connsiteY275" fmla="*/ 509349 h 1077753"/>
              <a:gd name="connsiteX276" fmla="*/ 1538526 w 1903809"/>
              <a:gd name="connsiteY276" fmla="*/ 517922 h 1077753"/>
              <a:gd name="connsiteX277" fmla="*/ 1515428 w 1903809"/>
              <a:gd name="connsiteY277" fmla="*/ 532924 h 1077753"/>
              <a:gd name="connsiteX278" fmla="*/ 1512808 w 1903809"/>
              <a:gd name="connsiteY278" fmla="*/ 532686 h 1077753"/>
              <a:gd name="connsiteX279" fmla="*/ 1512808 w 1903809"/>
              <a:gd name="connsiteY279" fmla="*/ 436721 h 1077753"/>
              <a:gd name="connsiteX280" fmla="*/ 1612106 w 1903809"/>
              <a:gd name="connsiteY280" fmla="*/ 436721 h 1077753"/>
              <a:gd name="connsiteX281" fmla="*/ 1597581 w 1903809"/>
              <a:gd name="connsiteY281" fmla="*/ 454581 h 1077753"/>
              <a:gd name="connsiteX282" fmla="*/ 1696879 w 1903809"/>
              <a:gd name="connsiteY282" fmla="*/ 404813 h 1077753"/>
              <a:gd name="connsiteX283" fmla="*/ 216694 w 1903809"/>
              <a:gd name="connsiteY283" fmla="*/ 404813 h 1077753"/>
              <a:gd name="connsiteX284" fmla="*/ 216694 w 1903809"/>
              <a:gd name="connsiteY284" fmla="*/ 336947 h 1077753"/>
              <a:gd name="connsiteX285" fmla="*/ 1696879 w 1903809"/>
              <a:gd name="connsiteY285" fmla="*/ 336947 h 1077753"/>
              <a:gd name="connsiteX286" fmla="*/ 1696879 w 1903809"/>
              <a:gd name="connsiteY286" fmla="*/ 404813 h 1077753"/>
              <a:gd name="connsiteX287" fmla="*/ 1843326 w 1903809"/>
              <a:gd name="connsiteY287" fmla="*/ 233601 h 1077753"/>
              <a:gd name="connsiteX288" fmla="*/ 1841659 w 1903809"/>
              <a:gd name="connsiteY288" fmla="*/ 233601 h 1077753"/>
              <a:gd name="connsiteX289" fmla="*/ 1808798 w 1903809"/>
              <a:gd name="connsiteY289" fmla="*/ 268129 h 1077753"/>
              <a:gd name="connsiteX290" fmla="*/ 1808798 w 1903809"/>
              <a:gd name="connsiteY290" fmla="*/ 270272 h 1077753"/>
              <a:gd name="connsiteX291" fmla="*/ 1809036 w 1903809"/>
              <a:gd name="connsiteY291" fmla="*/ 273844 h 1077753"/>
              <a:gd name="connsiteX292" fmla="*/ 1770221 w 1903809"/>
              <a:gd name="connsiteY292" fmla="*/ 303609 h 1077753"/>
              <a:gd name="connsiteX293" fmla="*/ 1759268 w 1903809"/>
              <a:gd name="connsiteY293" fmla="*/ 304086 h 1077753"/>
              <a:gd name="connsiteX294" fmla="*/ 1750933 w 1903809"/>
              <a:gd name="connsiteY294" fmla="*/ 304562 h 1077753"/>
              <a:gd name="connsiteX295" fmla="*/ 1718548 w 1903809"/>
              <a:gd name="connsiteY295" fmla="*/ 304562 h 1077753"/>
              <a:gd name="connsiteX296" fmla="*/ 1713071 w 1903809"/>
              <a:gd name="connsiteY296" fmla="*/ 303609 h 1077753"/>
              <a:gd name="connsiteX297" fmla="*/ 1341834 w 1903809"/>
              <a:gd name="connsiteY297" fmla="*/ 303609 h 1077753"/>
              <a:gd name="connsiteX298" fmla="*/ 1341596 w 1903809"/>
              <a:gd name="connsiteY298" fmla="*/ 303609 h 1077753"/>
              <a:gd name="connsiteX299" fmla="*/ 1257062 w 1903809"/>
              <a:gd name="connsiteY299" fmla="*/ 303609 h 1077753"/>
              <a:gd name="connsiteX300" fmla="*/ 1256824 w 1903809"/>
              <a:gd name="connsiteY300" fmla="*/ 303609 h 1077753"/>
              <a:gd name="connsiteX301" fmla="*/ 643890 w 1903809"/>
              <a:gd name="connsiteY301" fmla="*/ 303609 h 1077753"/>
              <a:gd name="connsiteX302" fmla="*/ 643652 w 1903809"/>
              <a:gd name="connsiteY302" fmla="*/ 303609 h 1077753"/>
              <a:gd name="connsiteX303" fmla="*/ 559118 w 1903809"/>
              <a:gd name="connsiteY303" fmla="*/ 303609 h 1077753"/>
              <a:gd name="connsiteX304" fmla="*/ 558879 w 1903809"/>
              <a:gd name="connsiteY304" fmla="*/ 303609 h 1077753"/>
              <a:gd name="connsiteX305" fmla="*/ 200739 w 1903809"/>
              <a:gd name="connsiteY305" fmla="*/ 303609 h 1077753"/>
              <a:gd name="connsiteX306" fmla="*/ 195263 w 1903809"/>
              <a:gd name="connsiteY306" fmla="*/ 304562 h 1077753"/>
              <a:gd name="connsiteX307" fmla="*/ 152876 w 1903809"/>
              <a:gd name="connsiteY307" fmla="*/ 304562 h 1077753"/>
              <a:gd name="connsiteX308" fmla="*/ 144304 w 1903809"/>
              <a:gd name="connsiteY308" fmla="*/ 304086 h 1077753"/>
              <a:gd name="connsiteX309" fmla="*/ 133350 w 1903809"/>
              <a:gd name="connsiteY309" fmla="*/ 303609 h 1077753"/>
              <a:gd name="connsiteX310" fmla="*/ 94536 w 1903809"/>
              <a:gd name="connsiteY310" fmla="*/ 273844 h 1077753"/>
              <a:gd name="connsiteX311" fmla="*/ 94774 w 1903809"/>
              <a:gd name="connsiteY311" fmla="*/ 270272 h 1077753"/>
              <a:gd name="connsiteX312" fmla="*/ 94774 w 1903809"/>
              <a:gd name="connsiteY312" fmla="*/ 268129 h 1077753"/>
              <a:gd name="connsiteX313" fmla="*/ 61913 w 1903809"/>
              <a:gd name="connsiteY313" fmla="*/ 233601 h 1077753"/>
              <a:gd name="connsiteX314" fmla="*/ 60246 w 1903809"/>
              <a:gd name="connsiteY314" fmla="*/ 233601 h 1077753"/>
              <a:gd name="connsiteX315" fmla="*/ 53578 w 1903809"/>
              <a:gd name="connsiteY315" fmla="*/ 225981 h 1077753"/>
              <a:gd name="connsiteX316" fmla="*/ 56674 w 1903809"/>
              <a:gd name="connsiteY316" fmla="*/ 219789 h 1077753"/>
              <a:gd name="connsiteX317" fmla="*/ 60246 w 1903809"/>
              <a:gd name="connsiteY317" fmla="*/ 217884 h 1077753"/>
              <a:gd name="connsiteX318" fmla="*/ 63341 w 1903809"/>
              <a:gd name="connsiteY318" fmla="*/ 215503 h 1077753"/>
              <a:gd name="connsiteX319" fmla="*/ 63579 w 1903809"/>
              <a:gd name="connsiteY319" fmla="*/ 215741 h 1077753"/>
              <a:gd name="connsiteX320" fmla="*/ 66913 w 1903809"/>
              <a:gd name="connsiteY320" fmla="*/ 220504 h 1077753"/>
              <a:gd name="connsiteX321" fmla="*/ 67151 w 1903809"/>
              <a:gd name="connsiteY321" fmla="*/ 220980 h 1077753"/>
              <a:gd name="connsiteX322" fmla="*/ 67628 w 1903809"/>
              <a:gd name="connsiteY322" fmla="*/ 221456 h 1077753"/>
              <a:gd name="connsiteX323" fmla="*/ 67866 w 1903809"/>
              <a:gd name="connsiteY323" fmla="*/ 221694 h 1077753"/>
              <a:gd name="connsiteX324" fmla="*/ 85011 w 1903809"/>
              <a:gd name="connsiteY324" fmla="*/ 240268 h 1077753"/>
              <a:gd name="connsiteX325" fmla="*/ 168593 w 1903809"/>
              <a:gd name="connsiteY325" fmla="*/ 273606 h 1077753"/>
              <a:gd name="connsiteX326" fmla="*/ 1735217 w 1903809"/>
              <a:gd name="connsiteY326" fmla="*/ 273606 h 1077753"/>
              <a:gd name="connsiteX327" fmla="*/ 1790462 w 1903809"/>
              <a:gd name="connsiteY327" fmla="*/ 259556 h 1077753"/>
              <a:gd name="connsiteX328" fmla="*/ 1800463 w 1903809"/>
              <a:gd name="connsiteY328" fmla="*/ 254079 h 1077753"/>
              <a:gd name="connsiteX329" fmla="*/ 1809988 w 1903809"/>
              <a:gd name="connsiteY329" fmla="*/ 247650 h 1077753"/>
              <a:gd name="connsiteX330" fmla="*/ 1819037 w 1903809"/>
              <a:gd name="connsiteY330" fmla="*/ 240506 h 1077753"/>
              <a:gd name="connsiteX331" fmla="*/ 1836420 w 1903809"/>
              <a:gd name="connsiteY331" fmla="*/ 221932 h 1077753"/>
              <a:gd name="connsiteX332" fmla="*/ 1836658 w 1903809"/>
              <a:gd name="connsiteY332" fmla="*/ 221694 h 1077753"/>
              <a:gd name="connsiteX333" fmla="*/ 1837134 w 1903809"/>
              <a:gd name="connsiteY333" fmla="*/ 220980 h 1077753"/>
              <a:gd name="connsiteX334" fmla="*/ 1837373 w 1903809"/>
              <a:gd name="connsiteY334" fmla="*/ 220742 h 1077753"/>
              <a:gd name="connsiteX335" fmla="*/ 1840706 w 1903809"/>
              <a:gd name="connsiteY335" fmla="*/ 215979 h 1077753"/>
              <a:gd name="connsiteX336" fmla="*/ 1840944 w 1903809"/>
              <a:gd name="connsiteY336" fmla="*/ 215503 h 1077753"/>
              <a:gd name="connsiteX337" fmla="*/ 1844040 w 1903809"/>
              <a:gd name="connsiteY337" fmla="*/ 217884 h 1077753"/>
              <a:gd name="connsiteX338" fmla="*/ 1847612 w 1903809"/>
              <a:gd name="connsiteY338" fmla="*/ 219789 h 1077753"/>
              <a:gd name="connsiteX339" fmla="*/ 1850708 w 1903809"/>
              <a:gd name="connsiteY339" fmla="*/ 225981 h 1077753"/>
              <a:gd name="connsiteX340" fmla="*/ 1843326 w 1903809"/>
              <a:gd name="connsiteY340" fmla="*/ 233601 h 1077753"/>
              <a:gd name="connsiteX341" fmla="*/ 1864281 w 1903809"/>
              <a:gd name="connsiteY341" fmla="*/ 191691 h 1077753"/>
              <a:gd name="connsiteX342" fmla="*/ 1861899 w 1903809"/>
              <a:gd name="connsiteY342" fmla="*/ 191214 h 1077753"/>
              <a:gd name="connsiteX343" fmla="*/ 1858089 w 1903809"/>
              <a:gd name="connsiteY343" fmla="*/ 189309 h 1077753"/>
              <a:gd name="connsiteX344" fmla="*/ 1854756 w 1903809"/>
              <a:gd name="connsiteY344" fmla="*/ 188357 h 1077753"/>
              <a:gd name="connsiteX345" fmla="*/ 1856661 w 1903809"/>
              <a:gd name="connsiteY345" fmla="*/ 183356 h 1077753"/>
              <a:gd name="connsiteX346" fmla="*/ 1856899 w 1903809"/>
              <a:gd name="connsiteY346" fmla="*/ 182404 h 1077753"/>
              <a:gd name="connsiteX347" fmla="*/ 1857375 w 1903809"/>
              <a:gd name="connsiteY347" fmla="*/ 180737 h 1077753"/>
              <a:gd name="connsiteX348" fmla="*/ 1858089 w 1903809"/>
              <a:gd name="connsiteY348" fmla="*/ 179546 h 1077753"/>
              <a:gd name="connsiteX349" fmla="*/ 1858328 w 1903809"/>
              <a:gd name="connsiteY349" fmla="*/ 179308 h 1077753"/>
              <a:gd name="connsiteX350" fmla="*/ 1859042 w 1903809"/>
              <a:gd name="connsiteY350" fmla="*/ 178356 h 1077753"/>
              <a:gd name="connsiteX351" fmla="*/ 1859280 w 1903809"/>
              <a:gd name="connsiteY351" fmla="*/ 178117 h 1077753"/>
              <a:gd name="connsiteX352" fmla="*/ 1861661 w 1903809"/>
              <a:gd name="connsiteY352" fmla="*/ 176689 h 1077753"/>
              <a:gd name="connsiteX353" fmla="*/ 1862852 w 1903809"/>
              <a:gd name="connsiteY353" fmla="*/ 176213 h 1077753"/>
              <a:gd name="connsiteX354" fmla="*/ 1863090 w 1903809"/>
              <a:gd name="connsiteY354" fmla="*/ 176213 h 1077753"/>
              <a:gd name="connsiteX355" fmla="*/ 1864043 w 1903809"/>
              <a:gd name="connsiteY355" fmla="*/ 175974 h 1077753"/>
              <a:gd name="connsiteX356" fmla="*/ 1865709 w 1903809"/>
              <a:gd name="connsiteY356" fmla="*/ 175974 h 1077753"/>
              <a:gd name="connsiteX357" fmla="*/ 1867138 w 1903809"/>
              <a:gd name="connsiteY357" fmla="*/ 176451 h 1077753"/>
              <a:gd name="connsiteX358" fmla="*/ 1871901 w 1903809"/>
              <a:gd name="connsiteY358" fmla="*/ 183594 h 1077753"/>
              <a:gd name="connsiteX359" fmla="*/ 1864281 w 1903809"/>
              <a:gd name="connsiteY359" fmla="*/ 191691 h 1077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3809" h="1077753">
                <a:moveTo>
                  <a:pt x="1903809" y="184071"/>
                </a:moveTo>
                <a:cubicBezTo>
                  <a:pt x="1903809" y="168592"/>
                  <a:pt x="1894523" y="154305"/>
                  <a:pt x="1880473" y="148114"/>
                </a:cubicBezTo>
                <a:lnTo>
                  <a:pt x="1682115" y="8573"/>
                </a:lnTo>
                <a:cubicBezTo>
                  <a:pt x="1679258" y="6429"/>
                  <a:pt x="1669018" y="0"/>
                  <a:pt x="1657826" y="0"/>
                </a:cubicBezTo>
                <a:cubicBezTo>
                  <a:pt x="1641634" y="0"/>
                  <a:pt x="1627108" y="9763"/>
                  <a:pt x="1620917" y="25003"/>
                </a:cubicBezTo>
                <a:cubicBezTo>
                  <a:pt x="1620679" y="25479"/>
                  <a:pt x="1620679" y="25956"/>
                  <a:pt x="1620441" y="26432"/>
                </a:cubicBezTo>
                <a:lnTo>
                  <a:pt x="1619726" y="28575"/>
                </a:lnTo>
                <a:cubicBezTo>
                  <a:pt x="1619726" y="28813"/>
                  <a:pt x="1619488" y="29051"/>
                  <a:pt x="1619488" y="29051"/>
                </a:cubicBezTo>
                <a:cubicBezTo>
                  <a:pt x="1616154" y="39053"/>
                  <a:pt x="1611154" y="48339"/>
                  <a:pt x="1604963" y="56674"/>
                </a:cubicBezTo>
                <a:cubicBezTo>
                  <a:pt x="1604724" y="57150"/>
                  <a:pt x="1604248" y="57626"/>
                  <a:pt x="1604010" y="57864"/>
                </a:cubicBezTo>
                <a:cubicBezTo>
                  <a:pt x="1600200" y="62865"/>
                  <a:pt x="1595914" y="67389"/>
                  <a:pt x="1591151" y="71676"/>
                </a:cubicBezTo>
                <a:cubicBezTo>
                  <a:pt x="1580198" y="81439"/>
                  <a:pt x="1565910" y="81915"/>
                  <a:pt x="1543288" y="81915"/>
                </a:cubicBezTo>
                <a:cubicBezTo>
                  <a:pt x="1538288" y="81915"/>
                  <a:pt x="1533049" y="81915"/>
                  <a:pt x="1527572" y="82153"/>
                </a:cubicBezTo>
                <a:lnTo>
                  <a:pt x="375999" y="82153"/>
                </a:lnTo>
                <a:cubicBezTo>
                  <a:pt x="370523" y="81915"/>
                  <a:pt x="365284" y="81915"/>
                  <a:pt x="360283" y="81915"/>
                </a:cubicBezTo>
                <a:cubicBezTo>
                  <a:pt x="337899" y="81915"/>
                  <a:pt x="323612" y="81439"/>
                  <a:pt x="312420" y="71676"/>
                </a:cubicBezTo>
                <a:cubicBezTo>
                  <a:pt x="307658" y="67389"/>
                  <a:pt x="303371" y="62865"/>
                  <a:pt x="299561" y="57864"/>
                </a:cubicBezTo>
                <a:cubicBezTo>
                  <a:pt x="299323" y="57388"/>
                  <a:pt x="298847" y="56912"/>
                  <a:pt x="298609" y="56674"/>
                </a:cubicBezTo>
                <a:cubicBezTo>
                  <a:pt x="292418" y="48339"/>
                  <a:pt x="287417" y="39053"/>
                  <a:pt x="284083" y="29289"/>
                </a:cubicBezTo>
                <a:cubicBezTo>
                  <a:pt x="284083" y="29051"/>
                  <a:pt x="283845" y="28813"/>
                  <a:pt x="283845" y="28575"/>
                </a:cubicBezTo>
                <a:lnTo>
                  <a:pt x="283131" y="26432"/>
                </a:lnTo>
                <a:cubicBezTo>
                  <a:pt x="282893" y="25956"/>
                  <a:pt x="282893" y="25479"/>
                  <a:pt x="282654" y="25241"/>
                </a:cubicBezTo>
                <a:cubicBezTo>
                  <a:pt x="276701" y="10001"/>
                  <a:pt x="262176" y="238"/>
                  <a:pt x="245745" y="238"/>
                </a:cubicBezTo>
                <a:cubicBezTo>
                  <a:pt x="234553" y="238"/>
                  <a:pt x="224314" y="6906"/>
                  <a:pt x="221456" y="8811"/>
                </a:cubicBezTo>
                <a:lnTo>
                  <a:pt x="23098" y="148114"/>
                </a:lnTo>
                <a:cubicBezTo>
                  <a:pt x="9049" y="154543"/>
                  <a:pt x="0" y="168592"/>
                  <a:pt x="0" y="184071"/>
                </a:cubicBezTo>
                <a:cubicBezTo>
                  <a:pt x="0" y="199549"/>
                  <a:pt x="9049" y="213122"/>
                  <a:pt x="22146" y="219551"/>
                </a:cubicBezTo>
                <a:cubicBezTo>
                  <a:pt x="21908" y="221694"/>
                  <a:pt x="21669" y="223838"/>
                  <a:pt x="21669" y="225981"/>
                </a:cubicBezTo>
                <a:cubicBezTo>
                  <a:pt x="21669" y="246698"/>
                  <a:pt x="37148" y="263843"/>
                  <a:pt x="57864" y="265509"/>
                </a:cubicBezTo>
                <a:lnTo>
                  <a:pt x="59055" y="265509"/>
                </a:lnTo>
                <a:cubicBezTo>
                  <a:pt x="61198" y="265986"/>
                  <a:pt x="62865" y="267653"/>
                  <a:pt x="63103" y="270034"/>
                </a:cubicBezTo>
                <a:lnTo>
                  <a:pt x="63103" y="271224"/>
                </a:lnTo>
                <a:cubicBezTo>
                  <a:pt x="62865" y="272177"/>
                  <a:pt x="62865" y="273129"/>
                  <a:pt x="62865" y="273606"/>
                </a:cubicBezTo>
                <a:cubicBezTo>
                  <a:pt x="62865" y="311468"/>
                  <a:pt x="90726" y="335994"/>
                  <a:pt x="133588" y="335994"/>
                </a:cubicBezTo>
                <a:cubicBezTo>
                  <a:pt x="135969" y="335994"/>
                  <a:pt x="139065" y="336233"/>
                  <a:pt x="142161" y="336471"/>
                </a:cubicBezTo>
                <a:cubicBezTo>
                  <a:pt x="145733" y="336709"/>
                  <a:pt x="149304" y="336947"/>
                  <a:pt x="152876" y="336947"/>
                </a:cubicBezTo>
                <a:lnTo>
                  <a:pt x="184785" y="336947"/>
                </a:lnTo>
                <a:lnTo>
                  <a:pt x="184785" y="421005"/>
                </a:lnTo>
                <a:cubicBezTo>
                  <a:pt x="184785" y="429816"/>
                  <a:pt x="191929" y="436959"/>
                  <a:pt x="200739" y="436959"/>
                </a:cubicBezTo>
                <a:lnTo>
                  <a:pt x="256223" y="436959"/>
                </a:lnTo>
                <a:cubicBezTo>
                  <a:pt x="257651" y="452676"/>
                  <a:pt x="265748" y="466963"/>
                  <a:pt x="277892" y="476726"/>
                </a:cubicBezTo>
                <a:cubicBezTo>
                  <a:pt x="277416" y="479584"/>
                  <a:pt x="277178" y="482441"/>
                  <a:pt x="277178" y="485299"/>
                </a:cubicBezTo>
                <a:cubicBezTo>
                  <a:pt x="277178" y="516969"/>
                  <a:pt x="302895" y="542687"/>
                  <a:pt x="334566" y="542687"/>
                </a:cubicBezTo>
                <a:cubicBezTo>
                  <a:pt x="336233" y="542687"/>
                  <a:pt x="337661" y="542687"/>
                  <a:pt x="339328" y="542449"/>
                </a:cubicBezTo>
                <a:cubicBezTo>
                  <a:pt x="350044" y="556498"/>
                  <a:pt x="366951" y="565071"/>
                  <a:pt x="385048" y="565071"/>
                </a:cubicBezTo>
                <a:lnTo>
                  <a:pt x="387668" y="565071"/>
                </a:lnTo>
                <a:lnTo>
                  <a:pt x="387668" y="970359"/>
                </a:lnTo>
                <a:lnTo>
                  <a:pt x="368379" y="970359"/>
                </a:lnTo>
                <a:cubicBezTo>
                  <a:pt x="359569" y="970359"/>
                  <a:pt x="352425" y="977503"/>
                  <a:pt x="352425" y="986314"/>
                </a:cubicBezTo>
                <a:lnTo>
                  <a:pt x="352425" y="1061799"/>
                </a:lnTo>
                <a:cubicBezTo>
                  <a:pt x="352425" y="1070610"/>
                  <a:pt x="359569" y="1077754"/>
                  <a:pt x="368379" y="1077754"/>
                </a:cubicBezTo>
                <a:lnTo>
                  <a:pt x="523637" y="1077754"/>
                </a:lnTo>
                <a:cubicBezTo>
                  <a:pt x="532448" y="1077754"/>
                  <a:pt x="539591" y="1070610"/>
                  <a:pt x="539591" y="1061799"/>
                </a:cubicBezTo>
                <a:lnTo>
                  <a:pt x="539591" y="986314"/>
                </a:lnTo>
                <a:cubicBezTo>
                  <a:pt x="539591" y="977503"/>
                  <a:pt x="532448" y="970359"/>
                  <a:pt x="523637" y="970359"/>
                </a:cubicBezTo>
                <a:lnTo>
                  <a:pt x="504349" y="970359"/>
                </a:lnTo>
                <a:lnTo>
                  <a:pt x="504349" y="564833"/>
                </a:lnTo>
                <a:lnTo>
                  <a:pt x="506968" y="564833"/>
                </a:lnTo>
                <a:cubicBezTo>
                  <a:pt x="520303" y="564833"/>
                  <a:pt x="532924" y="560070"/>
                  <a:pt x="542925" y="552212"/>
                </a:cubicBezTo>
                <a:lnTo>
                  <a:pt x="542925" y="835581"/>
                </a:lnTo>
                <a:lnTo>
                  <a:pt x="523637" y="835581"/>
                </a:lnTo>
                <a:cubicBezTo>
                  <a:pt x="514826" y="835581"/>
                  <a:pt x="507683" y="842724"/>
                  <a:pt x="507683" y="851535"/>
                </a:cubicBezTo>
                <a:lnTo>
                  <a:pt x="507683" y="927021"/>
                </a:lnTo>
                <a:cubicBezTo>
                  <a:pt x="507683" y="935831"/>
                  <a:pt x="514826" y="942975"/>
                  <a:pt x="523637" y="942975"/>
                </a:cubicBezTo>
                <a:lnTo>
                  <a:pt x="678894" y="942975"/>
                </a:lnTo>
                <a:cubicBezTo>
                  <a:pt x="687705" y="942975"/>
                  <a:pt x="694849" y="935831"/>
                  <a:pt x="694849" y="927021"/>
                </a:cubicBezTo>
                <a:lnTo>
                  <a:pt x="694849" y="851535"/>
                </a:lnTo>
                <a:cubicBezTo>
                  <a:pt x="694849" y="842724"/>
                  <a:pt x="687705" y="835581"/>
                  <a:pt x="678894" y="835581"/>
                </a:cubicBezTo>
                <a:lnTo>
                  <a:pt x="659606" y="835581"/>
                </a:lnTo>
                <a:lnTo>
                  <a:pt x="659606" y="436959"/>
                </a:lnTo>
                <a:lnTo>
                  <a:pt x="1240869" y="436959"/>
                </a:lnTo>
                <a:lnTo>
                  <a:pt x="1240869" y="835819"/>
                </a:lnTo>
                <a:lnTo>
                  <a:pt x="1221581" y="835819"/>
                </a:lnTo>
                <a:cubicBezTo>
                  <a:pt x="1212771" y="835819"/>
                  <a:pt x="1205627" y="842963"/>
                  <a:pt x="1205627" y="851773"/>
                </a:cubicBezTo>
                <a:lnTo>
                  <a:pt x="1205627" y="927259"/>
                </a:lnTo>
                <a:cubicBezTo>
                  <a:pt x="1205627" y="936069"/>
                  <a:pt x="1212771" y="943213"/>
                  <a:pt x="1221581" y="943213"/>
                </a:cubicBezTo>
                <a:lnTo>
                  <a:pt x="1376839" y="943213"/>
                </a:lnTo>
                <a:cubicBezTo>
                  <a:pt x="1385649" y="943213"/>
                  <a:pt x="1392793" y="936069"/>
                  <a:pt x="1392793" y="927259"/>
                </a:cubicBezTo>
                <a:lnTo>
                  <a:pt x="1392793" y="851773"/>
                </a:lnTo>
                <a:cubicBezTo>
                  <a:pt x="1392793" y="842963"/>
                  <a:pt x="1385649" y="835819"/>
                  <a:pt x="1376839" y="835819"/>
                </a:cubicBezTo>
                <a:lnTo>
                  <a:pt x="1357551" y="835819"/>
                </a:lnTo>
                <a:lnTo>
                  <a:pt x="1357551" y="552450"/>
                </a:lnTo>
                <a:cubicBezTo>
                  <a:pt x="1367552" y="560546"/>
                  <a:pt x="1380173" y="565071"/>
                  <a:pt x="1393508" y="565071"/>
                </a:cubicBezTo>
                <a:lnTo>
                  <a:pt x="1396127" y="565071"/>
                </a:lnTo>
                <a:lnTo>
                  <a:pt x="1396127" y="970359"/>
                </a:lnTo>
                <a:lnTo>
                  <a:pt x="1376839" y="970359"/>
                </a:lnTo>
                <a:cubicBezTo>
                  <a:pt x="1368028" y="970359"/>
                  <a:pt x="1360884" y="977503"/>
                  <a:pt x="1360884" y="986314"/>
                </a:cubicBezTo>
                <a:lnTo>
                  <a:pt x="1360884" y="1061799"/>
                </a:lnTo>
                <a:cubicBezTo>
                  <a:pt x="1360884" y="1070610"/>
                  <a:pt x="1368028" y="1077754"/>
                  <a:pt x="1376839" y="1077754"/>
                </a:cubicBezTo>
                <a:lnTo>
                  <a:pt x="1532096" y="1077754"/>
                </a:lnTo>
                <a:cubicBezTo>
                  <a:pt x="1540907" y="1077754"/>
                  <a:pt x="1548051" y="1070610"/>
                  <a:pt x="1548051" y="1061799"/>
                </a:cubicBezTo>
                <a:lnTo>
                  <a:pt x="1548051" y="986314"/>
                </a:lnTo>
                <a:cubicBezTo>
                  <a:pt x="1548051" y="977503"/>
                  <a:pt x="1540907" y="970359"/>
                  <a:pt x="1532096" y="970359"/>
                </a:cubicBezTo>
                <a:lnTo>
                  <a:pt x="1512808" y="970359"/>
                </a:lnTo>
                <a:lnTo>
                  <a:pt x="1512808" y="564833"/>
                </a:lnTo>
                <a:lnTo>
                  <a:pt x="1515428" y="564833"/>
                </a:lnTo>
                <a:cubicBezTo>
                  <a:pt x="1533525" y="564833"/>
                  <a:pt x="1550194" y="556260"/>
                  <a:pt x="1561148" y="542211"/>
                </a:cubicBezTo>
                <a:cubicBezTo>
                  <a:pt x="1562814" y="542449"/>
                  <a:pt x="1564243" y="542449"/>
                  <a:pt x="1565910" y="542449"/>
                </a:cubicBezTo>
                <a:cubicBezTo>
                  <a:pt x="1597581" y="542449"/>
                  <a:pt x="1623298" y="516731"/>
                  <a:pt x="1623298" y="485061"/>
                </a:cubicBezTo>
                <a:cubicBezTo>
                  <a:pt x="1623298" y="482203"/>
                  <a:pt x="1623060" y="479346"/>
                  <a:pt x="1622584" y="476488"/>
                </a:cubicBezTo>
                <a:cubicBezTo>
                  <a:pt x="1634728" y="466963"/>
                  <a:pt x="1642824" y="452438"/>
                  <a:pt x="1644253" y="436721"/>
                </a:cubicBezTo>
                <a:lnTo>
                  <a:pt x="1712595" y="436721"/>
                </a:lnTo>
                <a:cubicBezTo>
                  <a:pt x="1721406" y="436721"/>
                  <a:pt x="1728549" y="429577"/>
                  <a:pt x="1728549" y="420767"/>
                </a:cubicBezTo>
                <a:lnTo>
                  <a:pt x="1728549" y="336709"/>
                </a:lnTo>
                <a:lnTo>
                  <a:pt x="1750695" y="336709"/>
                </a:lnTo>
                <a:cubicBezTo>
                  <a:pt x="1754029" y="336709"/>
                  <a:pt x="1757601" y="336471"/>
                  <a:pt x="1761173" y="336233"/>
                </a:cubicBezTo>
                <a:cubicBezTo>
                  <a:pt x="1764268" y="335994"/>
                  <a:pt x="1767602" y="335756"/>
                  <a:pt x="1769745" y="335756"/>
                </a:cubicBezTo>
                <a:cubicBezTo>
                  <a:pt x="1812846" y="335756"/>
                  <a:pt x="1840468" y="311229"/>
                  <a:pt x="1840468" y="273368"/>
                </a:cubicBezTo>
                <a:cubicBezTo>
                  <a:pt x="1840468" y="272653"/>
                  <a:pt x="1840468" y="271939"/>
                  <a:pt x="1840230" y="270986"/>
                </a:cubicBezTo>
                <a:lnTo>
                  <a:pt x="1840230" y="270034"/>
                </a:lnTo>
                <a:cubicBezTo>
                  <a:pt x="1840468" y="267891"/>
                  <a:pt x="1842135" y="265986"/>
                  <a:pt x="1844278" y="265509"/>
                </a:cubicBezTo>
                <a:lnTo>
                  <a:pt x="1845469" y="265509"/>
                </a:lnTo>
                <a:cubicBezTo>
                  <a:pt x="1866186" y="263604"/>
                  <a:pt x="1881664" y="246698"/>
                  <a:pt x="1881664" y="225981"/>
                </a:cubicBezTo>
                <a:cubicBezTo>
                  <a:pt x="1881664" y="223838"/>
                  <a:pt x="1881426" y="221694"/>
                  <a:pt x="1881188" y="219551"/>
                </a:cubicBezTo>
                <a:cubicBezTo>
                  <a:pt x="1894761" y="213122"/>
                  <a:pt x="1903809" y="199787"/>
                  <a:pt x="1903809" y="184071"/>
                </a:cubicBezTo>
                <a:close/>
                <a:moveTo>
                  <a:pt x="662940" y="911304"/>
                </a:moveTo>
                <a:lnTo>
                  <a:pt x="539829" y="911304"/>
                </a:lnTo>
                <a:lnTo>
                  <a:pt x="539829" y="867966"/>
                </a:lnTo>
                <a:lnTo>
                  <a:pt x="663178" y="867966"/>
                </a:lnTo>
                <a:lnTo>
                  <a:pt x="663178" y="911304"/>
                </a:lnTo>
                <a:close/>
                <a:moveTo>
                  <a:pt x="1360884" y="911304"/>
                </a:moveTo>
                <a:lnTo>
                  <a:pt x="1237536" y="911304"/>
                </a:lnTo>
                <a:lnTo>
                  <a:pt x="1237536" y="867966"/>
                </a:lnTo>
                <a:lnTo>
                  <a:pt x="1360884" y="867966"/>
                </a:lnTo>
                <a:lnTo>
                  <a:pt x="1360884" y="911304"/>
                </a:lnTo>
                <a:close/>
                <a:moveTo>
                  <a:pt x="239792" y="34766"/>
                </a:moveTo>
                <a:cubicBezTo>
                  <a:pt x="241221" y="33814"/>
                  <a:pt x="244554" y="32147"/>
                  <a:pt x="245745" y="31909"/>
                </a:cubicBezTo>
                <a:cubicBezTo>
                  <a:pt x="248841" y="31909"/>
                  <a:pt x="251460" y="33576"/>
                  <a:pt x="252651" y="36433"/>
                </a:cubicBezTo>
                <a:lnTo>
                  <a:pt x="253127" y="38100"/>
                </a:lnTo>
                <a:cubicBezTo>
                  <a:pt x="253127" y="38338"/>
                  <a:pt x="253365" y="38576"/>
                  <a:pt x="253365" y="38814"/>
                </a:cubicBezTo>
                <a:cubicBezTo>
                  <a:pt x="257889" y="52149"/>
                  <a:pt x="264557" y="64770"/>
                  <a:pt x="273129" y="75962"/>
                </a:cubicBezTo>
                <a:cubicBezTo>
                  <a:pt x="273129" y="76200"/>
                  <a:pt x="273368" y="76200"/>
                  <a:pt x="273368" y="76438"/>
                </a:cubicBezTo>
                <a:cubicBezTo>
                  <a:pt x="273606" y="76676"/>
                  <a:pt x="273606" y="76914"/>
                  <a:pt x="273844" y="76914"/>
                </a:cubicBezTo>
                <a:lnTo>
                  <a:pt x="274082" y="77153"/>
                </a:lnTo>
                <a:cubicBezTo>
                  <a:pt x="279083" y="83820"/>
                  <a:pt x="285036" y="90011"/>
                  <a:pt x="291227" y="95726"/>
                </a:cubicBezTo>
                <a:cubicBezTo>
                  <a:pt x="311944" y="114062"/>
                  <a:pt x="336471" y="114062"/>
                  <a:pt x="360283" y="114062"/>
                </a:cubicBezTo>
                <a:cubicBezTo>
                  <a:pt x="365046" y="114062"/>
                  <a:pt x="370046" y="114062"/>
                  <a:pt x="374809" y="114300"/>
                </a:cubicBezTo>
                <a:lnTo>
                  <a:pt x="1528286" y="114300"/>
                </a:lnTo>
                <a:cubicBezTo>
                  <a:pt x="1533287" y="114062"/>
                  <a:pt x="1538288" y="114062"/>
                  <a:pt x="1543050" y="114062"/>
                </a:cubicBezTo>
                <a:cubicBezTo>
                  <a:pt x="1566863" y="114062"/>
                  <a:pt x="1591389" y="114062"/>
                  <a:pt x="1612106" y="95726"/>
                </a:cubicBezTo>
                <a:cubicBezTo>
                  <a:pt x="1618536" y="90011"/>
                  <a:pt x="1624251" y="83820"/>
                  <a:pt x="1629489" y="77153"/>
                </a:cubicBezTo>
                <a:lnTo>
                  <a:pt x="1629728" y="76914"/>
                </a:lnTo>
                <a:lnTo>
                  <a:pt x="1630204" y="76438"/>
                </a:lnTo>
                <a:cubicBezTo>
                  <a:pt x="1630204" y="76438"/>
                  <a:pt x="1630442" y="76200"/>
                  <a:pt x="1630442" y="75962"/>
                </a:cubicBezTo>
                <a:cubicBezTo>
                  <a:pt x="1639014" y="64770"/>
                  <a:pt x="1645444" y="52388"/>
                  <a:pt x="1649968" y="39053"/>
                </a:cubicBezTo>
                <a:cubicBezTo>
                  <a:pt x="1649968" y="38814"/>
                  <a:pt x="1650206" y="38338"/>
                  <a:pt x="1650206" y="38100"/>
                </a:cubicBezTo>
                <a:lnTo>
                  <a:pt x="1650683" y="36433"/>
                </a:lnTo>
                <a:cubicBezTo>
                  <a:pt x="1651873" y="33814"/>
                  <a:pt x="1654493" y="32147"/>
                  <a:pt x="1657350" y="32147"/>
                </a:cubicBezTo>
                <a:cubicBezTo>
                  <a:pt x="1658541" y="32385"/>
                  <a:pt x="1661636" y="33814"/>
                  <a:pt x="1663541" y="35004"/>
                </a:cubicBezTo>
                <a:lnTo>
                  <a:pt x="1836182" y="156210"/>
                </a:lnTo>
                <a:cubicBezTo>
                  <a:pt x="1836182" y="156210"/>
                  <a:pt x="1835944" y="156448"/>
                  <a:pt x="1835944" y="156686"/>
                </a:cubicBezTo>
                <a:cubicBezTo>
                  <a:pt x="1835229" y="157401"/>
                  <a:pt x="1834515" y="158115"/>
                  <a:pt x="1833801" y="159068"/>
                </a:cubicBezTo>
                <a:cubicBezTo>
                  <a:pt x="1833801" y="159306"/>
                  <a:pt x="1833563" y="159306"/>
                  <a:pt x="1833563" y="159544"/>
                </a:cubicBezTo>
                <a:lnTo>
                  <a:pt x="1831419" y="162401"/>
                </a:lnTo>
                <a:cubicBezTo>
                  <a:pt x="1831181" y="162639"/>
                  <a:pt x="1830943" y="162878"/>
                  <a:pt x="1830943" y="163354"/>
                </a:cubicBezTo>
                <a:cubicBezTo>
                  <a:pt x="1830467" y="164068"/>
                  <a:pt x="1829991" y="164782"/>
                  <a:pt x="1829514" y="165735"/>
                </a:cubicBezTo>
                <a:cubicBezTo>
                  <a:pt x="1829276" y="165973"/>
                  <a:pt x="1829276" y="166449"/>
                  <a:pt x="1829038" y="166688"/>
                </a:cubicBezTo>
                <a:cubicBezTo>
                  <a:pt x="1828562" y="167878"/>
                  <a:pt x="1827848" y="168831"/>
                  <a:pt x="1827609" y="170021"/>
                </a:cubicBezTo>
                <a:cubicBezTo>
                  <a:pt x="1827371" y="170498"/>
                  <a:pt x="1827371" y="170974"/>
                  <a:pt x="1827133" y="171212"/>
                </a:cubicBezTo>
                <a:lnTo>
                  <a:pt x="1826419" y="173355"/>
                </a:lnTo>
                <a:cubicBezTo>
                  <a:pt x="1826419" y="173593"/>
                  <a:pt x="1826419" y="173593"/>
                  <a:pt x="1826181" y="173831"/>
                </a:cubicBezTo>
                <a:cubicBezTo>
                  <a:pt x="1822847" y="183833"/>
                  <a:pt x="1817846" y="193119"/>
                  <a:pt x="1811655" y="201454"/>
                </a:cubicBezTo>
                <a:cubicBezTo>
                  <a:pt x="1811417" y="201930"/>
                  <a:pt x="1810941" y="202406"/>
                  <a:pt x="1810703" y="202644"/>
                </a:cubicBezTo>
                <a:cubicBezTo>
                  <a:pt x="1806893" y="207645"/>
                  <a:pt x="1802606" y="212169"/>
                  <a:pt x="1797844" y="216456"/>
                </a:cubicBezTo>
                <a:cubicBezTo>
                  <a:pt x="1780223" y="231934"/>
                  <a:pt x="1757839" y="240983"/>
                  <a:pt x="1734264" y="241697"/>
                </a:cubicBezTo>
                <a:lnTo>
                  <a:pt x="169545" y="241697"/>
                </a:lnTo>
                <a:cubicBezTo>
                  <a:pt x="162163" y="241459"/>
                  <a:pt x="154543" y="240268"/>
                  <a:pt x="147399" y="238601"/>
                </a:cubicBezTo>
                <a:cubicBezTo>
                  <a:pt x="132159" y="234553"/>
                  <a:pt x="117872" y="227171"/>
                  <a:pt x="105966" y="216456"/>
                </a:cubicBezTo>
                <a:cubicBezTo>
                  <a:pt x="104775" y="215503"/>
                  <a:pt x="103584" y="214313"/>
                  <a:pt x="102394" y="213122"/>
                </a:cubicBezTo>
                <a:cubicBezTo>
                  <a:pt x="99536" y="210264"/>
                  <a:pt x="96679" y="207169"/>
                  <a:pt x="94059" y="203835"/>
                </a:cubicBezTo>
                <a:cubicBezTo>
                  <a:pt x="93583" y="203359"/>
                  <a:pt x="93345" y="202883"/>
                  <a:pt x="92869" y="202406"/>
                </a:cubicBezTo>
                <a:cubicBezTo>
                  <a:pt x="92631" y="201930"/>
                  <a:pt x="92154" y="201454"/>
                  <a:pt x="91916" y="201216"/>
                </a:cubicBezTo>
                <a:cubicBezTo>
                  <a:pt x="87630" y="195501"/>
                  <a:pt x="84058" y="189309"/>
                  <a:pt x="80963" y="182880"/>
                </a:cubicBezTo>
                <a:cubicBezTo>
                  <a:pt x="79534" y="179784"/>
                  <a:pt x="78343" y="176689"/>
                  <a:pt x="77153" y="173593"/>
                </a:cubicBezTo>
                <a:cubicBezTo>
                  <a:pt x="77153" y="173355"/>
                  <a:pt x="76914" y="173117"/>
                  <a:pt x="76914" y="172879"/>
                </a:cubicBezTo>
                <a:lnTo>
                  <a:pt x="76200" y="170736"/>
                </a:lnTo>
                <a:cubicBezTo>
                  <a:pt x="75962" y="170259"/>
                  <a:pt x="75962" y="169783"/>
                  <a:pt x="75724" y="169545"/>
                </a:cubicBezTo>
                <a:cubicBezTo>
                  <a:pt x="75248" y="168354"/>
                  <a:pt x="74771" y="167164"/>
                  <a:pt x="74295" y="166211"/>
                </a:cubicBezTo>
                <a:cubicBezTo>
                  <a:pt x="74057" y="165973"/>
                  <a:pt x="74057" y="165497"/>
                  <a:pt x="73819" y="165259"/>
                </a:cubicBezTo>
                <a:cubicBezTo>
                  <a:pt x="73343" y="164544"/>
                  <a:pt x="72866" y="163592"/>
                  <a:pt x="72390" y="162878"/>
                </a:cubicBezTo>
                <a:cubicBezTo>
                  <a:pt x="72152" y="162639"/>
                  <a:pt x="72152" y="162401"/>
                  <a:pt x="71914" y="161925"/>
                </a:cubicBezTo>
                <a:lnTo>
                  <a:pt x="69771" y="159068"/>
                </a:lnTo>
                <a:cubicBezTo>
                  <a:pt x="69771" y="158829"/>
                  <a:pt x="69533" y="158829"/>
                  <a:pt x="69533" y="158591"/>
                </a:cubicBezTo>
                <a:cubicBezTo>
                  <a:pt x="68818" y="157877"/>
                  <a:pt x="68104" y="156924"/>
                  <a:pt x="67389" y="156210"/>
                </a:cubicBezTo>
                <a:lnTo>
                  <a:pt x="67151" y="155972"/>
                </a:lnTo>
                <a:lnTo>
                  <a:pt x="239792" y="34766"/>
                </a:lnTo>
                <a:close/>
                <a:moveTo>
                  <a:pt x="45720" y="189548"/>
                </a:moveTo>
                <a:cubicBezTo>
                  <a:pt x="44529" y="190024"/>
                  <a:pt x="43101" y="190738"/>
                  <a:pt x="41910" y="191452"/>
                </a:cubicBezTo>
                <a:cubicBezTo>
                  <a:pt x="41196" y="191691"/>
                  <a:pt x="40243" y="191929"/>
                  <a:pt x="39529" y="191929"/>
                </a:cubicBezTo>
                <a:cubicBezTo>
                  <a:pt x="35243" y="191929"/>
                  <a:pt x="31909" y="188595"/>
                  <a:pt x="31909" y="184309"/>
                </a:cubicBezTo>
                <a:cubicBezTo>
                  <a:pt x="31909" y="180737"/>
                  <a:pt x="34290" y="178117"/>
                  <a:pt x="36671" y="177403"/>
                </a:cubicBezTo>
                <a:lnTo>
                  <a:pt x="36909" y="177403"/>
                </a:lnTo>
                <a:cubicBezTo>
                  <a:pt x="37148" y="177403"/>
                  <a:pt x="37386" y="177165"/>
                  <a:pt x="37624" y="177165"/>
                </a:cubicBezTo>
                <a:lnTo>
                  <a:pt x="39291" y="177165"/>
                </a:lnTo>
                <a:cubicBezTo>
                  <a:pt x="42386" y="177165"/>
                  <a:pt x="45006" y="178832"/>
                  <a:pt x="46196" y="181689"/>
                </a:cubicBezTo>
                <a:lnTo>
                  <a:pt x="46673" y="183356"/>
                </a:lnTo>
                <a:cubicBezTo>
                  <a:pt x="46673" y="183594"/>
                  <a:pt x="46911" y="183833"/>
                  <a:pt x="46911" y="184071"/>
                </a:cubicBezTo>
                <a:cubicBezTo>
                  <a:pt x="47387" y="185738"/>
                  <a:pt x="48101" y="187404"/>
                  <a:pt x="48816" y="189071"/>
                </a:cubicBezTo>
                <a:cubicBezTo>
                  <a:pt x="47863" y="188595"/>
                  <a:pt x="46673" y="189071"/>
                  <a:pt x="45720" y="189548"/>
                </a:cubicBezTo>
                <a:close/>
                <a:moveTo>
                  <a:pt x="94536" y="275511"/>
                </a:moveTo>
                <a:lnTo>
                  <a:pt x="94536" y="274796"/>
                </a:lnTo>
                <a:cubicBezTo>
                  <a:pt x="94774" y="275034"/>
                  <a:pt x="94774" y="275272"/>
                  <a:pt x="94536" y="275511"/>
                </a:cubicBezTo>
                <a:close/>
                <a:moveTo>
                  <a:pt x="385048" y="532924"/>
                </a:moveTo>
                <a:cubicBezTo>
                  <a:pt x="375047" y="532924"/>
                  <a:pt x="365998" y="526971"/>
                  <a:pt x="361950" y="517922"/>
                </a:cubicBezTo>
                <a:cubicBezTo>
                  <a:pt x="359331" y="511969"/>
                  <a:pt x="353616" y="508635"/>
                  <a:pt x="347424" y="508635"/>
                </a:cubicBezTo>
                <a:cubicBezTo>
                  <a:pt x="345758" y="508635"/>
                  <a:pt x="344091" y="508873"/>
                  <a:pt x="342424" y="509349"/>
                </a:cubicBezTo>
                <a:cubicBezTo>
                  <a:pt x="340043" y="510064"/>
                  <a:pt x="337423" y="510540"/>
                  <a:pt x="334804" y="510540"/>
                </a:cubicBezTo>
                <a:cubicBezTo>
                  <a:pt x="320754" y="510540"/>
                  <a:pt x="309324" y="499110"/>
                  <a:pt x="309324" y="485061"/>
                </a:cubicBezTo>
                <a:cubicBezTo>
                  <a:pt x="309324" y="481727"/>
                  <a:pt x="310039" y="478393"/>
                  <a:pt x="311229" y="475298"/>
                </a:cubicBezTo>
                <a:cubicBezTo>
                  <a:pt x="314563" y="467201"/>
                  <a:pt x="310991" y="457914"/>
                  <a:pt x="302895" y="454581"/>
                </a:cubicBezTo>
                <a:cubicBezTo>
                  <a:pt x="295513" y="451247"/>
                  <a:pt x="290274" y="444579"/>
                  <a:pt x="288369" y="436959"/>
                </a:cubicBezTo>
                <a:lnTo>
                  <a:pt x="387668" y="436959"/>
                </a:lnTo>
                <a:lnTo>
                  <a:pt x="387668" y="532924"/>
                </a:lnTo>
                <a:lnTo>
                  <a:pt x="385048" y="532924"/>
                </a:lnTo>
                <a:close/>
                <a:moveTo>
                  <a:pt x="507683" y="1045845"/>
                </a:moveTo>
                <a:lnTo>
                  <a:pt x="384334" y="1045845"/>
                </a:lnTo>
                <a:lnTo>
                  <a:pt x="384334" y="1002506"/>
                </a:lnTo>
                <a:lnTo>
                  <a:pt x="507444" y="1002506"/>
                </a:lnTo>
                <a:lnTo>
                  <a:pt x="507444" y="1045845"/>
                </a:lnTo>
                <a:close/>
                <a:moveTo>
                  <a:pt x="419814" y="970359"/>
                </a:moveTo>
                <a:lnTo>
                  <a:pt x="419814" y="436959"/>
                </a:lnTo>
                <a:lnTo>
                  <a:pt x="472440" y="436959"/>
                </a:lnTo>
                <a:lnTo>
                  <a:pt x="472440" y="970359"/>
                </a:lnTo>
                <a:lnTo>
                  <a:pt x="419814" y="970359"/>
                </a:lnTo>
                <a:close/>
                <a:moveTo>
                  <a:pt x="530304" y="518160"/>
                </a:moveTo>
                <a:cubicBezTo>
                  <a:pt x="526256" y="527209"/>
                  <a:pt x="517208" y="533162"/>
                  <a:pt x="507206" y="533162"/>
                </a:cubicBezTo>
                <a:cubicBezTo>
                  <a:pt x="506254" y="533162"/>
                  <a:pt x="505301" y="533162"/>
                  <a:pt x="504587" y="532924"/>
                </a:cubicBezTo>
                <a:lnTo>
                  <a:pt x="504587" y="436959"/>
                </a:lnTo>
                <a:lnTo>
                  <a:pt x="603885" y="436959"/>
                </a:lnTo>
                <a:cubicBezTo>
                  <a:pt x="602218" y="444818"/>
                  <a:pt x="596979" y="451247"/>
                  <a:pt x="589359" y="454581"/>
                </a:cubicBezTo>
                <a:cubicBezTo>
                  <a:pt x="581501" y="458153"/>
                  <a:pt x="577691" y="467439"/>
                  <a:pt x="581025" y="475298"/>
                </a:cubicBezTo>
                <a:cubicBezTo>
                  <a:pt x="582216" y="478393"/>
                  <a:pt x="582930" y="481727"/>
                  <a:pt x="582930" y="485061"/>
                </a:cubicBezTo>
                <a:cubicBezTo>
                  <a:pt x="582930" y="499110"/>
                  <a:pt x="571500" y="510540"/>
                  <a:pt x="557451" y="510540"/>
                </a:cubicBezTo>
                <a:cubicBezTo>
                  <a:pt x="554831" y="510540"/>
                  <a:pt x="552212" y="510064"/>
                  <a:pt x="549831" y="509349"/>
                </a:cubicBezTo>
                <a:cubicBezTo>
                  <a:pt x="541973" y="506968"/>
                  <a:pt x="533638" y="510540"/>
                  <a:pt x="530304" y="518160"/>
                </a:cubicBezTo>
                <a:close/>
                <a:moveTo>
                  <a:pt x="575072" y="539829"/>
                </a:moveTo>
                <a:cubicBezTo>
                  <a:pt x="598170" y="532448"/>
                  <a:pt x="614839" y="510778"/>
                  <a:pt x="614839" y="485061"/>
                </a:cubicBezTo>
                <a:cubicBezTo>
                  <a:pt x="614839" y="482203"/>
                  <a:pt x="614601" y="479346"/>
                  <a:pt x="614124" y="476488"/>
                </a:cubicBezTo>
                <a:cubicBezTo>
                  <a:pt x="619363" y="472202"/>
                  <a:pt x="623888" y="467201"/>
                  <a:pt x="627459" y="461486"/>
                </a:cubicBezTo>
                <a:lnTo>
                  <a:pt x="627459" y="835581"/>
                </a:lnTo>
                <a:lnTo>
                  <a:pt x="574834" y="835581"/>
                </a:lnTo>
                <a:lnTo>
                  <a:pt x="574834" y="539829"/>
                </a:lnTo>
                <a:close/>
                <a:moveTo>
                  <a:pt x="1325642" y="539829"/>
                </a:moveTo>
                <a:lnTo>
                  <a:pt x="1325642" y="835581"/>
                </a:lnTo>
                <a:lnTo>
                  <a:pt x="1273016" y="835581"/>
                </a:lnTo>
                <a:lnTo>
                  <a:pt x="1273016" y="461724"/>
                </a:lnTo>
                <a:cubicBezTo>
                  <a:pt x="1276588" y="467439"/>
                  <a:pt x="1281113" y="472440"/>
                  <a:pt x="1286351" y="476726"/>
                </a:cubicBezTo>
                <a:cubicBezTo>
                  <a:pt x="1285875" y="479584"/>
                  <a:pt x="1285637" y="482441"/>
                  <a:pt x="1285637" y="485299"/>
                </a:cubicBezTo>
                <a:cubicBezTo>
                  <a:pt x="1285637" y="510778"/>
                  <a:pt x="1302544" y="532448"/>
                  <a:pt x="1325642" y="539829"/>
                </a:cubicBezTo>
                <a:close/>
                <a:moveTo>
                  <a:pt x="1393508" y="532924"/>
                </a:moveTo>
                <a:cubicBezTo>
                  <a:pt x="1383506" y="532924"/>
                  <a:pt x="1374458" y="526971"/>
                  <a:pt x="1370409" y="517922"/>
                </a:cubicBezTo>
                <a:cubicBezTo>
                  <a:pt x="1367790" y="511969"/>
                  <a:pt x="1362075" y="508635"/>
                  <a:pt x="1355884" y="508635"/>
                </a:cubicBezTo>
                <a:cubicBezTo>
                  <a:pt x="1354217" y="508635"/>
                  <a:pt x="1352550" y="508873"/>
                  <a:pt x="1350883" y="509349"/>
                </a:cubicBezTo>
                <a:cubicBezTo>
                  <a:pt x="1348502" y="510064"/>
                  <a:pt x="1345883" y="510540"/>
                  <a:pt x="1343263" y="510540"/>
                </a:cubicBezTo>
                <a:cubicBezTo>
                  <a:pt x="1329214" y="510540"/>
                  <a:pt x="1317784" y="499110"/>
                  <a:pt x="1317784" y="485061"/>
                </a:cubicBezTo>
                <a:cubicBezTo>
                  <a:pt x="1317784" y="481727"/>
                  <a:pt x="1318498" y="478393"/>
                  <a:pt x="1319689" y="475298"/>
                </a:cubicBezTo>
                <a:cubicBezTo>
                  <a:pt x="1323023" y="467201"/>
                  <a:pt x="1319451" y="457914"/>
                  <a:pt x="1311354" y="454581"/>
                </a:cubicBezTo>
                <a:cubicBezTo>
                  <a:pt x="1303973" y="451247"/>
                  <a:pt x="1298734" y="444579"/>
                  <a:pt x="1296829" y="436959"/>
                </a:cubicBezTo>
                <a:lnTo>
                  <a:pt x="1396127" y="436959"/>
                </a:lnTo>
                <a:lnTo>
                  <a:pt x="1396127" y="532924"/>
                </a:lnTo>
                <a:lnTo>
                  <a:pt x="1393508" y="532924"/>
                </a:lnTo>
                <a:close/>
                <a:moveTo>
                  <a:pt x="1516142" y="1045845"/>
                </a:moveTo>
                <a:lnTo>
                  <a:pt x="1392793" y="1045845"/>
                </a:lnTo>
                <a:lnTo>
                  <a:pt x="1392793" y="1002506"/>
                </a:lnTo>
                <a:lnTo>
                  <a:pt x="1515904" y="1002506"/>
                </a:lnTo>
                <a:lnTo>
                  <a:pt x="1515904" y="1045845"/>
                </a:lnTo>
                <a:close/>
                <a:moveTo>
                  <a:pt x="1428274" y="970359"/>
                </a:moveTo>
                <a:lnTo>
                  <a:pt x="1428274" y="436959"/>
                </a:lnTo>
                <a:lnTo>
                  <a:pt x="1480899" y="436959"/>
                </a:lnTo>
                <a:lnTo>
                  <a:pt x="1480899" y="970359"/>
                </a:lnTo>
                <a:lnTo>
                  <a:pt x="1428274" y="970359"/>
                </a:lnTo>
                <a:close/>
                <a:moveTo>
                  <a:pt x="1597581" y="454581"/>
                </a:moveTo>
                <a:cubicBezTo>
                  <a:pt x="1589723" y="458153"/>
                  <a:pt x="1585913" y="467439"/>
                  <a:pt x="1589246" y="475298"/>
                </a:cubicBezTo>
                <a:cubicBezTo>
                  <a:pt x="1590437" y="478393"/>
                  <a:pt x="1591151" y="481727"/>
                  <a:pt x="1591151" y="485061"/>
                </a:cubicBezTo>
                <a:cubicBezTo>
                  <a:pt x="1591151" y="499110"/>
                  <a:pt x="1579721" y="510540"/>
                  <a:pt x="1565672" y="510540"/>
                </a:cubicBezTo>
                <a:cubicBezTo>
                  <a:pt x="1563053" y="510540"/>
                  <a:pt x="1560433" y="510064"/>
                  <a:pt x="1558052" y="509349"/>
                </a:cubicBezTo>
                <a:cubicBezTo>
                  <a:pt x="1550194" y="506730"/>
                  <a:pt x="1541859" y="510540"/>
                  <a:pt x="1538526" y="517922"/>
                </a:cubicBezTo>
                <a:cubicBezTo>
                  <a:pt x="1534478" y="526971"/>
                  <a:pt x="1525429" y="532924"/>
                  <a:pt x="1515428" y="532924"/>
                </a:cubicBezTo>
                <a:cubicBezTo>
                  <a:pt x="1514475" y="532924"/>
                  <a:pt x="1513523" y="532924"/>
                  <a:pt x="1512808" y="532686"/>
                </a:cubicBezTo>
                <a:lnTo>
                  <a:pt x="1512808" y="436721"/>
                </a:lnTo>
                <a:lnTo>
                  <a:pt x="1612106" y="436721"/>
                </a:lnTo>
                <a:cubicBezTo>
                  <a:pt x="1610439" y="444579"/>
                  <a:pt x="1604963" y="451247"/>
                  <a:pt x="1597581" y="454581"/>
                </a:cubicBezTo>
                <a:close/>
                <a:moveTo>
                  <a:pt x="1696879" y="404813"/>
                </a:moveTo>
                <a:lnTo>
                  <a:pt x="216694" y="404813"/>
                </a:lnTo>
                <a:lnTo>
                  <a:pt x="216694" y="336947"/>
                </a:lnTo>
                <a:lnTo>
                  <a:pt x="1696879" y="336947"/>
                </a:lnTo>
                <a:lnTo>
                  <a:pt x="1696879" y="404813"/>
                </a:lnTo>
                <a:close/>
                <a:moveTo>
                  <a:pt x="1843326" y="233601"/>
                </a:moveTo>
                <a:lnTo>
                  <a:pt x="1841659" y="233601"/>
                </a:lnTo>
                <a:cubicBezTo>
                  <a:pt x="1823561" y="235506"/>
                  <a:pt x="1809750" y="250031"/>
                  <a:pt x="1808798" y="268129"/>
                </a:cubicBezTo>
                <a:lnTo>
                  <a:pt x="1808798" y="270272"/>
                </a:lnTo>
                <a:cubicBezTo>
                  <a:pt x="1808798" y="271463"/>
                  <a:pt x="1808798" y="272653"/>
                  <a:pt x="1809036" y="273844"/>
                </a:cubicBezTo>
                <a:cubicBezTo>
                  <a:pt x="1808798" y="298371"/>
                  <a:pt x="1787843" y="303609"/>
                  <a:pt x="1770221" y="303609"/>
                </a:cubicBezTo>
                <a:cubicBezTo>
                  <a:pt x="1766888" y="303609"/>
                  <a:pt x="1763078" y="303848"/>
                  <a:pt x="1759268" y="304086"/>
                </a:cubicBezTo>
                <a:cubicBezTo>
                  <a:pt x="1756172" y="304324"/>
                  <a:pt x="1753076" y="304562"/>
                  <a:pt x="1750933" y="304562"/>
                </a:cubicBezTo>
                <a:lnTo>
                  <a:pt x="1718548" y="304562"/>
                </a:lnTo>
                <a:cubicBezTo>
                  <a:pt x="1716881" y="303848"/>
                  <a:pt x="1714976" y="303609"/>
                  <a:pt x="1713071" y="303609"/>
                </a:cubicBezTo>
                <a:lnTo>
                  <a:pt x="1341834" y="303609"/>
                </a:lnTo>
                <a:lnTo>
                  <a:pt x="1341596" y="303609"/>
                </a:lnTo>
                <a:lnTo>
                  <a:pt x="1257062" y="303609"/>
                </a:lnTo>
                <a:lnTo>
                  <a:pt x="1256824" y="303609"/>
                </a:lnTo>
                <a:lnTo>
                  <a:pt x="643890" y="303609"/>
                </a:lnTo>
                <a:lnTo>
                  <a:pt x="643652" y="303609"/>
                </a:lnTo>
                <a:lnTo>
                  <a:pt x="559118" y="303609"/>
                </a:lnTo>
                <a:lnTo>
                  <a:pt x="558879" y="303609"/>
                </a:lnTo>
                <a:lnTo>
                  <a:pt x="200739" y="303609"/>
                </a:lnTo>
                <a:cubicBezTo>
                  <a:pt x="198834" y="303609"/>
                  <a:pt x="196929" y="304086"/>
                  <a:pt x="195263" y="304562"/>
                </a:cubicBezTo>
                <a:lnTo>
                  <a:pt x="152876" y="304562"/>
                </a:lnTo>
                <a:cubicBezTo>
                  <a:pt x="150495" y="304562"/>
                  <a:pt x="147399" y="304324"/>
                  <a:pt x="144304" y="304086"/>
                </a:cubicBezTo>
                <a:cubicBezTo>
                  <a:pt x="140732" y="303848"/>
                  <a:pt x="136684" y="303609"/>
                  <a:pt x="133350" y="303609"/>
                </a:cubicBezTo>
                <a:cubicBezTo>
                  <a:pt x="115729" y="303609"/>
                  <a:pt x="95012" y="298371"/>
                  <a:pt x="94536" y="273844"/>
                </a:cubicBezTo>
                <a:cubicBezTo>
                  <a:pt x="94536" y="272653"/>
                  <a:pt x="94774" y="271463"/>
                  <a:pt x="94774" y="270272"/>
                </a:cubicBezTo>
                <a:lnTo>
                  <a:pt x="94774" y="268129"/>
                </a:lnTo>
                <a:cubicBezTo>
                  <a:pt x="93821" y="250031"/>
                  <a:pt x="80010" y="235506"/>
                  <a:pt x="61913" y="233601"/>
                </a:cubicBezTo>
                <a:lnTo>
                  <a:pt x="60246" y="233601"/>
                </a:lnTo>
                <a:cubicBezTo>
                  <a:pt x="56436" y="233124"/>
                  <a:pt x="53578" y="229791"/>
                  <a:pt x="53578" y="225981"/>
                </a:cubicBezTo>
                <a:cubicBezTo>
                  <a:pt x="53578" y="223599"/>
                  <a:pt x="54769" y="221218"/>
                  <a:pt x="56674" y="219789"/>
                </a:cubicBezTo>
                <a:cubicBezTo>
                  <a:pt x="57864" y="219313"/>
                  <a:pt x="59055" y="218599"/>
                  <a:pt x="60246" y="217884"/>
                </a:cubicBezTo>
                <a:cubicBezTo>
                  <a:pt x="61436" y="217170"/>
                  <a:pt x="62389" y="216456"/>
                  <a:pt x="63341" y="215503"/>
                </a:cubicBezTo>
                <a:lnTo>
                  <a:pt x="63579" y="215741"/>
                </a:lnTo>
                <a:cubicBezTo>
                  <a:pt x="64770" y="217408"/>
                  <a:pt x="65723" y="218837"/>
                  <a:pt x="66913" y="220504"/>
                </a:cubicBezTo>
                <a:cubicBezTo>
                  <a:pt x="66913" y="220742"/>
                  <a:pt x="67151" y="220742"/>
                  <a:pt x="67151" y="220980"/>
                </a:cubicBezTo>
                <a:cubicBezTo>
                  <a:pt x="67389" y="221218"/>
                  <a:pt x="67389" y="221456"/>
                  <a:pt x="67628" y="221456"/>
                </a:cubicBezTo>
                <a:lnTo>
                  <a:pt x="67866" y="221694"/>
                </a:lnTo>
                <a:cubicBezTo>
                  <a:pt x="72866" y="228362"/>
                  <a:pt x="78819" y="234553"/>
                  <a:pt x="85011" y="240268"/>
                </a:cubicBezTo>
                <a:cubicBezTo>
                  <a:pt x="108109" y="260747"/>
                  <a:pt x="137874" y="272415"/>
                  <a:pt x="168593" y="273606"/>
                </a:cubicBezTo>
                <a:lnTo>
                  <a:pt x="1735217" y="273606"/>
                </a:lnTo>
                <a:cubicBezTo>
                  <a:pt x="1754505" y="272891"/>
                  <a:pt x="1773317" y="268129"/>
                  <a:pt x="1790462" y="259556"/>
                </a:cubicBezTo>
                <a:cubicBezTo>
                  <a:pt x="1793796" y="257889"/>
                  <a:pt x="1797129" y="255984"/>
                  <a:pt x="1800463" y="254079"/>
                </a:cubicBezTo>
                <a:cubicBezTo>
                  <a:pt x="1803797" y="252174"/>
                  <a:pt x="1806893" y="250031"/>
                  <a:pt x="1809988" y="247650"/>
                </a:cubicBezTo>
                <a:cubicBezTo>
                  <a:pt x="1813084" y="245269"/>
                  <a:pt x="1816179" y="242888"/>
                  <a:pt x="1819037" y="240506"/>
                </a:cubicBezTo>
                <a:cubicBezTo>
                  <a:pt x="1825466" y="234791"/>
                  <a:pt x="1831181" y="228600"/>
                  <a:pt x="1836420" y="221932"/>
                </a:cubicBezTo>
                <a:lnTo>
                  <a:pt x="1836658" y="221694"/>
                </a:lnTo>
                <a:cubicBezTo>
                  <a:pt x="1836896" y="221456"/>
                  <a:pt x="1836896" y="221456"/>
                  <a:pt x="1837134" y="220980"/>
                </a:cubicBezTo>
                <a:lnTo>
                  <a:pt x="1837373" y="220742"/>
                </a:lnTo>
                <a:cubicBezTo>
                  <a:pt x="1838563" y="219313"/>
                  <a:pt x="1839754" y="217646"/>
                  <a:pt x="1840706" y="215979"/>
                </a:cubicBezTo>
                <a:cubicBezTo>
                  <a:pt x="1840706" y="215741"/>
                  <a:pt x="1840944" y="215741"/>
                  <a:pt x="1840944" y="215503"/>
                </a:cubicBezTo>
                <a:cubicBezTo>
                  <a:pt x="1841897" y="216456"/>
                  <a:pt x="1842849" y="217170"/>
                  <a:pt x="1844040" y="217884"/>
                </a:cubicBezTo>
                <a:cubicBezTo>
                  <a:pt x="1845231" y="218599"/>
                  <a:pt x="1846183" y="219075"/>
                  <a:pt x="1847612" y="219789"/>
                </a:cubicBezTo>
                <a:cubicBezTo>
                  <a:pt x="1849517" y="221218"/>
                  <a:pt x="1850708" y="223599"/>
                  <a:pt x="1850708" y="225981"/>
                </a:cubicBezTo>
                <a:cubicBezTo>
                  <a:pt x="1849993" y="229791"/>
                  <a:pt x="1847136" y="233124"/>
                  <a:pt x="1843326" y="233601"/>
                </a:cubicBezTo>
                <a:close/>
                <a:moveTo>
                  <a:pt x="1864281" y="191691"/>
                </a:moveTo>
                <a:cubicBezTo>
                  <a:pt x="1863328" y="191691"/>
                  <a:pt x="1862614" y="191452"/>
                  <a:pt x="1861899" y="191214"/>
                </a:cubicBezTo>
                <a:cubicBezTo>
                  <a:pt x="1860709" y="190500"/>
                  <a:pt x="1859280" y="189786"/>
                  <a:pt x="1858089" y="189309"/>
                </a:cubicBezTo>
                <a:cubicBezTo>
                  <a:pt x="1856899" y="188833"/>
                  <a:pt x="1855946" y="188595"/>
                  <a:pt x="1854756" y="188357"/>
                </a:cubicBezTo>
                <a:cubicBezTo>
                  <a:pt x="1855470" y="186690"/>
                  <a:pt x="1855946" y="185023"/>
                  <a:pt x="1856661" y="183356"/>
                </a:cubicBezTo>
                <a:cubicBezTo>
                  <a:pt x="1856661" y="183118"/>
                  <a:pt x="1856899" y="182642"/>
                  <a:pt x="1856899" y="182404"/>
                </a:cubicBezTo>
                <a:lnTo>
                  <a:pt x="1857375" y="180737"/>
                </a:lnTo>
                <a:cubicBezTo>
                  <a:pt x="1857613" y="180261"/>
                  <a:pt x="1857851" y="180023"/>
                  <a:pt x="1858089" y="179546"/>
                </a:cubicBezTo>
                <a:lnTo>
                  <a:pt x="1858328" y="179308"/>
                </a:lnTo>
                <a:cubicBezTo>
                  <a:pt x="1858566" y="179070"/>
                  <a:pt x="1858804" y="178832"/>
                  <a:pt x="1859042" y="178356"/>
                </a:cubicBezTo>
                <a:lnTo>
                  <a:pt x="1859280" y="178117"/>
                </a:lnTo>
                <a:cubicBezTo>
                  <a:pt x="1859994" y="177403"/>
                  <a:pt x="1860709" y="176927"/>
                  <a:pt x="1861661" y="176689"/>
                </a:cubicBezTo>
                <a:cubicBezTo>
                  <a:pt x="1862138" y="176451"/>
                  <a:pt x="1862376" y="176451"/>
                  <a:pt x="1862852" y="176213"/>
                </a:cubicBezTo>
                <a:lnTo>
                  <a:pt x="1863090" y="176213"/>
                </a:lnTo>
                <a:cubicBezTo>
                  <a:pt x="1863328" y="176213"/>
                  <a:pt x="1863804" y="176213"/>
                  <a:pt x="1864043" y="175974"/>
                </a:cubicBezTo>
                <a:lnTo>
                  <a:pt x="1865709" y="175974"/>
                </a:lnTo>
                <a:cubicBezTo>
                  <a:pt x="1866186" y="175974"/>
                  <a:pt x="1866662" y="176213"/>
                  <a:pt x="1867138" y="176451"/>
                </a:cubicBezTo>
                <a:cubicBezTo>
                  <a:pt x="1869519" y="177403"/>
                  <a:pt x="1871901" y="179784"/>
                  <a:pt x="1871901" y="183594"/>
                </a:cubicBezTo>
                <a:cubicBezTo>
                  <a:pt x="1871663" y="188357"/>
                  <a:pt x="1868329" y="191691"/>
                  <a:pt x="1864281" y="191691"/>
                </a:cubicBezTo>
                <a:close/>
              </a:path>
            </a:pathLst>
          </a:custGeom>
          <a:solidFill>
            <a:srgbClr val="989994"/>
          </a:solidFill>
          <a:ln w="1860" cap="flat">
            <a:noFill/>
            <a:prstDash val="solid"/>
            <a:miter/>
          </a:ln>
        </p:spPr>
        <p:txBody>
          <a:bodyPr rtlCol="0" anchor="ct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5" name="矩形 34">
            <a:extLst>
              <a:ext uri="{FF2B5EF4-FFF2-40B4-BE49-F238E27FC236}">
                <a16:creationId xmlns:a16="http://schemas.microsoft.com/office/drawing/2014/main" id="{0E116786-1F8A-4C86-B579-C73B95126398}"/>
              </a:ext>
            </a:extLst>
          </p:cNvPr>
          <p:cNvSpPr/>
          <p:nvPr/>
        </p:nvSpPr>
        <p:spPr>
          <a:xfrm>
            <a:off x="969784" y="2018801"/>
            <a:ext cx="3195932" cy="1323439"/>
          </a:xfrm>
          <a:prstGeom prst="rect">
            <a:avLst/>
          </a:prstGeom>
        </p:spPr>
        <p:txBody>
          <a:bodyPr wrap="square">
            <a:spAutoFit/>
          </a:bodyPr>
          <a:lstStyle/>
          <a:p>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6" name="图文框 5">
            <a:extLst>
              <a:ext uri="{FF2B5EF4-FFF2-40B4-BE49-F238E27FC236}">
                <a16:creationId xmlns:a16="http://schemas.microsoft.com/office/drawing/2014/main" id="{2120342D-CB26-4F49-97EC-8488F796FB01}"/>
              </a:ext>
            </a:extLst>
          </p:cNvPr>
          <p:cNvSpPr/>
          <p:nvPr/>
        </p:nvSpPr>
        <p:spPr>
          <a:xfrm>
            <a:off x="695386" y="1016000"/>
            <a:ext cx="4977721" cy="2489200"/>
          </a:xfrm>
          <a:prstGeom prst="frame">
            <a:avLst>
              <a:gd name="adj1" fmla="val 1842"/>
            </a:avLst>
          </a:prstGeom>
          <a:gradFill>
            <a:gsLst>
              <a:gs pos="25000">
                <a:srgbClr val="CECAC7"/>
              </a:gs>
              <a:gs pos="100000">
                <a:srgbClr val="8F8E8A"/>
              </a:gs>
            </a:gsLst>
            <a:lin ang="8100000" scaled="0"/>
          </a:gradFill>
          <a:ln>
            <a:noFill/>
          </a:ln>
          <a:effectLst>
            <a:outerShdw blurRad="12700" dist="25400" dir="8100000" algn="tr" rotWithShape="0">
              <a:prstClr val="black">
                <a:alpha val="25000"/>
              </a:prstClr>
            </a:outerShdw>
          </a:effectLst>
          <a:scene3d>
            <a:camera prst="orthographicFront"/>
            <a:lightRig rig="threePt" dir="t"/>
          </a:scene3d>
          <a:sp3d>
            <a:bevelT w="12700" h="635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7" name="主标题">
            <a:extLst>
              <a:ext uri="{FF2B5EF4-FFF2-40B4-BE49-F238E27FC236}">
                <a16:creationId xmlns:a16="http://schemas.microsoft.com/office/drawing/2014/main" id="{3A4648F9-8588-4CC9-81AD-7D7A38B71369}"/>
              </a:ext>
            </a:extLst>
          </p:cNvPr>
          <p:cNvSpPr txBox="1"/>
          <p:nvPr/>
        </p:nvSpPr>
        <p:spPr>
          <a:xfrm>
            <a:off x="969783" y="1274609"/>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一</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9" name="矩形: 圆角 8">
            <a:extLst>
              <a:ext uri="{FF2B5EF4-FFF2-40B4-BE49-F238E27FC236}">
                <a16:creationId xmlns:a16="http://schemas.microsoft.com/office/drawing/2014/main" id="{C6CD95B3-4335-45E6-821F-92F8720C2F31}"/>
              </a:ext>
            </a:extLst>
          </p:cNvPr>
          <p:cNvSpPr/>
          <p:nvPr/>
        </p:nvSpPr>
        <p:spPr>
          <a:xfrm rot="5400000">
            <a:off x="3094988" y="-166910"/>
            <a:ext cx="36000" cy="414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4" name="矩形 43">
            <a:extLst>
              <a:ext uri="{FF2B5EF4-FFF2-40B4-BE49-F238E27FC236}">
                <a16:creationId xmlns:a16="http://schemas.microsoft.com/office/drawing/2014/main" id="{97309E06-6F7F-45A3-ACDB-117B09F5AF22}"/>
              </a:ext>
            </a:extLst>
          </p:cNvPr>
          <p:cNvSpPr/>
          <p:nvPr/>
        </p:nvSpPr>
        <p:spPr>
          <a:xfrm>
            <a:off x="6793293" y="2018801"/>
            <a:ext cx="3195932" cy="1323439"/>
          </a:xfrm>
          <a:prstGeom prst="rect">
            <a:avLst/>
          </a:prstGeom>
        </p:spPr>
        <p:txBody>
          <a:bodyPr wrap="square">
            <a:spAutoFit/>
          </a:bodyPr>
          <a:lstStyle/>
          <a:p>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45" name="图文框 44">
            <a:extLst>
              <a:ext uri="{FF2B5EF4-FFF2-40B4-BE49-F238E27FC236}">
                <a16:creationId xmlns:a16="http://schemas.microsoft.com/office/drawing/2014/main" id="{AB80BCA1-DBEC-4EBB-B449-2B462A494533}"/>
              </a:ext>
            </a:extLst>
          </p:cNvPr>
          <p:cNvSpPr/>
          <p:nvPr/>
        </p:nvSpPr>
        <p:spPr>
          <a:xfrm>
            <a:off x="6518895" y="1016000"/>
            <a:ext cx="4977721" cy="2489200"/>
          </a:xfrm>
          <a:prstGeom prst="frame">
            <a:avLst>
              <a:gd name="adj1" fmla="val 1842"/>
            </a:avLst>
          </a:prstGeom>
          <a:gradFill>
            <a:gsLst>
              <a:gs pos="25000">
                <a:srgbClr val="CECAC7"/>
              </a:gs>
              <a:gs pos="100000">
                <a:srgbClr val="8F8E8A"/>
              </a:gs>
            </a:gsLst>
            <a:lin ang="8100000" scaled="0"/>
          </a:gradFill>
          <a:ln>
            <a:noFill/>
          </a:ln>
          <a:effectLst>
            <a:outerShdw blurRad="12700" dist="25400" dir="8100000" algn="tr" rotWithShape="0">
              <a:prstClr val="black">
                <a:alpha val="25000"/>
              </a:prstClr>
            </a:outerShdw>
          </a:effectLst>
          <a:scene3d>
            <a:camera prst="orthographicFront"/>
            <a:lightRig rig="threePt" dir="t"/>
          </a:scene3d>
          <a:sp3d>
            <a:bevelT w="12700" h="635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6" name="主标题">
            <a:extLst>
              <a:ext uri="{FF2B5EF4-FFF2-40B4-BE49-F238E27FC236}">
                <a16:creationId xmlns:a16="http://schemas.microsoft.com/office/drawing/2014/main" id="{E234339F-9CC0-4D24-AC3C-E46F31751CF4}"/>
              </a:ext>
            </a:extLst>
          </p:cNvPr>
          <p:cNvSpPr txBox="1"/>
          <p:nvPr/>
        </p:nvSpPr>
        <p:spPr>
          <a:xfrm>
            <a:off x="6793292" y="1274609"/>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二</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47" name="矩形: 圆角 46">
            <a:extLst>
              <a:ext uri="{FF2B5EF4-FFF2-40B4-BE49-F238E27FC236}">
                <a16:creationId xmlns:a16="http://schemas.microsoft.com/office/drawing/2014/main" id="{671DFFBE-A828-45A5-BC62-8C6D6BF0E8C9}"/>
              </a:ext>
            </a:extLst>
          </p:cNvPr>
          <p:cNvSpPr/>
          <p:nvPr/>
        </p:nvSpPr>
        <p:spPr>
          <a:xfrm rot="5400000">
            <a:off x="8918497" y="-166910"/>
            <a:ext cx="36000" cy="414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8" name="矩形 47">
            <a:extLst>
              <a:ext uri="{FF2B5EF4-FFF2-40B4-BE49-F238E27FC236}">
                <a16:creationId xmlns:a16="http://schemas.microsoft.com/office/drawing/2014/main" id="{EF081E7E-03F4-4BC5-8D19-C755A532F088}"/>
              </a:ext>
            </a:extLst>
          </p:cNvPr>
          <p:cNvSpPr/>
          <p:nvPr/>
        </p:nvSpPr>
        <p:spPr>
          <a:xfrm>
            <a:off x="969784" y="4756818"/>
            <a:ext cx="3195932" cy="1323439"/>
          </a:xfrm>
          <a:prstGeom prst="rect">
            <a:avLst/>
          </a:prstGeom>
        </p:spPr>
        <p:txBody>
          <a:bodyPr wrap="square">
            <a:spAutoFit/>
          </a:bodyPr>
          <a:lstStyle/>
          <a:p>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49" name="图文框 48">
            <a:extLst>
              <a:ext uri="{FF2B5EF4-FFF2-40B4-BE49-F238E27FC236}">
                <a16:creationId xmlns:a16="http://schemas.microsoft.com/office/drawing/2014/main" id="{585B9693-D42E-49EB-AC1D-68C7A22C00D5}"/>
              </a:ext>
            </a:extLst>
          </p:cNvPr>
          <p:cNvSpPr/>
          <p:nvPr/>
        </p:nvSpPr>
        <p:spPr>
          <a:xfrm>
            <a:off x="695386" y="3754017"/>
            <a:ext cx="4977721" cy="2489200"/>
          </a:xfrm>
          <a:prstGeom prst="frame">
            <a:avLst>
              <a:gd name="adj1" fmla="val 1842"/>
            </a:avLst>
          </a:prstGeom>
          <a:gradFill>
            <a:gsLst>
              <a:gs pos="25000">
                <a:srgbClr val="CECAC7"/>
              </a:gs>
              <a:gs pos="100000">
                <a:srgbClr val="8F8E8A"/>
              </a:gs>
            </a:gsLst>
            <a:lin ang="8100000" scaled="0"/>
          </a:gradFill>
          <a:ln>
            <a:noFill/>
          </a:ln>
          <a:effectLst>
            <a:outerShdw blurRad="12700" dist="25400" dir="8100000" algn="tr" rotWithShape="0">
              <a:prstClr val="black">
                <a:alpha val="25000"/>
              </a:prstClr>
            </a:outerShdw>
          </a:effectLst>
          <a:scene3d>
            <a:camera prst="orthographicFront"/>
            <a:lightRig rig="threePt" dir="t"/>
          </a:scene3d>
          <a:sp3d>
            <a:bevelT w="12700" h="635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50" name="主标题">
            <a:extLst>
              <a:ext uri="{FF2B5EF4-FFF2-40B4-BE49-F238E27FC236}">
                <a16:creationId xmlns:a16="http://schemas.microsoft.com/office/drawing/2014/main" id="{7E0D79D1-3B26-4D57-A5AB-FBA87EE8E9BD}"/>
              </a:ext>
            </a:extLst>
          </p:cNvPr>
          <p:cNvSpPr txBox="1"/>
          <p:nvPr/>
        </p:nvSpPr>
        <p:spPr>
          <a:xfrm>
            <a:off x="969783" y="4012626"/>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三</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59" name="矩形: 圆角 58">
            <a:extLst>
              <a:ext uri="{FF2B5EF4-FFF2-40B4-BE49-F238E27FC236}">
                <a16:creationId xmlns:a16="http://schemas.microsoft.com/office/drawing/2014/main" id="{FC380EFC-AFFA-461E-9264-6CD9C162BC89}"/>
              </a:ext>
            </a:extLst>
          </p:cNvPr>
          <p:cNvSpPr/>
          <p:nvPr/>
        </p:nvSpPr>
        <p:spPr>
          <a:xfrm rot="5400000">
            <a:off x="3094988" y="2571107"/>
            <a:ext cx="36000" cy="414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0" name="矩形 59">
            <a:extLst>
              <a:ext uri="{FF2B5EF4-FFF2-40B4-BE49-F238E27FC236}">
                <a16:creationId xmlns:a16="http://schemas.microsoft.com/office/drawing/2014/main" id="{0E326F9B-74CD-4031-A8A1-78440DFF9D17}"/>
              </a:ext>
            </a:extLst>
          </p:cNvPr>
          <p:cNvSpPr/>
          <p:nvPr/>
        </p:nvSpPr>
        <p:spPr>
          <a:xfrm>
            <a:off x="6793293" y="4756818"/>
            <a:ext cx="3195932" cy="1323439"/>
          </a:xfrm>
          <a:prstGeom prst="rect">
            <a:avLst/>
          </a:prstGeom>
        </p:spPr>
        <p:txBody>
          <a:bodyPr wrap="square">
            <a:spAutoFit/>
          </a:bodyPr>
          <a:lstStyle/>
          <a:p>
            <a:r>
              <a:rPr lang="zh-CN" altLang="en-US" sz="16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a:t>
            </a:r>
          </a:p>
        </p:txBody>
      </p:sp>
      <p:sp>
        <p:nvSpPr>
          <p:cNvPr id="61" name="图文框 60">
            <a:extLst>
              <a:ext uri="{FF2B5EF4-FFF2-40B4-BE49-F238E27FC236}">
                <a16:creationId xmlns:a16="http://schemas.microsoft.com/office/drawing/2014/main" id="{EF9795AF-C0ED-4A7A-AC43-97E9987361A6}"/>
              </a:ext>
            </a:extLst>
          </p:cNvPr>
          <p:cNvSpPr/>
          <p:nvPr/>
        </p:nvSpPr>
        <p:spPr>
          <a:xfrm>
            <a:off x="6518895" y="3754017"/>
            <a:ext cx="4977721" cy="2489200"/>
          </a:xfrm>
          <a:prstGeom prst="frame">
            <a:avLst>
              <a:gd name="adj1" fmla="val 1842"/>
            </a:avLst>
          </a:prstGeom>
          <a:gradFill>
            <a:gsLst>
              <a:gs pos="25000">
                <a:srgbClr val="CECAC7"/>
              </a:gs>
              <a:gs pos="100000">
                <a:srgbClr val="8F8E8A"/>
              </a:gs>
            </a:gsLst>
            <a:lin ang="8100000" scaled="0"/>
          </a:gradFill>
          <a:ln>
            <a:noFill/>
          </a:ln>
          <a:effectLst>
            <a:outerShdw blurRad="12700" dist="25400" dir="8100000" algn="tr" rotWithShape="0">
              <a:prstClr val="black">
                <a:alpha val="25000"/>
              </a:prstClr>
            </a:outerShdw>
          </a:effectLst>
          <a:scene3d>
            <a:camera prst="orthographicFront"/>
            <a:lightRig rig="threePt" dir="t"/>
          </a:scene3d>
          <a:sp3d>
            <a:bevelT w="12700" h="635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2" name="主标题">
            <a:extLst>
              <a:ext uri="{FF2B5EF4-FFF2-40B4-BE49-F238E27FC236}">
                <a16:creationId xmlns:a16="http://schemas.microsoft.com/office/drawing/2014/main" id="{D89D2D7F-442C-4328-8E7B-B67FEC713CFF}"/>
              </a:ext>
            </a:extLst>
          </p:cNvPr>
          <p:cNvSpPr txBox="1"/>
          <p:nvPr/>
        </p:nvSpPr>
        <p:spPr>
          <a:xfrm>
            <a:off x="6793292" y="4012626"/>
            <a:ext cx="1826141" cy="584775"/>
          </a:xfrm>
          <a:prstGeom prst="rect">
            <a:avLst/>
          </a:prstGeom>
          <a:noFill/>
        </p:spPr>
        <p:txBody>
          <a:bodyPr wrap="none" rtlCol="0">
            <a:spAutoFit/>
          </a:bodyPr>
          <a:lstStyle/>
          <a:p>
            <a:pPr algn="ctr"/>
            <a:r>
              <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rPr>
              <a:t>关键词</a:t>
            </a:r>
            <a:r>
              <a:rPr lang="zh-CN" altLang="en-US" sz="3200" dirty="0">
                <a:ln w="12700">
                  <a:noFill/>
                </a:ln>
                <a:gradFill>
                  <a:gsLst>
                    <a:gs pos="0">
                      <a:srgbClr val="484645"/>
                    </a:gs>
                    <a:gs pos="100000">
                      <a:schemeClr val="bg1">
                        <a:lumMod val="50000"/>
                      </a:schemeClr>
                    </a:gs>
                  </a:gsLst>
                  <a:lin ang="5400000" scaled="0"/>
                </a:gradFill>
                <a:latin typeface="思源宋体 CN Heavy" panose="02020900000000000000" pitchFamily="18" charset="-122"/>
                <a:ea typeface="思源宋体 CN Heavy" panose="02020900000000000000" pitchFamily="18" charset="-122"/>
                <a:cs typeface="阿里巴巴普惠体 M" panose="00020600040101010101" pitchFamily="18" charset="-122"/>
              </a:rPr>
              <a:t>四</a:t>
            </a:r>
            <a:endParaRPr lang="zh-CN" altLang="en-US" sz="32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cs typeface="阿里巴巴普惠体 M" panose="00020600040101010101" pitchFamily="18" charset="-122"/>
            </a:endParaRPr>
          </a:p>
        </p:txBody>
      </p:sp>
      <p:sp>
        <p:nvSpPr>
          <p:cNvPr id="63" name="矩形: 圆角 62">
            <a:extLst>
              <a:ext uri="{FF2B5EF4-FFF2-40B4-BE49-F238E27FC236}">
                <a16:creationId xmlns:a16="http://schemas.microsoft.com/office/drawing/2014/main" id="{4DB26A10-F370-487C-97ED-9A144452828A}"/>
              </a:ext>
            </a:extLst>
          </p:cNvPr>
          <p:cNvSpPr/>
          <p:nvPr/>
        </p:nvSpPr>
        <p:spPr>
          <a:xfrm rot="5400000">
            <a:off x="8918497" y="2571107"/>
            <a:ext cx="36000" cy="414000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4" name="等腰三角形 33"/>
          <p:cNvSpPr/>
          <p:nvPr/>
        </p:nvSpPr>
        <p:spPr>
          <a:xfrm rot="10800000">
            <a:off x="2917828" y="1471746"/>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6" name="等腰三角形 35"/>
          <p:cNvSpPr/>
          <p:nvPr/>
        </p:nvSpPr>
        <p:spPr>
          <a:xfrm rot="10800000">
            <a:off x="8733838" y="1471746"/>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7" name="等腰三角形 36"/>
          <p:cNvSpPr/>
          <p:nvPr/>
        </p:nvSpPr>
        <p:spPr>
          <a:xfrm rot="10800000">
            <a:off x="2917828" y="4204313"/>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8" name="等腰三角形 37"/>
          <p:cNvSpPr/>
          <p:nvPr/>
        </p:nvSpPr>
        <p:spPr>
          <a:xfrm rot="10800000">
            <a:off x="8733838" y="4204313"/>
            <a:ext cx="220980" cy="190500"/>
          </a:xfrm>
          <a:prstGeom prst="triangle">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305220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25000">
              <a:schemeClr val="bg1"/>
            </a:gs>
            <a:gs pos="100000">
              <a:srgbClr val="D7D3D0">
                <a:lumMod val="85000"/>
                <a:lumOff val="15000"/>
              </a:srgbClr>
            </a:gs>
          </a:gsLst>
          <a:lin ang="8100000" scaled="0"/>
        </a:grad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7" name="世人皆苦模板-11-3-文本框-TextBox">
            <a:extLst>
              <a:ext uri="{FF2B5EF4-FFF2-40B4-BE49-F238E27FC236}">
                <a16:creationId xmlns:a16="http://schemas.microsoft.com/office/drawing/2014/main" id="{522522AC-4322-4F5D-8C87-742F42BFF8F2}"/>
              </a:ext>
            </a:extLst>
          </p:cNvPr>
          <p:cNvSpPr txBox="1">
            <a:spLocks/>
          </p:cNvSpPr>
          <p:nvPr/>
        </p:nvSpPr>
        <p:spPr>
          <a:xfrm>
            <a:off x="3462055" y="2767156"/>
            <a:ext cx="7532831" cy="1107996"/>
          </a:xfrm>
          <a:prstGeom prst="rect">
            <a:avLst/>
          </a:prstGeom>
          <a:noFill/>
        </p:spPr>
        <p:txBody>
          <a:bodyPr wrap="none">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6600" dirty="0">
                <a:cs typeface="阿里巴巴普惠体 R" panose="00020600040101010101" pitchFamily="18" charset="-122"/>
                <a:sym typeface="思源黑体 CN Medium" panose="020B0600000000000000" pitchFamily="34" charset="-122"/>
              </a:rPr>
              <a:t>研</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究</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目</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的</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和</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意</a:t>
            </a:r>
            <a:r>
              <a:rPr lang="en-US" altLang="zh-CN" sz="6600" dirty="0">
                <a:solidFill>
                  <a:schemeClr val="bg2">
                    <a:lumMod val="25000"/>
                    <a:alpha val="33000"/>
                  </a:schemeClr>
                </a:solidFill>
                <a:cs typeface="阿里巴巴普惠体 R" panose="00020600040101010101" pitchFamily="18" charset="-122"/>
                <a:sym typeface="思源黑体 CN Medium" panose="020B0600000000000000" pitchFamily="34" charset="-122"/>
              </a:rPr>
              <a:t>|</a:t>
            </a:r>
            <a:r>
              <a:rPr lang="zh-CN" altLang="en-US" sz="6600" dirty="0">
                <a:cs typeface="阿里巴巴普惠体 R" panose="00020600040101010101" pitchFamily="18" charset="-122"/>
                <a:sym typeface="思源黑体 CN Medium" panose="020B0600000000000000" pitchFamily="34" charset="-122"/>
              </a:rPr>
              <a:t>义</a:t>
            </a:r>
          </a:p>
        </p:txBody>
      </p:sp>
      <p:sp>
        <p:nvSpPr>
          <p:cNvPr id="45" name="矩形 44">
            <a:extLst>
              <a:ext uri="{FF2B5EF4-FFF2-40B4-BE49-F238E27FC236}">
                <a16:creationId xmlns:a16="http://schemas.microsoft.com/office/drawing/2014/main" id="{944D8A41-FA00-4896-81B1-72606530142B}"/>
              </a:ext>
            </a:extLst>
          </p:cNvPr>
          <p:cNvSpPr/>
          <p:nvPr/>
        </p:nvSpPr>
        <p:spPr>
          <a:xfrm rot="18900000">
            <a:off x="1279857" y="3047207"/>
            <a:ext cx="1705885" cy="175004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46" name="秦">
            <a:extLst>
              <a:ext uri="{FF2B5EF4-FFF2-40B4-BE49-F238E27FC236}">
                <a16:creationId xmlns:a16="http://schemas.microsoft.com/office/drawing/2014/main" id="{128168A9-B3C0-4667-A950-25787387A5AF}"/>
              </a:ext>
            </a:extLst>
          </p:cNvPr>
          <p:cNvSpPr>
            <a:spLocks noChangeAspect="1"/>
          </p:cNvSpPr>
          <p:nvPr/>
        </p:nvSpPr>
        <p:spPr>
          <a:xfrm>
            <a:off x="2116606" y="2702434"/>
            <a:ext cx="1235320" cy="1235320"/>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rmAutofit/>
          </a:bodyPr>
          <a:lstStyle/>
          <a:p>
            <a:pPr algn="ctr"/>
            <a:r>
              <a:rPr lang="zh-CN" altLang="en-US" sz="7200" dirty="0">
                <a:gradFill flip="none" rotWithShape="1">
                  <a:gsLst>
                    <a:gs pos="100000">
                      <a:schemeClr val="bg1">
                        <a:lumMod val="0"/>
                      </a:schemeClr>
                    </a:gs>
                    <a:gs pos="0">
                      <a:schemeClr val="bg1">
                        <a:lumMod val="7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二</a:t>
            </a:r>
          </a:p>
        </p:txBody>
      </p:sp>
    </p:spTree>
    <p:extLst>
      <p:ext uri="{BB962C8B-B14F-4D97-AF65-F5344CB8AC3E}">
        <p14:creationId xmlns:p14="http://schemas.microsoft.com/office/powerpoint/2010/main" val="219245899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xmlns:a16="http://schemas.microsoft.com/office/drawing/2014/main">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ACA3DBC-28DD-4237-A271-4A25434F8555}"/>
              </a:ext>
            </a:extLst>
          </p:cNvPr>
          <p:cNvGrpSpPr/>
          <p:nvPr/>
        </p:nvGrpSpPr>
        <p:grpSpPr>
          <a:xfrm>
            <a:off x="-47135" y="194903"/>
            <a:ext cx="723040" cy="730978"/>
            <a:chOff x="-1906822" y="-2551397"/>
            <a:chExt cx="2567446" cy="2595636"/>
          </a:xfrm>
        </p:grpSpPr>
        <p:sp>
          <p:nvSpPr>
            <p:cNvPr id="5" name="矩形 4">
              <a:extLst>
                <a:ext uri="{FF2B5EF4-FFF2-40B4-BE49-F238E27FC236}">
                  <a16:creationId xmlns:a16="http://schemas.microsoft.com/office/drawing/2014/main" id="{2B942495-9BA0-4153-ABBF-3F68E10AABAB}"/>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6" name="秦">
              <a:extLst>
                <a:ext uri="{FF2B5EF4-FFF2-40B4-BE49-F238E27FC236}">
                  <a16:creationId xmlns:a16="http://schemas.microsoft.com/office/drawing/2014/main" id="{42116C1C-8730-4701-BF85-BFC7667E6F9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36000" tIns="0" rIns="0" bIns="0" rtlCol="0" anchor="ctr" anchorCtr="1">
              <a:noAutofit/>
            </a:bodyPr>
            <a:lstStyle/>
            <a:p>
              <a:pPr algn="ctr"/>
              <a:r>
                <a:rPr lang="zh-CN" altLang="en-US" sz="2400" dirty="0">
                  <a:gradFill flip="none" rotWithShape="1">
                    <a:gsLst>
                      <a:gs pos="100000">
                        <a:schemeClr val="bg1">
                          <a:lumMod val="0"/>
                        </a:schemeClr>
                      </a:gs>
                      <a:gs pos="0">
                        <a:schemeClr val="bg1">
                          <a:lumMod val="90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二</a:t>
              </a:r>
            </a:p>
          </p:txBody>
        </p:sp>
      </p:grpSp>
      <p:sp>
        <p:nvSpPr>
          <p:cNvPr id="4" name="世人皆苦模板-11-3-文本框-TextBox">
            <a:extLst>
              <a:ext uri="{FF2B5EF4-FFF2-40B4-BE49-F238E27FC236}">
                <a16:creationId xmlns:a16="http://schemas.microsoft.com/office/drawing/2014/main" id="{BB02DDBA-D457-453E-93DE-B03A9AD47076}"/>
              </a:ext>
            </a:extLst>
          </p:cNvPr>
          <p:cNvSpPr txBox="1">
            <a:spLocks/>
          </p:cNvSpPr>
          <p:nvPr/>
        </p:nvSpPr>
        <p:spPr>
          <a:xfrm>
            <a:off x="689129" y="207968"/>
            <a:ext cx="3105337" cy="400110"/>
          </a:xfrm>
          <a:prstGeom prst="rect">
            <a:avLst/>
          </a:prstGeom>
          <a:noFill/>
        </p:spPr>
        <p:txBody>
          <a:bodyPr wrap="none" anchor="ctr">
            <a:spAutoFit/>
          </a:bodyPr>
          <a:lstStyle>
            <a:defPPr>
              <a:defRPr lang="zh-CN"/>
            </a:defPPr>
            <a:lvl1pPr>
              <a:lnSpc>
                <a:spcPct val="150000"/>
              </a:lnSpc>
              <a:defRPr sz="2400" b="0" i="0">
                <a:solidFill>
                  <a:srgbClr val="484645"/>
                </a:solidFill>
                <a:effectLst/>
                <a:latin typeface="思源黑体 CN Medium" panose="020B0600000000000000" pitchFamily="34" charset="-122"/>
                <a:ea typeface="思源黑体 CN Medium" panose="020B06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dirty="0">
                <a:cs typeface="阿里巴巴普惠体 R" panose="00020600040101010101" pitchFamily="18" charset="-122"/>
                <a:sym typeface="思源黑体 CN Medium" panose="020B0600000000000000" pitchFamily="34" charset="-122"/>
              </a:rPr>
              <a:t>研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究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目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的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和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意 </a:t>
            </a:r>
            <a:r>
              <a:rPr lang="en-US" altLang="zh-CN" sz="2000" dirty="0">
                <a:solidFill>
                  <a:schemeClr val="bg2">
                    <a:lumMod val="25000"/>
                    <a:alpha val="33000"/>
                  </a:schemeClr>
                </a:solidFill>
                <a:cs typeface="阿里巴巴普惠体 R" panose="00020600040101010101" pitchFamily="18" charset="-122"/>
                <a:sym typeface="思源黑体 CN Medium" panose="020B0600000000000000" pitchFamily="34" charset="-122"/>
              </a:rPr>
              <a:t>| </a:t>
            </a:r>
            <a:r>
              <a:rPr lang="zh-CN" altLang="en-US" sz="2000" dirty="0">
                <a:cs typeface="阿里巴巴普惠体 R" panose="00020600040101010101" pitchFamily="18" charset="-122"/>
                <a:sym typeface="思源黑体 CN Medium" panose="020B0600000000000000" pitchFamily="34" charset="-122"/>
              </a:rPr>
              <a:t>义</a:t>
            </a:r>
          </a:p>
        </p:txBody>
      </p:sp>
      <p:grpSp>
        <p:nvGrpSpPr>
          <p:cNvPr id="7" name="组合 6">
            <a:extLst>
              <a:ext uri="{FF2B5EF4-FFF2-40B4-BE49-F238E27FC236}">
                <a16:creationId xmlns:a16="http://schemas.microsoft.com/office/drawing/2014/main" id="{5E6CCB3E-527E-4D98-8095-25482712808B}"/>
              </a:ext>
            </a:extLst>
          </p:cNvPr>
          <p:cNvGrpSpPr/>
          <p:nvPr/>
        </p:nvGrpSpPr>
        <p:grpSpPr>
          <a:xfrm>
            <a:off x="8728677" y="117630"/>
            <a:ext cx="571505" cy="571506"/>
            <a:chOff x="1128000" y="-963000"/>
            <a:chExt cx="2448000" cy="2448000"/>
          </a:xfrm>
        </p:grpSpPr>
        <p:sp>
          <p:nvSpPr>
            <p:cNvPr id="8" name="椭圆 7">
              <a:extLst>
                <a:ext uri="{FF2B5EF4-FFF2-40B4-BE49-F238E27FC236}">
                  <a16:creationId xmlns:a16="http://schemas.microsoft.com/office/drawing/2014/main" id="{52D08D84-4C03-4ABF-B036-D379195BA937}"/>
                </a:ext>
              </a:extLst>
            </p:cNvPr>
            <p:cNvSpPr/>
            <p:nvPr/>
          </p:nvSpPr>
          <p:spPr>
            <a:xfrm>
              <a:off x="1128000" y="-963000"/>
              <a:ext cx="2448000" cy="2448000"/>
            </a:xfrm>
            <a:prstGeom prst="ellipse">
              <a:avLst/>
            </a:prstGeom>
            <a:solidFill>
              <a:srgbClr val="989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9" name="椭圆 8">
              <a:extLst>
                <a:ext uri="{FF2B5EF4-FFF2-40B4-BE49-F238E27FC236}">
                  <a16:creationId xmlns:a16="http://schemas.microsoft.com/office/drawing/2014/main" id="{1A3A30A5-017E-4BB4-B00F-E24B27CCC990}"/>
                </a:ext>
              </a:extLst>
            </p:cNvPr>
            <p:cNvSpPr/>
            <p:nvPr/>
          </p:nvSpPr>
          <p:spPr>
            <a:xfrm>
              <a:off x="1416000" y="-675000"/>
              <a:ext cx="1872000" cy="1872000"/>
            </a:xfrm>
            <a:prstGeom prst="ellipse">
              <a:avLst/>
            </a:prstGeom>
            <a:solidFill>
              <a:schemeClr val="bg1">
                <a:lumMod val="75000"/>
              </a:schemeClr>
            </a:solidFill>
            <a:ln>
              <a:solidFill>
                <a:schemeClr val="bg1"/>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0" name="文本框 9">
              <a:extLst>
                <a:ext uri="{FF2B5EF4-FFF2-40B4-BE49-F238E27FC236}">
                  <a16:creationId xmlns:a16="http://schemas.microsoft.com/office/drawing/2014/main" id="{6F914118-6BA1-4607-8FAC-477402BB9416}"/>
                </a:ext>
              </a:extLst>
            </p:cNvPr>
            <p:cNvSpPr txBox="1">
              <a:spLocks noChangeAspect="1"/>
            </p:cNvSpPr>
            <p:nvPr/>
          </p:nvSpPr>
          <p:spPr>
            <a:xfrm>
              <a:off x="1308000" y="-783000"/>
              <a:ext cx="2088000" cy="2088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b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br>
              <a:endPar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r>
                <a:rPr lang="en-US" altLang="zh-CN"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Please put your school logo here</a:t>
              </a:r>
            </a:p>
          </p:txBody>
        </p:sp>
        <p:sp>
          <p:nvSpPr>
            <p:cNvPr id="11" name="文本框 10">
              <a:extLst>
                <a:ext uri="{FF2B5EF4-FFF2-40B4-BE49-F238E27FC236}">
                  <a16:creationId xmlns:a16="http://schemas.microsoft.com/office/drawing/2014/main" id="{6431DF4A-C375-4CA9-AFC6-A0715FFC9D0A}"/>
                </a:ext>
              </a:extLst>
            </p:cNvPr>
            <p:cNvSpPr txBox="1"/>
            <p:nvPr/>
          </p:nvSpPr>
          <p:spPr>
            <a:xfrm>
              <a:off x="1576015" y="-532370"/>
              <a:ext cx="1551970" cy="1586740"/>
            </a:xfrm>
            <a:prstGeom prst="rect">
              <a:avLst/>
            </a:prstGeom>
            <a:noFill/>
          </p:spPr>
          <p:txBody>
            <a:bodyPr wrap="none" rtlCol="0">
              <a:prstTxWarp prst="textArchDown">
                <a:avLst>
                  <a:gd name="adj" fmla="val 726003"/>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en-US" altLang="zh-CN"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L O G O</a:t>
              </a:r>
              <a:endParaRPr lang="zh-CN" altLang="en-US" sz="14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a:extLst>
                <a:ext uri="{FF2B5EF4-FFF2-40B4-BE49-F238E27FC236}">
                  <a16:creationId xmlns:a16="http://schemas.microsoft.com/office/drawing/2014/main" id="{4E926457-5C33-4968-B30A-A565C1398885}"/>
                </a:ext>
              </a:extLst>
            </p:cNvPr>
            <p:cNvSpPr txBox="1"/>
            <p:nvPr/>
          </p:nvSpPr>
          <p:spPr>
            <a:xfrm>
              <a:off x="1647777" y="-459000"/>
              <a:ext cx="1408446" cy="1440000"/>
            </a:xfrm>
            <a:prstGeom prst="rect">
              <a:avLst/>
            </a:prstGeom>
            <a:noFill/>
          </p:spPr>
          <p:txBody>
            <a:bodyPr wrap="none" rtlCol="0">
              <a:prstTxWarp prst="textArchUp">
                <a:avLst/>
              </a:prstTxWarp>
              <a:spAutoFit/>
            </a:bodyPr>
            <a:lstStyle>
              <a:defPPr>
                <a:defRPr lang="zh-CN"/>
              </a:defPPr>
              <a:lvl1pPr algn="r">
                <a:defRPr sz="2000" u="sng">
                  <a:solidFill>
                    <a:srgbClr val="B38646"/>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sz="1800" u="none"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请在这里放置你的校徽</a:t>
              </a:r>
            </a:p>
          </p:txBody>
        </p:sp>
        <p:sp>
          <p:nvSpPr>
            <p:cNvPr id="13" name="graduate-cap_49944">
              <a:extLst>
                <a:ext uri="{FF2B5EF4-FFF2-40B4-BE49-F238E27FC236}">
                  <a16:creationId xmlns:a16="http://schemas.microsoft.com/office/drawing/2014/main" id="{CF41ED67-B973-4F5D-82F1-C2BAC105F6AD}"/>
                </a:ext>
              </a:extLst>
            </p:cNvPr>
            <p:cNvSpPr>
              <a:spLocks noChangeAspect="1"/>
            </p:cNvSpPr>
            <p:nvPr/>
          </p:nvSpPr>
          <p:spPr bwMode="auto">
            <a:xfrm>
              <a:off x="1845420" y="-112586"/>
              <a:ext cx="1013160" cy="624827"/>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rgbClr val="5D625E"/>
            </a:solidFill>
            <a:ln>
              <a:noFill/>
            </a:ln>
          </p:spPr>
          <p:txBody>
            <a:bodyPr/>
            <a:lstStyle/>
            <a:p>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sp>
        <p:nvSpPr>
          <p:cNvPr id="14" name="文本框 13">
            <a:extLst>
              <a:ext uri="{FF2B5EF4-FFF2-40B4-BE49-F238E27FC236}">
                <a16:creationId xmlns:a16="http://schemas.microsoft.com/office/drawing/2014/main" id="{500640A8-334A-4E9B-AAB1-A7AB60ACFC25}"/>
              </a:ext>
            </a:extLst>
          </p:cNvPr>
          <p:cNvSpPr txBox="1"/>
          <p:nvPr/>
        </p:nvSpPr>
        <p:spPr>
          <a:xfrm>
            <a:off x="9288009" y="223956"/>
            <a:ext cx="2749471" cy="344128"/>
          </a:xfrm>
          <a:prstGeom prst="rect">
            <a:avLst/>
          </a:prstGeom>
          <a:noFill/>
        </p:spPr>
        <p:txBody>
          <a:bodyPr wrap="none" tIns="36000" bIns="0" rtlCol="0">
            <a:spAutoFit/>
          </a:bodyPr>
          <a:lstStyle>
            <a:defPPr>
              <a:defRPr lang="zh-CN"/>
            </a:defPPr>
            <a:lvl1pPr algn="ctr">
              <a:defRPr sz="3200">
                <a:ln w="6350">
                  <a:solidFill>
                    <a:schemeClr val="bg1"/>
                  </a:solidFill>
                </a:ln>
                <a:gradFill>
                  <a:gsLst>
                    <a:gs pos="0">
                      <a:srgbClr val="B38646"/>
                    </a:gs>
                    <a:gs pos="100000">
                      <a:srgbClr val="B38646"/>
                    </a:gs>
                  </a:gsLst>
                  <a:lin ang="16200000" scaled="0"/>
                </a:gradFill>
                <a:effectLst>
                  <a:outerShdw blurRad="25400" dist="12700" dir="2700000" algn="tl" rotWithShape="0">
                    <a:prstClr val="black">
                      <a:alpha val="25000"/>
                    </a:prst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defRPr>
            </a:lvl1pPr>
          </a:lstStyle>
          <a:p>
            <a:pPr algn="l"/>
            <a:r>
              <a:rPr lang="zh-CN" altLang="en-US" sz="2000" dirty="0">
                <a:ln w="12700">
                  <a:noFill/>
                </a:ln>
                <a:gradFill>
                  <a:gsLst>
                    <a:gs pos="0">
                      <a:srgbClr val="484645"/>
                    </a:gs>
                    <a:gs pos="100000">
                      <a:schemeClr val="bg1">
                        <a:lumMod val="50000"/>
                      </a:schemeClr>
                    </a:gs>
                  </a:gsLst>
                  <a:lin ang="5400000" scaled="0"/>
                </a:gradFill>
                <a:effectLst/>
                <a:latin typeface="思源宋体 CN Heavy" panose="02020900000000000000" pitchFamily="18" charset="-122"/>
                <a:ea typeface="思源宋体 CN Heavy" panose="02020900000000000000" pitchFamily="18" charset="-122"/>
              </a:rPr>
              <a:t>请在这里输入你的校名</a:t>
            </a:r>
          </a:p>
        </p:txBody>
      </p:sp>
      <p:sp>
        <p:nvSpPr>
          <p:cNvPr id="2" name="图文框 1">
            <a:extLst>
              <a:ext uri="{FF2B5EF4-FFF2-40B4-BE49-F238E27FC236}">
                <a16:creationId xmlns:a16="http://schemas.microsoft.com/office/drawing/2014/main" id="{B11441EF-B056-44E3-AECE-627754B9F101}"/>
              </a:ext>
            </a:extLst>
          </p:cNvPr>
          <p:cNvSpPr/>
          <p:nvPr/>
        </p:nvSpPr>
        <p:spPr>
          <a:xfrm>
            <a:off x="244844" y="939800"/>
            <a:ext cx="11680455" cy="5602034"/>
          </a:xfrm>
          <a:prstGeom prst="frame">
            <a:avLst>
              <a:gd name="adj1" fmla="val 1842"/>
            </a:avLst>
          </a:prstGeom>
          <a:gradFill>
            <a:gsLst>
              <a:gs pos="25000">
                <a:srgbClr val="CECAC7"/>
              </a:gs>
              <a:gs pos="100000">
                <a:srgbClr val="8F8E8A"/>
              </a:gs>
            </a:gsLst>
            <a:lin ang="8100000" scaled="0"/>
          </a:gradFill>
          <a:ln>
            <a:noFill/>
          </a:ln>
          <a:effectLst>
            <a:outerShdw blurRad="25400" dist="38100" dir="8100000" algn="tr" rotWithShape="0">
              <a:prstClr val="black">
                <a:alpha val="25000"/>
              </a:prstClr>
            </a:outerShdw>
          </a:effectLst>
          <a:scene3d>
            <a:camera prst="orthographicFront"/>
            <a:lightRig rig="threePt" dir="t"/>
          </a:scene3d>
          <a:sp3d>
            <a:bevelT w="25400" h="127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16" name="矩形 15">
            <a:extLst>
              <a:ext uri="{FF2B5EF4-FFF2-40B4-BE49-F238E27FC236}">
                <a16:creationId xmlns:a16="http://schemas.microsoft.com/office/drawing/2014/main" id="{DD3BE0C4-893F-4855-BBBF-B24B431FD8C3}"/>
              </a:ext>
            </a:extLst>
          </p:cNvPr>
          <p:cNvSpPr/>
          <p:nvPr/>
        </p:nvSpPr>
        <p:spPr>
          <a:xfrm>
            <a:off x="3022601" y="1865119"/>
            <a:ext cx="8420100" cy="3594061"/>
          </a:xfrm>
          <a:prstGeom prst="rect">
            <a:avLst/>
          </a:prstGeom>
        </p:spPr>
        <p:txBody>
          <a:bodyPr wrap="square">
            <a:spAutoFit/>
          </a:bodyPr>
          <a:lstStyle/>
          <a:p>
            <a:pPr algn="just">
              <a:lnSpc>
                <a:spcPct val="150000"/>
              </a:lnSpc>
            </a:pPr>
            <a:r>
              <a:rPr lang="zh-CN" altLang="en-US"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         请在这里输入相关注释内容请在这里输入相关注释内容请在这里输入相关注释内容请在这里输入相关注释内容请在这里输入相关注释内容请在这里输入</a:t>
            </a:r>
            <a:r>
              <a:rPr lang="en-US" altLang="zh-CN"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模板网，幻灯片演示模板及素材免费下载！</a:t>
            </a:r>
            <a:r>
              <a:rPr lang="en-US" altLang="zh-CN"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51PPT</a:t>
            </a:r>
            <a:r>
              <a:rPr lang="zh-CN" altLang="en-US"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模板 网 官网唯一网址：</a:t>
            </a:r>
            <a:r>
              <a:rPr lang="en-US" altLang="zh-CN"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www.51pptmoban.com</a:t>
            </a:r>
            <a:r>
              <a:rPr lang="zh-CN" altLang="en-US" sz="2200" dirty="0">
                <a:ln w="12700">
                  <a:noFill/>
                </a:ln>
                <a:solidFill>
                  <a:schemeClr val="bg2">
                    <a:lumMod val="25000"/>
                  </a:schemeClr>
                </a:solidFill>
                <a:latin typeface="思源黑体 CN Medium" panose="020B0600000000000000" pitchFamily="34" charset="-122"/>
                <a:ea typeface="思源黑体 CN Medium" panose="020B0600000000000000" pitchFamily="34" charset="-122"/>
                <a:cs typeface="阿里巴巴普惠体 M" panose="00020600040101010101" pitchFamily="18" charset="-122"/>
              </a:rPr>
              <a:t>注释内容请在这里输入相关注释内容请在这里输入相关注释内容请在这里输入相关注释内容请在这里输入相关注释内容请在这里输入相关注释内容。</a:t>
            </a:r>
          </a:p>
        </p:txBody>
      </p:sp>
      <p:sp>
        <p:nvSpPr>
          <p:cNvPr id="18" name="矩形: 圆角 17">
            <a:extLst>
              <a:ext uri="{FF2B5EF4-FFF2-40B4-BE49-F238E27FC236}">
                <a16:creationId xmlns:a16="http://schemas.microsoft.com/office/drawing/2014/main" id="{44F97996-6BAA-45BE-9061-C10CD63D854C}"/>
              </a:ext>
            </a:extLst>
          </p:cNvPr>
          <p:cNvSpPr/>
          <p:nvPr/>
        </p:nvSpPr>
        <p:spPr>
          <a:xfrm>
            <a:off x="2758246" y="1392731"/>
            <a:ext cx="36000" cy="4741369"/>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grpSp>
        <p:nvGrpSpPr>
          <p:cNvPr id="26" name="组合 25">
            <a:extLst>
              <a:ext uri="{FF2B5EF4-FFF2-40B4-BE49-F238E27FC236}">
                <a16:creationId xmlns:a16="http://schemas.microsoft.com/office/drawing/2014/main" id="{14ECD694-FEEC-44DB-96FF-83C8CB9E18F8}"/>
              </a:ext>
            </a:extLst>
          </p:cNvPr>
          <p:cNvGrpSpPr/>
          <p:nvPr/>
        </p:nvGrpSpPr>
        <p:grpSpPr>
          <a:xfrm>
            <a:off x="637998" y="1647580"/>
            <a:ext cx="1486152" cy="1502468"/>
            <a:chOff x="-1906822" y="-2551397"/>
            <a:chExt cx="2567446" cy="2595636"/>
          </a:xfrm>
        </p:grpSpPr>
        <p:sp>
          <p:nvSpPr>
            <p:cNvPr id="27" name="矩形 26">
              <a:extLst>
                <a:ext uri="{FF2B5EF4-FFF2-40B4-BE49-F238E27FC236}">
                  <a16:creationId xmlns:a16="http://schemas.microsoft.com/office/drawing/2014/main" id="{832BAB28-7570-4A58-AFDC-7D47FA7EB6BA}"/>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8" name="秦">
              <a:extLst>
                <a:ext uri="{FF2B5EF4-FFF2-40B4-BE49-F238E27FC236}">
                  <a16:creationId xmlns:a16="http://schemas.microsoft.com/office/drawing/2014/main" id="{727801F8-6A87-45B9-8735-1391F7A18580}"/>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研</a:t>
              </a:r>
            </a:p>
          </p:txBody>
        </p:sp>
      </p:grpSp>
      <p:grpSp>
        <p:nvGrpSpPr>
          <p:cNvPr id="29" name="组合 28">
            <a:extLst>
              <a:ext uri="{FF2B5EF4-FFF2-40B4-BE49-F238E27FC236}">
                <a16:creationId xmlns:a16="http://schemas.microsoft.com/office/drawing/2014/main" id="{5162593F-FCA3-4BA3-85C4-577A7557116B}"/>
              </a:ext>
            </a:extLst>
          </p:cNvPr>
          <p:cNvGrpSpPr/>
          <p:nvPr/>
        </p:nvGrpSpPr>
        <p:grpSpPr>
          <a:xfrm>
            <a:off x="637997" y="2677766"/>
            <a:ext cx="1486152" cy="1502468"/>
            <a:chOff x="-1906823" y="858878"/>
            <a:chExt cx="2567446" cy="2595636"/>
          </a:xfrm>
        </p:grpSpPr>
        <p:sp>
          <p:nvSpPr>
            <p:cNvPr id="30" name="矩形 29">
              <a:extLst>
                <a:ext uri="{FF2B5EF4-FFF2-40B4-BE49-F238E27FC236}">
                  <a16:creationId xmlns:a16="http://schemas.microsoft.com/office/drawing/2014/main" id="{5E8F05BF-63C4-4428-A67B-20B8C250936E}"/>
                </a:ext>
              </a:extLst>
            </p:cNvPr>
            <p:cNvSpPr/>
            <p:nvPr/>
          </p:nvSpPr>
          <p:spPr>
            <a:xfrm rot="18900000">
              <a:off x="-1906823" y="1286077"/>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31" name="秦">
              <a:extLst>
                <a:ext uri="{FF2B5EF4-FFF2-40B4-BE49-F238E27FC236}">
                  <a16:creationId xmlns:a16="http://schemas.microsoft.com/office/drawing/2014/main" id="{86BA5208-A2A6-4317-A0E3-8C8B1ED5C3A3}"/>
                </a:ext>
              </a:extLst>
            </p:cNvPr>
            <p:cNvSpPr>
              <a:spLocks noChangeAspect="1"/>
            </p:cNvSpPr>
            <p:nvPr/>
          </p:nvSpPr>
          <p:spPr>
            <a:xfrm>
              <a:off x="-870029" y="858878"/>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究</a:t>
              </a:r>
            </a:p>
          </p:txBody>
        </p:sp>
      </p:grpSp>
      <p:grpSp>
        <p:nvGrpSpPr>
          <p:cNvPr id="19" name="组合 18">
            <a:extLst>
              <a:ext uri="{FF2B5EF4-FFF2-40B4-BE49-F238E27FC236}">
                <a16:creationId xmlns:a16="http://schemas.microsoft.com/office/drawing/2014/main" id="{07B8C45D-DCBF-43D6-B082-8AF3BC9A2C1A}"/>
              </a:ext>
            </a:extLst>
          </p:cNvPr>
          <p:cNvGrpSpPr/>
          <p:nvPr/>
        </p:nvGrpSpPr>
        <p:grpSpPr>
          <a:xfrm>
            <a:off x="637998" y="3707952"/>
            <a:ext cx="1486152" cy="1502468"/>
            <a:chOff x="-1906822" y="-2551397"/>
            <a:chExt cx="2567446" cy="2595636"/>
          </a:xfrm>
        </p:grpSpPr>
        <p:sp>
          <p:nvSpPr>
            <p:cNvPr id="20" name="矩形 19">
              <a:extLst>
                <a:ext uri="{FF2B5EF4-FFF2-40B4-BE49-F238E27FC236}">
                  <a16:creationId xmlns:a16="http://schemas.microsoft.com/office/drawing/2014/main" id="{02D13F3C-4AF4-4416-8A0C-042870B7907F}"/>
                </a:ext>
              </a:extLst>
            </p:cNvPr>
            <p:cNvSpPr/>
            <p:nvPr/>
          </p:nvSpPr>
          <p:spPr>
            <a:xfrm rot="18900000">
              <a:off x="-1906822" y="-2124198"/>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1" name="秦">
              <a:extLst>
                <a:ext uri="{FF2B5EF4-FFF2-40B4-BE49-F238E27FC236}">
                  <a16:creationId xmlns:a16="http://schemas.microsoft.com/office/drawing/2014/main" id="{FD60ADFF-9917-405A-9BD9-647DF8D9085F}"/>
                </a:ext>
              </a:extLst>
            </p:cNvPr>
            <p:cNvSpPr>
              <a:spLocks noChangeAspect="1"/>
            </p:cNvSpPr>
            <p:nvPr/>
          </p:nvSpPr>
          <p:spPr>
            <a:xfrm>
              <a:off x="-870028" y="-2551397"/>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目</a:t>
              </a:r>
            </a:p>
          </p:txBody>
        </p:sp>
      </p:grpSp>
      <p:grpSp>
        <p:nvGrpSpPr>
          <p:cNvPr id="22" name="组合 21">
            <a:extLst>
              <a:ext uri="{FF2B5EF4-FFF2-40B4-BE49-F238E27FC236}">
                <a16:creationId xmlns:a16="http://schemas.microsoft.com/office/drawing/2014/main" id="{25D0783D-B3AE-4F6B-A690-F5C58278832C}"/>
              </a:ext>
            </a:extLst>
          </p:cNvPr>
          <p:cNvGrpSpPr/>
          <p:nvPr/>
        </p:nvGrpSpPr>
        <p:grpSpPr>
          <a:xfrm>
            <a:off x="637997" y="4738137"/>
            <a:ext cx="1486152" cy="1502468"/>
            <a:chOff x="-1906823" y="858878"/>
            <a:chExt cx="2567446" cy="2595636"/>
          </a:xfrm>
        </p:grpSpPr>
        <p:sp>
          <p:nvSpPr>
            <p:cNvPr id="23" name="矩形 22">
              <a:extLst>
                <a:ext uri="{FF2B5EF4-FFF2-40B4-BE49-F238E27FC236}">
                  <a16:creationId xmlns:a16="http://schemas.microsoft.com/office/drawing/2014/main" id="{41D0ABE2-8D00-4138-AF85-CD514A1CBD5D}"/>
                </a:ext>
              </a:extLst>
            </p:cNvPr>
            <p:cNvSpPr/>
            <p:nvPr/>
          </p:nvSpPr>
          <p:spPr>
            <a:xfrm rot="18900000">
              <a:off x="-1906823" y="1286077"/>
              <a:ext cx="2113717" cy="2168437"/>
            </a:xfrm>
            <a:prstGeom prst="rect">
              <a:avLst/>
            </a:prstGeom>
            <a:gradFill flip="none" rotWithShape="1">
              <a:gsLst>
                <a:gs pos="0">
                  <a:schemeClr val="tx1">
                    <a:alpha val="0"/>
                    <a:lumMod val="50000"/>
                    <a:lumOff val="50000"/>
                  </a:schemeClr>
                </a:gs>
                <a:gs pos="100000">
                  <a:schemeClr val="tx1">
                    <a:lumMod val="50000"/>
                    <a:lumOff val="5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lt1">
                    <a:lumMod val="100000"/>
                  </a:schemeClr>
                </a:solidFill>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
          <p:nvSpPr>
            <p:cNvPr id="24" name="秦">
              <a:extLst>
                <a:ext uri="{FF2B5EF4-FFF2-40B4-BE49-F238E27FC236}">
                  <a16:creationId xmlns:a16="http://schemas.microsoft.com/office/drawing/2014/main" id="{3B0067D5-E2AE-473C-9DFE-1EB16895E7FA}"/>
                </a:ext>
              </a:extLst>
            </p:cNvPr>
            <p:cNvSpPr>
              <a:spLocks noChangeAspect="1"/>
            </p:cNvSpPr>
            <p:nvPr/>
          </p:nvSpPr>
          <p:spPr>
            <a:xfrm>
              <a:off x="-870029" y="858878"/>
              <a:ext cx="1530652" cy="1530652"/>
            </a:xfrm>
            <a:prstGeom prst="rect">
              <a:avLst/>
            </a:prstGeom>
            <a:gradFill flip="none" rotWithShape="1">
              <a:gsLst>
                <a:gs pos="0">
                  <a:schemeClr val="bg1">
                    <a:lumMod val="100000"/>
                  </a:schemeClr>
                </a:gs>
                <a:gs pos="90000">
                  <a:schemeClr val="bg1">
                    <a:lumMod val="75000"/>
                  </a:schemeClr>
                </a:gs>
              </a:gsLst>
              <a:lin ang="8100000" scaled="0"/>
              <a:tileRect/>
            </a:gradFill>
            <a:ln>
              <a:noFill/>
            </a:ln>
            <a:effectLst/>
            <a:scene3d>
              <a:camera prst="orthographicFront">
                <a:rot lat="0" lon="0" rev="0"/>
              </a:camera>
              <a:lightRig rig="threePt" dir="t">
                <a:rot lat="0" lon="0" rev="4200000"/>
              </a:lightRig>
            </a:scene3d>
            <a:sp3d extrusionH="76200">
              <a:bevelT h="25400" prst="hardEdge"/>
              <a:bevelB w="0" h="0"/>
              <a:extrusionClr>
                <a:srgbClr val="FFFFFF"/>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0" rIns="0" bIns="0" rtlCol="0" anchor="ctr" anchorCtr="1">
              <a:noAutofit/>
            </a:bodyPr>
            <a:lstStyle/>
            <a:p>
              <a:pPr algn="ctr"/>
              <a:r>
                <a:rPr lang="zh-CN" altLang="en-US" sz="4400" dirty="0">
                  <a:gradFill flip="none" rotWithShape="1">
                    <a:gsLst>
                      <a:gs pos="100000">
                        <a:schemeClr val="bg1">
                          <a:lumMod val="50000"/>
                        </a:schemeClr>
                      </a:gs>
                      <a:gs pos="0">
                        <a:schemeClr val="bg1">
                          <a:lumMod val="85000"/>
                        </a:schemeClr>
                      </a:gs>
                    </a:gsLst>
                    <a:lin ang="2700000" scaled="0"/>
                    <a:tileRect/>
                  </a:gradFill>
                  <a:effectLst>
                    <a:outerShdw blurRad="25400" dist="25400" dir="8100000" algn="tr" rotWithShape="0">
                      <a:prstClr val="black">
                        <a:alpha val="40000"/>
                      </a:prstClr>
                    </a:outerShdw>
                  </a:effectLst>
                  <a:latin typeface="思源宋体 CN Heavy" panose="02020900000000000000" pitchFamily="18" charset="-122"/>
                  <a:ea typeface="思源宋体 CN Heavy" panose="02020900000000000000" pitchFamily="18" charset="-122"/>
                </a:rPr>
                <a:t>的</a:t>
              </a:r>
            </a:p>
          </p:txBody>
        </p:sp>
      </p:grpSp>
      <p:sp>
        <p:nvSpPr>
          <p:cNvPr id="32" name="L 形 31"/>
          <p:cNvSpPr/>
          <p:nvPr/>
        </p:nvSpPr>
        <p:spPr>
          <a:xfrm rot="5400000" flipH="1" flipV="1">
            <a:off x="10960100" y="5660818"/>
            <a:ext cx="653854" cy="653854"/>
          </a:xfrm>
          <a:prstGeom prst="corner">
            <a:avLst>
              <a:gd name="adj1" fmla="val 9375"/>
              <a:gd name="adj2" fmla="val 9715"/>
            </a:avLst>
          </a:prstGeom>
          <a:solidFill>
            <a:srgbClr val="8F8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sym typeface="思源宋体 CN Heavy" panose="02020900000000000000" pitchFamily="18" charset="-122"/>
            </a:endParaRPr>
          </a:p>
        </p:txBody>
      </p:sp>
    </p:spTree>
    <p:extLst>
      <p:ext uri="{BB962C8B-B14F-4D97-AF65-F5344CB8AC3E}">
        <p14:creationId xmlns:p14="http://schemas.microsoft.com/office/powerpoint/2010/main" val="2685607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6.xml><?xml version="1.0" encoding="utf-8"?>
<p:tagLst xmlns:a="http://schemas.openxmlformats.org/drawingml/2006/main" xmlns:r="http://schemas.openxmlformats.org/officeDocument/2006/relationships" xmlns:p="http://schemas.openxmlformats.org/presentationml/2006/main">
  <p:tag name="ISLIDE.ICON" val="#171228;"/>
</p:tagLst>
</file>

<file path=ppt/tags/tag7.xml><?xml version="1.0" encoding="utf-8"?>
<p:tagLst xmlns:a="http://schemas.openxmlformats.org/drawingml/2006/main" xmlns:r="http://schemas.openxmlformats.org/officeDocument/2006/relationships" xmlns:p="http://schemas.openxmlformats.org/presentationml/2006/main">
  <p:tag name="ISLIDE.ICON" val="#381199;#151088;#5591;#132674;"/>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4349</TotalTime>
  <Words>2952</Words>
  <Application>Microsoft Office PowerPoint</Application>
  <PresentationFormat>宽屏</PresentationFormat>
  <Paragraphs>360</Paragraphs>
  <Slides>29</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MiSans Heavy</vt:lpstr>
      <vt:lpstr>OPPOSans H</vt:lpstr>
      <vt:lpstr>阿里巴巴普惠体 2.0 115 Black</vt:lpstr>
      <vt:lpstr>阿里巴巴普惠体 B</vt:lpstr>
      <vt:lpstr>等线</vt:lpstr>
      <vt:lpstr>等线 Light</vt:lpstr>
      <vt:lpstr>汉仪雅酷黑 45W</vt:lpstr>
      <vt:lpstr>思源黑体 CN Bold</vt:lpstr>
      <vt:lpstr>思源黑体 CN Light</vt:lpstr>
      <vt:lpstr>思源黑体 CN Medium</vt:lpstr>
      <vt:lpstr>思源宋体 CN Heavy</vt:lpstr>
      <vt:lpstr>思源宋体 CN SemiBold</vt:lpstr>
      <vt:lpstr>Arial</vt:lpstr>
      <vt:lpstr>Segoe UI Light</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灰色简约历史专业毕业答辩ppt模板</dc:title>
  <dc:creator>空山风月</dc:creator>
  <cp:keywords>P界达人</cp:keywords>
  <dc:description>51PPT模板网 官方唯一网址：www.51pptmoban.com</dc:description>
  <cp:lastModifiedBy>Power user</cp:lastModifiedBy>
  <cp:revision>344</cp:revision>
  <dcterms:created xsi:type="dcterms:W3CDTF">2020-11-09T07:54:22Z</dcterms:created>
  <dcterms:modified xsi:type="dcterms:W3CDTF">2023-03-20T07:58:29Z</dcterms:modified>
</cp:coreProperties>
</file>