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81" r:id="rId2"/>
    <p:sldId id="1132" r:id="rId3"/>
    <p:sldId id="1135" r:id="rId4"/>
    <p:sldId id="1142" r:id="rId5"/>
    <p:sldId id="1146" r:id="rId6"/>
    <p:sldId id="1145" r:id="rId7"/>
    <p:sldId id="1139" r:id="rId8"/>
    <p:sldId id="1147" r:id="rId9"/>
    <p:sldId id="1137" r:id="rId10"/>
    <p:sldId id="298" r:id="rId11"/>
    <p:sldId id="1148" r:id="rId12"/>
    <p:sldId id="1149"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5" userDrawn="1">
          <p15:clr>
            <a:srgbClr val="A4A3A4"/>
          </p15:clr>
        </p15:guide>
        <p15:guide id="2" pos="7256" userDrawn="1">
          <p15:clr>
            <a:srgbClr val="A4A3A4"/>
          </p15:clr>
        </p15:guide>
        <p15:guide id="3" orient="horz" pos="709" userDrawn="1">
          <p15:clr>
            <a:srgbClr val="A4A3A4"/>
          </p15:clr>
        </p15:guide>
        <p15:guide id="5" orient="horz" pos="3929"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D767"/>
    <a:srgbClr val="CCA061"/>
    <a:srgbClr val="FFF992"/>
    <a:srgbClr val="1C1D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010" autoAdjust="0"/>
  </p:normalViewPr>
  <p:slideViewPr>
    <p:cSldViewPr snapToGrid="0" showGuides="1">
      <p:cViewPr>
        <p:scale>
          <a:sx n="33" d="100"/>
          <a:sy n="33" d="100"/>
        </p:scale>
        <p:origin x="2916" y="1632"/>
      </p:cViewPr>
      <p:guideLst>
        <p:guide pos="415"/>
        <p:guide pos="7256"/>
        <p:guide orient="horz" pos="709"/>
        <p:guide orient="horz" pos="3929"/>
        <p:guide orient="horz" pos="3861"/>
      </p:guideLst>
    </p:cSldViewPr>
  </p:slid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F9F208-8B46-4E0B-9E39-069419626CB7}" type="datetimeFigureOut">
              <a:rPr lang="zh-CN" altLang="en-US" smtClean="0"/>
              <a:t>2023/3/20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877622-6EA5-40DF-918C-E4A33AE1B348}" type="slidenum">
              <a:rPr lang="zh-CN" altLang="en-US" smtClean="0"/>
              <a:t>‹#›</a:t>
            </a:fld>
            <a:endParaRPr lang="zh-CN" altLang="en-US"/>
          </a:p>
        </p:txBody>
      </p:sp>
    </p:spTree>
    <p:extLst>
      <p:ext uri="{BB962C8B-B14F-4D97-AF65-F5344CB8AC3E}">
        <p14:creationId xmlns:p14="http://schemas.microsoft.com/office/powerpoint/2010/main" val="781844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 </a:t>
            </a:r>
            <a:r>
              <a:rPr lang="zh-CN" altLang="en-US" dirty="0"/>
              <a:t>模板网 官方唯一网址：</a:t>
            </a:r>
            <a:r>
              <a:rPr lang="en-US" altLang="zh-CN" dirty="0"/>
              <a:t>www .51 pptmoban.co m</a:t>
            </a:r>
            <a:endParaRPr lang="zh-CN" altLang="en-US" dirty="0"/>
          </a:p>
        </p:txBody>
      </p:sp>
      <p:sp>
        <p:nvSpPr>
          <p:cNvPr id="4" name="灯片编号占位符 3"/>
          <p:cNvSpPr>
            <a:spLocks noGrp="1"/>
          </p:cNvSpPr>
          <p:nvPr>
            <p:ph type="sldNum" sz="quarter" idx="5"/>
          </p:nvPr>
        </p:nvSpPr>
        <p:spPr/>
        <p:txBody>
          <a:bodyPr/>
          <a:lstStyle/>
          <a:p>
            <a:fld id="{21877622-6EA5-40DF-918C-E4A33AE1B348}" type="slidenum">
              <a:rPr lang="zh-CN" altLang="en-US" smtClean="0"/>
              <a:t>3</a:t>
            </a:fld>
            <a:endParaRPr lang="zh-CN" altLang="en-US"/>
          </a:p>
        </p:txBody>
      </p:sp>
    </p:spTree>
    <p:extLst>
      <p:ext uri="{BB962C8B-B14F-4D97-AF65-F5344CB8AC3E}">
        <p14:creationId xmlns:p14="http://schemas.microsoft.com/office/powerpoint/2010/main" val="677356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1877622-6EA5-40DF-918C-E4A33AE1B348}" type="slidenum">
              <a:rPr lang="zh-CN" altLang="en-US" smtClean="0"/>
              <a:t>10</a:t>
            </a:fld>
            <a:endParaRPr lang="zh-CN" altLang="en-US"/>
          </a:p>
        </p:txBody>
      </p:sp>
    </p:spTree>
    <p:extLst>
      <p:ext uri="{BB962C8B-B14F-4D97-AF65-F5344CB8AC3E}">
        <p14:creationId xmlns:p14="http://schemas.microsoft.com/office/powerpoint/2010/main" val="464904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8DDF5D-85EA-1C97-D437-8EA728D67C2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F52D51-BB6C-065E-F3D7-83171D4153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607596E-6D81-895B-BFDB-2541B58D4E78}"/>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645DC5DE-EDE3-DCEF-E9DF-3E68D3E4BBF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C0D638A-FA65-378E-C1BA-392AEB1A4132}"/>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3316236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672769-34B8-054F-CD53-825350B9026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9DD2423-DE0E-5802-F034-D7F705DB950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48CB8DC-885A-163C-F711-4992544B0973}"/>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243D8D94-1950-F65F-44E1-FED44898BD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0BC21F-2B16-2907-92CF-D5C18899ED2B}"/>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3604395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52A9145-1059-EBB0-E1BE-0B1D1C2AFAF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A31277E-DF77-3AB4-8C3F-90EC71FCFB2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5A06FF-D016-D6C5-AB2E-F3322C4B0377}"/>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16993C6C-4337-38EA-54F2-9932087476C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846C686-09CA-D744-D0AE-B5199282DF37}"/>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919890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3B2110-673E-868C-A7F8-4C4399F85CA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786FE05-F9AA-EC86-7B31-85B3D7EABDFB}"/>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4" name="页脚占位符 3">
            <a:extLst>
              <a:ext uri="{FF2B5EF4-FFF2-40B4-BE49-F238E27FC236}">
                <a16:creationId xmlns:a16="http://schemas.microsoft.com/office/drawing/2014/main" id="{FE7ABA10-1688-AE8C-BDDC-3D18B69CDE2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82D89D4-32DE-E51C-F2AB-B59ACD43CDF1}"/>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6E8371D6-0FF0-55D0-187B-B1013E0C0031}"/>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7" name="组合 6">
            <a:extLst>
              <a:ext uri="{FF2B5EF4-FFF2-40B4-BE49-F238E27FC236}">
                <a16:creationId xmlns:a16="http://schemas.microsoft.com/office/drawing/2014/main" id="{299E7112-69F2-9D9E-7635-A5F5A603E816}"/>
              </a:ext>
            </a:extLst>
          </p:cNvPr>
          <p:cNvGrpSpPr/>
          <p:nvPr userDrawn="1"/>
        </p:nvGrpSpPr>
        <p:grpSpPr>
          <a:xfrm>
            <a:off x="2319" y="61383628"/>
            <a:ext cx="7725222" cy="1106091"/>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71CDE9F9-A62B-A8DF-7019-F828D47603C1}"/>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B152A3F9-4C05-C8D5-3678-15EF80EA1948}"/>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1209C049-04C2-7F7F-6789-FFF1D2936833}"/>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1AF6A21F-A8D0-8B71-05C9-8EBB59B6129B}"/>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DB5D3185-E8E9-E1A9-C711-B922E65D89E9}"/>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0B221591-61E0-F51C-DDD0-A6F816C28263}"/>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3423483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7D7C90-4B4C-8DD0-1789-4CF59F00CEF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0743FF6-7F93-3093-51AC-92A48B2E8B1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DAE2F51-CB3D-7AC7-4425-0C56089FBBF1}"/>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DD36049D-9D9F-8166-A562-D205378D13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665797-AC4E-9F56-E798-28E8C96F0656}"/>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2972956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275228-6D59-FE7C-062B-82187E2BF4E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F8C4428-3AF9-0EA8-A918-7574205A064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530E9A77-C62C-2C1E-777C-3BEFFB5E9E5D}"/>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A2141A1D-D317-1A55-5EA4-A27926CCE1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26C3EC-A73D-C3E3-E2C5-0FEAB2F44C24}"/>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27408208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97CD7D-7E5E-ED44-EDE5-204B92E7023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0B2F8D4-5972-832C-6E75-7D93D01C38B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88B8BD8-FC48-51FA-D789-3B45C960264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B50090A-E340-C931-ACAF-1FD074CE78EB}"/>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6" name="页脚占位符 5">
            <a:extLst>
              <a:ext uri="{FF2B5EF4-FFF2-40B4-BE49-F238E27FC236}">
                <a16:creationId xmlns:a16="http://schemas.microsoft.com/office/drawing/2014/main" id="{11E03F97-95A8-13A2-8143-B0401A8F72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476FACD-ADE5-C91F-5526-EBA7CF08D162}"/>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3704193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1D5DE7-02FF-E35A-413A-2F45F215353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E0AB32A-A614-E9EA-F36F-3E2CB99587A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2776299-92CE-F96F-ED98-A6B2E0E95E4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A10E1AA-E0C1-1A8A-4C3A-59B622E65A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5C697D37-CF70-3ED1-A1B7-F428F2019CF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2255992-5FEE-4C86-AF90-01FC870FACF7}"/>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8" name="页脚占位符 7">
            <a:extLst>
              <a:ext uri="{FF2B5EF4-FFF2-40B4-BE49-F238E27FC236}">
                <a16:creationId xmlns:a16="http://schemas.microsoft.com/office/drawing/2014/main" id="{207DCBAC-B51B-7A00-CCAD-5D4CF09C3F0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8820428-FFF9-12AA-3E65-26393E24D6A5}"/>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9468240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A91DEA-D7CD-4662-BEE2-F898E469DEB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8FA0A8E-85D9-0504-97AA-21485AAC84C8}"/>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4" name="页脚占位符 3">
            <a:extLst>
              <a:ext uri="{FF2B5EF4-FFF2-40B4-BE49-F238E27FC236}">
                <a16:creationId xmlns:a16="http://schemas.microsoft.com/office/drawing/2014/main" id="{6389A245-036B-3E32-C5CE-A6FDCB4F48B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968E952-D772-DB38-F679-FA8FEA9E184A}"/>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2463819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5C71F09-8EDE-946B-320B-618AE8E68828}"/>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3" name="页脚占位符 2">
            <a:extLst>
              <a:ext uri="{FF2B5EF4-FFF2-40B4-BE49-F238E27FC236}">
                <a16:creationId xmlns:a16="http://schemas.microsoft.com/office/drawing/2014/main" id="{6C219CB1-DCDD-3D96-06EB-63236A60BCD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40DE3F6-8B69-2CE9-46DE-78EF13E3BAC9}"/>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2242394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B912C3-2E44-1434-2554-F5C2B21C40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874F51EF-89DD-5925-378E-08AF763011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36B488D-8996-6CCC-F562-E3CF541DCF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D634927-7829-2DB2-FBD6-B1F1E2C87DCB}"/>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6" name="页脚占位符 5">
            <a:extLst>
              <a:ext uri="{FF2B5EF4-FFF2-40B4-BE49-F238E27FC236}">
                <a16:creationId xmlns:a16="http://schemas.microsoft.com/office/drawing/2014/main" id="{65D70DB8-E465-6D64-2174-9D95CC33390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433F79B-3513-0FFF-A039-B1B091C83E60}"/>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4260969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C8735D-D568-EE6C-ED16-5EA0A02CDDC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5A33F1A-CA11-4BDE-4C29-460BFDE1DD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7A656CE-C2C2-9485-6CC3-4F45C6B586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DAECE2B-A9E1-33DF-0E14-0A6EE0EC4EB5}"/>
              </a:ext>
            </a:extLst>
          </p:cNvPr>
          <p:cNvSpPr>
            <a:spLocks noGrp="1"/>
          </p:cNvSpPr>
          <p:nvPr>
            <p:ph type="dt" sz="half" idx="10"/>
          </p:nvPr>
        </p:nvSpPr>
        <p:spPr/>
        <p:txBody>
          <a:bodyPr/>
          <a:lstStyle/>
          <a:p>
            <a:fld id="{74F316E6-1489-462A-9690-625FD3FCCCE5}" type="datetimeFigureOut">
              <a:rPr lang="zh-CN" altLang="en-US" smtClean="0"/>
              <a:t>2023/3/20</a:t>
            </a:fld>
            <a:endParaRPr lang="zh-CN" altLang="en-US"/>
          </a:p>
        </p:txBody>
      </p:sp>
      <p:sp>
        <p:nvSpPr>
          <p:cNvPr id="6" name="页脚占位符 5">
            <a:extLst>
              <a:ext uri="{FF2B5EF4-FFF2-40B4-BE49-F238E27FC236}">
                <a16:creationId xmlns:a16="http://schemas.microsoft.com/office/drawing/2014/main" id="{61A9B1F9-785A-0203-79F5-2EAECA1DB4F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2C4ECC-8F8A-E205-C8FD-CF77E3F65A8D}"/>
              </a:ext>
            </a:extLst>
          </p:cNvPr>
          <p:cNvSpPr>
            <a:spLocks noGrp="1"/>
          </p:cNvSpPr>
          <p:nvPr>
            <p:ph type="sldNum" sz="quarter" idx="12"/>
          </p:nvPr>
        </p:nvSpPr>
        <p:spPr/>
        <p:txBody>
          <a:body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120758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A01FD6B-64B3-FEA6-5510-2B1C3E1EE6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8BFEA34-337F-5A5A-6B65-A48BF982FE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24CC914-2C41-B933-13F2-D029A447EF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F316E6-1489-462A-9690-625FD3FCCCE5}" type="datetimeFigureOut">
              <a:rPr lang="zh-CN" altLang="en-US" smtClean="0"/>
              <a:t>2023/3/20</a:t>
            </a:fld>
            <a:endParaRPr lang="zh-CN" altLang="en-US"/>
          </a:p>
        </p:txBody>
      </p:sp>
      <p:sp>
        <p:nvSpPr>
          <p:cNvPr id="5" name="页脚占位符 4">
            <a:extLst>
              <a:ext uri="{FF2B5EF4-FFF2-40B4-BE49-F238E27FC236}">
                <a16:creationId xmlns:a16="http://schemas.microsoft.com/office/drawing/2014/main" id="{7F1B4891-BA77-84A2-3B39-4617C248A4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FDBA2B4-CF06-0A0D-A176-144901214E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6387B3-8C67-489F-B1F1-F5921FA2BC9C}" type="slidenum">
              <a:rPr lang="zh-CN" altLang="en-US" smtClean="0"/>
              <a:t>‹#›</a:t>
            </a:fld>
            <a:endParaRPr lang="zh-CN" altLang="en-US"/>
          </a:p>
        </p:txBody>
      </p:sp>
    </p:spTree>
    <p:extLst>
      <p:ext uri="{BB962C8B-B14F-4D97-AF65-F5344CB8AC3E}">
        <p14:creationId xmlns:p14="http://schemas.microsoft.com/office/powerpoint/2010/main" val="33334903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ags" Target="../tags/tag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夜晚的城市高楼&#10;&#10;描述已自动生成">
            <a:extLst>
              <a:ext uri="{FF2B5EF4-FFF2-40B4-BE49-F238E27FC236}">
                <a16:creationId xmlns:a16="http://schemas.microsoft.com/office/drawing/2014/main" id="{D8DE27D6-1CA0-B796-6CA1-B542366339D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
        <p:nvSpPr>
          <p:cNvPr id="6" name="文本框 5">
            <a:extLst>
              <a:ext uri="{FF2B5EF4-FFF2-40B4-BE49-F238E27FC236}">
                <a16:creationId xmlns:a16="http://schemas.microsoft.com/office/drawing/2014/main" id="{A2F98008-15F7-9853-B55F-1F363E1BB243}"/>
              </a:ext>
            </a:extLst>
          </p:cNvPr>
          <p:cNvSpPr txBox="1"/>
          <p:nvPr/>
        </p:nvSpPr>
        <p:spPr>
          <a:xfrm>
            <a:off x="833377" y="1133299"/>
            <a:ext cx="1126052" cy="461665"/>
          </a:xfrm>
          <a:prstGeom prst="rect">
            <a:avLst/>
          </a:prstGeom>
          <a:noFill/>
        </p:spPr>
        <p:txBody>
          <a:bodyPr wrap="square" rtlCol="0">
            <a:spAutoFit/>
          </a:bodyPr>
          <a:lstStyle/>
          <a:p>
            <a:r>
              <a:rPr lang="en-US" altLang="zh-CN" sz="2400" b="1" dirty="0">
                <a:solidFill>
                  <a:srgbClr val="FBFCFD"/>
                </a:solidFill>
                <a:cs typeface="+mn-ea"/>
                <a:sym typeface="+mn-lt"/>
              </a:rPr>
              <a:t>LOGO</a:t>
            </a:r>
            <a:endParaRPr lang="zh-CN" altLang="en-US" sz="2400" b="1" dirty="0">
              <a:solidFill>
                <a:srgbClr val="FBFCFD"/>
              </a:solidFill>
              <a:cs typeface="+mn-ea"/>
              <a:sym typeface="+mn-lt"/>
            </a:endParaRPr>
          </a:p>
        </p:txBody>
      </p:sp>
      <p:sp>
        <p:nvSpPr>
          <p:cNvPr id="7" name="文本框 6">
            <a:extLst>
              <a:ext uri="{FF2B5EF4-FFF2-40B4-BE49-F238E27FC236}">
                <a16:creationId xmlns:a16="http://schemas.microsoft.com/office/drawing/2014/main" id="{2B33536F-E593-BC88-00B0-065E7243E0F9}"/>
              </a:ext>
            </a:extLst>
          </p:cNvPr>
          <p:cNvSpPr txBox="1"/>
          <p:nvPr/>
        </p:nvSpPr>
        <p:spPr>
          <a:xfrm>
            <a:off x="752354" y="1639595"/>
            <a:ext cx="4897780" cy="1938992"/>
          </a:xfrm>
          <a:prstGeom prst="rect">
            <a:avLst/>
          </a:prstGeom>
          <a:noFill/>
          <a:ln>
            <a:noFill/>
          </a:ln>
        </p:spPr>
        <p:txBody>
          <a:bodyPr wrap="square" rtlCol="0">
            <a:spAutoFit/>
          </a:bodyPr>
          <a:lstStyle/>
          <a:p>
            <a:r>
              <a:rPr lang="zh-CN" altLang="en-US" sz="6000" b="1" i="1" dirty="0">
                <a:ln w="25400">
                  <a:solidFill>
                    <a:schemeClr val="bg1"/>
                  </a:solidFill>
                </a:ln>
                <a:solidFill>
                  <a:schemeClr val="bg1"/>
                </a:solidFill>
                <a:latin typeface="+mj-ea"/>
                <a:ea typeface="+mj-ea"/>
                <a:cs typeface="+mn-ea"/>
                <a:sym typeface="+mn-lt"/>
              </a:rPr>
              <a:t>蓝金色</a:t>
            </a:r>
            <a:endParaRPr lang="en-US" altLang="zh-CN" sz="6000" b="1" i="1" dirty="0">
              <a:ln w="25400">
                <a:solidFill>
                  <a:schemeClr val="bg1"/>
                </a:solidFill>
              </a:ln>
              <a:solidFill>
                <a:schemeClr val="bg1"/>
              </a:solidFill>
              <a:latin typeface="+mj-ea"/>
              <a:ea typeface="+mj-ea"/>
              <a:cs typeface="+mn-ea"/>
              <a:sym typeface="+mn-lt"/>
            </a:endParaRPr>
          </a:p>
          <a:p>
            <a:r>
              <a:rPr lang="zh-CN" altLang="en-US" sz="6000" b="1" i="1" dirty="0">
                <a:ln w="25400">
                  <a:solidFill>
                    <a:schemeClr val="bg1"/>
                  </a:solidFill>
                </a:ln>
                <a:solidFill>
                  <a:schemeClr val="bg1"/>
                </a:solidFill>
                <a:latin typeface="+mj-ea"/>
                <a:ea typeface="+mj-ea"/>
                <a:cs typeface="+mn-ea"/>
                <a:sym typeface="+mn-lt"/>
              </a:rPr>
              <a:t>商务工作报告</a:t>
            </a:r>
          </a:p>
        </p:txBody>
      </p:sp>
      <p:sp>
        <p:nvSpPr>
          <p:cNvPr id="8" name="矩形: 圆角 7">
            <a:extLst>
              <a:ext uri="{FF2B5EF4-FFF2-40B4-BE49-F238E27FC236}">
                <a16:creationId xmlns:a16="http://schemas.microsoft.com/office/drawing/2014/main" id="{9185AB45-B479-2A55-1E57-2D339D7D9122}"/>
              </a:ext>
            </a:extLst>
          </p:cNvPr>
          <p:cNvSpPr/>
          <p:nvPr/>
        </p:nvSpPr>
        <p:spPr>
          <a:xfrm>
            <a:off x="833377" y="3803196"/>
            <a:ext cx="2007794" cy="409873"/>
          </a:xfrm>
          <a:prstGeom prst="roundRect">
            <a:avLst>
              <a:gd name="adj" fmla="val 50000"/>
            </a:avLst>
          </a:prstGeom>
          <a:gradFill flip="none" rotWithShape="1">
            <a:gsLst>
              <a:gs pos="100000">
                <a:srgbClr val="161B38">
                  <a:lumMod val="90000"/>
                  <a:lumOff val="10000"/>
                </a:srgbClr>
              </a:gs>
              <a:gs pos="0">
                <a:srgbClr val="161B38"/>
              </a:gs>
            </a:gsLst>
            <a:path path="circle">
              <a:fillToRect l="100000" t="100000"/>
            </a:path>
            <a:tileRect r="-100000" b="-100000"/>
          </a:gradFill>
          <a:ln>
            <a:solidFill>
              <a:srgbClr val="FBFC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cs typeface="+mn-ea"/>
                <a:sym typeface="+mn-lt"/>
              </a:rPr>
              <a:t>汇报人：琳琅</a:t>
            </a:r>
          </a:p>
        </p:txBody>
      </p:sp>
      <p:sp>
        <p:nvSpPr>
          <p:cNvPr id="13" name="任意多边形: 形状 12">
            <a:extLst>
              <a:ext uri="{FF2B5EF4-FFF2-40B4-BE49-F238E27FC236}">
                <a16:creationId xmlns:a16="http://schemas.microsoft.com/office/drawing/2014/main" id="{271AEDC0-E8C8-D4F7-9DB5-A88EDA529897}"/>
              </a:ext>
            </a:extLst>
          </p:cNvPr>
          <p:cNvSpPr/>
          <p:nvPr/>
        </p:nvSpPr>
        <p:spPr>
          <a:xfrm>
            <a:off x="-1064515" y="3983175"/>
            <a:ext cx="14275088" cy="5121834"/>
          </a:xfrm>
          <a:custGeom>
            <a:avLst/>
            <a:gdLst>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3587487 w 11850617"/>
              <a:gd name="connsiteY10" fmla="*/ 1825129 h 4829587"/>
              <a:gd name="connsiteX11" fmla="*/ 5112360 w 11850617"/>
              <a:gd name="connsiteY11" fmla="*/ 1499081 h 4829587"/>
              <a:gd name="connsiteX12" fmla="*/ 7055460 w 11850617"/>
              <a:gd name="connsiteY12" fmla="*/ 1624770 h 4829587"/>
              <a:gd name="connsiteX13" fmla="*/ 9063874 w 11850617"/>
              <a:gd name="connsiteY13" fmla="*/ 792078 h 4829587"/>
              <a:gd name="connsiteX14" fmla="*/ 9831318 w 11850617"/>
              <a:gd name="connsiteY14" fmla="*/ 839213 h 4829587"/>
              <a:gd name="connsiteX15" fmla="*/ 11040532 w 11850617"/>
              <a:gd name="connsiteY15"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148464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086876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086876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086876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819709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465314 w 12275399"/>
              <a:gd name="connsiteY0" fmla="*/ 1948 h 4829587"/>
              <a:gd name="connsiteX1" fmla="*/ 11513399 w 12275399"/>
              <a:gd name="connsiteY1" fmla="*/ 22231 h 4829587"/>
              <a:gd name="connsiteX2" fmla="*/ 12266842 w 12275399"/>
              <a:gd name="connsiteY2" fmla="*/ 1412147 h 4829587"/>
              <a:gd name="connsiteX3" fmla="*/ 12270089 w 12275399"/>
              <a:gd name="connsiteY3" fmla="*/ 1463154 h 4829587"/>
              <a:gd name="connsiteX4" fmla="*/ 12275399 w 12275399"/>
              <a:gd name="connsiteY4" fmla="*/ 1463154 h 4829587"/>
              <a:gd name="connsiteX5" fmla="*/ 12275399 w 12275399"/>
              <a:gd name="connsiteY5" fmla="*/ 4336983 h 4829587"/>
              <a:gd name="connsiteX6" fmla="*/ 9095253 w 12275399"/>
              <a:gd name="connsiteY6" fmla="*/ 4336983 h 4829587"/>
              <a:gd name="connsiteX7" fmla="*/ 9095253 w 12275399"/>
              <a:gd name="connsiteY7" fmla="*/ 4829587 h 4829587"/>
              <a:gd name="connsiteX8" fmla="*/ 424782 w 12275399"/>
              <a:gd name="connsiteY8" fmla="*/ 4829587 h 4829587"/>
              <a:gd name="connsiteX9" fmla="*/ 0 w 12275399"/>
              <a:gd name="connsiteY9" fmla="*/ 2025289 h 4829587"/>
              <a:gd name="connsiteX10" fmla="*/ 2197146 w 12275399"/>
              <a:gd name="connsiteY10" fmla="*/ 1989075 h 4829587"/>
              <a:gd name="connsiteX11" fmla="*/ 4012269 w 12275399"/>
              <a:gd name="connsiteY11" fmla="*/ 1825129 h 4829587"/>
              <a:gd name="connsiteX12" fmla="*/ 5537142 w 12275399"/>
              <a:gd name="connsiteY12" fmla="*/ 1499081 h 4829587"/>
              <a:gd name="connsiteX13" fmla="*/ 7480242 w 12275399"/>
              <a:gd name="connsiteY13" fmla="*/ 1624770 h 4829587"/>
              <a:gd name="connsiteX14" fmla="*/ 9488656 w 12275399"/>
              <a:gd name="connsiteY14" fmla="*/ 792078 h 4829587"/>
              <a:gd name="connsiteX15" fmla="*/ 10256100 w 12275399"/>
              <a:gd name="connsiteY15" fmla="*/ 839213 h 4829587"/>
              <a:gd name="connsiteX16" fmla="*/ 11465314 w 12275399"/>
              <a:gd name="connsiteY16" fmla="*/ 1948 h 4829587"/>
              <a:gd name="connsiteX0" fmla="*/ 11465314 w 12275399"/>
              <a:gd name="connsiteY0" fmla="*/ 1948 h 4829587"/>
              <a:gd name="connsiteX1" fmla="*/ 11513399 w 12275399"/>
              <a:gd name="connsiteY1" fmla="*/ 22231 h 4829587"/>
              <a:gd name="connsiteX2" fmla="*/ 12266842 w 12275399"/>
              <a:gd name="connsiteY2" fmla="*/ 1412147 h 4829587"/>
              <a:gd name="connsiteX3" fmla="*/ 12270089 w 12275399"/>
              <a:gd name="connsiteY3" fmla="*/ 1463154 h 4829587"/>
              <a:gd name="connsiteX4" fmla="*/ 12275399 w 12275399"/>
              <a:gd name="connsiteY4" fmla="*/ 1463154 h 4829587"/>
              <a:gd name="connsiteX5" fmla="*/ 12275399 w 12275399"/>
              <a:gd name="connsiteY5" fmla="*/ 4336983 h 4829587"/>
              <a:gd name="connsiteX6" fmla="*/ 9095253 w 12275399"/>
              <a:gd name="connsiteY6" fmla="*/ 4336983 h 4829587"/>
              <a:gd name="connsiteX7" fmla="*/ 9095253 w 12275399"/>
              <a:gd name="connsiteY7" fmla="*/ 4829587 h 4829587"/>
              <a:gd name="connsiteX8" fmla="*/ 424782 w 12275399"/>
              <a:gd name="connsiteY8" fmla="*/ 4829587 h 4829587"/>
              <a:gd name="connsiteX9" fmla="*/ 0 w 12275399"/>
              <a:gd name="connsiteY9" fmla="*/ 2025289 h 4829587"/>
              <a:gd name="connsiteX10" fmla="*/ 2197146 w 12275399"/>
              <a:gd name="connsiteY10" fmla="*/ 1989075 h 4829587"/>
              <a:gd name="connsiteX11" fmla="*/ 4012269 w 12275399"/>
              <a:gd name="connsiteY11" fmla="*/ 1825129 h 4829587"/>
              <a:gd name="connsiteX12" fmla="*/ 5537142 w 12275399"/>
              <a:gd name="connsiteY12" fmla="*/ 1499081 h 4829587"/>
              <a:gd name="connsiteX13" fmla="*/ 7480242 w 12275399"/>
              <a:gd name="connsiteY13" fmla="*/ 1624770 h 4829587"/>
              <a:gd name="connsiteX14" fmla="*/ 9488656 w 12275399"/>
              <a:gd name="connsiteY14" fmla="*/ 792078 h 4829587"/>
              <a:gd name="connsiteX15" fmla="*/ 10256100 w 12275399"/>
              <a:gd name="connsiteY15" fmla="*/ 839213 h 4829587"/>
              <a:gd name="connsiteX16" fmla="*/ 11465314 w 12275399"/>
              <a:gd name="connsiteY16" fmla="*/ 1948 h 4829587"/>
              <a:gd name="connsiteX0" fmla="*/ 11465314 w 12275399"/>
              <a:gd name="connsiteY0" fmla="*/ 1948 h 4829587"/>
              <a:gd name="connsiteX1" fmla="*/ 11513399 w 12275399"/>
              <a:gd name="connsiteY1" fmla="*/ 22231 h 4829587"/>
              <a:gd name="connsiteX2" fmla="*/ 12266842 w 12275399"/>
              <a:gd name="connsiteY2" fmla="*/ 1412147 h 4829587"/>
              <a:gd name="connsiteX3" fmla="*/ 12270089 w 12275399"/>
              <a:gd name="connsiteY3" fmla="*/ 1463154 h 4829587"/>
              <a:gd name="connsiteX4" fmla="*/ 12275399 w 12275399"/>
              <a:gd name="connsiteY4" fmla="*/ 1463154 h 4829587"/>
              <a:gd name="connsiteX5" fmla="*/ 12275399 w 12275399"/>
              <a:gd name="connsiteY5" fmla="*/ 4336983 h 4829587"/>
              <a:gd name="connsiteX6" fmla="*/ 9095253 w 12275399"/>
              <a:gd name="connsiteY6" fmla="*/ 4336983 h 4829587"/>
              <a:gd name="connsiteX7" fmla="*/ 9095253 w 12275399"/>
              <a:gd name="connsiteY7" fmla="*/ 4829587 h 4829587"/>
              <a:gd name="connsiteX8" fmla="*/ 424782 w 12275399"/>
              <a:gd name="connsiteY8" fmla="*/ 4829587 h 4829587"/>
              <a:gd name="connsiteX9" fmla="*/ 0 w 12275399"/>
              <a:gd name="connsiteY9" fmla="*/ 2025289 h 4829587"/>
              <a:gd name="connsiteX10" fmla="*/ 2197146 w 12275399"/>
              <a:gd name="connsiteY10" fmla="*/ 1989075 h 4829587"/>
              <a:gd name="connsiteX11" fmla="*/ 4012269 w 12275399"/>
              <a:gd name="connsiteY11" fmla="*/ 1825129 h 4829587"/>
              <a:gd name="connsiteX12" fmla="*/ 5537142 w 12275399"/>
              <a:gd name="connsiteY12" fmla="*/ 1499081 h 4829587"/>
              <a:gd name="connsiteX13" fmla="*/ 7480242 w 12275399"/>
              <a:gd name="connsiteY13" fmla="*/ 1624770 h 4829587"/>
              <a:gd name="connsiteX14" fmla="*/ 9488656 w 12275399"/>
              <a:gd name="connsiteY14" fmla="*/ 792078 h 4829587"/>
              <a:gd name="connsiteX15" fmla="*/ 10256100 w 12275399"/>
              <a:gd name="connsiteY15" fmla="*/ 839213 h 4829587"/>
              <a:gd name="connsiteX16" fmla="*/ 11465314 w 12275399"/>
              <a:gd name="connsiteY16" fmla="*/ 1948 h 4829587"/>
              <a:gd name="connsiteX0" fmla="*/ 11506491 w 12316576"/>
              <a:gd name="connsiteY0" fmla="*/ 1948 h 4829587"/>
              <a:gd name="connsiteX1" fmla="*/ 11554576 w 12316576"/>
              <a:gd name="connsiteY1" fmla="*/ 22231 h 4829587"/>
              <a:gd name="connsiteX2" fmla="*/ 12308019 w 12316576"/>
              <a:gd name="connsiteY2" fmla="*/ 1412147 h 4829587"/>
              <a:gd name="connsiteX3" fmla="*/ 12311266 w 12316576"/>
              <a:gd name="connsiteY3" fmla="*/ 1463154 h 4829587"/>
              <a:gd name="connsiteX4" fmla="*/ 12316576 w 12316576"/>
              <a:gd name="connsiteY4" fmla="*/ 1463154 h 4829587"/>
              <a:gd name="connsiteX5" fmla="*/ 12316576 w 12316576"/>
              <a:gd name="connsiteY5" fmla="*/ 4336983 h 4829587"/>
              <a:gd name="connsiteX6" fmla="*/ 9136430 w 12316576"/>
              <a:gd name="connsiteY6" fmla="*/ 4336983 h 4829587"/>
              <a:gd name="connsiteX7" fmla="*/ 9136430 w 12316576"/>
              <a:gd name="connsiteY7" fmla="*/ 4829587 h 4829587"/>
              <a:gd name="connsiteX8" fmla="*/ 465959 w 12316576"/>
              <a:gd name="connsiteY8" fmla="*/ 4829587 h 4829587"/>
              <a:gd name="connsiteX9" fmla="*/ 41177 w 12316576"/>
              <a:gd name="connsiteY9" fmla="*/ 2025289 h 4829587"/>
              <a:gd name="connsiteX10" fmla="*/ 2238323 w 12316576"/>
              <a:gd name="connsiteY10" fmla="*/ 1989075 h 4829587"/>
              <a:gd name="connsiteX11" fmla="*/ 4053446 w 12316576"/>
              <a:gd name="connsiteY11" fmla="*/ 1825129 h 4829587"/>
              <a:gd name="connsiteX12" fmla="*/ 5578319 w 12316576"/>
              <a:gd name="connsiteY12" fmla="*/ 1499081 h 4829587"/>
              <a:gd name="connsiteX13" fmla="*/ 7521419 w 12316576"/>
              <a:gd name="connsiteY13" fmla="*/ 1624770 h 4829587"/>
              <a:gd name="connsiteX14" fmla="*/ 9529833 w 12316576"/>
              <a:gd name="connsiteY14" fmla="*/ 792078 h 4829587"/>
              <a:gd name="connsiteX15" fmla="*/ 10297277 w 12316576"/>
              <a:gd name="connsiteY15" fmla="*/ 839213 h 4829587"/>
              <a:gd name="connsiteX16" fmla="*/ 11506491 w 12316576"/>
              <a:gd name="connsiteY16" fmla="*/ 1948 h 4829587"/>
              <a:gd name="connsiteX0" fmla="*/ 12086013 w 12896098"/>
              <a:gd name="connsiteY0" fmla="*/ 1948 h 4829587"/>
              <a:gd name="connsiteX1" fmla="*/ 12134098 w 12896098"/>
              <a:gd name="connsiteY1" fmla="*/ 22231 h 4829587"/>
              <a:gd name="connsiteX2" fmla="*/ 12887541 w 12896098"/>
              <a:gd name="connsiteY2" fmla="*/ 1412147 h 4829587"/>
              <a:gd name="connsiteX3" fmla="*/ 12890788 w 12896098"/>
              <a:gd name="connsiteY3" fmla="*/ 1463154 h 4829587"/>
              <a:gd name="connsiteX4" fmla="*/ 12896098 w 12896098"/>
              <a:gd name="connsiteY4" fmla="*/ 1463154 h 4829587"/>
              <a:gd name="connsiteX5" fmla="*/ 12896098 w 12896098"/>
              <a:gd name="connsiteY5" fmla="*/ 4336983 h 4829587"/>
              <a:gd name="connsiteX6" fmla="*/ 9715952 w 12896098"/>
              <a:gd name="connsiteY6" fmla="*/ 4336983 h 4829587"/>
              <a:gd name="connsiteX7" fmla="*/ 9715952 w 12896098"/>
              <a:gd name="connsiteY7" fmla="*/ 4829587 h 4829587"/>
              <a:gd name="connsiteX8" fmla="*/ 1045481 w 12896098"/>
              <a:gd name="connsiteY8" fmla="*/ 4829587 h 4829587"/>
              <a:gd name="connsiteX9" fmla="*/ 620699 w 12896098"/>
              <a:gd name="connsiteY9" fmla="*/ 2025289 h 4829587"/>
              <a:gd name="connsiteX10" fmla="*/ 2817845 w 12896098"/>
              <a:gd name="connsiteY10" fmla="*/ 1989075 h 4829587"/>
              <a:gd name="connsiteX11" fmla="*/ 4632968 w 12896098"/>
              <a:gd name="connsiteY11" fmla="*/ 1825129 h 4829587"/>
              <a:gd name="connsiteX12" fmla="*/ 6157841 w 12896098"/>
              <a:gd name="connsiteY12" fmla="*/ 1499081 h 4829587"/>
              <a:gd name="connsiteX13" fmla="*/ 8100941 w 12896098"/>
              <a:gd name="connsiteY13" fmla="*/ 1624770 h 4829587"/>
              <a:gd name="connsiteX14" fmla="*/ 10109355 w 12896098"/>
              <a:gd name="connsiteY14" fmla="*/ 792078 h 4829587"/>
              <a:gd name="connsiteX15" fmla="*/ 10876799 w 12896098"/>
              <a:gd name="connsiteY15" fmla="*/ 839213 h 4829587"/>
              <a:gd name="connsiteX16" fmla="*/ 12086013 w 12896098"/>
              <a:gd name="connsiteY16" fmla="*/ 1948 h 4829587"/>
              <a:gd name="connsiteX0" fmla="*/ 12086013 w 12896098"/>
              <a:gd name="connsiteY0" fmla="*/ 1948 h 4829587"/>
              <a:gd name="connsiteX1" fmla="*/ 12134098 w 12896098"/>
              <a:gd name="connsiteY1" fmla="*/ 22231 h 4829587"/>
              <a:gd name="connsiteX2" fmla="*/ 12887541 w 12896098"/>
              <a:gd name="connsiteY2" fmla="*/ 1412147 h 4829587"/>
              <a:gd name="connsiteX3" fmla="*/ 12890788 w 12896098"/>
              <a:gd name="connsiteY3" fmla="*/ 1463154 h 4829587"/>
              <a:gd name="connsiteX4" fmla="*/ 12896098 w 12896098"/>
              <a:gd name="connsiteY4" fmla="*/ 1463154 h 4829587"/>
              <a:gd name="connsiteX5" fmla="*/ 12896098 w 12896098"/>
              <a:gd name="connsiteY5" fmla="*/ 4336983 h 4829587"/>
              <a:gd name="connsiteX6" fmla="*/ 9715952 w 12896098"/>
              <a:gd name="connsiteY6" fmla="*/ 4336983 h 4829587"/>
              <a:gd name="connsiteX7" fmla="*/ 9715952 w 12896098"/>
              <a:gd name="connsiteY7" fmla="*/ 4829587 h 4829587"/>
              <a:gd name="connsiteX8" fmla="*/ 1045481 w 12896098"/>
              <a:gd name="connsiteY8" fmla="*/ 4829587 h 4829587"/>
              <a:gd name="connsiteX9" fmla="*/ 620699 w 12896098"/>
              <a:gd name="connsiteY9" fmla="*/ 2025289 h 4829587"/>
              <a:gd name="connsiteX10" fmla="*/ 2817845 w 12896098"/>
              <a:gd name="connsiteY10" fmla="*/ 1989075 h 4829587"/>
              <a:gd name="connsiteX11" fmla="*/ 4632968 w 12896098"/>
              <a:gd name="connsiteY11" fmla="*/ 1825129 h 4829587"/>
              <a:gd name="connsiteX12" fmla="*/ 6157841 w 12896098"/>
              <a:gd name="connsiteY12" fmla="*/ 1499081 h 4829587"/>
              <a:gd name="connsiteX13" fmla="*/ 8100941 w 12896098"/>
              <a:gd name="connsiteY13" fmla="*/ 1624770 h 4829587"/>
              <a:gd name="connsiteX14" fmla="*/ 10109355 w 12896098"/>
              <a:gd name="connsiteY14" fmla="*/ 792078 h 4829587"/>
              <a:gd name="connsiteX15" fmla="*/ 10876799 w 12896098"/>
              <a:gd name="connsiteY15" fmla="*/ 839213 h 4829587"/>
              <a:gd name="connsiteX16" fmla="*/ 12086013 w 12896098"/>
              <a:gd name="connsiteY16" fmla="*/ 1948 h 4829587"/>
              <a:gd name="connsiteX0" fmla="*/ 11935655 w 12745740"/>
              <a:gd name="connsiteY0" fmla="*/ 1948 h 4829587"/>
              <a:gd name="connsiteX1" fmla="*/ 11983740 w 12745740"/>
              <a:gd name="connsiteY1" fmla="*/ 22231 h 4829587"/>
              <a:gd name="connsiteX2" fmla="*/ 12737183 w 12745740"/>
              <a:gd name="connsiteY2" fmla="*/ 1412147 h 4829587"/>
              <a:gd name="connsiteX3" fmla="*/ 12740430 w 12745740"/>
              <a:gd name="connsiteY3" fmla="*/ 1463154 h 4829587"/>
              <a:gd name="connsiteX4" fmla="*/ 12745740 w 12745740"/>
              <a:gd name="connsiteY4" fmla="*/ 1463154 h 4829587"/>
              <a:gd name="connsiteX5" fmla="*/ 12745740 w 12745740"/>
              <a:gd name="connsiteY5" fmla="*/ 4336983 h 4829587"/>
              <a:gd name="connsiteX6" fmla="*/ 9565594 w 12745740"/>
              <a:gd name="connsiteY6" fmla="*/ 4336983 h 4829587"/>
              <a:gd name="connsiteX7" fmla="*/ 9565594 w 12745740"/>
              <a:gd name="connsiteY7" fmla="*/ 4829587 h 4829587"/>
              <a:gd name="connsiteX8" fmla="*/ 895123 w 12745740"/>
              <a:gd name="connsiteY8" fmla="*/ 4829587 h 4829587"/>
              <a:gd name="connsiteX9" fmla="*/ 470341 w 12745740"/>
              <a:gd name="connsiteY9" fmla="*/ 2025289 h 4829587"/>
              <a:gd name="connsiteX10" fmla="*/ 2608896 w 12745740"/>
              <a:gd name="connsiteY10" fmla="*/ 2112250 h 4829587"/>
              <a:gd name="connsiteX11" fmla="*/ 4482610 w 12745740"/>
              <a:gd name="connsiteY11" fmla="*/ 1825129 h 4829587"/>
              <a:gd name="connsiteX12" fmla="*/ 6007483 w 12745740"/>
              <a:gd name="connsiteY12" fmla="*/ 1499081 h 4829587"/>
              <a:gd name="connsiteX13" fmla="*/ 7950583 w 12745740"/>
              <a:gd name="connsiteY13" fmla="*/ 1624770 h 4829587"/>
              <a:gd name="connsiteX14" fmla="*/ 9958997 w 12745740"/>
              <a:gd name="connsiteY14" fmla="*/ 792078 h 4829587"/>
              <a:gd name="connsiteX15" fmla="*/ 10726441 w 12745740"/>
              <a:gd name="connsiteY15" fmla="*/ 839213 h 4829587"/>
              <a:gd name="connsiteX16" fmla="*/ 11935655 w 12745740"/>
              <a:gd name="connsiteY16" fmla="*/ 1948 h 4829587"/>
              <a:gd name="connsiteX0" fmla="*/ 11935655 w 12745740"/>
              <a:gd name="connsiteY0" fmla="*/ 1948 h 4829587"/>
              <a:gd name="connsiteX1" fmla="*/ 11983740 w 12745740"/>
              <a:gd name="connsiteY1" fmla="*/ 22231 h 4829587"/>
              <a:gd name="connsiteX2" fmla="*/ 12737183 w 12745740"/>
              <a:gd name="connsiteY2" fmla="*/ 1412147 h 4829587"/>
              <a:gd name="connsiteX3" fmla="*/ 12740430 w 12745740"/>
              <a:gd name="connsiteY3" fmla="*/ 1463154 h 4829587"/>
              <a:gd name="connsiteX4" fmla="*/ 12745740 w 12745740"/>
              <a:gd name="connsiteY4" fmla="*/ 1463154 h 4829587"/>
              <a:gd name="connsiteX5" fmla="*/ 12745740 w 12745740"/>
              <a:gd name="connsiteY5" fmla="*/ 4336983 h 4829587"/>
              <a:gd name="connsiteX6" fmla="*/ 9565594 w 12745740"/>
              <a:gd name="connsiteY6" fmla="*/ 4336983 h 4829587"/>
              <a:gd name="connsiteX7" fmla="*/ 9565594 w 12745740"/>
              <a:gd name="connsiteY7" fmla="*/ 4829587 h 4829587"/>
              <a:gd name="connsiteX8" fmla="*/ 895123 w 12745740"/>
              <a:gd name="connsiteY8" fmla="*/ 4829587 h 4829587"/>
              <a:gd name="connsiteX9" fmla="*/ 470341 w 12745740"/>
              <a:gd name="connsiteY9" fmla="*/ 2025289 h 4829587"/>
              <a:gd name="connsiteX10" fmla="*/ 2608896 w 12745740"/>
              <a:gd name="connsiteY10" fmla="*/ 2112250 h 4829587"/>
              <a:gd name="connsiteX11" fmla="*/ 4482610 w 12745740"/>
              <a:gd name="connsiteY11" fmla="*/ 1825129 h 4829587"/>
              <a:gd name="connsiteX12" fmla="*/ 6007483 w 12745740"/>
              <a:gd name="connsiteY12" fmla="*/ 1499081 h 4829587"/>
              <a:gd name="connsiteX13" fmla="*/ 7950583 w 12745740"/>
              <a:gd name="connsiteY13" fmla="*/ 1624770 h 4829587"/>
              <a:gd name="connsiteX14" fmla="*/ 9958997 w 12745740"/>
              <a:gd name="connsiteY14" fmla="*/ 792078 h 4829587"/>
              <a:gd name="connsiteX15" fmla="*/ 10726441 w 12745740"/>
              <a:gd name="connsiteY15" fmla="*/ 839213 h 4829587"/>
              <a:gd name="connsiteX16" fmla="*/ 11935655 w 12745740"/>
              <a:gd name="connsiteY16" fmla="*/ 1948 h 4829587"/>
              <a:gd name="connsiteX0" fmla="*/ 11955489 w 12765574"/>
              <a:gd name="connsiteY0" fmla="*/ 1948 h 4829587"/>
              <a:gd name="connsiteX1" fmla="*/ 12003574 w 12765574"/>
              <a:gd name="connsiteY1" fmla="*/ 22231 h 4829587"/>
              <a:gd name="connsiteX2" fmla="*/ 12757017 w 12765574"/>
              <a:gd name="connsiteY2" fmla="*/ 1412147 h 4829587"/>
              <a:gd name="connsiteX3" fmla="*/ 12760264 w 12765574"/>
              <a:gd name="connsiteY3" fmla="*/ 1463154 h 4829587"/>
              <a:gd name="connsiteX4" fmla="*/ 12765574 w 12765574"/>
              <a:gd name="connsiteY4" fmla="*/ 1463154 h 4829587"/>
              <a:gd name="connsiteX5" fmla="*/ 12765574 w 12765574"/>
              <a:gd name="connsiteY5" fmla="*/ 4336983 h 4829587"/>
              <a:gd name="connsiteX6" fmla="*/ 9585428 w 12765574"/>
              <a:gd name="connsiteY6" fmla="*/ 4336983 h 4829587"/>
              <a:gd name="connsiteX7" fmla="*/ 9585428 w 12765574"/>
              <a:gd name="connsiteY7" fmla="*/ 4829587 h 4829587"/>
              <a:gd name="connsiteX8" fmla="*/ 914957 w 12765574"/>
              <a:gd name="connsiteY8" fmla="*/ 4829587 h 4829587"/>
              <a:gd name="connsiteX9" fmla="*/ 490175 w 12765574"/>
              <a:gd name="connsiteY9" fmla="*/ 2025289 h 4829587"/>
              <a:gd name="connsiteX10" fmla="*/ 2628730 w 12765574"/>
              <a:gd name="connsiteY10" fmla="*/ 2112250 h 4829587"/>
              <a:gd name="connsiteX11" fmla="*/ 4502444 w 12765574"/>
              <a:gd name="connsiteY11" fmla="*/ 1825129 h 4829587"/>
              <a:gd name="connsiteX12" fmla="*/ 6027317 w 12765574"/>
              <a:gd name="connsiteY12" fmla="*/ 1499081 h 4829587"/>
              <a:gd name="connsiteX13" fmla="*/ 7970417 w 12765574"/>
              <a:gd name="connsiteY13" fmla="*/ 1624770 h 4829587"/>
              <a:gd name="connsiteX14" fmla="*/ 9978831 w 12765574"/>
              <a:gd name="connsiteY14" fmla="*/ 792078 h 4829587"/>
              <a:gd name="connsiteX15" fmla="*/ 10746275 w 12765574"/>
              <a:gd name="connsiteY15" fmla="*/ 839213 h 4829587"/>
              <a:gd name="connsiteX16" fmla="*/ 11955489 w 12765574"/>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71320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71320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71320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805546" h="4829587">
                <a:moveTo>
                  <a:pt x="11995461" y="1948"/>
                </a:moveTo>
                <a:cubicBezTo>
                  <a:pt x="12013164" y="4976"/>
                  <a:pt x="12029259" y="11593"/>
                  <a:pt x="12043546" y="22231"/>
                </a:cubicBezTo>
                <a:cubicBezTo>
                  <a:pt x="12043546" y="606490"/>
                  <a:pt x="12713273" y="1071074"/>
                  <a:pt x="12796989" y="1412147"/>
                </a:cubicBezTo>
                <a:lnTo>
                  <a:pt x="12800236" y="1463154"/>
                </a:lnTo>
                <a:lnTo>
                  <a:pt x="12805546" y="1463154"/>
                </a:lnTo>
                <a:lnTo>
                  <a:pt x="12805546" y="4336983"/>
                </a:lnTo>
                <a:lnTo>
                  <a:pt x="9625400" y="4336983"/>
                </a:lnTo>
                <a:lnTo>
                  <a:pt x="9625400" y="4829587"/>
                </a:lnTo>
                <a:lnTo>
                  <a:pt x="954929" y="4829587"/>
                </a:lnTo>
                <a:cubicBezTo>
                  <a:pt x="-560946" y="4362204"/>
                  <a:pt x="98042" y="2170241"/>
                  <a:pt x="442262" y="2225449"/>
                </a:cubicBezTo>
                <a:cubicBezTo>
                  <a:pt x="786482" y="2280657"/>
                  <a:pt x="1985343" y="2171271"/>
                  <a:pt x="2668702" y="2112250"/>
                </a:cubicBezTo>
                <a:cubicBezTo>
                  <a:pt x="3352061" y="2053229"/>
                  <a:pt x="3741171" y="1718256"/>
                  <a:pt x="4542416" y="1871320"/>
                </a:cubicBezTo>
                <a:cubicBezTo>
                  <a:pt x="5343661" y="2024384"/>
                  <a:pt x="5558998" y="1607764"/>
                  <a:pt x="6067289" y="1499081"/>
                </a:cubicBezTo>
                <a:cubicBezTo>
                  <a:pt x="6753089" y="1352443"/>
                  <a:pt x="7351803" y="1742604"/>
                  <a:pt x="8010389" y="1624770"/>
                </a:cubicBezTo>
                <a:cubicBezTo>
                  <a:pt x="8668975" y="1506937"/>
                  <a:pt x="9556160" y="923004"/>
                  <a:pt x="10018803" y="792078"/>
                </a:cubicBezTo>
                <a:cubicBezTo>
                  <a:pt x="10481446" y="661152"/>
                  <a:pt x="10448790" y="967520"/>
                  <a:pt x="10786247" y="839213"/>
                </a:cubicBezTo>
                <a:cubicBezTo>
                  <a:pt x="11102613" y="718924"/>
                  <a:pt x="11729923" y="-43467"/>
                  <a:pt x="11995461" y="1948"/>
                </a:cubicBezTo>
                <a:close/>
              </a:path>
            </a:pathLst>
          </a:cu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b="1">
              <a:cs typeface="+mn-ea"/>
              <a:sym typeface="+mn-lt"/>
            </a:endParaRPr>
          </a:p>
        </p:txBody>
      </p:sp>
      <p:sp>
        <p:nvSpPr>
          <p:cNvPr id="14" name="任意多边形: 形状 13">
            <a:extLst>
              <a:ext uri="{FF2B5EF4-FFF2-40B4-BE49-F238E27FC236}">
                <a16:creationId xmlns:a16="http://schemas.microsoft.com/office/drawing/2014/main" id="{3BABE430-7D1B-D128-7B16-773D6A79D693}"/>
              </a:ext>
            </a:extLst>
          </p:cNvPr>
          <p:cNvSpPr/>
          <p:nvPr/>
        </p:nvSpPr>
        <p:spPr>
          <a:xfrm>
            <a:off x="-1064515" y="4275858"/>
            <a:ext cx="14275088" cy="5121834"/>
          </a:xfrm>
          <a:custGeom>
            <a:avLst/>
            <a:gdLst>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3587487 w 11850617"/>
              <a:gd name="connsiteY10" fmla="*/ 1825129 h 4829587"/>
              <a:gd name="connsiteX11" fmla="*/ 5112360 w 11850617"/>
              <a:gd name="connsiteY11" fmla="*/ 1499081 h 4829587"/>
              <a:gd name="connsiteX12" fmla="*/ 7055460 w 11850617"/>
              <a:gd name="connsiteY12" fmla="*/ 1624770 h 4829587"/>
              <a:gd name="connsiteX13" fmla="*/ 9063874 w 11850617"/>
              <a:gd name="connsiteY13" fmla="*/ 792078 h 4829587"/>
              <a:gd name="connsiteX14" fmla="*/ 9831318 w 11850617"/>
              <a:gd name="connsiteY14" fmla="*/ 839213 h 4829587"/>
              <a:gd name="connsiteX15" fmla="*/ 11040532 w 11850617"/>
              <a:gd name="connsiteY15"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040532 w 11850617"/>
              <a:gd name="connsiteY0" fmla="*/ 1948 h 4829587"/>
              <a:gd name="connsiteX1" fmla="*/ 11088617 w 11850617"/>
              <a:gd name="connsiteY1" fmla="*/ 22231 h 4829587"/>
              <a:gd name="connsiteX2" fmla="*/ 11842060 w 11850617"/>
              <a:gd name="connsiteY2" fmla="*/ 1412147 h 4829587"/>
              <a:gd name="connsiteX3" fmla="*/ 11845307 w 11850617"/>
              <a:gd name="connsiteY3" fmla="*/ 1463154 h 4829587"/>
              <a:gd name="connsiteX4" fmla="*/ 11850617 w 11850617"/>
              <a:gd name="connsiteY4" fmla="*/ 1463154 h 4829587"/>
              <a:gd name="connsiteX5" fmla="*/ 11850617 w 11850617"/>
              <a:gd name="connsiteY5" fmla="*/ 4336983 h 4829587"/>
              <a:gd name="connsiteX6" fmla="*/ 8670471 w 11850617"/>
              <a:gd name="connsiteY6" fmla="*/ 4336983 h 4829587"/>
              <a:gd name="connsiteX7" fmla="*/ 8670471 w 11850617"/>
              <a:gd name="connsiteY7" fmla="*/ 4829587 h 4829587"/>
              <a:gd name="connsiteX8" fmla="*/ 0 w 11850617"/>
              <a:gd name="connsiteY8" fmla="*/ 4829587 h 4829587"/>
              <a:gd name="connsiteX9" fmla="*/ 0 w 11850617"/>
              <a:gd name="connsiteY9" fmla="*/ 1825129 h 4829587"/>
              <a:gd name="connsiteX10" fmla="*/ 1772364 w 11850617"/>
              <a:gd name="connsiteY10" fmla="*/ 1819709 h 4829587"/>
              <a:gd name="connsiteX11" fmla="*/ 3587487 w 11850617"/>
              <a:gd name="connsiteY11" fmla="*/ 1825129 h 4829587"/>
              <a:gd name="connsiteX12" fmla="*/ 5112360 w 11850617"/>
              <a:gd name="connsiteY12" fmla="*/ 1499081 h 4829587"/>
              <a:gd name="connsiteX13" fmla="*/ 7055460 w 11850617"/>
              <a:gd name="connsiteY13" fmla="*/ 1624770 h 4829587"/>
              <a:gd name="connsiteX14" fmla="*/ 9063874 w 11850617"/>
              <a:gd name="connsiteY14" fmla="*/ 792078 h 4829587"/>
              <a:gd name="connsiteX15" fmla="*/ 9831318 w 11850617"/>
              <a:gd name="connsiteY15" fmla="*/ 839213 h 4829587"/>
              <a:gd name="connsiteX16" fmla="*/ 11040532 w 1185061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148464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086876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086876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479962 w 12290047"/>
              <a:gd name="connsiteY0" fmla="*/ 1948 h 4829587"/>
              <a:gd name="connsiteX1" fmla="*/ 11528047 w 12290047"/>
              <a:gd name="connsiteY1" fmla="*/ 22231 h 4829587"/>
              <a:gd name="connsiteX2" fmla="*/ 12281490 w 12290047"/>
              <a:gd name="connsiteY2" fmla="*/ 1412147 h 4829587"/>
              <a:gd name="connsiteX3" fmla="*/ 12284737 w 12290047"/>
              <a:gd name="connsiteY3" fmla="*/ 1463154 h 4829587"/>
              <a:gd name="connsiteX4" fmla="*/ 12290047 w 12290047"/>
              <a:gd name="connsiteY4" fmla="*/ 1463154 h 4829587"/>
              <a:gd name="connsiteX5" fmla="*/ 12290047 w 12290047"/>
              <a:gd name="connsiteY5" fmla="*/ 4336983 h 4829587"/>
              <a:gd name="connsiteX6" fmla="*/ 9109901 w 12290047"/>
              <a:gd name="connsiteY6" fmla="*/ 4336983 h 4829587"/>
              <a:gd name="connsiteX7" fmla="*/ 9109901 w 12290047"/>
              <a:gd name="connsiteY7" fmla="*/ 4829587 h 4829587"/>
              <a:gd name="connsiteX8" fmla="*/ 439430 w 12290047"/>
              <a:gd name="connsiteY8" fmla="*/ 4829587 h 4829587"/>
              <a:gd name="connsiteX9" fmla="*/ 0 w 12290047"/>
              <a:gd name="connsiteY9" fmla="*/ 2086876 h 4829587"/>
              <a:gd name="connsiteX10" fmla="*/ 2211794 w 12290047"/>
              <a:gd name="connsiteY10" fmla="*/ 1819709 h 4829587"/>
              <a:gd name="connsiteX11" fmla="*/ 4026917 w 12290047"/>
              <a:gd name="connsiteY11" fmla="*/ 1825129 h 4829587"/>
              <a:gd name="connsiteX12" fmla="*/ 5551790 w 12290047"/>
              <a:gd name="connsiteY12" fmla="*/ 1499081 h 4829587"/>
              <a:gd name="connsiteX13" fmla="*/ 7494890 w 12290047"/>
              <a:gd name="connsiteY13" fmla="*/ 1624770 h 4829587"/>
              <a:gd name="connsiteX14" fmla="*/ 9503304 w 12290047"/>
              <a:gd name="connsiteY14" fmla="*/ 792078 h 4829587"/>
              <a:gd name="connsiteX15" fmla="*/ 10270748 w 12290047"/>
              <a:gd name="connsiteY15" fmla="*/ 839213 h 4829587"/>
              <a:gd name="connsiteX16" fmla="*/ 11479962 w 12290047"/>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819709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582495 w 12392580"/>
              <a:gd name="connsiteY0" fmla="*/ 1948 h 4829587"/>
              <a:gd name="connsiteX1" fmla="*/ 11630580 w 12392580"/>
              <a:gd name="connsiteY1" fmla="*/ 22231 h 4829587"/>
              <a:gd name="connsiteX2" fmla="*/ 12384023 w 12392580"/>
              <a:gd name="connsiteY2" fmla="*/ 1412147 h 4829587"/>
              <a:gd name="connsiteX3" fmla="*/ 12387270 w 12392580"/>
              <a:gd name="connsiteY3" fmla="*/ 1463154 h 4829587"/>
              <a:gd name="connsiteX4" fmla="*/ 12392580 w 12392580"/>
              <a:gd name="connsiteY4" fmla="*/ 1463154 h 4829587"/>
              <a:gd name="connsiteX5" fmla="*/ 12392580 w 12392580"/>
              <a:gd name="connsiteY5" fmla="*/ 4336983 h 4829587"/>
              <a:gd name="connsiteX6" fmla="*/ 9212434 w 12392580"/>
              <a:gd name="connsiteY6" fmla="*/ 4336983 h 4829587"/>
              <a:gd name="connsiteX7" fmla="*/ 9212434 w 12392580"/>
              <a:gd name="connsiteY7" fmla="*/ 4829587 h 4829587"/>
              <a:gd name="connsiteX8" fmla="*/ 541963 w 12392580"/>
              <a:gd name="connsiteY8" fmla="*/ 4829587 h 4829587"/>
              <a:gd name="connsiteX9" fmla="*/ 0 w 12392580"/>
              <a:gd name="connsiteY9" fmla="*/ 2517989 h 4829587"/>
              <a:gd name="connsiteX10" fmla="*/ 2314327 w 12392580"/>
              <a:gd name="connsiteY10" fmla="*/ 1989075 h 4829587"/>
              <a:gd name="connsiteX11" fmla="*/ 4129450 w 12392580"/>
              <a:gd name="connsiteY11" fmla="*/ 1825129 h 4829587"/>
              <a:gd name="connsiteX12" fmla="*/ 5654323 w 12392580"/>
              <a:gd name="connsiteY12" fmla="*/ 1499081 h 4829587"/>
              <a:gd name="connsiteX13" fmla="*/ 7597423 w 12392580"/>
              <a:gd name="connsiteY13" fmla="*/ 1624770 h 4829587"/>
              <a:gd name="connsiteX14" fmla="*/ 9605837 w 12392580"/>
              <a:gd name="connsiteY14" fmla="*/ 792078 h 4829587"/>
              <a:gd name="connsiteX15" fmla="*/ 10373281 w 12392580"/>
              <a:gd name="connsiteY15" fmla="*/ 839213 h 4829587"/>
              <a:gd name="connsiteX16" fmla="*/ 11582495 w 12392580"/>
              <a:gd name="connsiteY16" fmla="*/ 1948 h 4829587"/>
              <a:gd name="connsiteX0" fmla="*/ 11465314 w 12275399"/>
              <a:gd name="connsiteY0" fmla="*/ 1948 h 4829587"/>
              <a:gd name="connsiteX1" fmla="*/ 11513399 w 12275399"/>
              <a:gd name="connsiteY1" fmla="*/ 22231 h 4829587"/>
              <a:gd name="connsiteX2" fmla="*/ 12266842 w 12275399"/>
              <a:gd name="connsiteY2" fmla="*/ 1412147 h 4829587"/>
              <a:gd name="connsiteX3" fmla="*/ 12270089 w 12275399"/>
              <a:gd name="connsiteY3" fmla="*/ 1463154 h 4829587"/>
              <a:gd name="connsiteX4" fmla="*/ 12275399 w 12275399"/>
              <a:gd name="connsiteY4" fmla="*/ 1463154 h 4829587"/>
              <a:gd name="connsiteX5" fmla="*/ 12275399 w 12275399"/>
              <a:gd name="connsiteY5" fmla="*/ 4336983 h 4829587"/>
              <a:gd name="connsiteX6" fmla="*/ 9095253 w 12275399"/>
              <a:gd name="connsiteY6" fmla="*/ 4336983 h 4829587"/>
              <a:gd name="connsiteX7" fmla="*/ 9095253 w 12275399"/>
              <a:gd name="connsiteY7" fmla="*/ 4829587 h 4829587"/>
              <a:gd name="connsiteX8" fmla="*/ 424782 w 12275399"/>
              <a:gd name="connsiteY8" fmla="*/ 4829587 h 4829587"/>
              <a:gd name="connsiteX9" fmla="*/ 0 w 12275399"/>
              <a:gd name="connsiteY9" fmla="*/ 2025289 h 4829587"/>
              <a:gd name="connsiteX10" fmla="*/ 2197146 w 12275399"/>
              <a:gd name="connsiteY10" fmla="*/ 1989075 h 4829587"/>
              <a:gd name="connsiteX11" fmla="*/ 4012269 w 12275399"/>
              <a:gd name="connsiteY11" fmla="*/ 1825129 h 4829587"/>
              <a:gd name="connsiteX12" fmla="*/ 5537142 w 12275399"/>
              <a:gd name="connsiteY12" fmla="*/ 1499081 h 4829587"/>
              <a:gd name="connsiteX13" fmla="*/ 7480242 w 12275399"/>
              <a:gd name="connsiteY13" fmla="*/ 1624770 h 4829587"/>
              <a:gd name="connsiteX14" fmla="*/ 9488656 w 12275399"/>
              <a:gd name="connsiteY14" fmla="*/ 792078 h 4829587"/>
              <a:gd name="connsiteX15" fmla="*/ 10256100 w 12275399"/>
              <a:gd name="connsiteY15" fmla="*/ 839213 h 4829587"/>
              <a:gd name="connsiteX16" fmla="*/ 11465314 w 12275399"/>
              <a:gd name="connsiteY16" fmla="*/ 1948 h 4829587"/>
              <a:gd name="connsiteX0" fmla="*/ 11465314 w 12275399"/>
              <a:gd name="connsiteY0" fmla="*/ 1948 h 4829587"/>
              <a:gd name="connsiteX1" fmla="*/ 11513399 w 12275399"/>
              <a:gd name="connsiteY1" fmla="*/ 22231 h 4829587"/>
              <a:gd name="connsiteX2" fmla="*/ 12266842 w 12275399"/>
              <a:gd name="connsiteY2" fmla="*/ 1412147 h 4829587"/>
              <a:gd name="connsiteX3" fmla="*/ 12270089 w 12275399"/>
              <a:gd name="connsiteY3" fmla="*/ 1463154 h 4829587"/>
              <a:gd name="connsiteX4" fmla="*/ 12275399 w 12275399"/>
              <a:gd name="connsiteY4" fmla="*/ 1463154 h 4829587"/>
              <a:gd name="connsiteX5" fmla="*/ 12275399 w 12275399"/>
              <a:gd name="connsiteY5" fmla="*/ 4336983 h 4829587"/>
              <a:gd name="connsiteX6" fmla="*/ 9095253 w 12275399"/>
              <a:gd name="connsiteY6" fmla="*/ 4336983 h 4829587"/>
              <a:gd name="connsiteX7" fmla="*/ 9095253 w 12275399"/>
              <a:gd name="connsiteY7" fmla="*/ 4829587 h 4829587"/>
              <a:gd name="connsiteX8" fmla="*/ 424782 w 12275399"/>
              <a:gd name="connsiteY8" fmla="*/ 4829587 h 4829587"/>
              <a:gd name="connsiteX9" fmla="*/ 0 w 12275399"/>
              <a:gd name="connsiteY9" fmla="*/ 2025289 h 4829587"/>
              <a:gd name="connsiteX10" fmla="*/ 2197146 w 12275399"/>
              <a:gd name="connsiteY10" fmla="*/ 1989075 h 4829587"/>
              <a:gd name="connsiteX11" fmla="*/ 4012269 w 12275399"/>
              <a:gd name="connsiteY11" fmla="*/ 1825129 h 4829587"/>
              <a:gd name="connsiteX12" fmla="*/ 5537142 w 12275399"/>
              <a:gd name="connsiteY12" fmla="*/ 1499081 h 4829587"/>
              <a:gd name="connsiteX13" fmla="*/ 7480242 w 12275399"/>
              <a:gd name="connsiteY13" fmla="*/ 1624770 h 4829587"/>
              <a:gd name="connsiteX14" fmla="*/ 9488656 w 12275399"/>
              <a:gd name="connsiteY14" fmla="*/ 792078 h 4829587"/>
              <a:gd name="connsiteX15" fmla="*/ 10256100 w 12275399"/>
              <a:gd name="connsiteY15" fmla="*/ 839213 h 4829587"/>
              <a:gd name="connsiteX16" fmla="*/ 11465314 w 12275399"/>
              <a:gd name="connsiteY16" fmla="*/ 1948 h 4829587"/>
              <a:gd name="connsiteX0" fmla="*/ 11465314 w 12275399"/>
              <a:gd name="connsiteY0" fmla="*/ 1948 h 4829587"/>
              <a:gd name="connsiteX1" fmla="*/ 11513399 w 12275399"/>
              <a:gd name="connsiteY1" fmla="*/ 22231 h 4829587"/>
              <a:gd name="connsiteX2" fmla="*/ 12266842 w 12275399"/>
              <a:gd name="connsiteY2" fmla="*/ 1412147 h 4829587"/>
              <a:gd name="connsiteX3" fmla="*/ 12270089 w 12275399"/>
              <a:gd name="connsiteY3" fmla="*/ 1463154 h 4829587"/>
              <a:gd name="connsiteX4" fmla="*/ 12275399 w 12275399"/>
              <a:gd name="connsiteY4" fmla="*/ 1463154 h 4829587"/>
              <a:gd name="connsiteX5" fmla="*/ 12275399 w 12275399"/>
              <a:gd name="connsiteY5" fmla="*/ 4336983 h 4829587"/>
              <a:gd name="connsiteX6" fmla="*/ 9095253 w 12275399"/>
              <a:gd name="connsiteY6" fmla="*/ 4336983 h 4829587"/>
              <a:gd name="connsiteX7" fmla="*/ 9095253 w 12275399"/>
              <a:gd name="connsiteY7" fmla="*/ 4829587 h 4829587"/>
              <a:gd name="connsiteX8" fmla="*/ 424782 w 12275399"/>
              <a:gd name="connsiteY8" fmla="*/ 4829587 h 4829587"/>
              <a:gd name="connsiteX9" fmla="*/ 0 w 12275399"/>
              <a:gd name="connsiteY9" fmla="*/ 2025289 h 4829587"/>
              <a:gd name="connsiteX10" fmla="*/ 2197146 w 12275399"/>
              <a:gd name="connsiteY10" fmla="*/ 1989075 h 4829587"/>
              <a:gd name="connsiteX11" fmla="*/ 4012269 w 12275399"/>
              <a:gd name="connsiteY11" fmla="*/ 1825129 h 4829587"/>
              <a:gd name="connsiteX12" fmla="*/ 5537142 w 12275399"/>
              <a:gd name="connsiteY12" fmla="*/ 1499081 h 4829587"/>
              <a:gd name="connsiteX13" fmla="*/ 7480242 w 12275399"/>
              <a:gd name="connsiteY13" fmla="*/ 1624770 h 4829587"/>
              <a:gd name="connsiteX14" fmla="*/ 9488656 w 12275399"/>
              <a:gd name="connsiteY14" fmla="*/ 792078 h 4829587"/>
              <a:gd name="connsiteX15" fmla="*/ 10256100 w 12275399"/>
              <a:gd name="connsiteY15" fmla="*/ 839213 h 4829587"/>
              <a:gd name="connsiteX16" fmla="*/ 11465314 w 12275399"/>
              <a:gd name="connsiteY16" fmla="*/ 1948 h 4829587"/>
              <a:gd name="connsiteX0" fmla="*/ 11506491 w 12316576"/>
              <a:gd name="connsiteY0" fmla="*/ 1948 h 4829587"/>
              <a:gd name="connsiteX1" fmla="*/ 11554576 w 12316576"/>
              <a:gd name="connsiteY1" fmla="*/ 22231 h 4829587"/>
              <a:gd name="connsiteX2" fmla="*/ 12308019 w 12316576"/>
              <a:gd name="connsiteY2" fmla="*/ 1412147 h 4829587"/>
              <a:gd name="connsiteX3" fmla="*/ 12311266 w 12316576"/>
              <a:gd name="connsiteY3" fmla="*/ 1463154 h 4829587"/>
              <a:gd name="connsiteX4" fmla="*/ 12316576 w 12316576"/>
              <a:gd name="connsiteY4" fmla="*/ 1463154 h 4829587"/>
              <a:gd name="connsiteX5" fmla="*/ 12316576 w 12316576"/>
              <a:gd name="connsiteY5" fmla="*/ 4336983 h 4829587"/>
              <a:gd name="connsiteX6" fmla="*/ 9136430 w 12316576"/>
              <a:gd name="connsiteY6" fmla="*/ 4336983 h 4829587"/>
              <a:gd name="connsiteX7" fmla="*/ 9136430 w 12316576"/>
              <a:gd name="connsiteY7" fmla="*/ 4829587 h 4829587"/>
              <a:gd name="connsiteX8" fmla="*/ 465959 w 12316576"/>
              <a:gd name="connsiteY8" fmla="*/ 4829587 h 4829587"/>
              <a:gd name="connsiteX9" fmla="*/ 41177 w 12316576"/>
              <a:gd name="connsiteY9" fmla="*/ 2025289 h 4829587"/>
              <a:gd name="connsiteX10" fmla="*/ 2238323 w 12316576"/>
              <a:gd name="connsiteY10" fmla="*/ 1989075 h 4829587"/>
              <a:gd name="connsiteX11" fmla="*/ 4053446 w 12316576"/>
              <a:gd name="connsiteY11" fmla="*/ 1825129 h 4829587"/>
              <a:gd name="connsiteX12" fmla="*/ 5578319 w 12316576"/>
              <a:gd name="connsiteY12" fmla="*/ 1499081 h 4829587"/>
              <a:gd name="connsiteX13" fmla="*/ 7521419 w 12316576"/>
              <a:gd name="connsiteY13" fmla="*/ 1624770 h 4829587"/>
              <a:gd name="connsiteX14" fmla="*/ 9529833 w 12316576"/>
              <a:gd name="connsiteY14" fmla="*/ 792078 h 4829587"/>
              <a:gd name="connsiteX15" fmla="*/ 10297277 w 12316576"/>
              <a:gd name="connsiteY15" fmla="*/ 839213 h 4829587"/>
              <a:gd name="connsiteX16" fmla="*/ 11506491 w 12316576"/>
              <a:gd name="connsiteY16" fmla="*/ 1948 h 4829587"/>
              <a:gd name="connsiteX0" fmla="*/ 12086013 w 12896098"/>
              <a:gd name="connsiteY0" fmla="*/ 1948 h 4829587"/>
              <a:gd name="connsiteX1" fmla="*/ 12134098 w 12896098"/>
              <a:gd name="connsiteY1" fmla="*/ 22231 h 4829587"/>
              <a:gd name="connsiteX2" fmla="*/ 12887541 w 12896098"/>
              <a:gd name="connsiteY2" fmla="*/ 1412147 h 4829587"/>
              <a:gd name="connsiteX3" fmla="*/ 12890788 w 12896098"/>
              <a:gd name="connsiteY3" fmla="*/ 1463154 h 4829587"/>
              <a:gd name="connsiteX4" fmla="*/ 12896098 w 12896098"/>
              <a:gd name="connsiteY4" fmla="*/ 1463154 h 4829587"/>
              <a:gd name="connsiteX5" fmla="*/ 12896098 w 12896098"/>
              <a:gd name="connsiteY5" fmla="*/ 4336983 h 4829587"/>
              <a:gd name="connsiteX6" fmla="*/ 9715952 w 12896098"/>
              <a:gd name="connsiteY6" fmla="*/ 4336983 h 4829587"/>
              <a:gd name="connsiteX7" fmla="*/ 9715952 w 12896098"/>
              <a:gd name="connsiteY7" fmla="*/ 4829587 h 4829587"/>
              <a:gd name="connsiteX8" fmla="*/ 1045481 w 12896098"/>
              <a:gd name="connsiteY8" fmla="*/ 4829587 h 4829587"/>
              <a:gd name="connsiteX9" fmla="*/ 620699 w 12896098"/>
              <a:gd name="connsiteY9" fmla="*/ 2025289 h 4829587"/>
              <a:gd name="connsiteX10" fmla="*/ 2817845 w 12896098"/>
              <a:gd name="connsiteY10" fmla="*/ 1989075 h 4829587"/>
              <a:gd name="connsiteX11" fmla="*/ 4632968 w 12896098"/>
              <a:gd name="connsiteY11" fmla="*/ 1825129 h 4829587"/>
              <a:gd name="connsiteX12" fmla="*/ 6157841 w 12896098"/>
              <a:gd name="connsiteY12" fmla="*/ 1499081 h 4829587"/>
              <a:gd name="connsiteX13" fmla="*/ 8100941 w 12896098"/>
              <a:gd name="connsiteY13" fmla="*/ 1624770 h 4829587"/>
              <a:gd name="connsiteX14" fmla="*/ 10109355 w 12896098"/>
              <a:gd name="connsiteY14" fmla="*/ 792078 h 4829587"/>
              <a:gd name="connsiteX15" fmla="*/ 10876799 w 12896098"/>
              <a:gd name="connsiteY15" fmla="*/ 839213 h 4829587"/>
              <a:gd name="connsiteX16" fmla="*/ 12086013 w 12896098"/>
              <a:gd name="connsiteY16" fmla="*/ 1948 h 4829587"/>
              <a:gd name="connsiteX0" fmla="*/ 12086013 w 12896098"/>
              <a:gd name="connsiteY0" fmla="*/ 1948 h 4829587"/>
              <a:gd name="connsiteX1" fmla="*/ 12134098 w 12896098"/>
              <a:gd name="connsiteY1" fmla="*/ 22231 h 4829587"/>
              <a:gd name="connsiteX2" fmla="*/ 12887541 w 12896098"/>
              <a:gd name="connsiteY2" fmla="*/ 1412147 h 4829587"/>
              <a:gd name="connsiteX3" fmla="*/ 12890788 w 12896098"/>
              <a:gd name="connsiteY3" fmla="*/ 1463154 h 4829587"/>
              <a:gd name="connsiteX4" fmla="*/ 12896098 w 12896098"/>
              <a:gd name="connsiteY4" fmla="*/ 1463154 h 4829587"/>
              <a:gd name="connsiteX5" fmla="*/ 12896098 w 12896098"/>
              <a:gd name="connsiteY5" fmla="*/ 4336983 h 4829587"/>
              <a:gd name="connsiteX6" fmla="*/ 9715952 w 12896098"/>
              <a:gd name="connsiteY6" fmla="*/ 4336983 h 4829587"/>
              <a:gd name="connsiteX7" fmla="*/ 9715952 w 12896098"/>
              <a:gd name="connsiteY7" fmla="*/ 4829587 h 4829587"/>
              <a:gd name="connsiteX8" fmla="*/ 1045481 w 12896098"/>
              <a:gd name="connsiteY8" fmla="*/ 4829587 h 4829587"/>
              <a:gd name="connsiteX9" fmla="*/ 620699 w 12896098"/>
              <a:gd name="connsiteY9" fmla="*/ 2025289 h 4829587"/>
              <a:gd name="connsiteX10" fmla="*/ 2817845 w 12896098"/>
              <a:gd name="connsiteY10" fmla="*/ 1989075 h 4829587"/>
              <a:gd name="connsiteX11" fmla="*/ 4632968 w 12896098"/>
              <a:gd name="connsiteY11" fmla="*/ 1825129 h 4829587"/>
              <a:gd name="connsiteX12" fmla="*/ 6157841 w 12896098"/>
              <a:gd name="connsiteY12" fmla="*/ 1499081 h 4829587"/>
              <a:gd name="connsiteX13" fmla="*/ 8100941 w 12896098"/>
              <a:gd name="connsiteY13" fmla="*/ 1624770 h 4829587"/>
              <a:gd name="connsiteX14" fmla="*/ 10109355 w 12896098"/>
              <a:gd name="connsiteY14" fmla="*/ 792078 h 4829587"/>
              <a:gd name="connsiteX15" fmla="*/ 10876799 w 12896098"/>
              <a:gd name="connsiteY15" fmla="*/ 839213 h 4829587"/>
              <a:gd name="connsiteX16" fmla="*/ 12086013 w 12896098"/>
              <a:gd name="connsiteY16" fmla="*/ 1948 h 4829587"/>
              <a:gd name="connsiteX0" fmla="*/ 11935655 w 12745740"/>
              <a:gd name="connsiteY0" fmla="*/ 1948 h 4829587"/>
              <a:gd name="connsiteX1" fmla="*/ 11983740 w 12745740"/>
              <a:gd name="connsiteY1" fmla="*/ 22231 h 4829587"/>
              <a:gd name="connsiteX2" fmla="*/ 12737183 w 12745740"/>
              <a:gd name="connsiteY2" fmla="*/ 1412147 h 4829587"/>
              <a:gd name="connsiteX3" fmla="*/ 12740430 w 12745740"/>
              <a:gd name="connsiteY3" fmla="*/ 1463154 h 4829587"/>
              <a:gd name="connsiteX4" fmla="*/ 12745740 w 12745740"/>
              <a:gd name="connsiteY4" fmla="*/ 1463154 h 4829587"/>
              <a:gd name="connsiteX5" fmla="*/ 12745740 w 12745740"/>
              <a:gd name="connsiteY5" fmla="*/ 4336983 h 4829587"/>
              <a:gd name="connsiteX6" fmla="*/ 9565594 w 12745740"/>
              <a:gd name="connsiteY6" fmla="*/ 4336983 h 4829587"/>
              <a:gd name="connsiteX7" fmla="*/ 9565594 w 12745740"/>
              <a:gd name="connsiteY7" fmla="*/ 4829587 h 4829587"/>
              <a:gd name="connsiteX8" fmla="*/ 895123 w 12745740"/>
              <a:gd name="connsiteY8" fmla="*/ 4829587 h 4829587"/>
              <a:gd name="connsiteX9" fmla="*/ 470341 w 12745740"/>
              <a:gd name="connsiteY9" fmla="*/ 2025289 h 4829587"/>
              <a:gd name="connsiteX10" fmla="*/ 2608896 w 12745740"/>
              <a:gd name="connsiteY10" fmla="*/ 2112250 h 4829587"/>
              <a:gd name="connsiteX11" fmla="*/ 4482610 w 12745740"/>
              <a:gd name="connsiteY11" fmla="*/ 1825129 h 4829587"/>
              <a:gd name="connsiteX12" fmla="*/ 6007483 w 12745740"/>
              <a:gd name="connsiteY12" fmla="*/ 1499081 h 4829587"/>
              <a:gd name="connsiteX13" fmla="*/ 7950583 w 12745740"/>
              <a:gd name="connsiteY13" fmla="*/ 1624770 h 4829587"/>
              <a:gd name="connsiteX14" fmla="*/ 9958997 w 12745740"/>
              <a:gd name="connsiteY14" fmla="*/ 792078 h 4829587"/>
              <a:gd name="connsiteX15" fmla="*/ 10726441 w 12745740"/>
              <a:gd name="connsiteY15" fmla="*/ 839213 h 4829587"/>
              <a:gd name="connsiteX16" fmla="*/ 11935655 w 12745740"/>
              <a:gd name="connsiteY16" fmla="*/ 1948 h 4829587"/>
              <a:gd name="connsiteX0" fmla="*/ 11935655 w 12745740"/>
              <a:gd name="connsiteY0" fmla="*/ 1948 h 4829587"/>
              <a:gd name="connsiteX1" fmla="*/ 11983740 w 12745740"/>
              <a:gd name="connsiteY1" fmla="*/ 22231 h 4829587"/>
              <a:gd name="connsiteX2" fmla="*/ 12737183 w 12745740"/>
              <a:gd name="connsiteY2" fmla="*/ 1412147 h 4829587"/>
              <a:gd name="connsiteX3" fmla="*/ 12740430 w 12745740"/>
              <a:gd name="connsiteY3" fmla="*/ 1463154 h 4829587"/>
              <a:gd name="connsiteX4" fmla="*/ 12745740 w 12745740"/>
              <a:gd name="connsiteY4" fmla="*/ 1463154 h 4829587"/>
              <a:gd name="connsiteX5" fmla="*/ 12745740 w 12745740"/>
              <a:gd name="connsiteY5" fmla="*/ 4336983 h 4829587"/>
              <a:gd name="connsiteX6" fmla="*/ 9565594 w 12745740"/>
              <a:gd name="connsiteY6" fmla="*/ 4336983 h 4829587"/>
              <a:gd name="connsiteX7" fmla="*/ 9565594 w 12745740"/>
              <a:gd name="connsiteY7" fmla="*/ 4829587 h 4829587"/>
              <a:gd name="connsiteX8" fmla="*/ 895123 w 12745740"/>
              <a:gd name="connsiteY8" fmla="*/ 4829587 h 4829587"/>
              <a:gd name="connsiteX9" fmla="*/ 470341 w 12745740"/>
              <a:gd name="connsiteY9" fmla="*/ 2025289 h 4829587"/>
              <a:gd name="connsiteX10" fmla="*/ 2608896 w 12745740"/>
              <a:gd name="connsiteY10" fmla="*/ 2112250 h 4829587"/>
              <a:gd name="connsiteX11" fmla="*/ 4482610 w 12745740"/>
              <a:gd name="connsiteY11" fmla="*/ 1825129 h 4829587"/>
              <a:gd name="connsiteX12" fmla="*/ 6007483 w 12745740"/>
              <a:gd name="connsiteY12" fmla="*/ 1499081 h 4829587"/>
              <a:gd name="connsiteX13" fmla="*/ 7950583 w 12745740"/>
              <a:gd name="connsiteY13" fmla="*/ 1624770 h 4829587"/>
              <a:gd name="connsiteX14" fmla="*/ 9958997 w 12745740"/>
              <a:gd name="connsiteY14" fmla="*/ 792078 h 4829587"/>
              <a:gd name="connsiteX15" fmla="*/ 10726441 w 12745740"/>
              <a:gd name="connsiteY15" fmla="*/ 839213 h 4829587"/>
              <a:gd name="connsiteX16" fmla="*/ 11935655 w 12745740"/>
              <a:gd name="connsiteY16" fmla="*/ 1948 h 4829587"/>
              <a:gd name="connsiteX0" fmla="*/ 11955489 w 12765574"/>
              <a:gd name="connsiteY0" fmla="*/ 1948 h 4829587"/>
              <a:gd name="connsiteX1" fmla="*/ 12003574 w 12765574"/>
              <a:gd name="connsiteY1" fmla="*/ 22231 h 4829587"/>
              <a:gd name="connsiteX2" fmla="*/ 12757017 w 12765574"/>
              <a:gd name="connsiteY2" fmla="*/ 1412147 h 4829587"/>
              <a:gd name="connsiteX3" fmla="*/ 12760264 w 12765574"/>
              <a:gd name="connsiteY3" fmla="*/ 1463154 h 4829587"/>
              <a:gd name="connsiteX4" fmla="*/ 12765574 w 12765574"/>
              <a:gd name="connsiteY4" fmla="*/ 1463154 h 4829587"/>
              <a:gd name="connsiteX5" fmla="*/ 12765574 w 12765574"/>
              <a:gd name="connsiteY5" fmla="*/ 4336983 h 4829587"/>
              <a:gd name="connsiteX6" fmla="*/ 9585428 w 12765574"/>
              <a:gd name="connsiteY6" fmla="*/ 4336983 h 4829587"/>
              <a:gd name="connsiteX7" fmla="*/ 9585428 w 12765574"/>
              <a:gd name="connsiteY7" fmla="*/ 4829587 h 4829587"/>
              <a:gd name="connsiteX8" fmla="*/ 914957 w 12765574"/>
              <a:gd name="connsiteY8" fmla="*/ 4829587 h 4829587"/>
              <a:gd name="connsiteX9" fmla="*/ 490175 w 12765574"/>
              <a:gd name="connsiteY9" fmla="*/ 2025289 h 4829587"/>
              <a:gd name="connsiteX10" fmla="*/ 2628730 w 12765574"/>
              <a:gd name="connsiteY10" fmla="*/ 2112250 h 4829587"/>
              <a:gd name="connsiteX11" fmla="*/ 4502444 w 12765574"/>
              <a:gd name="connsiteY11" fmla="*/ 1825129 h 4829587"/>
              <a:gd name="connsiteX12" fmla="*/ 6027317 w 12765574"/>
              <a:gd name="connsiteY12" fmla="*/ 1499081 h 4829587"/>
              <a:gd name="connsiteX13" fmla="*/ 7970417 w 12765574"/>
              <a:gd name="connsiteY13" fmla="*/ 1624770 h 4829587"/>
              <a:gd name="connsiteX14" fmla="*/ 9978831 w 12765574"/>
              <a:gd name="connsiteY14" fmla="*/ 792078 h 4829587"/>
              <a:gd name="connsiteX15" fmla="*/ 10746275 w 12765574"/>
              <a:gd name="connsiteY15" fmla="*/ 839213 h 4829587"/>
              <a:gd name="connsiteX16" fmla="*/ 11955489 w 12765574"/>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25129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71320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71320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 name="connsiteX0" fmla="*/ 11995461 w 12805546"/>
              <a:gd name="connsiteY0" fmla="*/ 1948 h 4829587"/>
              <a:gd name="connsiteX1" fmla="*/ 12043546 w 12805546"/>
              <a:gd name="connsiteY1" fmla="*/ 22231 h 4829587"/>
              <a:gd name="connsiteX2" fmla="*/ 12796989 w 12805546"/>
              <a:gd name="connsiteY2" fmla="*/ 1412147 h 4829587"/>
              <a:gd name="connsiteX3" fmla="*/ 12800236 w 12805546"/>
              <a:gd name="connsiteY3" fmla="*/ 1463154 h 4829587"/>
              <a:gd name="connsiteX4" fmla="*/ 12805546 w 12805546"/>
              <a:gd name="connsiteY4" fmla="*/ 1463154 h 4829587"/>
              <a:gd name="connsiteX5" fmla="*/ 12805546 w 12805546"/>
              <a:gd name="connsiteY5" fmla="*/ 4336983 h 4829587"/>
              <a:gd name="connsiteX6" fmla="*/ 9625400 w 12805546"/>
              <a:gd name="connsiteY6" fmla="*/ 4336983 h 4829587"/>
              <a:gd name="connsiteX7" fmla="*/ 9625400 w 12805546"/>
              <a:gd name="connsiteY7" fmla="*/ 4829587 h 4829587"/>
              <a:gd name="connsiteX8" fmla="*/ 954929 w 12805546"/>
              <a:gd name="connsiteY8" fmla="*/ 4829587 h 4829587"/>
              <a:gd name="connsiteX9" fmla="*/ 442262 w 12805546"/>
              <a:gd name="connsiteY9" fmla="*/ 2225449 h 4829587"/>
              <a:gd name="connsiteX10" fmla="*/ 2668702 w 12805546"/>
              <a:gd name="connsiteY10" fmla="*/ 2112250 h 4829587"/>
              <a:gd name="connsiteX11" fmla="*/ 4542416 w 12805546"/>
              <a:gd name="connsiteY11" fmla="*/ 1871320 h 4829587"/>
              <a:gd name="connsiteX12" fmla="*/ 6067289 w 12805546"/>
              <a:gd name="connsiteY12" fmla="*/ 1499081 h 4829587"/>
              <a:gd name="connsiteX13" fmla="*/ 8010389 w 12805546"/>
              <a:gd name="connsiteY13" fmla="*/ 1624770 h 4829587"/>
              <a:gd name="connsiteX14" fmla="*/ 10018803 w 12805546"/>
              <a:gd name="connsiteY14" fmla="*/ 792078 h 4829587"/>
              <a:gd name="connsiteX15" fmla="*/ 10786247 w 12805546"/>
              <a:gd name="connsiteY15" fmla="*/ 839213 h 4829587"/>
              <a:gd name="connsiteX16" fmla="*/ 11995461 w 12805546"/>
              <a:gd name="connsiteY16" fmla="*/ 1948 h 4829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805546" h="4829587">
                <a:moveTo>
                  <a:pt x="11995461" y="1948"/>
                </a:moveTo>
                <a:cubicBezTo>
                  <a:pt x="12013164" y="4976"/>
                  <a:pt x="12029259" y="11593"/>
                  <a:pt x="12043546" y="22231"/>
                </a:cubicBezTo>
                <a:cubicBezTo>
                  <a:pt x="12043546" y="606490"/>
                  <a:pt x="12713273" y="1071074"/>
                  <a:pt x="12796989" y="1412147"/>
                </a:cubicBezTo>
                <a:lnTo>
                  <a:pt x="12800236" y="1463154"/>
                </a:lnTo>
                <a:lnTo>
                  <a:pt x="12805546" y="1463154"/>
                </a:lnTo>
                <a:lnTo>
                  <a:pt x="12805546" y="4336983"/>
                </a:lnTo>
                <a:lnTo>
                  <a:pt x="9625400" y="4336983"/>
                </a:lnTo>
                <a:lnTo>
                  <a:pt x="9625400" y="4829587"/>
                </a:lnTo>
                <a:lnTo>
                  <a:pt x="954929" y="4829587"/>
                </a:lnTo>
                <a:cubicBezTo>
                  <a:pt x="-560946" y="4362204"/>
                  <a:pt x="98042" y="2170241"/>
                  <a:pt x="442262" y="2225449"/>
                </a:cubicBezTo>
                <a:cubicBezTo>
                  <a:pt x="786482" y="2280657"/>
                  <a:pt x="1985343" y="2171271"/>
                  <a:pt x="2668702" y="2112250"/>
                </a:cubicBezTo>
                <a:cubicBezTo>
                  <a:pt x="3352061" y="2053229"/>
                  <a:pt x="3741171" y="1718256"/>
                  <a:pt x="4542416" y="1871320"/>
                </a:cubicBezTo>
                <a:cubicBezTo>
                  <a:pt x="5343661" y="2024384"/>
                  <a:pt x="5558998" y="1607764"/>
                  <a:pt x="6067289" y="1499081"/>
                </a:cubicBezTo>
                <a:cubicBezTo>
                  <a:pt x="6753089" y="1352443"/>
                  <a:pt x="7351803" y="1742604"/>
                  <a:pt x="8010389" y="1624770"/>
                </a:cubicBezTo>
                <a:cubicBezTo>
                  <a:pt x="8668975" y="1506937"/>
                  <a:pt x="9556160" y="923004"/>
                  <a:pt x="10018803" y="792078"/>
                </a:cubicBezTo>
                <a:cubicBezTo>
                  <a:pt x="10481446" y="661152"/>
                  <a:pt x="10448790" y="967520"/>
                  <a:pt x="10786247" y="839213"/>
                </a:cubicBezTo>
                <a:cubicBezTo>
                  <a:pt x="11102613" y="718924"/>
                  <a:pt x="11729923" y="-43467"/>
                  <a:pt x="11995461" y="1948"/>
                </a:cubicBezTo>
                <a:close/>
              </a:path>
            </a:pathLst>
          </a:custGeom>
          <a:solidFill>
            <a:schemeClr val="accent1">
              <a:lumMod val="75000"/>
            </a:schemeClr>
          </a:solidFill>
          <a:ln w="25400" cap="flat" cmpd="sng" algn="ctr">
            <a:noFill/>
            <a:prstDash val="solid"/>
            <a:miter lim="800000"/>
          </a:ln>
          <a:effectLst/>
        </p:spPr>
        <p:txBody>
          <a:bodyPr wrap="square" rtlCol="0" anchor="ctr">
            <a:noAutofit/>
          </a:bodyPr>
          <a:lstStyle/>
          <a:p>
            <a:pPr algn="ctr"/>
            <a:endParaRPr lang="zh-CN" altLang="en-US" kern="0">
              <a:solidFill>
                <a:srgbClr val="FFFFFF"/>
              </a:solidFill>
              <a:cs typeface="+mn-ea"/>
              <a:sym typeface="+mn-lt"/>
            </a:endParaRPr>
          </a:p>
        </p:txBody>
      </p:sp>
      <p:pic>
        <p:nvPicPr>
          <p:cNvPr id="10" name="Picture 8" descr="查看图片">
            <a:extLst>
              <a:ext uri="{FF2B5EF4-FFF2-40B4-BE49-F238E27FC236}">
                <a16:creationId xmlns:a16="http://schemas.microsoft.com/office/drawing/2014/main" id="{F421BE67-9485-6544-4519-321E23BF6C1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a:fillRect/>
          </a:stretch>
        </p:blipFill>
        <p:spPr bwMode="auto">
          <a:xfrm rot="19177667">
            <a:off x="11201527" y="4188800"/>
            <a:ext cx="807782" cy="47027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查看图片">
            <a:extLst>
              <a:ext uri="{FF2B5EF4-FFF2-40B4-BE49-F238E27FC236}">
                <a16:creationId xmlns:a16="http://schemas.microsoft.com/office/drawing/2014/main" id="{DB07EADE-796C-79E1-FA68-DFBD4CA9846A}"/>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a:fillRect/>
          </a:stretch>
        </p:blipFill>
        <p:spPr bwMode="auto">
          <a:xfrm rot="20143235">
            <a:off x="4641994" y="5580032"/>
            <a:ext cx="953628" cy="47027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查看图片">
            <a:extLst>
              <a:ext uri="{FF2B5EF4-FFF2-40B4-BE49-F238E27FC236}">
                <a16:creationId xmlns:a16="http://schemas.microsoft.com/office/drawing/2014/main" id="{32D3945D-56A9-CD2A-CEFC-66F57EA05B22}"/>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a:fillRect/>
          </a:stretch>
        </p:blipFill>
        <p:spPr bwMode="auto">
          <a:xfrm rot="20078240">
            <a:off x="8262887" y="5112062"/>
            <a:ext cx="1274434" cy="496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399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夜晚的城市高楼&#10;&#10;描述已自动生成">
            <a:extLst>
              <a:ext uri="{FF2B5EF4-FFF2-40B4-BE49-F238E27FC236}">
                <a16:creationId xmlns:a16="http://schemas.microsoft.com/office/drawing/2014/main" id="{DA28CCEF-27C3-A94E-D100-9DA1611BBFF7}"/>
              </a:ext>
            </a:extLst>
          </p:cNvPr>
          <p:cNvPicPr>
            <a:picLocks noChangeAspect="1"/>
          </p:cNvPicPr>
          <p:nvPr/>
        </p:nvPicPr>
        <p:blipFill>
          <a:blip r:embed="rId3">
            <a:lum bright="70000" contrast="-70000"/>
            <a:alphaModFix amt="30000"/>
            <a:extLst>
              <a:ext uri="{28A0092B-C50C-407E-A947-70E740481C1C}">
                <a14:useLocalDpi xmlns:a14="http://schemas.microsoft.com/office/drawing/2010/main"/>
              </a:ext>
            </a:extLst>
          </a:blip>
          <a:stretch>
            <a:fillRect/>
          </a:stretch>
        </p:blipFill>
        <p:spPr>
          <a:xfrm flipH="1">
            <a:off x="-40943" y="-9031"/>
            <a:ext cx="12250018" cy="6858000"/>
          </a:xfrm>
          <a:prstGeom prst="rect">
            <a:avLst/>
          </a:prstGeom>
        </p:spPr>
      </p:pic>
      <p:sp>
        <p:nvSpPr>
          <p:cNvPr id="84" name="矩形: 圆角 83">
            <a:extLst>
              <a:ext uri="{FF2B5EF4-FFF2-40B4-BE49-F238E27FC236}">
                <a16:creationId xmlns:a16="http://schemas.microsoft.com/office/drawing/2014/main" id="{C7861CF0-CE24-7BBE-D0E3-2AB251144A51}"/>
              </a:ext>
            </a:extLst>
          </p:cNvPr>
          <p:cNvSpPr/>
          <p:nvPr/>
        </p:nvSpPr>
        <p:spPr>
          <a:xfrm>
            <a:off x="9133061" y="1110804"/>
            <a:ext cx="1229800" cy="369332"/>
          </a:xfrm>
          <a:prstGeom prst="roundRect">
            <a:avLst>
              <a:gd name="adj" fmla="val 50000"/>
            </a:avLst>
          </a:prstGeom>
          <a:gradFill>
            <a:gsLst>
              <a:gs pos="13000">
                <a:schemeClr val="accent1">
                  <a:lumMod val="90000"/>
                  <a:lumOff val="10000"/>
                </a:schemeClr>
              </a:gs>
              <a:gs pos="86000">
                <a:schemeClr val="accent1">
                  <a:lumMod val="75000"/>
                </a:schemeClr>
              </a:gs>
            </a:gsLst>
            <a:path path="circle">
              <a:fillToRect r="100000" b="100000"/>
            </a:path>
          </a:gradFill>
          <a:ln>
            <a:noFill/>
          </a:ln>
          <a:effectLst>
            <a:outerShdw blurRad="279400" dist="114300" dir="5400000" sx="88000" sy="8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80" name="矩形: 圆角 79">
            <a:extLst>
              <a:ext uri="{FF2B5EF4-FFF2-40B4-BE49-F238E27FC236}">
                <a16:creationId xmlns:a16="http://schemas.microsoft.com/office/drawing/2014/main" id="{63CCBE4E-BE2A-839A-AF70-0BD3D61B2482}"/>
              </a:ext>
            </a:extLst>
          </p:cNvPr>
          <p:cNvSpPr/>
          <p:nvPr/>
        </p:nvSpPr>
        <p:spPr>
          <a:xfrm>
            <a:off x="862464" y="3715263"/>
            <a:ext cx="1229800" cy="369332"/>
          </a:xfrm>
          <a:prstGeom prst="roundRect">
            <a:avLst>
              <a:gd name="adj" fmla="val 50000"/>
            </a:avLst>
          </a:prstGeom>
          <a:gradFill>
            <a:gsLst>
              <a:gs pos="13000">
                <a:schemeClr val="accent1">
                  <a:lumMod val="90000"/>
                  <a:lumOff val="10000"/>
                </a:schemeClr>
              </a:gs>
              <a:gs pos="86000">
                <a:schemeClr val="accent1">
                  <a:lumMod val="75000"/>
                </a:schemeClr>
              </a:gs>
            </a:gsLst>
            <a:path path="circle">
              <a:fillToRect r="100000" b="100000"/>
            </a:path>
          </a:gradFill>
          <a:ln>
            <a:noFill/>
          </a:ln>
          <a:effectLst>
            <a:outerShdw blurRad="279400" dist="114300" dir="5400000" sx="88000" sy="8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79" name="任意多边形: 形状 78">
            <a:extLst>
              <a:ext uri="{FF2B5EF4-FFF2-40B4-BE49-F238E27FC236}">
                <a16:creationId xmlns:a16="http://schemas.microsoft.com/office/drawing/2014/main" id="{775CB38B-20BC-7192-A7D0-E7692F40C2F7}"/>
              </a:ext>
            </a:extLst>
          </p:cNvPr>
          <p:cNvSpPr/>
          <p:nvPr/>
        </p:nvSpPr>
        <p:spPr>
          <a:xfrm>
            <a:off x="-259083" y="2538183"/>
            <a:ext cx="12710165" cy="4384498"/>
          </a:xfrm>
          <a:custGeom>
            <a:avLst/>
            <a:gdLst>
              <a:gd name="connsiteX0" fmla="*/ 12710165 w 12710165"/>
              <a:gd name="connsiteY0" fmla="*/ 0 h 4384498"/>
              <a:gd name="connsiteX1" fmla="*/ 12710165 w 12710165"/>
              <a:gd name="connsiteY1" fmla="*/ 4384498 h 4384498"/>
              <a:gd name="connsiteX2" fmla="*/ 0 w 12710165"/>
              <a:gd name="connsiteY2" fmla="*/ 4384498 h 4384498"/>
              <a:gd name="connsiteX3" fmla="*/ 0 w 12710165"/>
              <a:gd name="connsiteY3" fmla="*/ 3841285 h 4384498"/>
              <a:gd name="connsiteX4" fmla="*/ 7112 w 12710165"/>
              <a:gd name="connsiteY4" fmla="*/ 3839549 h 4384498"/>
              <a:gd name="connsiteX5" fmla="*/ 1855656 w 12710165"/>
              <a:gd name="connsiteY5" fmla="*/ 3710167 h 4384498"/>
              <a:gd name="connsiteX6" fmla="*/ 4352114 w 12710165"/>
              <a:gd name="connsiteY6" fmla="*/ 3245710 h 4384498"/>
              <a:gd name="connsiteX7" fmla="*/ 5614858 w 12710165"/>
              <a:gd name="connsiteY7" fmla="*/ 2694167 h 4384498"/>
              <a:gd name="connsiteX8" fmla="*/ 7400114 w 12710165"/>
              <a:gd name="connsiteY8" fmla="*/ 2331310 h 4384498"/>
              <a:gd name="connsiteX9" fmla="*/ 8154856 w 12710165"/>
              <a:gd name="connsiteY9" fmla="*/ 1837824 h 4384498"/>
              <a:gd name="connsiteX10" fmla="*/ 9199885 w 12710165"/>
              <a:gd name="connsiteY10" fmla="*/ 1358853 h 4384498"/>
              <a:gd name="connsiteX11" fmla="*/ 10883542 w 12710165"/>
              <a:gd name="connsiteY11" fmla="*/ 1068567 h 4384498"/>
              <a:gd name="connsiteX12" fmla="*/ 11826971 w 12710165"/>
              <a:gd name="connsiteY12" fmla="*/ 371882 h 4384498"/>
              <a:gd name="connsiteX13" fmla="*/ 12694242 w 12710165"/>
              <a:gd name="connsiteY13" fmla="*/ 7353 h 438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10165" h="4384498">
                <a:moveTo>
                  <a:pt x="12710165" y="0"/>
                </a:moveTo>
                <a:lnTo>
                  <a:pt x="12710165" y="4384498"/>
                </a:lnTo>
                <a:lnTo>
                  <a:pt x="0" y="4384498"/>
                </a:lnTo>
                <a:lnTo>
                  <a:pt x="0" y="3841285"/>
                </a:lnTo>
                <a:lnTo>
                  <a:pt x="7112" y="3839549"/>
                </a:lnTo>
                <a:cubicBezTo>
                  <a:pt x="473738" y="3755676"/>
                  <a:pt x="1195256" y="3803301"/>
                  <a:pt x="1855656" y="3710167"/>
                </a:cubicBezTo>
                <a:cubicBezTo>
                  <a:pt x="2610399" y="3603729"/>
                  <a:pt x="3725581" y="3415043"/>
                  <a:pt x="4352114" y="3245710"/>
                </a:cubicBezTo>
                <a:cubicBezTo>
                  <a:pt x="4978647" y="3076377"/>
                  <a:pt x="5106857" y="2846567"/>
                  <a:pt x="5614858" y="2694167"/>
                </a:cubicBezTo>
                <a:cubicBezTo>
                  <a:pt x="6122857" y="2541767"/>
                  <a:pt x="6976781" y="2474034"/>
                  <a:pt x="7400114" y="2331310"/>
                </a:cubicBezTo>
                <a:cubicBezTo>
                  <a:pt x="7823447" y="2188586"/>
                  <a:pt x="7854894" y="1999900"/>
                  <a:pt x="8154856" y="1837824"/>
                </a:cubicBezTo>
                <a:cubicBezTo>
                  <a:pt x="8454818" y="1675748"/>
                  <a:pt x="8745104" y="1487063"/>
                  <a:pt x="9199885" y="1358853"/>
                </a:cubicBezTo>
                <a:cubicBezTo>
                  <a:pt x="9654666" y="1230643"/>
                  <a:pt x="10445694" y="1233062"/>
                  <a:pt x="10883542" y="1068567"/>
                </a:cubicBezTo>
                <a:cubicBezTo>
                  <a:pt x="11321390" y="904072"/>
                  <a:pt x="11510076" y="555729"/>
                  <a:pt x="11826971" y="371882"/>
                </a:cubicBezTo>
                <a:cubicBezTo>
                  <a:pt x="12104254" y="211015"/>
                  <a:pt x="12463030" y="105711"/>
                  <a:pt x="12694242" y="7353"/>
                </a:cubicBezTo>
                <a:close/>
              </a:path>
            </a:pathLst>
          </a:custGeom>
          <a:solidFill>
            <a:schemeClr val="accent1"/>
          </a:solidFill>
          <a:ln w="444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cxnSp>
        <p:nvCxnSpPr>
          <p:cNvPr id="2" name="直接连接符 1"/>
          <p:cNvCxnSpPr/>
          <p:nvPr/>
        </p:nvCxnSpPr>
        <p:spPr>
          <a:xfrm>
            <a:off x="922706" y="5087713"/>
            <a:ext cx="0" cy="1308483"/>
          </a:xfrm>
          <a:prstGeom prst="line">
            <a:avLst/>
          </a:prstGeom>
          <a:ln w="1270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497474" y="4347055"/>
            <a:ext cx="0" cy="1917379"/>
          </a:xfrm>
          <a:prstGeom prst="line">
            <a:avLst/>
          </a:prstGeom>
          <a:ln w="1270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296638" y="3538422"/>
            <a:ext cx="0" cy="1980450"/>
          </a:xfrm>
          <a:prstGeom prst="line">
            <a:avLst/>
          </a:prstGeom>
          <a:ln w="1270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247166" y="2469181"/>
            <a:ext cx="0" cy="1721482"/>
          </a:xfrm>
          <a:prstGeom prst="line">
            <a:avLst/>
          </a:prstGeom>
          <a:ln w="1270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nvSpPr>
        <p:spPr>
          <a:xfrm>
            <a:off x="-259083" y="2732582"/>
            <a:ext cx="12710165" cy="4384498"/>
          </a:xfrm>
          <a:custGeom>
            <a:avLst/>
            <a:gdLst>
              <a:gd name="connsiteX0" fmla="*/ 12710165 w 12710165"/>
              <a:gd name="connsiteY0" fmla="*/ 0 h 4384498"/>
              <a:gd name="connsiteX1" fmla="*/ 12710165 w 12710165"/>
              <a:gd name="connsiteY1" fmla="*/ 4384498 h 4384498"/>
              <a:gd name="connsiteX2" fmla="*/ 0 w 12710165"/>
              <a:gd name="connsiteY2" fmla="*/ 4384498 h 4384498"/>
              <a:gd name="connsiteX3" fmla="*/ 0 w 12710165"/>
              <a:gd name="connsiteY3" fmla="*/ 3841285 h 4384498"/>
              <a:gd name="connsiteX4" fmla="*/ 7112 w 12710165"/>
              <a:gd name="connsiteY4" fmla="*/ 3839549 h 4384498"/>
              <a:gd name="connsiteX5" fmla="*/ 1855656 w 12710165"/>
              <a:gd name="connsiteY5" fmla="*/ 3710167 h 4384498"/>
              <a:gd name="connsiteX6" fmla="*/ 4352114 w 12710165"/>
              <a:gd name="connsiteY6" fmla="*/ 3245710 h 4384498"/>
              <a:gd name="connsiteX7" fmla="*/ 5614858 w 12710165"/>
              <a:gd name="connsiteY7" fmla="*/ 2694167 h 4384498"/>
              <a:gd name="connsiteX8" fmla="*/ 7400114 w 12710165"/>
              <a:gd name="connsiteY8" fmla="*/ 2331310 h 4384498"/>
              <a:gd name="connsiteX9" fmla="*/ 8154856 w 12710165"/>
              <a:gd name="connsiteY9" fmla="*/ 1837824 h 4384498"/>
              <a:gd name="connsiteX10" fmla="*/ 9199885 w 12710165"/>
              <a:gd name="connsiteY10" fmla="*/ 1358853 h 4384498"/>
              <a:gd name="connsiteX11" fmla="*/ 10883542 w 12710165"/>
              <a:gd name="connsiteY11" fmla="*/ 1068567 h 4384498"/>
              <a:gd name="connsiteX12" fmla="*/ 11826971 w 12710165"/>
              <a:gd name="connsiteY12" fmla="*/ 371882 h 4384498"/>
              <a:gd name="connsiteX13" fmla="*/ 12694242 w 12710165"/>
              <a:gd name="connsiteY13" fmla="*/ 7353 h 438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10165" h="4384498">
                <a:moveTo>
                  <a:pt x="12710165" y="0"/>
                </a:moveTo>
                <a:lnTo>
                  <a:pt x="12710165" y="4384498"/>
                </a:lnTo>
                <a:lnTo>
                  <a:pt x="0" y="4384498"/>
                </a:lnTo>
                <a:lnTo>
                  <a:pt x="0" y="3841285"/>
                </a:lnTo>
                <a:lnTo>
                  <a:pt x="7112" y="3839549"/>
                </a:lnTo>
                <a:cubicBezTo>
                  <a:pt x="473738" y="3755676"/>
                  <a:pt x="1195256" y="3803301"/>
                  <a:pt x="1855656" y="3710167"/>
                </a:cubicBezTo>
                <a:cubicBezTo>
                  <a:pt x="2610399" y="3603729"/>
                  <a:pt x="3725581" y="3415043"/>
                  <a:pt x="4352114" y="3245710"/>
                </a:cubicBezTo>
                <a:cubicBezTo>
                  <a:pt x="4978647" y="3076377"/>
                  <a:pt x="5106857" y="2846567"/>
                  <a:pt x="5614858" y="2694167"/>
                </a:cubicBezTo>
                <a:cubicBezTo>
                  <a:pt x="6122857" y="2541767"/>
                  <a:pt x="6976781" y="2474034"/>
                  <a:pt x="7400114" y="2331310"/>
                </a:cubicBezTo>
                <a:cubicBezTo>
                  <a:pt x="7823447" y="2188586"/>
                  <a:pt x="7854894" y="1999900"/>
                  <a:pt x="8154856" y="1837824"/>
                </a:cubicBezTo>
                <a:cubicBezTo>
                  <a:pt x="8454818" y="1675748"/>
                  <a:pt x="8745104" y="1487063"/>
                  <a:pt x="9199885" y="1358853"/>
                </a:cubicBezTo>
                <a:cubicBezTo>
                  <a:pt x="9654666" y="1230643"/>
                  <a:pt x="10445694" y="1233062"/>
                  <a:pt x="10883542" y="1068567"/>
                </a:cubicBezTo>
                <a:cubicBezTo>
                  <a:pt x="11321390" y="904072"/>
                  <a:pt x="11510076" y="555729"/>
                  <a:pt x="11826971" y="371882"/>
                </a:cubicBezTo>
                <a:cubicBezTo>
                  <a:pt x="12104254" y="211015"/>
                  <a:pt x="12463030" y="105711"/>
                  <a:pt x="12694242" y="7353"/>
                </a:cubicBezTo>
                <a:close/>
              </a:path>
            </a:pathLst>
          </a:custGeom>
          <a:blipFill dpi="0" rotWithShape="1">
            <a:blip r:embed="rId4"/>
            <a:srcRect/>
            <a:tile tx="0" ty="0" sx="100000" sy="100000" flip="none" algn="ctr"/>
          </a:blipFill>
          <a:ln w="444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Freeform 5"/>
          <p:cNvSpPr>
            <a:spLocks noEditPoints="1"/>
          </p:cNvSpPr>
          <p:nvPr/>
        </p:nvSpPr>
        <p:spPr bwMode="auto">
          <a:xfrm>
            <a:off x="795705" y="6147105"/>
            <a:ext cx="253999" cy="392112"/>
          </a:xfrm>
          <a:custGeom>
            <a:avLst/>
            <a:gdLst>
              <a:gd name="T0" fmla="*/ 37 w 479"/>
              <a:gd name="T1" fmla="*/ 689 h 742"/>
              <a:gd name="T2" fmla="*/ 96 w 479"/>
              <a:gd name="T3" fmla="*/ 742 h 742"/>
              <a:gd name="T4" fmla="*/ 83 w 479"/>
              <a:gd name="T5" fmla="*/ 696 h 742"/>
              <a:gd name="T6" fmla="*/ 112 w 479"/>
              <a:gd name="T7" fmla="*/ 641 h 742"/>
              <a:gd name="T8" fmla="*/ 167 w 479"/>
              <a:gd name="T9" fmla="*/ 572 h 742"/>
              <a:gd name="T10" fmla="*/ 112 w 479"/>
              <a:gd name="T11" fmla="*/ 672 h 742"/>
              <a:gd name="T12" fmla="*/ 189 w 479"/>
              <a:gd name="T13" fmla="*/ 558 h 742"/>
              <a:gd name="T14" fmla="*/ 249 w 479"/>
              <a:gd name="T15" fmla="*/ 470 h 742"/>
              <a:gd name="T16" fmla="*/ 267 w 479"/>
              <a:gd name="T17" fmla="*/ 528 h 742"/>
              <a:gd name="T18" fmla="*/ 259 w 479"/>
              <a:gd name="T19" fmla="*/ 671 h 742"/>
              <a:gd name="T20" fmla="*/ 285 w 479"/>
              <a:gd name="T21" fmla="*/ 721 h 742"/>
              <a:gd name="T22" fmla="*/ 386 w 479"/>
              <a:gd name="T23" fmla="*/ 719 h 742"/>
              <a:gd name="T24" fmla="*/ 354 w 479"/>
              <a:gd name="T25" fmla="*/ 680 h 742"/>
              <a:gd name="T26" fmla="*/ 323 w 479"/>
              <a:gd name="T27" fmla="*/ 620 h 742"/>
              <a:gd name="T28" fmla="*/ 333 w 479"/>
              <a:gd name="T29" fmla="*/ 512 h 742"/>
              <a:gd name="T30" fmla="*/ 406 w 479"/>
              <a:gd name="T31" fmla="*/ 340 h 742"/>
              <a:gd name="T32" fmla="*/ 429 w 479"/>
              <a:gd name="T33" fmla="*/ 317 h 742"/>
              <a:gd name="T34" fmla="*/ 429 w 479"/>
              <a:gd name="T35" fmla="*/ 297 h 742"/>
              <a:gd name="T36" fmla="*/ 410 w 479"/>
              <a:gd name="T37" fmla="*/ 291 h 742"/>
              <a:gd name="T38" fmla="*/ 359 w 479"/>
              <a:gd name="T39" fmla="*/ 262 h 742"/>
              <a:gd name="T40" fmla="*/ 406 w 479"/>
              <a:gd name="T41" fmla="*/ 196 h 742"/>
              <a:gd name="T42" fmla="*/ 432 w 479"/>
              <a:gd name="T43" fmla="*/ 224 h 742"/>
              <a:gd name="T44" fmla="*/ 450 w 479"/>
              <a:gd name="T45" fmla="*/ 205 h 742"/>
              <a:gd name="T46" fmla="*/ 434 w 479"/>
              <a:gd name="T47" fmla="*/ 167 h 742"/>
              <a:gd name="T48" fmla="*/ 428 w 479"/>
              <a:gd name="T49" fmla="*/ 149 h 742"/>
              <a:gd name="T50" fmla="*/ 411 w 479"/>
              <a:gd name="T51" fmla="*/ 144 h 742"/>
              <a:gd name="T52" fmla="*/ 389 w 479"/>
              <a:gd name="T53" fmla="*/ 142 h 742"/>
              <a:gd name="T54" fmla="*/ 409 w 479"/>
              <a:gd name="T55" fmla="*/ 125 h 742"/>
              <a:gd name="T56" fmla="*/ 439 w 479"/>
              <a:gd name="T57" fmla="*/ 104 h 742"/>
              <a:gd name="T58" fmla="*/ 452 w 479"/>
              <a:gd name="T59" fmla="*/ 29 h 742"/>
              <a:gd name="T60" fmla="*/ 370 w 479"/>
              <a:gd name="T61" fmla="*/ 27 h 742"/>
              <a:gd name="T62" fmla="*/ 362 w 479"/>
              <a:gd name="T63" fmla="*/ 31 h 742"/>
              <a:gd name="T64" fmla="*/ 343 w 479"/>
              <a:gd name="T65" fmla="*/ 45 h 742"/>
              <a:gd name="T66" fmla="*/ 310 w 479"/>
              <a:gd name="T67" fmla="*/ 24 h 742"/>
              <a:gd name="T68" fmla="*/ 272 w 479"/>
              <a:gd name="T69" fmla="*/ 25 h 742"/>
              <a:gd name="T70" fmla="*/ 232 w 479"/>
              <a:gd name="T71" fmla="*/ 25 h 742"/>
              <a:gd name="T72" fmla="*/ 206 w 479"/>
              <a:gd name="T73" fmla="*/ 54 h 742"/>
              <a:gd name="T74" fmla="*/ 153 w 479"/>
              <a:gd name="T75" fmla="*/ 101 h 742"/>
              <a:gd name="T76" fmla="*/ 136 w 479"/>
              <a:gd name="T77" fmla="*/ 152 h 742"/>
              <a:gd name="T78" fmla="*/ 121 w 479"/>
              <a:gd name="T79" fmla="*/ 245 h 742"/>
              <a:gd name="T80" fmla="*/ 182 w 479"/>
              <a:gd name="T81" fmla="*/ 284 h 742"/>
              <a:gd name="T82" fmla="*/ 178 w 479"/>
              <a:gd name="T83" fmla="*/ 317 h 742"/>
              <a:gd name="T84" fmla="*/ 177 w 479"/>
              <a:gd name="T85" fmla="*/ 470 h 742"/>
              <a:gd name="T86" fmla="*/ 82 w 479"/>
              <a:gd name="T87" fmla="*/ 572 h 742"/>
              <a:gd name="T88" fmla="*/ 22 w 479"/>
              <a:gd name="T89" fmla="*/ 617 h 742"/>
              <a:gd name="T90" fmla="*/ 11 w 479"/>
              <a:gd name="T91" fmla="*/ 651 h 742"/>
              <a:gd name="T92" fmla="*/ 421 w 479"/>
              <a:gd name="T93" fmla="*/ 183 h 742"/>
              <a:gd name="T94" fmla="*/ 445 w 479"/>
              <a:gd name="T95" fmla="*/ 204 h 742"/>
              <a:gd name="T96" fmla="*/ 432 w 479"/>
              <a:gd name="T97" fmla="*/ 219 h 742"/>
              <a:gd name="T98" fmla="*/ 409 w 479"/>
              <a:gd name="T99" fmla="*/ 192 h 742"/>
              <a:gd name="T100" fmla="*/ 355 w 479"/>
              <a:gd name="T101" fmla="*/ 255 h 742"/>
              <a:gd name="T102" fmla="*/ 381 w 479"/>
              <a:gd name="T103" fmla="*/ 198 h 742"/>
              <a:gd name="T104" fmla="*/ 325 w 479"/>
              <a:gd name="T105" fmla="*/ 333 h 742"/>
              <a:gd name="T106" fmla="*/ 347 w 479"/>
              <a:gd name="T107" fmla="*/ 357 h 742"/>
              <a:gd name="T108" fmla="*/ 347 w 479"/>
              <a:gd name="T109" fmla="*/ 327 h 742"/>
              <a:gd name="T110" fmla="*/ 382 w 479"/>
              <a:gd name="T111" fmla="*/ 328 h 742"/>
              <a:gd name="T112" fmla="*/ 343 w 479"/>
              <a:gd name="T113" fmla="*/ 477 h 742"/>
              <a:gd name="T114" fmla="*/ 315 w 479"/>
              <a:gd name="T115" fmla="*/ 368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9" h="742">
                <a:moveTo>
                  <a:pt x="11" y="651"/>
                </a:moveTo>
                <a:cubicBezTo>
                  <a:pt x="22" y="660"/>
                  <a:pt x="30" y="676"/>
                  <a:pt x="37" y="689"/>
                </a:cubicBezTo>
                <a:cubicBezTo>
                  <a:pt x="43" y="701"/>
                  <a:pt x="68" y="737"/>
                  <a:pt x="78" y="738"/>
                </a:cubicBezTo>
                <a:cubicBezTo>
                  <a:pt x="88" y="740"/>
                  <a:pt x="96" y="742"/>
                  <a:pt x="96" y="742"/>
                </a:cubicBezTo>
                <a:cubicBezTo>
                  <a:pt x="96" y="742"/>
                  <a:pt x="111" y="725"/>
                  <a:pt x="96" y="717"/>
                </a:cubicBezTo>
                <a:cubicBezTo>
                  <a:pt x="82" y="709"/>
                  <a:pt x="84" y="705"/>
                  <a:pt x="83" y="696"/>
                </a:cubicBezTo>
                <a:cubicBezTo>
                  <a:pt x="81" y="687"/>
                  <a:pt x="83" y="676"/>
                  <a:pt x="86" y="669"/>
                </a:cubicBezTo>
                <a:cubicBezTo>
                  <a:pt x="89" y="662"/>
                  <a:pt x="106" y="650"/>
                  <a:pt x="112" y="641"/>
                </a:cubicBezTo>
                <a:cubicBezTo>
                  <a:pt x="119" y="632"/>
                  <a:pt x="136" y="602"/>
                  <a:pt x="139" y="593"/>
                </a:cubicBezTo>
                <a:cubicBezTo>
                  <a:pt x="141" y="587"/>
                  <a:pt x="154" y="579"/>
                  <a:pt x="167" y="572"/>
                </a:cubicBezTo>
                <a:cubicBezTo>
                  <a:pt x="108" y="670"/>
                  <a:pt x="108" y="670"/>
                  <a:pt x="108" y="670"/>
                </a:cubicBezTo>
                <a:cubicBezTo>
                  <a:pt x="112" y="672"/>
                  <a:pt x="112" y="672"/>
                  <a:pt x="112" y="672"/>
                </a:cubicBezTo>
                <a:cubicBezTo>
                  <a:pt x="176" y="567"/>
                  <a:pt x="176" y="567"/>
                  <a:pt x="176" y="567"/>
                </a:cubicBezTo>
                <a:cubicBezTo>
                  <a:pt x="182" y="564"/>
                  <a:pt x="187" y="561"/>
                  <a:pt x="189" y="558"/>
                </a:cubicBezTo>
                <a:cubicBezTo>
                  <a:pt x="197" y="549"/>
                  <a:pt x="230" y="519"/>
                  <a:pt x="236" y="507"/>
                </a:cubicBezTo>
                <a:cubicBezTo>
                  <a:pt x="241" y="495"/>
                  <a:pt x="249" y="470"/>
                  <a:pt x="249" y="470"/>
                </a:cubicBezTo>
                <a:cubicBezTo>
                  <a:pt x="249" y="470"/>
                  <a:pt x="262" y="478"/>
                  <a:pt x="266" y="487"/>
                </a:cubicBezTo>
                <a:cubicBezTo>
                  <a:pt x="270" y="496"/>
                  <a:pt x="266" y="488"/>
                  <a:pt x="267" y="528"/>
                </a:cubicBezTo>
                <a:cubicBezTo>
                  <a:pt x="268" y="569"/>
                  <a:pt x="260" y="591"/>
                  <a:pt x="264" y="617"/>
                </a:cubicBezTo>
                <a:cubicBezTo>
                  <a:pt x="268" y="643"/>
                  <a:pt x="263" y="656"/>
                  <a:pt x="259" y="671"/>
                </a:cubicBezTo>
                <a:cubicBezTo>
                  <a:pt x="255" y="685"/>
                  <a:pt x="248" y="703"/>
                  <a:pt x="249" y="713"/>
                </a:cubicBezTo>
                <a:cubicBezTo>
                  <a:pt x="251" y="724"/>
                  <a:pt x="270" y="719"/>
                  <a:pt x="285" y="721"/>
                </a:cubicBezTo>
                <a:cubicBezTo>
                  <a:pt x="299" y="722"/>
                  <a:pt x="315" y="722"/>
                  <a:pt x="330" y="722"/>
                </a:cubicBezTo>
                <a:cubicBezTo>
                  <a:pt x="344" y="722"/>
                  <a:pt x="378" y="720"/>
                  <a:pt x="386" y="719"/>
                </a:cubicBezTo>
                <a:cubicBezTo>
                  <a:pt x="394" y="718"/>
                  <a:pt x="400" y="708"/>
                  <a:pt x="390" y="699"/>
                </a:cubicBezTo>
                <a:cubicBezTo>
                  <a:pt x="380" y="690"/>
                  <a:pt x="354" y="680"/>
                  <a:pt x="354" y="680"/>
                </a:cubicBezTo>
                <a:cubicBezTo>
                  <a:pt x="354" y="680"/>
                  <a:pt x="339" y="675"/>
                  <a:pt x="332" y="665"/>
                </a:cubicBezTo>
                <a:cubicBezTo>
                  <a:pt x="325" y="656"/>
                  <a:pt x="323" y="631"/>
                  <a:pt x="323" y="620"/>
                </a:cubicBezTo>
                <a:cubicBezTo>
                  <a:pt x="323" y="609"/>
                  <a:pt x="321" y="577"/>
                  <a:pt x="323" y="563"/>
                </a:cubicBezTo>
                <a:cubicBezTo>
                  <a:pt x="325" y="552"/>
                  <a:pt x="329" y="529"/>
                  <a:pt x="333" y="512"/>
                </a:cubicBezTo>
                <a:cubicBezTo>
                  <a:pt x="333" y="512"/>
                  <a:pt x="333" y="512"/>
                  <a:pt x="333" y="512"/>
                </a:cubicBezTo>
                <a:cubicBezTo>
                  <a:pt x="406" y="340"/>
                  <a:pt x="406" y="340"/>
                  <a:pt x="406" y="340"/>
                </a:cubicBezTo>
                <a:cubicBezTo>
                  <a:pt x="414" y="339"/>
                  <a:pt x="415" y="339"/>
                  <a:pt x="417" y="334"/>
                </a:cubicBezTo>
                <a:cubicBezTo>
                  <a:pt x="421" y="327"/>
                  <a:pt x="426" y="321"/>
                  <a:pt x="429" y="317"/>
                </a:cubicBezTo>
                <a:cubicBezTo>
                  <a:pt x="431" y="313"/>
                  <a:pt x="438" y="305"/>
                  <a:pt x="432" y="300"/>
                </a:cubicBezTo>
                <a:cubicBezTo>
                  <a:pt x="431" y="299"/>
                  <a:pt x="430" y="298"/>
                  <a:pt x="429" y="297"/>
                </a:cubicBezTo>
                <a:cubicBezTo>
                  <a:pt x="441" y="284"/>
                  <a:pt x="424" y="280"/>
                  <a:pt x="424" y="280"/>
                </a:cubicBezTo>
                <a:cubicBezTo>
                  <a:pt x="412" y="278"/>
                  <a:pt x="410" y="285"/>
                  <a:pt x="410" y="291"/>
                </a:cubicBezTo>
                <a:cubicBezTo>
                  <a:pt x="405" y="291"/>
                  <a:pt x="395" y="291"/>
                  <a:pt x="393" y="289"/>
                </a:cubicBezTo>
                <a:cubicBezTo>
                  <a:pt x="391" y="287"/>
                  <a:pt x="369" y="270"/>
                  <a:pt x="359" y="262"/>
                </a:cubicBezTo>
                <a:cubicBezTo>
                  <a:pt x="403" y="200"/>
                  <a:pt x="403" y="200"/>
                  <a:pt x="403" y="200"/>
                </a:cubicBezTo>
                <a:cubicBezTo>
                  <a:pt x="403" y="200"/>
                  <a:pt x="404" y="198"/>
                  <a:pt x="406" y="196"/>
                </a:cubicBezTo>
                <a:cubicBezTo>
                  <a:pt x="410" y="209"/>
                  <a:pt x="415" y="217"/>
                  <a:pt x="422" y="221"/>
                </a:cubicBezTo>
                <a:cubicBezTo>
                  <a:pt x="426" y="223"/>
                  <a:pt x="429" y="224"/>
                  <a:pt x="432" y="224"/>
                </a:cubicBezTo>
                <a:cubicBezTo>
                  <a:pt x="435" y="224"/>
                  <a:pt x="437" y="223"/>
                  <a:pt x="437" y="223"/>
                </a:cubicBezTo>
                <a:cubicBezTo>
                  <a:pt x="445" y="218"/>
                  <a:pt x="450" y="212"/>
                  <a:pt x="450" y="205"/>
                </a:cubicBezTo>
                <a:cubicBezTo>
                  <a:pt x="451" y="193"/>
                  <a:pt x="442" y="182"/>
                  <a:pt x="435" y="175"/>
                </a:cubicBezTo>
                <a:cubicBezTo>
                  <a:pt x="436" y="170"/>
                  <a:pt x="434" y="167"/>
                  <a:pt x="434" y="167"/>
                </a:cubicBezTo>
                <a:cubicBezTo>
                  <a:pt x="434" y="167"/>
                  <a:pt x="442" y="161"/>
                  <a:pt x="434" y="159"/>
                </a:cubicBezTo>
                <a:cubicBezTo>
                  <a:pt x="427" y="157"/>
                  <a:pt x="430" y="150"/>
                  <a:pt x="428" y="149"/>
                </a:cubicBezTo>
                <a:cubicBezTo>
                  <a:pt x="426" y="148"/>
                  <a:pt x="429" y="140"/>
                  <a:pt x="422" y="140"/>
                </a:cubicBezTo>
                <a:cubicBezTo>
                  <a:pt x="414" y="141"/>
                  <a:pt x="412" y="141"/>
                  <a:pt x="411" y="144"/>
                </a:cubicBezTo>
                <a:cubicBezTo>
                  <a:pt x="410" y="146"/>
                  <a:pt x="386" y="144"/>
                  <a:pt x="381" y="157"/>
                </a:cubicBezTo>
                <a:cubicBezTo>
                  <a:pt x="389" y="142"/>
                  <a:pt x="389" y="142"/>
                  <a:pt x="389" y="142"/>
                </a:cubicBezTo>
                <a:cubicBezTo>
                  <a:pt x="389" y="142"/>
                  <a:pt x="399" y="141"/>
                  <a:pt x="397" y="132"/>
                </a:cubicBezTo>
                <a:cubicBezTo>
                  <a:pt x="397" y="132"/>
                  <a:pt x="409" y="132"/>
                  <a:pt x="409" y="125"/>
                </a:cubicBezTo>
                <a:cubicBezTo>
                  <a:pt x="409" y="125"/>
                  <a:pt x="425" y="138"/>
                  <a:pt x="423" y="119"/>
                </a:cubicBezTo>
                <a:cubicBezTo>
                  <a:pt x="423" y="119"/>
                  <a:pt x="443" y="114"/>
                  <a:pt x="439" y="104"/>
                </a:cubicBezTo>
                <a:cubicBezTo>
                  <a:pt x="439" y="104"/>
                  <a:pt x="479" y="82"/>
                  <a:pt x="464" y="61"/>
                </a:cubicBezTo>
                <a:cubicBezTo>
                  <a:pt x="450" y="40"/>
                  <a:pt x="462" y="33"/>
                  <a:pt x="452" y="29"/>
                </a:cubicBezTo>
                <a:cubicBezTo>
                  <a:pt x="442" y="24"/>
                  <a:pt x="417" y="0"/>
                  <a:pt x="396" y="7"/>
                </a:cubicBezTo>
                <a:cubicBezTo>
                  <a:pt x="374" y="13"/>
                  <a:pt x="378" y="23"/>
                  <a:pt x="370" y="27"/>
                </a:cubicBezTo>
                <a:cubicBezTo>
                  <a:pt x="367" y="29"/>
                  <a:pt x="364" y="28"/>
                  <a:pt x="361" y="27"/>
                </a:cubicBezTo>
                <a:cubicBezTo>
                  <a:pt x="362" y="28"/>
                  <a:pt x="362" y="29"/>
                  <a:pt x="362" y="31"/>
                </a:cubicBezTo>
                <a:cubicBezTo>
                  <a:pt x="361" y="40"/>
                  <a:pt x="366" y="52"/>
                  <a:pt x="360" y="53"/>
                </a:cubicBezTo>
                <a:cubicBezTo>
                  <a:pt x="355" y="54"/>
                  <a:pt x="349" y="51"/>
                  <a:pt x="343" y="45"/>
                </a:cubicBezTo>
                <a:cubicBezTo>
                  <a:pt x="336" y="38"/>
                  <a:pt x="330" y="29"/>
                  <a:pt x="325" y="25"/>
                </a:cubicBezTo>
                <a:cubicBezTo>
                  <a:pt x="320" y="21"/>
                  <a:pt x="312" y="20"/>
                  <a:pt x="310" y="24"/>
                </a:cubicBezTo>
                <a:cubicBezTo>
                  <a:pt x="307" y="28"/>
                  <a:pt x="298" y="34"/>
                  <a:pt x="294" y="35"/>
                </a:cubicBezTo>
                <a:cubicBezTo>
                  <a:pt x="290" y="36"/>
                  <a:pt x="274" y="28"/>
                  <a:pt x="272" y="25"/>
                </a:cubicBezTo>
                <a:cubicBezTo>
                  <a:pt x="269" y="23"/>
                  <a:pt x="263" y="21"/>
                  <a:pt x="254" y="23"/>
                </a:cubicBezTo>
                <a:cubicBezTo>
                  <a:pt x="245" y="25"/>
                  <a:pt x="234" y="29"/>
                  <a:pt x="232" y="25"/>
                </a:cubicBezTo>
                <a:cubicBezTo>
                  <a:pt x="231" y="22"/>
                  <a:pt x="228" y="20"/>
                  <a:pt x="224" y="25"/>
                </a:cubicBezTo>
                <a:cubicBezTo>
                  <a:pt x="220" y="31"/>
                  <a:pt x="207" y="45"/>
                  <a:pt x="206" y="54"/>
                </a:cubicBezTo>
                <a:cubicBezTo>
                  <a:pt x="204" y="64"/>
                  <a:pt x="192" y="84"/>
                  <a:pt x="178" y="94"/>
                </a:cubicBezTo>
                <a:cubicBezTo>
                  <a:pt x="163" y="103"/>
                  <a:pt x="158" y="88"/>
                  <a:pt x="153" y="101"/>
                </a:cubicBezTo>
                <a:cubicBezTo>
                  <a:pt x="147" y="114"/>
                  <a:pt x="148" y="123"/>
                  <a:pt x="142" y="128"/>
                </a:cubicBezTo>
                <a:cubicBezTo>
                  <a:pt x="137" y="132"/>
                  <a:pt x="141" y="131"/>
                  <a:pt x="136" y="152"/>
                </a:cubicBezTo>
                <a:cubicBezTo>
                  <a:pt x="130" y="173"/>
                  <a:pt x="121" y="161"/>
                  <a:pt x="120" y="175"/>
                </a:cubicBezTo>
                <a:cubicBezTo>
                  <a:pt x="118" y="189"/>
                  <a:pt x="108" y="216"/>
                  <a:pt x="121" y="245"/>
                </a:cubicBezTo>
                <a:cubicBezTo>
                  <a:pt x="135" y="274"/>
                  <a:pt x="146" y="275"/>
                  <a:pt x="156" y="280"/>
                </a:cubicBezTo>
                <a:cubicBezTo>
                  <a:pt x="166" y="286"/>
                  <a:pt x="182" y="284"/>
                  <a:pt x="182" y="284"/>
                </a:cubicBezTo>
                <a:cubicBezTo>
                  <a:pt x="182" y="284"/>
                  <a:pt x="181" y="297"/>
                  <a:pt x="177" y="308"/>
                </a:cubicBezTo>
                <a:cubicBezTo>
                  <a:pt x="173" y="319"/>
                  <a:pt x="172" y="318"/>
                  <a:pt x="178" y="317"/>
                </a:cubicBezTo>
                <a:cubicBezTo>
                  <a:pt x="178" y="317"/>
                  <a:pt x="181" y="359"/>
                  <a:pt x="190" y="370"/>
                </a:cubicBezTo>
                <a:cubicBezTo>
                  <a:pt x="199" y="380"/>
                  <a:pt x="186" y="435"/>
                  <a:pt x="177" y="470"/>
                </a:cubicBezTo>
                <a:cubicBezTo>
                  <a:pt x="168" y="504"/>
                  <a:pt x="176" y="480"/>
                  <a:pt x="153" y="497"/>
                </a:cubicBezTo>
                <a:cubicBezTo>
                  <a:pt x="129" y="514"/>
                  <a:pt x="98" y="549"/>
                  <a:pt x="82" y="572"/>
                </a:cubicBezTo>
                <a:cubicBezTo>
                  <a:pt x="66" y="594"/>
                  <a:pt x="71" y="601"/>
                  <a:pt x="59" y="606"/>
                </a:cubicBezTo>
                <a:cubicBezTo>
                  <a:pt x="46" y="610"/>
                  <a:pt x="35" y="605"/>
                  <a:pt x="22" y="617"/>
                </a:cubicBezTo>
                <a:cubicBezTo>
                  <a:pt x="8" y="629"/>
                  <a:pt x="9" y="623"/>
                  <a:pt x="6" y="632"/>
                </a:cubicBezTo>
                <a:cubicBezTo>
                  <a:pt x="4" y="642"/>
                  <a:pt x="0" y="643"/>
                  <a:pt x="11" y="651"/>
                </a:cubicBezTo>
                <a:close/>
                <a:moveTo>
                  <a:pt x="409" y="192"/>
                </a:moveTo>
                <a:cubicBezTo>
                  <a:pt x="413" y="188"/>
                  <a:pt x="417" y="184"/>
                  <a:pt x="421" y="183"/>
                </a:cubicBezTo>
                <a:cubicBezTo>
                  <a:pt x="427" y="181"/>
                  <a:pt x="431" y="182"/>
                  <a:pt x="433" y="180"/>
                </a:cubicBezTo>
                <a:cubicBezTo>
                  <a:pt x="439" y="187"/>
                  <a:pt x="446" y="196"/>
                  <a:pt x="445" y="204"/>
                </a:cubicBezTo>
                <a:cubicBezTo>
                  <a:pt x="445" y="210"/>
                  <a:pt x="441" y="215"/>
                  <a:pt x="435" y="219"/>
                </a:cubicBezTo>
                <a:cubicBezTo>
                  <a:pt x="435" y="219"/>
                  <a:pt x="434" y="219"/>
                  <a:pt x="432" y="219"/>
                </a:cubicBezTo>
                <a:cubicBezTo>
                  <a:pt x="430" y="219"/>
                  <a:pt x="427" y="219"/>
                  <a:pt x="424" y="217"/>
                </a:cubicBezTo>
                <a:cubicBezTo>
                  <a:pt x="420" y="214"/>
                  <a:pt x="414" y="208"/>
                  <a:pt x="409" y="192"/>
                </a:cubicBezTo>
                <a:close/>
                <a:moveTo>
                  <a:pt x="391" y="199"/>
                </a:moveTo>
                <a:cubicBezTo>
                  <a:pt x="355" y="255"/>
                  <a:pt x="355" y="255"/>
                  <a:pt x="355" y="255"/>
                </a:cubicBezTo>
                <a:cubicBezTo>
                  <a:pt x="357" y="247"/>
                  <a:pt x="365" y="222"/>
                  <a:pt x="362" y="216"/>
                </a:cubicBezTo>
                <a:cubicBezTo>
                  <a:pt x="358" y="210"/>
                  <a:pt x="374" y="198"/>
                  <a:pt x="381" y="198"/>
                </a:cubicBezTo>
                <a:cubicBezTo>
                  <a:pt x="389" y="197"/>
                  <a:pt x="391" y="199"/>
                  <a:pt x="391" y="199"/>
                </a:cubicBezTo>
                <a:close/>
                <a:moveTo>
                  <a:pt x="325" y="333"/>
                </a:moveTo>
                <a:cubicBezTo>
                  <a:pt x="335" y="321"/>
                  <a:pt x="334" y="324"/>
                  <a:pt x="334" y="324"/>
                </a:cubicBezTo>
                <a:cubicBezTo>
                  <a:pt x="334" y="324"/>
                  <a:pt x="341" y="352"/>
                  <a:pt x="347" y="357"/>
                </a:cubicBezTo>
                <a:cubicBezTo>
                  <a:pt x="353" y="356"/>
                  <a:pt x="353" y="356"/>
                  <a:pt x="353" y="356"/>
                </a:cubicBezTo>
                <a:cubicBezTo>
                  <a:pt x="353" y="356"/>
                  <a:pt x="347" y="343"/>
                  <a:pt x="347" y="327"/>
                </a:cubicBezTo>
                <a:cubicBezTo>
                  <a:pt x="347" y="327"/>
                  <a:pt x="352" y="324"/>
                  <a:pt x="363" y="326"/>
                </a:cubicBezTo>
                <a:cubicBezTo>
                  <a:pt x="373" y="329"/>
                  <a:pt x="374" y="322"/>
                  <a:pt x="382" y="328"/>
                </a:cubicBezTo>
                <a:cubicBezTo>
                  <a:pt x="389" y="333"/>
                  <a:pt x="391" y="339"/>
                  <a:pt x="400" y="340"/>
                </a:cubicBezTo>
                <a:cubicBezTo>
                  <a:pt x="343" y="477"/>
                  <a:pt x="343" y="477"/>
                  <a:pt x="343" y="477"/>
                </a:cubicBezTo>
                <a:cubicBezTo>
                  <a:pt x="342" y="474"/>
                  <a:pt x="341" y="469"/>
                  <a:pt x="338" y="463"/>
                </a:cubicBezTo>
                <a:cubicBezTo>
                  <a:pt x="329" y="444"/>
                  <a:pt x="316" y="399"/>
                  <a:pt x="315" y="368"/>
                </a:cubicBezTo>
                <a:cubicBezTo>
                  <a:pt x="314" y="338"/>
                  <a:pt x="314" y="345"/>
                  <a:pt x="325" y="333"/>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8" name="Freeform 9"/>
          <p:cNvSpPr>
            <a:spLocks noEditPoints="1"/>
          </p:cNvSpPr>
          <p:nvPr/>
        </p:nvSpPr>
        <p:spPr bwMode="auto">
          <a:xfrm>
            <a:off x="3299867" y="5741954"/>
            <a:ext cx="316079" cy="405151"/>
          </a:xfrm>
          <a:custGeom>
            <a:avLst/>
            <a:gdLst>
              <a:gd name="T0" fmla="*/ 69 w 596"/>
              <a:gd name="T1" fmla="*/ 664 h 765"/>
              <a:gd name="T2" fmla="*/ 141 w 596"/>
              <a:gd name="T3" fmla="*/ 759 h 765"/>
              <a:gd name="T4" fmla="*/ 148 w 596"/>
              <a:gd name="T5" fmla="*/ 667 h 765"/>
              <a:gd name="T6" fmla="*/ 188 w 596"/>
              <a:gd name="T7" fmla="*/ 648 h 765"/>
              <a:gd name="T8" fmla="*/ 225 w 596"/>
              <a:gd name="T9" fmla="*/ 612 h 765"/>
              <a:gd name="T10" fmla="*/ 338 w 596"/>
              <a:gd name="T11" fmla="*/ 554 h 765"/>
              <a:gd name="T12" fmla="*/ 347 w 596"/>
              <a:gd name="T13" fmla="*/ 605 h 765"/>
              <a:gd name="T14" fmla="*/ 332 w 596"/>
              <a:gd name="T15" fmla="*/ 653 h 765"/>
              <a:gd name="T16" fmla="*/ 385 w 596"/>
              <a:gd name="T17" fmla="*/ 740 h 765"/>
              <a:gd name="T18" fmla="*/ 477 w 596"/>
              <a:gd name="T19" fmla="*/ 729 h 765"/>
              <a:gd name="T20" fmla="*/ 418 w 596"/>
              <a:gd name="T21" fmla="*/ 685 h 765"/>
              <a:gd name="T22" fmla="*/ 586 w 596"/>
              <a:gd name="T23" fmla="*/ 317 h 765"/>
              <a:gd name="T24" fmla="*/ 550 w 596"/>
              <a:gd name="T25" fmla="*/ 313 h 765"/>
              <a:gd name="T26" fmla="*/ 514 w 596"/>
              <a:gd name="T27" fmla="*/ 296 h 765"/>
              <a:gd name="T28" fmla="*/ 491 w 596"/>
              <a:gd name="T29" fmla="*/ 227 h 765"/>
              <a:gd name="T30" fmla="*/ 491 w 596"/>
              <a:gd name="T31" fmla="*/ 137 h 765"/>
              <a:gd name="T32" fmla="*/ 513 w 596"/>
              <a:gd name="T33" fmla="*/ 108 h 765"/>
              <a:gd name="T34" fmla="*/ 531 w 596"/>
              <a:gd name="T35" fmla="*/ 79 h 765"/>
              <a:gd name="T36" fmla="*/ 449 w 596"/>
              <a:gd name="T37" fmla="*/ 63 h 765"/>
              <a:gd name="T38" fmla="*/ 418 w 596"/>
              <a:gd name="T39" fmla="*/ 26 h 765"/>
              <a:gd name="T40" fmla="*/ 308 w 596"/>
              <a:gd name="T41" fmla="*/ 28 h 765"/>
              <a:gd name="T42" fmla="*/ 260 w 596"/>
              <a:gd name="T43" fmla="*/ 88 h 765"/>
              <a:gd name="T44" fmla="*/ 242 w 596"/>
              <a:gd name="T45" fmla="*/ 133 h 765"/>
              <a:gd name="T46" fmla="*/ 229 w 596"/>
              <a:gd name="T47" fmla="*/ 151 h 765"/>
              <a:gd name="T48" fmla="*/ 202 w 596"/>
              <a:gd name="T49" fmla="*/ 199 h 765"/>
              <a:gd name="T50" fmla="*/ 170 w 596"/>
              <a:gd name="T51" fmla="*/ 243 h 765"/>
              <a:gd name="T52" fmla="*/ 145 w 596"/>
              <a:gd name="T53" fmla="*/ 293 h 765"/>
              <a:gd name="T54" fmla="*/ 208 w 596"/>
              <a:gd name="T55" fmla="*/ 249 h 765"/>
              <a:gd name="T56" fmla="*/ 210 w 596"/>
              <a:gd name="T57" fmla="*/ 296 h 765"/>
              <a:gd name="T58" fmla="*/ 219 w 596"/>
              <a:gd name="T59" fmla="*/ 304 h 765"/>
              <a:gd name="T60" fmla="*/ 304 w 596"/>
              <a:gd name="T61" fmla="*/ 373 h 765"/>
              <a:gd name="T62" fmla="*/ 298 w 596"/>
              <a:gd name="T63" fmla="*/ 454 h 765"/>
              <a:gd name="T64" fmla="*/ 148 w 596"/>
              <a:gd name="T65" fmla="*/ 584 h 765"/>
              <a:gd name="T66" fmla="*/ 214 w 596"/>
              <a:gd name="T67" fmla="*/ 239 h 765"/>
              <a:gd name="T68" fmla="*/ 221 w 596"/>
              <a:gd name="T69" fmla="*/ 226 h 765"/>
              <a:gd name="T70" fmla="*/ 477 w 596"/>
              <a:gd name="T71" fmla="*/ 516 h 765"/>
              <a:gd name="T72" fmla="*/ 471 w 596"/>
              <a:gd name="T73" fmla="*/ 416 h 765"/>
              <a:gd name="T74" fmla="*/ 456 w 596"/>
              <a:gd name="T75" fmla="*/ 348 h 765"/>
              <a:gd name="T76" fmla="*/ 530 w 596"/>
              <a:gd name="T77" fmla="*/ 342 h 765"/>
              <a:gd name="T78" fmla="*/ 543 w 596"/>
              <a:gd name="T79" fmla="*/ 356 h 765"/>
              <a:gd name="T80" fmla="*/ 460 w 596"/>
              <a:gd name="T81" fmla="*/ 570 h 765"/>
              <a:gd name="T82" fmla="*/ 410 w 596"/>
              <a:gd name="T83" fmla="*/ 657 h 765"/>
              <a:gd name="T84" fmla="*/ 442 w 596"/>
              <a:gd name="T85" fmla="*/ 601 h 765"/>
              <a:gd name="T86" fmla="*/ 411 w 596"/>
              <a:gd name="T87" fmla="*/ 67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6" h="765">
                <a:moveTo>
                  <a:pt x="0" y="717"/>
                </a:moveTo>
                <a:cubicBezTo>
                  <a:pt x="14" y="709"/>
                  <a:pt x="14" y="709"/>
                  <a:pt x="14" y="709"/>
                </a:cubicBezTo>
                <a:cubicBezTo>
                  <a:pt x="69" y="664"/>
                  <a:pt x="69" y="664"/>
                  <a:pt x="69" y="664"/>
                </a:cubicBezTo>
                <a:cubicBezTo>
                  <a:pt x="69" y="664"/>
                  <a:pt x="83" y="692"/>
                  <a:pt x="87" y="699"/>
                </a:cubicBezTo>
                <a:cubicBezTo>
                  <a:pt x="91" y="707"/>
                  <a:pt x="93" y="717"/>
                  <a:pt x="100" y="728"/>
                </a:cubicBezTo>
                <a:cubicBezTo>
                  <a:pt x="107" y="740"/>
                  <a:pt x="126" y="754"/>
                  <a:pt x="141" y="759"/>
                </a:cubicBezTo>
                <a:cubicBezTo>
                  <a:pt x="156" y="765"/>
                  <a:pt x="162" y="748"/>
                  <a:pt x="159" y="732"/>
                </a:cubicBezTo>
                <a:cubicBezTo>
                  <a:pt x="155" y="715"/>
                  <a:pt x="143" y="703"/>
                  <a:pt x="143" y="695"/>
                </a:cubicBezTo>
                <a:cubicBezTo>
                  <a:pt x="144" y="687"/>
                  <a:pt x="145" y="674"/>
                  <a:pt x="148" y="667"/>
                </a:cubicBezTo>
                <a:cubicBezTo>
                  <a:pt x="151" y="660"/>
                  <a:pt x="157" y="658"/>
                  <a:pt x="161" y="656"/>
                </a:cubicBezTo>
                <a:cubicBezTo>
                  <a:pt x="165" y="654"/>
                  <a:pt x="169" y="657"/>
                  <a:pt x="175" y="654"/>
                </a:cubicBezTo>
                <a:cubicBezTo>
                  <a:pt x="181" y="652"/>
                  <a:pt x="187" y="652"/>
                  <a:pt x="188" y="648"/>
                </a:cubicBezTo>
                <a:cubicBezTo>
                  <a:pt x="188" y="643"/>
                  <a:pt x="207" y="635"/>
                  <a:pt x="204" y="633"/>
                </a:cubicBezTo>
                <a:cubicBezTo>
                  <a:pt x="202" y="630"/>
                  <a:pt x="210" y="630"/>
                  <a:pt x="216" y="623"/>
                </a:cubicBezTo>
                <a:cubicBezTo>
                  <a:pt x="223" y="615"/>
                  <a:pt x="219" y="614"/>
                  <a:pt x="225" y="612"/>
                </a:cubicBezTo>
                <a:cubicBezTo>
                  <a:pt x="231" y="610"/>
                  <a:pt x="245" y="609"/>
                  <a:pt x="251" y="607"/>
                </a:cubicBezTo>
                <a:cubicBezTo>
                  <a:pt x="256" y="606"/>
                  <a:pt x="334" y="555"/>
                  <a:pt x="334" y="555"/>
                </a:cubicBezTo>
                <a:cubicBezTo>
                  <a:pt x="334" y="555"/>
                  <a:pt x="346" y="553"/>
                  <a:pt x="338" y="554"/>
                </a:cubicBezTo>
                <a:cubicBezTo>
                  <a:pt x="329" y="555"/>
                  <a:pt x="356" y="547"/>
                  <a:pt x="354" y="558"/>
                </a:cubicBezTo>
                <a:cubicBezTo>
                  <a:pt x="352" y="570"/>
                  <a:pt x="356" y="570"/>
                  <a:pt x="356" y="584"/>
                </a:cubicBezTo>
                <a:cubicBezTo>
                  <a:pt x="357" y="598"/>
                  <a:pt x="355" y="603"/>
                  <a:pt x="347" y="605"/>
                </a:cubicBezTo>
                <a:cubicBezTo>
                  <a:pt x="339" y="608"/>
                  <a:pt x="330" y="615"/>
                  <a:pt x="331" y="622"/>
                </a:cubicBezTo>
                <a:cubicBezTo>
                  <a:pt x="333" y="629"/>
                  <a:pt x="338" y="639"/>
                  <a:pt x="334" y="642"/>
                </a:cubicBezTo>
                <a:cubicBezTo>
                  <a:pt x="331" y="644"/>
                  <a:pt x="329" y="646"/>
                  <a:pt x="332" y="653"/>
                </a:cubicBezTo>
                <a:cubicBezTo>
                  <a:pt x="336" y="660"/>
                  <a:pt x="340" y="671"/>
                  <a:pt x="338" y="678"/>
                </a:cubicBezTo>
                <a:cubicBezTo>
                  <a:pt x="335" y="685"/>
                  <a:pt x="329" y="712"/>
                  <a:pt x="338" y="738"/>
                </a:cubicBezTo>
                <a:cubicBezTo>
                  <a:pt x="338" y="738"/>
                  <a:pt x="377" y="744"/>
                  <a:pt x="385" y="740"/>
                </a:cubicBezTo>
                <a:cubicBezTo>
                  <a:pt x="385" y="740"/>
                  <a:pt x="391" y="740"/>
                  <a:pt x="399" y="741"/>
                </a:cubicBezTo>
                <a:cubicBezTo>
                  <a:pt x="400" y="741"/>
                  <a:pt x="400" y="741"/>
                  <a:pt x="401" y="741"/>
                </a:cubicBezTo>
                <a:cubicBezTo>
                  <a:pt x="411" y="742"/>
                  <a:pt x="477" y="744"/>
                  <a:pt x="477" y="729"/>
                </a:cubicBezTo>
                <a:cubicBezTo>
                  <a:pt x="476" y="714"/>
                  <a:pt x="474" y="709"/>
                  <a:pt x="459" y="701"/>
                </a:cubicBezTo>
                <a:cubicBezTo>
                  <a:pt x="444" y="693"/>
                  <a:pt x="434" y="696"/>
                  <a:pt x="423" y="689"/>
                </a:cubicBezTo>
                <a:cubicBezTo>
                  <a:pt x="421" y="687"/>
                  <a:pt x="419" y="686"/>
                  <a:pt x="418" y="685"/>
                </a:cubicBezTo>
                <a:cubicBezTo>
                  <a:pt x="565" y="352"/>
                  <a:pt x="565" y="352"/>
                  <a:pt x="565" y="352"/>
                </a:cubicBezTo>
                <a:cubicBezTo>
                  <a:pt x="569" y="352"/>
                  <a:pt x="572" y="352"/>
                  <a:pt x="575" y="349"/>
                </a:cubicBezTo>
                <a:cubicBezTo>
                  <a:pt x="575" y="349"/>
                  <a:pt x="595" y="330"/>
                  <a:pt x="586" y="317"/>
                </a:cubicBezTo>
                <a:cubicBezTo>
                  <a:pt x="586" y="317"/>
                  <a:pt x="596" y="315"/>
                  <a:pt x="584" y="305"/>
                </a:cubicBezTo>
                <a:cubicBezTo>
                  <a:pt x="584" y="305"/>
                  <a:pt x="572" y="294"/>
                  <a:pt x="571" y="307"/>
                </a:cubicBezTo>
                <a:cubicBezTo>
                  <a:pt x="571" y="307"/>
                  <a:pt x="561" y="307"/>
                  <a:pt x="550" y="313"/>
                </a:cubicBezTo>
                <a:cubicBezTo>
                  <a:pt x="539" y="319"/>
                  <a:pt x="545" y="315"/>
                  <a:pt x="541" y="309"/>
                </a:cubicBezTo>
                <a:cubicBezTo>
                  <a:pt x="538" y="304"/>
                  <a:pt x="536" y="297"/>
                  <a:pt x="530" y="300"/>
                </a:cubicBezTo>
                <a:cubicBezTo>
                  <a:pt x="524" y="303"/>
                  <a:pt x="517" y="301"/>
                  <a:pt x="514" y="296"/>
                </a:cubicBezTo>
                <a:cubicBezTo>
                  <a:pt x="512" y="291"/>
                  <a:pt x="518" y="279"/>
                  <a:pt x="509" y="280"/>
                </a:cubicBezTo>
                <a:cubicBezTo>
                  <a:pt x="500" y="280"/>
                  <a:pt x="504" y="278"/>
                  <a:pt x="499" y="266"/>
                </a:cubicBezTo>
                <a:cubicBezTo>
                  <a:pt x="494" y="254"/>
                  <a:pt x="491" y="227"/>
                  <a:pt x="491" y="227"/>
                </a:cubicBezTo>
                <a:cubicBezTo>
                  <a:pt x="491" y="227"/>
                  <a:pt x="483" y="218"/>
                  <a:pt x="485" y="203"/>
                </a:cubicBezTo>
                <a:cubicBezTo>
                  <a:pt x="487" y="188"/>
                  <a:pt x="489" y="154"/>
                  <a:pt x="487" y="146"/>
                </a:cubicBezTo>
                <a:cubicBezTo>
                  <a:pt x="487" y="146"/>
                  <a:pt x="494" y="142"/>
                  <a:pt x="491" y="137"/>
                </a:cubicBezTo>
                <a:cubicBezTo>
                  <a:pt x="491" y="137"/>
                  <a:pt x="512" y="140"/>
                  <a:pt x="504" y="131"/>
                </a:cubicBezTo>
                <a:cubicBezTo>
                  <a:pt x="504" y="131"/>
                  <a:pt x="512" y="125"/>
                  <a:pt x="508" y="118"/>
                </a:cubicBezTo>
                <a:cubicBezTo>
                  <a:pt x="503" y="112"/>
                  <a:pt x="516" y="111"/>
                  <a:pt x="513" y="108"/>
                </a:cubicBezTo>
                <a:cubicBezTo>
                  <a:pt x="518" y="102"/>
                  <a:pt x="518" y="102"/>
                  <a:pt x="518" y="102"/>
                </a:cubicBezTo>
                <a:cubicBezTo>
                  <a:pt x="518" y="102"/>
                  <a:pt x="526" y="99"/>
                  <a:pt x="524" y="96"/>
                </a:cubicBezTo>
                <a:cubicBezTo>
                  <a:pt x="524" y="96"/>
                  <a:pt x="537" y="102"/>
                  <a:pt x="531" y="79"/>
                </a:cubicBezTo>
                <a:cubicBezTo>
                  <a:pt x="531" y="79"/>
                  <a:pt x="549" y="54"/>
                  <a:pt x="518" y="31"/>
                </a:cubicBezTo>
                <a:cubicBezTo>
                  <a:pt x="518" y="31"/>
                  <a:pt x="491" y="0"/>
                  <a:pt x="467" y="25"/>
                </a:cubicBezTo>
                <a:cubicBezTo>
                  <a:pt x="467" y="25"/>
                  <a:pt x="446" y="34"/>
                  <a:pt x="449" y="63"/>
                </a:cubicBezTo>
                <a:cubicBezTo>
                  <a:pt x="449" y="63"/>
                  <a:pt x="435" y="63"/>
                  <a:pt x="440" y="78"/>
                </a:cubicBezTo>
                <a:cubicBezTo>
                  <a:pt x="440" y="78"/>
                  <a:pt x="434" y="75"/>
                  <a:pt x="430" y="78"/>
                </a:cubicBezTo>
                <a:cubicBezTo>
                  <a:pt x="430" y="78"/>
                  <a:pt x="429" y="34"/>
                  <a:pt x="418" y="26"/>
                </a:cubicBezTo>
                <a:cubicBezTo>
                  <a:pt x="418" y="26"/>
                  <a:pt x="426" y="9"/>
                  <a:pt x="407" y="14"/>
                </a:cubicBezTo>
                <a:cubicBezTo>
                  <a:pt x="407" y="14"/>
                  <a:pt x="372" y="1"/>
                  <a:pt x="347" y="10"/>
                </a:cubicBezTo>
                <a:cubicBezTo>
                  <a:pt x="322" y="20"/>
                  <a:pt x="315" y="18"/>
                  <a:pt x="308" y="28"/>
                </a:cubicBezTo>
                <a:cubicBezTo>
                  <a:pt x="301" y="39"/>
                  <a:pt x="292" y="57"/>
                  <a:pt x="286" y="68"/>
                </a:cubicBezTo>
                <a:cubicBezTo>
                  <a:pt x="279" y="79"/>
                  <a:pt x="278" y="81"/>
                  <a:pt x="272" y="84"/>
                </a:cubicBezTo>
                <a:cubicBezTo>
                  <a:pt x="266" y="88"/>
                  <a:pt x="264" y="81"/>
                  <a:pt x="260" y="88"/>
                </a:cubicBezTo>
                <a:cubicBezTo>
                  <a:pt x="257" y="94"/>
                  <a:pt x="263" y="100"/>
                  <a:pt x="260" y="104"/>
                </a:cubicBezTo>
                <a:cubicBezTo>
                  <a:pt x="256" y="108"/>
                  <a:pt x="253" y="109"/>
                  <a:pt x="248" y="116"/>
                </a:cubicBezTo>
                <a:cubicBezTo>
                  <a:pt x="243" y="124"/>
                  <a:pt x="240" y="129"/>
                  <a:pt x="242" y="133"/>
                </a:cubicBezTo>
                <a:cubicBezTo>
                  <a:pt x="242" y="133"/>
                  <a:pt x="240" y="135"/>
                  <a:pt x="239" y="139"/>
                </a:cubicBezTo>
                <a:cubicBezTo>
                  <a:pt x="239" y="144"/>
                  <a:pt x="241" y="148"/>
                  <a:pt x="237" y="149"/>
                </a:cubicBezTo>
                <a:cubicBezTo>
                  <a:pt x="233" y="151"/>
                  <a:pt x="232" y="148"/>
                  <a:pt x="229" y="151"/>
                </a:cubicBezTo>
                <a:cubicBezTo>
                  <a:pt x="227" y="155"/>
                  <a:pt x="229" y="157"/>
                  <a:pt x="221" y="166"/>
                </a:cubicBezTo>
                <a:cubicBezTo>
                  <a:pt x="212" y="174"/>
                  <a:pt x="203" y="190"/>
                  <a:pt x="202" y="198"/>
                </a:cubicBezTo>
                <a:cubicBezTo>
                  <a:pt x="202" y="198"/>
                  <a:pt x="202" y="199"/>
                  <a:pt x="202" y="199"/>
                </a:cubicBezTo>
                <a:cubicBezTo>
                  <a:pt x="200" y="203"/>
                  <a:pt x="199" y="208"/>
                  <a:pt x="198" y="212"/>
                </a:cubicBezTo>
                <a:cubicBezTo>
                  <a:pt x="197" y="214"/>
                  <a:pt x="197" y="215"/>
                  <a:pt x="197" y="215"/>
                </a:cubicBezTo>
                <a:cubicBezTo>
                  <a:pt x="193" y="218"/>
                  <a:pt x="177" y="230"/>
                  <a:pt x="170" y="243"/>
                </a:cubicBezTo>
                <a:cubicBezTo>
                  <a:pt x="161" y="259"/>
                  <a:pt x="139" y="286"/>
                  <a:pt x="135" y="294"/>
                </a:cubicBezTo>
                <a:cubicBezTo>
                  <a:pt x="130" y="301"/>
                  <a:pt x="105" y="324"/>
                  <a:pt x="104" y="334"/>
                </a:cubicBezTo>
                <a:cubicBezTo>
                  <a:pt x="104" y="334"/>
                  <a:pt x="132" y="305"/>
                  <a:pt x="145" y="293"/>
                </a:cubicBezTo>
                <a:cubicBezTo>
                  <a:pt x="157" y="281"/>
                  <a:pt x="193" y="237"/>
                  <a:pt x="196" y="229"/>
                </a:cubicBezTo>
                <a:cubicBezTo>
                  <a:pt x="196" y="229"/>
                  <a:pt x="198" y="222"/>
                  <a:pt x="201" y="232"/>
                </a:cubicBezTo>
                <a:cubicBezTo>
                  <a:pt x="202" y="238"/>
                  <a:pt x="205" y="244"/>
                  <a:pt x="208" y="249"/>
                </a:cubicBezTo>
                <a:cubicBezTo>
                  <a:pt x="208" y="249"/>
                  <a:pt x="208" y="249"/>
                  <a:pt x="208" y="250"/>
                </a:cubicBezTo>
                <a:cubicBezTo>
                  <a:pt x="202" y="258"/>
                  <a:pt x="206" y="256"/>
                  <a:pt x="204" y="264"/>
                </a:cubicBezTo>
                <a:cubicBezTo>
                  <a:pt x="202" y="271"/>
                  <a:pt x="202" y="287"/>
                  <a:pt x="210" y="296"/>
                </a:cubicBezTo>
                <a:cubicBezTo>
                  <a:pt x="219" y="305"/>
                  <a:pt x="176" y="360"/>
                  <a:pt x="170" y="394"/>
                </a:cubicBezTo>
                <a:cubicBezTo>
                  <a:pt x="170" y="394"/>
                  <a:pt x="185" y="371"/>
                  <a:pt x="196" y="356"/>
                </a:cubicBezTo>
                <a:cubicBezTo>
                  <a:pt x="206" y="340"/>
                  <a:pt x="219" y="317"/>
                  <a:pt x="219" y="304"/>
                </a:cubicBezTo>
                <a:cubicBezTo>
                  <a:pt x="219" y="304"/>
                  <a:pt x="225" y="303"/>
                  <a:pt x="232" y="312"/>
                </a:cubicBezTo>
                <a:cubicBezTo>
                  <a:pt x="239" y="321"/>
                  <a:pt x="288" y="346"/>
                  <a:pt x="300" y="329"/>
                </a:cubicBezTo>
                <a:cubicBezTo>
                  <a:pt x="300" y="329"/>
                  <a:pt x="301" y="356"/>
                  <a:pt x="304" y="373"/>
                </a:cubicBezTo>
                <a:cubicBezTo>
                  <a:pt x="307" y="390"/>
                  <a:pt x="312" y="393"/>
                  <a:pt x="304" y="403"/>
                </a:cubicBezTo>
                <a:cubicBezTo>
                  <a:pt x="296" y="412"/>
                  <a:pt x="296" y="411"/>
                  <a:pt x="294" y="425"/>
                </a:cubicBezTo>
                <a:cubicBezTo>
                  <a:pt x="293" y="439"/>
                  <a:pt x="298" y="454"/>
                  <a:pt x="298" y="454"/>
                </a:cubicBezTo>
                <a:cubicBezTo>
                  <a:pt x="186" y="555"/>
                  <a:pt x="186" y="555"/>
                  <a:pt x="186" y="555"/>
                </a:cubicBezTo>
                <a:cubicBezTo>
                  <a:pt x="186" y="555"/>
                  <a:pt x="155" y="538"/>
                  <a:pt x="149" y="582"/>
                </a:cubicBezTo>
                <a:cubicBezTo>
                  <a:pt x="149" y="582"/>
                  <a:pt x="148" y="583"/>
                  <a:pt x="148" y="584"/>
                </a:cubicBezTo>
                <a:cubicBezTo>
                  <a:pt x="9" y="704"/>
                  <a:pt x="9" y="704"/>
                  <a:pt x="9" y="704"/>
                </a:cubicBezTo>
                <a:lnTo>
                  <a:pt x="0" y="717"/>
                </a:lnTo>
                <a:close/>
                <a:moveTo>
                  <a:pt x="214" y="239"/>
                </a:moveTo>
                <a:cubicBezTo>
                  <a:pt x="208" y="231"/>
                  <a:pt x="201" y="218"/>
                  <a:pt x="208" y="204"/>
                </a:cubicBezTo>
                <a:cubicBezTo>
                  <a:pt x="209" y="204"/>
                  <a:pt x="210" y="204"/>
                  <a:pt x="210" y="204"/>
                </a:cubicBezTo>
                <a:cubicBezTo>
                  <a:pt x="210" y="204"/>
                  <a:pt x="212" y="220"/>
                  <a:pt x="221" y="226"/>
                </a:cubicBezTo>
                <a:cubicBezTo>
                  <a:pt x="221" y="226"/>
                  <a:pt x="222" y="238"/>
                  <a:pt x="214" y="239"/>
                </a:cubicBezTo>
                <a:close/>
                <a:moveTo>
                  <a:pt x="459" y="546"/>
                </a:moveTo>
                <a:cubicBezTo>
                  <a:pt x="468" y="542"/>
                  <a:pt x="474" y="531"/>
                  <a:pt x="477" y="516"/>
                </a:cubicBezTo>
                <a:cubicBezTo>
                  <a:pt x="479" y="500"/>
                  <a:pt x="491" y="480"/>
                  <a:pt x="486" y="472"/>
                </a:cubicBezTo>
                <a:cubicBezTo>
                  <a:pt x="481" y="464"/>
                  <a:pt x="479" y="461"/>
                  <a:pt x="478" y="450"/>
                </a:cubicBezTo>
                <a:cubicBezTo>
                  <a:pt x="477" y="439"/>
                  <a:pt x="473" y="427"/>
                  <a:pt x="471" y="416"/>
                </a:cubicBezTo>
                <a:cubicBezTo>
                  <a:pt x="468" y="404"/>
                  <a:pt x="469" y="403"/>
                  <a:pt x="463" y="395"/>
                </a:cubicBezTo>
                <a:cubicBezTo>
                  <a:pt x="458" y="388"/>
                  <a:pt x="455" y="361"/>
                  <a:pt x="455" y="353"/>
                </a:cubicBezTo>
                <a:cubicBezTo>
                  <a:pt x="455" y="352"/>
                  <a:pt x="455" y="350"/>
                  <a:pt x="456" y="348"/>
                </a:cubicBezTo>
                <a:cubicBezTo>
                  <a:pt x="482" y="347"/>
                  <a:pt x="483" y="334"/>
                  <a:pt x="479" y="322"/>
                </a:cubicBezTo>
                <a:cubicBezTo>
                  <a:pt x="488" y="328"/>
                  <a:pt x="497" y="334"/>
                  <a:pt x="502" y="335"/>
                </a:cubicBezTo>
                <a:cubicBezTo>
                  <a:pt x="514" y="337"/>
                  <a:pt x="524" y="340"/>
                  <a:pt x="530" y="342"/>
                </a:cubicBezTo>
                <a:cubicBezTo>
                  <a:pt x="537" y="343"/>
                  <a:pt x="542" y="345"/>
                  <a:pt x="544" y="346"/>
                </a:cubicBezTo>
                <a:cubicBezTo>
                  <a:pt x="546" y="348"/>
                  <a:pt x="541" y="351"/>
                  <a:pt x="541" y="351"/>
                </a:cubicBezTo>
                <a:cubicBezTo>
                  <a:pt x="543" y="356"/>
                  <a:pt x="543" y="356"/>
                  <a:pt x="543" y="356"/>
                </a:cubicBezTo>
                <a:cubicBezTo>
                  <a:pt x="555" y="350"/>
                  <a:pt x="555" y="350"/>
                  <a:pt x="555" y="350"/>
                </a:cubicBezTo>
                <a:cubicBezTo>
                  <a:pt x="555" y="350"/>
                  <a:pt x="556" y="350"/>
                  <a:pt x="556" y="350"/>
                </a:cubicBezTo>
                <a:cubicBezTo>
                  <a:pt x="460" y="570"/>
                  <a:pt x="460" y="570"/>
                  <a:pt x="460" y="570"/>
                </a:cubicBezTo>
                <a:cubicBezTo>
                  <a:pt x="460" y="565"/>
                  <a:pt x="459" y="561"/>
                  <a:pt x="458" y="558"/>
                </a:cubicBezTo>
                <a:cubicBezTo>
                  <a:pt x="455" y="551"/>
                  <a:pt x="449" y="550"/>
                  <a:pt x="459" y="546"/>
                </a:cubicBezTo>
                <a:close/>
                <a:moveTo>
                  <a:pt x="410" y="657"/>
                </a:moveTo>
                <a:cubicBezTo>
                  <a:pt x="409" y="649"/>
                  <a:pt x="413" y="653"/>
                  <a:pt x="416" y="642"/>
                </a:cubicBezTo>
                <a:cubicBezTo>
                  <a:pt x="418" y="631"/>
                  <a:pt x="416" y="627"/>
                  <a:pt x="422" y="621"/>
                </a:cubicBezTo>
                <a:cubicBezTo>
                  <a:pt x="428" y="615"/>
                  <a:pt x="440" y="608"/>
                  <a:pt x="442" y="601"/>
                </a:cubicBezTo>
                <a:cubicBezTo>
                  <a:pt x="443" y="597"/>
                  <a:pt x="446" y="596"/>
                  <a:pt x="449" y="595"/>
                </a:cubicBezTo>
                <a:cubicBezTo>
                  <a:pt x="412" y="679"/>
                  <a:pt x="412" y="679"/>
                  <a:pt x="412" y="679"/>
                </a:cubicBezTo>
                <a:cubicBezTo>
                  <a:pt x="412" y="678"/>
                  <a:pt x="411" y="677"/>
                  <a:pt x="411" y="675"/>
                </a:cubicBezTo>
                <a:cubicBezTo>
                  <a:pt x="408" y="666"/>
                  <a:pt x="411" y="665"/>
                  <a:pt x="410" y="657"/>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9" name="Freeform 13"/>
          <p:cNvSpPr>
            <a:spLocks noEditPoints="1"/>
          </p:cNvSpPr>
          <p:nvPr/>
        </p:nvSpPr>
        <p:spPr bwMode="auto">
          <a:xfrm>
            <a:off x="6107429" y="4775571"/>
            <a:ext cx="349474" cy="480384"/>
          </a:xfrm>
          <a:custGeom>
            <a:avLst/>
            <a:gdLst>
              <a:gd name="T0" fmla="*/ 513 w 518"/>
              <a:gd name="T1" fmla="*/ 640 h 712"/>
              <a:gd name="T2" fmla="*/ 352 w 518"/>
              <a:gd name="T3" fmla="*/ 212 h 712"/>
              <a:gd name="T4" fmla="*/ 358 w 518"/>
              <a:gd name="T5" fmla="*/ 195 h 712"/>
              <a:gd name="T6" fmla="*/ 357 w 518"/>
              <a:gd name="T7" fmla="*/ 178 h 712"/>
              <a:gd name="T8" fmla="*/ 333 w 518"/>
              <a:gd name="T9" fmla="*/ 164 h 712"/>
              <a:gd name="T10" fmla="*/ 303 w 518"/>
              <a:gd name="T11" fmla="*/ 192 h 712"/>
              <a:gd name="T12" fmla="*/ 292 w 518"/>
              <a:gd name="T13" fmla="*/ 121 h 712"/>
              <a:gd name="T14" fmla="*/ 312 w 518"/>
              <a:gd name="T15" fmla="*/ 104 h 712"/>
              <a:gd name="T16" fmla="*/ 330 w 518"/>
              <a:gd name="T17" fmla="*/ 84 h 712"/>
              <a:gd name="T18" fmla="*/ 345 w 518"/>
              <a:gd name="T19" fmla="*/ 62 h 712"/>
              <a:gd name="T20" fmla="*/ 274 w 518"/>
              <a:gd name="T21" fmla="*/ 14 h 712"/>
              <a:gd name="T22" fmla="*/ 211 w 518"/>
              <a:gd name="T23" fmla="*/ 87 h 712"/>
              <a:gd name="T24" fmla="*/ 169 w 518"/>
              <a:gd name="T25" fmla="*/ 71 h 712"/>
              <a:gd name="T26" fmla="*/ 104 w 518"/>
              <a:gd name="T27" fmla="*/ 52 h 712"/>
              <a:gd name="T28" fmla="*/ 32 w 518"/>
              <a:gd name="T29" fmla="*/ 97 h 712"/>
              <a:gd name="T30" fmla="*/ 39 w 518"/>
              <a:gd name="T31" fmla="*/ 152 h 712"/>
              <a:gd name="T32" fmla="*/ 0 w 518"/>
              <a:gd name="T33" fmla="*/ 296 h 712"/>
              <a:gd name="T34" fmla="*/ 27 w 518"/>
              <a:gd name="T35" fmla="*/ 241 h 712"/>
              <a:gd name="T36" fmla="*/ 11 w 518"/>
              <a:gd name="T37" fmla="*/ 359 h 712"/>
              <a:gd name="T38" fmla="*/ 47 w 518"/>
              <a:gd name="T39" fmla="*/ 192 h 712"/>
              <a:gd name="T40" fmla="*/ 51 w 518"/>
              <a:gd name="T41" fmla="*/ 233 h 712"/>
              <a:gd name="T42" fmla="*/ 50 w 518"/>
              <a:gd name="T43" fmla="*/ 269 h 712"/>
              <a:gd name="T44" fmla="*/ 52 w 518"/>
              <a:gd name="T45" fmla="*/ 322 h 712"/>
              <a:gd name="T46" fmla="*/ 119 w 518"/>
              <a:gd name="T47" fmla="*/ 398 h 712"/>
              <a:gd name="T48" fmla="*/ 159 w 518"/>
              <a:gd name="T49" fmla="*/ 392 h 712"/>
              <a:gd name="T50" fmla="*/ 149 w 518"/>
              <a:gd name="T51" fmla="*/ 430 h 712"/>
              <a:gd name="T52" fmla="*/ 178 w 518"/>
              <a:gd name="T53" fmla="*/ 436 h 712"/>
              <a:gd name="T54" fmla="*/ 196 w 518"/>
              <a:gd name="T55" fmla="*/ 506 h 712"/>
              <a:gd name="T56" fmla="*/ 196 w 518"/>
              <a:gd name="T57" fmla="*/ 529 h 712"/>
              <a:gd name="T58" fmla="*/ 112 w 518"/>
              <a:gd name="T59" fmla="*/ 596 h 712"/>
              <a:gd name="T60" fmla="*/ 35 w 518"/>
              <a:gd name="T61" fmla="*/ 632 h 712"/>
              <a:gd name="T62" fmla="*/ 82 w 518"/>
              <a:gd name="T63" fmla="*/ 706 h 712"/>
              <a:gd name="T64" fmla="*/ 129 w 518"/>
              <a:gd name="T65" fmla="*/ 694 h 712"/>
              <a:gd name="T66" fmla="*/ 114 w 518"/>
              <a:gd name="T67" fmla="*/ 650 h 712"/>
              <a:gd name="T68" fmla="*/ 183 w 518"/>
              <a:gd name="T69" fmla="*/ 604 h 712"/>
              <a:gd name="T70" fmla="*/ 257 w 518"/>
              <a:gd name="T71" fmla="*/ 558 h 712"/>
              <a:gd name="T72" fmla="*/ 276 w 518"/>
              <a:gd name="T73" fmla="*/ 538 h 712"/>
              <a:gd name="T74" fmla="*/ 275 w 518"/>
              <a:gd name="T75" fmla="*/ 640 h 712"/>
              <a:gd name="T76" fmla="*/ 263 w 518"/>
              <a:gd name="T77" fmla="*/ 681 h 712"/>
              <a:gd name="T78" fmla="*/ 314 w 518"/>
              <a:gd name="T79" fmla="*/ 694 h 712"/>
              <a:gd name="T80" fmla="*/ 375 w 518"/>
              <a:gd name="T81" fmla="*/ 674 h 712"/>
              <a:gd name="T82" fmla="*/ 334 w 518"/>
              <a:gd name="T83" fmla="*/ 662 h 712"/>
              <a:gd name="T84" fmla="*/ 333 w 518"/>
              <a:gd name="T85" fmla="*/ 513 h 712"/>
              <a:gd name="T86" fmla="*/ 327 w 518"/>
              <a:gd name="T87" fmla="*/ 476 h 712"/>
              <a:gd name="T88" fmla="*/ 322 w 518"/>
              <a:gd name="T89" fmla="*/ 342 h 712"/>
              <a:gd name="T90" fmla="*/ 381 w 518"/>
              <a:gd name="T91" fmla="*/ 356 h 712"/>
              <a:gd name="T92" fmla="*/ 489 w 518"/>
              <a:gd name="T93" fmla="*/ 652 h 712"/>
              <a:gd name="T94" fmla="*/ 393 w 518"/>
              <a:gd name="T95" fmla="*/ 343 h 712"/>
              <a:gd name="T96" fmla="*/ 324 w 518"/>
              <a:gd name="T97" fmla="*/ 314 h 712"/>
              <a:gd name="T98" fmla="*/ 292 w 518"/>
              <a:gd name="T99" fmla="*/ 225 h 712"/>
              <a:gd name="T100" fmla="*/ 332 w 518"/>
              <a:gd name="T101" fmla="*/ 217 h 712"/>
              <a:gd name="T102" fmla="*/ 381 w 518"/>
              <a:gd name="T103" fmla="*/ 313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8" h="712">
                <a:moveTo>
                  <a:pt x="393" y="343"/>
                </a:moveTo>
                <a:cubicBezTo>
                  <a:pt x="513" y="640"/>
                  <a:pt x="513" y="640"/>
                  <a:pt x="513" y="640"/>
                </a:cubicBezTo>
                <a:cubicBezTo>
                  <a:pt x="518" y="636"/>
                  <a:pt x="518" y="636"/>
                  <a:pt x="518" y="636"/>
                </a:cubicBezTo>
                <a:cubicBezTo>
                  <a:pt x="352" y="212"/>
                  <a:pt x="352" y="212"/>
                  <a:pt x="352" y="212"/>
                </a:cubicBezTo>
                <a:cubicBezTo>
                  <a:pt x="355" y="211"/>
                  <a:pt x="357" y="210"/>
                  <a:pt x="357" y="210"/>
                </a:cubicBezTo>
                <a:cubicBezTo>
                  <a:pt x="362" y="207"/>
                  <a:pt x="356" y="196"/>
                  <a:pt x="358" y="195"/>
                </a:cubicBezTo>
                <a:cubicBezTo>
                  <a:pt x="360" y="194"/>
                  <a:pt x="355" y="188"/>
                  <a:pt x="357" y="187"/>
                </a:cubicBezTo>
                <a:cubicBezTo>
                  <a:pt x="358" y="186"/>
                  <a:pt x="358" y="182"/>
                  <a:pt x="357" y="178"/>
                </a:cubicBezTo>
                <a:cubicBezTo>
                  <a:pt x="356" y="174"/>
                  <a:pt x="345" y="171"/>
                  <a:pt x="345" y="171"/>
                </a:cubicBezTo>
                <a:cubicBezTo>
                  <a:pt x="344" y="157"/>
                  <a:pt x="333" y="164"/>
                  <a:pt x="333" y="164"/>
                </a:cubicBezTo>
                <a:cubicBezTo>
                  <a:pt x="325" y="167"/>
                  <a:pt x="325" y="173"/>
                  <a:pt x="325" y="173"/>
                </a:cubicBezTo>
                <a:cubicBezTo>
                  <a:pt x="312" y="175"/>
                  <a:pt x="303" y="192"/>
                  <a:pt x="303" y="192"/>
                </a:cubicBezTo>
                <a:cubicBezTo>
                  <a:pt x="303" y="182"/>
                  <a:pt x="285" y="143"/>
                  <a:pt x="280" y="132"/>
                </a:cubicBezTo>
                <a:cubicBezTo>
                  <a:pt x="275" y="122"/>
                  <a:pt x="278" y="120"/>
                  <a:pt x="292" y="121"/>
                </a:cubicBezTo>
                <a:cubicBezTo>
                  <a:pt x="306" y="123"/>
                  <a:pt x="308" y="111"/>
                  <a:pt x="308" y="111"/>
                </a:cubicBezTo>
                <a:cubicBezTo>
                  <a:pt x="310" y="111"/>
                  <a:pt x="312" y="104"/>
                  <a:pt x="312" y="104"/>
                </a:cubicBezTo>
                <a:cubicBezTo>
                  <a:pt x="315" y="106"/>
                  <a:pt x="319" y="98"/>
                  <a:pt x="319" y="98"/>
                </a:cubicBezTo>
                <a:cubicBezTo>
                  <a:pt x="331" y="104"/>
                  <a:pt x="330" y="90"/>
                  <a:pt x="330" y="84"/>
                </a:cubicBezTo>
                <a:cubicBezTo>
                  <a:pt x="330" y="78"/>
                  <a:pt x="334" y="69"/>
                  <a:pt x="334" y="69"/>
                </a:cubicBezTo>
                <a:cubicBezTo>
                  <a:pt x="340" y="68"/>
                  <a:pt x="342" y="69"/>
                  <a:pt x="345" y="62"/>
                </a:cubicBezTo>
                <a:cubicBezTo>
                  <a:pt x="348" y="54"/>
                  <a:pt x="333" y="42"/>
                  <a:pt x="333" y="42"/>
                </a:cubicBezTo>
                <a:cubicBezTo>
                  <a:pt x="313" y="0"/>
                  <a:pt x="274" y="14"/>
                  <a:pt x="274" y="14"/>
                </a:cubicBezTo>
                <a:cubicBezTo>
                  <a:pt x="240" y="22"/>
                  <a:pt x="244" y="64"/>
                  <a:pt x="244" y="64"/>
                </a:cubicBezTo>
                <a:cubicBezTo>
                  <a:pt x="244" y="64"/>
                  <a:pt x="223" y="82"/>
                  <a:pt x="211" y="87"/>
                </a:cubicBezTo>
                <a:cubicBezTo>
                  <a:pt x="198" y="92"/>
                  <a:pt x="188" y="92"/>
                  <a:pt x="188" y="87"/>
                </a:cubicBezTo>
                <a:cubicBezTo>
                  <a:pt x="188" y="83"/>
                  <a:pt x="176" y="76"/>
                  <a:pt x="169" y="71"/>
                </a:cubicBezTo>
                <a:cubicBezTo>
                  <a:pt x="163" y="66"/>
                  <a:pt x="146" y="57"/>
                  <a:pt x="136" y="59"/>
                </a:cubicBezTo>
                <a:cubicBezTo>
                  <a:pt x="126" y="60"/>
                  <a:pt x="117" y="55"/>
                  <a:pt x="104" y="52"/>
                </a:cubicBezTo>
                <a:cubicBezTo>
                  <a:pt x="91" y="48"/>
                  <a:pt x="86" y="47"/>
                  <a:pt x="71" y="57"/>
                </a:cubicBezTo>
                <a:cubicBezTo>
                  <a:pt x="55" y="67"/>
                  <a:pt x="39" y="86"/>
                  <a:pt x="32" y="97"/>
                </a:cubicBezTo>
                <a:cubicBezTo>
                  <a:pt x="26" y="108"/>
                  <a:pt x="30" y="139"/>
                  <a:pt x="31" y="142"/>
                </a:cubicBezTo>
                <a:cubicBezTo>
                  <a:pt x="33" y="145"/>
                  <a:pt x="39" y="152"/>
                  <a:pt x="39" y="152"/>
                </a:cubicBezTo>
                <a:cubicBezTo>
                  <a:pt x="37" y="177"/>
                  <a:pt x="26" y="231"/>
                  <a:pt x="26" y="231"/>
                </a:cubicBezTo>
                <a:cubicBezTo>
                  <a:pt x="0" y="263"/>
                  <a:pt x="0" y="296"/>
                  <a:pt x="0" y="296"/>
                </a:cubicBezTo>
                <a:cubicBezTo>
                  <a:pt x="4" y="297"/>
                  <a:pt x="4" y="297"/>
                  <a:pt x="4" y="297"/>
                </a:cubicBezTo>
                <a:cubicBezTo>
                  <a:pt x="6" y="270"/>
                  <a:pt x="27" y="241"/>
                  <a:pt x="27" y="241"/>
                </a:cubicBezTo>
                <a:cubicBezTo>
                  <a:pt x="27" y="274"/>
                  <a:pt x="6" y="356"/>
                  <a:pt x="6" y="356"/>
                </a:cubicBezTo>
                <a:cubicBezTo>
                  <a:pt x="11" y="359"/>
                  <a:pt x="11" y="359"/>
                  <a:pt x="11" y="359"/>
                </a:cubicBezTo>
                <a:cubicBezTo>
                  <a:pt x="25" y="339"/>
                  <a:pt x="44" y="159"/>
                  <a:pt x="44" y="159"/>
                </a:cubicBezTo>
                <a:cubicBezTo>
                  <a:pt x="49" y="163"/>
                  <a:pt x="50" y="182"/>
                  <a:pt x="47" y="192"/>
                </a:cubicBezTo>
                <a:cubicBezTo>
                  <a:pt x="44" y="202"/>
                  <a:pt x="53" y="212"/>
                  <a:pt x="53" y="212"/>
                </a:cubicBezTo>
                <a:cubicBezTo>
                  <a:pt x="53" y="212"/>
                  <a:pt x="58" y="228"/>
                  <a:pt x="51" y="233"/>
                </a:cubicBezTo>
                <a:cubicBezTo>
                  <a:pt x="44" y="238"/>
                  <a:pt x="51" y="251"/>
                  <a:pt x="51" y="251"/>
                </a:cubicBezTo>
                <a:cubicBezTo>
                  <a:pt x="51" y="251"/>
                  <a:pt x="55" y="260"/>
                  <a:pt x="50" y="269"/>
                </a:cubicBezTo>
                <a:cubicBezTo>
                  <a:pt x="46" y="278"/>
                  <a:pt x="51" y="286"/>
                  <a:pt x="51" y="292"/>
                </a:cubicBezTo>
                <a:cubicBezTo>
                  <a:pt x="52" y="298"/>
                  <a:pt x="52" y="301"/>
                  <a:pt x="52" y="322"/>
                </a:cubicBezTo>
                <a:cubicBezTo>
                  <a:pt x="51" y="343"/>
                  <a:pt x="47" y="343"/>
                  <a:pt x="57" y="358"/>
                </a:cubicBezTo>
                <a:cubicBezTo>
                  <a:pt x="66" y="372"/>
                  <a:pt x="99" y="395"/>
                  <a:pt x="119" y="398"/>
                </a:cubicBezTo>
                <a:cubicBezTo>
                  <a:pt x="138" y="401"/>
                  <a:pt x="149" y="390"/>
                  <a:pt x="154" y="386"/>
                </a:cubicBezTo>
                <a:cubicBezTo>
                  <a:pt x="160" y="383"/>
                  <a:pt x="159" y="392"/>
                  <a:pt x="159" y="392"/>
                </a:cubicBezTo>
                <a:cubicBezTo>
                  <a:pt x="152" y="397"/>
                  <a:pt x="146" y="411"/>
                  <a:pt x="141" y="423"/>
                </a:cubicBezTo>
                <a:cubicBezTo>
                  <a:pt x="136" y="436"/>
                  <a:pt x="149" y="430"/>
                  <a:pt x="149" y="430"/>
                </a:cubicBezTo>
                <a:cubicBezTo>
                  <a:pt x="162" y="408"/>
                  <a:pt x="162" y="408"/>
                  <a:pt x="162" y="408"/>
                </a:cubicBezTo>
                <a:cubicBezTo>
                  <a:pt x="162" y="411"/>
                  <a:pt x="169" y="416"/>
                  <a:pt x="178" y="436"/>
                </a:cubicBezTo>
                <a:cubicBezTo>
                  <a:pt x="186" y="457"/>
                  <a:pt x="193" y="490"/>
                  <a:pt x="192" y="497"/>
                </a:cubicBezTo>
                <a:cubicBezTo>
                  <a:pt x="191" y="505"/>
                  <a:pt x="196" y="506"/>
                  <a:pt x="196" y="506"/>
                </a:cubicBezTo>
                <a:cubicBezTo>
                  <a:pt x="204" y="506"/>
                  <a:pt x="204" y="506"/>
                  <a:pt x="204" y="506"/>
                </a:cubicBezTo>
                <a:cubicBezTo>
                  <a:pt x="208" y="512"/>
                  <a:pt x="204" y="524"/>
                  <a:pt x="196" y="529"/>
                </a:cubicBezTo>
                <a:cubicBezTo>
                  <a:pt x="188" y="535"/>
                  <a:pt x="177" y="540"/>
                  <a:pt x="154" y="553"/>
                </a:cubicBezTo>
                <a:cubicBezTo>
                  <a:pt x="131" y="565"/>
                  <a:pt x="112" y="596"/>
                  <a:pt x="112" y="596"/>
                </a:cubicBezTo>
                <a:cubicBezTo>
                  <a:pt x="101" y="607"/>
                  <a:pt x="84" y="617"/>
                  <a:pt x="79" y="619"/>
                </a:cubicBezTo>
                <a:cubicBezTo>
                  <a:pt x="73" y="620"/>
                  <a:pt x="54" y="624"/>
                  <a:pt x="35" y="632"/>
                </a:cubicBezTo>
                <a:cubicBezTo>
                  <a:pt x="16" y="641"/>
                  <a:pt x="34" y="660"/>
                  <a:pt x="34" y="660"/>
                </a:cubicBezTo>
                <a:cubicBezTo>
                  <a:pt x="41" y="661"/>
                  <a:pt x="76" y="700"/>
                  <a:pt x="82" y="706"/>
                </a:cubicBezTo>
                <a:cubicBezTo>
                  <a:pt x="89" y="712"/>
                  <a:pt x="113" y="709"/>
                  <a:pt x="127" y="709"/>
                </a:cubicBezTo>
                <a:cubicBezTo>
                  <a:pt x="140" y="708"/>
                  <a:pt x="134" y="696"/>
                  <a:pt x="129" y="694"/>
                </a:cubicBezTo>
                <a:cubicBezTo>
                  <a:pt x="123" y="691"/>
                  <a:pt x="114" y="695"/>
                  <a:pt x="115" y="690"/>
                </a:cubicBezTo>
                <a:cubicBezTo>
                  <a:pt x="116" y="685"/>
                  <a:pt x="106" y="661"/>
                  <a:pt x="114" y="650"/>
                </a:cubicBezTo>
                <a:cubicBezTo>
                  <a:pt x="122" y="639"/>
                  <a:pt x="131" y="639"/>
                  <a:pt x="140" y="629"/>
                </a:cubicBezTo>
                <a:cubicBezTo>
                  <a:pt x="149" y="619"/>
                  <a:pt x="176" y="612"/>
                  <a:pt x="183" y="604"/>
                </a:cubicBezTo>
                <a:cubicBezTo>
                  <a:pt x="191" y="597"/>
                  <a:pt x="199" y="590"/>
                  <a:pt x="213" y="582"/>
                </a:cubicBezTo>
                <a:cubicBezTo>
                  <a:pt x="226" y="574"/>
                  <a:pt x="244" y="565"/>
                  <a:pt x="257" y="558"/>
                </a:cubicBezTo>
                <a:cubicBezTo>
                  <a:pt x="270" y="551"/>
                  <a:pt x="270" y="525"/>
                  <a:pt x="270" y="525"/>
                </a:cubicBezTo>
                <a:cubicBezTo>
                  <a:pt x="272" y="527"/>
                  <a:pt x="276" y="538"/>
                  <a:pt x="276" y="538"/>
                </a:cubicBezTo>
                <a:cubicBezTo>
                  <a:pt x="260" y="581"/>
                  <a:pt x="275" y="603"/>
                  <a:pt x="275" y="603"/>
                </a:cubicBezTo>
                <a:cubicBezTo>
                  <a:pt x="286" y="645"/>
                  <a:pt x="277" y="624"/>
                  <a:pt x="275" y="640"/>
                </a:cubicBezTo>
                <a:cubicBezTo>
                  <a:pt x="273" y="656"/>
                  <a:pt x="265" y="651"/>
                  <a:pt x="264" y="659"/>
                </a:cubicBezTo>
                <a:cubicBezTo>
                  <a:pt x="262" y="666"/>
                  <a:pt x="266" y="665"/>
                  <a:pt x="263" y="681"/>
                </a:cubicBezTo>
                <a:cubicBezTo>
                  <a:pt x="260" y="697"/>
                  <a:pt x="279" y="696"/>
                  <a:pt x="287" y="694"/>
                </a:cubicBezTo>
                <a:cubicBezTo>
                  <a:pt x="296" y="692"/>
                  <a:pt x="302" y="694"/>
                  <a:pt x="314" y="694"/>
                </a:cubicBezTo>
                <a:cubicBezTo>
                  <a:pt x="325" y="694"/>
                  <a:pt x="348" y="692"/>
                  <a:pt x="361" y="691"/>
                </a:cubicBezTo>
                <a:cubicBezTo>
                  <a:pt x="374" y="691"/>
                  <a:pt x="378" y="683"/>
                  <a:pt x="375" y="674"/>
                </a:cubicBezTo>
                <a:cubicBezTo>
                  <a:pt x="371" y="665"/>
                  <a:pt x="360" y="674"/>
                  <a:pt x="355" y="671"/>
                </a:cubicBezTo>
                <a:cubicBezTo>
                  <a:pt x="349" y="667"/>
                  <a:pt x="334" y="666"/>
                  <a:pt x="334" y="662"/>
                </a:cubicBezTo>
                <a:cubicBezTo>
                  <a:pt x="333" y="657"/>
                  <a:pt x="328" y="648"/>
                  <a:pt x="328" y="648"/>
                </a:cubicBezTo>
                <a:cubicBezTo>
                  <a:pt x="319" y="631"/>
                  <a:pt x="333" y="513"/>
                  <a:pt x="333" y="513"/>
                </a:cubicBezTo>
                <a:cubicBezTo>
                  <a:pt x="333" y="502"/>
                  <a:pt x="327" y="481"/>
                  <a:pt x="327" y="481"/>
                </a:cubicBezTo>
                <a:cubicBezTo>
                  <a:pt x="327" y="476"/>
                  <a:pt x="327" y="476"/>
                  <a:pt x="327" y="476"/>
                </a:cubicBezTo>
                <a:cubicBezTo>
                  <a:pt x="323" y="455"/>
                  <a:pt x="287" y="332"/>
                  <a:pt x="287" y="332"/>
                </a:cubicBezTo>
                <a:cubicBezTo>
                  <a:pt x="290" y="334"/>
                  <a:pt x="309" y="339"/>
                  <a:pt x="322" y="342"/>
                </a:cubicBezTo>
                <a:cubicBezTo>
                  <a:pt x="335" y="345"/>
                  <a:pt x="338" y="349"/>
                  <a:pt x="338" y="349"/>
                </a:cubicBezTo>
                <a:cubicBezTo>
                  <a:pt x="342" y="355"/>
                  <a:pt x="367" y="359"/>
                  <a:pt x="381" y="356"/>
                </a:cubicBezTo>
                <a:cubicBezTo>
                  <a:pt x="481" y="655"/>
                  <a:pt x="481" y="655"/>
                  <a:pt x="481" y="655"/>
                </a:cubicBezTo>
                <a:cubicBezTo>
                  <a:pt x="489" y="652"/>
                  <a:pt x="489" y="652"/>
                  <a:pt x="489" y="652"/>
                </a:cubicBezTo>
                <a:cubicBezTo>
                  <a:pt x="388" y="354"/>
                  <a:pt x="388" y="354"/>
                  <a:pt x="388" y="354"/>
                </a:cubicBezTo>
                <a:cubicBezTo>
                  <a:pt x="392" y="352"/>
                  <a:pt x="393" y="348"/>
                  <a:pt x="393" y="343"/>
                </a:cubicBezTo>
                <a:close/>
                <a:moveTo>
                  <a:pt x="362" y="316"/>
                </a:moveTo>
                <a:cubicBezTo>
                  <a:pt x="354" y="310"/>
                  <a:pt x="324" y="314"/>
                  <a:pt x="324" y="314"/>
                </a:cubicBezTo>
                <a:cubicBezTo>
                  <a:pt x="314" y="309"/>
                  <a:pt x="278" y="282"/>
                  <a:pt x="278" y="282"/>
                </a:cubicBezTo>
                <a:cubicBezTo>
                  <a:pt x="289" y="271"/>
                  <a:pt x="292" y="225"/>
                  <a:pt x="292" y="225"/>
                </a:cubicBezTo>
                <a:cubicBezTo>
                  <a:pt x="292" y="225"/>
                  <a:pt x="301" y="221"/>
                  <a:pt x="305" y="221"/>
                </a:cubicBezTo>
                <a:cubicBezTo>
                  <a:pt x="309" y="222"/>
                  <a:pt x="321" y="219"/>
                  <a:pt x="332" y="217"/>
                </a:cubicBezTo>
                <a:cubicBezTo>
                  <a:pt x="335" y="216"/>
                  <a:pt x="338" y="215"/>
                  <a:pt x="341" y="215"/>
                </a:cubicBezTo>
                <a:cubicBezTo>
                  <a:pt x="381" y="313"/>
                  <a:pt x="381" y="313"/>
                  <a:pt x="381" y="313"/>
                </a:cubicBezTo>
                <a:cubicBezTo>
                  <a:pt x="373" y="306"/>
                  <a:pt x="362" y="316"/>
                  <a:pt x="362" y="316"/>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0" name="Freeform 17"/>
          <p:cNvSpPr>
            <a:spLocks noEditPoints="1"/>
          </p:cNvSpPr>
          <p:nvPr/>
        </p:nvSpPr>
        <p:spPr bwMode="auto">
          <a:xfrm>
            <a:off x="9119359" y="3507161"/>
            <a:ext cx="255613" cy="532956"/>
          </a:xfrm>
          <a:custGeom>
            <a:avLst/>
            <a:gdLst>
              <a:gd name="T0" fmla="*/ 208 w 309"/>
              <a:gd name="T1" fmla="*/ 642 h 648"/>
              <a:gd name="T2" fmla="*/ 183 w 309"/>
              <a:gd name="T3" fmla="*/ 616 h 648"/>
              <a:gd name="T4" fmla="*/ 175 w 309"/>
              <a:gd name="T5" fmla="*/ 583 h 648"/>
              <a:gd name="T6" fmla="*/ 186 w 309"/>
              <a:gd name="T7" fmla="*/ 520 h 648"/>
              <a:gd name="T8" fmla="*/ 223 w 309"/>
              <a:gd name="T9" fmla="*/ 471 h 648"/>
              <a:gd name="T10" fmla="*/ 223 w 309"/>
              <a:gd name="T11" fmla="*/ 444 h 648"/>
              <a:gd name="T12" fmla="*/ 231 w 309"/>
              <a:gd name="T13" fmla="*/ 370 h 648"/>
              <a:gd name="T14" fmla="*/ 226 w 309"/>
              <a:gd name="T15" fmla="*/ 291 h 648"/>
              <a:gd name="T16" fmla="*/ 243 w 309"/>
              <a:gd name="T17" fmla="*/ 271 h 648"/>
              <a:gd name="T18" fmla="*/ 262 w 309"/>
              <a:gd name="T19" fmla="*/ 299 h 648"/>
              <a:gd name="T20" fmla="*/ 272 w 309"/>
              <a:gd name="T21" fmla="*/ 336 h 648"/>
              <a:gd name="T22" fmla="*/ 273 w 309"/>
              <a:gd name="T23" fmla="*/ 360 h 648"/>
              <a:gd name="T24" fmla="*/ 280 w 309"/>
              <a:gd name="T25" fmla="*/ 363 h 648"/>
              <a:gd name="T26" fmla="*/ 289 w 309"/>
              <a:gd name="T27" fmla="*/ 366 h 648"/>
              <a:gd name="T28" fmla="*/ 286 w 309"/>
              <a:gd name="T29" fmla="*/ 310 h 648"/>
              <a:gd name="T30" fmla="*/ 278 w 309"/>
              <a:gd name="T31" fmla="*/ 276 h 648"/>
              <a:gd name="T32" fmla="*/ 262 w 309"/>
              <a:gd name="T33" fmla="*/ 192 h 648"/>
              <a:gd name="T34" fmla="*/ 271 w 309"/>
              <a:gd name="T35" fmla="*/ 151 h 648"/>
              <a:gd name="T36" fmla="*/ 279 w 309"/>
              <a:gd name="T37" fmla="*/ 108 h 648"/>
              <a:gd name="T38" fmla="*/ 309 w 309"/>
              <a:gd name="T39" fmla="*/ 106 h 648"/>
              <a:gd name="T40" fmla="*/ 257 w 309"/>
              <a:gd name="T41" fmla="*/ 31 h 648"/>
              <a:gd name="T42" fmla="*/ 185 w 309"/>
              <a:gd name="T43" fmla="*/ 19 h 648"/>
              <a:gd name="T44" fmla="*/ 110 w 309"/>
              <a:gd name="T45" fmla="*/ 8 h 648"/>
              <a:gd name="T46" fmla="*/ 47 w 309"/>
              <a:gd name="T47" fmla="*/ 57 h 648"/>
              <a:gd name="T48" fmla="*/ 22 w 309"/>
              <a:gd name="T49" fmla="*/ 115 h 648"/>
              <a:gd name="T50" fmla="*/ 28 w 309"/>
              <a:gd name="T51" fmla="*/ 128 h 648"/>
              <a:gd name="T52" fmla="*/ 21 w 309"/>
              <a:gd name="T53" fmla="*/ 209 h 648"/>
              <a:gd name="T54" fmla="*/ 9 w 309"/>
              <a:gd name="T55" fmla="*/ 256 h 648"/>
              <a:gd name="T56" fmla="*/ 10 w 309"/>
              <a:gd name="T57" fmla="*/ 288 h 648"/>
              <a:gd name="T58" fmla="*/ 35 w 309"/>
              <a:gd name="T59" fmla="*/ 319 h 648"/>
              <a:gd name="T60" fmla="*/ 38 w 309"/>
              <a:gd name="T61" fmla="*/ 336 h 648"/>
              <a:gd name="T62" fmla="*/ 52 w 309"/>
              <a:gd name="T63" fmla="*/ 329 h 648"/>
              <a:gd name="T64" fmla="*/ 54 w 309"/>
              <a:gd name="T65" fmla="*/ 346 h 648"/>
              <a:gd name="T66" fmla="*/ 68 w 309"/>
              <a:gd name="T67" fmla="*/ 326 h 648"/>
              <a:gd name="T68" fmla="*/ 77 w 309"/>
              <a:gd name="T69" fmla="*/ 311 h 648"/>
              <a:gd name="T70" fmla="*/ 107 w 309"/>
              <a:gd name="T71" fmla="*/ 376 h 648"/>
              <a:gd name="T72" fmla="*/ 124 w 309"/>
              <a:gd name="T73" fmla="*/ 433 h 648"/>
              <a:gd name="T74" fmla="*/ 113 w 309"/>
              <a:gd name="T75" fmla="*/ 454 h 648"/>
              <a:gd name="T76" fmla="*/ 131 w 309"/>
              <a:gd name="T77" fmla="*/ 535 h 648"/>
              <a:gd name="T78" fmla="*/ 117 w 309"/>
              <a:gd name="T79" fmla="*/ 594 h 648"/>
              <a:gd name="T80" fmla="*/ 108 w 309"/>
              <a:gd name="T81" fmla="*/ 624 h 648"/>
              <a:gd name="T82" fmla="*/ 236 w 309"/>
              <a:gd name="T83" fmla="*/ 642 h 648"/>
              <a:gd name="T84" fmla="*/ 26 w 309"/>
              <a:gd name="T85" fmla="*/ 220 h 648"/>
              <a:gd name="T86" fmla="*/ 39 w 309"/>
              <a:gd name="T87" fmla="*/ 205 h 648"/>
              <a:gd name="T88" fmla="*/ 45 w 309"/>
              <a:gd name="T89" fmla="*/ 131 h 648"/>
              <a:gd name="T90" fmla="*/ 41 w 309"/>
              <a:gd name="T91" fmla="*/ 186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9" h="648">
                <a:moveTo>
                  <a:pt x="236" y="642"/>
                </a:moveTo>
                <a:cubicBezTo>
                  <a:pt x="227" y="644"/>
                  <a:pt x="208" y="643"/>
                  <a:pt x="208" y="643"/>
                </a:cubicBezTo>
                <a:cubicBezTo>
                  <a:pt x="208" y="643"/>
                  <a:pt x="203" y="644"/>
                  <a:pt x="208" y="642"/>
                </a:cubicBezTo>
                <a:cubicBezTo>
                  <a:pt x="214" y="640"/>
                  <a:pt x="217" y="634"/>
                  <a:pt x="216" y="627"/>
                </a:cubicBezTo>
                <a:cubicBezTo>
                  <a:pt x="216" y="621"/>
                  <a:pt x="208" y="621"/>
                  <a:pt x="202" y="622"/>
                </a:cubicBezTo>
                <a:cubicBezTo>
                  <a:pt x="196" y="622"/>
                  <a:pt x="188" y="621"/>
                  <a:pt x="183" y="616"/>
                </a:cubicBezTo>
                <a:cubicBezTo>
                  <a:pt x="179" y="612"/>
                  <a:pt x="182" y="603"/>
                  <a:pt x="182" y="597"/>
                </a:cubicBezTo>
                <a:cubicBezTo>
                  <a:pt x="182" y="591"/>
                  <a:pt x="181" y="587"/>
                  <a:pt x="179" y="583"/>
                </a:cubicBezTo>
                <a:cubicBezTo>
                  <a:pt x="177" y="579"/>
                  <a:pt x="178" y="586"/>
                  <a:pt x="175" y="583"/>
                </a:cubicBezTo>
                <a:cubicBezTo>
                  <a:pt x="171" y="581"/>
                  <a:pt x="168" y="574"/>
                  <a:pt x="167" y="571"/>
                </a:cubicBezTo>
                <a:cubicBezTo>
                  <a:pt x="166" y="569"/>
                  <a:pt x="165" y="561"/>
                  <a:pt x="171" y="551"/>
                </a:cubicBezTo>
                <a:cubicBezTo>
                  <a:pt x="177" y="540"/>
                  <a:pt x="181" y="529"/>
                  <a:pt x="186" y="520"/>
                </a:cubicBezTo>
                <a:cubicBezTo>
                  <a:pt x="190" y="511"/>
                  <a:pt x="193" y="494"/>
                  <a:pt x="197" y="485"/>
                </a:cubicBezTo>
                <a:cubicBezTo>
                  <a:pt x="200" y="475"/>
                  <a:pt x="207" y="471"/>
                  <a:pt x="207" y="471"/>
                </a:cubicBezTo>
                <a:cubicBezTo>
                  <a:pt x="213" y="474"/>
                  <a:pt x="223" y="472"/>
                  <a:pt x="223" y="471"/>
                </a:cubicBezTo>
                <a:cubicBezTo>
                  <a:pt x="224" y="469"/>
                  <a:pt x="228" y="453"/>
                  <a:pt x="229" y="452"/>
                </a:cubicBezTo>
                <a:cubicBezTo>
                  <a:pt x="229" y="451"/>
                  <a:pt x="231" y="447"/>
                  <a:pt x="228" y="446"/>
                </a:cubicBezTo>
                <a:cubicBezTo>
                  <a:pt x="225" y="446"/>
                  <a:pt x="228" y="448"/>
                  <a:pt x="223" y="444"/>
                </a:cubicBezTo>
                <a:cubicBezTo>
                  <a:pt x="219" y="440"/>
                  <a:pt x="219" y="434"/>
                  <a:pt x="219" y="434"/>
                </a:cubicBezTo>
                <a:cubicBezTo>
                  <a:pt x="222" y="434"/>
                  <a:pt x="231" y="429"/>
                  <a:pt x="231" y="429"/>
                </a:cubicBezTo>
                <a:cubicBezTo>
                  <a:pt x="229" y="424"/>
                  <a:pt x="230" y="376"/>
                  <a:pt x="231" y="370"/>
                </a:cubicBezTo>
                <a:cubicBezTo>
                  <a:pt x="232" y="364"/>
                  <a:pt x="231" y="360"/>
                  <a:pt x="232" y="346"/>
                </a:cubicBezTo>
                <a:cubicBezTo>
                  <a:pt x="233" y="332"/>
                  <a:pt x="232" y="321"/>
                  <a:pt x="231" y="307"/>
                </a:cubicBezTo>
                <a:cubicBezTo>
                  <a:pt x="231" y="293"/>
                  <a:pt x="229" y="297"/>
                  <a:pt x="226" y="291"/>
                </a:cubicBezTo>
                <a:cubicBezTo>
                  <a:pt x="223" y="286"/>
                  <a:pt x="224" y="286"/>
                  <a:pt x="225" y="281"/>
                </a:cubicBezTo>
                <a:cubicBezTo>
                  <a:pt x="226" y="277"/>
                  <a:pt x="232" y="279"/>
                  <a:pt x="238" y="278"/>
                </a:cubicBezTo>
                <a:cubicBezTo>
                  <a:pt x="243" y="278"/>
                  <a:pt x="242" y="277"/>
                  <a:pt x="243" y="271"/>
                </a:cubicBezTo>
                <a:cubicBezTo>
                  <a:pt x="245" y="265"/>
                  <a:pt x="240" y="261"/>
                  <a:pt x="240" y="261"/>
                </a:cubicBezTo>
                <a:cubicBezTo>
                  <a:pt x="241" y="251"/>
                  <a:pt x="245" y="267"/>
                  <a:pt x="248" y="273"/>
                </a:cubicBezTo>
                <a:cubicBezTo>
                  <a:pt x="252" y="278"/>
                  <a:pt x="262" y="299"/>
                  <a:pt x="262" y="299"/>
                </a:cubicBezTo>
                <a:cubicBezTo>
                  <a:pt x="260" y="303"/>
                  <a:pt x="267" y="311"/>
                  <a:pt x="267" y="311"/>
                </a:cubicBezTo>
                <a:cubicBezTo>
                  <a:pt x="265" y="313"/>
                  <a:pt x="266" y="321"/>
                  <a:pt x="267" y="327"/>
                </a:cubicBezTo>
                <a:cubicBezTo>
                  <a:pt x="269" y="332"/>
                  <a:pt x="269" y="333"/>
                  <a:pt x="272" y="336"/>
                </a:cubicBezTo>
                <a:cubicBezTo>
                  <a:pt x="276" y="339"/>
                  <a:pt x="274" y="344"/>
                  <a:pt x="275" y="347"/>
                </a:cubicBezTo>
                <a:cubicBezTo>
                  <a:pt x="276" y="351"/>
                  <a:pt x="271" y="354"/>
                  <a:pt x="271" y="354"/>
                </a:cubicBezTo>
                <a:cubicBezTo>
                  <a:pt x="264" y="361"/>
                  <a:pt x="273" y="360"/>
                  <a:pt x="273" y="360"/>
                </a:cubicBezTo>
                <a:cubicBezTo>
                  <a:pt x="271" y="364"/>
                  <a:pt x="271" y="364"/>
                  <a:pt x="271" y="364"/>
                </a:cubicBezTo>
                <a:cubicBezTo>
                  <a:pt x="264" y="368"/>
                  <a:pt x="272" y="368"/>
                  <a:pt x="272" y="368"/>
                </a:cubicBezTo>
                <a:cubicBezTo>
                  <a:pt x="274" y="367"/>
                  <a:pt x="280" y="363"/>
                  <a:pt x="280" y="363"/>
                </a:cubicBezTo>
                <a:cubicBezTo>
                  <a:pt x="280" y="364"/>
                  <a:pt x="276" y="370"/>
                  <a:pt x="276" y="370"/>
                </a:cubicBezTo>
                <a:cubicBezTo>
                  <a:pt x="273" y="375"/>
                  <a:pt x="279" y="373"/>
                  <a:pt x="279" y="373"/>
                </a:cubicBezTo>
                <a:cubicBezTo>
                  <a:pt x="279" y="373"/>
                  <a:pt x="286" y="369"/>
                  <a:pt x="289" y="366"/>
                </a:cubicBezTo>
                <a:cubicBezTo>
                  <a:pt x="292" y="363"/>
                  <a:pt x="293" y="356"/>
                  <a:pt x="296" y="347"/>
                </a:cubicBezTo>
                <a:cubicBezTo>
                  <a:pt x="298" y="337"/>
                  <a:pt x="293" y="331"/>
                  <a:pt x="290" y="325"/>
                </a:cubicBezTo>
                <a:cubicBezTo>
                  <a:pt x="287" y="318"/>
                  <a:pt x="286" y="310"/>
                  <a:pt x="286" y="310"/>
                </a:cubicBezTo>
                <a:cubicBezTo>
                  <a:pt x="289" y="311"/>
                  <a:pt x="291" y="303"/>
                  <a:pt x="291" y="303"/>
                </a:cubicBezTo>
                <a:cubicBezTo>
                  <a:pt x="290" y="287"/>
                  <a:pt x="284" y="293"/>
                  <a:pt x="282" y="290"/>
                </a:cubicBezTo>
                <a:cubicBezTo>
                  <a:pt x="279" y="288"/>
                  <a:pt x="278" y="285"/>
                  <a:pt x="278" y="276"/>
                </a:cubicBezTo>
                <a:cubicBezTo>
                  <a:pt x="277" y="268"/>
                  <a:pt x="275" y="257"/>
                  <a:pt x="274" y="241"/>
                </a:cubicBezTo>
                <a:cubicBezTo>
                  <a:pt x="273" y="224"/>
                  <a:pt x="265" y="210"/>
                  <a:pt x="262" y="204"/>
                </a:cubicBezTo>
                <a:cubicBezTo>
                  <a:pt x="259" y="197"/>
                  <a:pt x="262" y="192"/>
                  <a:pt x="262" y="192"/>
                </a:cubicBezTo>
                <a:cubicBezTo>
                  <a:pt x="262" y="192"/>
                  <a:pt x="267" y="191"/>
                  <a:pt x="275" y="187"/>
                </a:cubicBezTo>
                <a:cubicBezTo>
                  <a:pt x="284" y="184"/>
                  <a:pt x="281" y="182"/>
                  <a:pt x="279" y="178"/>
                </a:cubicBezTo>
                <a:cubicBezTo>
                  <a:pt x="277" y="173"/>
                  <a:pt x="274" y="162"/>
                  <a:pt x="271" y="151"/>
                </a:cubicBezTo>
                <a:cubicBezTo>
                  <a:pt x="267" y="141"/>
                  <a:pt x="261" y="122"/>
                  <a:pt x="261" y="122"/>
                </a:cubicBezTo>
                <a:cubicBezTo>
                  <a:pt x="267" y="124"/>
                  <a:pt x="270" y="116"/>
                  <a:pt x="273" y="114"/>
                </a:cubicBezTo>
                <a:cubicBezTo>
                  <a:pt x="277" y="112"/>
                  <a:pt x="279" y="108"/>
                  <a:pt x="279" y="108"/>
                </a:cubicBezTo>
                <a:cubicBezTo>
                  <a:pt x="283" y="110"/>
                  <a:pt x="285" y="106"/>
                  <a:pt x="290" y="105"/>
                </a:cubicBezTo>
                <a:cubicBezTo>
                  <a:pt x="295" y="105"/>
                  <a:pt x="300" y="103"/>
                  <a:pt x="303" y="105"/>
                </a:cubicBezTo>
                <a:cubicBezTo>
                  <a:pt x="306" y="108"/>
                  <a:pt x="309" y="106"/>
                  <a:pt x="309" y="106"/>
                </a:cubicBezTo>
                <a:cubicBezTo>
                  <a:pt x="295" y="84"/>
                  <a:pt x="295" y="84"/>
                  <a:pt x="295" y="84"/>
                </a:cubicBezTo>
                <a:cubicBezTo>
                  <a:pt x="297" y="74"/>
                  <a:pt x="295" y="55"/>
                  <a:pt x="295" y="55"/>
                </a:cubicBezTo>
                <a:cubicBezTo>
                  <a:pt x="290" y="34"/>
                  <a:pt x="257" y="31"/>
                  <a:pt x="257" y="31"/>
                </a:cubicBezTo>
                <a:cubicBezTo>
                  <a:pt x="221" y="32"/>
                  <a:pt x="221" y="70"/>
                  <a:pt x="221" y="70"/>
                </a:cubicBezTo>
                <a:cubicBezTo>
                  <a:pt x="217" y="78"/>
                  <a:pt x="193" y="74"/>
                  <a:pt x="193" y="74"/>
                </a:cubicBezTo>
                <a:cubicBezTo>
                  <a:pt x="209" y="38"/>
                  <a:pt x="185" y="19"/>
                  <a:pt x="185" y="19"/>
                </a:cubicBezTo>
                <a:cubicBezTo>
                  <a:pt x="168" y="0"/>
                  <a:pt x="144" y="16"/>
                  <a:pt x="144" y="16"/>
                </a:cubicBezTo>
                <a:cubicBezTo>
                  <a:pt x="144" y="16"/>
                  <a:pt x="139" y="14"/>
                  <a:pt x="136" y="13"/>
                </a:cubicBezTo>
                <a:cubicBezTo>
                  <a:pt x="132" y="13"/>
                  <a:pt x="118" y="10"/>
                  <a:pt x="110" y="8"/>
                </a:cubicBezTo>
                <a:cubicBezTo>
                  <a:pt x="101" y="6"/>
                  <a:pt x="95" y="4"/>
                  <a:pt x="90" y="6"/>
                </a:cubicBezTo>
                <a:cubicBezTo>
                  <a:pt x="85" y="9"/>
                  <a:pt x="77" y="14"/>
                  <a:pt x="66" y="27"/>
                </a:cubicBezTo>
                <a:cubicBezTo>
                  <a:pt x="47" y="57"/>
                  <a:pt x="47" y="57"/>
                  <a:pt x="47" y="57"/>
                </a:cubicBezTo>
                <a:cubicBezTo>
                  <a:pt x="39" y="56"/>
                  <a:pt x="28" y="62"/>
                  <a:pt x="28" y="62"/>
                </a:cubicBezTo>
                <a:cubicBezTo>
                  <a:pt x="8" y="76"/>
                  <a:pt x="15" y="98"/>
                  <a:pt x="16" y="103"/>
                </a:cubicBezTo>
                <a:cubicBezTo>
                  <a:pt x="18" y="108"/>
                  <a:pt x="22" y="113"/>
                  <a:pt x="22" y="115"/>
                </a:cubicBezTo>
                <a:cubicBezTo>
                  <a:pt x="22" y="118"/>
                  <a:pt x="16" y="119"/>
                  <a:pt x="14" y="121"/>
                </a:cubicBezTo>
                <a:cubicBezTo>
                  <a:pt x="11" y="123"/>
                  <a:pt x="13" y="125"/>
                  <a:pt x="16" y="126"/>
                </a:cubicBezTo>
                <a:cubicBezTo>
                  <a:pt x="20" y="127"/>
                  <a:pt x="21" y="127"/>
                  <a:pt x="28" y="128"/>
                </a:cubicBezTo>
                <a:cubicBezTo>
                  <a:pt x="34" y="130"/>
                  <a:pt x="37" y="131"/>
                  <a:pt x="37" y="131"/>
                </a:cubicBezTo>
                <a:cubicBezTo>
                  <a:pt x="38" y="134"/>
                  <a:pt x="34" y="149"/>
                  <a:pt x="31" y="159"/>
                </a:cubicBezTo>
                <a:cubicBezTo>
                  <a:pt x="28" y="170"/>
                  <a:pt x="21" y="198"/>
                  <a:pt x="21" y="209"/>
                </a:cubicBezTo>
                <a:cubicBezTo>
                  <a:pt x="21" y="217"/>
                  <a:pt x="26" y="244"/>
                  <a:pt x="28" y="255"/>
                </a:cubicBezTo>
                <a:cubicBezTo>
                  <a:pt x="28" y="255"/>
                  <a:pt x="28" y="255"/>
                  <a:pt x="28" y="255"/>
                </a:cubicBezTo>
                <a:cubicBezTo>
                  <a:pt x="24" y="255"/>
                  <a:pt x="16" y="254"/>
                  <a:pt x="9" y="256"/>
                </a:cubicBezTo>
                <a:cubicBezTo>
                  <a:pt x="4" y="257"/>
                  <a:pt x="1" y="265"/>
                  <a:pt x="0" y="267"/>
                </a:cubicBezTo>
                <a:cubicBezTo>
                  <a:pt x="1" y="267"/>
                  <a:pt x="2" y="267"/>
                  <a:pt x="4" y="267"/>
                </a:cubicBezTo>
                <a:cubicBezTo>
                  <a:pt x="10" y="266"/>
                  <a:pt x="8" y="279"/>
                  <a:pt x="10" y="288"/>
                </a:cubicBezTo>
                <a:cubicBezTo>
                  <a:pt x="11" y="296"/>
                  <a:pt x="31" y="301"/>
                  <a:pt x="30" y="303"/>
                </a:cubicBezTo>
                <a:cubicBezTo>
                  <a:pt x="30" y="306"/>
                  <a:pt x="31" y="309"/>
                  <a:pt x="30" y="315"/>
                </a:cubicBezTo>
                <a:cubicBezTo>
                  <a:pt x="30" y="321"/>
                  <a:pt x="34" y="317"/>
                  <a:pt x="35" y="319"/>
                </a:cubicBezTo>
                <a:cubicBezTo>
                  <a:pt x="37" y="321"/>
                  <a:pt x="35" y="322"/>
                  <a:pt x="35" y="325"/>
                </a:cubicBezTo>
                <a:cubicBezTo>
                  <a:pt x="34" y="327"/>
                  <a:pt x="36" y="327"/>
                  <a:pt x="37" y="329"/>
                </a:cubicBezTo>
                <a:cubicBezTo>
                  <a:pt x="39" y="330"/>
                  <a:pt x="38" y="333"/>
                  <a:pt x="38" y="336"/>
                </a:cubicBezTo>
                <a:cubicBezTo>
                  <a:pt x="38" y="338"/>
                  <a:pt x="41" y="338"/>
                  <a:pt x="43" y="338"/>
                </a:cubicBezTo>
                <a:cubicBezTo>
                  <a:pt x="46" y="338"/>
                  <a:pt x="47" y="334"/>
                  <a:pt x="48" y="332"/>
                </a:cubicBezTo>
                <a:cubicBezTo>
                  <a:pt x="49" y="330"/>
                  <a:pt x="52" y="329"/>
                  <a:pt x="52" y="329"/>
                </a:cubicBezTo>
                <a:cubicBezTo>
                  <a:pt x="52" y="330"/>
                  <a:pt x="50" y="337"/>
                  <a:pt x="49" y="339"/>
                </a:cubicBezTo>
                <a:cubicBezTo>
                  <a:pt x="48" y="341"/>
                  <a:pt x="47" y="340"/>
                  <a:pt x="44" y="349"/>
                </a:cubicBezTo>
                <a:cubicBezTo>
                  <a:pt x="42" y="357"/>
                  <a:pt x="52" y="349"/>
                  <a:pt x="54" y="346"/>
                </a:cubicBezTo>
                <a:cubicBezTo>
                  <a:pt x="56" y="343"/>
                  <a:pt x="58" y="340"/>
                  <a:pt x="59" y="334"/>
                </a:cubicBezTo>
                <a:cubicBezTo>
                  <a:pt x="61" y="329"/>
                  <a:pt x="63" y="327"/>
                  <a:pt x="63" y="327"/>
                </a:cubicBezTo>
                <a:cubicBezTo>
                  <a:pt x="68" y="320"/>
                  <a:pt x="68" y="326"/>
                  <a:pt x="68" y="326"/>
                </a:cubicBezTo>
                <a:cubicBezTo>
                  <a:pt x="63" y="337"/>
                  <a:pt x="69" y="335"/>
                  <a:pt x="69" y="335"/>
                </a:cubicBezTo>
                <a:cubicBezTo>
                  <a:pt x="72" y="333"/>
                  <a:pt x="75" y="327"/>
                  <a:pt x="75" y="327"/>
                </a:cubicBezTo>
                <a:cubicBezTo>
                  <a:pt x="77" y="311"/>
                  <a:pt x="77" y="311"/>
                  <a:pt x="77" y="311"/>
                </a:cubicBezTo>
                <a:cubicBezTo>
                  <a:pt x="77" y="311"/>
                  <a:pt x="100" y="313"/>
                  <a:pt x="101" y="316"/>
                </a:cubicBezTo>
                <a:cubicBezTo>
                  <a:pt x="101" y="320"/>
                  <a:pt x="98" y="345"/>
                  <a:pt x="100" y="355"/>
                </a:cubicBezTo>
                <a:cubicBezTo>
                  <a:pt x="102" y="365"/>
                  <a:pt x="100" y="371"/>
                  <a:pt x="107" y="376"/>
                </a:cubicBezTo>
                <a:cubicBezTo>
                  <a:pt x="113" y="381"/>
                  <a:pt x="112" y="382"/>
                  <a:pt x="114" y="390"/>
                </a:cubicBezTo>
                <a:cubicBezTo>
                  <a:pt x="116" y="398"/>
                  <a:pt x="117" y="409"/>
                  <a:pt x="119" y="418"/>
                </a:cubicBezTo>
                <a:cubicBezTo>
                  <a:pt x="121" y="427"/>
                  <a:pt x="124" y="433"/>
                  <a:pt x="124" y="433"/>
                </a:cubicBezTo>
                <a:cubicBezTo>
                  <a:pt x="124" y="434"/>
                  <a:pt x="123" y="436"/>
                  <a:pt x="120" y="435"/>
                </a:cubicBezTo>
                <a:cubicBezTo>
                  <a:pt x="117" y="435"/>
                  <a:pt x="114" y="437"/>
                  <a:pt x="113" y="439"/>
                </a:cubicBezTo>
                <a:cubicBezTo>
                  <a:pt x="112" y="441"/>
                  <a:pt x="113" y="449"/>
                  <a:pt x="113" y="454"/>
                </a:cubicBezTo>
                <a:cubicBezTo>
                  <a:pt x="113" y="459"/>
                  <a:pt x="114" y="459"/>
                  <a:pt x="117" y="460"/>
                </a:cubicBezTo>
                <a:cubicBezTo>
                  <a:pt x="120" y="461"/>
                  <a:pt x="133" y="465"/>
                  <a:pt x="133" y="465"/>
                </a:cubicBezTo>
                <a:cubicBezTo>
                  <a:pt x="120" y="479"/>
                  <a:pt x="127" y="519"/>
                  <a:pt x="131" y="535"/>
                </a:cubicBezTo>
                <a:cubicBezTo>
                  <a:pt x="134" y="550"/>
                  <a:pt x="132" y="554"/>
                  <a:pt x="130" y="564"/>
                </a:cubicBezTo>
                <a:cubicBezTo>
                  <a:pt x="127" y="575"/>
                  <a:pt x="124" y="583"/>
                  <a:pt x="123" y="587"/>
                </a:cubicBezTo>
                <a:cubicBezTo>
                  <a:pt x="121" y="590"/>
                  <a:pt x="122" y="593"/>
                  <a:pt x="117" y="594"/>
                </a:cubicBezTo>
                <a:cubicBezTo>
                  <a:pt x="113" y="596"/>
                  <a:pt x="111" y="594"/>
                  <a:pt x="109" y="597"/>
                </a:cubicBezTo>
                <a:cubicBezTo>
                  <a:pt x="107" y="600"/>
                  <a:pt x="106" y="609"/>
                  <a:pt x="107" y="612"/>
                </a:cubicBezTo>
                <a:cubicBezTo>
                  <a:pt x="109" y="615"/>
                  <a:pt x="109" y="616"/>
                  <a:pt x="108" y="624"/>
                </a:cubicBezTo>
                <a:cubicBezTo>
                  <a:pt x="107" y="631"/>
                  <a:pt x="102" y="639"/>
                  <a:pt x="99" y="644"/>
                </a:cubicBezTo>
                <a:cubicBezTo>
                  <a:pt x="96" y="648"/>
                  <a:pt x="90" y="646"/>
                  <a:pt x="86" y="646"/>
                </a:cubicBezTo>
                <a:cubicBezTo>
                  <a:pt x="82" y="647"/>
                  <a:pt x="245" y="640"/>
                  <a:pt x="236" y="642"/>
                </a:cubicBezTo>
                <a:close/>
                <a:moveTo>
                  <a:pt x="35" y="253"/>
                </a:moveTo>
                <a:cubicBezTo>
                  <a:pt x="35" y="256"/>
                  <a:pt x="34" y="256"/>
                  <a:pt x="32" y="255"/>
                </a:cubicBezTo>
                <a:cubicBezTo>
                  <a:pt x="26" y="220"/>
                  <a:pt x="26" y="220"/>
                  <a:pt x="26" y="220"/>
                </a:cubicBezTo>
                <a:cubicBezTo>
                  <a:pt x="23" y="194"/>
                  <a:pt x="37" y="158"/>
                  <a:pt x="37" y="158"/>
                </a:cubicBezTo>
                <a:cubicBezTo>
                  <a:pt x="37" y="165"/>
                  <a:pt x="39" y="179"/>
                  <a:pt x="41" y="188"/>
                </a:cubicBezTo>
                <a:cubicBezTo>
                  <a:pt x="40" y="193"/>
                  <a:pt x="39" y="199"/>
                  <a:pt x="39" y="205"/>
                </a:cubicBezTo>
                <a:cubicBezTo>
                  <a:pt x="36" y="229"/>
                  <a:pt x="36" y="251"/>
                  <a:pt x="35" y="253"/>
                </a:cubicBezTo>
                <a:close/>
                <a:moveTo>
                  <a:pt x="41" y="186"/>
                </a:moveTo>
                <a:cubicBezTo>
                  <a:pt x="39" y="163"/>
                  <a:pt x="45" y="131"/>
                  <a:pt x="45" y="131"/>
                </a:cubicBezTo>
                <a:cubicBezTo>
                  <a:pt x="47" y="130"/>
                  <a:pt x="51" y="127"/>
                  <a:pt x="51" y="127"/>
                </a:cubicBezTo>
                <a:cubicBezTo>
                  <a:pt x="59" y="120"/>
                  <a:pt x="59" y="134"/>
                  <a:pt x="59" y="134"/>
                </a:cubicBezTo>
                <a:cubicBezTo>
                  <a:pt x="50" y="143"/>
                  <a:pt x="44" y="164"/>
                  <a:pt x="41" y="186"/>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11" name="文本框 10">
            <a:extLst>
              <a:ext uri="{FF2B5EF4-FFF2-40B4-BE49-F238E27FC236}">
                <a16:creationId xmlns:a16="http://schemas.microsoft.com/office/drawing/2014/main" id="{E40B8E61-C678-BD74-8769-0662DA8778D9}"/>
              </a:ext>
            </a:extLst>
          </p:cNvPr>
          <p:cNvSpPr txBox="1"/>
          <p:nvPr/>
        </p:nvSpPr>
        <p:spPr>
          <a:xfrm>
            <a:off x="813272" y="4063457"/>
            <a:ext cx="1475368" cy="102932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输入内容输入内容输入内容输入内容输入内容输入内容输入内容输入内容</a:t>
            </a:r>
          </a:p>
        </p:txBody>
      </p:sp>
      <p:grpSp>
        <p:nvGrpSpPr>
          <p:cNvPr id="85" name="组合 84">
            <a:extLst>
              <a:ext uri="{FF2B5EF4-FFF2-40B4-BE49-F238E27FC236}">
                <a16:creationId xmlns:a16="http://schemas.microsoft.com/office/drawing/2014/main" id="{6C650426-CEDC-B568-15B2-5567A8A02E84}"/>
              </a:ext>
            </a:extLst>
          </p:cNvPr>
          <p:cNvGrpSpPr/>
          <p:nvPr/>
        </p:nvGrpSpPr>
        <p:grpSpPr>
          <a:xfrm>
            <a:off x="3413855" y="2988894"/>
            <a:ext cx="1229800" cy="369332"/>
            <a:chOff x="3413855" y="3016190"/>
            <a:chExt cx="1229800" cy="369332"/>
          </a:xfrm>
        </p:grpSpPr>
        <p:sp>
          <p:nvSpPr>
            <p:cNvPr id="82" name="矩形: 圆角 81">
              <a:extLst>
                <a:ext uri="{FF2B5EF4-FFF2-40B4-BE49-F238E27FC236}">
                  <a16:creationId xmlns:a16="http://schemas.microsoft.com/office/drawing/2014/main" id="{EA47CEC3-2F3E-9EDF-33D1-8750933B5343}"/>
                </a:ext>
              </a:extLst>
            </p:cNvPr>
            <p:cNvSpPr/>
            <p:nvPr/>
          </p:nvSpPr>
          <p:spPr>
            <a:xfrm>
              <a:off x="3413855" y="3016190"/>
              <a:ext cx="1229800" cy="369332"/>
            </a:xfrm>
            <a:prstGeom prst="roundRect">
              <a:avLst>
                <a:gd name="adj" fmla="val 50000"/>
              </a:avLst>
            </a:prstGeom>
            <a:gradFill>
              <a:gsLst>
                <a:gs pos="13000">
                  <a:schemeClr val="accent1">
                    <a:lumMod val="90000"/>
                    <a:lumOff val="10000"/>
                  </a:schemeClr>
                </a:gs>
                <a:gs pos="86000">
                  <a:schemeClr val="accent1">
                    <a:lumMod val="75000"/>
                  </a:schemeClr>
                </a:gs>
              </a:gsLst>
              <a:path path="circle">
                <a:fillToRect r="100000" b="100000"/>
              </a:path>
            </a:gradFill>
            <a:ln>
              <a:noFill/>
            </a:ln>
            <a:effectLst>
              <a:outerShdw blurRad="279400" dist="114300" dir="5400000" sx="88000" sy="8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12" name="文本框 11">
              <a:extLst>
                <a:ext uri="{FF2B5EF4-FFF2-40B4-BE49-F238E27FC236}">
                  <a16:creationId xmlns:a16="http://schemas.microsoft.com/office/drawing/2014/main" id="{A17E417D-D6A0-0AA9-F3F6-AB7894FE270F}"/>
                </a:ext>
              </a:extLst>
            </p:cNvPr>
            <p:cNvSpPr txBox="1"/>
            <p:nvPr/>
          </p:nvSpPr>
          <p:spPr>
            <a:xfrm>
              <a:off x="3470779" y="3016190"/>
              <a:ext cx="1115952" cy="369332"/>
            </a:xfrm>
            <a:prstGeom prst="rect">
              <a:avLst/>
            </a:prstGeom>
            <a:noFill/>
          </p:spPr>
          <p:txBody>
            <a:bodyPr wrap="square" rtlCol="0">
              <a:spAutoFit/>
            </a:bodyPr>
            <a:lstStyle/>
            <a:p>
              <a:pPr algn="ctr"/>
              <a:r>
                <a:rPr lang="zh-CN" altLang="en-US" b="1" dirty="0">
                  <a:solidFill>
                    <a:schemeClr val="bg1"/>
                  </a:solidFill>
                  <a:cs typeface="+mn-ea"/>
                  <a:sym typeface="+mn-lt"/>
                </a:rPr>
                <a:t>工作计划</a:t>
              </a:r>
            </a:p>
          </p:txBody>
        </p:sp>
      </p:grpSp>
      <p:sp>
        <p:nvSpPr>
          <p:cNvPr id="13" name="文本框 12">
            <a:extLst>
              <a:ext uri="{FF2B5EF4-FFF2-40B4-BE49-F238E27FC236}">
                <a16:creationId xmlns:a16="http://schemas.microsoft.com/office/drawing/2014/main" id="{F1E09462-0ABD-B2AA-A700-191D0303C26F}"/>
              </a:ext>
            </a:extLst>
          </p:cNvPr>
          <p:cNvSpPr txBox="1"/>
          <p:nvPr/>
        </p:nvSpPr>
        <p:spPr>
          <a:xfrm>
            <a:off x="3350087" y="3336216"/>
            <a:ext cx="1475368" cy="102932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输入内容输入内容输入内容输入内容输入内容输入内容输入内容输入内容</a:t>
            </a:r>
          </a:p>
        </p:txBody>
      </p:sp>
      <p:grpSp>
        <p:nvGrpSpPr>
          <p:cNvPr id="87" name="组合 86">
            <a:extLst>
              <a:ext uri="{FF2B5EF4-FFF2-40B4-BE49-F238E27FC236}">
                <a16:creationId xmlns:a16="http://schemas.microsoft.com/office/drawing/2014/main" id="{9C852692-5581-41A5-3674-9C8B391A9F9D}"/>
              </a:ext>
            </a:extLst>
          </p:cNvPr>
          <p:cNvGrpSpPr/>
          <p:nvPr/>
        </p:nvGrpSpPr>
        <p:grpSpPr>
          <a:xfrm>
            <a:off x="6161144" y="2196037"/>
            <a:ext cx="1229800" cy="369332"/>
            <a:chOff x="6283976" y="2141445"/>
            <a:chExt cx="1229800" cy="369332"/>
          </a:xfrm>
        </p:grpSpPr>
        <p:sp>
          <p:nvSpPr>
            <p:cNvPr id="83" name="矩形: 圆角 82">
              <a:extLst>
                <a:ext uri="{FF2B5EF4-FFF2-40B4-BE49-F238E27FC236}">
                  <a16:creationId xmlns:a16="http://schemas.microsoft.com/office/drawing/2014/main" id="{2D1B5325-FC7A-8358-8508-782177DFC240}"/>
                </a:ext>
              </a:extLst>
            </p:cNvPr>
            <p:cNvSpPr/>
            <p:nvPr/>
          </p:nvSpPr>
          <p:spPr>
            <a:xfrm>
              <a:off x="6283976" y="2141445"/>
              <a:ext cx="1229800" cy="369332"/>
            </a:xfrm>
            <a:prstGeom prst="roundRect">
              <a:avLst>
                <a:gd name="adj" fmla="val 50000"/>
              </a:avLst>
            </a:prstGeom>
            <a:gradFill>
              <a:gsLst>
                <a:gs pos="13000">
                  <a:schemeClr val="accent1">
                    <a:lumMod val="90000"/>
                    <a:lumOff val="10000"/>
                  </a:schemeClr>
                </a:gs>
                <a:gs pos="86000">
                  <a:schemeClr val="accent1">
                    <a:lumMod val="75000"/>
                  </a:schemeClr>
                </a:gs>
              </a:gsLst>
              <a:path path="circle">
                <a:fillToRect r="100000" b="100000"/>
              </a:path>
            </a:gradFill>
            <a:ln>
              <a:noFill/>
            </a:ln>
            <a:effectLst>
              <a:outerShdw blurRad="279400" dist="114300" dir="5400000" sx="88000" sy="88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14" name="文本框 13">
              <a:extLst>
                <a:ext uri="{FF2B5EF4-FFF2-40B4-BE49-F238E27FC236}">
                  <a16:creationId xmlns:a16="http://schemas.microsoft.com/office/drawing/2014/main" id="{7AA06AD0-EBC3-1AE1-D3A8-95ACF76605C8}"/>
                </a:ext>
              </a:extLst>
            </p:cNvPr>
            <p:cNvSpPr txBox="1"/>
            <p:nvPr/>
          </p:nvSpPr>
          <p:spPr>
            <a:xfrm>
              <a:off x="6292279" y="2141445"/>
              <a:ext cx="1213194" cy="369332"/>
            </a:xfrm>
            <a:prstGeom prst="rect">
              <a:avLst/>
            </a:prstGeom>
            <a:noFill/>
          </p:spPr>
          <p:txBody>
            <a:bodyPr wrap="square" rtlCol="0">
              <a:spAutoFit/>
            </a:bodyPr>
            <a:lstStyle/>
            <a:p>
              <a:pPr algn="ctr"/>
              <a:r>
                <a:rPr lang="zh-CN" altLang="en-US" b="1" dirty="0">
                  <a:solidFill>
                    <a:schemeClr val="bg1"/>
                  </a:solidFill>
                  <a:cs typeface="+mn-ea"/>
                  <a:sym typeface="+mn-lt"/>
                </a:rPr>
                <a:t>工作计划</a:t>
              </a:r>
            </a:p>
          </p:txBody>
        </p:sp>
      </p:grpSp>
      <p:sp>
        <p:nvSpPr>
          <p:cNvPr id="15" name="文本框 14">
            <a:extLst>
              <a:ext uri="{FF2B5EF4-FFF2-40B4-BE49-F238E27FC236}">
                <a16:creationId xmlns:a16="http://schemas.microsoft.com/office/drawing/2014/main" id="{CDF9257F-322A-C388-D089-8548EB653EFE}"/>
              </a:ext>
            </a:extLst>
          </p:cNvPr>
          <p:cNvSpPr txBox="1"/>
          <p:nvPr/>
        </p:nvSpPr>
        <p:spPr>
          <a:xfrm>
            <a:off x="6118918" y="2554383"/>
            <a:ext cx="2758434" cy="1027654"/>
          </a:xfrm>
          <a:prstGeom prst="rect">
            <a:avLst/>
          </a:prstGeom>
          <a:noFill/>
        </p:spPr>
        <p:txBody>
          <a:bodyPr wrap="square" rtlCol="0">
            <a:spAutoFit/>
          </a:bodyPr>
          <a:lstStyle/>
          <a:p>
            <a:pPr>
              <a:lnSpc>
                <a:spcPct val="130000"/>
              </a:lnSpc>
            </a:pPr>
            <a:r>
              <a:rPr lang="en-US" altLang="zh-CN" sz="1200" dirty="0">
                <a:solidFill>
                  <a:schemeClr val="tx1">
                    <a:lumMod val="50000"/>
                    <a:lumOff val="50000"/>
                  </a:schemeClr>
                </a:solidFill>
                <a:cs typeface="+mn-ea"/>
                <a:sym typeface="+mn-lt"/>
              </a:rPr>
              <a:t>51PPT</a:t>
            </a:r>
            <a:r>
              <a:rPr lang="zh-CN" altLang="en-US" sz="1200" dirty="0">
                <a:solidFill>
                  <a:schemeClr val="tx1">
                    <a:lumMod val="50000"/>
                    <a:lumOff val="50000"/>
                  </a:schemeClr>
                </a:solidFill>
                <a:cs typeface="+mn-ea"/>
                <a:sym typeface="+mn-lt"/>
              </a:rPr>
              <a:t>模板网，幻灯片演示模板及素材免费下载！</a:t>
            </a:r>
          </a:p>
          <a:p>
            <a:pPr>
              <a:lnSpc>
                <a:spcPct val="130000"/>
              </a:lnSpc>
            </a:pPr>
            <a:r>
              <a:rPr lang="en-US" altLang="zh-CN" sz="1200" dirty="0">
                <a:solidFill>
                  <a:schemeClr val="tx1">
                    <a:lumMod val="50000"/>
                    <a:lumOff val="50000"/>
                  </a:schemeClr>
                </a:solidFill>
                <a:cs typeface="+mn-ea"/>
                <a:sym typeface="+mn-lt"/>
              </a:rPr>
              <a:t>51PPT</a:t>
            </a:r>
            <a:r>
              <a:rPr lang="zh-CN" altLang="en-US" sz="1200" dirty="0">
                <a:solidFill>
                  <a:schemeClr val="tx1">
                    <a:lumMod val="50000"/>
                    <a:lumOff val="50000"/>
                  </a:schemeClr>
                </a:solidFill>
                <a:cs typeface="+mn-ea"/>
                <a:sym typeface="+mn-lt"/>
              </a:rPr>
              <a:t>模板网 官网唯一网址：</a:t>
            </a:r>
            <a:r>
              <a:rPr lang="en-US" altLang="zh-CN" sz="1200" dirty="0">
                <a:solidFill>
                  <a:schemeClr val="tx1">
                    <a:lumMod val="50000"/>
                    <a:lumOff val="50000"/>
                  </a:schemeClr>
                </a:solidFill>
                <a:cs typeface="+mn-ea"/>
                <a:sym typeface="+mn-lt"/>
              </a:rPr>
              <a:t>www.51pptmoban.com</a:t>
            </a:r>
            <a:endParaRPr lang="zh-CN" altLang="en-US" sz="1200" dirty="0">
              <a:solidFill>
                <a:schemeClr val="tx1">
                  <a:lumMod val="50000"/>
                  <a:lumOff val="50000"/>
                </a:schemeClr>
              </a:solidFill>
              <a:cs typeface="+mn-ea"/>
              <a:sym typeface="+mn-lt"/>
            </a:endParaRPr>
          </a:p>
        </p:txBody>
      </p:sp>
      <p:sp>
        <p:nvSpPr>
          <p:cNvPr id="16" name="文本框 15">
            <a:extLst>
              <a:ext uri="{FF2B5EF4-FFF2-40B4-BE49-F238E27FC236}">
                <a16:creationId xmlns:a16="http://schemas.microsoft.com/office/drawing/2014/main" id="{87C893E4-504D-2FDE-1E5C-4EC9142018AA}"/>
              </a:ext>
            </a:extLst>
          </p:cNvPr>
          <p:cNvSpPr txBox="1"/>
          <p:nvPr/>
        </p:nvSpPr>
        <p:spPr>
          <a:xfrm>
            <a:off x="9189929" y="1110804"/>
            <a:ext cx="1116064" cy="369332"/>
          </a:xfrm>
          <a:prstGeom prst="rect">
            <a:avLst/>
          </a:prstGeom>
          <a:noFill/>
        </p:spPr>
        <p:txBody>
          <a:bodyPr wrap="square" rtlCol="0">
            <a:spAutoFit/>
          </a:bodyPr>
          <a:lstStyle/>
          <a:p>
            <a:pPr algn="ctr"/>
            <a:r>
              <a:rPr lang="zh-CN" altLang="en-US" b="1" dirty="0">
                <a:solidFill>
                  <a:schemeClr val="bg1"/>
                </a:solidFill>
                <a:cs typeface="+mn-ea"/>
                <a:sym typeface="+mn-lt"/>
              </a:rPr>
              <a:t>工作计划</a:t>
            </a:r>
          </a:p>
        </p:txBody>
      </p:sp>
      <p:sp>
        <p:nvSpPr>
          <p:cNvPr id="17" name="文本框 16">
            <a:extLst>
              <a:ext uri="{FF2B5EF4-FFF2-40B4-BE49-F238E27FC236}">
                <a16:creationId xmlns:a16="http://schemas.microsoft.com/office/drawing/2014/main" id="{76159F31-4978-E603-4319-B64C96E7E2F5}"/>
              </a:ext>
            </a:extLst>
          </p:cNvPr>
          <p:cNvSpPr txBox="1"/>
          <p:nvPr/>
        </p:nvSpPr>
        <p:spPr>
          <a:xfrm>
            <a:off x="9078815" y="1472299"/>
            <a:ext cx="1475368" cy="1029321"/>
          </a:xfrm>
          <a:prstGeom prst="rect">
            <a:avLst/>
          </a:prstGeom>
          <a:noFill/>
        </p:spPr>
        <p:txBody>
          <a:bodyPr wrap="square" rtlCol="0">
            <a:spAutoFit/>
          </a:bodyPr>
          <a:lstStyle/>
          <a:p>
            <a:pPr>
              <a:lnSpc>
                <a:spcPct val="130000"/>
              </a:lnSpc>
            </a:pPr>
            <a:r>
              <a:rPr lang="zh-CN" altLang="en-US" sz="1200" dirty="0">
                <a:solidFill>
                  <a:schemeClr val="tx1">
                    <a:lumMod val="50000"/>
                    <a:lumOff val="50000"/>
                  </a:schemeClr>
                </a:solidFill>
                <a:cs typeface="+mn-ea"/>
                <a:sym typeface="+mn-lt"/>
              </a:rPr>
              <a:t>输入内容输入内容输入内容输入内容输入内容输入内容输入内容输入内容</a:t>
            </a:r>
          </a:p>
        </p:txBody>
      </p:sp>
      <p:grpSp>
        <p:nvGrpSpPr>
          <p:cNvPr id="34" name="组合 33">
            <a:extLst>
              <a:ext uri="{FF2B5EF4-FFF2-40B4-BE49-F238E27FC236}">
                <a16:creationId xmlns:a16="http://schemas.microsoft.com/office/drawing/2014/main" id="{500AB4BE-C671-CB93-BC7B-033274CC9976}"/>
              </a:ext>
            </a:extLst>
          </p:cNvPr>
          <p:cNvGrpSpPr/>
          <p:nvPr/>
        </p:nvGrpSpPr>
        <p:grpSpPr>
          <a:xfrm>
            <a:off x="-40943" y="502761"/>
            <a:ext cx="3017565" cy="584775"/>
            <a:chOff x="-40943" y="516409"/>
            <a:chExt cx="3017565" cy="584775"/>
          </a:xfrm>
        </p:grpSpPr>
        <p:grpSp>
          <p:nvGrpSpPr>
            <p:cNvPr id="35" name="组合 34">
              <a:extLst>
                <a:ext uri="{FF2B5EF4-FFF2-40B4-BE49-F238E27FC236}">
                  <a16:creationId xmlns:a16="http://schemas.microsoft.com/office/drawing/2014/main" id="{6BF6B342-86DB-012E-09F3-7916A139FD8B}"/>
                </a:ext>
              </a:extLst>
            </p:cNvPr>
            <p:cNvGrpSpPr/>
            <p:nvPr/>
          </p:nvGrpSpPr>
          <p:grpSpPr>
            <a:xfrm>
              <a:off x="-40943" y="556832"/>
              <a:ext cx="1008846" cy="463172"/>
              <a:chOff x="1227535" y="1161604"/>
              <a:chExt cx="1008846" cy="463172"/>
            </a:xfrm>
          </p:grpSpPr>
          <p:sp>
            <p:nvSpPr>
              <p:cNvPr id="58" name="矩形 57">
                <a:extLst>
                  <a:ext uri="{FF2B5EF4-FFF2-40B4-BE49-F238E27FC236}">
                    <a16:creationId xmlns:a16="http://schemas.microsoft.com/office/drawing/2014/main" id="{95EB291F-1E58-FC6C-65B7-26D736773978}"/>
                  </a:ext>
                </a:extLst>
              </p:cNvPr>
              <p:cNvSpPr/>
              <p:nvPr/>
            </p:nvSpPr>
            <p:spPr>
              <a:xfrm>
                <a:off x="1227535" y="1162438"/>
                <a:ext cx="531515" cy="462338"/>
              </a:xfrm>
              <a:prstGeom prst="rect">
                <a:avLst/>
              </a:prstGeom>
              <a:gradFill>
                <a:gsLst>
                  <a:gs pos="0">
                    <a:schemeClr val="accent1">
                      <a:lumMod val="90000"/>
                      <a:lumOff val="10000"/>
                    </a:schemeClr>
                  </a:gs>
                  <a:gs pos="100000">
                    <a:schemeClr val="accent1">
                      <a:lumMod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9" name="椭圆 58">
                <a:extLst>
                  <a:ext uri="{FF2B5EF4-FFF2-40B4-BE49-F238E27FC236}">
                    <a16:creationId xmlns:a16="http://schemas.microsoft.com/office/drawing/2014/main" id="{866CE00D-5594-CAC5-3C57-C4F071B25BA8}"/>
                  </a:ext>
                </a:extLst>
              </p:cNvPr>
              <p:cNvSpPr/>
              <p:nvPr/>
            </p:nvSpPr>
            <p:spPr>
              <a:xfrm>
                <a:off x="1843878" y="11616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0" name="椭圆 59">
                <a:extLst>
                  <a:ext uri="{FF2B5EF4-FFF2-40B4-BE49-F238E27FC236}">
                    <a16:creationId xmlns:a16="http://schemas.microsoft.com/office/drawing/2014/main" id="{D033BA13-7AB2-BCE6-B0C8-21D363569DE1}"/>
                  </a:ext>
                </a:extLst>
              </p:cNvPr>
              <p:cNvSpPr/>
              <p:nvPr/>
            </p:nvSpPr>
            <p:spPr>
              <a:xfrm>
                <a:off x="1956988" y="11616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1" name="椭圆 60">
                <a:extLst>
                  <a:ext uri="{FF2B5EF4-FFF2-40B4-BE49-F238E27FC236}">
                    <a16:creationId xmlns:a16="http://schemas.microsoft.com/office/drawing/2014/main" id="{9E6B2729-573F-985A-2B2E-5B887F55BE1F}"/>
                  </a:ext>
                </a:extLst>
              </p:cNvPr>
              <p:cNvSpPr/>
              <p:nvPr/>
            </p:nvSpPr>
            <p:spPr>
              <a:xfrm>
                <a:off x="2070096" y="11616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2" name="椭圆 61">
                <a:extLst>
                  <a:ext uri="{FF2B5EF4-FFF2-40B4-BE49-F238E27FC236}">
                    <a16:creationId xmlns:a16="http://schemas.microsoft.com/office/drawing/2014/main" id="{1DEEFC21-5156-FF27-1B4C-9D6EDE0B97FA}"/>
                  </a:ext>
                </a:extLst>
              </p:cNvPr>
              <p:cNvSpPr/>
              <p:nvPr/>
            </p:nvSpPr>
            <p:spPr>
              <a:xfrm>
                <a:off x="1843878" y="12641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3" name="椭圆 62">
                <a:extLst>
                  <a:ext uri="{FF2B5EF4-FFF2-40B4-BE49-F238E27FC236}">
                    <a16:creationId xmlns:a16="http://schemas.microsoft.com/office/drawing/2014/main" id="{8F197B0B-DC0F-A8C8-45B9-F74B18B7C200}"/>
                  </a:ext>
                </a:extLst>
              </p:cNvPr>
              <p:cNvSpPr/>
              <p:nvPr/>
            </p:nvSpPr>
            <p:spPr>
              <a:xfrm>
                <a:off x="1956988" y="12641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4" name="椭圆 63">
                <a:extLst>
                  <a:ext uri="{FF2B5EF4-FFF2-40B4-BE49-F238E27FC236}">
                    <a16:creationId xmlns:a16="http://schemas.microsoft.com/office/drawing/2014/main" id="{4810B73F-923C-1123-F9A3-58666670F965}"/>
                  </a:ext>
                </a:extLst>
              </p:cNvPr>
              <p:cNvSpPr/>
              <p:nvPr/>
            </p:nvSpPr>
            <p:spPr>
              <a:xfrm>
                <a:off x="2070096" y="12641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5" name="椭圆 64">
                <a:extLst>
                  <a:ext uri="{FF2B5EF4-FFF2-40B4-BE49-F238E27FC236}">
                    <a16:creationId xmlns:a16="http://schemas.microsoft.com/office/drawing/2014/main" id="{69DAD23F-F368-6ED7-8F3B-CBB19C6F97F1}"/>
                  </a:ext>
                </a:extLst>
              </p:cNvPr>
              <p:cNvSpPr/>
              <p:nvPr/>
            </p:nvSpPr>
            <p:spPr>
              <a:xfrm>
                <a:off x="1843878" y="1366603"/>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6" name="椭圆 65">
                <a:extLst>
                  <a:ext uri="{FF2B5EF4-FFF2-40B4-BE49-F238E27FC236}">
                    <a16:creationId xmlns:a16="http://schemas.microsoft.com/office/drawing/2014/main" id="{F2C78588-7844-492C-10F5-64CE9E466CB3}"/>
                  </a:ext>
                </a:extLst>
              </p:cNvPr>
              <p:cNvSpPr/>
              <p:nvPr/>
            </p:nvSpPr>
            <p:spPr>
              <a:xfrm>
                <a:off x="1956988" y="1366603"/>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7" name="椭圆 66">
                <a:extLst>
                  <a:ext uri="{FF2B5EF4-FFF2-40B4-BE49-F238E27FC236}">
                    <a16:creationId xmlns:a16="http://schemas.microsoft.com/office/drawing/2014/main" id="{CC9AC436-A5F1-32FA-364C-E36A7D7D7CAF}"/>
                  </a:ext>
                </a:extLst>
              </p:cNvPr>
              <p:cNvSpPr/>
              <p:nvPr/>
            </p:nvSpPr>
            <p:spPr>
              <a:xfrm>
                <a:off x="2070096" y="1366603"/>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8" name="椭圆 67">
                <a:extLst>
                  <a:ext uri="{FF2B5EF4-FFF2-40B4-BE49-F238E27FC236}">
                    <a16:creationId xmlns:a16="http://schemas.microsoft.com/office/drawing/2014/main" id="{DC4B2913-E13C-A03F-33A4-03C7D4FD147C}"/>
                  </a:ext>
                </a:extLst>
              </p:cNvPr>
              <p:cNvSpPr/>
              <p:nvPr/>
            </p:nvSpPr>
            <p:spPr>
              <a:xfrm>
                <a:off x="1843878" y="1469102"/>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9" name="椭圆 68">
                <a:extLst>
                  <a:ext uri="{FF2B5EF4-FFF2-40B4-BE49-F238E27FC236}">
                    <a16:creationId xmlns:a16="http://schemas.microsoft.com/office/drawing/2014/main" id="{0638FF69-4002-9977-9222-957A7D05EB5E}"/>
                  </a:ext>
                </a:extLst>
              </p:cNvPr>
              <p:cNvSpPr/>
              <p:nvPr/>
            </p:nvSpPr>
            <p:spPr>
              <a:xfrm>
                <a:off x="1956988" y="1469102"/>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0" name="椭圆 69">
                <a:extLst>
                  <a:ext uri="{FF2B5EF4-FFF2-40B4-BE49-F238E27FC236}">
                    <a16:creationId xmlns:a16="http://schemas.microsoft.com/office/drawing/2014/main" id="{84C7495E-E909-F0AD-C2FB-F50B5C7136E3}"/>
                  </a:ext>
                </a:extLst>
              </p:cNvPr>
              <p:cNvSpPr/>
              <p:nvPr/>
            </p:nvSpPr>
            <p:spPr>
              <a:xfrm>
                <a:off x="2070096" y="1469102"/>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1" name="椭圆 70">
                <a:extLst>
                  <a:ext uri="{FF2B5EF4-FFF2-40B4-BE49-F238E27FC236}">
                    <a16:creationId xmlns:a16="http://schemas.microsoft.com/office/drawing/2014/main" id="{E55EEB52-026E-3F7A-2FC0-1B88F660FCB5}"/>
                  </a:ext>
                </a:extLst>
              </p:cNvPr>
              <p:cNvSpPr/>
              <p:nvPr/>
            </p:nvSpPr>
            <p:spPr>
              <a:xfrm>
                <a:off x="1843878" y="1571601"/>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2" name="椭圆 71">
                <a:extLst>
                  <a:ext uri="{FF2B5EF4-FFF2-40B4-BE49-F238E27FC236}">
                    <a16:creationId xmlns:a16="http://schemas.microsoft.com/office/drawing/2014/main" id="{F2A178A6-965C-A5DC-4C15-277C7EAA10D7}"/>
                  </a:ext>
                </a:extLst>
              </p:cNvPr>
              <p:cNvSpPr/>
              <p:nvPr/>
            </p:nvSpPr>
            <p:spPr>
              <a:xfrm>
                <a:off x="1956988" y="1571601"/>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3" name="椭圆 72">
                <a:extLst>
                  <a:ext uri="{FF2B5EF4-FFF2-40B4-BE49-F238E27FC236}">
                    <a16:creationId xmlns:a16="http://schemas.microsoft.com/office/drawing/2014/main" id="{8FB89354-F42C-C9DC-27C1-9CBF38B09A3A}"/>
                  </a:ext>
                </a:extLst>
              </p:cNvPr>
              <p:cNvSpPr/>
              <p:nvPr/>
            </p:nvSpPr>
            <p:spPr>
              <a:xfrm>
                <a:off x="2070096" y="1571601"/>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4" name="椭圆 73">
                <a:extLst>
                  <a:ext uri="{FF2B5EF4-FFF2-40B4-BE49-F238E27FC236}">
                    <a16:creationId xmlns:a16="http://schemas.microsoft.com/office/drawing/2014/main" id="{54999446-590E-8479-FDA6-6E77B0A59A81}"/>
                  </a:ext>
                </a:extLst>
              </p:cNvPr>
              <p:cNvSpPr/>
              <p:nvPr/>
            </p:nvSpPr>
            <p:spPr>
              <a:xfrm>
                <a:off x="2183206" y="11616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5" name="椭圆 74">
                <a:extLst>
                  <a:ext uri="{FF2B5EF4-FFF2-40B4-BE49-F238E27FC236}">
                    <a16:creationId xmlns:a16="http://schemas.microsoft.com/office/drawing/2014/main" id="{0A105FB3-7380-C500-A2EB-728A86735313}"/>
                  </a:ext>
                </a:extLst>
              </p:cNvPr>
              <p:cNvSpPr/>
              <p:nvPr/>
            </p:nvSpPr>
            <p:spPr>
              <a:xfrm>
                <a:off x="2183206" y="12641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6" name="椭圆 75">
                <a:extLst>
                  <a:ext uri="{FF2B5EF4-FFF2-40B4-BE49-F238E27FC236}">
                    <a16:creationId xmlns:a16="http://schemas.microsoft.com/office/drawing/2014/main" id="{44E32F4C-CB62-96B4-7E18-254B8E00F2F1}"/>
                  </a:ext>
                </a:extLst>
              </p:cNvPr>
              <p:cNvSpPr/>
              <p:nvPr/>
            </p:nvSpPr>
            <p:spPr>
              <a:xfrm>
                <a:off x="2183206" y="1366603"/>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7" name="椭圆 76">
                <a:extLst>
                  <a:ext uri="{FF2B5EF4-FFF2-40B4-BE49-F238E27FC236}">
                    <a16:creationId xmlns:a16="http://schemas.microsoft.com/office/drawing/2014/main" id="{320AC738-F3F6-1129-596F-8FD402982B1C}"/>
                  </a:ext>
                </a:extLst>
              </p:cNvPr>
              <p:cNvSpPr/>
              <p:nvPr/>
            </p:nvSpPr>
            <p:spPr>
              <a:xfrm>
                <a:off x="2183206" y="1469102"/>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8" name="椭圆 77">
                <a:extLst>
                  <a:ext uri="{FF2B5EF4-FFF2-40B4-BE49-F238E27FC236}">
                    <a16:creationId xmlns:a16="http://schemas.microsoft.com/office/drawing/2014/main" id="{98441024-8498-9C6B-7A9C-5CFDD1189DB5}"/>
                  </a:ext>
                </a:extLst>
              </p:cNvPr>
              <p:cNvSpPr/>
              <p:nvPr/>
            </p:nvSpPr>
            <p:spPr>
              <a:xfrm>
                <a:off x="2183206" y="1571601"/>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sp>
          <p:nvSpPr>
            <p:cNvPr id="36" name="文本框 35">
              <a:extLst>
                <a:ext uri="{FF2B5EF4-FFF2-40B4-BE49-F238E27FC236}">
                  <a16:creationId xmlns:a16="http://schemas.microsoft.com/office/drawing/2014/main" id="{2ABC9D9D-5FBF-1A46-34C2-69FB7515DF61}"/>
                </a:ext>
              </a:extLst>
            </p:cNvPr>
            <p:cNvSpPr txBox="1"/>
            <p:nvPr/>
          </p:nvSpPr>
          <p:spPr>
            <a:xfrm>
              <a:off x="1027838" y="516409"/>
              <a:ext cx="1948784" cy="584775"/>
            </a:xfrm>
            <a:prstGeom prst="rect">
              <a:avLst/>
            </a:prstGeom>
            <a:noFill/>
          </p:spPr>
          <p:txBody>
            <a:bodyPr wrap="square" rtlCol="0">
              <a:spAutoFit/>
            </a:bodyPr>
            <a:lstStyle/>
            <a:p>
              <a:r>
                <a:rPr lang="zh-CN" altLang="en-US" sz="3200" b="1" dirty="0">
                  <a:solidFill>
                    <a:schemeClr val="accent3">
                      <a:lumMod val="50000"/>
                    </a:schemeClr>
                  </a:solidFill>
                  <a:cs typeface="+mn-ea"/>
                  <a:sym typeface="+mn-lt"/>
                </a:rPr>
                <a:t>工作计划</a:t>
              </a:r>
            </a:p>
          </p:txBody>
        </p:sp>
      </p:grpSp>
      <p:sp>
        <p:nvSpPr>
          <p:cNvPr id="81" name="文本框 80">
            <a:extLst>
              <a:ext uri="{FF2B5EF4-FFF2-40B4-BE49-F238E27FC236}">
                <a16:creationId xmlns:a16="http://schemas.microsoft.com/office/drawing/2014/main" id="{CD763740-077D-EB26-F168-2BE19B9DCFDF}"/>
              </a:ext>
            </a:extLst>
          </p:cNvPr>
          <p:cNvSpPr txBox="1"/>
          <p:nvPr/>
        </p:nvSpPr>
        <p:spPr>
          <a:xfrm>
            <a:off x="862464" y="3715263"/>
            <a:ext cx="1229800" cy="369332"/>
          </a:xfrm>
          <a:prstGeom prst="rect">
            <a:avLst/>
          </a:prstGeom>
          <a:noFill/>
        </p:spPr>
        <p:txBody>
          <a:bodyPr wrap="square" rtlCol="0">
            <a:spAutoFit/>
          </a:bodyPr>
          <a:lstStyle/>
          <a:p>
            <a:pPr algn="ctr"/>
            <a:r>
              <a:rPr lang="zh-CN" altLang="en-US" b="1" dirty="0">
                <a:solidFill>
                  <a:schemeClr val="bg1"/>
                </a:solidFill>
                <a:cs typeface="+mn-ea"/>
                <a:sym typeface="+mn-lt"/>
              </a:rPr>
              <a:t>工作计划</a:t>
            </a:r>
          </a:p>
        </p:txBody>
      </p:sp>
      <p:sp>
        <p:nvSpPr>
          <p:cNvPr id="88" name="文本框 87">
            <a:extLst>
              <a:ext uri="{FF2B5EF4-FFF2-40B4-BE49-F238E27FC236}">
                <a16:creationId xmlns:a16="http://schemas.microsoft.com/office/drawing/2014/main" id="{CBF2BF6D-4ADF-3A27-02C3-726EDF407E12}"/>
              </a:ext>
            </a:extLst>
          </p:cNvPr>
          <p:cNvSpPr txBox="1"/>
          <p:nvPr/>
        </p:nvSpPr>
        <p:spPr>
          <a:xfrm>
            <a:off x="611079" y="724329"/>
            <a:ext cx="3491649" cy="2153475"/>
          </a:xfrm>
          <a:prstGeom prst="rect">
            <a:avLst/>
          </a:prstGeom>
          <a:noFill/>
        </p:spPr>
        <p:txBody>
          <a:bodyPr wrap="square" rtlCol="0">
            <a:spAutoFit/>
          </a:bodyPr>
          <a:lstStyle/>
          <a:p>
            <a:pPr algn="l">
              <a:lnSpc>
                <a:spcPct val="130000"/>
              </a:lnSpc>
            </a:pPr>
            <a:r>
              <a:rPr lang="en-US" altLang="zh-CN" sz="11500" b="1" dirty="0">
                <a:ln w="12700">
                  <a:solidFill>
                    <a:schemeClr val="accent1">
                      <a:alpha val="20000"/>
                    </a:schemeClr>
                  </a:solidFill>
                </a:ln>
                <a:noFill/>
                <a:cs typeface="+mn-ea"/>
                <a:sym typeface="+mn-lt"/>
              </a:rPr>
              <a:t>2022</a:t>
            </a:r>
            <a:endParaRPr lang="zh-CN" altLang="en-US" sz="11500" b="1" dirty="0">
              <a:ln w="12700">
                <a:solidFill>
                  <a:schemeClr val="accent1">
                    <a:alpha val="20000"/>
                  </a:schemeClr>
                </a:solidFill>
              </a:ln>
              <a:noFill/>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R 代码&#10;&#10;描述已自动生成">
            <a:extLst>
              <a:ext uri="{FF2B5EF4-FFF2-40B4-BE49-F238E27FC236}">
                <a16:creationId xmlns:a16="http://schemas.microsoft.com/office/drawing/2014/main" id="{5CBBC202-B569-5F2D-65B8-B47AF521E0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821782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5F43708-B32C-6DE2-CDA3-660CBBF02E5A}"/>
              </a:ext>
            </a:extLst>
          </p:cNvPr>
          <p:cNvSpPr/>
          <p:nvPr/>
        </p:nvSpPr>
        <p:spPr>
          <a:xfrm>
            <a:off x="658813" y="3568382"/>
            <a:ext cx="4031873"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琳琅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0FE8789E-C5AC-18C0-4701-A9C5F32A25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4285591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夜晚的城市高楼&#10;&#10;描述已自动生成">
            <a:extLst>
              <a:ext uri="{FF2B5EF4-FFF2-40B4-BE49-F238E27FC236}">
                <a16:creationId xmlns:a16="http://schemas.microsoft.com/office/drawing/2014/main" id="{E345FB5F-BCB9-D3C4-C5B5-77A13954E6D4}"/>
              </a:ext>
            </a:extLst>
          </p:cNvPr>
          <p:cNvPicPr>
            <a:picLocks noChangeAspect="1"/>
          </p:cNvPicPr>
          <p:nvPr/>
        </p:nvPicPr>
        <p:blipFill>
          <a:blip r:embed="rId3">
            <a:alphaModFix/>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
        <p:nvSpPr>
          <p:cNvPr id="6" name="矩形 5">
            <a:extLst>
              <a:ext uri="{FF2B5EF4-FFF2-40B4-BE49-F238E27FC236}">
                <a16:creationId xmlns:a16="http://schemas.microsoft.com/office/drawing/2014/main" id="{AB21A065-8EBA-6CDB-C247-40546EDDD760}"/>
              </a:ext>
            </a:extLst>
          </p:cNvPr>
          <p:cNvSpPr/>
          <p:nvPr/>
        </p:nvSpPr>
        <p:spPr>
          <a:xfrm>
            <a:off x="30942" y="0"/>
            <a:ext cx="12130116" cy="6858000"/>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3" name="组合 112">
            <a:extLst>
              <a:ext uri="{FF2B5EF4-FFF2-40B4-BE49-F238E27FC236}">
                <a16:creationId xmlns:a16="http://schemas.microsoft.com/office/drawing/2014/main" id="{F59F0185-7CC9-E757-3094-B09B5CAE67A5}"/>
              </a:ext>
            </a:extLst>
          </p:cNvPr>
          <p:cNvGrpSpPr/>
          <p:nvPr/>
        </p:nvGrpSpPr>
        <p:grpSpPr>
          <a:xfrm>
            <a:off x="4679637" y="425680"/>
            <a:ext cx="2832726" cy="1117786"/>
            <a:chOff x="4604387" y="493548"/>
            <a:chExt cx="2832726" cy="1117786"/>
          </a:xfrm>
        </p:grpSpPr>
        <p:sp>
          <p:nvSpPr>
            <p:cNvPr id="31" name="文本框 30">
              <a:extLst>
                <a:ext uri="{FF2B5EF4-FFF2-40B4-BE49-F238E27FC236}">
                  <a16:creationId xmlns:a16="http://schemas.microsoft.com/office/drawing/2014/main" id="{0889F4B1-24B7-DA9B-0DF5-92ABED923C80}"/>
                </a:ext>
              </a:extLst>
            </p:cNvPr>
            <p:cNvSpPr txBox="1"/>
            <p:nvPr/>
          </p:nvSpPr>
          <p:spPr>
            <a:xfrm>
              <a:off x="4604387" y="493548"/>
              <a:ext cx="2832726" cy="678647"/>
            </a:xfrm>
            <a:prstGeom prst="rect">
              <a:avLst/>
            </a:prstGeom>
            <a:noFill/>
            <a:effectLst/>
          </p:spPr>
          <p:txBody>
            <a:bodyPr wrap="square" lIns="96012" tIns="48006" rIns="96012" bIns="48006" rtlCol="0">
              <a:spAutoFit/>
            </a:bodyPr>
            <a:lstStyle/>
            <a:p>
              <a:r>
                <a:rPr lang="en-US" altLang="zh-CN" sz="3780" b="1" dirty="0">
                  <a:ln w="13335">
                    <a:solidFill>
                      <a:schemeClr val="bg1">
                        <a:alpha val="30000"/>
                      </a:schemeClr>
                    </a:solidFill>
                  </a:ln>
                  <a:solidFill>
                    <a:schemeClr val="bg1">
                      <a:alpha val="20000"/>
                    </a:schemeClr>
                  </a:solidFill>
                  <a:cs typeface="+mn-ea"/>
                  <a:sym typeface="+mn-lt"/>
                </a:rPr>
                <a:t>CONTENTS</a:t>
              </a:r>
              <a:endParaRPr lang="zh-CN" altLang="en-US" sz="3780" b="1" dirty="0">
                <a:ln w="13335">
                  <a:solidFill>
                    <a:schemeClr val="bg1">
                      <a:alpha val="30000"/>
                    </a:schemeClr>
                  </a:solidFill>
                </a:ln>
                <a:solidFill>
                  <a:schemeClr val="bg1">
                    <a:alpha val="20000"/>
                  </a:schemeClr>
                </a:solidFill>
                <a:cs typeface="+mn-ea"/>
                <a:sym typeface="+mn-lt"/>
              </a:endParaRPr>
            </a:p>
          </p:txBody>
        </p:sp>
        <p:sp>
          <p:nvSpPr>
            <p:cNvPr id="32" name="文本框 31">
              <a:extLst>
                <a:ext uri="{FF2B5EF4-FFF2-40B4-BE49-F238E27FC236}">
                  <a16:creationId xmlns:a16="http://schemas.microsoft.com/office/drawing/2014/main" id="{82904DC5-1C30-BAE4-0324-AAC2F1E59CCE}"/>
                </a:ext>
              </a:extLst>
            </p:cNvPr>
            <p:cNvSpPr txBox="1"/>
            <p:nvPr/>
          </p:nvSpPr>
          <p:spPr>
            <a:xfrm>
              <a:off x="5126703" y="683388"/>
              <a:ext cx="1788095" cy="927946"/>
            </a:xfrm>
            <a:prstGeom prst="rect">
              <a:avLst/>
            </a:prstGeom>
            <a:noFill/>
            <a:effectLst/>
          </p:spPr>
          <p:txBody>
            <a:bodyPr wrap="square" lIns="96012" tIns="48006" rIns="96012" bIns="48006" rtlCol="0">
              <a:spAutoFit/>
            </a:bodyPr>
            <a:lstStyle/>
            <a:p>
              <a:r>
                <a:rPr lang="zh-CN" altLang="en-US" sz="5400" b="1" dirty="0">
                  <a:solidFill>
                    <a:schemeClr val="bg1"/>
                  </a:solidFill>
                  <a:cs typeface="+mn-ea"/>
                  <a:sym typeface="+mn-lt"/>
                </a:rPr>
                <a:t>目录</a:t>
              </a:r>
            </a:p>
          </p:txBody>
        </p:sp>
      </p:grpSp>
      <p:grpSp>
        <p:nvGrpSpPr>
          <p:cNvPr id="7" name="组合 6">
            <a:extLst>
              <a:ext uri="{FF2B5EF4-FFF2-40B4-BE49-F238E27FC236}">
                <a16:creationId xmlns:a16="http://schemas.microsoft.com/office/drawing/2014/main" id="{8CA9FA25-5C2E-AFAD-5E7F-AF1E60B31C54}"/>
              </a:ext>
            </a:extLst>
          </p:cNvPr>
          <p:cNvGrpSpPr/>
          <p:nvPr/>
        </p:nvGrpSpPr>
        <p:grpSpPr>
          <a:xfrm>
            <a:off x="6258191" y="2483102"/>
            <a:ext cx="2244577" cy="2244577"/>
            <a:chOff x="6258191" y="2483102"/>
            <a:chExt cx="2244577" cy="2244577"/>
          </a:xfrm>
        </p:grpSpPr>
        <p:sp>
          <p:nvSpPr>
            <p:cNvPr id="20" name="任意多边形: 形状 19">
              <a:extLst>
                <a:ext uri="{FF2B5EF4-FFF2-40B4-BE49-F238E27FC236}">
                  <a16:creationId xmlns:a16="http://schemas.microsoft.com/office/drawing/2014/main" id="{25AAA26E-AFFF-6248-9701-AC9F082E2659}"/>
                </a:ext>
              </a:extLst>
            </p:cNvPr>
            <p:cNvSpPr/>
            <p:nvPr/>
          </p:nvSpPr>
          <p:spPr>
            <a:xfrm>
              <a:off x="6258191" y="2483102"/>
              <a:ext cx="2244577" cy="2244577"/>
            </a:xfrm>
            <a:custGeom>
              <a:avLst/>
              <a:gdLst>
                <a:gd name="connsiteX0" fmla="*/ 983847 w 1967694"/>
                <a:gd name="connsiteY0" fmla="*/ 127320 h 1967694"/>
                <a:gd name="connsiteX1" fmla="*/ 127320 w 1967694"/>
                <a:gd name="connsiteY1" fmla="*/ 983847 h 1967694"/>
                <a:gd name="connsiteX2" fmla="*/ 983847 w 1967694"/>
                <a:gd name="connsiteY2" fmla="*/ 1840374 h 1967694"/>
                <a:gd name="connsiteX3" fmla="*/ 1840374 w 1967694"/>
                <a:gd name="connsiteY3" fmla="*/ 983847 h 1967694"/>
                <a:gd name="connsiteX4" fmla="*/ 983847 w 1967694"/>
                <a:gd name="connsiteY4" fmla="*/ 127320 h 1967694"/>
                <a:gd name="connsiteX5" fmla="*/ 983847 w 1967694"/>
                <a:gd name="connsiteY5" fmla="*/ 0 h 1967694"/>
                <a:gd name="connsiteX6" fmla="*/ 1967694 w 1967694"/>
                <a:gd name="connsiteY6" fmla="*/ 983847 h 1967694"/>
                <a:gd name="connsiteX7" fmla="*/ 983847 w 1967694"/>
                <a:gd name="connsiteY7" fmla="*/ 1967694 h 1967694"/>
                <a:gd name="connsiteX8" fmla="*/ 0 w 1967694"/>
                <a:gd name="connsiteY8" fmla="*/ 983847 h 1967694"/>
                <a:gd name="connsiteX9" fmla="*/ 983847 w 1967694"/>
                <a:gd name="connsiteY9" fmla="*/ 0 h 196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7694" h="1967694">
                  <a:moveTo>
                    <a:pt x="983847" y="127320"/>
                  </a:moveTo>
                  <a:cubicBezTo>
                    <a:pt x="510800" y="127320"/>
                    <a:pt x="127320" y="510800"/>
                    <a:pt x="127320" y="983847"/>
                  </a:cubicBezTo>
                  <a:cubicBezTo>
                    <a:pt x="127320" y="1456894"/>
                    <a:pt x="510800" y="1840374"/>
                    <a:pt x="983847" y="1840374"/>
                  </a:cubicBezTo>
                  <a:cubicBezTo>
                    <a:pt x="1456894" y="1840374"/>
                    <a:pt x="1840374" y="1456894"/>
                    <a:pt x="1840374" y="983847"/>
                  </a:cubicBezTo>
                  <a:cubicBezTo>
                    <a:pt x="1840374" y="510800"/>
                    <a:pt x="1456894" y="127320"/>
                    <a:pt x="983847" y="127320"/>
                  </a:cubicBezTo>
                  <a:close/>
                  <a:moveTo>
                    <a:pt x="983847" y="0"/>
                  </a:moveTo>
                  <a:cubicBezTo>
                    <a:pt x="1527211" y="0"/>
                    <a:pt x="1967694" y="440483"/>
                    <a:pt x="1967694" y="983847"/>
                  </a:cubicBezTo>
                  <a:cubicBezTo>
                    <a:pt x="1967694" y="1527211"/>
                    <a:pt x="1527211" y="1967694"/>
                    <a:pt x="983847" y="1967694"/>
                  </a:cubicBezTo>
                  <a:cubicBezTo>
                    <a:pt x="440483" y="1967694"/>
                    <a:pt x="0" y="1527211"/>
                    <a:pt x="0" y="983847"/>
                  </a:cubicBezTo>
                  <a:cubicBezTo>
                    <a:pt x="0" y="440483"/>
                    <a:pt x="440483" y="0"/>
                    <a:pt x="983847" y="0"/>
                  </a:cubicBezTo>
                  <a:close/>
                </a:path>
              </a:pathLst>
            </a:custGeom>
            <a:solidFill>
              <a:schemeClr val="bg1">
                <a:alpha val="3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algn="ctr"/>
              <a:endParaRPr lang="zh-CN" altLang="en-US" sz="1980">
                <a:cs typeface="+mn-ea"/>
                <a:sym typeface="+mn-lt"/>
              </a:endParaRPr>
            </a:p>
          </p:txBody>
        </p:sp>
        <p:sp>
          <p:nvSpPr>
            <p:cNvPr id="21" name="椭圆 20">
              <a:extLst>
                <a:ext uri="{FF2B5EF4-FFF2-40B4-BE49-F238E27FC236}">
                  <a16:creationId xmlns:a16="http://schemas.microsoft.com/office/drawing/2014/main" id="{565D7949-6AD9-5FAC-ECB6-BE5DA1146BE6}"/>
                </a:ext>
              </a:extLst>
            </p:cNvPr>
            <p:cNvSpPr/>
            <p:nvPr/>
          </p:nvSpPr>
          <p:spPr>
            <a:xfrm>
              <a:off x="6403425" y="2628338"/>
              <a:ext cx="1954106" cy="1954106"/>
            </a:xfrm>
            <a:prstGeom prst="ellipse">
              <a:avLst/>
            </a:prstGeom>
            <a:solidFill>
              <a:schemeClr val="accent1"/>
            </a:solidFill>
            <a:ln w="27940">
              <a:solidFill>
                <a:schemeClr val="accent3">
                  <a:alpha val="49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cs typeface="+mn-ea"/>
                <a:sym typeface="+mn-lt"/>
              </a:endParaRPr>
            </a:p>
          </p:txBody>
        </p:sp>
        <p:sp>
          <p:nvSpPr>
            <p:cNvPr id="49" name="文本框 48">
              <a:extLst>
                <a:ext uri="{FF2B5EF4-FFF2-40B4-BE49-F238E27FC236}">
                  <a16:creationId xmlns:a16="http://schemas.microsoft.com/office/drawing/2014/main" id="{16A965FC-2DFD-C716-254C-F98E8DDD8396}"/>
                </a:ext>
              </a:extLst>
            </p:cNvPr>
            <p:cNvSpPr txBox="1"/>
            <p:nvPr/>
          </p:nvSpPr>
          <p:spPr>
            <a:xfrm>
              <a:off x="6488400" y="3659807"/>
              <a:ext cx="1827701" cy="470898"/>
            </a:xfrm>
            <a:prstGeom prst="rect">
              <a:avLst/>
            </a:prstGeom>
            <a:noFill/>
            <a:effectLst/>
          </p:spPr>
          <p:txBody>
            <a:bodyPr wrap="square" lIns="100584" tIns="50292" rIns="100584" bIns="50292" rtlCol="0">
              <a:spAutoFit/>
            </a:bodyPr>
            <a:lstStyle/>
            <a:p>
              <a:pPr algn="ctr"/>
              <a:r>
                <a:rPr lang="zh-CN" altLang="en-US" sz="2400" dirty="0">
                  <a:solidFill>
                    <a:schemeClr val="bg1"/>
                  </a:solidFill>
                  <a:cs typeface="+mn-ea"/>
                  <a:sym typeface="+mn-lt"/>
                </a:rPr>
                <a:t>问题与反思</a:t>
              </a:r>
            </a:p>
          </p:txBody>
        </p:sp>
        <p:sp>
          <p:nvSpPr>
            <p:cNvPr id="50" name="文本框 49">
              <a:extLst>
                <a:ext uri="{FF2B5EF4-FFF2-40B4-BE49-F238E27FC236}">
                  <a16:creationId xmlns:a16="http://schemas.microsoft.com/office/drawing/2014/main" id="{66022B7C-D41E-8BA4-0A06-B5E174154562}"/>
                </a:ext>
              </a:extLst>
            </p:cNvPr>
            <p:cNvSpPr txBox="1"/>
            <p:nvPr/>
          </p:nvSpPr>
          <p:spPr>
            <a:xfrm>
              <a:off x="6502503" y="4052465"/>
              <a:ext cx="1799495" cy="409343"/>
            </a:xfrm>
            <a:prstGeom prst="rect">
              <a:avLst/>
            </a:prstGeom>
            <a:noFill/>
            <a:effectLst/>
          </p:spPr>
          <p:txBody>
            <a:bodyPr wrap="square" lIns="100584" tIns="50292" rIns="100584" bIns="50292">
              <a:spAutoFit/>
            </a:bodyPr>
            <a:lstStyle/>
            <a:p>
              <a:pPr algn="ctr"/>
              <a:r>
                <a:rPr lang="en-US" altLang="zh-CN" sz="1000" dirty="0">
                  <a:solidFill>
                    <a:schemeClr val="bg1">
                      <a:alpha val="80000"/>
                    </a:schemeClr>
                  </a:solidFill>
                  <a:cs typeface="+mn-ea"/>
                  <a:sym typeface="+mn-lt"/>
                </a:rPr>
                <a:t>PROBLEMS AND THINKING</a:t>
              </a:r>
            </a:p>
          </p:txBody>
        </p:sp>
        <p:sp>
          <p:nvSpPr>
            <p:cNvPr id="45" name="椭圆 44">
              <a:extLst>
                <a:ext uri="{FF2B5EF4-FFF2-40B4-BE49-F238E27FC236}">
                  <a16:creationId xmlns:a16="http://schemas.microsoft.com/office/drawing/2014/main" id="{B2530127-D69D-5657-ED7C-BC840875526D}"/>
                </a:ext>
              </a:extLst>
            </p:cNvPr>
            <p:cNvSpPr>
              <a:spLocks/>
            </p:cNvSpPr>
            <p:nvPr/>
          </p:nvSpPr>
          <p:spPr>
            <a:xfrm>
              <a:off x="7028321" y="2827110"/>
              <a:ext cx="704316" cy="704316"/>
            </a:xfrm>
            <a:prstGeom prst="ellipse">
              <a:avLst/>
            </a:prstGeom>
            <a:noFill/>
            <a:ln w="19050">
              <a:solidFill>
                <a:schemeClr val="accent2"/>
              </a:solid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nvGrpSpPr>
            <p:cNvPr id="53" name="Group 1073">
              <a:extLst>
                <a:ext uri="{FF2B5EF4-FFF2-40B4-BE49-F238E27FC236}">
                  <a16:creationId xmlns:a16="http://schemas.microsoft.com/office/drawing/2014/main" id="{EA8119F1-8BD3-E46F-8091-48C13C0DE45B}"/>
                </a:ext>
              </a:extLst>
            </p:cNvPr>
            <p:cNvGrpSpPr>
              <a:grpSpLocks/>
            </p:cNvGrpSpPr>
            <p:nvPr/>
          </p:nvGrpSpPr>
          <p:grpSpPr>
            <a:xfrm>
              <a:off x="7172613" y="2979625"/>
              <a:ext cx="415735" cy="399284"/>
              <a:chOff x="7880016" y="5286932"/>
              <a:chExt cx="771842" cy="708970"/>
            </a:xfrm>
            <a:noFill/>
          </p:grpSpPr>
          <p:sp>
            <p:nvSpPr>
              <p:cNvPr id="54" name="Freeform 1961">
                <a:extLst>
                  <a:ext uri="{FF2B5EF4-FFF2-40B4-BE49-F238E27FC236}">
                    <a16:creationId xmlns:a16="http://schemas.microsoft.com/office/drawing/2014/main" id="{338E0C42-3341-1DFA-E3BD-779FACC38AF5}"/>
                  </a:ext>
                </a:extLst>
              </p:cNvPr>
              <p:cNvSpPr/>
              <p:nvPr/>
            </p:nvSpPr>
            <p:spPr bwMode="auto">
              <a:xfrm>
                <a:off x="7880016" y="5286932"/>
                <a:ext cx="701992" cy="129221"/>
              </a:xfrm>
              <a:custGeom>
                <a:avLst/>
                <a:gdLst>
                  <a:gd name="T0" fmla="*/ 0 w 402"/>
                  <a:gd name="T1" fmla="*/ 13 h 74"/>
                  <a:gd name="T2" fmla="*/ 0 w 402"/>
                  <a:gd name="T3" fmla="*/ 0 h 74"/>
                  <a:gd name="T4" fmla="*/ 402 w 402"/>
                  <a:gd name="T5" fmla="*/ 0 h 74"/>
                  <a:gd name="T6" fmla="*/ 402 w 402"/>
                  <a:gd name="T7" fmla="*/ 74 h 74"/>
                  <a:gd name="T8" fmla="*/ 0 w 402"/>
                  <a:gd name="T9" fmla="*/ 74 h 74"/>
                  <a:gd name="T10" fmla="*/ 0 w 402"/>
                  <a:gd name="T11" fmla="*/ 53 h 74"/>
                </a:gdLst>
                <a:ahLst/>
                <a:cxnLst>
                  <a:cxn ang="0">
                    <a:pos x="T0" y="T1"/>
                  </a:cxn>
                  <a:cxn ang="0">
                    <a:pos x="T2" y="T3"/>
                  </a:cxn>
                  <a:cxn ang="0">
                    <a:pos x="T4" y="T5"/>
                  </a:cxn>
                  <a:cxn ang="0">
                    <a:pos x="T6" y="T7"/>
                  </a:cxn>
                  <a:cxn ang="0">
                    <a:pos x="T8" y="T9"/>
                  </a:cxn>
                  <a:cxn ang="0">
                    <a:pos x="T10" y="T11"/>
                  </a:cxn>
                </a:cxnLst>
                <a:rect l="0" t="0" r="r" b="b"/>
                <a:pathLst>
                  <a:path w="402" h="74">
                    <a:moveTo>
                      <a:pt x="0" y="13"/>
                    </a:moveTo>
                    <a:lnTo>
                      <a:pt x="0" y="0"/>
                    </a:lnTo>
                    <a:lnTo>
                      <a:pt x="402" y="0"/>
                    </a:lnTo>
                    <a:lnTo>
                      <a:pt x="402" y="74"/>
                    </a:lnTo>
                    <a:lnTo>
                      <a:pt x="0" y="74"/>
                    </a:lnTo>
                    <a:lnTo>
                      <a:pt x="0" y="53"/>
                    </a:ln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55" name="Freeform 1962">
                <a:extLst>
                  <a:ext uri="{FF2B5EF4-FFF2-40B4-BE49-F238E27FC236}">
                    <a16:creationId xmlns:a16="http://schemas.microsoft.com/office/drawing/2014/main" id="{88A51092-A8A1-8414-1D17-30F34A34E524}"/>
                  </a:ext>
                </a:extLst>
              </p:cNvPr>
              <p:cNvSpPr>
                <a:spLocks noEditPoints="1"/>
              </p:cNvSpPr>
              <p:nvPr/>
            </p:nvSpPr>
            <p:spPr bwMode="auto">
              <a:xfrm>
                <a:off x="7880016" y="5416152"/>
                <a:ext cx="701992" cy="546572"/>
              </a:xfrm>
              <a:custGeom>
                <a:avLst/>
                <a:gdLst>
                  <a:gd name="T0" fmla="*/ 172 w 191"/>
                  <a:gd name="T1" fmla="*/ 122 h 149"/>
                  <a:gd name="T2" fmla="*/ 178 w 191"/>
                  <a:gd name="T3" fmla="*/ 116 h 149"/>
                  <a:gd name="T4" fmla="*/ 179 w 191"/>
                  <a:gd name="T5" fmla="*/ 113 h 149"/>
                  <a:gd name="T6" fmla="*/ 191 w 191"/>
                  <a:gd name="T7" fmla="*/ 125 h 149"/>
                  <a:gd name="T8" fmla="*/ 191 w 191"/>
                  <a:gd name="T9" fmla="*/ 0 h 149"/>
                  <a:gd name="T10" fmla="*/ 0 w 191"/>
                  <a:gd name="T11" fmla="*/ 0 h 149"/>
                  <a:gd name="T12" fmla="*/ 0 w 191"/>
                  <a:gd name="T13" fmla="*/ 149 h 149"/>
                  <a:gd name="T14" fmla="*/ 186 w 191"/>
                  <a:gd name="T15" fmla="*/ 149 h 149"/>
                  <a:gd name="T16" fmla="*/ 164 w 191"/>
                  <a:gd name="T17" fmla="*/ 127 h 149"/>
                  <a:gd name="T18" fmla="*/ 168 w 191"/>
                  <a:gd name="T19" fmla="*/ 126 h 149"/>
                  <a:gd name="T20" fmla="*/ 172 w 191"/>
                  <a:gd name="T21" fmla="*/ 122 h 149"/>
                  <a:gd name="T22" fmla="*/ 160 w 191"/>
                  <a:gd name="T23" fmla="*/ 49 h 149"/>
                  <a:gd name="T24" fmla="*/ 172 w 191"/>
                  <a:gd name="T25" fmla="*/ 64 h 149"/>
                  <a:gd name="T26" fmla="*/ 176 w 191"/>
                  <a:gd name="T27" fmla="*/ 82 h 149"/>
                  <a:gd name="T28" fmla="*/ 172 w 191"/>
                  <a:gd name="T29" fmla="*/ 101 h 149"/>
                  <a:gd name="T30" fmla="*/ 155 w 191"/>
                  <a:gd name="T31" fmla="*/ 120 h 149"/>
                  <a:gd name="T32" fmla="*/ 133 w 191"/>
                  <a:gd name="T33" fmla="*/ 125 h 149"/>
                  <a:gd name="T34" fmla="*/ 115 w 191"/>
                  <a:gd name="T35" fmla="*/ 121 h 149"/>
                  <a:gd name="T36" fmla="*/ 90 w 191"/>
                  <a:gd name="T37" fmla="*/ 82 h 149"/>
                  <a:gd name="T38" fmla="*/ 92 w 191"/>
                  <a:gd name="T39" fmla="*/ 71 h 149"/>
                  <a:gd name="T40" fmla="*/ 104 w 191"/>
                  <a:gd name="T41" fmla="*/ 51 h 149"/>
                  <a:gd name="T42" fmla="*/ 114 w 191"/>
                  <a:gd name="T43" fmla="*/ 44 h 149"/>
                  <a:gd name="T44" fmla="*/ 115 w 191"/>
                  <a:gd name="T45" fmla="*/ 43 h 149"/>
                  <a:gd name="T46" fmla="*/ 133 w 191"/>
                  <a:gd name="T47" fmla="*/ 39 h 149"/>
                  <a:gd name="T48" fmla="*/ 142 w 191"/>
                  <a:gd name="T49" fmla="*/ 4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1" h="149">
                    <a:moveTo>
                      <a:pt x="172" y="122"/>
                    </a:moveTo>
                    <a:cubicBezTo>
                      <a:pt x="178" y="116"/>
                      <a:pt x="178" y="116"/>
                      <a:pt x="178" y="116"/>
                    </a:cubicBezTo>
                    <a:cubicBezTo>
                      <a:pt x="178" y="115"/>
                      <a:pt x="179" y="114"/>
                      <a:pt x="179" y="113"/>
                    </a:cubicBezTo>
                    <a:cubicBezTo>
                      <a:pt x="191" y="125"/>
                      <a:pt x="191" y="125"/>
                      <a:pt x="191" y="125"/>
                    </a:cubicBezTo>
                    <a:cubicBezTo>
                      <a:pt x="191" y="0"/>
                      <a:pt x="191" y="0"/>
                      <a:pt x="191" y="0"/>
                    </a:cubicBezTo>
                    <a:cubicBezTo>
                      <a:pt x="0" y="0"/>
                      <a:pt x="0" y="0"/>
                      <a:pt x="0" y="0"/>
                    </a:cubicBezTo>
                    <a:cubicBezTo>
                      <a:pt x="0" y="149"/>
                      <a:pt x="0" y="149"/>
                      <a:pt x="0" y="149"/>
                    </a:cubicBezTo>
                    <a:cubicBezTo>
                      <a:pt x="186" y="149"/>
                      <a:pt x="186" y="149"/>
                      <a:pt x="186" y="149"/>
                    </a:cubicBezTo>
                    <a:cubicBezTo>
                      <a:pt x="164" y="127"/>
                      <a:pt x="164" y="127"/>
                      <a:pt x="164" y="127"/>
                    </a:cubicBezTo>
                    <a:cubicBezTo>
                      <a:pt x="166" y="127"/>
                      <a:pt x="167" y="127"/>
                      <a:pt x="168" y="126"/>
                    </a:cubicBezTo>
                    <a:lnTo>
                      <a:pt x="172" y="122"/>
                    </a:lnTo>
                    <a:close/>
                    <a:moveTo>
                      <a:pt x="160" y="49"/>
                    </a:moveTo>
                    <a:cubicBezTo>
                      <a:pt x="165" y="53"/>
                      <a:pt x="169" y="58"/>
                      <a:pt x="172" y="64"/>
                    </a:cubicBezTo>
                    <a:cubicBezTo>
                      <a:pt x="175" y="69"/>
                      <a:pt x="176" y="76"/>
                      <a:pt x="176" y="82"/>
                    </a:cubicBezTo>
                    <a:cubicBezTo>
                      <a:pt x="176" y="89"/>
                      <a:pt x="175" y="96"/>
                      <a:pt x="172" y="101"/>
                    </a:cubicBezTo>
                    <a:cubicBezTo>
                      <a:pt x="168" y="109"/>
                      <a:pt x="162" y="115"/>
                      <a:pt x="155" y="120"/>
                    </a:cubicBezTo>
                    <a:cubicBezTo>
                      <a:pt x="148" y="123"/>
                      <a:pt x="141" y="125"/>
                      <a:pt x="133" y="125"/>
                    </a:cubicBezTo>
                    <a:cubicBezTo>
                      <a:pt x="127" y="125"/>
                      <a:pt x="121" y="124"/>
                      <a:pt x="115" y="121"/>
                    </a:cubicBezTo>
                    <a:cubicBezTo>
                      <a:pt x="100" y="114"/>
                      <a:pt x="90" y="100"/>
                      <a:pt x="90" y="82"/>
                    </a:cubicBezTo>
                    <a:cubicBezTo>
                      <a:pt x="90" y="78"/>
                      <a:pt x="91" y="75"/>
                      <a:pt x="92" y="71"/>
                    </a:cubicBezTo>
                    <a:cubicBezTo>
                      <a:pt x="94" y="63"/>
                      <a:pt x="98" y="56"/>
                      <a:pt x="104" y="51"/>
                    </a:cubicBezTo>
                    <a:cubicBezTo>
                      <a:pt x="107" y="48"/>
                      <a:pt x="111" y="46"/>
                      <a:pt x="114" y="44"/>
                    </a:cubicBezTo>
                    <a:cubicBezTo>
                      <a:pt x="115" y="44"/>
                      <a:pt x="115" y="43"/>
                      <a:pt x="115" y="43"/>
                    </a:cubicBezTo>
                    <a:cubicBezTo>
                      <a:pt x="121" y="41"/>
                      <a:pt x="127" y="39"/>
                      <a:pt x="133" y="39"/>
                    </a:cubicBezTo>
                    <a:cubicBezTo>
                      <a:pt x="136" y="39"/>
                      <a:pt x="139" y="40"/>
                      <a:pt x="142" y="40"/>
                    </a:cubicBez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56" name="Freeform 1963">
                <a:extLst>
                  <a:ext uri="{FF2B5EF4-FFF2-40B4-BE49-F238E27FC236}">
                    <a16:creationId xmlns:a16="http://schemas.microsoft.com/office/drawing/2014/main" id="{EA4926B5-9AAC-30A0-343F-5B62C7A7CBBF}"/>
                  </a:ext>
                </a:extLst>
              </p:cNvPr>
              <p:cNvSpPr/>
              <p:nvPr/>
            </p:nvSpPr>
            <p:spPr bwMode="auto">
              <a:xfrm>
                <a:off x="8449291" y="5793339"/>
                <a:ext cx="87313" cy="89059"/>
              </a:xfrm>
              <a:custGeom>
                <a:avLst/>
                <a:gdLst>
                  <a:gd name="T0" fmla="*/ 24 w 24"/>
                  <a:gd name="T1" fmla="*/ 10 h 24"/>
                  <a:gd name="T2" fmla="*/ 23 w 24"/>
                  <a:gd name="T3" fmla="*/ 13 h 24"/>
                  <a:gd name="T4" fmla="*/ 17 w 24"/>
                  <a:gd name="T5" fmla="*/ 19 h 24"/>
                  <a:gd name="T6" fmla="*/ 13 w 24"/>
                  <a:gd name="T7" fmla="*/ 23 h 24"/>
                  <a:gd name="T8" fmla="*/ 9 w 24"/>
                  <a:gd name="T9" fmla="*/ 24 h 24"/>
                  <a:gd name="T10" fmla="*/ 6 w 24"/>
                  <a:gd name="T11" fmla="*/ 23 h 24"/>
                  <a:gd name="T12" fmla="*/ 0 w 24"/>
                  <a:gd name="T13" fmla="*/ 17 h 24"/>
                  <a:gd name="T14" fmla="*/ 17 w 24"/>
                  <a:gd name="T15" fmla="*/ 0 h 24"/>
                  <a:gd name="T16" fmla="*/ 23 w 24"/>
                  <a:gd name="T17" fmla="*/ 6 h 24"/>
                  <a:gd name="T18" fmla="*/ 24 w 24"/>
                  <a:gd name="T19"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4" y="10"/>
                    </a:moveTo>
                    <a:cubicBezTo>
                      <a:pt x="24" y="11"/>
                      <a:pt x="23" y="12"/>
                      <a:pt x="23" y="13"/>
                    </a:cubicBezTo>
                    <a:cubicBezTo>
                      <a:pt x="17" y="19"/>
                      <a:pt x="17" y="19"/>
                      <a:pt x="17" y="19"/>
                    </a:cubicBezTo>
                    <a:cubicBezTo>
                      <a:pt x="13" y="23"/>
                      <a:pt x="13" y="23"/>
                      <a:pt x="13" y="23"/>
                    </a:cubicBezTo>
                    <a:cubicBezTo>
                      <a:pt x="12" y="24"/>
                      <a:pt x="11" y="24"/>
                      <a:pt x="9" y="24"/>
                    </a:cubicBezTo>
                    <a:cubicBezTo>
                      <a:pt x="8" y="24"/>
                      <a:pt x="7" y="24"/>
                      <a:pt x="6" y="23"/>
                    </a:cubicBezTo>
                    <a:cubicBezTo>
                      <a:pt x="0" y="17"/>
                      <a:pt x="0" y="17"/>
                      <a:pt x="0" y="17"/>
                    </a:cubicBezTo>
                    <a:cubicBezTo>
                      <a:pt x="7" y="13"/>
                      <a:pt x="13" y="7"/>
                      <a:pt x="17" y="0"/>
                    </a:cubicBezTo>
                    <a:cubicBezTo>
                      <a:pt x="23" y="6"/>
                      <a:pt x="23" y="6"/>
                      <a:pt x="23" y="6"/>
                    </a:cubicBezTo>
                    <a:cubicBezTo>
                      <a:pt x="24" y="7"/>
                      <a:pt x="24" y="9"/>
                      <a:pt x="24" y="10"/>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57" name="Freeform 1964">
                <a:extLst>
                  <a:ext uri="{FF2B5EF4-FFF2-40B4-BE49-F238E27FC236}">
                    <a16:creationId xmlns:a16="http://schemas.microsoft.com/office/drawing/2014/main" id="{7C78C6C3-9696-4493-82D5-2A1D49490954}"/>
                  </a:ext>
                </a:extLst>
              </p:cNvPr>
              <p:cNvSpPr/>
              <p:nvPr/>
            </p:nvSpPr>
            <p:spPr bwMode="auto">
              <a:xfrm>
                <a:off x="8482472" y="5830011"/>
                <a:ext cx="169386" cy="165891"/>
              </a:xfrm>
              <a:custGeom>
                <a:avLst/>
                <a:gdLst>
                  <a:gd name="T0" fmla="*/ 44 w 46"/>
                  <a:gd name="T1" fmla="*/ 35 h 45"/>
                  <a:gd name="T2" fmla="*/ 36 w 46"/>
                  <a:gd name="T3" fmla="*/ 43 h 45"/>
                  <a:gd name="T4" fmla="*/ 30 w 46"/>
                  <a:gd name="T5" fmla="*/ 43 h 45"/>
                  <a:gd name="T6" fmla="*/ 22 w 46"/>
                  <a:gd name="T7" fmla="*/ 36 h 45"/>
                  <a:gd name="T8" fmla="*/ 0 w 46"/>
                  <a:gd name="T9" fmla="*/ 14 h 45"/>
                  <a:gd name="T10" fmla="*/ 4 w 46"/>
                  <a:gd name="T11" fmla="*/ 13 h 45"/>
                  <a:gd name="T12" fmla="*/ 8 w 46"/>
                  <a:gd name="T13" fmla="*/ 9 h 45"/>
                  <a:gd name="T14" fmla="*/ 14 w 46"/>
                  <a:gd name="T15" fmla="*/ 3 h 45"/>
                  <a:gd name="T16" fmla="*/ 15 w 46"/>
                  <a:gd name="T17" fmla="*/ 0 h 45"/>
                  <a:gd name="T18" fmla="*/ 27 w 46"/>
                  <a:gd name="T19" fmla="*/ 12 h 45"/>
                  <a:gd name="T20" fmla="*/ 44 w 46"/>
                  <a:gd name="T21" fmla="*/ 29 h 45"/>
                  <a:gd name="T22" fmla="*/ 44 w 46"/>
                  <a:gd name="T2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45">
                    <a:moveTo>
                      <a:pt x="44" y="35"/>
                    </a:moveTo>
                    <a:cubicBezTo>
                      <a:pt x="36" y="43"/>
                      <a:pt x="36" y="43"/>
                      <a:pt x="36" y="43"/>
                    </a:cubicBezTo>
                    <a:cubicBezTo>
                      <a:pt x="34" y="45"/>
                      <a:pt x="31" y="45"/>
                      <a:pt x="30" y="43"/>
                    </a:cubicBezTo>
                    <a:cubicBezTo>
                      <a:pt x="22" y="36"/>
                      <a:pt x="22" y="36"/>
                      <a:pt x="22" y="36"/>
                    </a:cubicBezTo>
                    <a:cubicBezTo>
                      <a:pt x="0" y="14"/>
                      <a:pt x="0" y="14"/>
                      <a:pt x="0" y="14"/>
                    </a:cubicBezTo>
                    <a:cubicBezTo>
                      <a:pt x="2" y="14"/>
                      <a:pt x="3" y="14"/>
                      <a:pt x="4" y="13"/>
                    </a:cubicBezTo>
                    <a:cubicBezTo>
                      <a:pt x="8" y="9"/>
                      <a:pt x="8" y="9"/>
                      <a:pt x="8" y="9"/>
                    </a:cubicBezTo>
                    <a:cubicBezTo>
                      <a:pt x="14" y="3"/>
                      <a:pt x="14" y="3"/>
                      <a:pt x="14" y="3"/>
                    </a:cubicBezTo>
                    <a:cubicBezTo>
                      <a:pt x="14" y="2"/>
                      <a:pt x="15" y="1"/>
                      <a:pt x="15" y="0"/>
                    </a:cubicBezTo>
                    <a:cubicBezTo>
                      <a:pt x="27" y="12"/>
                      <a:pt x="27" y="12"/>
                      <a:pt x="27" y="12"/>
                    </a:cubicBezTo>
                    <a:cubicBezTo>
                      <a:pt x="44" y="29"/>
                      <a:pt x="44" y="29"/>
                      <a:pt x="44" y="29"/>
                    </a:cubicBezTo>
                    <a:cubicBezTo>
                      <a:pt x="46" y="31"/>
                      <a:pt x="46" y="33"/>
                      <a:pt x="44" y="35"/>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58" name="Oval 1965">
                <a:extLst>
                  <a:ext uri="{FF2B5EF4-FFF2-40B4-BE49-F238E27FC236}">
                    <a16:creationId xmlns:a16="http://schemas.microsoft.com/office/drawing/2014/main" id="{9F7E2B24-9432-BE1F-5277-AF7AE7378854}"/>
                  </a:ext>
                </a:extLst>
              </p:cNvPr>
              <p:cNvSpPr>
                <a:spLocks noChangeArrowheads="1"/>
              </p:cNvSpPr>
              <p:nvPr/>
            </p:nvSpPr>
            <p:spPr bwMode="auto">
              <a:xfrm>
                <a:off x="8426587" y="5320107"/>
                <a:ext cx="69850" cy="69849"/>
              </a:xfrm>
              <a:prstGeom prst="ellips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59" name="Oval 1966">
                <a:extLst>
                  <a:ext uri="{FF2B5EF4-FFF2-40B4-BE49-F238E27FC236}">
                    <a16:creationId xmlns:a16="http://schemas.microsoft.com/office/drawing/2014/main" id="{BD377234-17BD-4B1B-6DFB-D423ACDBCFBD}"/>
                  </a:ext>
                </a:extLst>
              </p:cNvPr>
              <p:cNvSpPr>
                <a:spLocks noChangeArrowheads="1"/>
              </p:cNvSpPr>
              <p:nvPr/>
            </p:nvSpPr>
            <p:spPr bwMode="auto">
              <a:xfrm>
                <a:off x="8047653" y="5320107"/>
                <a:ext cx="66358" cy="69849"/>
              </a:xfrm>
              <a:prstGeom prst="ellips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60" name="Oval 1967">
                <a:extLst>
                  <a:ext uri="{FF2B5EF4-FFF2-40B4-BE49-F238E27FC236}">
                    <a16:creationId xmlns:a16="http://schemas.microsoft.com/office/drawing/2014/main" id="{D60073C8-C860-CFE1-3B16-9A71DC1317D2}"/>
                  </a:ext>
                </a:extLst>
              </p:cNvPr>
              <p:cNvSpPr>
                <a:spLocks noChangeArrowheads="1"/>
              </p:cNvSpPr>
              <p:nvPr/>
            </p:nvSpPr>
            <p:spPr bwMode="auto">
              <a:xfrm>
                <a:off x="7944623" y="5320107"/>
                <a:ext cx="69850" cy="69849"/>
              </a:xfrm>
              <a:prstGeom prst="ellips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61" name="Rectangle 1968">
                <a:extLst>
                  <a:ext uri="{FF2B5EF4-FFF2-40B4-BE49-F238E27FC236}">
                    <a16:creationId xmlns:a16="http://schemas.microsoft.com/office/drawing/2014/main" id="{03914720-37D9-7AE0-7B1A-19C3FC01D784}"/>
                  </a:ext>
                </a:extLst>
              </p:cNvPr>
              <p:cNvSpPr>
                <a:spLocks noChangeArrowheads="1"/>
              </p:cNvSpPr>
              <p:nvPr/>
            </p:nvSpPr>
            <p:spPr bwMode="auto">
              <a:xfrm>
                <a:off x="7949866" y="5706029"/>
                <a:ext cx="116999" cy="197325"/>
              </a:xfrm>
              <a:prstGeom prst="rect">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62" name="Rectangle 1969">
                <a:extLst>
                  <a:ext uri="{FF2B5EF4-FFF2-40B4-BE49-F238E27FC236}">
                    <a16:creationId xmlns:a16="http://schemas.microsoft.com/office/drawing/2014/main" id="{BEE2B2E8-2D09-9E6C-AE59-3732C7D1D4BA}"/>
                  </a:ext>
                </a:extLst>
              </p:cNvPr>
              <p:cNvSpPr>
                <a:spLocks noChangeArrowheads="1"/>
              </p:cNvSpPr>
              <p:nvPr/>
            </p:nvSpPr>
            <p:spPr bwMode="auto">
              <a:xfrm>
                <a:off x="8066861" y="5603002"/>
                <a:ext cx="116999" cy="300354"/>
              </a:xfrm>
              <a:prstGeom prst="rect">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63" name="Freeform 1970">
                <a:extLst>
                  <a:ext uri="{FF2B5EF4-FFF2-40B4-BE49-F238E27FC236}">
                    <a16:creationId xmlns:a16="http://schemas.microsoft.com/office/drawing/2014/main" id="{5CF88FBD-A97E-8D53-B7C7-151F2BCF542D}"/>
                  </a:ext>
                </a:extLst>
              </p:cNvPr>
              <p:cNvSpPr/>
              <p:nvPr/>
            </p:nvSpPr>
            <p:spPr bwMode="auto">
              <a:xfrm>
                <a:off x="8269426" y="5616972"/>
                <a:ext cx="197326" cy="202564"/>
              </a:xfrm>
              <a:custGeom>
                <a:avLst/>
                <a:gdLst>
                  <a:gd name="T0" fmla="*/ 54 w 54"/>
                  <a:gd name="T1" fmla="*/ 27 h 55"/>
                  <a:gd name="T2" fmla="*/ 27 w 54"/>
                  <a:gd name="T3" fmla="*/ 55 h 55"/>
                  <a:gd name="T4" fmla="*/ 9 w 54"/>
                  <a:gd name="T5" fmla="*/ 47 h 55"/>
                  <a:gd name="T6" fmla="*/ 0 w 54"/>
                  <a:gd name="T7" fmla="*/ 27 h 55"/>
                  <a:gd name="T8" fmla="*/ 8 w 54"/>
                  <a:gd name="T9" fmla="*/ 8 h 55"/>
                  <a:gd name="T10" fmla="*/ 9 w 54"/>
                  <a:gd name="T11" fmla="*/ 7 h 55"/>
                  <a:gd name="T12" fmla="*/ 27 w 54"/>
                  <a:gd name="T13" fmla="*/ 0 h 55"/>
                  <a:gd name="T14" fmla="*/ 36 w 54"/>
                  <a:gd name="T15" fmla="*/ 2 h 55"/>
                  <a:gd name="T16" fmla="*/ 54 w 54"/>
                  <a:gd name="T17"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5">
                    <a:moveTo>
                      <a:pt x="54" y="27"/>
                    </a:moveTo>
                    <a:cubicBezTo>
                      <a:pt x="54" y="42"/>
                      <a:pt x="42" y="55"/>
                      <a:pt x="27" y="55"/>
                    </a:cubicBezTo>
                    <a:cubicBezTo>
                      <a:pt x="20" y="55"/>
                      <a:pt x="14" y="52"/>
                      <a:pt x="9" y="47"/>
                    </a:cubicBezTo>
                    <a:cubicBezTo>
                      <a:pt x="4" y="42"/>
                      <a:pt x="0" y="35"/>
                      <a:pt x="0" y="27"/>
                    </a:cubicBezTo>
                    <a:cubicBezTo>
                      <a:pt x="0" y="20"/>
                      <a:pt x="3" y="13"/>
                      <a:pt x="8" y="8"/>
                    </a:cubicBezTo>
                    <a:cubicBezTo>
                      <a:pt x="9" y="8"/>
                      <a:pt x="9" y="7"/>
                      <a:pt x="9" y="7"/>
                    </a:cubicBezTo>
                    <a:cubicBezTo>
                      <a:pt x="14" y="3"/>
                      <a:pt x="20" y="0"/>
                      <a:pt x="27" y="0"/>
                    </a:cubicBezTo>
                    <a:cubicBezTo>
                      <a:pt x="30" y="0"/>
                      <a:pt x="33" y="1"/>
                      <a:pt x="36" y="2"/>
                    </a:cubicBezTo>
                    <a:cubicBezTo>
                      <a:pt x="47" y="5"/>
                      <a:pt x="54" y="15"/>
                      <a:pt x="54" y="27"/>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64" name="Freeform 1971">
                <a:extLst>
                  <a:ext uri="{FF2B5EF4-FFF2-40B4-BE49-F238E27FC236}">
                    <a16:creationId xmlns:a16="http://schemas.microsoft.com/office/drawing/2014/main" id="{F3EAF5B5-3825-011B-52B5-8BDB5A6EFDD6}"/>
                  </a:ext>
                </a:extLst>
              </p:cNvPr>
              <p:cNvSpPr>
                <a:spLocks noEditPoints="1"/>
              </p:cNvSpPr>
              <p:nvPr/>
            </p:nvSpPr>
            <p:spPr bwMode="auto">
              <a:xfrm>
                <a:off x="8210053" y="5559343"/>
                <a:ext cx="316072" cy="316068"/>
              </a:xfrm>
              <a:custGeom>
                <a:avLst/>
                <a:gdLst>
                  <a:gd name="T0" fmla="*/ 59 w 86"/>
                  <a:gd name="T1" fmla="*/ 3 h 86"/>
                  <a:gd name="T2" fmla="*/ 52 w 86"/>
                  <a:gd name="T3" fmla="*/ 1 h 86"/>
                  <a:gd name="T4" fmla="*/ 43 w 86"/>
                  <a:gd name="T5" fmla="*/ 0 h 86"/>
                  <a:gd name="T6" fmla="*/ 25 w 86"/>
                  <a:gd name="T7" fmla="*/ 4 h 86"/>
                  <a:gd name="T8" fmla="*/ 24 w 86"/>
                  <a:gd name="T9" fmla="*/ 5 h 86"/>
                  <a:gd name="T10" fmla="*/ 14 w 86"/>
                  <a:gd name="T11" fmla="*/ 12 h 86"/>
                  <a:gd name="T12" fmla="*/ 2 w 86"/>
                  <a:gd name="T13" fmla="*/ 32 h 86"/>
                  <a:gd name="T14" fmla="*/ 0 w 86"/>
                  <a:gd name="T15" fmla="*/ 43 h 86"/>
                  <a:gd name="T16" fmla="*/ 25 w 86"/>
                  <a:gd name="T17" fmla="*/ 82 h 86"/>
                  <a:gd name="T18" fmla="*/ 43 w 86"/>
                  <a:gd name="T19" fmla="*/ 86 h 86"/>
                  <a:gd name="T20" fmla="*/ 65 w 86"/>
                  <a:gd name="T21" fmla="*/ 81 h 86"/>
                  <a:gd name="T22" fmla="*/ 82 w 86"/>
                  <a:gd name="T23" fmla="*/ 62 h 86"/>
                  <a:gd name="T24" fmla="*/ 86 w 86"/>
                  <a:gd name="T25" fmla="*/ 43 h 86"/>
                  <a:gd name="T26" fmla="*/ 82 w 86"/>
                  <a:gd name="T27" fmla="*/ 25 h 86"/>
                  <a:gd name="T28" fmla="*/ 70 w 86"/>
                  <a:gd name="T29" fmla="*/ 10 h 86"/>
                  <a:gd name="T30" fmla="*/ 43 w 86"/>
                  <a:gd name="T31" fmla="*/ 71 h 86"/>
                  <a:gd name="T32" fmla="*/ 25 w 86"/>
                  <a:gd name="T33" fmla="*/ 63 h 86"/>
                  <a:gd name="T34" fmla="*/ 16 w 86"/>
                  <a:gd name="T35" fmla="*/ 43 h 86"/>
                  <a:gd name="T36" fmla="*/ 24 w 86"/>
                  <a:gd name="T37" fmla="*/ 24 h 86"/>
                  <a:gd name="T38" fmla="*/ 25 w 86"/>
                  <a:gd name="T39" fmla="*/ 23 h 86"/>
                  <a:gd name="T40" fmla="*/ 43 w 86"/>
                  <a:gd name="T41" fmla="*/ 16 h 86"/>
                  <a:gd name="T42" fmla="*/ 52 w 86"/>
                  <a:gd name="T43" fmla="*/ 18 h 86"/>
                  <a:gd name="T44" fmla="*/ 70 w 86"/>
                  <a:gd name="T45" fmla="*/ 43 h 86"/>
                  <a:gd name="T46" fmla="*/ 43 w 86"/>
                  <a:gd name="T47" fmla="*/ 7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6" h="86">
                    <a:moveTo>
                      <a:pt x="59" y="3"/>
                    </a:moveTo>
                    <a:cubicBezTo>
                      <a:pt x="57" y="2"/>
                      <a:pt x="54" y="2"/>
                      <a:pt x="52" y="1"/>
                    </a:cubicBezTo>
                    <a:cubicBezTo>
                      <a:pt x="49" y="1"/>
                      <a:pt x="46" y="0"/>
                      <a:pt x="43" y="0"/>
                    </a:cubicBezTo>
                    <a:cubicBezTo>
                      <a:pt x="37" y="0"/>
                      <a:pt x="31" y="2"/>
                      <a:pt x="25" y="4"/>
                    </a:cubicBezTo>
                    <a:cubicBezTo>
                      <a:pt x="25" y="4"/>
                      <a:pt x="25" y="5"/>
                      <a:pt x="24" y="5"/>
                    </a:cubicBezTo>
                    <a:cubicBezTo>
                      <a:pt x="21" y="7"/>
                      <a:pt x="17" y="9"/>
                      <a:pt x="14" y="12"/>
                    </a:cubicBezTo>
                    <a:cubicBezTo>
                      <a:pt x="8" y="17"/>
                      <a:pt x="4" y="24"/>
                      <a:pt x="2" y="32"/>
                    </a:cubicBezTo>
                    <a:cubicBezTo>
                      <a:pt x="1" y="36"/>
                      <a:pt x="0" y="39"/>
                      <a:pt x="0" y="43"/>
                    </a:cubicBezTo>
                    <a:cubicBezTo>
                      <a:pt x="0" y="61"/>
                      <a:pt x="10" y="75"/>
                      <a:pt x="25" y="82"/>
                    </a:cubicBezTo>
                    <a:cubicBezTo>
                      <a:pt x="31" y="85"/>
                      <a:pt x="37" y="86"/>
                      <a:pt x="43" y="86"/>
                    </a:cubicBezTo>
                    <a:cubicBezTo>
                      <a:pt x="51" y="86"/>
                      <a:pt x="58" y="84"/>
                      <a:pt x="65" y="81"/>
                    </a:cubicBezTo>
                    <a:cubicBezTo>
                      <a:pt x="72" y="76"/>
                      <a:pt x="78" y="70"/>
                      <a:pt x="82" y="62"/>
                    </a:cubicBezTo>
                    <a:cubicBezTo>
                      <a:pt x="85" y="57"/>
                      <a:pt x="86" y="50"/>
                      <a:pt x="86" y="43"/>
                    </a:cubicBezTo>
                    <a:cubicBezTo>
                      <a:pt x="86" y="37"/>
                      <a:pt x="85" y="30"/>
                      <a:pt x="82" y="25"/>
                    </a:cubicBezTo>
                    <a:cubicBezTo>
                      <a:pt x="79" y="19"/>
                      <a:pt x="75" y="14"/>
                      <a:pt x="70" y="10"/>
                    </a:cubicBezTo>
                    <a:moveTo>
                      <a:pt x="43" y="71"/>
                    </a:moveTo>
                    <a:cubicBezTo>
                      <a:pt x="36" y="71"/>
                      <a:pt x="30" y="68"/>
                      <a:pt x="25" y="63"/>
                    </a:cubicBezTo>
                    <a:cubicBezTo>
                      <a:pt x="20" y="58"/>
                      <a:pt x="16" y="51"/>
                      <a:pt x="16" y="43"/>
                    </a:cubicBezTo>
                    <a:cubicBezTo>
                      <a:pt x="16" y="36"/>
                      <a:pt x="19" y="29"/>
                      <a:pt x="24" y="24"/>
                    </a:cubicBezTo>
                    <a:cubicBezTo>
                      <a:pt x="25" y="24"/>
                      <a:pt x="25" y="23"/>
                      <a:pt x="25" y="23"/>
                    </a:cubicBezTo>
                    <a:cubicBezTo>
                      <a:pt x="30" y="19"/>
                      <a:pt x="36" y="16"/>
                      <a:pt x="43" y="16"/>
                    </a:cubicBezTo>
                    <a:cubicBezTo>
                      <a:pt x="46" y="16"/>
                      <a:pt x="49" y="17"/>
                      <a:pt x="52" y="18"/>
                    </a:cubicBezTo>
                    <a:cubicBezTo>
                      <a:pt x="63" y="21"/>
                      <a:pt x="70" y="31"/>
                      <a:pt x="70" y="43"/>
                    </a:cubicBezTo>
                    <a:cubicBezTo>
                      <a:pt x="70" y="58"/>
                      <a:pt x="58" y="71"/>
                      <a:pt x="43" y="71"/>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65" name="Freeform 1972">
                <a:extLst>
                  <a:ext uri="{FF2B5EF4-FFF2-40B4-BE49-F238E27FC236}">
                    <a16:creationId xmlns:a16="http://schemas.microsoft.com/office/drawing/2014/main" id="{3FAD3DFB-9E07-54E2-440D-63C11336FF55}"/>
                  </a:ext>
                </a:extLst>
              </p:cNvPr>
              <p:cNvSpPr/>
              <p:nvPr/>
            </p:nvSpPr>
            <p:spPr bwMode="auto">
              <a:xfrm>
                <a:off x="8183861" y="5473779"/>
                <a:ext cx="118744" cy="429575"/>
              </a:xfrm>
              <a:custGeom>
                <a:avLst/>
                <a:gdLst>
                  <a:gd name="T0" fmla="*/ 9 w 32"/>
                  <a:gd name="T1" fmla="*/ 55 h 117"/>
                  <a:gd name="T2" fmla="*/ 7 w 32"/>
                  <a:gd name="T3" fmla="*/ 66 h 117"/>
                  <a:gd name="T4" fmla="*/ 32 w 32"/>
                  <a:gd name="T5" fmla="*/ 105 h 117"/>
                  <a:gd name="T6" fmla="*/ 32 w 32"/>
                  <a:gd name="T7" fmla="*/ 117 h 117"/>
                  <a:gd name="T8" fmla="*/ 0 w 32"/>
                  <a:gd name="T9" fmla="*/ 117 h 117"/>
                  <a:gd name="T10" fmla="*/ 0 w 32"/>
                  <a:gd name="T11" fmla="*/ 0 h 117"/>
                  <a:gd name="T12" fmla="*/ 32 w 32"/>
                  <a:gd name="T13" fmla="*/ 0 h 117"/>
                  <a:gd name="T14" fmla="*/ 32 w 32"/>
                  <a:gd name="T15" fmla="*/ 27 h 117"/>
                  <a:gd name="T16" fmla="*/ 31 w 32"/>
                  <a:gd name="T17" fmla="*/ 28 h 117"/>
                  <a:gd name="T18" fmla="*/ 21 w 32"/>
                  <a:gd name="T19" fmla="*/ 35 h 117"/>
                  <a:gd name="T20" fmla="*/ 9 w 32"/>
                  <a:gd name="T21" fmla="*/ 5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17">
                    <a:moveTo>
                      <a:pt x="9" y="55"/>
                    </a:moveTo>
                    <a:cubicBezTo>
                      <a:pt x="8" y="59"/>
                      <a:pt x="7" y="62"/>
                      <a:pt x="7" y="66"/>
                    </a:cubicBezTo>
                    <a:cubicBezTo>
                      <a:pt x="7" y="84"/>
                      <a:pt x="17" y="98"/>
                      <a:pt x="32" y="105"/>
                    </a:cubicBezTo>
                    <a:cubicBezTo>
                      <a:pt x="32" y="117"/>
                      <a:pt x="32" y="117"/>
                      <a:pt x="32" y="117"/>
                    </a:cubicBezTo>
                    <a:cubicBezTo>
                      <a:pt x="0" y="117"/>
                      <a:pt x="0" y="117"/>
                      <a:pt x="0" y="117"/>
                    </a:cubicBezTo>
                    <a:cubicBezTo>
                      <a:pt x="0" y="0"/>
                      <a:pt x="0" y="0"/>
                      <a:pt x="0" y="0"/>
                    </a:cubicBezTo>
                    <a:cubicBezTo>
                      <a:pt x="32" y="0"/>
                      <a:pt x="32" y="0"/>
                      <a:pt x="32" y="0"/>
                    </a:cubicBezTo>
                    <a:cubicBezTo>
                      <a:pt x="32" y="27"/>
                      <a:pt x="32" y="27"/>
                      <a:pt x="32" y="27"/>
                    </a:cubicBezTo>
                    <a:cubicBezTo>
                      <a:pt x="32" y="27"/>
                      <a:pt x="32" y="28"/>
                      <a:pt x="31" y="28"/>
                    </a:cubicBezTo>
                    <a:cubicBezTo>
                      <a:pt x="28" y="30"/>
                      <a:pt x="24" y="32"/>
                      <a:pt x="21" y="35"/>
                    </a:cubicBezTo>
                    <a:cubicBezTo>
                      <a:pt x="15" y="40"/>
                      <a:pt x="11" y="47"/>
                      <a:pt x="9" y="55"/>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grpSp>
      </p:grpSp>
      <p:grpSp>
        <p:nvGrpSpPr>
          <p:cNvPr id="8" name="组合 7">
            <a:extLst>
              <a:ext uri="{FF2B5EF4-FFF2-40B4-BE49-F238E27FC236}">
                <a16:creationId xmlns:a16="http://schemas.microsoft.com/office/drawing/2014/main" id="{6A174C75-42A7-D2D0-11FB-049101F8604A}"/>
              </a:ext>
            </a:extLst>
          </p:cNvPr>
          <p:cNvGrpSpPr/>
          <p:nvPr/>
        </p:nvGrpSpPr>
        <p:grpSpPr>
          <a:xfrm>
            <a:off x="3533510" y="2483102"/>
            <a:ext cx="2244577" cy="2244577"/>
            <a:chOff x="3533510" y="2483102"/>
            <a:chExt cx="2244577" cy="2244577"/>
          </a:xfrm>
        </p:grpSpPr>
        <p:sp>
          <p:nvSpPr>
            <p:cNvPr id="17" name="任意多边形: 形状 16">
              <a:extLst>
                <a:ext uri="{FF2B5EF4-FFF2-40B4-BE49-F238E27FC236}">
                  <a16:creationId xmlns:a16="http://schemas.microsoft.com/office/drawing/2014/main" id="{8AEEAC32-A143-DA27-EA0B-940F8F03A309}"/>
                </a:ext>
              </a:extLst>
            </p:cNvPr>
            <p:cNvSpPr/>
            <p:nvPr/>
          </p:nvSpPr>
          <p:spPr>
            <a:xfrm>
              <a:off x="3533510" y="2483102"/>
              <a:ext cx="2244577" cy="2244577"/>
            </a:xfrm>
            <a:custGeom>
              <a:avLst/>
              <a:gdLst>
                <a:gd name="connsiteX0" fmla="*/ 983847 w 1967694"/>
                <a:gd name="connsiteY0" fmla="*/ 127320 h 1967694"/>
                <a:gd name="connsiteX1" fmla="*/ 127320 w 1967694"/>
                <a:gd name="connsiteY1" fmla="*/ 983847 h 1967694"/>
                <a:gd name="connsiteX2" fmla="*/ 983847 w 1967694"/>
                <a:gd name="connsiteY2" fmla="*/ 1840374 h 1967694"/>
                <a:gd name="connsiteX3" fmla="*/ 1840374 w 1967694"/>
                <a:gd name="connsiteY3" fmla="*/ 983847 h 1967694"/>
                <a:gd name="connsiteX4" fmla="*/ 983847 w 1967694"/>
                <a:gd name="connsiteY4" fmla="*/ 127320 h 1967694"/>
                <a:gd name="connsiteX5" fmla="*/ 983847 w 1967694"/>
                <a:gd name="connsiteY5" fmla="*/ 0 h 1967694"/>
                <a:gd name="connsiteX6" fmla="*/ 1967694 w 1967694"/>
                <a:gd name="connsiteY6" fmla="*/ 983847 h 1967694"/>
                <a:gd name="connsiteX7" fmla="*/ 983847 w 1967694"/>
                <a:gd name="connsiteY7" fmla="*/ 1967694 h 1967694"/>
                <a:gd name="connsiteX8" fmla="*/ 0 w 1967694"/>
                <a:gd name="connsiteY8" fmla="*/ 983847 h 1967694"/>
                <a:gd name="connsiteX9" fmla="*/ 983847 w 1967694"/>
                <a:gd name="connsiteY9" fmla="*/ 0 h 196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7694" h="1967694">
                  <a:moveTo>
                    <a:pt x="983847" y="127320"/>
                  </a:moveTo>
                  <a:cubicBezTo>
                    <a:pt x="510800" y="127320"/>
                    <a:pt x="127320" y="510800"/>
                    <a:pt x="127320" y="983847"/>
                  </a:cubicBezTo>
                  <a:cubicBezTo>
                    <a:pt x="127320" y="1456894"/>
                    <a:pt x="510800" y="1840374"/>
                    <a:pt x="983847" y="1840374"/>
                  </a:cubicBezTo>
                  <a:cubicBezTo>
                    <a:pt x="1456894" y="1840374"/>
                    <a:pt x="1840374" y="1456894"/>
                    <a:pt x="1840374" y="983847"/>
                  </a:cubicBezTo>
                  <a:cubicBezTo>
                    <a:pt x="1840374" y="510800"/>
                    <a:pt x="1456894" y="127320"/>
                    <a:pt x="983847" y="127320"/>
                  </a:cubicBezTo>
                  <a:close/>
                  <a:moveTo>
                    <a:pt x="983847" y="0"/>
                  </a:moveTo>
                  <a:cubicBezTo>
                    <a:pt x="1527211" y="0"/>
                    <a:pt x="1967694" y="440483"/>
                    <a:pt x="1967694" y="983847"/>
                  </a:cubicBezTo>
                  <a:cubicBezTo>
                    <a:pt x="1967694" y="1527211"/>
                    <a:pt x="1527211" y="1967694"/>
                    <a:pt x="983847" y="1967694"/>
                  </a:cubicBezTo>
                  <a:cubicBezTo>
                    <a:pt x="440483" y="1967694"/>
                    <a:pt x="0" y="1527211"/>
                    <a:pt x="0" y="983847"/>
                  </a:cubicBezTo>
                  <a:cubicBezTo>
                    <a:pt x="0" y="440483"/>
                    <a:pt x="440483" y="0"/>
                    <a:pt x="983847" y="0"/>
                  </a:cubicBezTo>
                  <a:close/>
                </a:path>
              </a:pathLst>
            </a:custGeom>
            <a:solidFill>
              <a:schemeClr val="bg1">
                <a:alpha val="3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algn="ctr"/>
              <a:endParaRPr lang="zh-CN" altLang="en-US" sz="1980">
                <a:cs typeface="+mn-ea"/>
                <a:sym typeface="+mn-lt"/>
              </a:endParaRPr>
            </a:p>
          </p:txBody>
        </p:sp>
        <p:sp>
          <p:nvSpPr>
            <p:cNvPr id="18" name="椭圆 17">
              <a:extLst>
                <a:ext uri="{FF2B5EF4-FFF2-40B4-BE49-F238E27FC236}">
                  <a16:creationId xmlns:a16="http://schemas.microsoft.com/office/drawing/2014/main" id="{F74CD8F2-08B7-03FE-6789-93124A40FE94}"/>
                </a:ext>
              </a:extLst>
            </p:cNvPr>
            <p:cNvSpPr/>
            <p:nvPr/>
          </p:nvSpPr>
          <p:spPr>
            <a:xfrm>
              <a:off x="3678744" y="2628338"/>
              <a:ext cx="1954106" cy="1954106"/>
            </a:xfrm>
            <a:prstGeom prst="ellipse">
              <a:avLst/>
            </a:prstGeom>
            <a:solidFill>
              <a:schemeClr val="accent1"/>
            </a:solidFill>
            <a:ln w="27940">
              <a:solidFill>
                <a:schemeClr val="accent3">
                  <a:alpha val="49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cs typeface="+mn-ea"/>
                <a:sym typeface="+mn-lt"/>
              </a:endParaRPr>
            </a:p>
          </p:txBody>
        </p:sp>
        <p:sp>
          <p:nvSpPr>
            <p:cNvPr id="47" name="文本框 46">
              <a:extLst>
                <a:ext uri="{FF2B5EF4-FFF2-40B4-BE49-F238E27FC236}">
                  <a16:creationId xmlns:a16="http://schemas.microsoft.com/office/drawing/2014/main" id="{D782321B-7345-3BB9-536A-AEE6F75DAE72}"/>
                </a:ext>
              </a:extLst>
            </p:cNvPr>
            <p:cNvSpPr txBox="1"/>
            <p:nvPr/>
          </p:nvSpPr>
          <p:spPr>
            <a:xfrm>
              <a:off x="3929868" y="3659807"/>
              <a:ext cx="1451859" cy="470898"/>
            </a:xfrm>
            <a:prstGeom prst="rect">
              <a:avLst/>
            </a:prstGeom>
            <a:noFill/>
            <a:effectLst/>
          </p:spPr>
          <p:txBody>
            <a:bodyPr wrap="square" lIns="100584" tIns="50292" rIns="100584" bIns="50292" rtlCol="0">
              <a:spAutoFit/>
            </a:bodyPr>
            <a:lstStyle/>
            <a:p>
              <a:pPr algn="ctr"/>
              <a:r>
                <a:rPr lang="zh-CN" altLang="en-US" sz="2400" dirty="0">
                  <a:solidFill>
                    <a:schemeClr val="bg1"/>
                  </a:solidFill>
                  <a:cs typeface="+mn-ea"/>
                  <a:sym typeface="+mn-lt"/>
                </a:rPr>
                <a:t>工作重点</a:t>
              </a:r>
            </a:p>
          </p:txBody>
        </p:sp>
        <p:sp>
          <p:nvSpPr>
            <p:cNvPr id="48" name="文本框 47">
              <a:extLst>
                <a:ext uri="{FF2B5EF4-FFF2-40B4-BE49-F238E27FC236}">
                  <a16:creationId xmlns:a16="http://schemas.microsoft.com/office/drawing/2014/main" id="{61E8E281-2253-8C4B-8346-A722ACA07680}"/>
                </a:ext>
              </a:extLst>
            </p:cNvPr>
            <p:cNvSpPr txBox="1"/>
            <p:nvPr/>
          </p:nvSpPr>
          <p:spPr>
            <a:xfrm>
              <a:off x="3833451" y="4052465"/>
              <a:ext cx="1644695" cy="255455"/>
            </a:xfrm>
            <a:prstGeom prst="rect">
              <a:avLst/>
            </a:prstGeom>
            <a:noFill/>
            <a:effectLst/>
          </p:spPr>
          <p:txBody>
            <a:bodyPr wrap="square" lIns="100584" tIns="50292" rIns="100584" bIns="50292">
              <a:spAutoFit/>
            </a:bodyPr>
            <a:lstStyle/>
            <a:p>
              <a:pPr algn="ctr"/>
              <a:r>
                <a:rPr lang="en-US" altLang="zh-CN" sz="1000" dirty="0">
                  <a:solidFill>
                    <a:schemeClr val="bg1">
                      <a:alpha val="80000"/>
                    </a:schemeClr>
                  </a:solidFill>
                  <a:cs typeface="+mn-ea"/>
                  <a:sym typeface="+mn-lt"/>
                </a:rPr>
                <a:t>WORK FOCUS</a:t>
              </a:r>
            </a:p>
          </p:txBody>
        </p:sp>
        <p:sp>
          <p:nvSpPr>
            <p:cNvPr id="44" name="椭圆 43">
              <a:extLst>
                <a:ext uri="{FF2B5EF4-FFF2-40B4-BE49-F238E27FC236}">
                  <a16:creationId xmlns:a16="http://schemas.microsoft.com/office/drawing/2014/main" id="{5AEBCD1B-5F33-3CE3-422A-57EEFE8BDBD5}"/>
                </a:ext>
              </a:extLst>
            </p:cNvPr>
            <p:cNvSpPr>
              <a:spLocks/>
            </p:cNvSpPr>
            <p:nvPr/>
          </p:nvSpPr>
          <p:spPr>
            <a:xfrm>
              <a:off x="4303639" y="2827110"/>
              <a:ext cx="704316" cy="704316"/>
            </a:xfrm>
            <a:prstGeom prst="ellipse">
              <a:avLst/>
            </a:prstGeom>
            <a:noFill/>
            <a:ln w="19050">
              <a:solidFill>
                <a:schemeClr val="accent2"/>
              </a:solid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grpSp>
          <p:nvGrpSpPr>
            <p:cNvPr id="78" name="Group 853">
              <a:extLst>
                <a:ext uri="{FF2B5EF4-FFF2-40B4-BE49-F238E27FC236}">
                  <a16:creationId xmlns:a16="http://schemas.microsoft.com/office/drawing/2014/main" id="{F095C036-708F-56D2-78EA-1797F2FE858A}"/>
                </a:ext>
              </a:extLst>
            </p:cNvPr>
            <p:cNvGrpSpPr>
              <a:grpSpLocks/>
            </p:cNvGrpSpPr>
            <p:nvPr/>
          </p:nvGrpSpPr>
          <p:grpSpPr>
            <a:xfrm>
              <a:off x="4456238" y="2925766"/>
              <a:ext cx="399121" cy="507003"/>
              <a:chOff x="7550639" y="674882"/>
              <a:chExt cx="579354" cy="845187"/>
            </a:xfrm>
            <a:noFill/>
          </p:grpSpPr>
          <p:sp>
            <p:nvSpPr>
              <p:cNvPr id="79" name="Freeform 1755">
                <a:extLst>
                  <a:ext uri="{FF2B5EF4-FFF2-40B4-BE49-F238E27FC236}">
                    <a16:creationId xmlns:a16="http://schemas.microsoft.com/office/drawing/2014/main" id="{6DA4991C-407B-5C0C-40ED-DF0883D93D18}"/>
                  </a:ext>
                </a:extLst>
              </p:cNvPr>
              <p:cNvSpPr/>
              <p:nvPr/>
            </p:nvSpPr>
            <p:spPr bwMode="auto">
              <a:xfrm>
                <a:off x="7607865" y="875702"/>
                <a:ext cx="122239" cy="492444"/>
              </a:xfrm>
              <a:custGeom>
                <a:avLst/>
                <a:gdLst>
                  <a:gd name="T0" fmla="*/ 22 w 33"/>
                  <a:gd name="T1" fmla="*/ 0 h 134"/>
                  <a:gd name="T2" fmla="*/ 0 w 33"/>
                  <a:gd name="T3" fmla="*/ 49 h 134"/>
                  <a:gd name="T4" fmla="*/ 30 w 33"/>
                  <a:gd name="T5" fmla="*/ 103 h 134"/>
                  <a:gd name="T6" fmla="*/ 33 w 33"/>
                  <a:gd name="T7" fmla="*/ 134 h 134"/>
                  <a:gd name="T8" fmla="*/ 33 w 33"/>
                  <a:gd name="T9" fmla="*/ 134 h 134"/>
                </a:gdLst>
                <a:ahLst/>
                <a:cxnLst>
                  <a:cxn ang="0">
                    <a:pos x="T0" y="T1"/>
                  </a:cxn>
                  <a:cxn ang="0">
                    <a:pos x="T2" y="T3"/>
                  </a:cxn>
                  <a:cxn ang="0">
                    <a:pos x="T4" y="T5"/>
                  </a:cxn>
                  <a:cxn ang="0">
                    <a:pos x="T6" y="T7"/>
                  </a:cxn>
                  <a:cxn ang="0">
                    <a:pos x="T8" y="T9"/>
                  </a:cxn>
                </a:cxnLst>
                <a:rect l="0" t="0" r="r" b="b"/>
                <a:pathLst>
                  <a:path w="33" h="134">
                    <a:moveTo>
                      <a:pt x="22" y="0"/>
                    </a:moveTo>
                    <a:cubicBezTo>
                      <a:pt x="9" y="12"/>
                      <a:pt x="0" y="29"/>
                      <a:pt x="0" y="49"/>
                    </a:cubicBezTo>
                    <a:cubicBezTo>
                      <a:pt x="0" y="72"/>
                      <a:pt x="12" y="92"/>
                      <a:pt x="30" y="103"/>
                    </a:cubicBezTo>
                    <a:cubicBezTo>
                      <a:pt x="31" y="113"/>
                      <a:pt x="32" y="124"/>
                      <a:pt x="33" y="134"/>
                    </a:cubicBezTo>
                    <a:cubicBezTo>
                      <a:pt x="33" y="134"/>
                      <a:pt x="33" y="134"/>
                      <a:pt x="33" y="134"/>
                    </a:cubicBez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0" name="Freeform 1756">
                <a:extLst>
                  <a:ext uri="{FF2B5EF4-FFF2-40B4-BE49-F238E27FC236}">
                    <a16:creationId xmlns:a16="http://schemas.microsoft.com/office/drawing/2014/main" id="{48691259-D621-29AD-1932-D7F94D97163B}"/>
                  </a:ext>
                </a:extLst>
              </p:cNvPr>
              <p:cNvSpPr/>
              <p:nvPr/>
            </p:nvSpPr>
            <p:spPr bwMode="auto">
              <a:xfrm>
                <a:off x="7744075" y="825056"/>
                <a:ext cx="309086" cy="539593"/>
              </a:xfrm>
              <a:custGeom>
                <a:avLst/>
                <a:gdLst>
                  <a:gd name="T0" fmla="*/ 0 w 84"/>
                  <a:gd name="T1" fmla="*/ 5 h 147"/>
                  <a:gd name="T2" fmla="*/ 24 w 84"/>
                  <a:gd name="T3" fmla="*/ 0 h 147"/>
                  <a:gd name="T4" fmla="*/ 84 w 84"/>
                  <a:gd name="T5" fmla="*/ 63 h 147"/>
                  <a:gd name="T6" fmla="*/ 55 w 84"/>
                  <a:gd name="T7" fmla="*/ 117 h 147"/>
                  <a:gd name="T8" fmla="*/ 52 w 84"/>
                  <a:gd name="T9" fmla="*/ 147 h 147"/>
                  <a:gd name="T10" fmla="*/ 44 w 84"/>
                  <a:gd name="T11" fmla="*/ 144 h 147"/>
                  <a:gd name="T12" fmla="*/ 44 w 84"/>
                  <a:gd name="T13" fmla="*/ 144 h 147"/>
                </a:gdLst>
                <a:ahLst/>
                <a:cxnLst>
                  <a:cxn ang="0">
                    <a:pos x="T0" y="T1"/>
                  </a:cxn>
                  <a:cxn ang="0">
                    <a:pos x="T2" y="T3"/>
                  </a:cxn>
                  <a:cxn ang="0">
                    <a:pos x="T4" y="T5"/>
                  </a:cxn>
                  <a:cxn ang="0">
                    <a:pos x="T6" y="T7"/>
                  </a:cxn>
                  <a:cxn ang="0">
                    <a:pos x="T8" y="T9"/>
                  </a:cxn>
                  <a:cxn ang="0">
                    <a:pos x="T10" y="T11"/>
                  </a:cxn>
                  <a:cxn ang="0">
                    <a:pos x="T12" y="T13"/>
                  </a:cxn>
                </a:cxnLst>
                <a:rect l="0" t="0" r="r" b="b"/>
                <a:pathLst>
                  <a:path w="84" h="147">
                    <a:moveTo>
                      <a:pt x="0" y="5"/>
                    </a:moveTo>
                    <a:cubicBezTo>
                      <a:pt x="7" y="1"/>
                      <a:pt x="15" y="0"/>
                      <a:pt x="24" y="0"/>
                    </a:cubicBezTo>
                    <a:cubicBezTo>
                      <a:pt x="57" y="0"/>
                      <a:pt x="84" y="28"/>
                      <a:pt x="84" y="63"/>
                    </a:cubicBezTo>
                    <a:cubicBezTo>
                      <a:pt x="84" y="86"/>
                      <a:pt x="73" y="106"/>
                      <a:pt x="55" y="117"/>
                    </a:cubicBezTo>
                    <a:cubicBezTo>
                      <a:pt x="54" y="127"/>
                      <a:pt x="53" y="137"/>
                      <a:pt x="52" y="147"/>
                    </a:cubicBezTo>
                    <a:cubicBezTo>
                      <a:pt x="50" y="145"/>
                      <a:pt x="47" y="144"/>
                      <a:pt x="44" y="144"/>
                    </a:cubicBezTo>
                    <a:cubicBezTo>
                      <a:pt x="44" y="144"/>
                      <a:pt x="44" y="144"/>
                      <a:pt x="44" y="144"/>
                    </a:cubicBez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1" name="Line 1757">
                <a:extLst>
                  <a:ext uri="{FF2B5EF4-FFF2-40B4-BE49-F238E27FC236}">
                    <a16:creationId xmlns:a16="http://schemas.microsoft.com/office/drawing/2014/main" id="{7C1FE337-30CA-BCAF-E334-A11F4EC2679B}"/>
                  </a:ext>
                </a:extLst>
              </p:cNvPr>
              <p:cNvSpPr>
                <a:spLocks noChangeShapeType="1"/>
              </p:cNvSpPr>
              <p:nvPr/>
            </p:nvSpPr>
            <p:spPr bwMode="auto">
              <a:xfrm>
                <a:off x="7744073" y="842518"/>
                <a:ext cx="0" cy="0"/>
              </a:xfrm>
              <a:prstGeom prst="lin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2" name="Line 1758">
                <a:extLst>
                  <a:ext uri="{FF2B5EF4-FFF2-40B4-BE49-F238E27FC236}">
                    <a16:creationId xmlns:a16="http://schemas.microsoft.com/office/drawing/2014/main" id="{A302FC96-92DF-7FD4-5454-4A0AC58C34C1}"/>
                  </a:ext>
                </a:extLst>
              </p:cNvPr>
              <p:cNvSpPr>
                <a:spLocks noChangeShapeType="1"/>
              </p:cNvSpPr>
              <p:nvPr/>
            </p:nvSpPr>
            <p:spPr bwMode="auto">
              <a:xfrm>
                <a:off x="7689937" y="875700"/>
                <a:ext cx="0" cy="0"/>
              </a:xfrm>
              <a:prstGeom prst="lin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3" name="Freeform 1759">
                <a:extLst>
                  <a:ext uri="{FF2B5EF4-FFF2-40B4-BE49-F238E27FC236}">
                    <a16:creationId xmlns:a16="http://schemas.microsoft.com/office/drawing/2014/main" id="{747EBA1D-9019-1F82-8C24-99972DC858EE}"/>
                  </a:ext>
                </a:extLst>
              </p:cNvPr>
              <p:cNvSpPr/>
              <p:nvPr/>
            </p:nvSpPr>
            <p:spPr bwMode="auto">
              <a:xfrm>
                <a:off x="7719624" y="1354173"/>
                <a:ext cx="227012" cy="87314"/>
              </a:xfrm>
              <a:custGeom>
                <a:avLst/>
                <a:gdLst>
                  <a:gd name="T0" fmla="*/ 61 w 62"/>
                  <a:gd name="T1" fmla="*/ 18 h 24"/>
                  <a:gd name="T2" fmla="*/ 51 w 62"/>
                  <a:gd name="T3" fmla="*/ 24 h 24"/>
                  <a:gd name="T4" fmla="*/ 12 w 62"/>
                  <a:gd name="T5" fmla="*/ 24 h 24"/>
                  <a:gd name="T6" fmla="*/ 0 w 62"/>
                  <a:gd name="T7" fmla="*/ 12 h 24"/>
                  <a:gd name="T8" fmla="*/ 0 w 62"/>
                  <a:gd name="T9" fmla="*/ 11 h 24"/>
                  <a:gd name="T10" fmla="*/ 3 w 62"/>
                  <a:gd name="T11" fmla="*/ 4 h 24"/>
                  <a:gd name="T12" fmla="*/ 3 w 62"/>
                  <a:gd name="T13" fmla="*/ 4 h 24"/>
                  <a:gd name="T14" fmla="*/ 4 w 62"/>
                  <a:gd name="T15" fmla="*/ 3 h 24"/>
                  <a:gd name="T16" fmla="*/ 5 w 62"/>
                  <a:gd name="T17" fmla="*/ 2 h 24"/>
                  <a:gd name="T18" fmla="*/ 10 w 62"/>
                  <a:gd name="T19" fmla="*/ 0 h 24"/>
                  <a:gd name="T20" fmla="*/ 12 w 62"/>
                  <a:gd name="T21" fmla="*/ 0 h 24"/>
                  <a:gd name="T22" fmla="*/ 51 w 62"/>
                  <a:gd name="T23" fmla="*/ 0 h 24"/>
                  <a:gd name="T24" fmla="*/ 58 w 62"/>
                  <a:gd name="T25" fmla="*/ 3 h 24"/>
                  <a:gd name="T26" fmla="*/ 62 w 62"/>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2" h="24">
                    <a:moveTo>
                      <a:pt x="61" y="18"/>
                    </a:moveTo>
                    <a:cubicBezTo>
                      <a:pt x="59" y="21"/>
                      <a:pt x="55" y="24"/>
                      <a:pt x="51" y="24"/>
                    </a:cubicBezTo>
                    <a:cubicBezTo>
                      <a:pt x="12" y="24"/>
                      <a:pt x="12" y="24"/>
                      <a:pt x="12" y="24"/>
                    </a:cubicBezTo>
                    <a:cubicBezTo>
                      <a:pt x="6" y="24"/>
                      <a:pt x="0" y="19"/>
                      <a:pt x="0" y="12"/>
                    </a:cubicBezTo>
                    <a:cubicBezTo>
                      <a:pt x="0" y="11"/>
                      <a:pt x="0" y="11"/>
                      <a:pt x="0" y="11"/>
                    </a:cubicBezTo>
                    <a:cubicBezTo>
                      <a:pt x="0" y="8"/>
                      <a:pt x="2" y="6"/>
                      <a:pt x="3" y="4"/>
                    </a:cubicBezTo>
                    <a:cubicBezTo>
                      <a:pt x="3" y="4"/>
                      <a:pt x="3" y="4"/>
                      <a:pt x="3" y="4"/>
                    </a:cubicBezTo>
                    <a:cubicBezTo>
                      <a:pt x="4" y="3"/>
                      <a:pt x="4" y="3"/>
                      <a:pt x="4" y="3"/>
                    </a:cubicBezTo>
                    <a:cubicBezTo>
                      <a:pt x="5" y="3"/>
                      <a:pt x="5" y="2"/>
                      <a:pt x="5" y="2"/>
                    </a:cubicBezTo>
                    <a:cubicBezTo>
                      <a:pt x="6" y="1"/>
                      <a:pt x="8" y="0"/>
                      <a:pt x="10" y="0"/>
                    </a:cubicBezTo>
                    <a:cubicBezTo>
                      <a:pt x="10" y="0"/>
                      <a:pt x="11" y="0"/>
                      <a:pt x="12" y="0"/>
                    </a:cubicBezTo>
                    <a:cubicBezTo>
                      <a:pt x="51" y="0"/>
                      <a:pt x="51" y="0"/>
                      <a:pt x="51" y="0"/>
                    </a:cubicBezTo>
                    <a:cubicBezTo>
                      <a:pt x="54" y="0"/>
                      <a:pt x="56" y="1"/>
                      <a:pt x="58" y="3"/>
                    </a:cubicBezTo>
                    <a:cubicBezTo>
                      <a:pt x="60" y="4"/>
                      <a:pt x="61" y="5"/>
                      <a:pt x="62" y="7"/>
                    </a:cubicBez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4" name="Freeform 1760">
                <a:extLst>
                  <a:ext uri="{FF2B5EF4-FFF2-40B4-BE49-F238E27FC236}">
                    <a16:creationId xmlns:a16="http://schemas.microsoft.com/office/drawing/2014/main" id="{88116A0C-E248-A3A1-B01A-9AE9FF089A00}"/>
                  </a:ext>
                </a:extLst>
              </p:cNvPr>
              <p:cNvSpPr/>
              <p:nvPr/>
            </p:nvSpPr>
            <p:spPr bwMode="auto">
              <a:xfrm>
                <a:off x="7730100" y="1364650"/>
                <a:ext cx="3492" cy="3494"/>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0" y="1"/>
                      <a:pt x="0" y="1"/>
                      <a:pt x="0" y="1"/>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5" name="Freeform 1761">
                <a:extLst>
                  <a:ext uri="{FF2B5EF4-FFF2-40B4-BE49-F238E27FC236}">
                    <a16:creationId xmlns:a16="http://schemas.microsoft.com/office/drawing/2014/main" id="{8EBA0B5D-84A9-9650-9721-15FFCCD192CE}"/>
                  </a:ext>
                </a:extLst>
              </p:cNvPr>
              <p:cNvSpPr/>
              <p:nvPr/>
            </p:nvSpPr>
            <p:spPr bwMode="auto">
              <a:xfrm>
                <a:off x="7737087" y="1354173"/>
                <a:ext cx="19209" cy="698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3" y="0"/>
                      <a:pt x="1" y="1"/>
                      <a:pt x="0" y="2"/>
                    </a:cubicBezTo>
                    <a:cubicBezTo>
                      <a:pt x="1" y="1"/>
                      <a:pt x="3" y="0"/>
                      <a:pt x="5" y="0"/>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6" name="Freeform 1762">
                <a:extLst>
                  <a:ext uri="{FF2B5EF4-FFF2-40B4-BE49-F238E27FC236}">
                    <a16:creationId xmlns:a16="http://schemas.microsoft.com/office/drawing/2014/main" id="{2B230EE8-E249-2B97-9A73-ADB78BD7E9E0}"/>
                  </a:ext>
                </a:extLst>
              </p:cNvPr>
              <p:cNvSpPr/>
              <p:nvPr/>
            </p:nvSpPr>
            <p:spPr bwMode="auto">
              <a:xfrm>
                <a:off x="7770264" y="1441487"/>
                <a:ext cx="125730" cy="78582"/>
              </a:xfrm>
              <a:custGeom>
                <a:avLst/>
                <a:gdLst>
                  <a:gd name="T0" fmla="*/ 34 w 34"/>
                  <a:gd name="T1" fmla="*/ 7 h 21"/>
                  <a:gd name="T2" fmla="*/ 17 w 34"/>
                  <a:gd name="T3" fmla="*/ 21 h 21"/>
                  <a:gd name="T4" fmla="*/ 0 w 34"/>
                  <a:gd name="T5" fmla="*/ 7 h 21"/>
                  <a:gd name="T6" fmla="*/ 3 w 34"/>
                  <a:gd name="T7" fmla="*/ 0 h 21"/>
                  <a:gd name="T8" fmla="*/ 32 w 34"/>
                  <a:gd name="T9" fmla="*/ 0 h 21"/>
                  <a:gd name="T10" fmla="*/ 34 w 34"/>
                  <a:gd name="T11" fmla="*/ 7 h 21"/>
                </a:gdLst>
                <a:ahLst/>
                <a:cxnLst>
                  <a:cxn ang="0">
                    <a:pos x="T0" y="T1"/>
                  </a:cxn>
                  <a:cxn ang="0">
                    <a:pos x="T2" y="T3"/>
                  </a:cxn>
                  <a:cxn ang="0">
                    <a:pos x="T4" y="T5"/>
                  </a:cxn>
                  <a:cxn ang="0">
                    <a:pos x="T6" y="T7"/>
                  </a:cxn>
                  <a:cxn ang="0">
                    <a:pos x="T8" y="T9"/>
                  </a:cxn>
                  <a:cxn ang="0">
                    <a:pos x="T10" y="T11"/>
                  </a:cxn>
                </a:cxnLst>
                <a:rect l="0" t="0" r="r" b="b"/>
                <a:pathLst>
                  <a:path w="34" h="21">
                    <a:moveTo>
                      <a:pt x="34" y="7"/>
                    </a:moveTo>
                    <a:cubicBezTo>
                      <a:pt x="34" y="14"/>
                      <a:pt x="26" y="21"/>
                      <a:pt x="17" y="21"/>
                    </a:cubicBezTo>
                    <a:cubicBezTo>
                      <a:pt x="8" y="21"/>
                      <a:pt x="0" y="14"/>
                      <a:pt x="0" y="7"/>
                    </a:cubicBezTo>
                    <a:cubicBezTo>
                      <a:pt x="0" y="4"/>
                      <a:pt x="1" y="2"/>
                      <a:pt x="3" y="0"/>
                    </a:cubicBezTo>
                    <a:cubicBezTo>
                      <a:pt x="32" y="0"/>
                      <a:pt x="32" y="0"/>
                      <a:pt x="32" y="0"/>
                    </a:cubicBezTo>
                    <a:cubicBezTo>
                      <a:pt x="33" y="2"/>
                      <a:pt x="34" y="4"/>
                      <a:pt x="34" y="7"/>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7" name="Freeform 1763">
                <a:extLst>
                  <a:ext uri="{FF2B5EF4-FFF2-40B4-BE49-F238E27FC236}">
                    <a16:creationId xmlns:a16="http://schemas.microsoft.com/office/drawing/2014/main" id="{65950E1C-CE17-663D-3603-69E761B36130}"/>
                  </a:ext>
                </a:extLst>
              </p:cNvPr>
              <p:cNvSpPr/>
              <p:nvPr/>
            </p:nvSpPr>
            <p:spPr bwMode="auto">
              <a:xfrm>
                <a:off x="7719624" y="957773"/>
                <a:ext cx="230504" cy="220027"/>
              </a:xfrm>
              <a:custGeom>
                <a:avLst/>
                <a:gdLst>
                  <a:gd name="T0" fmla="*/ 67 w 132"/>
                  <a:gd name="T1" fmla="*/ 0 h 126"/>
                  <a:gd name="T2" fmla="*/ 86 w 132"/>
                  <a:gd name="T3" fmla="*/ 42 h 126"/>
                  <a:gd name="T4" fmla="*/ 132 w 132"/>
                  <a:gd name="T5" fmla="*/ 48 h 126"/>
                  <a:gd name="T6" fmla="*/ 99 w 132"/>
                  <a:gd name="T7" fmla="*/ 80 h 126"/>
                  <a:gd name="T8" fmla="*/ 107 w 132"/>
                  <a:gd name="T9" fmla="*/ 126 h 126"/>
                  <a:gd name="T10" fmla="*/ 67 w 132"/>
                  <a:gd name="T11" fmla="*/ 103 h 126"/>
                  <a:gd name="T12" fmla="*/ 25 w 132"/>
                  <a:gd name="T13" fmla="*/ 126 h 126"/>
                  <a:gd name="T14" fmla="*/ 33 w 132"/>
                  <a:gd name="T15" fmla="*/ 80 h 126"/>
                  <a:gd name="T16" fmla="*/ 0 w 132"/>
                  <a:gd name="T17" fmla="*/ 48 h 126"/>
                  <a:gd name="T18" fmla="*/ 46 w 132"/>
                  <a:gd name="T19" fmla="*/ 42 h 126"/>
                  <a:gd name="T20" fmla="*/ 67 w 132"/>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126">
                    <a:moveTo>
                      <a:pt x="67" y="0"/>
                    </a:moveTo>
                    <a:lnTo>
                      <a:pt x="86" y="42"/>
                    </a:lnTo>
                    <a:lnTo>
                      <a:pt x="132" y="48"/>
                    </a:lnTo>
                    <a:lnTo>
                      <a:pt x="99" y="80"/>
                    </a:lnTo>
                    <a:lnTo>
                      <a:pt x="107" y="126"/>
                    </a:lnTo>
                    <a:lnTo>
                      <a:pt x="67" y="103"/>
                    </a:lnTo>
                    <a:lnTo>
                      <a:pt x="25" y="126"/>
                    </a:lnTo>
                    <a:lnTo>
                      <a:pt x="33" y="80"/>
                    </a:lnTo>
                    <a:lnTo>
                      <a:pt x="0" y="48"/>
                    </a:lnTo>
                    <a:lnTo>
                      <a:pt x="46" y="42"/>
                    </a:lnTo>
                    <a:lnTo>
                      <a:pt x="67" y="0"/>
                    </a:ln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8" name="Line 1764">
                <a:extLst>
                  <a:ext uri="{FF2B5EF4-FFF2-40B4-BE49-F238E27FC236}">
                    <a16:creationId xmlns:a16="http://schemas.microsoft.com/office/drawing/2014/main" id="{BA5442F1-1CF7-BF9D-6A3F-8737FAE50A7E}"/>
                  </a:ext>
                </a:extLst>
              </p:cNvPr>
              <p:cNvSpPr>
                <a:spLocks noChangeShapeType="1"/>
              </p:cNvSpPr>
              <p:nvPr/>
            </p:nvSpPr>
            <p:spPr bwMode="auto">
              <a:xfrm flipV="1">
                <a:off x="8072367" y="854744"/>
                <a:ext cx="57626" cy="61120"/>
              </a:xfrm>
              <a:prstGeom prst="lin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89" name="Line 1766">
                <a:extLst>
                  <a:ext uri="{FF2B5EF4-FFF2-40B4-BE49-F238E27FC236}">
                    <a16:creationId xmlns:a16="http://schemas.microsoft.com/office/drawing/2014/main" id="{7CE70DFF-C0C5-F02B-0659-EBF76A877018}"/>
                  </a:ext>
                </a:extLst>
              </p:cNvPr>
              <p:cNvSpPr>
                <a:spLocks noChangeShapeType="1"/>
              </p:cNvSpPr>
              <p:nvPr/>
            </p:nvSpPr>
            <p:spPr bwMode="auto">
              <a:xfrm flipV="1">
                <a:off x="7836615" y="674882"/>
                <a:ext cx="0" cy="83820"/>
              </a:xfrm>
              <a:prstGeom prst="lin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0" name="Line 1766">
                <a:extLst>
                  <a:ext uri="{FF2B5EF4-FFF2-40B4-BE49-F238E27FC236}">
                    <a16:creationId xmlns:a16="http://schemas.microsoft.com/office/drawing/2014/main" id="{22A71A10-C2F0-94B6-3865-B561DDAEF039}"/>
                  </a:ext>
                </a:extLst>
              </p:cNvPr>
              <p:cNvSpPr>
                <a:spLocks noChangeShapeType="1"/>
              </p:cNvSpPr>
              <p:nvPr/>
            </p:nvSpPr>
            <p:spPr bwMode="auto">
              <a:xfrm flipH="1" flipV="1">
                <a:off x="7550639" y="786859"/>
                <a:ext cx="57215" cy="38198"/>
              </a:xfrm>
              <a:prstGeom prst="lin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grpSp>
      </p:grpSp>
      <p:grpSp>
        <p:nvGrpSpPr>
          <p:cNvPr id="5" name="组合 4">
            <a:extLst>
              <a:ext uri="{FF2B5EF4-FFF2-40B4-BE49-F238E27FC236}">
                <a16:creationId xmlns:a16="http://schemas.microsoft.com/office/drawing/2014/main" id="{D46AE17B-E491-2C35-F6FA-F5633204E3E9}"/>
              </a:ext>
            </a:extLst>
          </p:cNvPr>
          <p:cNvGrpSpPr/>
          <p:nvPr/>
        </p:nvGrpSpPr>
        <p:grpSpPr>
          <a:xfrm>
            <a:off x="8982872" y="2483102"/>
            <a:ext cx="2244577" cy="2244577"/>
            <a:chOff x="8982872" y="2483102"/>
            <a:chExt cx="2244577" cy="2244577"/>
          </a:xfrm>
        </p:grpSpPr>
        <p:sp>
          <p:nvSpPr>
            <p:cNvPr id="23" name="任意多边形: 形状 22">
              <a:extLst>
                <a:ext uri="{FF2B5EF4-FFF2-40B4-BE49-F238E27FC236}">
                  <a16:creationId xmlns:a16="http://schemas.microsoft.com/office/drawing/2014/main" id="{9F371A68-B228-6150-957D-A84961A3315B}"/>
                </a:ext>
              </a:extLst>
            </p:cNvPr>
            <p:cNvSpPr/>
            <p:nvPr/>
          </p:nvSpPr>
          <p:spPr>
            <a:xfrm>
              <a:off x="8982872" y="2483102"/>
              <a:ext cx="2244577" cy="2244577"/>
            </a:xfrm>
            <a:custGeom>
              <a:avLst/>
              <a:gdLst>
                <a:gd name="connsiteX0" fmla="*/ 983847 w 1967694"/>
                <a:gd name="connsiteY0" fmla="*/ 127320 h 1967694"/>
                <a:gd name="connsiteX1" fmla="*/ 127320 w 1967694"/>
                <a:gd name="connsiteY1" fmla="*/ 983847 h 1967694"/>
                <a:gd name="connsiteX2" fmla="*/ 983847 w 1967694"/>
                <a:gd name="connsiteY2" fmla="*/ 1840374 h 1967694"/>
                <a:gd name="connsiteX3" fmla="*/ 1840374 w 1967694"/>
                <a:gd name="connsiteY3" fmla="*/ 983847 h 1967694"/>
                <a:gd name="connsiteX4" fmla="*/ 983847 w 1967694"/>
                <a:gd name="connsiteY4" fmla="*/ 127320 h 1967694"/>
                <a:gd name="connsiteX5" fmla="*/ 983847 w 1967694"/>
                <a:gd name="connsiteY5" fmla="*/ 0 h 1967694"/>
                <a:gd name="connsiteX6" fmla="*/ 1967694 w 1967694"/>
                <a:gd name="connsiteY6" fmla="*/ 983847 h 1967694"/>
                <a:gd name="connsiteX7" fmla="*/ 983847 w 1967694"/>
                <a:gd name="connsiteY7" fmla="*/ 1967694 h 1967694"/>
                <a:gd name="connsiteX8" fmla="*/ 0 w 1967694"/>
                <a:gd name="connsiteY8" fmla="*/ 983847 h 1967694"/>
                <a:gd name="connsiteX9" fmla="*/ 983847 w 1967694"/>
                <a:gd name="connsiteY9" fmla="*/ 0 h 196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7694" h="1967694">
                  <a:moveTo>
                    <a:pt x="983847" y="127320"/>
                  </a:moveTo>
                  <a:cubicBezTo>
                    <a:pt x="510800" y="127320"/>
                    <a:pt x="127320" y="510800"/>
                    <a:pt x="127320" y="983847"/>
                  </a:cubicBezTo>
                  <a:cubicBezTo>
                    <a:pt x="127320" y="1456894"/>
                    <a:pt x="510800" y="1840374"/>
                    <a:pt x="983847" y="1840374"/>
                  </a:cubicBezTo>
                  <a:cubicBezTo>
                    <a:pt x="1456894" y="1840374"/>
                    <a:pt x="1840374" y="1456894"/>
                    <a:pt x="1840374" y="983847"/>
                  </a:cubicBezTo>
                  <a:cubicBezTo>
                    <a:pt x="1840374" y="510800"/>
                    <a:pt x="1456894" y="127320"/>
                    <a:pt x="983847" y="127320"/>
                  </a:cubicBezTo>
                  <a:close/>
                  <a:moveTo>
                    <a:pt x="983847" y="0"/>
                  </a:moveTo>
                  <a:cubicBezTo>
                    <a:pt x="1527211" y="0"/>
                    <a:pt x="1967694" y="440483"/>
                    <a:pt x="1967694" y="983847"/>
                  </a:cubicBezTo>
                  <a:cubicBezTo>
                    <a:pt x="1967694" y="1527211"/>
                    <a:pt x="1527211" y="1967694"/>
                    <a:pt x="983847" y="1967694"/>
                  </a:cubicBezTo>
                  <a:cubicBezTo>
                    <a:pt x="440483" y="1967694"/>
                    <a:pt x="0" y="1527211"/>
                    <a:pt x="0" y="983847"/>
                  </a:cubicBezTo>
                  <a:cubicBezTo>
                    <a:pt x="0" y="440483"/>
                    <a:pt x="440483" y="0"/>
                    <a:pt x="983847" y="0"/>
                  </a:cubicBezTo>
                  <a:close/>
                </a:path>
              </a:pathLst>
            </a:custGeom>
            <a:solidFill>
              <a:schemeClr val="bg1">
                <a:alpha val="3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algn="ctr"/>
              <a:endParaRPr lang="zh-CN" altLang="en-US" sz="1980">
                <a:cs typeface="+mn-ea"/>
                <a:sym typeface="+mn-lt"/>
              </a:endParaRPr>
            </a:p>
          </p:txBody>
        </p:sp>
        <p:sp>
          <p:nvSpPr>
            <p:cNvPr id="24" name="椭圆 23">
              <a:extLst>
                <a:ext uri="{FF2B5EF4-FFF2-40B4-BE49-F238E27FC236}">
                  <a16:creationId xmlns:a16="http://schemas.microsoft.com/office/drawing/2014/main" id="{B70C0647-B2C1-AE4E-0173-03BEE340BB84}"/>
                </a:ext>
              </a:extLst>
            </p:cNvPr>
            <p:cNvSpPr/>
            <p:nvPr/>
          </p:nvSpPr>
          <p:spPr>
            <a:xfrm>
              <a:off x="9128106" y="2628338"/>
              <a:ext cx="1954106" cy="1954106"/>
            </a:xfrm>
            <a:prstGeom prst="ellipse">
              <a:avLst/>
            </a:prstGeom>
            <a:solidFill>
              <a:schemeClr val="accent1"/>
            </a:solidFill>
            <a:ln w="27940">
              <a:solidFill>
                <a:schemeClr val="accent3">
                  <a:alpha val="49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a:cs typeface="+mn-ea"/>
                <a:sym typeface="+mn-lt"/>
              </a:endParaRPr>
            </a:p>
          </p:txBody>
        </p:sp>
        <p:sp>
          <p:nvSpPr>
            <p:cNvPr id="51" name="文本框 50">
              <a:extLst>
                <a:ext uri="{FF2B5EF4-FFF2-40B4-BE49-F238E27FC236}">
                  <a16:creationId xmlns:a16="http://schemas.microsoft.com/office/drawing/2014/main" id="{8E4C7A47-F876-C183-72C4-AABC5ADCEDDD}"/>
                </a:ext>
              </a:extLst>
            </p:cNvPr>
            <p:cNvSpPr txBox="1"/>
            <p:nvPr/>
          </p:nvSpPr>
          <p:spPr>
            <a:xfrm>
              <a:off x="9379230" y="3659807"/>
              <a:ext cx="1451859" cy="470898"/>
            </a:xfrm>
            <a:prstGeom prst="rect">
              <a:avLst/>
            </a:prstGeom>
            <a:noFill/>
            <a:effectLst/>
          </p:spPr>
          <p:txBody>
            <a:bodyPr wrap="square" lIns="100584" tIns="50292" rIns="100584" bIns="50292" rtlCol="0">
              <a:spAutoFit/>
            </a:bodyPr>
            <a:lstStyle/>
            <a:p>
              <a:pPr algn="ctr"/>
              <a:r>
                <a:rPr lang="zh-CN" altLang="en-US" sz="2400" dirty="0">
                  <a:solidFill>
                    <a:schemeClr val="bg1"/>
                  </a:solidFill>
                  <a:cs typeface="+mn-ea"/>
                  <a:sym typeface="+mn-lt"/>
                </a:rPr>
                <a:t>工作计划</a:t>
              </a:r>
            </a:p>
          </p:txBody>
        </p:sp>
        <p:sp>
          <p:nvSpPr>
            <p:cNvPr id="52" name="文本框 51">
              <a:extLst>
                <a:ext uri="{FF2B5EF4-FFF2-40B4-BE49-F238E27FC236}">
                  <a16:creationId xmlns:a16="http://schemas.microsoft.com/office/drawing/2014/main" id="{AB90ED33-BD37-ADC6-8140-395765191077}"/>
                </a:ext>
              </a:extLst>
            </p:cNvPr>
            <p:cNvSpPr txBox="1"/>
            <p:nvPr/>
          </p:nvSpPr>
          <p:spPr>
            <a:xfrm>
              <a:off x="9282813" y="4052465"/>
              <a:ext cx="1644695" cy="255455"/>
            </a:xfrm>
            <a:prstGeom prst="rect">
              <a:avLst/>
            </a:prstGeom>
            <a:noFill/>
            <a:effectLst/>
          </p:spPr>
          <p:txBody>
            <a:bodyPr wrap="square" lIns="100584" tIns="50292" rIns="100584" bIns="50292">
              <a:spAutoFit/>
            </a:bodyPr>
            <a:lstStyle/>
            <a:p>
              <a:pPr algn="ctr"/>
              <a:r>
                <a:rPr lang="en-US" altLang="zh-CN" sz="1000" dirty="0">
                  <a:solidFill>
                    <a:schemeClr val="bg1">
                      <a:alpha val="80000"/>
                    </a:schemeClr>
                  </a:solidFill>
                  <a:cs typeface="+mn-ea"/>
                  <a:sym typeface="+mn-lt"/>
                </a:rPr>
                <a:t>WORK PLANS</a:t>
              </a:r>
            </a:p>
          </p:txBody>
        </p:sp>
        <p:sp>
          <p:nvSpPr>
            <p:cNvPr id="46" name="椭圆 45">
              <a:extLst>
                <a:ext uri="{FF2B5EF4-FFF2-40B4-BE49-F238E27FC236}">
                  <a16:creationId xmlns:a16="http://schemas.microsoft.com/office/drawing/2014/main" id="{49A32BD7-CE0C-FCB4-C244-C81D15378A7A}"/>
                </a:ext>
              </a:extLst>
            </p:cNvPr>
            <p:cNvSpPr>
              <a:spLocks/>
            </p:cNvSpPr>
            <p:nvPr/>
          </p:nvSpPr>
          <p:spPr>
            <a:xfrm>
              <a:off x="9753002" y="2827110"/>
              <a:ext cx="704316" cy="704316"/>
            </a:xfrm>
            <a:prstGeom prst="ellipse">
              <a:avLst/>
            </a:prstGeom>
            <a:noFill/>
            <a:ln w="19050">
              <a:solidFill>
                <a:schemeClr val="accent2"/>
              </a:solid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grpSp>
          <p:nvGrpSpPr>
            <p:cNvPr id="91" name="Group 1115">
              <a:extLst>
                <a:ext uri="{FF2B5EF4-FFF2-40B4-BE49-F238E27FC236}">
                  <a16:creationId xmlns:a16="http://schemas.microsoft.com/office/drawing/2014/main" id="{21D0C762-7728-810C-2606-F4A791CF1476}"/>
                </a:ext>
              </a:extLst>
            </p:cNvPr>
            <p:cNvGrpSpPr>
              <a:grpSpLocks/>
            </p:cNvGrpSpPr>
            <p:nvPr/>
          </p:nvGrpSpPr>
          <p:grpSpPr>
            <a:xfrm>
              <a:off x="9912935" y="2971182"/>
              <a:ext cx="384449" cy="416172"/>
              <a:chOff x="11708430" y="514633"/>
              <a:chExt cx="703739" cy="857413"/>
            </a:xfrm>
            <a:noFill/>
          </p:grpSpPr>
          <p:sp>
            <p:nvSpPr>
              <p:cNvPr id="92" name="Freeform 1103">
                <a:extLst>
                  <a:ext uri="{FF2B5EF4-FFF2-40B4-BE49-F238E27FC236}">
                    <a16:creationId xmlns:a16="http://schemas.microsoft.com/office/drawing/2014/main" id="{19AAA6F4-2AC0-C065-C45E-FCC5CB95E4A2}"/>
                  </a:ext>
                </a:extLst>
              </p:cNvPr>
              <p:cNvSpPr/>
              <p:nvPr/>
            </p:nvSpPr>
            <p:spPr bwMode="auto">
              <a:xfrm>
                <a:off x="11708430" y="514635"/>
                <a:ext cx="703739" cy="857411"/>
              </a:xfrm>
              <a:custGeom>
                <a:avLst/>
                <a:gdLst>
                  <a:gd name="T0" fmla="*/ 0 w 403"/>
                  <a:gd name="T1" fmla="*/ 25 h 491"/>
                  <a:gd name="T2" fmla="*/ 0 w 403"/>
                  <a:gd name="T3" fmla="*/ 0 h 491"/>
                  <a:gd name="T4" fmla="*/ 309 w 403"/>
                  <a:gd name="T5" fmla="*/ 0 h 491"/>
                  <a:gd name="T6" fmla="*/ 320 w 403"/>
                  <a:gd name="T7" fmla="*/ 7 h 491"/>
                  <a:gd name="T8" fmla="*/ 320 w 403"/>
                  <a:gd name="T9" fmla="*/ 76 h 491"/>
                  <a:gd name="T10" fmla="*/ 403 w 403"/>
                  <a:gd name="T11" fmla="*/ 76 h 491"/>
                  <a:gd name="T12" fmla="*/ 403 w 403"/>
                  <a:gd name="T13" fmla="*/ 491 h 491"/>
                  <a:gd name="T14" fmla="*/ 0 w 403"/>
                  <a:gd name="T15" fmla="*/ 491 h 491"/>
                  <a:gd name="T16" fmla="*/ 0 w 403"/>
                  <a:gd name="T17" fmla="*/ 72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3" h="491">
                    <a:moveTo>
                      <a:pt x="0" y="25"/>
                    </a:moveTo>
                    <a:lnTo>
                      <a:pt x="0" y="0"/>
                    </a:lnTo>
                    <a:lnTo>
                      <a:pt x="309" y="0"/>
                    </a:lnTo>
                    <a:lnTo>
                      <a:pt x="320" y="7"/>
                    </a:lnTo>
                    <a:lnTo>
                      <a:pt x="320" y="76"/>
                    </a:lnTo>
                    <a:lnTo>
                      <a:pt x="403" y="76"/>
                    </a:lnTo>
                    <a:lnTo>
                      <a:pt x="403" y="491"/>
                    </a:lnTo>
                    <a:lnTo>
                      <a:pt x="0" y="491"/>
                    </a:lnTo>
                    <a:lnTo>
                      <a:pt x="0" y="72"/>
                    </a:ln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3" name="Freeform 1104">
                <a:extLst>
                  <a:ext uri="{FF2B5EF4-FFF2-40B4-BE49-F238E27FC236}">
                    <a16:creationId xmlns:a16="http://schemas.microsoft.com/office/drawing/2014/main" id="{58C346F7-E28A-E001-0B7F-E9C482DFD97A}"/>
                  </a:ext>
                </a:extLst>
              </p:cNvPr>
              <p:cNvSpPr/>
              <p:nvPr/>
            </p:nvSpPr>
            <p:spPr bwMode="auto">
              <a:xfrm>
                <a:off x="12248023" y="514633"/>
                <a:ext cx="19208" cy="12223"/>
              </a:xfrm>
              <a:custGeom>
                <a:avLst/>
                <a:gdLst>
                  <a:gd name="T0" fmla="*/ 11 w 11"/>
                  <a:gd name="T1" fmla="*/ 0 h 7"/>
                  <a:gd name="T2" fmla="*/ 11 w 11"/>
                  <a:gd name="T3" fmla="*/ 7 h 7"/>
                  <a:gd name="T4" fmla="*/ 0 w 11"/>
                  <a:gd name="T5" fmla="*/ 0 h 7"/>
                  <a:gd name="T6" fmla="*/ 11 w 11"/>
                  <a:gd name="T7" fmla="*/ 0 h 7"/>
                </a:gdLst>
                <a:ahLst/>
                <a:cxnLst>
                  <a:cxn ang="0">
                    <a:pos x="T0" y="T1"/>
                  </a:cxn>
                  <a:cxn ang="0">
                    <a:pos x="T2" y="T3"/>
                  </a:cxn>
                  <a:cxn ang="0">
                    <a:pos x="T4" y="T5"/>
                  </a:cxn>
                  <a:cxn ang="0">
                    <a:pos x="T6" y="T7"/>
                  </a:cxn>
                </a:cxnLst>
                <a:rect l="0" t="0" r="r" b="b"/>
                <a:pathLst>
                  <a:path w="11" h="7">
                    <a:moveTo>
                      <a:pt x="11" y="0"/>
                    </a:moveTo>
                    <a:lnTo>
                      <a:pt x="11" y="7"/>
                    </a:lnTo>
                    <a:lnTo>
                      <a:pt x="0" y="0"/>
                    </a:lnTo>
                    <a:lnTo>
                      <a:pt x="11" y="0"/>
                    </a:ln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4" name="Freeform 1105">
                <a:extLst>
                  <a:ext uri="{FF2B5EF4-FFF2-40B4-BE49-F238E27FC236}">
                    <a16:creationId xmlns:a16="http://schemas.microsoft.com/office/drawing/2014/main" id="{3A756C7B-D435-F2D3-BC73-98BB4366A25B}"/>
                  </a:ext>
                </a:extLst>
              </p:cNvPr>
              <p:cNvSpPr/>
              <p:nvPr/>
            </p:nvSpPr>
            <p:spPr bwMode="auto">
              <a:xfrm>
                <a:off x="12267229" y="526858"/>
                <a:ext cx="144938" cy="120493"/>
              </a:xfrm>
              <a:custGeom>
                <a:avLst/>
                <a:gdLst>
                  <a:gd name="T0" fmla="*/ 83 w 83"/>
                  <a:gd name="T1" fmla="*/ 65 h 69"/>
                  <a:gd name="T2" fmla="*/ 83 w 83"/>
                  <a:gd name="T3" fmla="*/ 69 h 69"/>
                  <a:gd name="T4" fmla="*/ 0 w 83"/>
                  <a:gd name="T5" fmla="*/ 69 h 69"/>
                  <a:gd name="T6" fmla="*/ 0 w 83"/>
                  <a:gd name="T7" fmla="*/ 0 h 69"/>
                  <a:gd name="T8" fmla="*/ 83 w 83"/>
                  <a:gd name="T9" fmla="*/ 65 h 69"/>
                </a:gdLst>
                <a:ahLst/>
                <a:cxnLst>
                  <a:cxn ang="0">
                    <a:pos x="T0" y="T1"/>
                  </a:cxn>
                  <a:cxn ang="0">
                    <a:pos x="T2" y="T3"/>
                  </a:cxn>
                  <a:cxn ang="0">
                    <a:pos x="T4" y="T5"/>
                  </a:cxn>
                  <a:cxn ang="0">
                    <a:pos x="T6" y="T7"/>
                  </a:cxn>
                  <a:cxn ang="0">
                    <a:pos x="T8" y="T9"/>
                  </a:cxn>
                </a:cxnLst>
                <a:rect l="0" t="0" r="r" b="b"/>
                <a:pathLst>
                  <a:path w="83" h="69">
                    <a:moveTo>
                      <a:pt x="83" y="65"/>
                    </a:moveTo>
                    <a:lnTo>
                      <a:pt x="83" y="69"/>
                    </a:lnTo>
                    <a:lnTo>
                      <a:pt x="0" y="69"/>
                    </a:lnTo>
                    <a:lnTo>
                      <a:pt x="0" y="0"/>
                    </a:lnTo>
                    <a:lnTo>
                      <a:pt x="83" y="65"/>
                    </a:ln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5" name="Freeform 1106">
                <a:extLst>
                  <a:ext uri="{FF2B5EF4-FFF2-40B4-BE49-F238E27FC236}">
                    <a16:creationId xmlns:a16="http://schemas.microsoft.com/office/drawing/2014/main" id="{90D5CB07-3B24-761D-4218-FB7E56AB8875}"/>
                  </a:ext>
                </a:extLst>
              </p:cNvPr>
              <p:cNvSpPr/>
              <p:nvPr/>
            </p:nvSpPr>
            <p:spPr bwMode="auto">
              <a:xfrm>
                <a:off x="12075144" y="656079"/>
                <a:ext cx="254954" cy="247968"/>
              </a:xfrm>
              <a:custGeom>
                <a:avLst/>
                <a:gdLst>
                  <a:gd name="T0" fmla="*/ 14 w 65"/>
                  <a:gd name="T1" fmla="*/ 7 h 63"/>
                  <a:gd name="T2" fmla="*/ 0 w 65"/>
                  <a:gd name="T3" fmla="*/ 23 h 63"/>
                  <a:gd name="T4" fmla="*/ 44 w 65"/>
                  <a:gd name="T5" fmla="*/ 63 h 63"/>
                  <a:gd name="T6" fmla="*/ 59 w 65"/>
                  <a:gd name="T7" fmla="*/ 47 h 63"/>
                  <a:gd name="T8" fmla="*/ 53 w 65"/>
                  <a:gd name="T9" fmla="*/ 17 h 63"/>
                  <a:gd name="T10" fmla="*/ 45 w 65"/>
                  <a:gd name="T11" fmla="*/ 10 h 63"/>
                  <a:gd name="T12" fmla="*/ 14 w 65"/>
                  <a:gd name="T13" fmla="*/ 7 h 63"/>
                </a:gdLst>
                <a:ahLst/>
                <a:cxnLst>
                  <a:cxn ang="0">
                    <a:pos x="T0" y="T1"/>
                  </a:cxn>
                  <a:cxn ang="0">
                    <a:pos x="T2" y="T3"/>
                  </a:cxn>
                  <a:cxn ang="0">
                    <a:pos x="T4" y="T5"/>
                  </a:cxn>
                  <a:cxn ang="0">
                    <a:pos x="T6" y="T7"/>
                  </a:cxn>
                  <a:cxn ang="0">
                    <a:pos x="T8" y="T9"/>
                  </a:cxn>
                  <a:cxn ang="0">
                    <a:pos x="T10" y="T11"/>
                  </a:cxn>
                  <a:cxn ang="0">
                    <a:pos x="T12" y="T13"/>
                  </a:cxn>
                </a:cxnLst>
                <a:rect l="0" t="0" r="r" b="b"/>
                <a:pathLst>
                  <a:path w="65" h="63">
                    <a:moveTo>
                      <a:pt x="14" y="7"/>
                    </a:moveTo>
                    <a:cubicBezTo>
                      <a:pt x="0" y="23"/>
                      <a:pt x="0" y="23"/>
                      <a:pt x="0" y="23"/>
                    </a:cubicBezTo>
                    <a:cubicBezTo>
                      <a:pt x="44" y="63"/>
                      <a:pt x="44" y="63"/>
                      <a:pt x="44" y="63"/>
                    </a:cubicBezTo>
                    <a:cubicBezTo>
                      <a:pt x="59" y="47"/>
                      <a:pt x="59" y="47"/>
                      <a:pt x="59" y="47"/>
                    </a:cubicBezTo>
                    <a:cubicBezTo>
                      <a:pt x="65" y="39"/>
                      <a:pt x="63" y="25"/>
                      <a:pt x="53" y="17"/>
                    </a:cubicBezTo>
                    <a:cubicBezTo>
                      <a:pt x="45" y="10"/>
                      <a:pt x="45" y="10"/>
                      <a:pt x="45" y="10"/>
                    </a:cubicBezTo>
                    <a:cubicBezTo>
                      <a:pt x="35" y="1"/>
                      <a:pt x="21" y="0"/>
                      <a:pt x="14" y="7"/>
                    </a:cubicBez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6" name="Freeform 1107">
                <a:extLst>
                  <a:ext uri="{FF2B5EF4-FFF2-40B4-BE49-F238E27FC236}">
                    <a16:creationId xmlns:a16="http://schemas.microsoft.com/office/drawing/2014/main" id="{A87109BB-3CB1-C223-3927-A3E7E7504BC2}"/>
                  </a:ext>
                </a:extLst>
              </p:cNvPr>
              <p:cNvSpPr/>
              <p:nvPr/>
            </p:nvSpPr>
            <p:spPr bwMode="auto">
              <a:xfrm>
                <a:off x="11827177" y="746886"/>
                <a:ext cx="420846" cy="436564"/>
              </a:xfrm>
              <a:custGeom>
                <a:avLst/>
                <a:gdLst>
                  <a:gd name="T0" fmla="*/ 85 w 241"/>
                  <a:gd name="T1" fmla="*/ 65 h 250"/>
                  <a:gd name="T2" fmla="*/ 0 w 241"/>
                  <a:gd name="T3" fmla="*/ 162 h 250"/>
                  <a:gd name="T4" fmla="*/ 99 w 241"/>
                  <a:gd name="T5" fmla="*/ 250 h 250"/>
                  <a:gd name="T6" fmla="*/ 241 w 241"/>
                  <a:gd name="T7" fmla="*/ 90 h 250"/>
                  <a:gd name="T8" fmla="*/ 142 w 241"/>
                  <a:gd name="T9" fmla="*/ 0 h 250"/>
                  <a:gd name="T10" fmla="*/ 108 w 241"/>
                  <a:gd name="T11" fmla="*/ 40 h 250"/>
                </a:gdLst>
                <a:ahLst/>
                <a:cxnLst>
                  <a:cxn ang="0">
                    <a:pos x="T0" y="T1"/>
                  </a:cxn>
                  <a:cxn ang="0">
                    <a:pos x="T2" y="T3"/>
                  </a:cxn>
                  <a:cxn ang="0">
                    <a:pos x="T4" y="T5"/>
                  </a:cxn>
                  <a:cxn ang="0">
                    <a:pos x="T6" y="T7"/>
                  </a:cxn>
                  <a:cxn ang="0">
                    <a:pos x="T8" y="T9"/>
                  </a:cxn>
                  <a:cxn ang="0">
                    <a:pos x="T10" y="T11"/>
                  </a:cxn>
                </a:cxnLst>
                <a:rect l="0" t="0" r="r" b="b"/>
                <a:pathLst>
                  <a:path w="241" h="250">
                    <a:moveTo>
                      <a:pt x="85" y="65"/>
                    </a:moveTo>
                    <a:lnTo>
                      <a:pt x="0" y="162"/>
                    </a:lnTo>
                    <a:lnTo>
                      <a:pt x="99" y="250"/>
                    </a:lnTo>
                    <a:lnTo>
                      <a:pt x="241" y="90"/>
                    </a:lnTo>
                    <a:lnTo>
                      <a:pt x="142" y="0"/>
                    </a:lnTo>
                    <a:lnTo>
                      <a:pt x="108" y="40"/>
                    </a:lnTo>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7" name="Freeform 1108">
                <a:extLst>
                  <a:ext uri="{FF2B5EF4-FFF2-40B4-BE49-F238E27FC236}">
                    <a16:creationId xmlns:a16="http://schemas.microsoft.com/office/drawing/2014/main" id="{0FDC8DF6-C421-CC20-FCE0-00990EC2C27A}"/>
                  </a:ext>
                </a:extLst>
              </p:cNvPr>
              <p:cNvSpPr/>
              <p:nvPr/>
            </p:nvSpPr>
            <p:spPr bwMode="auto">
              <a:xfrm>
                <a:off x="11811460" y="1029783"/>
                <a:ext cx="188594" cy="179865"/>
              </a:xfrm>
              <a:custGeom>
                <a:avLst/>
                <a:gdLst>
                  <a:gd name="T0" fmla="*/ 4 w 48"/>
                  <a:gd name="T1" fmla="*/ 0 h 46"/>
                  <a:gd name="T2" fmla="*/ 0 w 48"/>
                  <a:gd name="T3" fmla="*/ 27 h 46"/>
                  <a:gd name="T4" fmla="*/ 21 w 48"/>
                  <a:gd name="T5" fmla="*/ 46 h 46"/>
                  <a:gd name="T6" fmla="*/ 48 w 48"/>
                  <a:gd name="T7" fmla="*/ 39 h 46"/>
                  <a:gd name="T8" fmla="*/ 4 w 48"/>
                  <a:gd name="T9" fmla="*/ 0 h 46"/>
                </a:gdLst>
                <a:ahLst/>
                <a:cxnLst>
                  <a:cxn ang="0">
                    <a:pos x="T0" y="T1"/>
                  </a:cxn>
                  <a:cxn ang="0">
                    <a:pos x="T2" y="T3"/>
                  </a:cxn>
                  <a:cxn ang="0">
                    <a:pos x="T4" y="T5"/>
                  </a:cxn>
                  <a:cxn ang="0">
                    <a:pos x="T6" y="T7"/>
                  </a:cxn>
                  <a:cxn ang="0">
                    <a:pos x="T8" y="T9"/>
                  </a:cxn>
                </a:cxnLst>
                <a:rect l="0" t="0" r="r" b="b"/>
                <a:pathLst>
                  <a:path w="48" h="46">
                    <a:moveTo>
                      <a:pt x="4" y="0"/>
                    </a:moveTo>
                    <a:cubicBezTo>
                      <a:pt x="3" y="1"/>
                      <a:pt x="1" y="14"/>
                      <a:pt x="0" y="27"/>
                    </a:cubicBezTo>
                    <a:cubicBezTo>
                      <a:pt x="21" y="46"/>
                      <a:pt x="21" y="46"/>
                      <a:pt x="21" y="46"/>
                    </a:cubicBezTo>
                    <a:cubicBezTo>
                      <a:pt x="34" y="43"/>
                      <a:pt x="47" y="40"/>
                      <a:pt x="48" y="39"/>
                    </a:cubicBezTo>
                    <a:lnTo>
                      <a:pt x="4" y="0"/>
                    </a:ln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8" name="Freeform 1109">
                <a:extLst>
                  <a:ext uri="{FF2B5EF4-FFF2-40B4-BE49-F238E27FC236}">
                    <a16:creationId xmlns:a16="http://schemas.microsoft.com/office/drawing/2014/main" id="{088CDB8B-9F73-081A-369B-9CB8AC21AD3C}"/>
                  </a:ext>
                </a:extLst>
              </p:cNvPr>
              <p:cNvSpPr/>
              <p:nvPr/>
            </p:nvSpPr>
            <p:spPr bwMode="auto">
              <a:xfrm>
                <a:off x="11799238" y="1136297"/>
                <a:ext cx="94297" cy="89060"/>
              </a:xfrm>
              <a:custGeom>
                <a:avLst/>
                <a:gdLst>
                  <a:gd name="T0" fmla="*/ 3 w 24"/>
                  <a:gd name="T1" fmla="*/ 0 h 23"/>
                  <a:gd name="T2" fmla="*/ 0 w 24"/>
                  <a:gd name="T3" fmla="*/ 23 h 23"/>
                  <a:gd name="T4" fmla="*/ 24 w 24"/>
                  <a:gd name="T5" fmla="*/ 19 h 23"/>
                  <a:gd name="T6" fmla="*/ 3 w 24"/>
                  <a:gd name="T7" fmla="*/ 0 h 23"/>
                </a:gdLst>
                <a:ahLst/>
                <a:cxnLst>
                  <a:cxn ang="0">
                    <a:pos x="T0" y="T1"/>
                  </a:cxn>
                  <a:cxn ang="0">
                    <a:pos x="T2" y="T3"/>
                  </a:cxn>
                  <a:cxn ang="0">
                    <a:pos x="T4" y="T5"/>
                  </a:cxn>
                  <a:cxn ang="0">
                    <a:pos x="T6" y="T7"/>
                  </a:cxn>
                </a:cxnLst>
                <a:rect l="0" t="0" r="r" b="b"/>
                <a:pathLst>
                  <a:path w="24" h="23">
                    <a:moveTo>
                      <a:pt x="3" y="0"/>
                    </a:moveTo>
                    <a:cubicBezTo>
                      <a:pt x="1" y="12"/>
                      <a:pt x="0" y="23"/>
                      <a:pt x="0" y="23"/>
                    </a:cubicBezTo>
                    <a:cubicBezTo>
                      <a:pt x="0" y="23"/>
                      <a:pt x="12" y="21"/>
                      <a:pt x="24" y="19"/>
                    </a:cubicBezTo>
                    <a:lnTo>
                      <a:pt x="3" y="0"/>
                    </a:lnTo>
                    <a:close/>
                  </a:path>
                </a:pathLst>
              </a:cu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sp>
            <p:nvSpPr>
              <p:cNvPr id="99" name="Line 1110">
                <a:extLst>
                  <a:ext uri="{FF2B5EF4-FFF2-40B4-BE49-F238E27FC236}">
                    <a16:creationId xmlns:a16="http://schemas.microsoft.com/office/drawing/2014/main" id="{985EE629-1034-35F2-07FE-C4CCA3B10606}"/>
                  </a:ext>
                </a:extLst>
              </p:cNvPr>
              <p:cNvSpPr>
                <a:spLocks noChangeShapeType="1"/>
              </p:cNvSpPr>
              <p:nvPr/>
            </p:nvSpPr>
            <p:spPr bwMode="auto">
              <a:xfrm>
                <a:off x="11774788" y="1246312"/>
                <a:ext cx="476726" cy="0"/>
              </a:xfrm>
              <a:prstGeom prst="line">
                <a:avLst/>
              </a:prstGeom>
              <a:grpFill/>
              <a:ln w="20955" cap="rnd">
                <a:solidFill>
                  <a:schemeClr val="accent2"/>
                </a:solidFill>
                <a:prstDash val="solid"/>
                <a:round/>
              </a:ln>
              <a:effectLst/>
            </p:spPr>
            <p:txBody>
              <a:bodyPr vert="horz" wrap="square" lIns="100584" tIns="50292" rIns="100584" bIns="50292"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D" sz="1980">
                  <a:cs typeface="+mn-ea"/>
                  <a:sym typeface="+mn-lt"/>
                </a:endParaRPr>
              </a:p>
            </p:txBody>
          </p:sp>
        </p:grpSp>
      </p:grpSp>
      <p:grpSp>
        <p:nvGrpSpPr>
          <p:cNvPr id="3" name="组合 2">
            <a:extLst>
              <a:ext uri="{FF2B5EF4-FFF2-40B4-BE49-F238E27FC236}">
                <a16:creationId xmlns:a16="http://schemas.microsoft.com/office/drawing/2014/main" id="{FE0D6E42-CFAD-DBE6-BFAD-E951FAED4FC1}"/>
              </a:ext>
            </a:extLst>
          </p:cNvPr>
          <p:cNvGrpSpPr/>
          <p:nvPr/>
        </p:nvGrpSpPr>
        <p:grpSpPr>
          <a:xfrm>
            <a:off x="883101" y="2483102"/>
            <a:ext cx="2244577" cy="2244577"/>
            <a:chOff x="883101" y="2483102"/>
            <a:chExt cx="2244577" cy="2244577"/>
          </a:xfrm>
        </p:grpSpPr>
        <p:sp>
          <p:nvSpPr>
            <p:cNvPr id="14" name="任意多边形: 形状 13">
              <a:extLst>
                <a:ext uri="{FF2B5EF4-FFF2-40B4-BE49-F238E27FC236}">
                  <a16:creationId xmlns:a16="http://schemas.microsoft.com/office/drawing/2014/main" id="{9F43F1FC-3596-B0FA-CA84-A5CEC1EBB108}"/>
                </a:ext>
              </a:extLst>
            </p:cNvPr>
            <p:cNvSpPr/>
            <p:nvPr/>
          </p:nvSpPr>
          <p:spPr>
            <a:xfrm>
              <a:off x="883101" y="2483102"/>
              <a:ext cx="2244577" cy="2244577"/>
            </a:xfrm>
            <a:custGeom>
              <a:avLst/>
              <a:gdLst>
                <a:gd name="connsiteX0" fmla="*/ 983847 w 1967694"/>
                <a:gd name="connsiteY0" fmla="*/ 127320 h 1967694"/>
                <a:gd name="connsiteX1" fmla="*/ 127320 w 1967694"/>
                <a:gd name="connsiteY1" fmla="*/ 983847 h 1967694"/>
                <a:gd name="connsiteX2" fmla="*/ 983847 w 1967694"/>
                <a:gd name="connsiteY2" fmla="*/ 1840374 h 1967694"/>
                <a:gd name="connsiteX3" fmla="*/ 1840374 w 1967694"/>
                <a:gd name="connsiteY3" fmla="*/ 983847 h 1967694"/>
                <a:gd name="connsiteX4" fmla="*/ 983847 w 1967694"/>
                <a:gd name="connsiteY4" fmla="*/ 127320 h 1967694"/>
                <a:gd name="connsiteX5" fmla="*/ 983847 w 1967694"/>
                <a:gd name="connsiteY5" fmla="*/ 0 h 1967694"/>
                <a:gd name="connsiteX6" fmla="*/ 1967694 w 1967694"/>
                <a:gd name="connsiteY6" fmla="*/ 983847 h 1967694"/>
                <a:gd name="connsiteX7" fmla="*/ 983847 w 1967694"/>
                <a:gd name="connsiteY7" fmla="*/ 1967694 h 1967694"/>
                <a:gd name="connsiteX8" fmla="*/ 0 w 1967694"/>
                <a:gd name="connsiteY8" fmla="*/ 983847 h 1967694"/>
                <a:gd name="connsiteX9" fmla="*/ 983847 w 1967694"/>
                <a:gd name="connsiteY9" fmla="*/ 0 h 196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7694" h="1967694">
                  <a:moveTo>
                    <a:pt x="983847" y="127320"/>
                  </a:moveTo>
                  <a:cubicBezTo>
                    <a:pt x="510800" y="127320"/>
                    <a:pt x="127320" y="510800"/>
                    <a:pt x="127320" y="983847"/>
                  </a:cubicBezTo>
                  <a:cubicBezTo>
                    <a:pt x="127320" y="1456894"/>
                    <a:pt x="510800" y="1840374"/>
                    <a:pt x="983847" y="1840374"/>
                  </a:cubicBezTo>
                  <a:cubicBezTo>
                    <a:pt x="1456894" y="1840374"/>
                    <a:pt x="1840374" y="1456894"/>
                    <a:pt x="1840374" y="983847"/>
                  </a:cubicBezTo>
                  <a:cubicBezTo>
                    <a:pt x="1840374" y="510800"/>
                    <a:pt x="1456894" y="127320"/>
                    <a:pt x="983847" y="127320"/>
                  </a:cubicBezTo>
                  <a:close/>
                  <a:moveTo>
                    <a:pt x="983847" y="0"/>
                  </a:moveTo>
                  <a:cubicBezTo>
                    <a:pt x="1527211" y="0"/>
                    <a:pt x="1967694" y="440483"/>
                    <a:pt x="1967694" y="983847"/>
                  </a:cubicBezTo>
                  <a:cubicBezTo>
                    <a:pt x="1967694" y="1527211"/>
                    <a:pt x="1527211" y="1967694"/>
                    <a:pt x="983847" y="1967694"/>
                  </a:cubicBezTo>
                  <a:cubicBezTo>
                    <a:pt x="440483" y="1967694"/>
                    <a:pt x="0" y="1527211"/>
                    <a:pt x="0" y="983847"/>
                  </a:cubicBezTo>
                  <a:cubicBezTo>
                    <a:pt x="0" y="440483"/>
                    <a:pt x="440483" y="0"/>
                    <a:pt x="983847" y="0"/>
                  </a:cubicBezTo>
                  <a:close/>
                </a:path>
              </a:pathLst>
            </a:custGeom>
            <a:solidFill>
              <a:schemeClr val="bg1">
                <a:alpha val="3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100584" tIns="50292" rIns="100584" bIns="50292" rtlCol="0" anchor="ctr">
              <a:noAutofit/>
            </a:bodyPr>
            <a:lstStyle/>
            <a:p>
              <a:pPr algn="ctr"/>
              <a:endParaRPr lang="zh-CN" altLang="en-US" sz="1980">
                <a:cs typeface="+mn-ea"/>
                <a:sym typeface="+mn-lt"/>
              </a:endParaRPr>
            </a:p>
          </p:txBody>
        </p:sp>
        <p:sp>
          <p:nvSpPr>
            <p:cNvPr id="15" name="椭圆 14">
              <a:extLst>
                <a:ext uri="{FF2B5EF4-FFF2-40B4-BE49-F238E27FC236}">
                  <a16:creationId xmlns:a16="http://schemas.microsoft.com/office/drawing/2014/main" id="{392DDFF1-6DAF-FEA3-E7D6-72EBE1231DC0}"/>
                </a:ext>
              </a:extLst>
            </p:cNvPr>
            <p:cNvSpPr/>
            <p:nvPr/>
          </p:nvSpPr>
          <p:spPr>
            <a:xfrm>
              <a:off x="1028335" y="2628338"/>
              <a:ext cx="1954106" cy="1954106"/>
            </a:xfrm>
            <a:prstGeom prst="ellipse">
              <a:avLst/>
            </a:prstGeom>
            <a:solidFill>
              <a:schemeClr val="accent1"/>
            </a:solidFill>
            <a:ln w="27940">
              <a:solidFill>
                <a:schemeClr val="accent3">
                  <a:alpha val="49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100584" tIns="50292" rIns="100584" bIns="50292" rtlCol="0" anchor="ctr"/>
            <a:lstStyle/>
            <a:p>
              <a:pPr algn="ctr"/>
              <a:endParaRPr lang="zh-CN" altLang="en-US" sz="1980" dirty="0">
                <a:cs typeface="+mn-ea"/>
                <a:sym typeface="+mn-lt"/>
              </a:endParaRPr>
            </a:p>
          </p:txBody>
        </p:sp>
        <p:sp>
          <p:nvSpPr>
            <p:cNvPr id="25" name="文本框 24">
              <a:extLst>
                <a:ext uri="{FF2B5EF4-FFF2-40B4-BE49-F238E27FC236}">
                  <a16:creationId xmlns:a16="http://schemas.microsoft.com/office/drawing/2014/main" id="{3233CE6D-B2E1-1C86-F43D-60C67BDA3E31}"/>
                </a:ext>
              </a:extLst>
            </p:cNvPr>
            <p:cNvSpPr txBox="1"/>
            <p:nvPr/>
          </p:nvSpPr>
          <p:spPr>
            <a:xfrm>
              <a:off x="1279459" y="3659807"/>
              <a:ext cx="1451859" cy="470898"/>
            </a:xfrm>
            <a:prstGeom prst="rect">
              <a:avLst/>
            </a:prstGeom>
            <a:noFill/>
            <a:effectLst/>
          </p:spPr>
          <p:txBody>
            <a:bodyPr wrap="square" lIns="100584" tIns="50292" rIns="100584" bIns="50292" rtlCol="0">
              <a:spAutoFit/>
            </a:bodyPr>
            <a:lstStyle/>
            <a:p>
              <a:pPr algn="ctr"/>
              <a:r>
                <a:rPr lang="zh-CN" altLang="en-US" sz="2400" dirty="0">
                  <a:solidFill>
                    <a:schemeClr val="bg1"/>
                  </a:solidFill>
                  <a:cs typeface="+mn-ea"/>
                  <a:sym typeface="+mn-lt"/>
                </a:rPr>
                <a:t>工作总结</a:t>
              </a:r>
            </a:p>
          </p:txBody>
        </p:sp>
        <p:sp>
          <p:nvSpPr>
            <p:cNvPr id="27" name="文本框 26">
              <a:extLst>
                <a:ext uri="{FF2B5EF4-FFF2-40B4-BE49-F238E27FC236}">
                  <a16:creationId xmlns:a16="http://schemas.microsoft.com/office/drawing/2014/main" id="{613B51F9-22F5-4BCA-B56E-B073C9C1E7DB}"/>
                </a:ext>
              </a:extLst>
            </p:cNvPr>
            <p:cNvSpPr txBox="1"/>
            <p:nvPr/>
          </p:nvSpPr>
          <p:spPr>
            <a:xfrm>
              <a:off x="1183041" y="4052465"/>
              <a:ext cx="1644695" cy="255455"/>
            </a:xfrm>
            <a:prstGeom prst="rect">
              <a:avLst/>
            </a:prstGeom>
            <a:noFill/>
            <a:effectLst/>
          </p:spPr>
          <p:txBody>
            <a:bodyPr wrap="square" lIns="100584" tIns="50292" rIns="100584" bIns="50292">
              <a:spAutoFit/>
            </a:bodyPr>
            <a:lstStyle/>
            <a:p>
              <a:pPr algn="ctr"/>
              <a:r>
                <a:rPr lang="zh-CN" altLang="en-US" sz="1000" dirty="0">
                  <a:solidFill>
                    <a:schemeClr val="bg1">
                      <a:alpha val="80000"/>
                    </a:schemeClr>
                  </a:solidFill>
                  <a:cs typeface="+mn-ea"/>
                  <a:sym typeface="+mn-lt"/>
                </a:rPr>
                <a:t>WORK SUMMARY</a:t>
              </a:r>
            </a:p>
          </p:txBody>
        </p:sp>
        <p:sp>
          <p:nvSpPr>
            <p:cNvPr id="4" name="椭圆 3">
              <a:extLst>
                <a:ext uri="{FF2B5EF4-FFF2-40B4-BE49-F238E27FC236}">
                  <a16:creationId xmlns:a16="http://schemas.microsoft.com/office/drawing/2014/main" id="{ED4A4F7F-68AA-5A16-5CD8-71F19B606DEE}"/>
                </a:ext>
              </a:extLst>
            </p:cNvPr>
            <p:cNvSpPr>
              <a:spLocks/>
            </p:cNvSpPr>
            <p:nvPr/>
          </p:nvSpPr>
          <p:spPr>
            <a:xfrm>
              <a:off x="1653230" y="2827110"/>
              <a:ext cx="704316" cy="704316"/>
            </a:xfrm>
            <a:prstGeom prst="ellipse">
              <a:avLst/>
            </a:prstGeom>
            <a:noFill/>
            <a:ln w="19050">
              <a:solidFill>
                <a:schemeClr val="accent2"/>
              </a:solid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nvGrpSpPr>
            <p:cNvPr id="33" name="Group 901">
              <a:extLst>
                <a:ext uri="{FF2B5EF4-FFF2-40B4-BE49-F238E27FC236}">
                  <a16:creationId xmlns:a16="http://schemas.microsoft.com/office/drawing/2014/main" id="{78BC21E6-20A1-2B03-EFE6-B9A5DCB3476D}"/>
                </a:ext>
              </a:extLst>
            </p:cNvPr>
            <p:cNvGrpSpPr>
              <a:grpSpLocks/>
            </p:cNvGrpSpPr>
            <p:nvPr/>
          </p:nvGrpSpPr>
          <p:grpSpPr>
            <a:xfrm>
              <a:off x="1797521" y="2979631"/>
              <a:ext cx="415734" cy="399292"/>
              <a:chOff x="2933253" y="5764158"/>
              <a:chExt cx="513616" cy="493303"/>
            </a:xfrm>
            <a:noFill/>
          </p:grpSpPr>
          <p:sp>
            <p:nvSpPr>
              <p:cNvPr id="34" name="Freeform 107">
                <a:extLst>
                  <a:ext uri="{FF2B5EF4-FFF2-40B4-BE49-F238E27FC236}">
                    <a16:creationId xmlns:a16="http://schemas.microsoft.com/office/drawing/2014/main" id="{8CB4BA2C-B567-57F5-12C1-F12DE0401B0E}"/>
                  </a:ext>
                </a:extLst>
              </p:cNvPr>
              <p:cNvSpPr/>
              <p:nvPr/>
            </p:nvSpPr>
            <p:spPr bwMode="auto">
              <a:xfrm>
                <a:off x="2933258" y="6067546"/>
                <a:ext cx="513607" cy="70472"/>
              </a:xfrm>
              <a:custGeom>
                <a:avLst/>
                <a:gdLst>
                  <a:gd name="T0" fmla="*/ 181 w 181"/>
                  <a:gd name="T1" fmla="*/ 0 h 25"/>
                  <a:gd name="T2" fmla="*/ 181 w 181"/>
                  <a:gd name="T3" fmla="*/ 15 h 25"/>
                  <a:gd name="T4" fmla="*/ 171 w 181"/>
                  <a:gd name="T5" fmla="*/ 25 h 25"/>
                  <a:gd name="T6" fmla="*/ 11 w 181"/>
                  <a:gd name="T7" fmla="*/ 25 h 25"/>
                  <a:gd name="T8" fmla="*/ 0 w 181"/>
                  <a:gd name="T9" fmla="*/ 15 h 25"/>
                  <a:gd name="T10" fmla="*/ 0 w 181"/>
                  <a:gd name="T11" fmla="*/ 0 h 25"/>
                  <a:gd name="T12" fmla="*/ 181 w 181"/>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181" h="25">
                    <a:moveTo>
                      <a:pt x="181" y="0"/>
                    </a:moveTo>
                    <a:cubicBezTo>
                      <a:pt x="181" y="15"/>
                      <a:pt x="181" y="15"/>
                      <a:pt x="181" y="15"/>
                    </a:cubicBezTo>
                    <a:cubicBezTo>
                      <a:pt x="181" y="21"/>
                      <a:pt x="176" y="25"/>
                      <a:pt x="171" y="25"/>
                    </a:cubicBezTo>
                    <a:cubicBezTo>
                      <a:pt x="11" y="25"/>
                      <a:pt x="11" y="25"/>
                      <a:pt x="11" y="25"/>
                    </a:cubicBezTo>
                    <a:cubicBezTo>
                      <a:pt x="5" y="25"/>
                      <a:pt x="0" y="21"/>
                      <a:pt x="0" y="15"/>
                    </a:cubicBezTo>
                    <a:cubicBezTo>
                      <a:pt x="0" y="0"/>
                      <a:pt x="0" y="0"/>
                      <a:pt x="0" y="0"/>
                    </a:cubicBezTo>
                    <a:lnTo>
                      <a:pt x="181" y="0"/>
                    </a:lnTo>
                    <a:close/>
                  </a:path>
                </a:pathLst>
              </a:custGeom>
              <a:grpFill/>
              <a:ln w="14333" cap="flat">
                <a:solidFill>
                  <a:schemeClr val="accent2"/>
                </a:solidFill>
                <a:prstDash val="solid"/>
                <a:miter lim="800000"/>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35" name="Freeform 108">
                <a:extLst>
                  <a:ext uri="{FF2B5EF4-FFF2-40B4-BE49-F238E27FC236}">
                    <a16:creationId xmlns:a16="http://schemas.microsoft.com/office/drawing/2014/main" id="{F9EEC5B9-7795-55E7-16C3-FE755545006B}"/>
                  </a:ext>
                </a:extLst>
              </p:cNvPr>
              <p:cNvSpPr/>
              <p:nvPr/>
            </p:nvSpPr>
            <p:spPr bwMode="auto">
              <a:xfrm>
                <a:off x="3151846" y="6138018"/>
                <a:ext cx="74054" cy="84805"/>
              </a:xfrm>
              <a:custGeom>
                <a:avLst/>
                <a:gdLst>
                  <a:gd name="T0" fmla="*/ 62 w 62"/>
                  <a:gd name="T1" fmla="*/ 43 h 71"/>
                  <a:gd name="T2" fmla="*/ 62 w 62"/>
                  <a:gd name="T3" fmla="*/ 71 h 71"/>
                  <a:gd name="T4" fmla="*/ 0 w 62"/>
                  <a:gd name="T5" fmla="*/ 71 h 71"/>
                  <a:gd name="T6" fmla="*/ 0 w 62"/>
                  <a:gd name="T7" fmla="*/ 0 h 71"/>
                  <a:gd name="T8" fmla="*/ 62 w 62"/>
                  <a:gd name="T9" fmla="*/ 0 h 71"/>
                  <a:gd name="T10" fmla="*/ 62 w 62"/>
                  <a:gd name="T11" fmla="*/ 19 h 71"/>
                </a:gdLst>
                <a:ahLst/>
                <a:cxnLst>
                  <a:cxn ang="0">
                    <a:pos x="T0" y="T1"/>
                  </a:cxn>
                  <a:cxn ang="0">
                    <a:pos x="T2" y="T3"/>
                  </a:cxn>
                  <a:cxn ang="0">
                    <a:pos x="T4" y="T5"/>
                  </a:cxn>
                  <a:cxn ang="0">
                    <a:pos x="T6" y="T7"/>
                  </a:cxn>
                  <a:cxn ang="0">
                    <a:pos x="T8" y="T9"/>
                  </a:cxn>
                  <a:cxn ang="0">
                    <a:pos x="T10" y="T11"/>
                  </a:cxn>
                </a:cxnLst>
                <a:rect l="0" t="0" r="r" b="b"/>
                <a:pathLst>
                  <a:path w="62" h="71">
                    <a:moveTo>
                      <a:pt x="62" y="43"/>
                    </a:moveTo>
                    <a:lnTo>
                      <a:pt x="62" y="71"/>
                    </a:lnTo>
                    <a:lnTo>
                      <a:pt x="0" y="71"/>
                    </a:lnTo>
                    <a:lnTo>
                      <a:pt x="0" y="0"/>
                    </a:lnTo>
                    <a:lnTo>
                      <a:pt x="62" y="0"/>
                    </a:lnTo>
                    <a:lnTo>
                      <a:pt x="62" y="19"/>
                    </a:lnTo>
                  </a:path>
                </a:pathLst>
              </a:custGeom>
              <a:grpFill/>
              <a:ln w="14333" cap="rnd">
                <a:solidFill>
                  <a:schemeClr val="accent2"/>
                </a:solidFill>
                <a:prstDash val="solid"/>
                <a:round/>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36" name="Line 109">
                <a:extLst>
                  <a:ext uri="{FF2B5EF4-FFF2-40B4-BE49-F238E27FC236}">
                    <a16:creationId xmlns:a16="http://schemas.microsoft.com/office/drawing/2014/main" id="{5E1DEB82-0058-2F12-37F3-D09D1C8630FA}"/>
                  </a:ext>
                </a:extLst>
              </p:cNvPr>
              <p:cNvSpPr>
                <a:spLocks noChangeShapeType="1"/>
              </p:cNvSpPr>
              <p:nvPr/>
            </p:nvSpPr>
            <p:spPr bwMode="auto">
              <a:xfrm>
                <a:off x="3225894" y="6189377"/>
                <a:ext cx="0" cy="0"/>
              </a:xfrm>
              <a:prstGeom prst="line">
                <a:avLst/>
              </a:prstGeom>
              <a:grpFill/>
              <a:ln w="14333" cap="rnd">
                <a:solidFill>
                  <a:schemeClr val="accent2"/>
                </a:solidFill>
                <a:prstDash val="solid"/>
                <a:round/>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37" name="Line 110">
                <a:extLst>
                  <a:ext uri="{FF2B5EF4-FFF2-40B4-BE49-F238E27FC236}">
                    <a16:creationId xmlns:a16="http://schemas.microsoft.com/office/drawing/2014/main" id="{F108462C-258E-B1F7-31E3-99EFEA39DBE5}"/>
                  </a:ext>
                </a:extLst>
              </p:cNvPr>
              <p:cNvSpPr>
                <a:spLocks noChangeShapeType="1"/>
              </p:cNvSpPr>
              <p:nvPr/>
            </p:nvSpPr>
            <p:spPr bwMode="auto">
              <a:xfrm>
                <a:off x="3225894" y="6160710"/>
                <a:ext cx="0" cy="0"/>
              </a:xfrm>
              <a:prstGeom prst="line">
                <a:avLst/>
              </a:prstGeom>
              <a:grpFill/>
              <a:ln w="14333" cap="rnd">
                <a:solidFill>
                  <a:schemeClr val="accent2"/>
                </a:solidFill>
                <a:prstDash val="solid"/>
                <a:round/>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38" name="Freeform 111">
                <a:extLst>
                  <a:ext uri="{FF2B5EF4-FFF2-40B4-BE49-F238E27FC236}">
                    <a16:creationId xmlns:a16="http://schemas.microsoft.com/office/drawing/2014/main" id="{A7BD13FE-B170-681F-B40C-5704CE7F3253}"/>
                  </a:ext>
                </a:extLst>
              </p:cNvPr>
              <p:cNvSpPr/>
              <p:nvPr/>
            </p:nvSpPr>
            <p:spPr bwMode="auto">
              <a:xfrm>
                <a:off x="3129147" y="6222823"/>
                <a:ext cx="117056" cy="34638"/>
              </a:xfrm>
              <a:custGeom>
                <a:avLst/>
                <a:gdLst>
                  <a:gd name="T0" fmla="*/ 39 w 41"/>
                  <a:gd name="T1" fmla="*/ 12 h 12"/>
                  <a:gd name="T2" fmla="*/ 2 w 41"/>
                  <a:gd name="T3" fmla="*/ 12 h 12"/>
                  <a:gd name="T4" fmla="*/ 0 w 41"/>
                  <a:gd name="T5" fmla="*/ 10 h 12"/>
                  <a:gd name="T6" fmla="*/ 0 w 41"/>
                  <a:gd name="T7" fmla="*/ 2 h 12"/>
                  <a:gd name="T8" fmla="*/ 2 w 41"/>
                  <a:gd name="T9" fmla="*/ 0 h 12"/>
                  <a:gd name="T10" fmla="*/ 39 w 41"/>
                  <a:gd name="T11" fmla="*/ 0 h 12"/>
                  <a:gd name="T12" fmla="*/ 41 w 41"/>
                  <a:gd name="T13" fmla="*/ 2 h 12"/>
                  <a:gd name="T14" fmla="*/ 41 w 41"/>
                  <a:gd name="T15" fmla="*/ 10 h 12"/>
                  <a:gd name="T16" fmla="*/ 39 w 41"/>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2">
                    <a:moveTo>
                      <a:pt x="39" y="12"/>
                    </a:moveTo>
                    <a:cubicBezTo>
                      <a:pt x="2" y="12"/>
                      <a:pt x="2" y="12"/>
                      <a:pt x="2" y="12"/>
                    </a:cubicBezTo>
                    <a:cubicBezTo>
                      <a:pt x="1" y="12"/>
                      <a:pt x="0" y="11"/>
                      <a:pt x="0" y="10"/>
                    </a:cubicBezTo>
                    <a:cubicBezTo>
                      <a:pt x="0" y="2"/>
                      <a:pt x="0" y="2"/>
                      <a:pt x="0" y="2"/>
                    </a:cubicBezTo>
                    <a:cubicBezTo>
                      <a:pt x="0" y="1"/>
                      <a:pt x="1" y="0"/>
                      <a:pt x="2" y="0"/>
                    </a:cubicBezTo>
                    <a:cubicBezTo>
                      <a:pt x="39" y="0"/>
                      <a:pt x="39" y="0"/>
                      <a:pt x="39" y="0"/>
                    </a:cubicBezTo>
                    <a:cubicBezTo>
                      <a:pt x="40" y="0"/>
                      <a:pt x="41" y="1"/>
                      <a:pt x="41" y="2"/>
                    </a:cubicBezTo>
                    <a:cubicBezTo>
                      <a:pt x="41" y="10"/>
                      <a:pt x="41" y="10"/>
                      <a:pt x="41" y="10"/>
                    </a:cubicBezTo>
                    <a:cubicBezTo>
                      <a:pt x="41" y="11"/>
                      <a:pt x="40" y="12"/>
                      <a:pt x="39" y="12"/>
                    </a:cubicBezTo>
                    <a:close/>
                  </a:path>
                </a:pathLst>
              </a:custGeom>
              <a:grpFill/>
              <a:ln w="14333" cap="flat">
                <a:solidFill>
                  <a:schemeClr val="accent2"/>
                </a:solidFill>
                <a:prstDash val="solid"/>
                <a:miter lim="800000"/>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39" name="Freeform 112">
                <a:extLst>
                  <a:ext uri="{FF2B5EF4-FFF2-40B4-BE49-F238E27FC236}">
                    <a16:creationId xmlns:a16="http://schemas.microsoft.com/office/drawing/2014/main" id="{2B700470-8D82-38A4-9394-BF4FD55C8B8F}"/>
                  </a:ext>
                </a:extLst>
              </p:cNvPr>
              <p:cNvSpPr/>
              <p:nvPr/>
            </p:nvSpPr>
            <p:spPr bwMode="auto">
              <a:xfrm>
                <a:off x="2933262" y="5764158"/>
                <a:ext cx="513607" cy="303385"/>
              </a:xfrm>
              <a:custGeom>
                <a:avLst/>
                <a:gdLst>
                  <a:gd name="T0" fmla="*/ 0 w 181"/>
                  <a:gd name="T1" fmla="*/ 11 h 107"/>
                  <a:gd name="T2" fmla="*/ 11 w 181"/>
                  <a:gd name="T3" fmla="*/ 0 h 107"/>
                  <a:gd name="T4" fmla="*/ 171 w 181"/>
                  <a:gd name="T5" fmla="*/ 0 h 107"/>
                  <a:gd name="T6" fmla="*/ 181 w 181"/>
                  <a:gd name="T7" fmla="*/ 11 h 107"/>
                  <a:gd name="T8" fmla="*/ 181 w 181"/>
                  <a:gd name="T9" fmla="*/ 107 h 107"/>
                  <a:gd name="T10" fmla="*/ 0 w 181"/>
                  <a:gd name="T11" fmla="*/ 107 h 107"/>
                  <a:gd name="T12" fmla="*/ 0 w 181"/>
                  <a:gd name="T13" fmla="*/ 27 h 107"/>
                </a:gdLst>
                <a:ahLst/>
                <a:cxnLst>
                  <a:cxn ang="0">
                    <a:pos x="T0" y="T1"/>
                  </a:cxn>
                  <a:cxn ang="0">
                    <a:pos x="T2" y="T3"/>
                  </a:cxn>
                  <a:cxn ang="0">
                    <a:pos x="T4" y="T5"/>
                  </a:cxn>
                  <a:cxn ang="0">
                    <a:pos x="T6" y="T7"/>
                  </a:cxn>
                  <a:cxn ang="0">
                    <a:pos x="T8" y="T9"/>
                  </a:cxn>
                  <a:cxn ang="0">
                    <a:pos x="T10" y="T11"/>
                  </a:cxn>
                  <a:cxn ang="0">
                    <a:pos x="T12" y="T13"/>
                  </a:cxn>
                </a:cxnLst>
                <a:rect l="0" t="0" r="r" b="b"/>
                <a:pathLst>
                  <a:path w="181" h="107">
                    <a:moveTo>
                      <a:pt x="0" y="11"/>
                    </a:moveTo>
                    <a:cubicBezTo>
                      <a:pt x="0" y="5"/>
                      <a:pt x="5" y="0"/>
                      <a:pt x="11" y="0"/>
                    </a:cubicBezTo>
                    <a:cubicBezTo>
                      <a:pt x="171" y="0"/>
                      <a:pt x="171" y="0"/>
                      <a:pt x="171" y="0"/>
                    </a:cubicBezTo>
                    <a:cubicBezTo>
                      <a:pt x="176" y="0"/>
                      <a:pt x="181" y="5"/>
                      <a:pt x="181" y="11"/>
                    </a:cubicBezTo>
                    <a:cubicBezTo>
                      <a:pt x="181" y="107"/>
                      <a:pt x="181" y="107"/>
                      <a:pt x="181" y="107"/>
                    </a:cubicBezTo>
                    <a:cubicBezTo>
                      <a:pt x="0" y="107"/>
                      <a:pt x="0" y="107"/>
                      <a:pt x="0" y="107"/>
                    </a:cubicBezTo>
                    <a:cubicBezTo>
                      <a:pt x="0" y="27"/>
                      <a:pt x="0" y="27"/>
                      <a:pt x="0" y="27"/>
                    </a:cubicBezTo>
                  </a:path>
                </a:pathLst>
              </a:custGeom>
              <a:grpFill/>
              <a:ln w="14333" cap="rnd">
                <a:solidFill>
                  <a:schemeClr val="accent2"/>
                </a:solidFill>
                <a:prstDash val="solid"/>
                <a:round/>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40" name="Freeform 113">
                <a:extLst>
                  <a:ext uri="{FF2B5EF4-FFF2-40B4-BE49-F238E27FC236}">
                    <a16:creationId xmlns:a16="http://schemas.microsoft.com/office/drawing/2014/main" id="{0027BD96-F9D6-6002-8BD4-A2063FC624A1}"/>
                  </a:ext>
                </a:extLst>
              </p:cNvPr>
              <p:cNvSpPr/>
              <p:nvPr/>
            </p:nvSpPr>
            <p:spPr bwMode="auto">
              <a:xfrm>
                <a:off x="3078969" y="5945714"/>
                <a:ext cx="217387" cy="240082"/>
              </a:xfrm>
              <a:custGeom>
                <a:avLst/>
                <a:gdLst>
                  <a:gd name="T0" fmla="*/ 77 w 77"/>
                  <a:gd name="T1" fmla="*/ 14 h 85"/>
                  <a:gd name="T2" fmla="*/ 77 w 77"/>
                  <a:gd name="T3" fmla="*/ 71 h 85"/>
                  <a:gd name="T4" fmla="*/ 63 w 77"/>
                  <a:gd name="T5" fmla="*/ 85 h 85"/>
                  <a:gd name="T6" fmla="*/ 14 w 77"/>
                  <a:gd name="T7" fmla="*/ 85 h 85"/>
                  <a:gd name="T8" fmla="*/ 0 w 77"/>
                  <a:gd name="T9" fmla="*/ 71 h 85"/>
                  <a:gd name="T10" fmla="*/ 0 w 77"/>
                  <a:gd name="T11" fmla="*/ 14 h 85"/>
                  <a:gd name="T12" fmla="*/ 4 w 77"/>
                  <a:gd name="T13" fmla="*/ 4 h 85"/>
                  <a:gd name="T14" fmla="*/ 14 w 77"/>
                  <a:gd name="T15" fmla="*/ 0 h 85"/>
                  <a:gd name="T16" fmla="*/ 63 w 77"/>
                  <a:gd name="T17" fmla="*/ 0 h 85"/>
                  <a:gd name="T18" fmla="*/ 73 w 77"/>
                  <a:gd name="T19" fmla="*/ 4 h 85"/>
                  <a:gd name="T20" fmla="*/ 77 w 77"/>
                  <a:gd name="T21" fmla="*/ 1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85">
                    <a:moveTo>
                      <a:pt x="77" y="14"/>
                    </a:moveTo>
                    <a:cubicBezTo>
                      <a:pt x="77" y="71"/>
                      <a:pt x="77" y="71"/>
                      <a:pt x="77" y="71"/>
                    </a:cubicBezTo>
                    <a:cubicBezTo>
                      <a:pt x="77" y="78"/>
                      <a:pt x="71" y="85"/>
                      <a:pt x="63" y="85"/>
                    </a:cubicBezTo>
                    <a:cubicBezTo>
                      <a:pt x="14" y="85"/>
                      <a:pt x="14" y="85"/>
                      <a:pt x="14" y="85"/>
                    </a:cubicBezTo>
                    <a:cubicBezTo>
                      <a:pt x="7" y="85"/>
                      <a:pt x="0" y="78"/>
                      <a:pt x="0" y="71"/>
                    </a:cubicBezTo>
                    <a:cubicBezTo>
                      <a:pt x="0" y="14"/>
                      <a:pt x="0" y="14"/>
                      <a:pt x="0" y="14"/>
                    </a:cubicBezTo>
                    <a:cubicBezTo>
                      <a:pt x="0" y="10"/>
                      <a:pt x="2" y="7"/>
                      <a:pt x="4" y="4"/>
                    </a:cubicBezTo>
                    <a:cubicBezTo>
                      <a:pt x="7" y="2"/>
                      <a:pt x="10" y="0"/>
                      <a:pt x="14" y="0"/>
                    </a:cubicBezTo>
                    <a:cubicBezTo>
                      <a:pt x="63" y="0"/>
                      <a:pt x="63" y="0"/>
                      <a:pt x="63" y="0"/>
                    </a:cubicBezTo>
                    <a:cubicBezTo>
                      <a:pt x="67" y="0"/>
                      <a:pt x="71" y="2"/>
                      <a:pt x="73" y="4"/>
                    </a:cubicBezTo>
                    <a:cubicBezTo>
                      <a:pt x="76" y="7"/>
                      <a:pt x="77" y="10"/>
                      <a:pt x="77" y="14"/>
                    </a:cubicBezTo>
                    <a:close/>
                  </a:path>
                </a:pathLst>
              </a:custGeom>
              <a:grpFill/>
              <a:ln w="14333" cap="flat">
                <a:solidFill>
                  <a:schemeClr val="accent2"/>
                </a:solidFill>
                <a:prstDash val="solid"/>
                <a:miter lim="800000"/>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41" name="Oval 114">
                <a:extLst>
                  <a:ext uri="{FF2B5EF4-FFF2-40B4-BE49-F238E27FC236}">
                    <a16:creationId xmlns:a16="http://schemas.microsoft.com/office/drawing/2014/main" id="{E7BE5639-8C1E-F73E-5F82-B23DD40BA107}"/>
                  </a:ext>
                </a:extLst>
              </p:cNvPr>
              <p:cNvSpPr>
                <a:spLocks noChangeArrowheads="1"/>
              </p:cNvSpPr>
              <p:nvPr/>
            </p:nvSpPr>
            <p:spPr bwMode="auto">
              <a:xfrm>
                <a:off x="3124364" y="5799993"/>
                <a:ext cx="126612" cy="127802"/>
              </a:xfrm>
              <a:prstGeom prst="ellipse">
                <a:avLst/>
              </a:prstGeom>
              <a:grpFill/>
              <a:ln w="14333" cap="flat">
                <a:solidFill>
                  <a:schemeClr val="accent2"/>
                </a:solidFill>
                <a:prstDash val="solid"/>
                <a:miter lim="800000"/>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sp>
            <p:nvSpPr>
              <p:cNvPr id="42" name="Freeform 115">
                <a:extLst>
                  <a:ext uri="{FF2B5EF4-FFF2-40B4-BE49-F238E27FC236}">
                    <a16:creationId xmlns:a16="http://schemas.microsoft.com/office/drawing/2014/main" id="{1E6229EA-B87C-7595-C66A-6B80FA96F42F}"/>
                  </a:ext>
                </a:extLst>
              </p:cNvPr>
              <p:cNvSpPr/>
              <p:nvPr/>
            </p:nvSpPr>
            <p:spPr bwMode="auto">
              <a:xfrm>
                <a:off x="2933253" y="5764159"/>
                <a:ext cx="513610" cy="303384"/>
              </a:xfrm>
              <a:custGeom>
                <a:avLst/>
                <a:gdLst>
                  <a:gd name="T0" fmla="*/ 0 w 181"/>
                  <a:gd name="T1" fmla="*/ 11 h 107"/>
                  <a:gd name="T2" fmla="*/ 11 w 181"/>
                  <a:gd name="T3" fmla="*/ 0 h 107"/>
                  <a:gd name="T4" fmla="*/ 171 w 181"/>
                  <a:gd name="T5" fmla="*/ 0 h 107"/>
                  <a:gd name="T6" fmla="*/ 181 w 181"/>
                  <a:gd name="T7" fmla="*/ 11 h 107"/>
                  <a:gd name="T8" fmla="*/ 181 w 181"/>
                  <a:gd name="T9" fmla="*/ 107 h 107"/>
                  <a:gd name="T10" fmla="*/ 0 w 181"/>
                  <a:gd name="T11" fmla="*/ 107 h 107"/>
                  <a:gd name="T12" fmla="*/ 0 w 181"/>
                  <a:gd name="T13" fmla="*/ 27 h 107"/>
                </a:gdLst>
                <a:ahLst/>
                <a:cxnLst>
                  <a:cxn ang="0">
                    <a:pos x="T0" y="T1"/>
                  </a:cxn>
                  <a:cxn ang="0">
                    <a:pos x="T2" y="T3"/>
                  </a:cxn>
                  <a:cxn ang="0">
                    <a:pos x="T4" y="T5"/>
                  </a:cxn>
                  <a:cxn ang="0">
                    <a:pos x="T6" y="T7"/>
                  </a:cxn>
                  <a:cxn ang="0">
                    <a:pos x="T8" y="T9"/>
                  </a:cxn>
                  <a:cxn ang="0">
                    <a:pos x="T10" y="T11"/>
                  </a:cxn>
                  <a:cxn ang="0">
                    <a:pos x="T12" y="T13"/>
                  </a:cxn>
                </a:cxnLst>
                <a:rect l="0" t="0" r="r" b="b"/>
                <a:pathLst>
                  <a:path w="181" h="107">
                    <a:moveTo>
                      <a:pt x="0" y="11"/>
                    </a:moveTo>
                    <a:cubicBezTo>
                      <a:pt x="0" y="5"/>
                      <a:pt x="5" y="0"/>
                      <a:pt x="11" y="0"/>
                    </a:cubicBezTo>
                    <a:cubicBezTo>
                      <a:pt x="171" y="0"/>
                      <a:pt x="171" y="0"/>
                      <a:pt x="171" y="0"/>
                    </a:cubicBezTo>
                    <a:cubicBezTo>
                      <a:pt x="176" y="0"/>
                      <a:pt x="181" y="5"/>
                      <a:pt x="181" y="11"/>
                    </a:cubicBezTo>
                    <a:cubicBezTo>
                      <a:pt x="181" y="107"/>
                      <a:pt x="181" y="107"/>
                      <a:pt x="181" y="107"/>
                    </a:cubicBezTo>
                    <a:cubicBezTo>
                      <a:pt x="0" y="107"/>
                      <a:pt x="0" y="107"/>
                      <a:pt x="0" y="107"/>
                    </a:cubicBezTo>
                    <a:cubicBezTo>
                      <a:pt x="0" y="27"/>
                      <a:pt x="0" y="27"/>
                      <a:pt x="0" y="27"/>
                    </a:cubicBezTo>
                  </a:path>
                </a:pathLst>
              </a:custGeom>
              <a:grpFill/>
              <a:ln w="14333" cap="rnd">
                <a:solidFill>
                  <a:schemeClr val="accent2"/>
                </a:solidFill>
                <a:prstDash val="solid"/>
                <a:round/>
              </a:ln>
              <a:effectLst/>
            </p:spPr>
            <p:txBody>
              <a:bodyPr vert="horz" wrap="square" lIns="68800" tIns="34399" rIns="68800" bIns="34399"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ID" sz="1354">
                  <a:cs typeface="+mn-ea"/>
                  <a:sym typeface="+mn-lt"/>
                </a:endParaRPr>
              </a:p>
            </p:txBody>
          </p:sp>
        </p:grpSp>
      </p:grpSp>
      <p:sp>
        <p:nvSpPr>
          <p:cNvPr id="11" name="任意多边形: 形状 10" hidden="1">
            <a:extLst>
              <a:ext uri="{FF2B5EF4-FFF2-40B4-BE49-F238E27FC236}">
                <a16:creationId xmlns:a16="http://schemas.microsoft.com/office/drawing/2014/main" id="{AF87CFBE-D45E-4490-5197-FDDCFDB5D77D}"/>
              </a:ext>
            </a:extLst>
          </p:cNvPr>
          <p:cNvSpPr/>
          <p:nvPr/>
        </p:nvSpPr>
        <p:spPr>
          <a:xfrm>
            <a:off x="-94" y="5221132"/>
            <a:ext cx="12192188" cy="1646211"/>
          </a:xfrm>
          <a:custGeom>
            <a:avLst/>
            <a:gdLst>
              <a:gd name="connsiteX0" fmla="*/ 0 w 12191999"/>
              <a:gd name="connsiteY0" fmla="*/ 0 h 1053835"/>
              <a:gd name="connsiteX1" fmla="*/ 84912 w 12191999"/>
              <a:gd name="connsiteY1" fmla="*/ 44439 h 1053835"/>
              <a:gd name="connsiteX2" fmla="*/ 6096001 w 12191999"/>
              <a:gd name="connsiteY2" fmla="*/ 918960 h 1053835"/>
              <a:gd name="connsiteX3" fmla="*/ 12107089 w 12191999"/>
              <a:gd name="connsiteY3" fmla="*/ 44439 h 1053835"/>
              <a:gd name="connsiteX4" fmla="*/ 12191999 w 12191999"/>
              <a:gd name="connsiteY4" fmla="*/ 1 h 1053835"/>
              <a:gd name="connsiteX5" fmla="*/ 12191999 w 12191999"/>
              <a:gd name="connsiteY5" fmla="*/ 1053835 h 1053835"/>
              <a:gd name="connsiteX6" fmla="*/ 0 w 12191999"/>
              <a:gd name="connsiteY6" fmla="*/ 1053835 h 105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53835">
                <a:moveTo>
                  <a:pt x="0" y="0"/>
                </a:moveTo>
                <a:lnTo>
                  <a:pt x="84912" y="44439"/>
                </a:lnTo>
                <a:cubicBezTo>
                  <a:pt x="1182612" y="562756"/>
                  <a:pt x="3462028" y="918960"/>
                  <a:pt x="6096001" y="918960"/>
                </a:cubicBezTo>
                <a:cubicBezTo>
                  <a:pt x="8729972" y="918960"/>
                  <a:pt x="11009388" y="562756"/>
                  <a:pt x="12107089" y="44439"/>
                </a:cubicBezTo>
                <a:lnTo>
                  <a:pt x="12191999" y="1"/>
                </a:lnTo>
                <a:lnTo>
                  <a:pt x="12191999" y="1053835"/>
                </a:lnTo>
                <a:lnTo>
                  <a:pt x="0" y="1053835"/>
                </a:lnTo>
                <a:close/>
              </a:path>
            </a:pathLst>
          </a:custGeom>
          <a:solidFill>
            <a:srgbClr val="FFFFFF"/>
          </a:solidFill>
          <a:ln w="254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nvGrpSpPr>
          <p:cNvPr id="28" name="组合 27">
            <a:extLst>
              <a:ext uri="{FF2B5EF4-FFF2-40B4-BE49-F238E27FC236}">
                <a16:creationId xmlns:a16="http://schemas.microsoft.com/office/drawing/2014/main" id="{D9ECBDE7-DBA8-F313-D8C5-EDF6FE433EE7}"/>
              </a:ext>
            </a:extLst>
          </p:cNvPr>
          <p:cNvGrpSpPr/>
          <p:nvPr/>
        </p:nvGrpSpPr>
        <p:grpSpPr>
          <a:xfrm>
            <a:off x="-94" y="4582443"/>
            <a:ext cx="12192188" cy="2284900"/>
            <a:chOff x="-94" y="4582443"/>
            <a:chExt cx="12192188" cy="2284900"/>
          </a:xfrm>
        </p:grpSpPr>
        <p:sp>
          <p:nvSpPr>
            <p:cNvPr id="10" name="任意多边形: 形状 9">
              <a:extLst>
                <a:ext uri="{FF2B5EF4-FFF2-40B4-BE49-F238E27FC236}">
                  <a16:creationId xmlns:a16="http://schemas.microsoft.com/office/drawing/2014/main" id="{E78477AE-CCBF-CAB2-7272-0D349BEECB9A}"/>
                </a:ext>
              </a:extLst>
            </p:cNvPr>
            <p:cNvSpPr/>
            <p:nvPr/>
          </p:nvSpPr>
          <p:spPr>
            <a:xfrm>
              <a:off x="-94" y="4582443"/>
              <a:ext cx="12192188" cy="2284899"/>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gradFill>
              <a:gsLst>
                <a:gs pos="0">
                  <a:schemeClr val="accent3">
                    <a:lumMod val="75000"/>
                  </a:schemeClr>
                </a:gs>
                <a:gs pos="100000">
                  <a:schemeClr val="accent3">
                    <a:lumMod val="75000"/>
                  </a:schemeClr>
                </a:gs>
              </a:gsLst>
              <a:lin ang="2700000" scaled="0"/>
            </a:gradFill>
            <a:ln>
              <a:no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cs typeface="+mn-ea"/>
                <a:sym typeface="+mn-lt"/>
              </a:endParaRPr>
            </a:p>
          </p:txBody>
        </p:sp>
        <p:sp>
          <p:nvSpPr>
            <p:cNvPr id="12" name="任意多边形: 形状 11">
              <a:extLst>
                <a:ext uri="{FF2B5EF4-FFF2-40B4-BE49-F238E27FC236}">
                  <a16:creationId xmlns:a16="http://schemas.microsoft.com/office/drawing/2014/main" id="{46DD772D-11DC-C660-2178-3CC952B3955E}"/>
                </a:ext>
              </a:extLst>
            </p:cNvPr>
            <p:cNvSpPr/>
            <p:nvPr/>
          </p:nvSpPr>
          <p:spPr>
            <a:xfrm>
              <a:off x="-94" y="5370114"/>
              <a:ext cx="12192188" cy="1497229"/>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6">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solidFill>
              <a:schemeClr val="accent1"/>
            </a:solidFill>
            <a:ln w="254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spTree>
    <p:custDataLst>
      <p:tags r:id="rId1"/>
    </p:custDataLst>
    <p:extLst>
      <p:ext uri="{BB962C8B-B14F-4D97-AF65-F5344CB8AC3E}">
        <p14:creationId xmlns:p14="http://schemas.microsoft.com/office/powerpoint/2010/main" val="2160686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夜晚的城市高楼&#10;&#10;描述已自动生成">
            <a:extLst>
              <a:ext uri="{FF2B5EF4-FFF2-40B4-BE49-F238E27FC236}">
                <a16:creationId xmlns:a16="http://schemas.microsoft.com/office/drawing/2014/main" id="{E345FB5F-BCB9-D3C4-C5B5-77A13954E6D4}"/>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
        <p:nvSpPr>
          <p:cNvPr id="6" name="矩形 5">
            <a:extLst>
              <a:ext uri="{FF2B5EF4-FFF2-40B4-BE49-F238E27FC236}">
                <a16:creationId xmlns:a16="http://schemas.microsoft.com/office/drawing/2014/main" id="{AB21A065-8EBA-6CDB-C247-40546EDDD760}"/>
              </a:ext>
            </a:extLst>
          </p:cNvPr>
          <p:cNvSpPr/>
          <p:nvPr/>
        </p:nvSpPr>
        <p:spPr>
          <a:xfrm>
            <a:off x="0" y="0"/>
            <a:ext cx="12130116" cy="685800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梯形 13">
            <a:extLst>
              <a:ext uri="{FF2B5EF4-FFF2-40B4-BE49-F238E27FC236}">
                <a16:creationId xmlns:a16="http://schemas.microsoft.com/office/drawing/2014/main" id="{9C49BA2C-6905-5C35-9290-1BE8A2A35E64}"/>
              </a:ext>
            </a:extLst>
          </p:cNvPr>
          <p:cNvSpPr/>
          <p:nvPr/>
        </p:nvSpPr>
        <p:spPr>
          <a:xfrm rot="10800000">
            <a:off x="2627452" y="4074289"/>
            <a:ext cx="6863788" cy="2857108"/>
          </a:xfrm>
          <a:prstGeom prst="trapezoid">
            <a:avLst/>
          </a:prstGeom>
          <a:gradFill flip="none" rotWithShape="1">
            <a:gsLst>
              <a:gs pos="50000">
                <a:srgbClr val="F1C115">
                  <a:alpha val="24000"/>
                </a:srgbClr>
              </a:gs>
              <a:gs pos="0">
                <a:schemeClr val="accent3">
                  <a:lumMod val="75000"/>
                  <a:alpha val="0"/>
                </a:schemeClr>
              </a:gs>
              <a:gs pos="100000">
                <a:schemeClr val="accent3">
                  <a:lumMod val="75000"/>
                  <a:alpha val="79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0" name="图片 149" descr="形状, 圆圈&#10;&#10;描述已自动生成">
            <a:extLst>
              <a:ext uri="{FF2B5EF4-FFF2-40B4-BE49-F238E27FC236}">
                <a16:creationId xmlns:a16="http://schemas.microsoft.com/office/drawing/2014/main" id="{9792B90F-6CC7-4D90-FE13-640912D29427}"/>
              </a:ext>
            </a:extLst>
          </p:cNvPr>
          <p:cNvPicPr>
            <a:picLocks noChangeAspect="1"/>
          </p:cNvPicPr>
          <p:nvPr/>
        </p:nvPicPr>
        <p:blipFill>
          <a:blip r:embed="rId5" cstate="screen">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tretch>
            <a:fillRect/>
          </a:stretch>
        </p:blipFill>
        <p:spPr>
          <a:xfrm flipH="1">
            <a:off x="13869204" y="5962140"/>
            <a:ext cx="266128" cy="242657"/>
          </a:xfrm>
          <a:prstGeom prst="rect">
            <a:avLst/>
          </a:prstGeom>
        </p:spPr>
      </p:pic>
      <p:sp>
        <p:nvSpPr>
          <p:cNvPr id="3" name="文本框 2">
            <a:extLst>
              <a:ext uri="{FF2B5EF4-FFF2-40B4-BE49-F238E27FC236}">
                <a16:creationId xmlns:a16="http://schemas.microsoft.com/office/drawing/2014/main" id="{4133CC84-6B32-1FAC-38F9-FE33CF350ADC}"/>
              </a:ext>
            </a:extLst>
          </p:cNvPr>
          <p:cNvSpPr txBox="1"/>
          <p:nvPr/>
        </p:nvSpPr>
        <p:spPr>
          <a:xfrm>
            <a:off x="3530279" y="-240674"/>
            <a:ext cx="5131443" cy="5478423"/>
          </a:xfrm>
          <a:prstGeom prst="rect">
            <a:avLst/>
          </a:prstGeom>
          <a:noFill/>
        </p:spPr>
        <p:txBody>
          <a:bodyPr wrap="square" rtlCol="0">
            <a:spAutoFit/>
          </a:bodyPr>
          <a:lstStyle/>
          <a:p>
            <a:r>
              <a:rPr lang="en-US" altLang="zh-CN" sz="35000" b="1" i="1" dirty="0">
                <a:ln w="19050">
                  <a:gradFill>
                    <a:gsLst>
                      <a:gs pos="0">
                        <a:schemeClr val="bg1"/>
                      </a:gs>
                      <a:gs pos="74000">
                        <a:srgbClr val="FFFFFF">
                          <a:alpha val="0"/>
                        </a:srgbClr>
                      </a:gs>
                      <a:gs pos="100000">
                        <a:schemeClr val="bg1">
                          <a:alpha val="0"/>
                        </a:schemeClr>
                      </a:gs>
                    </a:gsLst>
                    <a:lin ang="5400000" scaled="1"/>
                  </a:gradFill>
                </a:ln>
                <a:gradFill flip="none" rotWithShape="1">
                  <a:gsLst>
                    <a:gs pos="66000">
                      <a:schemeClr val="accent2">
                        <a:alpha val="0"/>
                      </a:schemeClr>
                    </a:gs>
                    <a:gs pos="100000">
                      <a:schemeClr val="bg1">
                        <a:alpha val="0"/>
                      </a:schemeClr>
                    </a:gs>
                    <a:gs pos="0">
                      <a:schemeClr val="accent4"/>
                    </a:gs>
                  </a:gsLst>
                  <a:lin ang="5400000" scaled="1"/>
                  <a:tileRect/>
                </a:gradFill>
                <a:cs typeface="+mn-ea"/>
                <a:sym typeface="+mn-lt"/>
              </a:rPr>
              <a:t>01</a:t>
            </a:r>
            <a:endParaRPr lang="zh-CN" altLang="en-US" sz="35000" b="1" i="1" dirty="0">
              <a:ln w="19050">
                <a:gradFill>
                  <a:gsLst>
                    <a:gs pos="0">
                      <a:schemeClr val="bg1"/>
                    </a:gs>
                    <a:gs pos="74000">
                      <a:srgbClr val="FFFFFF">
                        <a:alpha val="0"/>
                      </a:srgbClr>
                    </a:gs>
                    <a:gs pos="100000">
                      <a:schemeClr val="bg1">
                        <a:alpha val="0"/>
                      </a:schemeClr>
                    </a:gs>
                  </a:gsLst>
                  <a:lin ang="5400000" scaled="1"/>
                </a:gradFill>
              </a:ln>
              <a:gradFill flip="none" rotWithShape="1">
                <a:gsLst>
                  <a:gs pos="66000">
                    <a:schemeClr val="accent2">
                      <a:alpha val="0"/>
                    </a:schemeClr>
                  </a:gs>
                  <a:gs pos="100000">
                    <a:schemeClr val="bg1">
                      <a:alpha val="0"/>
                    </a:schemeClr>
                  </a:gs>
                  <a:gs pos="0">
                    <a:schemeClr val="accent4"/>
                  </a:gs>
                </a:gsLst>
                <a:lin ang="5400000" scaled="1"/>
                <a:tileRect/>
              </a:gradFill>
              <a:cs typeface="+mn-ea"/>
              <a:sym typeface="+mn-lt"/>
            </a:endParaRPr>
          </a:p>
        </p:txBody>
      </p:sp>
      <p:sp>
        <p:nvSpPr>
          <p:cNvPr id="7" name="矩形: 圆角 6">
            <a:extLst>
              <a:ext uri="{FF2B5EF4-FFF2-40B4-BE49-F238E27FC236}">
                <a16:creationId xmlns:a16="http://schemas.microsoft.com/office/drawing/2014/main" id="{63632079-564D-410A-D82A-7E685E53212E}"/>
              </a:ext>
            </a:extLst>
          </p:cNvPr>
          <p:cNvSpPr/>
          <p:nvPr/>
        </p:nvSpPr>
        <p:spPr>
          <a:xfrm>
            <a:off x="2855089" y="3228570"/>
            <a:ext cx="6481822" cy="81023"/>
          </a:xfrm>
          <a:prstGeom prst="roundRect">
            <a:avLst/>
          </a:prstGeom>
          <a:gradFill flip="none" rotWithShape="1">
            <a:gsLst>
              <a:gs pos="49000">
                <a:schemeClr val="accent3"/>
              </a:gs>
              <a:gs pos="100000">
                <a:schemeClr val="bg1">
                  <a:alpha val="0"/>
                </a:schemeClr>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圆角 9">
            <a:extLst>
              <a:ext uri="{FF2B5EF4-FFF2-40B4-BE49-F238E27FC236}">
                <a16:creationId xmlns:a16="http://schemas.microsoft.com/office/drawing/2014/main" id="{ED73BC26-1469-4FFC-71ED-D156F7E38118}"/>
              </a:ext>
            </a:extLst>
          </p:cNvPr>
          <p:cNvSpPr/>
          <p:nvPr/>
        </p:nvSpPr>
        <p:spPr>
          <a:xfrm>
            <a:off x="2793205" y="4747874"/>
            <a:ext cx="6481822" cy="81023"/>
          </a:xfrm>
          <a:prstGeom prst="roundRect">
            <a:avLst/>
          </a:prstGeom>
          <a:gradFill flip="none" rotWithShape="1">
            <a:gsLst>
              <a:gs pos="49000">
                <a:schemeClr val="accent3"/>
              </a:gs>
              <a:gs pos="100000">
                <a:schemeClr val="bg1">
                  <a:alpha val="0"/>
                </a:schemeClr>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圆角 10">
            <a:extLst>
              <a:ext uri="{FF2B5EF4-FFF2-40B4-BE49-F238E27FC236}">
                <a16:creationId xmlns:a16="http://schemas.microsoft.com/office/drawing/2014/main" id="{676C5087-C7BE-E27F-4A1D-FEC6B5CCBEE7}"/>
              </a:ext>
            </a:extLst>
          </p:cNvPr>
          <p:cNvSpPr/>
          <p:nvPr/>
        </p:nvSpPr>
        <p:spPr>
          <a:xfrm>
            <a:off x="2855089" y="3309593"/>
            <a:ext cx="6481822" cy="1440369"/>
          </a:xfrm>
          <a:prstGeom prst="roundRect">
            <a:avLst/>
          </a:prstGeom>
          <a:gradFill flip="none" rotWithShape="1">
            <a:gsLst>
              <a:gs pos="49000">
                <a:srgbClr val="FFFFFF">
                  <a:alpha val="50000"/>
                </a:srgbClr>
              </a:gs>
              <a:gs pos="100000">
                <a:schemeClr val="bg1">
                  <a:alpha val="0"/>
                </a:schemeClr>
              </a:gs>
              <a:gs pos="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id="{20DD29EB-3BE9-2123-CBB4-8F4DA3CB2FE6}"/>
              </a:ext>
            </a:extLst>
          </p:cNvPr>
          <p:cNvSpPr txBox="1"/>
          <p:nvPr/>
        </p:nvSpPr>
        <p:spPr>
          <a:xfrm>
            <a:off x="3530279" y="3335902"/>
            <a:ext cx="5131443" cy="1446550"/>
          </a:xfrm>
          <a:prstGeom prst="rect">
            <a:avLst/>
          </a:prstGeom>
          <a:noFill/>
        </p:spPr>
        <p:txBody>
          <a:bodyPr wrap="square" rtlCol="0">
            <a:spAutoFit/>
          </a:bodyPr>
          <a:lstStyle/>
          <a:p>
            <a:pPr algn="ctr"/>
            <a:r>
              <a:rPr lang="zh-CN" altLang="en-US" sz="8800" dirty="0">
                <a:solidFill>
                  <a:schemeClr val="bg1"/>
                </a:solidFill>
                <a:cs typeface="+mn-ea"/>
                <a:sym typeface="+mn-lt"/>
              </a:rPr>
              <a:t>输入标题</a:t>
            </a:r>
          </a:p>
        </p:txBody>
      </p:sp>
      <p:grpSp>
        <p:nvGrpSpPr>
          <p:cNvPr id="15" name="组合 14">
            <a:extLst>
              <a:ext uri="{FF2B5EF4-FFF2-40B4-BE49-F238E27FC236}">
                <a16:creationId xmlns:a16="http://schemas.microsoft.com/office/drawing/2014/main" id="{52E53AEA-F31D-36F0-6FFE-F84EE0D3B81D}"/>
              </a:ext>
            </a:extLst>
          </p:cNvPr>
          <p:cNvGrpSpPr/>
          <p:nvPr/>
        </p:nvGrpSpPr>
        <p:grpSpPr>
          <a:xfrm>
            <a:off x="-94" y="4582443"/>
            <a:ext cx="12192188" cy="2284900"/>
            <a:chOff x="-94" y="4582443"/>
            <a:chExt cx="12192188" cy="2284900"/>
          </a:xfrm>
        </p:grpSpPr>
        <p:sp>
          <p:nvSpPr>
            <p:cNvPr id="16" name="任意多边形: 形状 15">
              <a:extLst>
                <a:ext uri="{FF2B5EF4-FFF2-40B4-BE49-F238E27FC236}">
                  <a16:creationId xmlns:a16="http://schemas.microsoft.com/office/drawing/2014/main" id="{7E440B30-76B4-DFD7-50D8-47BE546050BF}"/>
                </a:ext>
              </a:extLst>
            </p:cNvPr>
            <p:cNvSpPr/>
            <p:nvPr/>
          </p:nvSpPr>
          <p:spPr>
            <a:xfrm>
              <a:off x="-94" y="4582443"/>
              <a:ext cx="12192188" cy="2284899"/>
            </a:xfrm>
            <a:custGeom>
              <a:avLst/>
              <a:gdLst>
                <a:gd name="connsiteX0" fmla="*/ 0 w 12191999"/>
                <a:gd name="connsiteY0" fmla="*/ 0 h 1574776"/>
                <a:gd name="connsiteX1" fmla="*/ 121527 w 12191999"/>
                <a:gd name="connsiteY1" fmla="*/ 105084 h 1574776"/>
                <a:gd name="connsiteX2" fmla="*/ 6096001 w 12191999"/>
                <a:gd name="connsiteY2" fmla="*/ 1545053 h 1574776"/>
                <a:gd name="connsiteX3" fmla="*/ 12070473 w 12191999"/>
                <a:gd name="connsiteY3" fmla="*/ 105085 h 1574776"/>
                <a:gd name="connsiteX4" fmla="*/ 12191999 w 12191999"/>
                <a:gd name="connsiteY4" fmla="*/ 1 h 1574776"/>
                <a:gd name="connsiteX5" fmla="*/ 12191999 w 12191999"/>
                <a:gd name="connsiteY5" fmla="*/ 1574776 h 1574776"/>
                <a:gd name="connsiteX6" fmla="*/ 0 w 12191999"/>
                <a:gd name="connsiteY6" fmla="*/ 1574776 h 157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574776">
                  <a:moveTo>
                    <a:pt x="0" y="0"/>
                  </a:moveTo>
                  <a:lnTo>
                    <a:pt x="121527" y="105084"/>
                  </a:lnTo>
                  <a:cubicBezTo>
                    <a:pt x="1232752" y="959961"/>
                    <a:pt x="3490973" y="1545053"/>
                    <a:pt x="6096001" y="1545053"/>
                  </a:cubicBezTo>
                  <a:cubicBezTo>
                    <a:pt x="8701028" y="1545053"/>
                    <a:pt x="10959248" y="959962"/>
                    <a:pt x="12070473" y="105085"/>
                  </a:cubicBezTo>
                  <a:lnTo>
                    <a:pt x="12191999" y="1"/>
                  </a:lnTo>
                  <a:lnTo>
                    <a:pt x="12191999" y="1574776"/>
                  </a:lnTo>
                  <a:lnTo>
                    <a:pt x="0" y="1574776"/>
                  </a:lnTo>
                  <a:close/>
                </a:path>
              </a:pathLst>
            </a:custGeom>
            <a:gradFill>
              <a:gsLst>
                <a:gs pos="0">
                  <a:schemeClr val="accent3">
                    <a:lumMod val="75000"/>
                  </a:schemeClr>
                </a:gs>
                <a:gs pos="100000">
                  <a:schemeClr val="accent3">
                    <a:lumMod val="75000"/>
                  </a:schemeClr>
                </a:gs>
              </a:gsLst>
              <a:lin ang="2700000" scaled="0"/>
            </a:gradFill>
            <a:ln>
              <a:no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cs typeface="+mn-ea"/>
                <a:sym typeface="+mn-lt"/>
              </a:endParaRPr>
            </a:p>
          </p:txBody>
        </p:sp>
        <p:sp>
          <p:nvSpPr>
            <p:cNvPr id="17" name="任意多边形: 形状 16">
              <a:extLst>
                <a:ext uri="{FF2B5EF4-FFF2-40B4-BE49-F238E27FC236}">
                  <a16:creationId xmlns:a16="http://schemas.microsoft.com/office/drawing/2014/main" id="{86C2A196-9D04-4B89-3ACE-8E7BCB2DD759}"/>
                </a:ext>
              </a:extLst>
            </p:cNvPr>
            <p:cNvSpPr/>
            <p:nvPr/>
          </p:nvSpPr>
          <p:spPr>
            <a:xfrm>
              <a:off x="-94" y="5370114"/>
              <a:ext cx="12192188" cy="1497229"/>
            </a:xfrm>
            <a:custGeom>
              <a:avLst/>
              <a:gdLst>
                <a:gd name="connsiteX0" fmla="*/ 0 w 12191999"/>
                <a:gd name="connsiteY0" fmla="*/ 0 h 1031906"/>
                <a:gd name="connsiteX1" fmla="*/ 97612 w 12191999"/>
                <a:gd name="connsiteY1" fmla="*/ 51085 h 1031906"/>
                <a:gd name="connsiteX2" fmla="*/ 6108700 w 12191999"/>
                <a:gd name="connsiteY2" fmla="*/ 925606 h 1031906"/>
                <a:gd name="connsiteX3" fmla="*/ 12119789 w 12191999"/>
                <a:gd name="connsiteY3" fmla="*/ 51085 h 1031906"/>
                <a:gd name="connsiteX4" fmla="*/ 12191999 w 12191999"/>
                <a:gd name="connsiteY4" fmla="*/ 13293 h 1031906"/>
                <a:gd name="connsiteX5" fmla="*/ 12191999 w 12191999"/>
                <a:gd name="connsiteY5" fmla="*/ 1031906 h 1031906"/>
                <a:gd name="connsiteX6" fmla="*/ 0 w 12191999"/>
                <a:gd name="connsiteY6" fmla="*/ 1031906 h 103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1031906">
                  <a:moveTo>
                    <a:pt x="0" y="0"/>
                  </a:moveTo>
                  <a:lnTo>
                    <a:pt x="97612" y="51085"/>
                  </a:lnTo>
                  <a:cubicBezTo>
                    <a:pt x="1195312" y="569402"/>
                    <a:pt x="3474728" y="925606"/>
                    <a:pt x="6108700" y="925606"/>
                  </a:cubicBezTo>
                  <a:cubicBezTo>
                    <a:pt x="8742672" y="925606"/>
                    <a:pt x="11022088" y="569402"/>
                    <a:pt x="12119789" y="51085"/>
                  </a:cubicBezTo>
                  <a:lnTo>
                    <a:pt x="12191999" y="13293"/>
                  </a:lnTo>
                  <a:lnTo>
                    <a:pt x="12191999" y="1031906"/>
                  </a:lnTo>
                  <a:lnTo>
                    <a:pt x="0" y="1031906"/>
                  </a:lnTo>
                  <a:close/>
                </a:path>
              </a:pathLst>
            </a:custGeom>
            <a:solidFill>
              <a:schemeClr val="accent1"/>
            </a:solidFill>
            <a:ln w="25400" cap="flat" cmpd="sng" algn="ctr">
              <a:noFill/>
              <a:prstDash val="solid"/>
              <a:miter lim="800000"/>
            </a:ln>
            <a:effectLst/>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spTree>
    <p:extLst>
      <p:ext uri="{BB962C8B-B14F-4D97-AF65-F5344CB8AC3E}">
        <p14:creationId xmlns:p14="http://schemas.microsoft.com/office/powerpoint/2010/main" val="3510246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夜晚的城市高楼&#10;&#10;描述已自动生成">
            <a:extLst>
              <a:ext uri="{FF2B5EF4-FFF2-40B4-BE49-F238E27FC236}">
                <a16:creationId xmlns:a16="http://schemas.microsoft.com/office/drawing/2014/main" id="{079215A5-7911-5C68-89B7-6E05EAED0DAE}"/>
              </a:ext>
            </a:extLst>
          </p:cNvPr>
          <p:cNvPicPr>
            <a:picLocks noChangeAspect="1"/>
          </p:cNvPicPr>
          <p:nvPr/>
        </p:nvPicPr>
        <p:blipFill>
          <a:blip r:embed="rId2">
            <a:lum bright="70000" contrast="-70000"/>
            <a:alphaModFix amt="30000"/>
            <a:extLst>
              <a:ext uri="{28A0092B-C50C-407E-A947-70E740481C1C}">
                <a14:useLocalDpi xmlns:a14="http://schemas.microsoft.com/office/drawing/2010/main"/>
              </a:ext>
            </a:extLst>
          </a:blip>
          <a:stretch>
            <a:fillRect/>
          </a:stretch>
        </p:blipFill>
        <p:spPr>
          <a:xfrm flipH="1">
            <a:off x="17075" y="-9031"/>
            <a:ext cx="12192000" cy="6858000"/>
          </a:xfrm>
          <a:prstGeom prst="rect">
            <a:avLst/>
          </a:prstGeom>
        </p:spPr>
      </p:pic>
      <p:pic>
        <p:nvPicPr>
          <p:cNvPr id="11" name="图片 10" descr="夜晚的城市高楼&#10;&#10;描述已自动生成">
            <a:extLst>
              <a:ext uri="{FF2B5EF4-FFF2-40B4-BE49-F238E27FC236}">
                <a16:creationId xmlns:a16="http://schemas.microsoft.com/office/drawing/2014/main" id="{D7E5DF58-E8DD-B682-6CC5-52F7EC83F6BE}"/>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H="1">
            <a:off x="-40944" y="1386840"/>
            <a:ext cx="12232943" cy="2133600"/>
          </a:xfrm>
          <a:prstGeom prst="rect">
            <a:avLst/>
          </a:prstGeom>
        </p:spPr>
      </p:pic>
      <p:sp>
        <p:nvSpPr>
          <p:cNvPr id="5" name="矩形 4">
            <a:extLst>
              <a:ext uri="{FF2B5EF4-FFF2-40B4-BE49-F238E27FC236}">
                <a16:creationId xmlns:a16="http://schemas.microsoft.com/office/drawing/2014/main" id="{7127DFEE-C8C9-FF94-07C1-24B6E36C99E6}"/>
              </a:ext>
            </a:extLst>
          </p:cNvPr>
          <p:cNvSpPr/>
          <p:nvPr/>
        </p:nvSpPr>
        <p:spPr>
          <a:xfrm>
            <a:off x="-40943" y="1386839"/>
            <a:ext cx="12232943" cy="2133599"/>
          </a:xfrm>
          <a:prstGeom prst="rect">
            <a:avLst/>
          </a:prstGeom>
          <a:gradFill flip="none" rotWithShape="1">
            <a:gsLst>
              <a:gs pos="0">
                <a:schemeClr val="accent1">
                  <a:alpha val="0"/>
                </a:schemeClr>
              </a:gs>
              <a:gs pos="44000">
                <a:srgbClr val="1C1D70"/>
              </a:gs>
              <a:gs pos="100000">
                <a:schemeClr val="accent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圆角 3">
            <a:extLst>
              <a:ext uri="{FF2B5EF4-FFF2-40B4-BE49-F238E27FC236}">
                <a16:creationId xmlns:a16="http://schemas.microsoft.com/office/drawing/2014/main" id="{39733BE5-276B-AED8-1519-7AF79382A690}"/>
              </a:ext>
            </a:extLst>
          </p:cNvPr>
          <p:cNvSpPr/>
          <p:nvPr/>
        </p:nvSpPr>
        <p:spPr>
          <a:xfrm>
            <a:off x="533896" y="3036507"/>
            <a:ext cx="10924188" cy="3141343"/>
          </a:xfrm>
          <a:prstGeom prst="roundRect">
            <a:avLst>
              <a:gd name="adj" fmla="val 0"/>
            </a:avLst>
          </a:prstGeom>
          <a:solidFill>
            <a:schemeClr val="bg1"/>
          </a:solidFill>
          <a:ln>
            <a:noFill/>
          </a:ln>
          <a:effectLst>
            <a:outerShdw blurRad="317500" dist="1143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3" name="组合 62">
            <a:extLst>
              <a:ext uri="{FF2B5EF4-FFF2-40B4-BE49-F238E27FC236}">
                <a16:creationId xmlns:a16="http://schemas.microsoft.com/office/drawing/2014/main" id="{8CE43CE3-FB82-9038-7FF4-7F420409346C}"/>
              </a:ext>
            </a:extLst>
          </p:cNvPr>
          <p:cNvGrpSpPr/>
          <p:nvPr/>
        </p:nvGrpSpPr>
        <p:grpSpPr>
          <a:xfrm>
            <a:off x="-259308" y="6516131"/>
            <a:ext cx="12725610" cy="485844"/>
            <a:chOff x="-259308" y="6516131"/>
            <a:chExt cx="12725610" cy="485844"/>
          </a:xfrm>
        </p:grpSpPr>
        <p:grpSp>
          <p:nvGrpSpPr>
            <p:cNvPr id="34" name="组合 33">
              <a:extLst>
                <a:ext uri="{FF2B5EF4-FFF2-40B4-BE49-F238E27FC236}">
                  <a16:creationId xmlns:a16="http://schemas.microsoft.com/office/drawing/2014/main" id="{78E6C320-2F1B-4D4E-28EB-5470BE7ED56E}"/>
                </a:ext>
              </a:extLst>
            </p:cNvPr>
            <p:cNvGrpSpPr/>
            <p:nvPr/>
          </p:nvGrpSpPr>
          <p:grpSpPr>
            <a:xfrm>
              <a:off x="-259308" y="6516131"/>
              <a:ext cx="12710615" cy="485844"/>
              <a:chOff x="0" y="6722288"/>
              <a:chExt cx="11492221" cy="135712"/>
            </a:xfrm>
            <a:solidFill>
              <a:schemeClr val="accent3">
                <a:lumMod val="75000"/>
              </a:schemeClr>
            </a:solidFill>
          </p:grpSpPr>
          <p:sp>
            <p:nvSpPr>
              <p:cNvPr id="35" name="任意多边形: 形状 34">
                <a:extLst>
                  <a:ext uri="{FF2B5EF4-FFF2-40B4-BE49-F238E27FC236}">
                    <a16:creationId xmlns:a16="http://schemas.microsoft.com/office/drawing/2014/main" id="{D0BD958D-563E-B51E-9FA4-D42CB06DA7B6}"/>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36" name="任意多边形: 形状 35">
                <a:extLst>
                  <a:ext uri="{FF2B5EF4-FFF2-40B4-BE49-F238E27FC236}">
                    <a16:creationId xmlns:a16="http://schemas.microsoft.com/office/drawing/2014/main" id="{8DEA0ACD-D153-D625-4AF2-661B3B58ACED}"/>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nvGrpSpPr>
            <p:cNvPr id="31" name="组合 30">
              <a:extLst>
                <a:ext uri="{FF2B5EF4-FFF2-40B4-BE49-F238E27FC236}">
                  <a16:creationId xmlns:a16="http://schemas.microsoft.com/office/drawing/2014/main" id="{33097DD2-88EF-D524-58F4-F617B96143C8}"/>
                </a:ext>
              </a:extLst>
            </p:cNvPr>
            <p:cNvGrpSpPr/>
            <p:nvPr/>
          </p:nvGrpSpPr>
          <p:grpSpPr>
            <a:xfrm>
              <a:off x="-244313" y="6660106"/>
              <a:ext cx="12710615" cy="341869"/>
              <a:chOff x="0" y="6722288"/>
              <a:chExt cx="11492221" cy="135712"/>
            </a:xfrm>
          </p:grpSpPr>
          <p:sp>
            <p:nvSpPr>
              <p:cNvPr id="32" name="任意多边形: 形状 31">
                <a:extLst>
                  <a:ext uri="{FF2B5EF4-FFF2-40B4-BE49-F238E27FC236}">
                    <a16:creationId xmlns:a16="http://schemas.microsoft.com/office/drawing/2014/main" id="{7BC8BB7B-707C-9309-6EA1-BB290AA5B894}"/>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33" name="任意多边形: 形状 32">
                <a:extLst>
                  <a:ext uri="{FF2B5EF4-FFF2-40B4-BE49-F238E27FC236}">
                    <a16:creationId xmlns:a16="http://schemas.microsoft.com/office/drawing/2014/main" id="{1B06519B-0FCC-A7AC-14FE-0580A6F53277}"/>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grpSp>
        <p:nvGrpSpPr>
          <p:cNvPr id="62" name="组合 61">
            <a:extLst>
              <a:ext uri="{FF2B5EF4-FFF2-40B4-BE49-F238E27FC236}">
                <a16:creationId xmlns:a16="http://schemas.microsoft.com/office/drawing/2014/main" id="{6519301B-43CA-982F-40EB-1B39BC18DFF7}"/>
              </a:ext>
            </a:extLst>
          </p:cNvPr>
          <p:cNvGrpSpPr/>
          <p:nvPr/>
        </p:nvGrpSpPr>
        <p:grpSpPr>
          <a:xfrm>
            <a:off x="-40943" y="502761"/>
            <a:ext cx="3017565" cy="584775"/>
            <a:chOff x="-40943" y="516409"/>
            <a:chExt cx="3017565" cy="584775"/>
          </a:xfrm>
        </p:grpSpPr>
        <p:grpSp>
          <p:nvGrpSpPr>
            <p:cNvPr id="39" name="组合 38">
              <a:extLst>
                <a:ext uri="{FF2B5EF4-FFF2-40B4-BE49-F238E27FC236}">
                  <a16:creationId xmlns:a16="http://schemas.microsoft.com/office/drawing/2014/main" id="{15609457-45E2-1BAD-FD65-AC546C260D34}"/>
                </a:ext>
              </a:extLst>
            </p:cNvPr>
            <p:cNvGrpSpPr/>
            <p:nvPr/>
          </p:nvGrpSpPr>
          <p:grpSpPr>
            <a:xfrm>
              <a:off x="-40943" y="556832"/>
              <a:ext cx="1008846" cy="463172"/>
              <a:chOff x="1227535" y="1161604"/>
              <a:chExt cx="1008846" cy="463172"/>
            </a:xfrm>
          </p:grpSpPr>
          <p:sp>
            <p:nvSpPr>
              <p:cNvPr id="40" name="矩形 39">
                <a:extLst>
                  <a:ext uri="{FF2B5EF4-FFF2-40B4-BE49-F238E27FC236}">
                    <a16:creationId xmlns:a16="http://schemas.microsoft.com/office/drawing/2014/main" id="{BCCF30E6-9C4F-00AD-D79C-44CF50C9267D}"/>
                  </a:ext>
                </a:extLst>
              </p:cNvPr>
              <p:cNvSpPr/>
              <p:nvPr/>
            </p:nvSpPr>
            <p:spPr>
              <a:xfrm>
                <a:off x="1227535" y="1162438"/>
                <a:ext cx="531515" cy="462338"/>
              </a:xfrm>
              <a:prstGeom prst="rect">
                <a:avLst/>
              </a:prstGeom>
              <a:gradFill>
                <a:gsLst>
                  <a:gs pos="0">
                    <a:schemeClr val="accent1">
                      <a:lumMod val="90000"/>
                      <a:lumOff val="10000"/>
                    </a:schemeClr>
                  </a:gs>
                  <a:gs pos="100000">
                    <a:schemeClr val="accent1">
                      <a:lumMod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1" name="椭圆 40">
                <a:extLst>
                  <a:ext uri="{FF2B5EF4-FFF2-40B4-BE49-F238E27FC236}">
                    <a16:creationId xmlns:a16="http://schemas.microsoft.com/office/drawing/2014/main" id="{89775BD1-18F6-AF18-F4E7-9655FC290B3B}"/>
                  </a:ext>
                </a:extLst>
              </p:cNvPr>
              <p:cNvSpPr/>
              <p:nvPr/>
            </p:nvSpPr>
            <p:spPr>
              <a:xfrm>
                <a:off x="1843878" y="11616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2" name="椭圆 41">
                <a:extLst>
                  <a:ext uri="{FF2B5EF4-FFF2-40B4-BE49-F238E27FC236}">
                    <a16:creationId xmlns:a16="http://schemas.microsoft.com/office/drawing/2014/main" id="{5FBAB924-70B8-718D-7997-F8FAAB1A27F7}"/>
                  </a:ext>
                </a:extLst>
              </p:cNvPr>
              <p:cNvSpPr/>
              <p:nvPr/>
            </p:nvSpPr>
            <p:spPr>
              <a:xfrm>
                <a:off x="1956988" y="11616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3" name="椭圆 42">
                <a:extLst>
                  <a:ext uri="{FF2B5EF4-FFF2-40B4-BE49-F238E27FC236}">
                    <a16:creationId xmlns:a16="http://schemas.microsoft.com/office/drawing/2014/main" id="{7C319F54-1095-49D2-AEA0-24774E3E6C81}"/>
                  </a:ext>
                </a:extLst>
              </p:cNvPr>
              <p:cNvSpPr/>
              <p:nvPr/>
            </p:nvSpPr>
            <p:spPr>
              <a:xfrm>
                <a:off x="2070096" y="11616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4" name="椭圆 43">
                <a:extLst>
                  <a:ext uri="{FF2B5EF4-FFF2-40B4-BE49-F238E27FC236}">
                    <a16:creationId xmlns:a16="http://schemas.microsoft.com/office/drawing/2014/main" id="{E4A99710-CE93-EB28-6286-B8CEDBBABD6C}"/>
                  </a:ext>
                </a:extLst>
              </p:cNvPr>
              <p:cNvSpPr/>
              <p:nvPr/>
            </p:nvSpPr>
            <p:spPr>
              <a:xfrm>
                <a:off x="1843878" y="12641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5" name="椭圆 44">
                <a:extLst>
                  <a:ext uri="{FF2B5EF4-FFF2-40B4-BE49-F238E27FC236}">
                    <a16:creationId xmlns:a16="http://schemas.microsoft.com/office/drawing/2014/main" id="{C1093E9B-E944-6EFE-ED68-A13C1FA41672}"/>
                  </a:ext>
                </a:extLst>
              </p:cNvPr>
              <p:cNvSpPr/>
              <p:nvPr/>
            </p:nvSpPr>
            <p:spPr>
              <a:xfrm>
                <a:off x="1956988" y="12641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6" name="椭圆 45">
                <a:extLst>
                  <a:ext uri="{FF2B5EF4-FFF2-40B4-BE49-F238E27FC236}">
                    <a16:creationId xmlns:a16="http://schemas.microsoft.com/office/drawing/2014/main" id="{D38F36AD-7987-6CF4-D754-ECE2FBDFD65B}"/>
                  </a:ext>
                </a:extLst>
              </p:cNvPr>
              <p:cNvSpPr/>
              <p:nvPr/>
            </p:nvSpPr>
            <p:spPr>
              <a:xfrm>
                <a:off x="2070096" y="12641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7" name="椭圆 46">
                <a:extLst>
                  <a:ext uri="{FF2B5EF4-FFF2-40B4-BE49-F238E27FC236}">
                    <a16:creationId xmlns:a16="http://schemas.microsoft.com/office/drawing/2014/main" id="{A53DC18B-6728-D31F-07C3-652634402723}"/>
                  </a:ext>
                </a:extLst>
              </p:cNvPr>
              <p:cNvSpPr/>
              <p:nvPr/>
            </p:nvSpPr>
            <p:spPr>
              <a:xfrm>
                <a:off x="1843878" y="1366603"/>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8" name="椭圆 47">
                <a:extLst>
                  <a:ext uri="{FF2B5EF4-FFF2-40B4-BE49-F238E27FC236}">
                    <a16:creationId xmlns:a16="http://schemas.microsoft.com/office/drawing/2014/main" id="{C24259C3-C4EB-90E5-BD06-3BE4BEA063AB}"/>
                  </a:ext>
                </a:extLst>
              </p:cNvPr>
              <p:cNvSpPr/>
              <p:nvPr/>
            </p:nvSpPr>
            <p:spPr>
              <a:xfrm>
                <a:off x="1956988" y="1366603"/>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9" name="椭圆 48">
                <a:extLst>
                  <a:ext uri="{FF2B5EF4-FFF2-40B4-BE49-F238E27FC236}">
                    <a16:creationId xmlns:a16="http://schemas.microsoft.com/office/drawing/2014/main" id="{4F0DFEBE-1BD9-4232-9B59-B8C08BD7203F}"/>
                  </a:ext>
                </a:extLst>
              </p:cNvPr>
              <p:cNvSpPr/>
              <p:nvPr/>
            </p:nvSpPr>
            <p:spPr>
              <a:xfrm>
                <a:off x="2070096" y="1366603"/>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0" name="椭圆 49">
                <a:extLst>
                  <a:ext uri="{FF2B5EF4-FFF2-40B4-BE49-F238E27FC236}">
                    <a16:creationId xmlns:a16="http://schemas.microsoft.com/office/drawing/2014/main" id="{1275C354-7007-126A-F52F-3A768C18DBFE}"/>
                  </a:ext>
                </a:extLst>
              </p:cNvPr>
              <p:cNvSpPr/>
              <p:nvPr/>
            </p:nvSpPr>
            <p:spPr>
              <a:xfrm>
                <a:off x="1843878" y="1469102"/>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1" name="椭圆 50">
                <a:extLst>
                  <a:ext uri="{FF2B5EF4-FFF2-40B4-BE49-F238E27FC236}">
                    <a16:creationId xmlns:a16="http://schemas.microsoft.com/office/drawing/2014/main" id="{87ECC260-00ED-4264-2203-E81AA7527413}"/>
                  </a:ext>
                </a:extLst>
              </p:cNvPr>
              <p:cNvSpPr/>
              <p:nvPr/>
            </p:nvSpPr>
            <p:spPr>
              <a:xfrm>
                <a:off x="1956988" y="1469102"/>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2" name="椭圆 51">
                <a:extLst>
                  <a:ext uri="{FF2B5EF4-FFF2-40B4-BE49-F238E27FC236}">
                    <a16:creationId xmlns:a16="http://schemas.microsoft.com/office/drawing/2014/main" id="{101F08DE-7325-261C-0570-343BEBF404B4}"/>
                  </a:ext>
                </a:extLst>
              </p:cNvPr>
              <p:cNvSpPr/>
              <p:nvPr/>
            </p:nvSpPr>
            <p:spPr>
              <a:xfrm>
                <a:off x="2070096" y="1469102"/>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3" name="椭圆 52">
                <a:extLst>
                  <a:ext uri="{FF2B5EF4-FFF2-40B4-BE49-F238E27FC236}">
                    <a16:creationId xmlns:a16="http://schemas.microsoft.com/office/drawing/2014/main" id="{7476DA05-B4A8-1436-C0E3-67410C0FC436}"/>
                  </a:ext>
                </a:extLst>
              </p:cNvPr>
              <p:cNvSpPr/>
              <p:nvPr/>
            </p:nvSpPr>
            <p:spPr>
              <a:xfrm>
                <a:off x="1843878" y="1571601"/>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4" name="椭圆 53">
                <a:extLst>
                  <a:ext uri="{FF2B5EF4-FFF2-40B4-BE49-F238E27FC236}">
                    <a16:creationId xmlns:a16="http://schemas.microsoft.com/office/drawing/2014/main" id="{2177FFD1-BEAB-DA26-BF9D-6F7121F21621}"/>
                  </a:ext>
                </a:extLst>
              </p:cNvPr>
              <p:cNvSpPr/>
              <p:nvPr/>
            </p:nvSpPr>
            <p:spPr>
              <a:xfrm>
                <a:off x="1956988" y="1571601"/>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5" name="椭圆 54">
                <a:extLst>
                  <a:ext uri="{FF2B5EF4-FFF2-40B4-BE49-F238E27FC236}">
                    <a16:creationId xmlns:a16="http://schemas.microsoft.com/office/drawing/2014/main" id="{4C350C57-220F-F483-8489-441F3751CC05}"/>
                  </a:ext>
                </a:extLst>
              </p:cNvPr>
              <p:cNvSpPr/>
              <p:nvPr/>
            </p:nvSpPr>
            <p:spPr>
              <a:xfrm>
                <a:off x="2070096" y="1571601"/>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6" name="椭圆 55">
                <a:extLst>
                  <a:ext uri="{FF2B5EF4-FFF2-40B4-BE49-F238E27FC236}">
                    <a16:creationId xmlns:a16="http://schemas.microsoft.com/office/drawing/2014/main" id="{BF36D8FF-8E81-191C-3F53-A51CF9DDF046}"/>
                  </a:ext>
                </a:extLst>
              </p:cNvPr>
              <p:cNvSpPr/>
              <p:nvPr/>
            </p:nvSpPr>
            <p:spPr>
              <a:xfrm>
                <a:off x="2183206" y="11616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7" name="椭圆 56">
                <a:extLst>
                  <a:ext uri="{FF2B5EF4-FFF2-40B4-BE49-F238E27FC236}">
                    <a16:creationId xmlns:a16="http://schemas.microsoft.com/office/drawing/2014/main" id="{9BA15BB4-797B-CD8B-D536-B023DCA49B7C}"/>
                  </a:ext>
                </a:extLst>
              </p:cNvPr>
              <p:cNvSpPr/>
              <p:nvPr/>
            </p:nvSpPr>
            <p:spPr>
              <a:xfrm>
                <a:off x="2183206" y="12641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8" name="椭圆 57">
                <a:extLst>
                  <a:ext uri="{FF2B5EF4-FFF2-40B4-BE49-F238E27FC236}">
                    <a16:creationId xmlns:a16="http://schemas.microsoft.com/office/drawing/2014/main" id="{C868106C-3FF2-E72F-5C92-CC329C4389E2}"/>
                  </a:ext>
                </a:extLst>
              </p:cNvPr>
              <p:cNvSpPr/>
              <p:nvPr/>
            </p:nvSpPr>
            <p:spPr>
              <a:xfrm>
                <a:off x="2183206" y="1366603"/>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9" name="椭圆 58">
                <a:extLst>
                  <a:ext uri="{FF2B5EF4-FFF2-40B4-BE49-F238E27FC236}">
                    <a16:creationId xmlns:a16="http://schemas.microsoft.com/office/drawing/2014/main" id="{548584A1-11F2-7429-4394-EE9EC717ED8B}"/>
                  </a:ext>
                </a:extLst>
              </p:cNvPr>
              <p:cNvSpPr/>
              <p:nvPr/>
            </p:nvSpPr>
            <p:spPr>
              <a:xfrm>
                <a:off x="2183206" y="1469102"/>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0" name="椭圆 59">
                <a:extLst>
                  <a:ext uri="{FF2B5EF4-FFF2-40B4-BE49-F238E27FC236}">
                    <a16:creationId xmlns:a16="http://schemas.microsoft.com/office/drawing/2014/main" id="{D4682D5E-F421-C89D-592A-FBDA2BCCA601}"/>
                  </a:ext>
                </a:extLst>
              </p:cNvPr>
              <p:cNvSpPr/>
              <p:nvPr/>
            </p:nvSpPr>
            <p:spPr>
              <a:xfrm>
                <a:off x="2183206" y="1571601"/>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sp>
          <p:nvSpPr>
            <p:cNvPr id="61" name="文本框 60">
              <a:extLst>
                <a:ext uri="{FF2B5EF4-FFF2-40B4-BE49-F238E27FC236}">
                  <a16:creationId xmlns:a16="http://schemas.microsoft.com/office/drawing/2014/main" id="{AA064019-0262-D2AE-8368-8C00CDF0BCA4}"/>
                </a:ext>
              </a:extLst>
            </p:cNvPr>
            <p:cNvSpPr txBox="1"/>
            <p:nvPr/>
          </p:nvSpPr>
          <p:spPr>
            <a:xfrm>
              <a:off x="1027838" y="516409"/>
              <a:ext cx="1948784" cy="584775"/>
            </a:xfrm>
            <a:prstGeom prst="rect">
              <a:avLst/>
            </a:prstGeom>
            <a:noFill/>
          </p:spPr>
          <p:txBody>
            <a:bodyPr wrap="square" rtlCol="0">
              <a:spAutoFit/>
            </a:bodyPr>
            <a:lstStyle/>
            <a:p>
              <a:r>
                <a:rPr lang="zh-CN" altLang="en-US" sz="3200" b="1" dirty="0">
                  <a:solidFill>
                    <a:schemeClr val="accent3">
                      <a:lumMod val="50000"/>
                    </a:schemeClr>
                  </a:solidFill>
                  <a:cs typeface="+mn-ea"/>
                  <a:sym typeface="+mn-lt"/>
                </a:rPr>
                <a:t>工作总结</a:t>
              </a:r>
            </a:p>
          </p:txBody>
        </p:sp>
      </p:grpSp>
      <p:grpSp>
        <p:nvGrpSpPr>
          <p:cNvPr id="29" name="组合 28">
            <a:extLst>
              <a:ext uri="{FF2B5EF4-FFF2-40B4-BE49-F238E27FC236}">
                <a16:creationId xmlns:a16="http://schemas.microsoft.com/office/drawing/2014/main" id="{5E071550-3590-8C6C-A813-A44329675EA8}"/>
              </a:ext>
            </a:extLst>
          </p:cNvPr>
          <p:cNvGrpSpPr/>
          <p:nvPr/>
        </p:nvGrpSpPr>
        <p:grpSpPr>
          <a:xfrm>
            <a:off x="514182" y="1749749"/>
            <a:ext cx="7874305" cy="1149323"/>
            <a:chOff x="641507" y="1807624"/>
            <a:chExt cx="7874305" cy="1149323"/>
          </a:xfrm>
        </p:grpSpPr>
        <p:sp>
          <p:nvSpPr>
            <p:cNvPr id="2" name="任意多边形: 形状 1">
              <a:extLst>
                <a:ext uri="{FF2B5EF4-FFF2-40B4-BE49-F238E27FC236}">
                  <a16:creationId xmlns:a16="http://schemas.microsoft.com/office/drawing/2014/main" id="{3BC02F94-5E4E-5CB6-0103-73FAFD15740F}"/>
                </a:ext>
              </a:extLst>
            </p:cNvPr>
            <p:cNvSpPr/>
            <p:nvPr/>
          </p:nvSpPr>
          <p:spPr>
            <a:xfrm>
              <a:off x="734413" y="2657197"/>
              <a:ext cx="2968908" cy="299750"/>
            </a:xfrm>
            <a:custGeom>
              <a:avLst/>
              <a:gdLst>
                <a:gd name="connsiteX0" fmla="*/ 0 w 1709738"/>
                <a:gd name="connsiteY0" fmla="*/ 0 h 104775"/>
                <a:gd name="connsiteX1" fmla="*/ 323850 w 1709738"/>
                <a:gd name="connsiteY1" fmla="*/ 0 h 104775"/>
                <a:gd name="connsiteX2" fmla="*/ 271463 w 1709738"/>
                <a:gd name="connsiteY2" fmla="*/ 104775 h 104775"/>
                <a:gd name="connsiteX3" fmla="*/ 478631 w 1709738"/>
                <a:gd name="connsiteY3" fmla="*/ 0 h 104775"/>
                <a:gd name="connsiteX4" fmla="*/ 1709738 w 1709738"/>
                <a:gd name="connsiteY4" fmla="*/ 0 h 104775"/>
                <a:gd name="connsiteX0-1" fmla="*/ 0 w 1709738"/>
                <a:gd name="connsiteY0-2" fmla="*/ 0 h 75154"/>
                <a:gd name="connsiteX1-3" fmla="*/ 323850 w 1709738"/>
                <a:gd name="connsiteY1-4" fmla="*/ 0 h 75154"/>
                <a:gd name="connsiteX2-5" fmla="*/ 299151 w 1709738"/>
                <a:gd name="connsiteY2-6" fmla="*/ 75154 h 75154"/>
                <a:gd name="connsiteX3-7" fmla="*/ 478631 w 1709738"/>
                <a:gd name="connsiteY3-8" fmla="*/ 0 h 75154"/>
                <a:gd name="connsiteX4-9" fmla="*/ 1709738 w 1709738"/>
                <a:gd name="connsiteY4-10" fmla="*/ 0 h 751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09738" h="75154">
                  <a:moveTo>
                    <a:pt x="0" y="0"/>
                  </a:moveTo>
                  <a:lnTo>
                    <a:pt x="323850" y="0"/>
                  </a:lnTo>
                  <a:lnTo>
                    <a:pt x="299151" y="75154"/>
                  </a:lnTo>
                  <a:lnTo>
                    <a:pt x="478631" y="0"/>
                  </a:lnTo>
                  <a:lnTo>
                    <a:pt x="1709738"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 name="文本框 9">
              <a:extLst>
                <a:ext uri="{FF2B5EF4-FFF2-40B4-BE49-F238E27FC236}">
                  <a16:creationId xmlns:a16="http://schemas.microsoft.com/office/drawing/2014/main" id="{4083048F-2E45-1EF4-28A7-1E8069D11C6F}"/>
                </a:ext>
              </a:extLst>
            </p:cNvPr>
            <p:cNvSpPr txBox="1"/>
            <p:nvPr/>
          </p:nvSpPr>
          <p:spPr>
            <a:xfrm>
              <a:off x="641507" y="1807624"/>
              <a:ext cx="7874305" cy="777585"/>
            </a:xfrm>
            <a:prstGeom prst="rect">
              <a:avLst/>
            </a:prstGeom>
            <a:noFill/>
          </p:spPr>
          <p:txBody>
            <a:bodyPr wrap="square" rtlCol="0">
              <a:spAutoFit/>
            </a:bodyPr>
            <a:lstStyle/>
            <a:p>
              <a:pPr>
                <a:lnSpc>
                  <a:spcPct val="130000"/>
                </a:lnSpc>
              </a:pPr>
              <a:r>
                <a:rPr lang="zh-CN" altLang="en-US" dirty="0">
                  <a:solidFill>
                    <a:schemeClr val="bg1"/>
                  </a:solidFill>
                  <a:cs typeface="+mn-ea"/>
                  <a:sym typeface="+mn-lt"/>
                </a:rPr>
                <a:t>这是一段长文字工作总结这是一段长文字工作总结这是一段长文字工作总结</a:t>
              </a:r>
            </a:p>
            <a:p>
              <a:pPr>
                <a:lnSpc>
                  <a:spcPct val="130000"/>
                </a:lnSpc>
              </a:pPr>
              <a:r>
                <a:rPr lang="zh-CN" altLang="en-US" dirty="0">
                  <a:solidFill>
                    <a:schemeClr val="bg1"/>
                  </a:solidFill>
                  <a:cs typeface="+mn-ea"/>
                  <a:sym typeface="+mn-lt"/>
                </a:rPr>
                <a:t>这是一段长文字工作总结这是一段长文字工作总结这是一段长文字工作总结</a:t>
              </a:r>
            </a:p>
          </p:txBody>
        </p:sp>
      </p:grpSp>
      <p:sp>
        <p:nvSpPr>
          <p:cNvPr id="13" name="矩形: 圆角 12">
            <a:extLst>
              <a:ext uri="{FF2B5EF4-FFF2-40B4-BE49-F238E27FC236}">
                <a16:creationId xmlns:a16="http://schemas.microsoft.com/office/drawing/2014/main" id="{3A400924-2177-22F5-1931-739669725C05}"/>
              </a:ext>
            </a:extLst>
          </p:cNvPr>
          <p:cNvSpPr/>
          <p:nvPr/>
        </p:nvSpPr>
        <p:spPr>
          <a:xfrm>
            <a:off x="687693" y="3159697"/>
            <a:ext cx="10924188" cy="3084617"/>
          </a:xfrm>
          <a:prstGeom prst="roundRect">
            <a:avLst>
              <a:gd name="adj" fmla="val 0"/>
            </a:avLst>
          </a:prstGeom>
          <a:solidFill>
            <a:schemeClr val="bg1"/>
          </a:solidFill>
          <a:ln>
            <a:noFill/>
          </a:ln>
          <a:effectLst>
            <a:outerShdw blurRad="317500" dist="1143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a:extLst>
              <a:ext uri="{FF2B5EF4-FFF2-40B4-BE49-F238E27FC236}">
                <a16:creationId xmlns:a16="http://schemas.microsoft.com/office/drawing/2014/main" id="{C56DCF17-E2A5-8E24-334B-E5C3971E540E}"/>
              </a:ext>
            </a:extLst>
          </p:cNvPr>
          <p:cNvGrpSpPr/>
          <p:nvPr/>
        </p:nvGrpSpPr>
        <p:grpSpPr>
          <a:xfrm>
            <a:off x="1097634" y="3581897"/>
            <a:ext cx="9936325" cy="2365264"/>
            <a:chOff x="1043847" y="3581897"/>
            <a:chExt cx="9936325" cy="2365264"/>
          </a:xfrm>
        </p:grpSpPr>
        <p:grpSp>
          <p:nvGrpSpPr>
            <p:cNvPr id="73" name="组合 72">
              <a:extLst>
                <a:ext uri="{FF2B5EF4-FFF2-40B4-BE49-F238E27FC236}">
                  <a16:creationId xmlns:a16="http://schemas.microsoft.com/office/drawing/2014/main" id="{544CD284-7BE6-AD42-E263-593DA0DB642A}"/>
                </a:ext>
              </a:extLst>
            </p:cNvPr>
            <p:cNvGrpSpPr/>
            <p:nvPr/>
          </p:nvGrpSpPr>
          <p:grpSpPr>
            <a:xfrm>
              <a:off x="1043847" y="3581897"/>
              <a:ext cx="2044889" cy="2173801"/>
              <a:chOff x="8237625" y="3580269"/>
              <a:chExt cx="2044889" cy="2173801"/>
            </a:xfrm>
          </p:grpSpPr>
          <p:sp>
            <p:nvSpPr>
              <p:cNvPr id="71" name="文本框 70">
                <a:extLst>
                  <a:ext uri="{FF2B5EF4-FFF2-40B4-BE49-F238E27FC236}">
                    <a16:creationId xmlns:a16="http://schemas.microsoft.com/office/drawing/2014/main" id="{3D8E88B7-40B2-E0A7-D833-2C7CB33845BE}"/>
                  </a:ext>
                </a:extLst>
              </p:cNvPr>
              <p:cNvSpPr txBox="1"/>
              <p:nvPr/>
            </p:nvSpPr>
            <p:spPr>
              <a:xfrm>
                <a:off x="8237625" y="3580269"/>
                <a:ext cx="1475368" cy="461665"/>
              </a:xfrm>
              <a:prstGeom prst="rect">
                <a:avLst/>
              </a:prstGeom>
              <a:noFill/>
            </p:spPr>
            <p:txBody>
              <a:bodyPr wrap="square" rtlCol="0">
                <a:spAutoFit/>
              </a:bodyPr>
              <a:lstStyle/>
              <a:p>
                <a:r>
                  <a:rPr lang="zh-CN" altLang="en-US" sz="2400" b="1" dirty="0">
                    <a:solidFill>
                      <a:schemeClr val="accent1"/>
                    </a:solidFill>
                    <a:cs typeface="+mn-ea"/>
                    <a:sym typeface="+mn-lt"/>
                  </a:rPr>
                  <a:t>工作总结</a:t>
                </a:r>
              </a:p>
            </p:txBody>
          </p:sp>
          <p:sp>
            <p:nvSpPr>
              <p:cNvPr id="72" name="文本框 71">
                <a:extLst>
                  <a:ext uri="{FF2B5EF4-FFF2-40B4-BE49-F238E27FC236}">
                    <a16:creationId xmlns:a16="http://schemas.microsoft.com/office/drawing/2014/main" id="{76CFEDC7-F642-4290-8DEE-438D59B18310}"/>
                  </a:ext>
                </a:extLst>
              </p:cNvPr>
              <p:cNvSpPr txBox="1"/>
              <p:nvPr/>
            </p:nvSpPr>
            <p:spPr>
              <a:xfrm>
                <a:off x="8237626" y="4129651"/>
                <a:ext cx="2044888" cy="1624419"/>
              </a:xfrm>
              <a:prstGeom prst="rect">
                <a:avLst/>
              </a:prstGeom>
              <a:noFill/>
            </p:spPr>
            <p:txBody>
              <a:bodyPr wrap="square" rtlCol="0">
                <a:spAutoFit/>
              </a:bodyPr>
              <a:lstStyle/>
              <a:p>
                <a:pPr algn="just">
                  <a:lnSpc>
                    <a:spcPct val="120000"/>
                  </a:lnSpc>
                </a:pPr>
                <a:r>
                  <a:rPr lang="zh-CN" altLang="en-US" sz="1400" dirty="0">
                    <a:solidFill>
                      <a:schemeClr val="tx1">
                        <a:lumMod val="50000"/>
                        <a:lumOff val="50000"/>
                      </a:schemeClr>
                    </a:solidFill>
                    <a:cs typeface="+mn-ea"/>
                    <a:sym typeface="+mn-lt"/>
                  </a:rPr>
                  <a:t>输入内容输入内容输入内容输入内容输入内容输入内容输入内容输入内容输入内容输入内容输入内容输入内容输入内容输入内容输入内容</a:t>
                </a:r>
              </a:p>
            </p:txBody>
          </p:sp>
        </p:grpSp>
        <p:grpSp>
          <p:nvGrpSpPr>
            <p:cNvPr id="75" name="组合 74">
              <a:extLst>
                <a:ext uri="{FF2B5EF4-FFF2-40B4-BE49-F238E27FC236}">
                  <a16:creationId xmlns:a16="http://schemas.microsoft.com/office/drawing/2014/main" id="{89EFE55D-1990-EAAB-7F10-FD1516BC96C9}"/>
                </a:ext>
              </a:extLst>
            </p:cNvPr>
            <p:cNvGrpSpPr/>
            <p:nvPr/>
          </p:nvGrpSpPr>
          <p:grpSpPr>
            <a:xfrm>
              <a:off x="3668855" y="3581897"/>
              <a:ext cx="2420439" cy="1652056"/>
              <a:chOff x="8237625" y="3580269"/>
              <a:chExt cx="2420439" cy="1652056"/>
            </a:xfrm>
          </p:grpSpPr>
          <p:sp>
            <p:nvSpPr>
              <p:cNvPr id="85" name="文本框 84">
                <a:extLst>
                  <a:ext uri="{FF2B5EF4-FFF2-40B4-BE49-F238E27FC236}">
                    <a16:creationId xmlns:a16="http://schemas.microsoft.com/office/drawing/2014/main" id="{2891CB79-B432-D18D-5D07-9C967C1F637F}"/>
                  </a:ext>
                </a:extLst>
              </p:cNvPr>
              <p:cNvSpPr txBox="1"/>
              <p:nvPr/>
            </p:nvSpPr>
            <p:spPr>
              <a:xfrm>
                <a:off x="8237625" y="3580269"/>
                <a:ext cx="1475368" cy="461665"/>
              </a:xfrm>
              <a:prstGeom prst="rect">
                <a:avLst/>
              </a:prstGeom>
              <a:noFill/>
            </p:spPr>
            <p:txBody>
              <a:bodyPr wrap="square" rtlCol="0">
                <a:spAutoFit/>
              </a:bodyPr>
              <a:lstStyle/>
              <a:p>
                <a:r>
                  <a:rPr lang="zh-CN" altLang="en-US" sz="2400" b="1" dirty="0">
                    <a:solidFill>
                      <a:schemeClr val="accent1"/>
                    </a:solidFill>
                    <a:cs typeface="+mn-ea"/>
                    <a:sym typeface="+mn-lt"/>
                  </a:rPr>
                  <a:t>工作总结</a:t>
                </a:r>
              </a:p>
            </p:txBody>
          </p:sp>
          <p:sp>
            <p:nvSpPr>
              <p:cNvPr id="86" name="文本框 85">
                <a:extLst>
                  <a:ext uri="{FF2B5EF4-FFF2-40B4-BE49-F238E27FC236}">
                    <a16:creationId xmlns:a16="http://schemas.microsoft.com/office/drawing/2014/main" id="{FB5D5BF9-447B-3A75-2801-BA5496BA19C9}"/>
                  </a:ext>
                </a:extLst>
              </p:cNvPr>
              <p:cNvSpPr txBox="1"/>
              <p:nvPr/>
            </p:nvSpPr>
            <p:spPr>
              <a:xfrm>
                <a:off x="8237625" y="4129651"/>
                <a:ext cx="2420439" cy="1102674"/>
              </a:xfrm>
              <a:prstGeom prst="rect">
                <a:avLst/>
              </a:prstGeom>
              <a:noFill/>
            </p:spPr>
            <p:txBody>
              <a:bodyPr wrap="square" rtlCol="0">
                <a:spAutoFit/>
              </a:bodyPr>
              <a:lstStyle>
                <a:defPPr>
                  <a:defRPr lang="zh-CN"/>
                </a:defPPr>
                <a:lvl1pPr algn="just">
                  <a:lnSpc>
                    <a:spcPct val="120000"/>
                  </a:lnSpc>
                  <a:defRPr sz="1400">
                    <a:solidFill>
                      <a:schemeClr val="tx1">
                        <a:lumMod val="50000"/>
                        <a:lumOff val="50000"/>
                      </a:schemeClr>
                    </a:solidFill>
                    <a:latin typeface="+mn-ea"/>
                  </a:defRPr>
                </a:lvl1pPr>
              </a:lstStyle>
              <a:p>
                <a:pPr algn="l"/>
                <a:r>
                  <a:rPr lang="en-US" altLang="zh-CN" dirty="0">
                    <a:latin typeface="+mn-lt"/>
                    <a:cs typeface="+mn-ea"/>
                    <a:sym typeface="+mn-lt"/>
                  </a:rPr>
                  <a:t>51PPT</a:t>
                </a:r>
                <a:r>
                  <a:rPr lang="zh-CN" altLang="en-US" dirty="0">
                    <a:latin typeface="+mn-lt"/>
                    <a:cs typeface="+mn-ea"/>
                    <a:sym typeface="+mn-lt"/>
                  </a:rPr>
                  <a:t>模板网，幻灯片演示模板及素材免费下载！</a:t>
                </a:r>
              </a:p>
              <a:p>
                <a:pPr algn="l"/>
                <a:r>
                  <a:rPr lang="en-US" altLang="zh-CN" dirty="0">
                    <a:latin typeface="+mn-lt"/>
                    <a:cs typeface="+mn-ea"/>
                    <a:sym typeface="+mn-lt"/>
                  </a:rPr>
                  <a:t>51PPT</a:t>
                </a:r>
                <a:r>
                  <a:rPr lang="zh-CN" altLang="en-US" dirty="0">
                    <a:latin typeface="+mn-lt"/>
                    <a:cs typeface="+mn-ea"/>
                    <a:sym typeface="+mn-lt"/>
                  </a:rPr>
                  <a:t>模板网 官网唯一网址：</a:t>
                </a:r>
                <a:r>
                  <a:rPr lang="en-US" altLang="zh-CN" dirty="0">
                    <a:latin typeface="+mn-lt"/>
                    <a:cs typeface="+mn-ea"/>
                    <a:sym typeface="+mn-lt"/>
                  </a:rPr>
                  <a:t>www.51pptmoban.com</a:t>
                </a:r>
                <a:endParaRPr lang="zh-CN" altLang="en-US" dirty="0">
                  <a:latin typeface="+mn-lt"/>
                  <a:cs typeface="+mn-ea"/>
                  <a:sym typeface="+mn-lt"/>
                </a:endParaRPr>
              </a:p>
            </p:txBody>
          </p:sp>
        </p:grpSp>
        <p:grpSp>
          <p:nvGrpSpPr>
            <p:cNvPr id="107" name="组合 106">
              <a:extLst>
                <a:ext uri="{FF2B5EF4-FFF2-40B4-BE49-F238E27FC236}">
                  <a16:creationId xmlns:a16="http://schemas.microsoft.com/office/drawing/2014/main" id="{D385EEA3-B581-ED4E-67A3-F0645B16C487}"/>
                </a:ext>
              </a:extLst>
            </p:cNvPr>
            <p:cNvGrpSpPr/>
            <p:nvPr/>
          </p:nvGrpSpPr>
          <p:grpSpPr>
            <a:xfrm>
              <a:off x="6293863" y="3581897"/>
              <a:ext cx="2053095" cy="2175533"/>
              <a:chOff x="8237625" y="3580269"/>
              <a:chExt cx="2053095" cy="2175533"/>
            </a:xfrm>
          </p:grpSpPr>
          <p:sp>
            <p:nvSpPr>
              <p:cNvPr id="108" name="文本框 107">
                <a:extLst>
                  <a:ext uri="{FF2B5EF4-FFF2-40B4-BE49-F238E27FC236}">
                    <a16:creationId xmlns:a16="http://schemas.microsoft.com/office/drawing/2014/main" id="{E14E5604-41E5-703E-0B7B-EEA89D103B29}"/>
                  </a:ext>
                </a:extLst>
              </p:cNvPr>
              <p:cNvSpPr txBox="1"/>
              <p:nvPr/>
            </p:nvSpPr>
            <p:spPr>
              <a:xfrm>
                <a:off x="8237625" y="3580269"/>
                <a:ext cx="1475368" cy="461665"/>
              </a:xfrm>
              <a:prstGeom prst="rect">
                <a:avLst/>
              </a:prstGeom>
              <a:noFill/>
            </p:spPr>
            <p:txBody>
              <a:bodyPr wrap="square" rtlCol="0">
                <a:spAutoFit/>
              </a:bodyPr>
              <a:lstStyle/>
              <a:p>
                <a:r>
                  <a:rPr lang="zh-CN" altLang="en-US" sz="2400" b="1" dirty="0">
                    <a:solidFill>
                      <a:schemeClr val="accent1"/>
                    </a:solidFill>
                    <a:cs typeface="+mn-ea"/>
                    <a:sym typeface="+mn-lt"/>
                  </a:rPr>
                  <a:t>工作总结</a:t>
                </a:r>
              </a:p>
            </p:txBody>
          </p:sp>
          <p:sp>
            <p:nvSpPr>
              <p:cNvPr id="109" name="文本框 108">
                <a:extLst>
                  <a:ext uri="{FF2B5EF4-FFF2-40B4-BE49-F238E27FC236}">
                    <a16:creationId xmlns:a16="http://schemas.microsoft.com/office/drawing/2014/main" id="{39875EC7-1C39-18C1-104A-1C24F0E95A51}"/>
                  </a:ext>
                </a:extLst>
              </p:cNvPr>
              <p:cNvSpPr txBox="1"/>
              <p:nvPr/>
            </p:nvSpPr>
            <p:spPr>
              <a:xfrm>
                <a:off x="8237626" y="4129651"/>
                <a:ext cx="2053094" cy="1626151"/>
              </a:xfrm>
              <a:prstGeom prst="rect">
                <a:avLst/>
              </a:prstGeom>
              <a:noFill/>
            </p:spPr>
            <p:txBody>
              <a:bodyPr wrap="square" rtlCol="0">
                <a:spAutoFit/>
              </a:bodyPr>
              <a:lstStyle>
                <a:defPPr>
                  <a:defRPr lang="zh-CN"/>
                </a:defPPr>
                <a:lvl1pPr algn="just">
                  <a:lnSpc>
                    <a:spcPct val="120000"/>
                  </a:lnSpc>
                  <a:defRPr sz="1400">
                    <a:solidFill>
                      <a:schemeClr val="tx1">
                        <a:lumMod val="50000"/>
                        <a:lumOff val="50000"/>
                      </a:schemeClr>
                    </a:solidFill>
                    <a:latin typeface="+mn-ea"/>
                  </a:defRPr>
                </a:lvl1pPr>
              </a:lstStyle>
              <a:p>
                <a:r>
                  <a:rPr lang="zh-CN" altLang="en-US" dirty="0">
                    <a:latin typeface="+mn-lt"/>
                    <a:cs typeface="+mn-ea"/>
                    <a:sym typeface="+mn-lt"/>
                  </a:rPr>
                  <a:t>输入内容输入内容输入内容输入内容输入内容输入内容输入内容输入内容输入内容输入内容输入内容输入内容输入内容输入内容输入内容</a:t>
                </a:r>
              </a:p>
            </p:txBody>
          </p:sp>
        </p:grpSp>
        <p:grpSp>
          <p:nvGrpSpPr>
            <p:cNvPr id="110" name="组合 109">
              <a:extLst>
                <a:ext uri="{FF2B5EF4-FFF2-40B4-BE49-F238E27FC236}">
                  <a16:creationId xmlns:a16="http://schemas.microsoft.com/office/drawing/2014/main" id="{7B5B5E57-C6F2-9E69-5CDD-5407F75CDCF4}"/>
                </a:ext>
              </a:extLst>
            </p:cNvPr>
            <p:cNvGrpSpPr/>
            <p:nvPr/>
          </p:nvGrpSpPr>
          <p:grpSpPr>
            <a:xfrm>
              <a:off x="8918871" y="3581897"/>
              <a:ext cx="2061301" cy="2175533"/>
              <a:chOff x="8237625" y="3580269"/>
              <a:chExt cx="2061301" cy="2175533"/>
            </a:xfrm>
          </p:grpSpPr>
          <p:sp>
            <p:nvSpPr>
              <p:cNvPr id="111" name="文本框 110">
                <a:extLst>
                  <a:ext uri="{FF2B5EF4-FFF2-40B4-BE49-F238E27FC236}">
                    <a16:creationId xmlns:a16="http://schemas.microsoft.com/office/drawing/2014/main" id="{57CDF05B-8BC4-72B6-1AE4-8FAE29BE4AA6}"/>
                  </a:ext>
                </a:extLst>
              </p:cNvPr>
              <p:cNvSpPr txBox="1"/>
              <p:nvPr/>
            </p:nvSpPr>
            <p:spPr>
              <a:xfrm>
                <a:off x="8237625" y="3580269"/>
                <a:ext cx="1475368" cy="461665"/>
              </a:xfrm>
              <a:prstGeom prst="rect">
                <a:avLst/>
              </a:prstGeom>
              <a:noFill/>
            </p:spPr>
            <p:txBody>
              <a:bodyPr wrap="square" rtlCol="0">
                <a:spAutoFit/>
              </a:bodyPr>
              <a:lstStyle/>
              <a:p>
                <a:r>
                  <a:rPr lang="zh-CN" altLang="en-US" sz="2400" b="1" dirty="0">
                    <a:solidFill>
                      <a:schemeClr val="accent1"/>
                    </a:solidFill>
                    <a:cs typeface="+mn-ea"/>
                    <a:sym typeface="+mn-lt"/>
                  </a:rPr>
                  <a:t>工作总结</a:t>
                </a:r>
              </a:p>
            </p:txBody>
          </p:sp>
          <p:sp>
            <p:nvSpPr>
              <p:cNvPr id="112" name="文本框 111">
                <a:extLst>
                  <a:ext uri="{FF2B5EF4-FFF2-40B4-BE49-F238E27FC236}">
                    <a16:creationId xmlns:a16="http://schemas.microsoft.com/office/drawing/2014/main" id="{6A2F5E0E-9E63-ED6E-840B-2E60C5AE32EA}"/>
                  </a:ext>
                </a:extLst>
              </p:cNvPr>
              <p:cNvSpPr txBox="1"/>
              <p:nvPr/>
            </p:nvSpPr>
            <p:spPr>
              <a:xfrm>
                <a:off x="8237626" y="4129651"/>
                <a:ext cx="2061300" cy="1626151"/>
              </a:xfrm>
              <a:prstGeom prst="rect">
                <a:avLst/>
              </a:prstGeom>
              <a:noFill/>
            </p:spPr>
            <p:txBody>
              <a:bodyPr wrap="square" rtlCol="0">
                <a:spAutoFit/>
              </a:bodyPr>
              <a:lstStyle>
                <a:defPPr>
                  <a:defRPr lang="zh-CN"/>
                </a:defPPr>
                <a:lvl1pPr algn="just">
                  <a:lnSpc>
                    <a:spcPct val="120000"/>
                  </a:lnSpc>
                  <a:defRPr sz="1400">
                    <a:solidFill>
                      <a:schemeClr val="tx1">
                        <a:lumMod val="50000"/>
                        <a:lumOff val="50000"/>
                      </a:schemeClr>
                    </a:solidFill>
                    <a:latin typeface="+mn-ea"/>
                  </a:defRPr>
                </a:lvl1pPr>
              </a:lstStyle>
              <a:p>
                <a:r>
                  <a:rPr lang="zh-CN" altLang="en-US" dirty="0">
                    <a:latin typeface="+mn-lt"/>
                    <a:cs typeface="+mn-ea"/>
                    <a:sym typeface="+mn-lt"/>
                  </a:rPr>
                  <a:t>输入内容输入内容输入内容输入内容输入内容输入内容输入内容输入内容输入内容输入内容输入内容输入内容输入内容输入内容输入内容</a:t>
                </a:r>
              </a:p>
            </p:txBody>
          </p:sp>
        </p:grpSp>
        <p:cxnSp>
          <p:nvCxnSpPr>
            <p:cNvPr id="114" name="直接连接符 113">
              <a:extLst>
                <a:ext uri="{FF2B5EF4-FFF2-40B4-BE49-F238E27FC236}">
                  <a16:creationId xmlns:a16="http://schemas.microsoft.com/office/drawing/2014/main" id="{DC7E7833-7248-AE4D-2399-3E2889A8F24F}"/>
                </a:ext>
              </a:extLst>
            </p:cNvPr>
            <p:cNvCxnSpPr/>
            <p:nvPr/>
          </p:nvCxnSpPr>
          <p:spPr>
            <a:xfrm>
              <a:off x="3456080" y="3581897"/>
              <a:ext cx="0" cy="2365264"/>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107186DA-369A-FFEE-4611-249A6EEF1B51}"/>
                </a:ext>
              </a:extLst>
            </p:cNvPr>
            <p:cNvCxnSpPr/>
            <p:nvPr/>
          </p:nvCxnSpPr>
          <p:spPr>
            <a:xfrm>
              <a:off x="6089294" y="3581897"/>
              <a:ext cx="0" cy="2365264"/>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9F87C641-6961-5071-D775-9470AC110C5C}"/>
                </a:ext>
              </a:extLst>
            </p:cNvPr>
            <p:cNvCxnSpPr/>
            <p:nvPr/>
          </p:nvCxnSpPr>
          <p:spPr>
            <a:xfrm>
              <a:off x="8722508" y="3581897"/>
              <a:ext cx="0" cy="2365264"/>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a:extLst>
              <a:ext uri="{FF2B5EF4-FFF2-40B4-BE49-F238E27FC236}">
                <a16:creationId xmlns:a16="http://schemas.microsoft.com/office/drawing/2014/main" id="{1A04E937-9D4A-29A0-6EB3-ACE2A0BE3A42}"/>
              </a:ext>
            </a:extLst>
          </p:cNvPr>
          <p:cNvCxnSpPr>
            <a:cxnSpLocks/>
          </p:cNvCxnSpPr>
          <p:nvPr/>
        </p:nvCxnSpPr>
        <p:spPr>
          <a:xfrm>
            <a:off x="5637515" y="3195185"/>
            <a:ext cx="1024545"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F01D26EF-7E20-A59C-0885-484DA6403190}"/>
              </a:ext>
            </a:extLst>
          </p:cNvPr>
          <p:cNvSpPr txBox="1"/>
          <p:nvPr/>
        </p:nvSpPr>
        <p:spPr>
          <a:xfrm>
            <a:off x="1127380" y="3160334"/>
            <a:ext cx="755206" cy="814903"/>
          </a:xfrm>
          <a:prstGeom prst="rect">
            <a:avLst/>
          </a:prstGeom>
          <a:noFill/>
        </p:spPr>
        <p:txBody>
          <a:bodyPr wrap="square" rtlCol="0">
            <a:spAutoFit/>
          </a:bodyPr>
          <a:lstStyle/>
          <a:p>
            <a:pPr algn="l">
              <a:lnSpc>
                <a:spcPct val="130000"/>
              </a:lnSpc>
            </a:pPr>
            <a:r>
              <a:rPr lang="en-US" altLang="zh-CN"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rPr>
              <a:t>01</a:t>
            </a:r>
            <a:endParaRPr lang="zh-CN" altLang="en-US"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endParaRPr>
          </a:p>
        </p:txBody>
      </p:sp>
      <p:sp>
        <p:nvSpPr>
          <p:cNvPr id="26" name="文本框 25">
            <a:extLst>
              <a:ext uri="{FF2B5EF4-FFF2-40B4-BE49-F238E27FC236}">
                <a16:creationId xmlns:a16="http://schemas.microsoft.com/office/drawing/2014/main" id="{FA2DD113-D15F-1229-F354-5C8192B8FBAE}"/>
              </a:ext>
            </a:extLst>
          </p:cNvPr>
          <p:cNvSpPr txBox="1"/>
          <p:nvPr/>
        </p:nvSpPr>
        <p:spPr>
          <a:xfrm>
            <a:off x="3755593" y="3160334"/>
            <a:ext cx="755206" cy="814903"/>
          </a:xfrm>
          <a:prstGeom prst="rect">
            <a:avLst/>
          </a:prstGeom>
          <a:noFill/>
        </p:spPr>
        <p:txBody>
          <a:bodyPr wrap="square" rtlCol="0">
            <a:spAutoFit/>
          </a:bodyPr>
          <a:lstStyle/>
          <a:p>
            <a:pPr algn="l">
              <a:lnSpc>
                <a:spcPct val="130000"/>
              </a:lnSpc>
            </a:pPr>
            <a:r>
              <a:rPr lang="en-US" altLang="zh-CN"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rPr>
              <a:t>02</a:t>
            </a:r>
            <a:endParaRPr lang="zh-CN" altLang="en-US"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endParaRPr>
          </a:p>
        </p:txBody>
      </p:sp>
      <p:sp>
        <p:nvSpPr>
          <p:cNvPr id="27" name="文本框 26">
            <a:extLst>
              <a:ext uri="{FF2B5EF4-FFF2-40B4-BE49-F238E27FC236}">
                <a16:creationId xmlns:a16="http://schemas.microsoft.com/office/drawing/2014/main" id="{95A6C18A-984A-9EEB-8FD1-B44706699D38}"/>
              </a:ext>
            </a:extLst>
          </p:cNvPr>
          <p:cNvSpPr txBox="1"/>
          <p:nvPr/>
        </p:nvSpPr>
        <p:spPr>
          <a:xfrm>
            <a:off x="6383806" y="3160334"/>
            <a:ext cx="755206" cy="814903"/>
          </a:xfrm>
          <a:prstGeom prst="rect">
            <a:avLst/>
          </a:prstGeom>
          <a:noFill/>
        </p:spPr>
        <p:txBody>
          <a:bodyPr wrap="square" rtlCol="0">
            <a:spAutoFit/>
          </a:bodyPr>
          <a:lstStyle/>
          <a:p>
            <a:pPr algn="l">
              <a:lnSpc>
                <a:spcPct val="130000"/>
              </a:lnSpc>
            </a:pPr>
            <a:r>
              <a:rPr lang="en-US" altLang="zh-CN"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rPr>
              <a:t>03</a:t>
            </a:r>
            <a:endParaRPr lang="zh-CN" altLang="en-US"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endParaRPr>
          </a:p>
        </p:txBody>
      </p:sp>
      <p:sp>
        <p:nvSpPr>
          <p:cNvPr id="28" name="文本框 27">
            <a:extLst>
              <a:ext uri="{FF2B5EF4-FFF2-40B4-BE49-F238E27FC236}">
                <a16:creationId xmlns:a16="http://schemas.microsoft.com/office/drawing/2014/main" id="{39BA86BA-3DEF-5D5A-9121-1C7433CF4C6E}"/>
              </a:ext>
            </a:extLst>
          </p:cNvPr>
          <p:cNvSpPr txBox="1"/>
          <p:nvPr/>
        </p:nvSpPr>
        <p:spPr>
          <a:xfrm>
            <a:off x="9012019" y="3160334"/>
            <a:ext cx="755206" cy="814903"/>
          </a:xfrm>
          <a:prstGeom prst="rect">
            <a:avLst/>
          </a:prstGeom>
          <a:noFill/>
        </p:spPr>
        <p:txBody>
          <a:bodyPr wrap="square" rtlCol="0">
            <a:spAutoFit/>
          </a:bodyPr>
          <a:lstStyle/>
          <a:p>
            <a:pPr algn="l">
              <a:lnSpc>
                <a:spcPct val="130000"/>
              </a:lnSpc>
            </a:pPr>
            <a:r>
              <a:rPr lang="en-US" altLang="zh-CN"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rPr>
              <a:t>04</a:t>
            </a:r>
            <a:endParaRPr lang="zh-CN" altLang="en-US" sz="4000" b="1" dirty="0">
              <a:ln w="25400">
                <a:gradFill flip="none" rotWithShape="1">
                  <a:gsLst>
                    <a:gs pos="0">
                      <a:schemeClr val="accent3">
                        <a:lumMod val="75000"/>
                      </a:schemeClr>
                    </a:gs>
                    <a:gs pos="76000">
                      <a:srgbClr val="F6D767">
                        <a:alpha val="0"/>
                      </a:srgbClr>
                    </a:gs>
                    <a:gs pos="100000">
                      <a:schemeClr val="accent3">
                        <a:alpha val="0"/>
                      </a:schemeClr>
                    </a:gs>
                  </a:gsLst>
                  <a:lin ang="5400000" scaled="1"/>
                  <a:tileRect/>
                </a:gradFill>
              </a:ln>
              <a:noFill/>
              <a:cs typeface="+mn-ea"/>
              <a:sym typeface="+mn-lt"/>
            </a:endParaRPr>
          </a:p>
        </p:txBody>
      </p:sp>
    </p:spTree>
    <p:extLst>
      <p:ext uri="{BB962C8B-B14F-4D97-AF65-F5344CB8AC3E}">
        <p14:creationId xmlns:p14="http://schemas.microsoft.com/office/powerpoint/2010/main" val="4121159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 name="图片 185" descr="夜晚的城市高楼&#10;&#10;描述已自动生成">
            <a:extLst>
              <a:ext uri="{FF2B5EF4-FFF2-40B4-BE49-F238E27FC236}">
                <a16:creationId xmlns:a16="http://schemas.microsoft.com/office/drawing/2014/main" id="{36DBF335-BA6C-0EF2-FCFE-D57FAE4BA513}"/>
              </a:ext>
            </a:extLst>
          </p:cNvPr>
          <p:cNvPicPr>
            <a:picLocks noChangeAspect="1"/>
          </p:cNvPicPr>
          <p:nvPr/>
        </p:nvPicPr>
        <p:blipFill>
          <a:blip r:embed="rId3">
            <a:lum bright="70000" contrast="-70000"/>
            <a:alphaModFix amt="30000"/>
            <a:extLst>
              <a:ext uri="{28A0092B-C50C-407E-A947-70E740481C1C}">
                <a14:useLocalDpi xmlns:a14="http://schemas.microsoft.com/office/drawing/2010/main"/>
              </a:ext>
            </a:extLst>
          </a:blip>
          <a:stretch>
            <a:fillRect/>
          </a:stretch>
        </p:blipFill>
        <p:spPr>
          <a:xfrm flipH="1">
            <a:off x="14356" y="-14503"/>
            <a:ext cx="12192000" cy="6858000"/>
          </a:xfrm>
          <a:prstGeom prst="rect">
            <a:avLst/>
          </a:prstGeom>
        </p:spPr>
      </p:pic>
      <p:grpSp>
        <p:nvGrpSpPr>
          <p:cNvPr id="129" name="组合 128">
            <a:extLst>
              <a:ext uri="{FF2B5EF4-FFF2-40B4-BE49-F238E27FC236}">
                <a16:creationId xmlns:a16="http://schemas.microsoft.com/office/drawing/2014/main" id="{49FE79A3-9A28-65D1-F55B-16789DF69B3B}"/>
              </a:ext>
            </a:extLst>
          </p:cNvPr>
          <p:cNvGrpSpPr/>
          <p:nvPr/>
        </p:nvGrpSpPr>
        <p:grpSpPr>
          <a:xfrm>
            <a:off x="-40943" y="502761"/>
            <a:ext cx="3017565" cy="584775"/>
            <a:chOff x="-40943" y="516409"/>
            <a:chExt cx="3017565" cy="584775"/>
          </a:xfrm>
        </p:grpSpPr>
        <p:grpSp>
          <p:nvGrpSpPr>
            <p:cNvPr id="130" name="组合 129">
              <a:extLst>
                <a:ext uri="{FF2B5EF4-FFF2-40B4-BE49-F238E27FC236}">
                  <a16:creationId xmlns:a16="http://schemas.microsoft.com/office/drawing/2014/main" id="{30BEBE09-AC5A-50BA-D3D4-FB811A1623DD}"/>
                </a:ext>
              </a:extLst>
            </p:cNvPr>
            <p:cNvGrpSpPr/>
            <p:nvPr/>
          </p:nvGrpSpPr>
          <p:grpSpPr>
            <a:xfrm>
              <a:off x="-40943" y="556832"/>
              <a:ext cx="1008846" cy="463172"/>
              <a:chOff x="1227535" y="1161604"/>
              <a:chExt cx="1008846" cy="463172"/>
            </a:xfrm>
          </p:grpSpPr>
          <p:sp>
            <p:nvSpPr>
              <p:cNvPr id="132" name="矩形 131">
                <a:extLst>
                  <a:ext uri="{FF2B5EF4-FFF2-40B4-BE49-F238E27FC236}">
                    <a16:creationId xmlns:a16="http://schemas.microsoft.com/office/drawing/2014/main" id="{67C8124C-4748-8ECF-2A77-4ED60359A406}"/>
                  </a:ext>
                </a:extLst>
              </p:cNvPr>
              <p:cNvSpPr/>
              <p:nvPr/>
            </p:nvSpPr>
            <p:spPr>
              <a:xfrm>
                <a:off x="1227535" y="1162438"/>
                <a:ext cx="531515" cy="462338"/>
              </a:xfrm>
              <a:prstGeom prst="rect">
                <a:avLst/>
              </a:prstGeom>
              <a:gradFill>
                <a:gsLst>
                  <a:gs pos="0">
                    <a:schemeClr val="accent1">
                      <a:lumMod val="90000"/>
                      <a:lumOff val="10000"/>
                    </a:schemeClr>
                  </a:gs>
                  <a:gs pos="100000">
                    <a:schemeClr val="accent1">
                      <a:lumMod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3" name="椭圆 132">
                <a:extLst>
                  <a:ext uri="{FF2B5EF4-FFF2-40B4-BE49-F238E27FC236}">
                    <a16:creationId xmlns:a16="http://schemas.microsoft.com/office/drawing/2014/main" id="{3C50BE30-0FE2-E1A6-2ACB-9FAACF780157}"/>
                  </a:ext>
                </a:extLst>
              </p:cNvPr>
              <p:cNvSpPr/>
              <p:nvPr/>
            </p:nvSpPr>
            <p:spPr>
              <a:xfrm>
                <a:off x="1843878" y="11616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4" name="椭圆 133">
                <a:extLst>
                  <a:ext uri="{FF2B5EF4-FFF2-40B4-BE49-F238E27FC236}">
                    <a16:creationId xmlns:a16="http://schemas.microsoft.com/office/drawing/2014/main" id="{48418C5A-5505-683F-0947-03E551CD0310}"/>
                  </a:ext>
                </a:extLst>
              </p:cNvPr>
              <p:cNvSpPr/>
              <p:nvPr/>
            </p:nvSpPr>
            <p:spPr>
              <a:xfrm>
                <a:off x="1956988" y="11616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5" name="椭圆 134">
                <a:extLst>
                  <a:ext uri="{FF2B5EF4-FFF2-40B4-BE49-F238E27FC236}">
                    <a16:creationId xmlns:a16="http://schemas.microsoft.com/office/drawing/2014/main" id="{55A48768-5E1B-F29E-AD66-F8CFD76C1F1B}"/>
                  </a:ext>
                </a:extLst>
              </p:cNvPr>
              <p:cNvSpPr/>
              <p:nvPr/>
            </p:nvSpPr>
            <p:spPr>
              <a:xfrm>
                <a:off x="2070096" y="11616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6" name="椭圆 135">
                <a:extLst>
                  <a:ext uri="{FF2B5EF4-FFF2-40B4-BE49-F238E27FC236}">
                    <a16:creationId xmlns:a16="http://schemas.microsoft.com/office/drawing/2014/main" id="{3A84B03A-FFEF-61D2-6682-E91210059EE4}"/>
                  </a:ext>
                </a:extLst>
              </p:cNvPr>
              <p:cNvSpPr/>
              <p:nvPr/>
            </p:nvSpPr>
            <p:spPr>
              <a:xfrm>
                <a:off x="1843878" y="12641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7" name="椭圆 136">
                <a:extLst>
                  <a:ext uri="{FF2B5EF4-FFF2-40B4-BE49-F238E27FC236}">
                    <a16:creationId xmlns:a16="http://schemas.microsoft.com/office/drawing/2014/main" id="{BCA9D616-5E65-DBBC-4B2F-F31BCAE1606C}"/>
                  </a:ext>
                </a:extLst>
              </p:cNvPr>
              <p:cNvSpPr/>
              <p:nvPr/>
            </p:nvSpPr>
            <p:spPr>
              <a:xfrm>
                <a:off x="1956988" y="12641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8" name="椭圆 137">
                <a:extLst>
                  <a:ext uri="{FF2B5EF4-FFF2-40B4-BE49-F238E27FC236}">
                    <a16:creationId xmlns:a16="http://schemas.microsoft.com/office/drawing/2014/main" id="{19DDA404-814A-7C54-BFFE-E893879CC8A1}"/>
                  </a:ext>
                </a:extLst>
              </p:cNvPr>
              <p:cNvSpPr/>
              <p:nvPr/>
            </p:nvSpPr>
            <p:spPr>
              <a:xfrm>
                <a:off x="2070096" y="12641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39" name="椭圆 138">
                <a:extLst>
                  <a:ext uri="{FF2B5EF4-FFF2-40B4-BE49-F238E27FC236}">
                    <a16:creationId xmlns:a16="http://schemas.microsoft.com/office/drawing/2014/main" id="{3436B02D-C674-76F0-9FE3-926F83257818}"/>
                  </a:ext>
                </a:extLst>
              </p:cNvPr>
              <p:cNvSpPr/>
              <p:nvPr/>
            </p:nvSpPr>
            <p:spPr>
              <a:xfrm>
                <a:off x="1843878" y="1366603"/>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0" name="椭圆 139">
                <a:extLst>
                  <a:ext uri="{FF2B5EF4-FFF2-40B4-BE49-F238E27FC236}">
                    <a16:creationId xmlns:a16="http://schemas.microsoft.com/office/drawing/2014/main" id="{D6203812-5A6A-7FBE-68EA-E8CF68CE9E68}"/>
                  </a:ext>
                </a:extLst>
              </p:cNvPr>
              <p:cNvSpPr/>
              <p:nvPr/>
            </p:nvSpPr>
            <p:spPr>
              <a:xfrm>
                <a:off x="1956988" y="1366603"/>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1" name="椭圆 140">
                <a:extLst>
                  <a:ext uri="{FF2B5EF4-FFF2-40B4-BE49-F238E27FC236}">
                    <a16:creationId xmlns:a16="http://schemas.microsoft.com/office/drawing/2014/main" id="{F3374674-ED63-BA83-0082-202907945D17}"/>
                  </a:ext>
                </a:extLst>
              </p:cNvPr>
              <p:cNvSpPr/>
              <p:nvPr/>
            </p:nvSpPr>
            <p:spPr>
              <a:xfrm>
                <a:off x="2070096" y="1366603"/>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2" name="椭圆 141">
                <a:extLst>
                  <a:ext uri="{FF2B5EF4-FFF2-40B4-BE49-F238E27FC236}">
                    <a16:creationId xmlns:a16="http://schemas.microsoft.com/office/drawing/2014/main" id="{FE6B8E11-663F-44A8-83FF-47A05EA05B3C}"/>
                  </a:ext>
                </a:extLst>
              </p:cNvPr>
              <p:cNvSpPr/>
              <p:nvPr/>
            </p:nvSpPr>
            <p:spPr>
              <a:xfrm>
                <a:off x="1843878" y="1469102"/>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3" name="椭圆 142">
                <a:extLst>
                  <a:ext uri="{FF2B5EF4-FFF2-40B4-BE49-F238E27FC236}">
                    <a16:creationId xmlns:a16="http://schemas.microsoft.com/office/drawing/2014/main" id="{59C62ECC-4256-8479-9AD9-71A7EC488331}"/>
                  </a:ext>
                </a:extLst>
              </p:cNvPr>
              <p:cNvSpPr/>
              <p:nvPr/>
            </p:nvSpPr>
            <p:spPr>
              <a:xfrm>
                <a:off x="1956988" y="1469102"/>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4" name="椭圆 143">
                <a:extLst>
                  <a:ext uri="{FF2B5EF4-FFF2-40B4-BE49-F238E27FC236}">
                    <a16:creationId xmlns:a16="http://schemas.microsoft.com/office/drawing/2014/main" id="{DBECD1C8-B327-4A6E-CC3B-D5087EDB6AF8}"/>
                  </a:ext>
                </a:extLst>
              </p:cNvPr>
              <p:cNvSpPr/>
              <p:nvPr/>
            </p:nvSpPr>
            <p:spPr>
              <a:xfrm>
                <a:off x="2070096" y="1469102"/>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5" name="椭圆 144">
                <a:extLst>
                  <a:ext uri="{FF2B5EF4-FFF2-40B4-BE49-F238E27FC236}">
                    <a16:creationId xmlns:a16="http://schemas.microsoft.com/office/drawing/2014/main" id="{1A032AE1-6037-DB43-667E-FE75D7DC1865}"/>
                  </a:ext>
                </a:extLst>
              </p:cNvPr>
              <p:cNvSpPr/>
              <p:nvPr/>
            </p:nvSpPr>
            <p:spPr>
              <a:xfrm>
                <a:off x="1843878" y="1571601"/>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6" name="椭圆 145">
                <a:extLst>
                  <a:ext uri="{FF2B5EF4-FFF2-40B4-BE49-F238E27FC236}">
                    <a16:creationId xmlns:a16="http://schemas.microsoft.com/office/drawing/2014/main" id="{97886E61-1813-0674-AB13-62F56A863744}"/>
                  </a:ext>
                </a:extLst>
              </p:cNvPr>
              <p:cNvSpPr/>
              <p:nvPr/>
            </p:nvSpPr>
            <p:spPr>
              <a:xfrm>
                <a:off x="1956988" y="1571601"/>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7" name="椭圆 146">
                <a:extLst>
                  <a:ext uri="{FF2B5EF4-FFF2-40B4-BE49-F238E27FC236}">
                    <a16:creationId xmlns:a16="http://schemas.microsoft.com/office/drawing/2014/main" id="{89AD453B-F1D0-429F-F6D9-3C893262E6F4}"/>
                  </a:ext>
                </a:extLst>
              </p:cNvPr>
              <p:cNvSpPr/>
              <p:nvPr/>
            </p:nvSpPr>
            <p:spPr>
              <a:xfrm>
                <a:off x="2070096" y="1571601"/>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8" name="椭圆 147">
                <a:extLst>
                  <a:ext uri="{FF2B5EF4-FFF2-40B4-BE49-F238E27FC236}">
                    <a16:creationId xmlns:a16="http://schemas.microsoft.com/office/drawing/2014/main" id="{246991EA-B14D-FF1B-50DA-F741CC8772BA}"/>
                  </a:ext>
                </a:extLst>
              </p:cNvPr>
              <p:cNvSpPr/>
              <p:nvPr/>
            </p:nvSpPr>
            <p:spPr>
              <a:xfrm>
                <a:off x="2183206" y="11616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49" name="椭圆 148">
                <a:extLst>
                  <a:ext uri="{FF2B5EF4-FFF2-40B4-BE49-F238E27FC236}">
                    <a16:creationId xmlns:a16="http://schemas.microsoft.com/office/drawing/2014/main" id="{F0B10FD3-05E6-A86E-68F8-9904CD7671DD}"/>
                  </a:ext>
                </a:extLst>
              </p:cNvPr>
              <p:cNvSpPr/>
              <p:nvPr/>
            </p:nvSpPr>
            <p:spPr>
              <a:xfrm>
                <a:off x="2183206" y="12641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50" name="椭圆 149">
                <a:extLst>
                  <a:ext uri="{FF2B5EF4-FFF2-40B4-BE49-F238E27FC236}">
                    <a16:creationId xmlns:a16="http://schemas.microsoft.com/office/drawing/2014/main" id="{872DF249-408F-4269-B7EC-8D248DFFCA0F}"/>
                  </a:ext>
                </a:extLst>
              </p:cNvPr>
              <p:cNvSpPr/>
              <p:nvPr/>
            </p:nvSpPr>
            <p:spPr>
              <a:xfrm>
                <a:off x="2183206" y="1366603"/>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51" name="椭圆 150">
                <a:extLst>
                  <a:ext uri="{FF2B5EF4-FFF2-40B4-BE49-F238E27FC236}">
                    <a16:creationId xmlns:a16="http://schemas.microsoft.com/office/drawing/2014/main" id="{2CD83BD9-2E96-F1FF-C3AE-C3CC62524D30}"/>
                  </a:ext>
                </a:extLst>
              </p:cNvPr>
              <p:cNvSpPr/>
              <p:nvPr/>
            </p:nvSpPr>
            <p:spPr>
              <a:xfrm>
                <a:off x="2183206" y="1469102"/>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52" name="椭圆 151">
                <a:extLst>
                  <a:ext uri="{FF2B5EF4-FFF2-40B4-BE49-F238E27FC236}">
                    <a16:creationId xmlns:a16="http://schemas.microsoft.com/office/drawing/2014/main" id="{AFD136AD-D16C-7C62-563B-479AD6EDEFA5}"/>
                  </a:ext>
                </a:extLst>
              </p:cNvPr>
              <p:cNvSpPr/>
              <p:nvPr/>
            </p:nvSpPr>
            <p:spPr>
              <a:xfrm>
                <a:off x="2183206" y="1571601"/>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sp>
          <p:nvSpPr>
            <p:cNvPr id="131" name="文本框 130">
              <a:extLst>
                <a:ext uri="{FF2B5EF4-FFF2-40B4-BE49-F238E27FC236}">
                  <a16:creationId xmlns:a16="http://schemas.microsoft.com/office/drawing/2014/main" id="{B747E377-AFC3-17B0-BD0A-C8AB8F021081}"/>
                </a:ext>
              </a:extLst>
            </p:cNvPr>
            <p:cNvSpPr txBox="1"/>
            <p:nvPr/>
          </p:nvSpPr>
          <p:spPr>
            <a:xfrm>
              <a:off x="1027838" y="516409"/>
              <a:ext cx="1948784" cy="584775"/>
            </a:xfrm>
            <a:prstGeom prst="rect">
              <a:avLst/>
            </a:prstGeom>
            <a:noFill/>
          </p:spPr>
          <p:txBody>
            <a:bodyPr wrap="square" rtlCol="0">
              <a:spAutoFit/>
            </a:bodyPr>
            <a:lstStyle/>
            <a:p>
              <a:r>
                <a:rPr lang="zh-CN" altLang="en-US" sz="3200" b="1" dirty="0">
                  <a:solidFill>
                    <a:schemeClr val="accent3">
                      <a:lumMod val="50000"/>
                    </a:schemeClr>
                  </a:solidFill>
                  <a:cs typeface="+mn-ea"/>
                  <a:sym typeface="+mn-lt"/>
                </a:rPr>
                <a:t>工作总结</a:t>
              </a:r>
            </a:p>
          </p:txBody>
        </p:sp>
      </p:grpSp>
      <p:grpSp>
        <p:nvGrpSpPr>
          <p:cNvPr id="185" name="组合 184">
            <a:extLst>
              <a:ext uri="{FF2B5EF4-FFF2-40B4-BE49-F238E27FC236}">
                <a16:creationId xmlns:a16="http://schemas.microsoft.com/office/drawing/2014/main" id="{2017D2A2-0A1D-C550-4D50-FBBA2BDD8D69}"/>
              </a:ext>
            </a:extLst>
          </p:cNvPr>
          <p:cNvGrpSpPr/>
          <p:nvPr/>
        </p:nvGrpSpPr>
        <p:grpSpPr>
          <a:xfrm>
            <a:off x="674986" y="1372475"/>
            <a:ext cx="5301205" cy="4548463"/>
            <a:chOff x="674986" y="1557670"/>
            <a:chExt cx="5301205" cy="4548463"/>
          </a:xfrm>
        </p:grpSpPr>
        <p:sp>
          <p:nvSpPr>
            <p:cNvPr id="88" name="矩形: 圆角 87">
              <a:extLst>
                <a:ext uri="{FF2B5EF4-FFF2-40B4-BE49-F238E27FC236}">
                  <a16:creationId xmlns:a16="http://schemas.microsoft.com/office/drawing/2014/main" id="{E5B72164-1E7D-DF7C-CDD5-1DD12D2A586D}"/>
                </a:ext>
              </a:extLst>
            </p:cNvPr>
            <p:cNvSpPr/>
            <p:nvPr/>
          </p:nvSpPr>
          <p:spPr>
            <a:xfrm>
              <a:off x="674986" y="1557670"/>
              <a:ext cx="5301205" cy="4548463"/>
            </a:xfrm>
            <a:prstGeom prst="roundRect">
              <a:avLst>
                <a:gd name="adj" fmla="val 5596"/>
              </a:avLst>
            </a:prstGeom>
            <a:solidFill>
              <a:srgbClr val="F9F9FA"/>
            </a:solidFill>
            <a:ln w="19050">
              <a:solidFill>
                <a:schemeClr val="bg1"/>
              </a:solidFill>
            </a:ln>
            <a:effectLst>
              <a:outerShdw blurRad="342900" dist="304800" dir="5400000" sx="94000" sy="94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6" name="文本框 15">
              <a:extLst>
                <a:ext uri="{FF2B5EF4-FFF2-40B4-BE49-F238E27FC236}">
                  <a16:creationId xmlns:a16="http://schemas.microsoft.com/office/drawing/2014/main" id="{48251FC2-A6B4-8A3E-F126-DCCC90D77A8A}"/>
                </a:ext>
              </a:extLst>
            </p:cNvPr>
            <p:cNvSpPr txBox="1"/>
            <p:nvPr/>
          </p:nvSpPr>
          <p:spPr>
            <a:xfrm>
              <a:off x="3969428" y="1780652"/>
              <a:ext cx="1631122"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000000"/>
                  </a:solidFill>
                  <a:cs typeface="+mn-ea"/>
                  <a:sym typeface="+mn-lt"/>
                </a:rPr>
                <a:t>2022</a:t>
              </a:r>
              <a:r>
                <a:rPr lang="zh-CN" altLang="en-US" sz="1200" b="1" dirty="0">
                  <a:solidFill>
                    <a:srgbClr val="000000"/>
                  </a:solidFill>
                  <a:cs typeface="+mn-ea"/>
                  <a:sym typeface="+mn-lt"/>
                </a:rPr>
                <a:t>年</a:t>
              </a:r>
              <a:r>
                <a:rPr lang="en-US" altLang="zh-CN" sz="1200" b="1" dirty="0">
                  <a:solidFill>
                    <a:srgbClr val="000000"/>
                  </a:solidFill>
                  <a:cs typeface="+mn-ea"/>
                  <a:sym typeface="+mn-lt"/>
                </a:rPr>
                <a:t>1</a:t>
              </a:r>
              <a:r>
                <a:rPr lang="zh-CN" altLang="en-US" sz="1200" b="1" dirty="0">
                  <a:solidFill>
                    <a:srgbClr val="000000"/>
                  </a:solidFill>
                  <a:cs typeface="+mn-ea"/>
                  <a:sym typeface="+mn-lt"/>
                </a:rPr>
                <a:t>月至</a:t>
              </a:r>
              <a:r>
                <a:rPr kumimoji="0" lang="en-US" altLang="zh-CN" sz="1200" b="1" i="0" u="none" strike="noStrike" kern="1200" cap="none" spc="0" normalizeH="0" baseline="0" noProof="0" dirty="0">
                  <a:ln>
                    <a:noFill/>
                  </a:ln>
                  <a:solidFill>
                    <a:srgbClr val="000000"/>
                  </a:solidFill>
                  <a:effectLst/>
                  <a:uLnTx/>
                  <a:uFillTx/>
                  <a:cs typeface="+mn-ea"/>
                  <a:sym typeface="+mn-lt"/>
                </a:rPr>
                <a:t>6</a:t>
              </a:r>
              <a:r>
                <a:rPr kumimoji="0" lang="zh-CN" altLang="en-US" sz="1200" b="1" i="0" u="none" strike="noStrike" kern="1200" cap="none" spc="0" normalizeH="0" baseline="0" noProof="0" dirty="0">
                  <a:ln>
                    <a:noFill/>
                  </a:ln>
                  <a:solidFill>
                    <a:srgbClr val="000000"/>
                  </a:solidFill>
                  <a:effectLst/>
                  <a:uLnTx/>
                  <a:uFillTx/>
                  <a:cs typeface="+mn-ea"/>
                  <a:sym typeface="+mn-lt"/>
                </a:rPr>
                <a:t>月</a:t>
              </a:r>
            </a:p>
          </p:txBody>
        </p:sp>
        <p:sp>
          <p:nvSpPr>
            <p:cNvPr id="17" name="文本框 16">
              <a:extLst>
                <a:ext uri="{FF2B5EF4-FFF2-40B4-BE49-F238E27FC236}">
                  <a16:creationId xmlns:a16="http://schemas.microsoft.com/office/drawing/2014/main" id="{42F35645-EBF0-A767-139D-B00A2A96AF91}"/>
                </a:ext>
              </a:extLst>
            </p:cNvPr>
            <p:cNvSpPr txBox="1"/>
            <p:nvPr/>
          </p:nvSpPr>
          <p:spPr>
            <a:xfrm>
              <a:off x="2145585" y="2258714"/>
              <a:ext cx="2776491" cy="593945"/>
            </a:xfrm>
            <a:prstGeom prst="rect">
              <a:avLst/>
            </a:prstGeom>
            <a:noFill/>
          </p:spPr>
          <p:txBody>
            <a:bodyPr wrap="square">
              <a:spAutoFit/>
            </a:bodyPr>
            <a:lstStyle>
              <a:defPPr>
                <a:defRPr lang="zh-CN"/>
              </a:defPPr>
              <a:lvl1pPr>
                <a:lnSpc>
                  <a:spcPct val="120000"/>
                </a:lnSpc>
                <a:defRPr sz="1400"/>
              </a:lvl1pPr>
            </a:lstStyle>
            <a:p>
              <a:pPr>
                <a:defRPr/>
              </a:pPr>
              <a:r>
                <a:rPr kumimoji="0" lang="zh-CN" altLang="en-US" sz="1400" b="0" i="0" u="none" strike="noStrike" kern="1200" cap="none" spc="0" normalizeH="0" baseline="0" noProof="0" dirty="0">
                  <a:ln>
                    <a:noFill/>
                  </a:ln>
                  <a:solidFill>
                    <a:srgbClr val="000000"/>
                  </a:solidFill>
                  <a:effectLst/>
                  <a:uLnTx/>
                  <a:uFillTx/>
                  <a:cs typeface="+mn-ea"/>
                  <a:sym typeface="+mn-lt"/>
                </a:rPr>
                <a:t>请在此输入内容请在此输入内容请在此输入内容请在此输入内容</a:t>
              </a:r>
            </a:p>
          </p:txBody>
        </p:sp>
        <p:sp>
          <p:nvSpPr>
            <p:cNvPr id="18" name="文本框 17">
              <a:extLst>
                <a:ext uri="{FF2B5EF4-FFF2-40B4-BE49-F238E27FC236}">
                  <a16:creationId xmlns:a16="http://schemas.microsoft.com/office/drawing/2014/main" id="{DA4A914F-3B08-80D3-8E66-06BDC8971463}"/>
                </a:ext>
              </a:extLst>
            </p:cNvPr>
            <p:cNvSpPr txBox="1"/>
            <p:nvPr/>
          </p:nvSpPr>
          <p:spPr>
            <a:xfrm>
              <a:off x="2145585" y="1948308"/>
              <a:ext cx="1897888"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阿里巴巴普惠体 B"/>
                  <a:ea typeface="阿里巴巴普惠体 B"/>
                </a:defRPr>
              </a:lvl1pPr>
            </a:lstStyle>
            <a:p>
              <a:r>
                <a:rPr lang="zh-CN" altLang="en-US" b="1" dirty="0">
                  <a:latin typeface="+mn-lt"/>
                  <a:ea typeface="+mn-ea"/>
                  <a:cs typeface="+mn-ea"/>
                  <a:sym typeface="+mn-lt"/>
                </a:rPr>
                <a:t>上半年业绩情况</a:t>
              </a:r>
            </a:p>
          </p:txBody>
        </p:sp>
        <p:sp>
          <p:nvSpPr>
            <p:cNvPr id="78" name="文本框 77">
              <a:extLst>
                <a:ext uri="{FF2B5EF4-FFF2-40B4-BE49-F238E27FC236}">
                  <a16:creationId xmlns:a16="http://schemas.microsoft.com/office/drawing/2014/main" id="{7F51402D-469E-6F1D-1B57-7AD469E94B01}"/>
                </a:ext>
              </a:extLst>
            </p:cNvPr>
            <p:cNvSpPr txBox="1"/>
            <p:nvPr/>
          </p:nvSpPr>
          <p:spPr>
            <a:xfrm>
              <a:off x="1050626"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1</a:t>
              </a:r>
              <a:r>
                <a:rPr lang="zh-CN" altLang="en-US" sz="1200" dirty="0">
                  <a:cs typeface="+mn-ea"/>
                  <a:sym typeface="+mn-lt"/>
                </a:rPr>
                <a:t>月</a:t>
              </a:r>
            </a:p>
          </p:txBody>
        </p:sp>
        <p:sp>
          <p:nvSpPr>
            <p:cNvPr id="79" name="文本框 78">
              <a:extLst>
                <a:ext uri="{FF2B5EF4-FFF2-40B4-BE49-F238E27FC236}">
                  <a16:creationId xmlns:a16="http://schemas.microsoft.com/office/drawing/2014/main" id="{12355800-5FAC-73C3-6A68-AFBE44C0DE07}"/>
                </a:ext>
              </a:extLst>
            </p:cNvPr>
            <p:cNvSpPr txBox="1"/>
            <p:nvPr/>
          </p:nvSpPr>
          <p:spPr>
            <a:xfrm>
              <a:off x="1805142"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2</a:t>
              </a:r>
              <a:r>
                <a:rPr lang="zh-CN" altLang="en-US" sz="1200" dirty="0">
                  <a:cs typeface="+mn-ea"/>
                  <a:sym typeface="+mn-lt"/>
                </a:rPr>
                <a:t>月</a:t>
              </a:r>
            </a:p>
          </p:txBody>
        </p:sp>
        <p:sp>
          <p:nvSpPr>
            <p:cNvPr id="80" name="文本框 79">
              <a:extLst>
                <a:ext uri="{FF2B5EF4-FFF2-40B4-BE49-F238E27FC236}">
                  <a16:creationId xmlns:a16="http://schemas.microsoft.com/office/drawing/2014/main" id="{8887FEBF-9FCA-C6D6-E0FC-CCA18F5B1D04}"/>
                </a:ext>
              </a:extLst>
            </p:cNvPr>
            <p:cNvSpPr txBox="1"/>
            <p:nvPr/>
          </p:nvSpPr>
          <p:spPr>
            <a:xfrm>
              <a:off x="2559658"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3</a:t>
              </a:r>
              <a:r>
                <a:rPr lang="zh-CN" altLang="en-US" sz="1200" dirty="0">
                  <a:cs typeface="+mn-ea"/>
                  <a:sym typeface="+mn-lt"/>
                </a:rPr>
                <a:t>月</a:t>
              </a:r>
            </a:p>
          </p:txBody>
        </p:sp>
        <p:sp>
          <p:nvSpPr>
            <p:cNvPr id="81" name="文本框 80">
              <a:extLst>
                <a:ext uri="{FF2B5EF4-FFF2-40B4-BE49-F238E27FC236}">
                  <a16:creationId xmlns:a16="http://schemas.microsoft.com/office/drawing/2014/main" id="{7CBF5B1F-184B-C305-0489-916C652634C8}"/>
                </a:ext>
              </a:extLst>
            </p:cNvPr>
            <p:cNvSpPr txBox="1"/>
            <p:nvPr/>
          </p:nvSpPr>
          <p:spPr>
            <a:xfrm>
              <a:off x="3314174"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4</a:t>
              </a:r>
              <a:r>
                <a:rPr lang="zh-CN" altLang="en-US" sz="1200" dirty="0">
                  <a:cs typeface="+mn-ea"/>
                  <a:sym typeface="+mn-lt"/>
                </a:rPr>
                <a:t>月</a:t>
              </a:r>
            </a:p>
          </p:txBody>
        </p:sp>
        <p:sp>
          <p:nvSpPr>
            <p:cNvPr id="82" name="文本框 81">
              <a:extLst>
                <a:ext uri="{FF2B5EF4-FFF2-40B4-BE49-F238E27FC236}">
                  <a16:creationId xmlns:a16="http://schemas.microsoft.com/office/drawing/2014/main" id="{4A25A2DB-1D97-F179-9036-C3CE1B5E853E}"/>
                </a:ext>
              </a:extLst>
            </p:cNvPr>
            <p:cNvSpPr txBox="1"/>
            <p:nvPr/>
          </p:nvSpPr>
          <p:spPr>
            <a:xfrm>
              <a:off x="4068690"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5</a:t>
              </a:r>
              <a:r>
                <a:rPr lang="zh-CN" altLang="en-US" sz="1200" dirty="0">
                  <a:cs typeface="+mn-ea"/>
                  <a:sym typeface="+mn-lt"/>
                </a:rPr>
                <a:t>月</a:t>
              </a:r>
            </a:p>
          </p:txBody>
        </p:sp>
        <p:sp>
          <p:nvSpPr>
            <p:cNvPr id="83" name="文本框 82">
              <a:extLst>
                <a:ext uri="{FF2B5EF4-FFF2-40B4-BE49-F238E27FC236}">
                  <a16:creationId xmlns:a16="http://schemas.microsoft.com/office/drawing/2014/main" id="{0336C345-842F-2D84-DD8D-088C19EA322E}"/>
                </a:ext>
              </a:extLst>
            </p:cNvPr>
            <p:cNvSpPr txBox="1"/>
            <p:nvPr/>
          </p:nvSpPr>
          <p:spPr>
            <a:xfrm>
              <a:off x="4823208"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6</a:t>
              </a:r>
              <a:r>
                <a:rPr lang="zh-CN" altLang="en-US" sz="1200" dirty="0">
                  <a:cs typeface="+mn-ea"/>
                  <a:sym typeface="+mn-lt"/>
                </a:rPr>
                <a:t>月</a:t>
              </a:r>
            </a:p>
          </p:txBody>
        </p:sp>
        <p:grpSp>
          <p:nvGrpSpPr>
            <p:cNvPr id="158" name="组合 157">
              <a:extLst>
                <a:ext uri="{FF2B5EF4-FFF2-40B4-BE49-F238E27FC236}">
                  <a16:creationId xmlns:a16="http://schemas.microsoft.com/office/drawing/2014/main" id="{4B83BBFC-20F4-5EBA-D23F-E804A3B564AA}"/>
                </a:ext>
              </a:extLst>
            </p:cNvPr>
            <p:cNvGrpSpPr/>
            <p:nvPr/>
          </p:nvGrpSpPr>
          <p:grpSpPr>
            <a:xfrm>
              <a:off x="1050626" y="1907610"/>
              <a:ext cx="883503" cy="920641"/>
              <a:chOff x="1050626" y="1907610"/>
              <a:chExt cx="883503" cy="920641"/>
            </a:xfrm>
          </p:grpSpPr>
          <p:sp>
            <p:nvSpPr>
              <p:cNvPr id="20" name="矩形: 圆角 19">
                <a:extLst>
                  <a:ext uri="{FF2B5EF4-FFF2-40B4-BE49-F238E27FC236}">
                    <a16:creationId xmlns:a16="http://schemas.microsoft.com/office/drawing/2014/main" id="{4C0B5A8C-393A-9F19-4EBD-94648944E4B3}"/>
                  </a:ext>
                </a:extLst>
              </p:cNvPr>
              <p:cNvSpPr/>
              <p:nvPr/>
            </p:nvSpPr>
            <p:spPr>
              <a:xfrm>
                <a:off x="1050626" y="1907610"/>
                <a:ext cx="883503" cy="920641"/>
              </a:xfrm>
              <a:prstGeom prst="roundRect">
                <a:avLst/>
              </a:prstGeom>
              <a:gradFill>
                <a:gsLst>
                  <a:gs pos="0">
                    <a:schemeClr val="accent1">
                      <a:lumMod val="70000"/>
                      <a:lumOff val="30000"/>
                    </a:schemeClr>
                  </a:gs>
                  <a:gs pos="100000">
                    <a:schemeClr val="accent1">
                      <a:lumMod val="100000"/>
                    </a:schemeClr>
                  </a:gs>
                </a:gsLst>
                <a:lin ang="2700000" scaled="0"/>
              </a:gradFill>
              <a:ln>
                <a:noFill/>
              </a:ln>
              <a:effectLst>
                <a:outerShdw blurRad="165100" dist="63500" dir="2700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55" name="iconfont-10774-5582327">
                <a:extLst>
                  <a:ext uri="{FF2B5EF4-FFF2-40B4-BE49-F238E27FC236}">
                    <a16:creationId xmlns:a16="http://schemas.microsoft.com/office/drawing/2014/main" id="{8F34CB90-DA61-7004-82E4-56759B92371B}"/>
                  </a:ext>
                </a:extLst>
              </p:cNvPr>
              <p:cNvSpPr/>
              <p:nvPr/>
            </p:nvSpPr>
            <p:spPr>
              <a:xfrm>
                <a:off x="1187535" y="2104362"/>
                <a:ext cx="609685" cy="527137"/>
              </a:xfrm>
              <a:custGeom>
                <a:avLst/>
                <a:gdLst>
                  <a:gd name="T0" fmla="*/ 12533 w 12800"/>
                  <a:gd name="T1" fmla="*/ 10533 h 11067"/>
                  <a:gd name="T2" fmla="*/ 12133 w 12800"/>
                  <a:gd name="T3" fmla="*/ 10533 h 11067"/>
                  <a:gd name="T4" fmla="*/ 12133 w 12800"/>
                  <a:gd name="T5" fmla="*/ 1067 h 11067"/>
                  <a:gd name="T6" fmla="*/ 11067 w 12800"/>
                  <a:gd name="T7" fmla="*/ 0 h 11067"/>
                  <a:gd name="T8" fmla="*/ 10000 w 12800"/>
                  <a:gd name="T9" fmla="*/ 0 h 11067"/>
                  <a:gd name="T10" fmla="*/ 8933 w 12800"/>
                  <a:gd name="T11" fmla="*/ 1067 h 11067"/>
                  <a:gd name="T12" fmla="*/ 8933 w 12800"/>
                  <a:gd name="T13" fmla="*/ 10533 h 11067"/>
                  <a:gd name="T14" fmla="*/ 8133 w 12800"/>
                  <a:gd name="T15" fmla="*/ 10533 h 11067"/>
                  <a:gd name="T16" fmla="*/ 8133 w 12800"/>
                  <a:gd name="T17" fmla="*/ 3467 h 11067"/>
                  <a:gd name="T18" fmla="*/ 7067 w 12800"/>
                  <a:gd name="T19" fmla="*/ 2400 h 11067"/>
                  <a:gd name="T20" fmla="*/ 6000 w 12800"/>
                  <a:gd name="T21" fmla="*/ 2400 h 11067"/>
                  <a:gd name="T22" fmla="*/ 4933 w 12800"/>
                  <a:gd name="T23" fmla="*/ 3467 h 11067"/>
                  <a:gd name="T24" fmla="*/ 4933 w 12800"/>
                  <a:gd name="T25" fmla="*/ 10533 h 11067"/>
                  <a:gd name="T26" fmla="*/ 4133 w 12800"/>
                  <a:gd name="T27" fmla="*/ 10533 h 11067"/>
                  <a:gd name="T28" fmla="*/ 4133 w 12800"/>
                  <a:gd name="T29" fmla="*/ 5867 h 11067"/>
                  <a:gd name="T30" fmla="*/ 3067 w 12800"/>
                  <a:gd name="T31" fmla="*/ 4800 h 11067"/>
                  <a:gd name="T32" fmla="*/ 2000 w 12800"/>
                  <a:gd name="T33" fmla="*/ 4800 h 11067"/>
                  <a:gd name="T34" fmla="*/ 933 w 12800"/>
                  <a:gd name="T35" fmla="*/ 5867 h 11067"/>
                  <a:gd name="T36" fmla="*/ 933 w 12800"/>
                  <a:gd name="T37" fmla="*/ 10533 h 11067"/>
                  <a:gd name="T38" fmla="*/ 267 w 12800"/>
                  <a:gd name="T39" fmla="*/ 10533 h 11067"/>
                  <a:gd name="T40" fmla="*/ 0 w 12800"/>
                  <a:gd name="T41" fmla="*/ 10800 h 11067"/>
                  <a:gd name="T42" fmla="*/ 267 w 12800"/>
                  <a:gd name="T43" fmla="*/ 11067 h 11067"/>
                  <a:gd name="T44" fmla="*/ 12533 w 12800"/>
                  <a:gd name="T45" fmla="*/ 11067 h 11067"/>
                  <a:gd name="T46" fmla="*/ 12800 w 12800"/>
                  <a:gd name="T47" fmla="*/ 10800 h 11067"/>
                  <a:gd name="T48" fmla="*/ 12533 w 12800"/>
                  <a:gd name="T49" fmla="*/ 10533 h 11067"/>
                  <a:gd name="T50" fmla="*/ 9467 w 12800"/>
                  <a:gd name="T51" fmla="*/ 1067 h 11067"/>
                  <a:gd name="T52" fmla="*/ 10000 w 12800"/>
                  <a:gd name="T53" fmla="*/ 533 h 11067"/>
                  <a:gd name="T54" fmla="*/ 11067 w 12800"/>
                  <a:gd name="T55" fmla="*/ 533 h 11067"/>
                  <a:gd name="T56" fmla="*/ 11600 w 12800"/>
                  <a:gd name="T57" fmla="*/ 1067 h 11067"/>
                  <a:gd name="T58" fmla="*/ 11600 w 12800"/>
                  <a:gd name="T59" fmla="*/ 10400 h 11067"/>
                  <a:gd name="T60" fmla="*/ 9467 w 12800"/>
                  <a:gd name="T61" fmla="*/ 10400 h 11067"/>
                  <a:gd name="T62" fmla="*/ 9467 w 12800"/>
                  <a:gd name="T63" fmla="*/ 1067 h 11067"/>
                  <a:gd name="T64" fmla="*/ 5467 w 12800"/>
                  <a:gd name="T65" fmla="*/ 3467 h 11067"/>
                  <a:gd name="T66" fmla="*/ 6000 w 12800"/>
                  <a:gd name="T67" fmla="*/ 2933 h 11067"/>
                  <a:gd name="T68" fmla="*/ 7067 w 12800"/>
                  <a:gd name="T69" fmla="*/ 2933 h 11067"/>
                  <a:gd name="T70" fmla="*/ 7600 w 12800"/>
                  <a:gd name="T71" fmla="*/ 3467 h 11067"/>
                  <a:gd name="T72" fmla="*/ 7600 w 12800"/>
                  <a:gd name="T73" fmla="*/ 10400 h 11067"/>
                  <a:gd name="T74" fmla="*/ 5467 w 12800"/>
                  <a:gd name="T75" fmla="*/ 10400 h 11067"/>
                  <a:gd name="T76" fmla="*/ 5467 w 12800"/>
                  <a:gd name="T77" fmla="*/ 3467 h 11067"/>
                  <a:gd name="T78" fmla="*/ 1467 w 12800"/>
                  <a:gd name="T79" fmla="*/ 5867 h 11067"/>
                  <a:gd name="T80" fmla="*/ 2000 w 12800"/>
                  <a:gd name="T81" fmla="*/ 5333 h 11067"/>
                  <a:gd name="T82" fmla="*/ 3067 w 12800"/>
                  <a:gd name="T83" fmla="*/ 5333 h 11067"/>
                  <a:gd name="T84" fmla="*/ 3600 w 12800"/>
                  <a:gd name="T85" fmla="*/ 5867 h 11067"/>
                  <a:gd name="T86" fmla="*/ 3600 w 12800"/>
                  <a:gd name="T87" fmla="*/ 10400 h 11067"/>
                  <a:gd name="T88" fmla="*/ 1467 w 12800"/>
                  <a:gd name="T89" fmla="*/ 10400 h 11067"/>
                  <a:gd name="T90" fmla="*/ 1467 w 12800"/>
                  <a:gd name="T91" fmla="*/ 5867 h 1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1067">
                    <a:moveTo>
                      <a:pt x="12533" y="10533"/>
                    </a:moveTo>
                    <a:lnTo>
                      <a:pt x="12133" y="10533"/>
                    </a:lnTo>
                    <a:lnTo>
                      <a:pt x="12133" y="1067"/>
                    </a:lnTo>
                    <a:cubicBezTo>
                      <a:pt x="12133" y="480"/>
                      <a:pt x="11653" y="0"/>
                      <a:pt x="11067" y="0"/>
                    </a:cubicBezTo>
                    <a:lnTo>
                      <a:pt x="10000" y="0"/>
                    </a:lnTo>
                    <a:cubicBezTo>
                      <a:pt x="9413" y="0"/>
                      <a:pt x="8933" y="480"/>
                      <a:pt x="8933" y="1067"/>
                    </a:cubicBezTo>
                    <a:lnTo>
                      <a:pt x="8933" y="10533"/>
                    </a:lnTo>
                    <a:lnTo>
                      <a:pt x="8133" y="10533"/>
                    </a:lnTo>
                    <a:lnTo>
                      <a:pt x="8133" y="3467"/>
                    </a:lnTo>
                    <a:cubicBezTo>
                      <a:pt x="8133" y="2880"/>
                      <a:pt x="7653" y="2400"/>
                      <a:pt x="7067" y="2400"/>
                    </a:cubicBezTo>
                    <a:lnTo>
                      <a:pt x="6000" y="2400"/>
                    </a:lnTo>
                    <a:cubicBezTo>
                      <a:pt x="5413" y="2400"/>
                      <a:pt x="4933" y="2880"/>
                      <a:pt x="4933" y="3467"/>
                    </a:cubicBezTo>
                    <a:lnTo>
                      <a:pt x="4933" y="10533"/>
                    </a:lnTo>
                    <a:lnTo>
                      <a:pt x="4133" y="10533"/>
                    </a:lnTo>
                    <a:lnTo>
                      <a:pt x="4133" y="5867"/>
                    </a:lnTo>
                    <a:cubicBezTo>
                      <a:pt x="4133" y="5280"/>
                      <a:pt x="3653" y="4800"/>
                      <a:pt x="3067" y="4800"/>
                    </a:cubicBezTo>
                    <a:lnTo>
                      <a:pt x="2000" y="4800"/>
                    </a:lnTo>
                    <a:cubicBezTo>
                      <a:pt x="1413" y="4800"/>
                      <a:pt x="933" y="5280"/>
                      <a:pt x="933" y="5867"/>
                    </a:cubicBezTo>
                    <a:lnTo>
                      <a:pt x="933" y="10533"/>
                    </a:lnTo>
                    <a:lnTo>
                      <a:pt x="267" y="10533"/>
                    </a:lnTo>
                    <a:cubicBezTo>
                      <a:pt x="107" y="10533"/>
                      <a:pt x="0" y="10640"/>
                      <a:pt x="0" y="10800"/>
                    </a:cubicBezTo>
                    <a:cubicBezTo>
                      <a:pt x="0" y="10960"/>
                      <a:pt x="107" y="11067"/>
                      <a:pt x="267" y="11067"/>
                    </a:cubicBezTo>
                    <a:lnTo>
                      <a:pt x="12533" y="11067"/>
                    </a:lnTo>
                    <a:cubicBezTo>
                      <a:pt x="12693" y="11067"/>
                      <a:pt x="12800" y="10960"/>
                      <a:pt x="12800" y="10800"/>
                    </a:cubicBezTo>
                    <a:cubicBezTo>
                      <a:pt x="12800" y="10640"/>
                      <a:pt x="12693" y="10533"/>
                      <a:pt x="12533" y="10533"/>
                    </a:cubicBezTo>
                    <a:close/>
                    <a:moveTo>
                      <a:pt x="9467" y="1067"/>
                    </a:moveTo>
                    <a:cubicBezTo>
                      <a:pt x="9467" y="773"/>
                      <a:pt x="9707" y="533"/>
                      <a:pt x="10000" y="533"/>
                    </a:cubicBezTo>
                    <a:lnTo>
                      <a:pt x="11067" y="533"/>
                    </a:lnTo>
                    <a:cubicBezTo>
                      <a:pt x="11360" y="533"/>
                      <a:pt x="11600" y="773"/>
                      <a:pt x="11600" y="1067"/>
                    </a:cubicBezTo>
                    <a:lnTo>
                      <a:pt x="11600" y="10400"/>
                    </a:lnTo>
                    <a:lnTo>
                      <a:pt x="9467" y="10400"/>
                    </a:lnTo>
                    <a:lnTo>
                      <a:pt x="9467" y="1067"/>
                    </a:lnTo>
                    <a:close/>
                    <a:moveTo>
                      <a:pt x="5467" y="3467"/>
                    </a:moveTo>
                    <a:cubicBezTo>
                      <a:pt x="5467" y="3173"/>
                      <a:pt x="5707" y="2933"/>
                      <a:pt x="6000" y="2933"/>
                    </a:cubicBezTo>
                    <a:lnTo>
                      <a:pt x="7067" y="2933"/>
                    </a:lnTo>
                    <a:cubicBezTo>
                      <a:pt x="7360" y="2933"/>
                      <a:pt x="7600" y="3173"/>
                      <a:pt x="7600" y="3467"/>
                    </a:cubicBezTo>
                    <a:lnTo>
                      <a:pt x="7600" y="10400"/>
                    </a:lnTo>
                    <a:lnTo>
                      <a:pt x="5467" y="10400"/>
                    </a:lnTo>
                    <a:lnTo>
                      <a:pt x="5467" y="3467"/>
                    </a:lnTo>
                    <a:close/>
                    <a:moveTo>
                      <a:pt x="1467" y="5867"/>
                    </a:moveTo>
                    <a:cubicBezTo>
                      <a:pt x="1467" y="5573"/>
                      <a:pt x="1707" y="5333"/>
                      <a:pt x="2000" y="5333"/>
                    </a:cubicBezTo>
                    <a:lnTo>
                      <a:pt x="3067" y="5333"/>
                    </a:lnTo>
                    <a:cubicBezTo>
                      <a:pt x="3360" y="5333"/>
                      <a:pt x="3600" y="5573"/>
                      <a:pt x="3600" y="5867"/>
                    </a:cubicBezTo>
                    <a:lnTo>
                      <a:pt x="3600" y="10400"/>
                    </a:lnTo>
                    <a:lnTo>
                      <a:pt x="1467" y="10400"/>
                    </a:lnTo>
                    <a:lnTo>
                      <a:pt x="1467" y="586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4" name="矩形: 圆角 23">
              <a:extLst>
                <a:ext uri="{FF2B5EF4-FFF2-40B4-BE49-F238E27FC236}">
                  <a16:creationId xmlns:a16="http://schemas.microsoft.com/office/drawing/2014/main" id="{3D847EEA-9230-3D1C-99F3-3AD7C563E6A2}"/>
                </a:ext>
              </a:extLst>
            </p:cNvPr>
            <p:cNvSpPr/>
            <p:nvPr/>
          </p:nvSpPr>
          <p:spPr>
            <a:xfrm>
              <a:off x="1050626" y="3063351"/>
              <a:ext cx="662500" cy="2417844"/>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圆角 29">
              <a:extLst>
                <a:ext uri="{FF2B5EF4-FFF2-40B4-BE49-F238E27FC236}">
                  <a16:creationId xmlns:a16="http://schemas.microsoft.com/office/drawing/2014/main" id="{9511148A-E69F-A38E-225F-2C877C064DDB}"/>
                </a:ext>
              </a:extLst>
            </p:cNvPr>
            <p:cNvSpPr/>
            <p:nvPr/>
          </p:nvSpPr>
          <p:spPr>
            <a:xfrm>
              <a:off x="1814335" y="3063351"/>
              <a:ext cx="662500" cy="2417844"/>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矩形: 圆角 62">
              <a:extLst>
                <a:ext uri="{FF2B5EF4-FFF2-40B4-BE49-F238E27FC236}">
                  <a16:creationId xmlns:a16="http://schemas.microsoft.com/office/drawing/2014/main" id="{18995AD4-0205-7A52-63BF-6F949B1A28A4}"/>
                </a:ext>
              </a:extLst>
            </p:cNvPr>
            <p:cNvSpPr/>
            <p:nvPr/>
          </p:nvSpPr>
          <p:spPr>
            <a:xfrm>
              <a:off x="2578044" y="3063351"/>
              <a:ext cx="662500" cy="2417844"/>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矩形: 圆角 63">
              <a:extLst>
                <a:ext uri="{FF2B5EF4-FFF2-40B4-BE49-F238E27FC236}">
                  <a16:creationId xmlns:a16="http://schemas.microsoft.com/office/drawing/2014/main" id="{D2413F90-688D-000B-2616-F2762A6566D3}"/>
                </a:ext>
              </a:extLst>
            </p:cNvPr>
            <p:cNvSpPr/>
            <p:nvPr/>
          </p:nvSpPr>
          <p:spPr>
            <a:xfrm>
              <a:off x="3341753" y="3063351"/>
              <a:ext cx="662500" cy="2417844"/>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矩形: 圆角 64">
              <a:extLst>
                <a:ext uri="{FF2B5EF4-FFF2-40B4-BE49-F238E27FC236}">
                  <a16:creationId xmlns:a16="http://schemas.microsoft.com/office/drawing/2014/main" id="{1F38E669-91F8-2AB3-303F-52BD13DE137B}"/>
                </a:ext>
              </a:extLst>
            </p:cNvPr>
            <p:cNvSpPr/>
            <p:nvPr/>
          </p:nvSpPr>
          <p:spPr>
            <a:xfrm>
              <a:off x="4105462" y="3063351"/>
              <a:ext cx="662500" cy="2417844"/>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矩形: 圆角 65">
              <a:extLst>
                <a:ext uri="{FF2B5EF4-FFF2-40B4-BE49-F238E27FC236}">
                  <a16:creationId xmlns:a16="http://schemas.microsoft.com/office/drawing/2014/main" id="{7A8C5DDC-223B-C9EF-5E04-2EFADDAF7190}"/>
                </a:ext>
              </a:extLst>
            </p:cNvPr>
            <p:cNvSpPr/>
            <p:nvPr/>
          </p:nvSpPr>
          <p:spPr>
            <a:xfrm>
              <a:off x="4869171" y="3063351"/>
              <a:ext cx="662500" cy="2417844"/>
            </a:xfrm>
            <a:prstGeom prst="round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Rounded Rectangle 23+">
              <a:extLst>
                <a:ext uri="{FF2B5EF4-FFF2-40B4-BE49-F238E27FC236}">
                  <a16:creationId xmlns:a16="http://schemas.microsoft.com/office/drawing/2014/main" id="{E433F863-99A8-4DF1-1B44-E5904E231FE2}"/>
                </a:ext>
              </a:extLst>
            </p:cNvPr>
            <p:cNvSpPr/>
            <p:nvPr/>
          </p:nvSpPr>
          <p:spPr>
            <a:xfrm>
              <a:off x="1050626" y="4007233"/>
              <a:ext cx="662500" cy="1473962"/>
            </a:xfrm>
            <a:prstGeom prst="roundRect">
              <a:avLst/>
            </a:prstGeom>
            <a:gradFill>
              <a:gsLst>
                <a:gs pos="0">
                  <a:schemeClr val="accent1"/>
                </a:gs>
                <a:gs pos="100000">
                  <a:schemeClr val="accent1">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Rounded Rectangle 29+">
              <a:extLst>
                <a:ext uri="{FF2B5EF4-FFF2-40B4-BE49-F238E27FC236}">
                  <a16:creationId xmlns:a16="http://schemas.microsoft.com/office/drawing/2014/main" id="{8F4BEB32-FB59-D730-6BFB-FB6FB59E39A8}"/>
                </a:ext>
              </a:extLst>
            </p:cNvPr>
            <p:cNvSpPr/>
            <p:nvPr/>
          </p:nvSpPr>
          <p:spPr>
            <a:xfrm>
              <a:off x="1814335" y="4574549"/>
              <a:ext cx="662500" cy="906646"/>
            </a:xfrm>
            <a:prstGeom prst="roundRect">
              <a:avLst/>
            </a:prstGeom>
            <a:gradFill>
              <a:gsLst>
                <a:gs pos="0">
                  <a:schemeClr val="accent1"/>
                </a:gs>
                <a:gs pos="100000">
                  <a:schemeClr val="accent1">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Rounded Rectangle 62+">
              <a:extLst>
                <a:ext uri="{FF2B5EF4-FFF2-40B4-BE49-F238E27FC236}">
                  <a16:creationId xmlns:a16="http://schemas.microsoft.com/office/drawing/2014/main" id="{C4DBFFFB-4983-B183-4CEF-6711DE389622}"/>
                </a:ext>
              </a:extLst>
            </p:cNvPr>
            <p:cNvSpPr/>
            <p:nvPr/>
          </p:nvSpPr>
          <p:spPr>
            <a:xfrm>
              <a:off x="2578044" y="3791114"/>
              <a:ext cx="662500" cy="1690081"/>
            </a:xfrm>
            <a:prstGeom prst="roundRect">
              <a:avLst/>
            </a:prstGeom>
            <a:gradFill>
              <a:gsLst>
                <a:gs pos="0">
                  <a:schemeClr val="accent1"/>
                </a:gs>
                <a:gs pos="100000">
                  <a:schemeClr val="accent1">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Rounded Rectangle 63+">
              <a:extLst>
                <a:ext uri="{FF2B5EF4-FFF2-40B4-BE49-F238E27FC236}">
                  <a16:creationId xmlns:a16="http://schemas.microsoft.com/office/drawing/2014/main" id="{4D4955FB-232A-AB05-35E1-53276F0A0181}"/>
                </a:ext>
              </a:extLst>
            </p:cNvPr>
            <p:cNvSpPr/>
            <p:nvPr/>
          </p:nvSpPr>
          <p:spPr>
            <a:xfrm>
              <a:off x="3341753" y="3567698"/>
              <a:ext cx="662500" cy="1913497"/>
            </a:xfrm>
            <a:prstGeom prst="roundRect">
              <a:avLst/>
            </a:prstGeom>
            <a:gradFill>
              <a:gsLst>
                <a:gs pos="0">
                  <a:schemeClr val="accent1"/>
                </a:gs>
                <a:gs pos="100000">
                  <a:schemeClr val="accent1">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Rounded Rectangle 64+">
              <a:extLst>
                <a:ext uri="{FF2B5EF4-FFF2-40B4-BE49-F238E27FC236}">
                  <a16:creationId xmlns:a16="http://schemas.microsoft.com/office/drawing/2014/main" id="{932DD3AD-0DE5-6423-3150-CB090618AC86}"/>
                </a:ext>
              </a:extLst>
            </p:cNvPr>
            <p:cNvSpPr/>
            <p:nvPr/>
          </p:nvSpPr>
          <p:spPr>
            <a:xfrm>
              <a:off x="4105462" y="4227976"/>
              <a:ext cx="662500" cy="1253219"/>
            </a:xfrm>
            <a:prstGeom prst="roundRect">
              <a:avLst/>
            </a:prstGeom>
            <a:gradFill>
              <a:gsLst>
                <a:gs pos="0">
                  <a:schemeClr val="accent1"/>
                </a:gs>
                <a:gs pos="100000">
                  <a:schemeClr val="accent1">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Rounded Rectangle 65+">
              <a:extLst>
                <a:ext uri="{FF2B5EF4-FFF2-40B4-BE49-F238E27FC236}">
                  <a16:creationId xmlns:a16="http://schemas.microsoft.com/office/drawing/2014/main" id="{51F67A5D-EA2C-CF61-51CA-F32D13E0E087}"/>
                </a:ext>
              </a:extLst>
            </p:cNvPr>
            <p:cNvSpPr/>
            <p:nvPr/>
          </p:nvSpPr>
          <p:spPr>
            <a:xfrm>
              <a:off x="4869171" y="5047312"/>
              <a:ext cx="662500" cy="433883"/>
            </a:xfrm>
            <a:prstGeom prst="roundRect">
              <a:avLst/>
            </a:prstGeom>
            <a:gradFill>
              <a:gsLst>
                <a:gs pos="0">
                  <a:schemeClr val="accent1"/>
                </a:gs>
                <a:gs pos="100000">
                  <a:schemeClr val="accent1">
                    <a:lumMod val="10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4" name="文本框 163">
              <a:extLst>
                <a:ext uri="{FF2B5EF4-FFF2-40B4-BE49-F238E27FC236}">
                  <a16:creationId xmlns:a16="http://schemas.microsoft.com/office/drawing/2014/main" id="{EC3BEE59-3BEC-0D9B-FFDF-DA4DA3EEDCA7}"/>
                </a:ext>
              </a:extLst>
            </p:cNvPr>
            <p:cNvSpPr txBox="1"/>
            <p:nvPr/>
          </p:nvSpPr>
          <p:spPr>
            <a:xfrm>
              <a:off x="1124648" y="4091901"/>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1.3 w</a:t>
              </a:r>
              <a:endParaRPr lang="zh-CN" altLang="en-US" sz="1200" dirty="0">
                <a:solidFill>
                  <a:schemeClr val="bg1"/>
                </a:solidFill>
                <a:cs typeface="+mn-ea"/>
                <a:sym typeface="+mn-lt"/>
              </a:endParaRPr>
            </a:p>
          </p:txBody>
        </p:sp>
        <p:sp>
          <p:nvSpPr>
            <p:cNvPr id="165" name="文本框 164">
              <a:extLst>
                <a:ext uri="{FF2B5EF4-FFF2-40B4-BE49-F238E27FC236}">
                  <a16:creationId xmlns:a16="http://schemas.microsoft.com/office/drawing/2014/main" id="{51816A58-C1B3-068C-787A-D4C64710CF58}"/>
                </a:ext>
              </a:extLst>
            </p:cNvPr>
            <p:cNvSpPr txBox="1"/>
            <p:nvPr/>
          </p:nvSpPr>
          <p:spPr>
            <a:xfrm>
              <a:off x="1882129" y="4640814"/>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0.6w</a:t>
              </a:r>
              <a:endParaRPr lang="zh-CN" altLang="en-US" sz="1200" dirty="0">
                <a:solidFill>
                  <a:schemeClr val="bg1"/>
                </a:solidFill>
                <a:cs typeface="+mn-ea"/>
                <a:sym typeface="+mn-lt"/>
              </a:endParaRPr>
            </a:p>
          </p:txBody>
        </p:sp>
        <p:sp>
          <p:nvSpPr>
            <p:cNvPr id="166" name="文本框 165">
              <a:extLst>
                <a:ext uri="{FF2B5EF4-FFF2-40B4-BE49-F238E27FC236}">
                  <a16:creationId xmlns:a16="http://schemas.microsoft.com/office/drawing/2014/main" id="{165576D3-7BB5-D8AA-23A5-F49364297597}"/>
                </a:ext>
              </a:extLst>
            </p:cNvPr>
            <p:cNvSpPr txBox="1"/>
            <p:nvPr/>
          </p:nvSpPr>
          <p:spPr>
            <a:xfrm>
              <a:off x="2616497" y="3881235"/>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1.8 w</a:t>
              </a:r>
              <a:endParaRPr lang="zh-CN" altLang="en-US" sz="1200" dirty="0">
                <a:solidFill>
                  <a:schemeClr val="bg1"/>
                </a:solidFill>
                <a:cs typeface="+mn-ea"/>
                <a:sym typeface="+mn-lt"/>
              </a:endParaRPr>
            </a:p>
          </p:txBody>
        </p:sp>
        <p:sp>
          <p:nvSpPr>
            <p:cNvPr id="167" name="文本框 166">
              <a:extLst>
                <a:ext uri="{FF2B5EF4-FFF2-40B4-BE49-F238E27FC236}">
                  <a16:creationId xmlns:a16="http://schemas.microsoft.com/office/drawing/2014/main" id="{C17E84FF-90E1-26A3-86F8-4BE7409E6D5A}"/>
                </a:ext>
              </a:extLst>
            </p:cNvPr>
            <p:cNvSpPr txBox="1"/>
            <p:nvPr/>
          </p:nvSpPr>
          <p:spPr>
            <a:xfrm>
              <a:off x="3407065" y="3651111"/>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2.3 w</a:t>
              </a:r>
              <a:endParaRPr lang="zh-CN" altLang="en-US" sz="1200" dirty="0">
                <a:solidFill>
                  <a:schemeClr val="bg1"/>
                </a:solidFill>
                <a:cs typeface="+mn-ea"/>
                <a:sym typeface="+mn-lt"/>
              </a:endParaRPr>
            </a:p>
          </p:txBody>
        </p:sp>
        <p:sp>
          <p:nvSpPr>
            <p:cNvPr id="168" name="文本框 167">
              <a:extLst>
                <a:ext uri="{FF2B5EF4-FFF2-40B4-BE49-F238E27FC236}">
                  <a16:creationId xmlns:a16="http://schemas.microsoft.com/office/drawing/2014/main" id="{BF01C220-BA40-E763-232C-DC27FEBA1C16}"/>
                </a:ext>
              </a:extLst>
            </p:cNvPr>
            <p:cNvSpPr txBox="1"/>
            <p:nvPr/>
          </p:nvSpPr>
          <p:spPr>
            <a:xfrm>
              <a:off x="4143469" y="4314364"/>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1.1w</a:t>
              </a:r>
              <a:endParaRPr lang="zh-CN" altLang="en-US" sz="1200" dirty="0">
                <a:solidFill>
                  <a:schemeClr val="bg1"/>
                </a:solidFill>
                <a:cs typeface="+mn-ea"/>
                <a:sym typeface="+mn-lt"/>
              </a:endParaRPr>
            </a:p>
          </p:txBody>
        </p:sp>
        <p:sp>
          <p:nvSpPr>
            <p:cNvPr id="169" name="文本框 168">
              <a:extLst>
                <a:ext uri="{FF2B5EF4-FFF2-40B4-BE49-F238E27FC236}">
                  <a16:creationId xmlns:a16="http://schemas.microsoft.com/office/drawing/2014/main" id="{01ABBB7C-4BCE-FC5D-171D-080481FA8A4F}"/>
                </a:ext>
              </a:extLst>
            </p:cNvPr>
            <p:cNvSpPr txBox="1"/>
            <p:nvPr/>
          </p:nvSpPr>
          <p:spPr>
            <a:xfrm>
              <a:off x="4931385" y="5035860"/>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0.3 w</a:t>
              </a:r>
              <a:endParaRPr lang="zh-CN" altLang="en-US" sz="1200" dirty="0">
                <a:solidFill>
                  <a:schemeClr val="bg1"/>
                </a:solidFill>
                <a:cs typeface="+mn-ea"/>
                <a:sym typeface="+mn-lt"/>
              </a:endParaRPr>
            </a:p>
          </p:txBody>
        </p:sp>
      </p:grpSp>
      <p:grpSp>
        <p:nvGrpSpPr>
          <p:cNvPr id="184" name="组合 183">
            <a:extLst>
              <a:ext uri="{FF2B5EF4-FFF2-40B4-BE49-F238E27FC236}">
                <a16:creationId xmlns:a16="http://schemas.microsoft.com/office/drawing/2014/main" id="{531E76B4-EFA2-DB31-520D-77BCC6687BBD}"/>
              </a:ext>
            </a:extLst>
          </p:cNvPr>
          <p:cNvGrpSpPr/>
          <p:nvPr/>
        </p:nvGrpSpPr>
        <p:grpSpPr>
          <a:xfrm>
            <a:off x="6230838" y="1372475"/>
            <a:ext cx="5301205" cy="4548463"/>
            <a:chOff x="6230838" y="1557670"/>
            <a:chExt cx="5301205" cy="4548463"/>
          </a:xfrm>
        </p:grpSpPr>
        <p:sp>
          <p:nvSpPr>
            <p:cNvPr id="96" name="矩形: 圆角 95">
              <a:extLst>
                <a:ext uri="{FF2B5EF4-FFF2-40B4-BE49-F238E27FC236}">
                  <a16:creationId xmlns:a16="http://schemas.microsoft.com/office/drawing/2014/main" id="{B832DA03-7375-1EDD-94AF-E1DCCDA3EBF9}"/>
                </a:ext>
              </a:extLst>
            </p:cNvPr>
            <p:cNvSpPr/>
            <p:nvPr/>
          </p:nvSpPr>
          <p:spPr>
            <a:xfrm>
              <a:off x="6230838" y="1557670"/>
              <a:ext cx="5301205" cy="4548463"/>
            </a:xfrm>
            <a:prstGeom prst="roundRect">
              <a:avLst>
                <a:gd name="adj" fmla="val 5596"/>
              </a:avLst>
            </a:prstGeom>
            <a:solidFill>
              <a:srgbClr val="F9F9FA"/>
            </a:solidFill>
            <a:ln w="19050">
              <a:solidFill>
                <a:schemeClr val="bg1"/>
              </a:solidFill>
            </a:ln>
            <a:effectLst>
              <a:outerShdw blurRad="342900" dist="304800" dir="5400000" sx="94000" sy="94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8" name="文本框 97">
              <a:extLst>
                <a:ext uri="{FF2B5EF4-FFF2-40B4-BE49-F238E27FC236}">
                  <a16:creationId xmlns:a16="http://schemas.microsoft.com/office/drawing/2014/main" id="{C73FA36B-3696-94F7-DC01-C63E4B566E17}"/>
                </a:ext>
              </a:extLst>
            </p:cNvPr>
            <p:cNvSpPr txBox="1"/>
            <p:nvPr/>
          </p:nvSpPr>
          <p:spPr>
            <a:xfrm>
              <a:off x="9525280" y="1780652"/>
              <a:ext cx="1631122" cy="276999"/>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000000"/>
                  </a:solidFill>
                  <a:effectLst/>
                  <a:uLnTx/>
                  <a:uFillTx/>
                  <a:cs typeface="+mn-ea"/>
                  <a:sym typeface="+mn-lt"/>
                </a:rPr>
                <a:t>2022</a:t>
              </a:r>
              <a:r>
                <a:rPr kumimoji="0" lang="zh-CN" altLang="en-US" sz="1200" b="1" i="0" u="none" strike="noStrike" kern="1200" cap="none" spc="0" normalizeH="0" baseline="0" noProof="0" dirty="0">
                  <a:ln>
                    <a:noFill/>
                  </a:ln>
                  <a:solidFill>
                    <a:srgbClr val="000000"/>
                  </a:solidFill>
                  <a:effectLst/>
                  <a:uLnTx/>
                  <a:uFillTx/>
                  <a:cs typeface="+mn-ea"/>
                  <a:sym typeface="+mn-lt"/>
                </a:rPr>
                <a:t>年</a:t>
              </a:r>
              <a:r>
                <a:rPr kumimoji="0" lang="en-US" altLang="zh-CN" sz="1200" b="1" i="0" u="none" strike="noStrike" kern="1200" cap="none" spc="0" normalizeH="0" baseline="0" noProof="0" dirty="0">
                  <a:ln>
                    <a:noFill/>
                  </a:ln>
                  <a:solidFill>
                    <a:srgbClr val="000000"/>
                  </a:solidFill>
                  <a:effectLst/>
                  <a:uLnTx/>
                  <a:uFillTx/>
                  <a:cs typeface="+mn-ea"/>
                  <a:sym typeface="+mn-lt"/>
                </a:rPr>
                <a:t>7</a:t>
              </a:r>
              <a:r>
                <a:rPr kumimoji="0" lang="zh-CN" altLang="en-US" sz="1200" b="1" i="0" u="none" strike="noStrike" kern="1200" cap="none" spc="0" normalizeH="0" baseline="0" noProof="0" dirty="0">
                  <a:ln>
                    <a:noFill/>
                  </a:ln>
                  <a:solidFill>
                    <a:srgbClr val="000000"/>
                  </a:solidFill>
                  <a:effectLst/>
                  <a:uLnTx/>
                  <a:uFillTx/>
                  <a:cs typeface="+mn-ea"/>
                  <a:sym typeface="+mn-lt"/>
                </a:rPr>
                <a:t>月</a:t>
              </a:r>
              <a:r>
                <a:rPr lang="zh-CN" altLang="en-US" sz="1200" b="1" dirty="0">
                  <a:solidFill>
                    <a:srgbClr val="000000"/>
                  </a:solidFill>
                  <a:cs typeface="+mn-ea"/>
                  <a:sym typeface="+mn-lt"/>
                </a:rPr>
                <a:t>至</a:t>
              </a:r>
              <a:r>
                <a:rPr kumimoji="0" lang="en-US" altLang="zh-CN" sz="1200" b="1" i="0" u="none" strike="noStrike" kern="1200" cap="none" spc="0" normalizeH="0" baseline="0" noProof="0" dirty="0">
                  <a:ln>
                    <a:noFill/>
                  </a:ln>
                  <a:solidFill>
                    <a:srgbClr val="000000"/>
                  </a:solidFill>
                  <a:effectLst/>
                  <a:uLnTx/>
                  <a:uFillTx/>
                  <a:cs typeface="+mn-ea"/>
                  <a:sym typeface="+mn-lt"/>
                </a:rPr>
                <a:t>12</a:t>
              </a:r>
              <a:r>
                <a:rPr kumimoji="0" lang="zh-CN" altLang="en-US" sz="1200" b="1" i="0" u="none" strike="noStrike" kern="1200" cap="none" spc="0" normalizeH="0" baseline="0" noProof="0" dirty="0">
                  <a:ln>
                    <a:noFill/>
                  </a:ln>
                  <a:solidFill>
                    <a:srgbClr val="000000"/>
                  </a:solidFill>
                  <a:effectLst/>
                  <a:uLnTx/>
                  <a:uFillTx/>
                  <a:cs typeface="+mn-ea"/>
                  <a:sym typeface="+mn-lt"/>
                </a:rPr>
                <a:t>月</a:t>
              </a:r>
            </a:p>
          </p:txBody>
        </p:sp>
        <p:sp>
          <p:nvSpPr>
            <p:cNvPr id="99" name="文本框 98">
              <a:extLst>
                <a:ext uri="{FF2B5EF4-FFF2-40B4-BE49-F238E27FC236}">
                  <a16:creationId xmlns:a16="http://schemas.microsoft.com/office/drawing/2014/main" id="{3641F0AB-1D9B-CEBC-29B3-8E63221CEBFC}"/>
                </a:ext>
              </a:extLst>
            </p:cNvPr>
            <p:cNvSpPr txBox="1"/>
            <p:nvPr/>
          </p:nvSpPr>
          <p:spPr>
            <a:xfrm>
              <a:off x="7701437" y="2258714"/>
              <a:ext cx="2723586" cy="593945"/>
            </a:xfrm>
            <a:prstGeom prst="rect">
              <a:avLst/>
            </a:prstGeom>
            <a:noFill/>
          </p:spPr>
          <p:txBody>
            <a:bodyPr wrap="square">
              <a:spAutoFit/>
            </a:bodyPr>
            <a:lstStyle>
              <a:defPPr>
                <a:defRPr lang="zh-CN"/>
              </a:defPPr>
              <a:lvl1pPr>
                <a:lnSpc>
                  <a:spcPct val="120000"/>
                </a:lnSpc>
                <a:defRPr sz="1400"/>
              </a:lvl1pPr>
            </a:lstStyle>
            <a:p>
              <a:pPr>
                <a:defRPr/>
              </a:pPr>
              <a:r>
                <a:rPr kumimoji="0" lang="zh-CN" altLang="en-US" sz="1400" b="0" i="0" u="none" strike="noStrike" kern="1200" cap="none" spc="0" normalizeH="0" baseline="0" noProof="0" dirty="0">
                  <a:ln>
                    <a:noFill/>
                  </a:ln>
                  <a:solidFill>
                    <a:srgbClr val="000000"/>
                  </a:solidFill>
                  <a:effectLst/>
                  <a:uLnTx/>
                  <a:uFillTx/>
                  <a:cs typeface="+mn-ea"/>
                  <a:sym typeface="+mn-lt"/>
                </a:rPr>
                <a:t>请在此输入内容请在此输入内容请在此输入内容请在此输入内容</a:t>
              </a:r>
            </a:p>
          </p:txBody>
        </p:sp>
        <p:sp>
          <p:nvSpPr>
            <p:cNvPr id="100" name="文本框 99">
              <a:extLst>
                <a:ext uri="{FF2B5EF4-FFF2-40B4-BE49-F238E27FC236}">
                  <a16:creationId xmlns:a16="http://schemas.microsoft.com/office/drawing/2014/main" id="{0A9FCB54-BD9E-0049-AA33-11F0998CC6D3}"/>
                </a:ext>
              </a:extLst>
            </p:cNvPr>
            <p:cNvSpPr txBox="1"/>
            <p:nvPr/>
          </p:nvSpPr>
          <p:spPr>
            <a:xfrm>
              <a:off x="7701437" y="1948308"/>
              <a:ext cx="1897888" cy="338554"/>
            </a:xfrm>
            <a:prstGeom prst="rect">
              <a:avLst/>
            </a:prstGeom>
            <a:noFill/>
          </p:spPr>
          <p:txBody>
            <a:bodyPr wrap="square">
              <a:spAutoFit/>
            </a:bodyPr>
            <a:lstStyle>
              <a:defPPr>
                <a:defRPr lang="zh-CN"/>
              </a:defPPr>
              <a:lvl1pPr>
                <a:defRPr sz="3200">
                  <a:gradFill>
                    <a:gsLst>
                      <a:gs pos="78000">
                        <a:schemeClr val="accent1">
                          <a:lumMod val="50000"/>
                        </a:schemeClr>
                      </a:gs>
                      <a:gs pos="0">
                        <a:schemeClr val="accent1"/>
                      </a:gs>
                    </a:gsLst>
                    <a:path path="circle">
                      <a:fillToRect r="100000" b="100000"/>
                    </a:path>
                  </a:gradFill>
                  <a:latin typeface="+mj-ea"/>
                  <a:ea typeface="+mj-ea"/>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a:gsLst>
                      <a:gs pos="78000">
                        <a:schemeClr val="accent1"/>
                      </a:gs>
                      <a:gs pos="0">
                        <a:schemeClr val="accent1">
                          <a:lumMod val="45000"/>
                          <a:lumOff val="55000"/>
                        </a:schemeClr>
                      </a:gs>
                    </a:gsLst>
                    <a:path path="circle">
                      <a:fillToRect r="100000" b="100000"/>
                    </a:path>
                  </a:gradFill>
                  <a:effectLst/>
                  <a:uLnTx/>
                  <a:uFillTx/>
                  <a:latin typeface="+mn-lt"/>
                  <a:ea typeface="+mn-ea"/>
                  <a:cs typeface="+mn-ea"/>
                  <a:sym typeface="+mn-lt"/>
                </a:rPr>
                <a:t>下半年业绩情况</a:t>
              </a:r>
            </a:p>
          </p:txBody>
        </p:sp>
        <p:sp>
          <p:nvSpPr>
            <p:cNvPr id="123" name="文本框 122">
              <a:extLst>
                <a:ext uri="{FF2B5EF4-FFF2-40B4-BE49-F238E27FC236}">
                  <a16:creationId xmlns:a16="http://schemas.microsoft.com/office/drawing/2014/main" id="{8FAF2218-03DC-619D-2B20-C9856186B268}"/>
                </a:ext>
              </a:extLst>
            </p:cNvPr>
            <p:cNvSpPr txBox="1"/>
            <p:nvPr/>
          </p:nvSpPr>
          <p:spPr>
            <a:xfrm>
              <a:off x="6606478"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7</a:t>
              </a:r>
              <a:r>
                <a:rPr lang="zh-CN" altLang="en-US" sz="1200" dirty="0">
                  <a:cs typeface="+mn-ea"/>
                  <a:sym typeface="+mn-lt"/>
                </a:rPr>
                <a:t>月</a:t>
              </a:r>
            </a:p>
          </p:txBody>
        </p:sp>
        <p:sp>
          <p:nvSpPr>
            <p:cNvPr id="124" name="文本框 123">
              <a:extLst>
                <a:ext uri="{FF2B5EF4-FFF2-40B4-BE49-F238E27FC236}">
                  <a16:creationId xmlns:a16="http://schemas.microsoft.com/office/drawing/2014/main" id="{CD480758-2D3C-5847-F60E-DD9084B3C3F5}"/>
                </a:ext>
              </a:extLst>
            </p:cNvPr>
            <p:cNvSpPr txBox="1"/>
            <p:nvPr/>
          </p:nvSpPr>
          <p:spPr>
            <a:xfrm>
              <a:off x="7360994"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8</a:t>
              </a:r>
              <a:r>
                <a:rPr lang="zh-CN" altLang="en-US" sz="1200" dirty="0">
                  <a:cs typeface="+mn-ea"/>
                  <a:sym typeface="+mn-lt"/>
                </a:rPr>
                <a:t>月</a:t>
              </a:r>
            </a:p>
          </p:txBody>
        </p:sp>
        <p:sp>
          <p:nvSpPr>
            <p:cNvPr id="125" name="文本框 124">
              <a:extLst>
                <a:ext uri="{FF2B5EF4-FFF2-40B4-BE49-F238E27FC236}">
                  <a16:creationId xmlns:a16="http://schemas.microsoft.com/office/drawing/2014/main" id="{EE0B5690-0488-1D09-A81F-B3E8CACE14DE}"/>
                </a:ext>
              </a:extLst>
            </p:cNvPr>
            <p:cNvSpPr txBox="1"/>
            <p:nvPr/>
          </p:nvSpPr>
          <p:spPr>
            <a:xfrm>
              <a:off x="8115510"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9</a:t>
              </a:r>
              <a:r>
                <a:rPr lang="zh-CN" altLang="en-US" sz="1200" dirty="0">
                  <a:cs typeface="+mn-ea"/>
                  <a:sym typeface="+mn-lt"/>
                </a:rPr>
                <a:t>月</a:t>
              </a:r>
            </a:p>
          </p:txBody>
        </p:sp>
        <p:sp>
          <p:nvSpPr>
            <p:cNvPr id="126" name="文本框 125">
              <a:extLst>
                <a:ext uri="{FF2B5EF4-FFF2-40B4-BE49-F238E27FC236}">
                  <a16:creationId xmlns:a16="http://schemas.microsoft.com/office/drawing/2014/main" id="{67AC1BA1-A081-46D0-A330-999E39B92E1A}"/>
                </a:ext>
              </a:extLst>
            </p:cNvPr>
            <p:cNvSpPr txBox="1"/>
            <p:nvPr/>
          </p:nvSpPr>
          <p:spPr>
            <a:xfrm>
              <a:off x="8870026"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10</a:t>
              </a:r>
              <a:r>
                <a:rPr lang="zh-CN" altLang="en-US" sz="1200" dirty="0">
                  <a:cs typeface="+mn-ea"/>
                  <a:sym typeface="+mn-lt"/>
                </a:rPr>
                <a:t>月</a:t>
              </a:r>
            </a:p>
          </p:txBody>
        </p:sp>
        <p:sp>
          <p:nvSpPr>
            <p:cNvPr id="127" name="文本框 126">
              <a:extLst>
                <a:ext uri="{FF2B5EF4-FFF2-40B4-BE49-F238E27FC236}">
                  <a16:creationId xmlns:a16="http://schemas.microsoft.com/office/drawing/2014/main" id="{96A7F97C-6A79-AAC1-B8E5-9CE81623CEF6}"/>
                </a:ext>
              </a:extLst>
            </p:cNvPr>
            <p:cNvSpPr txBox="1"/>
            <p:nvPr/>
          </p:nvSpPr>
          <p:spPr>
            <a:xfrm>
              <a:off x="9624542"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11</a:t>
              </a:r>
              <a:r>
                <a:rPr lang="zh-CN" altLang="en-US" sz="1200" dirty="0">
                  <a:cs typeface="+mn-ea"/>
                  <a:sym typeface="+mn-lt"/>
                </a:rPr>
                <a:t>月</a:t>
              </a:r>
            </a:p>
          </p:txBody>
        </p:sp>
        <p:sp>
          <p:nvSpPr>
            <p:cNvPr id="128" name="文本框 127">
              <a:extLst>
                <a:ext uri="{FF2B5EF4-FFF2-40B4-BE49-F238E27FC236}">
                  <a16:creationId xmlns:a16="http://schemas.microsoft.com/office/drawing/2014/main" id="{B72F49B3-40C5-CC3B-B4C9-06C6A5C6F846}"/>
                </a:ext>
              </a:extLst>
            </p:cNvPr>
            <p:cNvSpPr txBox="1"/>
            <p:nvPr/>
          </p:nvSpPr>
          <p:spPr>
            <a:xfrm>
              <a:off x="10379060" y="5528753"/>
              <a:ext cx="662500" cy="312521"/>
            </a:xfrm>
            <a:prstGeom prst="rect">
              <a:avLst/>
            </a:prstGeom>
            <a:noFill/>
          </p:spPr>
          <p:txBody>
            <a:bodyPr wrap="square" rtlCol="0">
              <a:spAutoFit/>
            </a:bodyPr>
            <a:lstStyle/>
            <a:p>
              <a:pPr algn="ctr">
                <a:lnSpc>
                  <a:spcPct val="130000"/>
                </a:lnSpc>
              </a:pPr>
              <a:r>
                <a:rPr lang="en-US" altLang="zh-CN" sz="1200" dirty="0">
                  <a:cs typeface="+mn-ea"/>
                  <a:sym typeface="+mn-lt"/>
                </a:rPr>
                <a:t>12</a:t>
              </a:r>
              <a:r>
                <a:rPr lang="zh-CN" altLang="en-US" sz="1200" dirty="0">
                  <a:cs typeface="+mn-ea"/>
                  <a:sym typeface="+mn-lt"/>
                </a:rPr>
                <a:t>月</a:t>
              </a:r>
            </a:p>
          </p:txBody>
        </p:sp>
        <p:grpSp>
          <p:nvGrpSpPr>
            <p:cNvPr id="157" name="组合 156">
              <a:extLst>
                <a:ext uri="{FF2B5EF4-FFF2-40B4-BE49-F238E27FC236}">
                  <a16:creationId xmlns:a16="http://schemas.microsoft.com/office/drawing/2014/main" id="{4179AF3F-7093-74B8-3509-FEE52AA67519}"/>
                </a:ext>
              </a:extLst>
            </p:cNvPr>
            <p:cNvGrpSpPr/>
            <p:nvPr/>
          </p:nvGrpSpPr>
          <p:grpSpPr>
            <a:xfrm>
              <a:off x="6606478" y="1907610"/>
              <a:ext cx="883503" cy="920641"/>
              <a:chOff x="6606478" y="1907610"/>
              <a:chExt cx="883503" cy="920641"/>
            </a:xfrm>
          </p:grpSpPr>
          <p:sp>
            <p:nvSpPr>
              <p:cNvPr id="101" name="矩形: 圆角 100">
                <a:extLst>
                  <a:ext uri="{FF2B5EF4-FFF2-40B4-BE49-F238E27FC236}">
                    <a16:creationId xmlns:a16="http://schemas.microsoft.com/office/drawing/2014/main" id="{F60EB3A2-0328-4A94-8C95-AE1C07F110AB}"/>
                  </a:ext>
                </a:extLst>
              </p:cNvPr>
              <p:cNvSpPr/>
              <p:nvPr/>
            </p:nvSpPr>
            <p:spPr>
              <a:xfrm>
                <a:off x="6606478" y="1907610"/>
                <a:ext cx="883503" cy="920641"/>
              </a:xfrm>
              <a:prstGeom prst="roundRect">
                <a:avLst/>
              </a:prstGeom>
              <a:gradFill>
                <a:gsLst>
                  <a:gs pos="0">
                    <a:schemeClr val="accent3"/>
                  </a:gs>
                  <a:gs pos="100000">
                    <a:schemeClr val="accent3">
                      <a:lumMod val="80000"/>
                    </a:schemeClr>
                  </a:gs>
                </a:gsLst>
                <a:lin ang="2700000" scaled="0"/>
              </a:gradFill>
              <a:ln>
                <a:noFill/>
              </a:ln>
              <a:effectLst>
                <a:outerShdw blurRad="165100" dist="63500" dir="2700000" algn="ctr"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iconfont-10774-5582327">
                <a:extLst>
                  <a:ext uri="{FF2B5EF4-FFF2-40B4-BE49-F238E27FC236}">
                    <a16:creationId xmlns:a16="http://schemas.microsoft.com/office/drawing/2014/main" id="{2FDE9C49-90C8-4622-1D3D-87237A4474D9}"/>
                  </a:ext>
                </a:extLst>
              </p:cNvPr>
              <p:cNvSpPr/>
              <p:nvPr/>
            </p:nvSpPr>
            <p:spPr>
              <a:xfrm>
                <a:off x="6743387" y="2104362"/>
                <a:ext cx="609685" cy="527137"/>
              </a:xfrm>
              <a:custGeom>
                <a:avLst/>
                <a:gdLst>
                  <a:gd name="T0" fmla="*/ 12533 w 12800"/>
                  <a:gd name="T1" fmla="*/ 10533 h 11067"/>
                  <a:gd name="T2" fmla="*/ 12133 w 12800"/>
                  <a:gd name="T3" fmla="*/ 10533 h 11067"/>
                  <a:gd name="T4" fmla="*/ 12133 w 12800"/>
                  <a:gd name="T5" fmla="*/ 1067 h 11067"/>
                  <a:gd name="T6" fmla="*/ 11067 w 12800"/>
                  <a:gd name="T7" fmla="*/ 0 h 11067"/>
                  <a:gd name="T8" fmla="*/ 10000 w 12800"/>
                  <a:gd name="T9" fmla="*/ 0 h 11067"/>
                  <a:gd name="T10" fmla="*/ 8933 w 12800"/>
                  <a:gd name="T11" fmla="*/ 1067 h 11067"/>
                  <a:gd name="T12" fmla="*/ 8933 w 12800"/>
                  <a:gd name="T13" fmla="*/ 10533 h 11067"/>
                  <a:gd name="T14" fmla="*/ 8133 w 12800"/>
                  <a:gd name="T15" fmla="*/ 10533 h 11067"/>
                  <a:gd name="T16" fmla="*/ 8133 w 12800"/>
                  <a:gd name="T17" fmla="*/ 3467 h 11067"/>
                  <a:gd name="T18" fmla="*/ 7067 w 12800"/>
                  <a:gd name="T19" fmla="*/ 2400 h 11067"/>
                  <a:gd name="T20" fmla="*/ 6000 w 12800"/>
                  <a:gd name="T21" fmla="*/ 2400 h 11067"/>
                  <a:gd name="T22" fmla="*/ 4933 w 12800"/>
                  <a:gd name="T23" fmla="*/ 3467 h 11067"/>
                  <a:gd name="T24" fmla="*/ 4933 w 12800"/>
                  <a:gd name="T25" fmla="*/ 10533 h 11067"/>
                  <a:gd name="T26" fmla="*/ 4133 w 12800"/>
                  <a:gd name="T27" fmla="*/ 10533 h 11067"/>
                  <a:gd name="T28" fmla="*/ 4133 w 12800"/>
                  <a:gd name="T29" fmla="*/ 5867 h 11067"/>
                  <a:gd name="T30" fmla="*/ 3067 w 12800"/>
                  <a:gd name="T31" fmla="*/ 4800 h 11067"/>
                  <a:gd name="T32" fmla="*/ 2000 w 12800"/>
                  <a:gd name="T33" fmla="*/ 4800 h 11067"/>
                  <a:gd name="T34" fmla="*/ 933 w 12800"/>
                  <a:gd name="T35" fmla="*/ 5867 h 11067"/>
                  <a:gd name="T36" fmla="*/ 933 w 12800"/>
                  <a:gd name="T37" fmla="*/ 10533 h 11067"/>
                  <a:gd name="T38" fmla="*/ 267 w 12800"/>
                  <a:gd name="T39" fmla="*/ 10533 h 11067"/>
                  <a:gd name="T40" fmla="*/ 0 w 12800"/>
                  <a:gd name="T41" fmla="*/ 10800 h 11067"/>
                  <a:gd name="T42" fmla="*/ 267 w 12800"/>
                  <a:gd name="T43" fmla="*/ 11067 h 11067"/>
                  <a:gd name="T44" fmla="*/ 12533 w 12800"/>
                  <a:gd name="T45" fmla="*/ 11067 h 11067"/>
                  <a:gd name="T46" fmla="*/ 12800 w 12800"/>
                  <a:gd name="T47" fmla="*/ 10800 h 11067"/>
                  <a:gd name="T48" fmla="*/ 12533 w 12800"/>
                  <a:gd name="T49" fmla="*/ 10533 h 11067"/>
                  <a:gd name="T50" fmla="*/ 9467 w 12800"/>
                  <a:gd name="T51" fmla="*/ 1067 h 11067"/>
                  <a:gd name="T52" fmla="*/ 10000 w 12800"/>
                  <a:gd name="T53" fmla="*/ 533 h 11067"/>
                  <a:gd name="T54" fmla="*/ 11067 w 12800"/>
                  <a:gd name="T55" fmla="*/ 533 h 11067"/>
                  <a:gd name="T56" fmla="*/ 11600 w 12800"/>
                  <a:gd name="T57" fmla="*/ 1067 h 11067"/>
                  <a:gd name="T58" fmla="*/ 11600 w 12800"/>
                  <a:gd name="T59" fmla="*/ 10400 h 11067"/>
                  <a:gd name="T60" fmla="*/ 9467 w 12800"/>
                  <a:gd name="T61" fmla="*/ 10400 h 11067"/>
                  <a:gd name="T62" fmla="*/ 9467 w 12800"/>
                  <a:gd name="T63" fmla="*/ 1067 h 11067"/>
                  <a:gd name="T64" fmla="*/ 5467 w 12800"/>
                  <a:gd name="T65" fmla="*/ 3467 h 11067"/>
                  <a:gd name="T66" fmla="*/ 6000 w 12800"/>
                  <a:gd name="T67" fmla="*/ 2933 h 11067"/>
                  <a:gd name="T68" fmla="*/ 7067 w 12800"/>
                  <a:gd name="T69" fmla="*/ 2933 h 11067"/>
                  <a:gd name="T70" fmla="*/ 7600 w 12800"/>
                  <a:gd name="T71" fmla="*/ 3467 h 11067"/>
                  <a:gd name="T72" fmla="*/ 7600 w 12800"/>
                  <a:gd name="T73" fmla="*/ 10400 h 11067"/>
                  <a:gd name="T74" fmla="*/ 5467 w 12800"/>
                  <a:gd name="T75" fmla="*/ 10400 h 11067"/>
                  <a:gd name="T76" fmla="*/ 5467 w 12800"/>
                  <a:gd name="T77" fmla="*/ 3467 h 11067"/>
                  <a:gd name="T78" fmla="*/ 1467 w 12800"/>
                  <a:gd name="T79" fmla="*/ 5867 h 11067"/>
                  <a:gd name="T80" fmla="*/ 2000 w 12800"/>
                  <a:gd name="T81" fmla="*/ 5333 h 11067"/>
                  <a:gd name="T82" fmla="*/ 3067 w 12800"/>
                  <a:gd name="T83" fmla="*/ 5333 h 11067"/>
                  <a:gd name="T84" fmla="*/ 3600 w 12800"/>
                  <a:gd name="T85" fmla="*/ 5867 h 11067"/>
                  <a:gd name="T86" fmla="*/ 3600 w 12800"/>
                  <a:gd name="T87" fmla="*/ 10400 h 11067"/>
                  <a:gd name="T88" fmla="*/ 1467 w 12800"/>
                  <a:gd name="T89" fmla="*/ 10400 h 11067"/>
                  <a:gd name="T90" fmla="*/ 1467 w 12800"/>
                  <a:gd name="T91" fmla="*/ 5867 h 1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00" h="11067">
                    <a:moveTo>
                      <a:pt x="12533" y="10533"/>
                    </a:moveTo>
                    <a:lnTo>
                      <a:pt x="12133" y="10533"/>
                    </a:lnTo>
                    <a:lnTo>
                      <a:pt x="12133" y="1067"/>
                    </a:lnTo>
                    <a:cubicBezTo>
                      <a:pt x="12133" y="480"/>
                      <a:pt x="11653" y="0"/>
                      <a:pt x="11067" y="0"/>
                    </a:cubicBezTo>
                    <a:lnTo>
                      <a:pt x="10000" y="0"/>
                    </a:lnTo>
                    <a:cubicBezTo>
                      <a:pt x="9413" y="0"/>
                      <a:pt x="8933" y="480"/>
                      <a:pt x="8933" y="1067"/>
                    </a:cubicBezTo>
                    <a:lnTo>
                      <a:pt x="8933" y="10533"/>
                    </a:lnTo>
                    <a:lnTo>
                      <a:pt x="8133" y="10533"/>
                    </a:lnTo>
                    <a:lnTo>
                      <a:pt x="8133" y="3467"/>
                    </a:lnTo>
                    <a:cubicBezTo>
                      <a:pt x="8133" y="2880"/>
                      <a:pt x="7653" y="2400"/>
                      <a:pt x="7067" y="2400"/>
                    </a:cubicBezTo>
                    <a:lnTo>
                      <a:pt x="6000" y="2400"/>
                    </a:lnTo>
                    <a:cubicBezTo>
                      <a:pt x="5413" y="2400"/>
                      <a:pt x="4933" y="2880"/>
                      <a:pt x="4933" y="3467"/>
                    </a:cubicBezTo>
                    <a:lnTo>
                      <a:pt x="4933" y="10533"/>
                    </a:lnTo>
                    <a:lnTo>
                      <a:pt x="4133" y="10533"/>
                    </a:lnTo>
                    <a:lnTo>
                      <a:pt x="4133" y="5867"/>
                    </a:lnTo>
                    <a:cubicBezTo>
                      <a:pt x="4133" y="5280"/>
                      <a:pt x="3653" y="4800"/>
                      <a:pt x="3067" y="4800"/>
                    </a:cubicBezTo>
                    <a:lnTo>
                      <a:pt x="2000" y="4800"/>
                    </a:lnTo>
                    <a:cubicBezTo>
                      <a:pt x="1413" y="4800"/>
                      <a:pt x="933" y="5280"/>
                      <a:pt x="933" y="5867"/>
                    </a:cubicBezTo>
                    <a:lnTo>
                      <a:pt x="933" y="10533"/>
                    </a:lnTo>
                    <a:lnTo>
                      <a:pt x="267" y="10533"/>
                    </a:lnTo>
                    <a:cubicBezTo>
                      <a:pt x="107" y="10533"/>
                      <a:pt x="0" y="10640"/>
                      <a:pt x="0" y="10800"/>
                    </a:cubicBezTo>
                    <a:cubicBezTo>
                      <a:pt x="0" y="10960"/>
                      <a:pt x="107" y="11067"/>
                      <a:pt x="267" y="11067"/>
                    </a:cubicBezTo>
                    <a:lnTo>
                      <a:pt x="12533" y="11067"/>
                    </a:lnTo>
                    <a:cubicBezTo>
                      <a:pt x="12693" y="11067"/>
                      <a:pt x="12800" y="10960"/>
                      <a:pt x="12800" y="10800"/>
                    </a:cubicBezTo>
                    <a:cubicBezTo>
                      <a:pt x="12800" y="10640"/>
                      <a:pt x="12693" y="10533"/>
                      <a:pt x="12533" y="10533"/>
                    </a:cubicBezTo>
                    <a:close/>
                    <a:moveTo>
                      <a:pt x="9467" y="1067"/>
                    </a:moveTo>
                    <a:cubicBezTo>
                      <a:pt x="9467" y="773"/>
                      <a:pt x="9707" y="533"/>
                      <a:pt x="10000" y="533"/>
                    </a:cubicBezTo>
                    <a:lnTo>
                      <a:pt x="11067" y="533"/>
                    </a:lnTo>
                    <a:cubicBezTo>
                      <a:pt x="11360" y="533"/>
                      <a:pt x="11600" y="773"/>
                      <a:pt x="11600" y="1067"/>
                    </a:cubicBezTo>
                    <a:lnTo>
                      <a:pt x="11600" y="10400"/>
                    </a:lnTo>
                    <a:lnTo>
                      <a:pt x="9467" y="10400"/>
                    </a:lnTo>
                    <a:lnTo>
                      <a:pt x="9467" y="1067"/>
                    </a:lnTo>
                    <a:close/>
                    <a:moveTo>
                      <a:pt x="5467" y="3467"/>
                    </a:moveTo>
                    <a:cubicBezTo>
                      <a:pt x="5467" y="3173"/>
                      <a:pt x="5707" y="2933"/>
                      <a:pt x="6000" y="2933"/>
                    </a:cubicBezTo>
                    <a:lnTo>
                      <a:pt x="7067" y="2933"/>
                    </a:lnTo>
                    <a:cubicBezTo>
                      <a:pt x="7360" y="2933"/>
                      <a:pt x="7600" y="3173"/>
                      <a:pt x="7600" y="3467"/>
                    </a:cubicBezTo>
                    <a:lnTo>
                      <a:pt x="7600" y="10400"/>
                    </a:lnTo>
                    <a:lnTo>
                      <a:pt x="5467" y="10400"/>
                    </a:lnTo>
                    <a:lnTo>
                      <a:pt x="5467" y="3467"/>
                    </a:lnTo>
                    <a:close/>
                    <a:moveTo>
                      <a:pt x="1467" y="5867"/>
                    </a:moveTo>
                    <a:cubicBezTo>
                      <a:pt x="1467" y="5573"/>
                      <a:pt x="1707" y="5333"/>
                      <a:pt x="2000" y="5333"/>
                    </a:cubicBezTo>
                    <a:lnTo>
                      <a:pt x="3067" y="5333"/>
                    </a:lnTo>
                    <a:cubicBezTo>
                      <a:pt x="3360" y="5333"/>
                      <a:pt x="3600" y="5573"/>
                      <a:pt x="3600" y="5867"/>
                    </a:cubicBezTo>
                    <a:lnTo>
                      <a:pt x="3600" y="10400"/>
                    </a:lnTo>
                    <a:lnTo>
                      <a:pt x="1467" y="10400"/>
                    </a:lnTo>
                    <a:lnTo>
                      <a:pt x="1467" y="58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102" name="矩形: 圆角 101">
              <a:extLst>
                <a:ext uri="{FF2B5EF4-FFF2-40B4-BE49-F238E27FC236}">
                  <a16:creationId xmlns:a16="http://schemas.microsoft.com/office/drawing/2014/main" id="{9CE0F9B9-D8CF-F6FD-ED27-E67A153F0712}"/>
                </a:ext>
              </a:extLst>
            </p:cNvPr>
            <p:cNvSpPr/>
            <p:nvPr/>
          </p:nvSpPr>
          <p:spPr>
            <a:xfrm>
              <a:off x="6606478" y="3063351"/>
              <a:ext cx="662500" cy="2417844"/>
            </a:xfrm>
            <a:prstGeom prst="roundRect">
              <a:avLst/>
            </a:prstGeom>
            <a:solidFill>
              <a:schemeClr val="accent3">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矩形: 圆角 102">
              <a:extLst>
                <a:ext uri="{FF2B5EF4-FFF2-40B4-BE49-F238E27FC236}">
                  <a16:creationId xmlns:a16="http://schemas.microsoft.com/office/drawing/2014/main" id="{A3F0BE25-2859-65B0-169B-4EC526B049A1}"/>
                </a:ext>
              </a:extLst>
            </p:cNvPr>
            <p:cNvSpPr/>
            <p:nvPr/>
          </p:nvSpPr>
          <p:spPr>
            <a:xfrm>
              <a:off x="7370187" y="3063351"/>
              <a:ext cx="662500" cy="2417844"/>
            </a:xfrm>
            <a:prstGeom prst="roundRect">
              <a:avLst/>
            </a:prstGeom>
            <a:solidFill>
              <a:schemeClr val="accent3">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矩形: 圆角 103">
              <a:extLst>
                <a:ext uri="{FF2B5EF4-FFF2-40B4-BE49-F238E27FC236}">
                  <a16:creationId xmlns:a16="http://schemas.microsoft.com/office/drawing/2014/main" id="{71C936D7-DABE-72E4-79D6-44E9D80E886C}"/>
                </a:ext>
              </a:extLst>
            </p:cNvPr>
            <p:cNvSpPr/>
            <p:nvPr/>
          </p:nvSpPr>
          <p:spPr>
            <a:xfrm>
              <a:off x="8133896" y="3063351"/>
              <a:ext cx="662500" cy="2417844"/>
            </a:xfrm>
            <a:prstGeom prst="roundRect">
              <a:avLst/>
            </a:prstGeom>
            <a:solidFill>
              <a:schemeClr val="accent3">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矩形: 圆角 104">
              <a:extLst>
                <a:ext uri="{FF2B5EF4-FFF2-40B4-BE49-F238E27FC236}">
                  <a16:creationId xmlns:a16="http://schemas.microsoft.com/office/drawing/2014/main" id="{AEF4ADE4-0C49-3C94-10DB-E215057C49BB}"/>
                </a:ext>
              </a:extLst>
            </p:cNvPr>
            <p:cNvSpPr/>
            <p:nvPr/>
          </p:nvSpPr>
          <p:spPr>
            <a:xfrm>
              <a:off x="8897605" y="3063351"/>
              <a:ext cx="662500" cy="2417844"/>
            </a:xfrm>
            <a:prstGeom prst="roundRect">
              <a:avLst/>
            </a:prstGeom>
            <a:solidFill>
              <a:schemeClr val="accent3">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矩形: 圆角 105">
              <a:extLst>
                <a:ext uri="{FF2B5EF4-FFF2-40B4-BE49-F238E27FC236}">
                  <a16:creationId xmlns:a16="http://schemas.microsoft.com/office/drawing/2014/main" id="{C60472D9-244D-5C23-9EAD-CC21683AA6C9}"/>
                </a:ext>
              </a:extLst>
            </p:cNvPr>
            <p:cNvSpPr/>
            <p:nvPr/>
          </p:nvSpPr>
          <p:spPr>
            <a:xfrm>
              <a:off x="9661314" y="3063351"/>
              <a:ext cx="662500" cy="2417844"/>
            </a:xfrm>
            <a:prstGeom prst="roundRect">
              <a:avLst/>
            </a:prstGeom>
            <a:solidFill>
              <a:schemeClr val="accent3">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矩形: 圆角 112">
              <a:extLst>
                <a:ext uri="{FF2B5EF4-FFF2-40B4-BE49-F238E27FC236}">
                  <a16:creationId xmlns:a16="http://schemas.microsoft.com/office/drawing/2014/main" id="{7B873CD0-D6F3-F577-3191-9A3D36E845FF}"/>
                </a:ext>
              </a:extLst>
            </p:cNvPr>
            <p:cNvSpPr/>
            <p:nvPr/>
          </p:nvSpPr>
          <p:spPr>
            <a:xfrm>
              <a:off x="10425023" y="3063351"/>
              <a:ext cx="662500" cy="2417844"/>
            </a:xfrm>
            <a:prstGeom prst="roundRect">
              <a:avLst/>
            </a:prstGeom>
            <a:solidFill>
              <a:schemeClr val="accent3">
                <a:lumMod val="7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Rounded Rectangle 23+">
              <a:extLst>
                <a:ext uri="{FF2B5EF4-FFF2-40B4-BE49-F238E27FC236}">
                  <a16:creationId xmlns:a16="http://schemas.microsoft.com/office/drawing/2014/main" id="{70B8FB72-7C0B-A29A-516B-FB565AC89262}"/>
                </a:ext>
              </a:extLst>
            </p:cNvPr>
            <p:cNvSpPr/>
            <p:nvPr/>
          </p:nvSpPr>
          <p:spPr>
            <a:xfrm>
              <a:off x="6606478" y="4904971"/>
              <a:ext cx="662500" cy="576224"/>
            </a:xfrm>
            <a:prstGeom prst="roundRect">
              <a:avLst/>
            </a:prstGeom>
            <a:gradFill>
              <a:gsLst>
                <a:gs pos="0">
                  <a:schemeClr val="accent3"/>
                </a:gs>
                <a:gs pos="100000">
                  <a:schemeClr val="accent3">
                    <a:lumMod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Rounded Rectangle 29+">
              <a:extLst>
                <a:ext uri="{FF2B5EF4-FFF2-40B4-BE49-F238E27FC236}">
                  <a16:creationId xmlns:a16="http://schemas.microsoft.com/office/drawing/2014/main" id="{191E78A0-7BF4-0F26-6104-7734BAA5B66C}"/>
                </a:ext>
              </a:extLst>
            </p:cNvPr>
            <p:cNvSpPr/>
            <p:nvPr/>
          </p:nvSpPr>
          <p:spPr>
            <a:xfrm>
              <a:off x="7370187" y="4574549"/>
              <a:ext cx="662500" cy="906646"/>
            </a:xfrm>
            <a:prstGeom prst="roundRect">
              <a:avLst/>
            </a:prstGeom>
            <a:gradFill>
              <a:gsLst>
                <a:gs pos="0">
                  <a:schemeClr val="accent3"/>
                </a:gs>
                <a:gs pos="100000">
                  <a:schemeClr val="accent3">
                    <a:lumMod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Rounded Rectangle 62+">
              <a:extLst>
                <a:ext uri="{FF2B5EF4-FFF2-40B4-BE49-F238E27FC236}">
                  <a16:creationId xmlns:a16="http://schemas.microsoft.com/office/drawing/2014/main" id="{926BDC26-A624-0F40-2471-7D236D4C2885}"/>
                </a:ext>
              </a:extLst>
            </p:cNvPr>
            <p:cNvSpPr/>
            <p:nvPr/>
          </p:nvSpPr>
          <p:spPr>
            <a:xfrm>
              <a:off x="8133896" y="3791114"/>
              <a:ext cx="662500" cy="1690081"/>
            </a:xfrm>
            <a:prstGeom prst="roundRect">
              <a:avLst/>
            </a:prstGeom>
            <a:gradFill>
              <a:gsLst>
                <a:gs pos="0">
                  <a:schemeClr val="accent3"/>
                </a:gs>
                <a:gs pos="100000">
                  <a:schemeClr val="accent3">
                    <a:lumMod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Rounded Rectangle 63+">
              <a:extLst>
                <a:ext uri="{FF2B5EF4-FFF2-40B4-BE49-F238E27FC236}">
                  <a16:creationId xmlns:a16="http://schemas.microsoft.com/office/drawing/2014/main" id="{4F8F44E4-37D0-825F-CE42-3FF68FD16814}"/>
                </a:ext>
              </a:extLst>
            </p:cNvPr>
            <p:cNvSpPr/>
            <p:nvPr/>
          </p:nvSpPr>
          <p:spPr>
            <a:xfrm>
              <a:off x="8897605" y="3567698"/>
              <a:ext cx="662500" cy="1913497"/>
            </a:xfrm>
            <a:prstGeom prst="roundRect">
              <a:avLst/>
            </a:prstGeom>
            <a:gradFill>
              <a:gsLst>
                <a:gs pos="0">
                  <a:schemeClr val="accent3"/>
                </a:gs>
                <a:gs pos="100000">
                  <a:schemeClr val="accent3">
                    <a:lumMod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Rounded Rectangle 64+">
              <a:extLst>
                <a:ext uri="{FF2B5EF4-FFF2-40B4-BE49-F238E27FC236}">
                  <a16:creationId xmlns:a16="http://schemas.microsoft.com/office/drawing/2014/main" id="{557EBF6D-23F9-BF94-51C4-5A414B3AAFF5}"/>
                </a:ext>
              </a:extLst>
            </p:cNvPr>
            <p:cNvSpPr/>
            <p:nvPr/>
          </p:nvSpPr>
          <p:spPr>
            <a:xfrm>
              <a:off x="9661314" y="4227976"/>
              <a:ext cx="662500" cy="1253219"/>
            </a:xfrm>
            <a:prstGeom prst="roundRect">
              <a:avLst/>
            </a:prstGeom>
            <a:gradFill>
              <a:gsLst>
                <a:gs pos="0">
                  <a:schemeClr val="accent3"/>
                </a:gs>
                <a:gs pos="100000">
                  <a:schemeClr val="accent3">
                    <a:lumMod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Rounded Rectangle 65+">
              <a:extLst>
                <a:ext uri="{FF2B5EF4-FFF2-40B4-BE49-F238E27FC236}">
                  <a16:creationId xmlns:a16="http://schemas.microsoft.com/office/drawing/2014/main" id="{4665435C-F1E3-8D90-925D-D81A1256D8F9}"/>
                </a:ext>
              </a:extLst>
            </p:cNvPr>
            <p:cNvSpPr/>
            <p:nvPr/>
          </p:nvSpPr>
          <p:spPr>
            <a:xfrm>
              <a:off x="10425023" y="5047312"/>
              <a:ext cx="662500" cy="433883"/>
            </a:xfrm>
            <a:prstGeom prst="roundRect">
              <a:avLst/>
            </a:prstGeom>
            <a:gradFill>
              <a:gsLst>
                <a:gs pos="0">
                  <a:schemeClr val="accent3"/>
                </a:gs>
                <a:gs pos="100000">
                  <a:schemeClr val="accent3">
                    <a:lumMod val="8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7" name="文本框 176">
              <a:extLst>
                <a:ext uri="{FF2B5EF4-FFF2-40B4-BE49-F238E27FC236}">
                  <a16:creationId xmlns:a16="http://schemas.microsoft.com/office/drawing/2014/main" id="{83220754-3880-C17D-F62E-81250F97407F}"/>
                </a:ext>
              </a:extLst>
            </p:cNvPr>
            <p:cNvSpPr txBox="1"/>
            <p:nvPr/>
          </p:nvSpPr>
          <p:spPr>
            <a:xfrm>
              <a:off x="6659269" y="4914109"/>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0.4 w</a:t>
              </a:r>
              <a:endParaRPr lang="zh-CN" altLang="en-US" sz="1200" dirty="0">
                <a:solidFill>
                  <a:schemeClr val="bg1"/>
                </a:solidFill>
                <a:cs typeface="+mn-ea"/>
                <a:sym typeface="+mn-lt"/>
              </a:endParaRPr>
            </a:p>
          </p:txBody>
        </p:sp>
        <p:sp>
          <p:nvSpPr>
            <p:cNvPr id="178" name="文本框 177">
              <a:extLst>
                <a:ext uri="{FF2B5EF4-FFF2-40B4-BE49-F238E27FC236}">
                  <a16:creationId xmlns:a16="http://schemas.microsoft.com/office/drawing/2014/main" id="{6A9161A7-B551-F76A-AC53-6008B8122383}"/>
                </a:ext>
              </a:extLst>
            </p:cNvPr>
            <p:cNvSpPr txBox="1"/>
            <p:nvPr/>
          </p:nvSpPr>
          <p:spPr>
            <a:xfrm>
              <a:off x="7408194" y="4647804"/>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0.6 w</a:t>
              </a:r>
              <a:endParaRPr lang="zh-CN" altLang="en-US" sz="1200" dirty="0">
                <a:solidFill>
                  <a:schemeClr val="bg1"/>
                </a:solidFill>
                <a:cs typeface="+mn-ea"/>
                <a:sym typeface="+mn-lt"/>
              </a:endParaRPr>
            </a:p>
          </p:txBody>
        </p:sp>
        <p:sp>
          <p:nvSpPr>
            <p:cNvPr id="179" name="文本框 178">
              <a:extLst>
                <a:ext uri="{FF2B5EF4-FFF2-40B4-BE49-F238E27FC236}">
                  <a16:creationId xmlns:a16="http://schemas.microsoft.com/office/drawing/2014/main" id="{9879B7AB-0123-189F-B202-65736381B368}"/>
                </a:ext>
              </a:extLst>
            </p:cNvPr>
            <p:cNvSpPr txBox="1"/>
            <p:nvPr/>
          </p:nvSpPr>
          <p:spPr>
            <a:xfrm>
              <a:off x="8200303" y="3873505"/>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1.7 w</a:t>
              </a:r>
              <a:endParaRPr lang="zh-CN" altLang="en-US" sz="1200" dirty="0">
                <a:solidFill>
                  <a:schemeClr val="bg1"/>
                </a:solidFill>
                <a:cs typeface="+mn-ea"/>
                <a:sym typeface="+mn-lt"/>
              </a:endParaRPr>
            </a:p>
          </p:txBody>
        </p:sp>
        <p:sp>
          <p:nvSpPr>
            <p:cNvPr id="180" name="文本框 179">
              <a:extLst>
                <a:ext uri="{FF2B5EF4-FFF2-40B4-BE49-F238E27FC236}">
                  <a16:creationId xmlns:a16="http://schemas.microsoft.com/office/drawing/2014/main" id="{AC2D724F-B43A-7FBF-B8B4-3A3FB3327340}"/>
                </a:ext>
              </a:extLst>
            </p:cNvPr>
            <p:cNvSpPr txBox="1"/>
            <p:nvPr/>
          </p:nvSpPr>
          <p:spPr>
            <a:xfrm>
              <a:off x="8950396" y="3646833"/>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2.3w</a:t>
              </a:r>
              <a:endParaRPr lang="zh-CN" altLang="en-US" sz="1200" dirty="0">
                <a:solidFill>
                  <a:schemeClr val="bg1"/>
                </a:solidFill>
                <a:cs typeface="+mn-ea"/>
                <a:sym typeface="+mn-lt"/>
              </a:endParaRPr>
            </a:p>
          </p:txBody>
        </p:sp>
        <p:sp>
          <p:nvSpPr>
            <p:cNvPr id="181" name="文本框 180">
              <a:extLst>
                <a:ext uri="{FF2B5EF4-FFF2-40B4-BE49-F238E27FC236}">
                  <a16:creationId xmlns:a16="http://schemas.microsoft.com/office/drawing/2014/main" id="{18B9DD94-CB57-0E67-13FD-F85D8B72C931}"/>
                </a:ext>
              </a:extLst>
            </p:cNvPr>
            <p:cNvSpPr txBox="1"/>
            <p:nvPr/>
          </p:nvSpPr>
          <p:spPr>
            <a:xfrm>
              <a:off x="9711382" y="4307556"/>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1.3 w</a:t>
              </a:r>
              <a:endParaRPr lang="zh-CN" altLang="en-US" sz="1200" dirty="0">
                <a:solidFill>
                  <a:schemeClr val="bg1"/>
                </a:solidFill>
                <a:cs typeface="+mn-ea"/>
                <a:sym typeface="+mn-lt"/>
              </a:endParaRPr>
            </a:p>
          </p:txBody>
        </p:sp>
        <p:sp>
          <p:nvSpPr>
            <p:cNvPr id="182" name="文本框 181">
              <a:extLst>
                <a:ext uri="{FF2B5EF4-FFF2-40B4-BE49-F238E27FC236}">
                  <a16:creationId xmlns:a16="http://schemas.microsoft.com/office/drawing/2014/main" id="{A401053D-1633-87EF-A39A-D2F83FA927F8}"/>
                </a:ext>
              </a:extLst>
            </p:cNvPr>
            <p:cNvSpPr txBox="1"/>
            <p:nvPr/>
          </p:nvSpPr>
          <p:spPr>
            <a:xfrm>
              <a:off x="10479197" y="5025927"/>
              <a:ext cx="562363" cy="307456"/>
            </a:xfrm>
            <a:prstGeom prst="rect">
              <a:avLst/>
            </a:prstGeom>
            <a:noFill/>
          </p:spPr>
          <p:txBody>
            <a:bodyPr wrap="square" rtlCol="0">
              <a:spAutoFit/>
            </a:bodyPr>
            <a:lstStyle/>
            <a:p>
              <a:pPr algn="ctr">
                <a:lnSpc>
                  <a:spcPct val="130000"/>
                </a:lnSpc>
              </a:pPr>
              <a:r>
                <a:rPr lang="en-US" altLang="zh-CN" sz="1200" dirty="0">
                  <a:solidFill>
                    <a:schemeClr val="bg1"/>
                  </a:solidFill>
                  <a:cs typeface="+mn-ea"/>
                  <a:sym typeface="+mn-lt"/>
                </a:rPr>
                <a:t>0.2w</a:t>
              </a:r>
              <a:endParaRPr lang="zh-CN" altLang="en-US" sz="1200" dirty="0">
                <a:solidFill>
                  <a:schemeClr val="bg1"/>
                </a:solidFill>
                <a:cs typeface="+mn-ea"/>
                <a:sym typeface="+mn-lt"/>
              </a:endParaRPr>
            </a:p>
          </p:txBody>
        </p:sp>
      </p:grpSp>
      <p:grpSp>
        <p:nvGrpSpPr>
          <p:cNvPr id="187" name="组合 186">
            <a:extLst>
              <a:ext uri="{FF2B5EF4-FFF2-40B4-BE49-F238E27FC236}">
                <a16:creationId xmlns:a16="http://schemas.microsoft.com/office/drawing/2014/main" id="{166F028E-03C2-6A03-6955-409AC9018522}"/>
              </a:ext>
            </a:extLst>
          </p:cNvPr>
          <p:cNvGrpSpPr/>
          <p:nvPr/>
        </p:nvGrpSpPr>
        <p:grpSpPr>
          <a:xfrm>
            <a:off x="-259308" y="6516131"/>
            <a:ext cx="12725610" cy="485844"/>
            <a:chOff x="-259308" y="6516131"/>
            <a:chExt cx="12725610" cy="485844"/>
          </a:xfrm>
        </p:grpSpPr>
        <p:grpSp>
          <p:nvGrpSpPr>
            <p:cNvPr id="188" name="组合 187">
              <a:extLst>
                <a:ext uri="{FF2B5EF4-FFF2-40B4-BE49-F238E27FC236}">
                  <a16:creationId xmlns:a16="http://schemas.microsoft.com/office/drawing/2014/main" id="{A71C92D0-0219-42AA-D2C5-E657D923AFF5}"/>
                </a:ext>
              </a:extLst>
            </p:cNvPr>
            <p:cNvGrpSpPr/>
            <p:nvPr/>
          </p:nvGrpSpPr>
          <p:grpSpPr>
            <a:xfrm>
              <a:off x="-259308" y="6516131"/>
              <a:ext cx="12710615" cy="485844"/>
              <a:chOff x="0" y="6722288"/>
              <a:chExt cx="11492221" cy="135712"/>
            </a:xfrm>
            <a:solidFill>
              <a:schemeClr val="accent3">
                <a:lumMod val="75000"/>
              </a:schemeClr>
            </a:solidFill>
          </p:grpSpPr>
          <p:sp>
            <p:nvSpPr>
              <p:cNvPr id="192" name="任意多边形: 形状 191">
                <a:extLst>
                  <a:ext uri="{FF2B5EF4-FFF2-40B4-BE49-F238E27FC236}">
                    <a16:creationId xmlns:a16="http://schemas.microsoft.com/office/drawing/2014/main" id="{1D0A70C3-F781-3D31-D9C4-6A4B8EAF52BE}"/>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93" name="任意多边形: 形状 192">
                <a:extLst>
                  <a:ext uri="{FF2B5EF4-FFF2-40B4-BE49-F238E27FC236}">
                    <a16:creationId xmlns:a16="http://schemas.microsoft.com/office/drawing/2014/main" id="{29268426-A1E8-BC5A-5A1B-75D0CF6022D6}"/>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nvGrpSpPr>
            <p:cNvPr id="189" name="组合 188">
              <a:extLst>
                <a:ext uri="{FF2B5EF4-FFF2-40B4-BE49-F238E27FC236}">
                  <a16:creationId xmlns:a16="http://schemas.microsoft.com/office/drawing/2014/main" id="{2DAD1969-D27B-B166-E5BD-4343BB0339D5}"/>
                </a:ext>
              </a:extLst>
            </p:cNvPr>
            <p:cNvGrpSpPr/>
            <p:nvPr/>
          </p:nvGrpSpPr>
          <p:grpSpPr>
            <a:xfrm>
              <a:off x="-244313" y="6660106"/>
              <a:ext cx="12710615" cy="341869"/>
              <a:chOff x="0" y="6722288"/>
              <a:chExt cx="11492221" cy="135712"/>
            </a:xfrm>
          </p:grpSpPr>
          <p:sp>
            <p:nvSpPr>
              <p:cNvPr id="190" name="任意多边形: 形状 189">
                <a:extLst>
                  <a:ext uri="{FF2B5EF4-FFF2-40B4-BE49-F238E27FC236}">
                    <a16:creationId xmlns:a16="http://schemas.microsoft.com/office/drawing/2014/main" id="{FCCFFCAB-156D-EDE6-DF93-8966228CD704}"/>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91" name="任意多边形: 形状 190">
                <a:extLst>
                  <a:ext uri="{FF2B5EF4-FFF2-40B4-BE49-F238E27FC236}">
                    <a16:creationId xmlns:a16="http://schemas.microsoft.com/office/drawing/2014/main" id="{347C0F94-E569-0C06-5C19-56D9DDF8C8E0}"/>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spTree>
    <p:custDataLst>
      <p:tags r:id="rId1"/>
    </p:custDataLst>
    <p:extLst>
      <p:ext uri="{BB962C8B-B14F-4D97-AF65-F5344CB8AC3E}">
        <p14:creationId xmlns:p14="http://schemas.microsoft.com/office/powerpoint/2010/main" val="3739228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夜晚的城市高楼&#10;&#10;描述已自动生成">
            <a:extLst>
              <a:ext uri="{FF2B5EF4-FFF2-40B4-BE49-F238E27FC236}">
                <a16:creationId xmlns:a16="http://schemas.microsoft.com/office/drawing/2014/main" id="{C3571DB1-5ADF-860B-60AC-55D62A7F2650}"/>
              </a:ext>
            </a:extLst>
          </p:cNvPr>
          <p:cNvPicPr>
            <a:picLocks noChangeAspect="1"/>
          </p:cNvPicPr>
          <p:nvPr/>
        </p:nvPicPr>
        <p:blipFill>
          <a:blip r:embed="rId2">
            <a:lum bright="70000" contrast="-70000"/>
            <a:alphaModFix amt="30000"/>
            <a:extLst>
              <a:ext uri="{28A0092B-C50C-407E-A947-70E740481C1C}">
                <a14:useLocalDpi xmlns:a14="http://schemas.microsoft.com/office/drawing/2010/main"/>
              </a:ext>
            </a:extLst>
          </a:blip>
          <a:stretch>
            <a:fillRect/>
          </a:stretch>
        </p:blipFill>
        <p:spPr>
          <a:xfrm flipH="1">
            <a:off x="17075" y="-9031"/>
            <a:ext cx="12192000" cy="6858000"/>
          </a:xfrm>
          <a:prstGeom prst="rect">
            <a:avLst/>
          </a:prstGeom>
        </p:spPr>
      </p:pic>
      <p:sp>
        <p:nvSpPr>
          <p:cNvPr id="2" name="椭圆 1">
            <a:extLst>
              <a:ext uri="{FF2B5EF4-FFF2-40B4-BE49-F238E27FC236}">
                <a16:creationId xmlns:a16="http://schemas.microsoft.com/office/drawing/2014/main" id="{71046EF6-6BDB-7860-FB54-68B6B6531F71}"/>
              </a:ext>
            </a:extLst>
          </p:cNvPr>
          <p:cNvSpPr/>
          <p:nvPr/>
        </p:nvSpPr>
        <p:spPr>
          <a:xfrm>
            <a:off x="-2331492" y="-4480971"/>
            <a:ext cx="16854985" cy="9144000"/>
          </a:xfrm>
          <a:prstGeom prst="ellipse">
            <a:avLst/>
          </a:prstGeom>
          <a:blipFill dpi="0" rotWithShape="1">
            <a:blip r:embed="rId3"/>
            <a:srcRect/>
            <a:tile tx="0" ty="0" sx="100000" sy="100000" flip="none" algn="t"/>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Oval 1+">
            <a:extLst>
              <a:ext uri="{FF2B5EF4-FFF2-40B4-BE49-F238E27FC236}">
                <a16:creationId xmlns:a16="http://schemas.microsoft.com/office/drawing/2014/main" id="{C91DF25A-8F7B-93D2-A239-0C75D53A8DAB}"/>
              </a:ext>
            </a:extLst>
          </p:cNvPr>
          <p:cNvSpPr/>
          <p:nvPr/>
        </p:nvSpPr>
        <p:spPr>
          <a:xfrm>
            <a:off x="-2331492" y="-4480971"/>
            <a:ext cx="16854985" cy="9144000"/>
          </a:xfrm>
          <a:prstGeom prst="ellipse">
            <a:avLst/>
          </a:prstGeom>
          <a:solidFill>
            <a:schemeClr val="accent1">
              <a:alpha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文本框 63">
            <a:extLst>
              <a:ext uri="{FF2B5EF4-FFF2-40B4-BE49-F238E27FC236}">
                <a16:creationId xmlns:a16="http://schemas.microsoft.com/office/drawing/2014/main" id="{8FAD3775-1C9A-D70E-9723-A64C914F8A6C}"/>
              </a:ext>
            </a:extLst>
          </p:cNvPr>
          <p:cNvSpPr txBox="1"/>
          <p:nvPr/>
        </p:nvSpPr>
        <p:spPr>
          <a:xfrm>
            <a:off x="692558" y="502761"/>
            <a:ext cx="1948784" cy="584775"/>
          </a:xfrm>
          <a:prstGeom prst="rect">
            <a:avLst/>
          </a:prstGeom>
          <a:noFill/>
        </p:spPr>
        <p:txBody>
          <a:bodyPr wrap="square" rtlCol="0">
            <a:spAutoFit/>
          </a:bodyPr>
          <a:lstStyle/>
          <a:p>
            <a:r>
              <a:rPr lang="zh-CN" altLang="en-US" sz="3200" b="1" dirty="0">
                <a:solidFill>
                  <a:schemeClr val="bg1"/>
                </a:solidFill>
                <a:cs typeface="+mn-ea"/>
                <a:sym typeface="+mn-lt"/>
              </a:rPr>
              <a:t>工作重点</a:t>
            </a:r>
          </a:p>
        </p:txBody>
      </p:sp>
      <p:sp>
        <p:nvSpPr>
          <p:cNvPr id="97" name="文本框 96">
            <a:extLst>
              <a:ext uri="{FF2B5EF4-FFF2-40B4-BE49-F238E27FC236}">
                <a16:creationId xmlns:a16="http://schemas.microsoft.com/office/drawing/2014/main" id="{2F59AA7F-8C9F-A320-2D1E-0825BC9B7FE4}"/>
              </a:ext>
            </a:extLst>
          </p:cNvPr>
          <p:cNvSpPr txBox="1"/>
          <p:nvPr/>
        </p:nvSpPr>
        <p:spPr>
          <a:xfrm>
            <a:off x="709588" y="986158"/>
            <a:ext cx="1734427" cy="286232"/>
          </a:xfrm>
          <a:prstGeom prst="rect">
            <a:avLst/>
          </a:prstGeom>
          <a:noFill/>
          <a:effectLst/>
        </p:spPr>
        <p:txBody>
          <a:bodyPr wrap="square" lIns="100584" tIns="50292" rIns="100584" bIns="50292">
            <a:spAutoFit/>
          </a:bodyPr>
          <a:lstStyle/>
          <a:p>
            <a:pPr algn="dist"/>
            <a:r>
              <a:rPr lang="en-US" altLang="zh-CN" sz="1200" dirty="0">
                <a:solidFill>
                  <a:schemeClr val="bg1">
                    <a:alpha val="80000"/>
                  </a:schemeClr>
                </a:solidFill>
                <a:cs typeface="+mn-ea"/>
                <a:sym typeface="+mn-lt"/>
              </a:rPr>
              <a:t>WORK FOCUS</a:t>
            </a:r>
          </a:p>
        </p:txBody>
      </p:sp>
      <p:grpSp>
        <p:nvGrpSpPr>
          <p:cNvPr id="21" name="组合 20">
            <a:extLst>
              <a:ext uri="{FF2B5EF4-FFF2-40B4-BE49-F238E27FC236}">
                <a16:creationId xmlns:a16="http://schemas.microsoft.com/office/drawing/2014/main" id="{2D7F5A05-5AD0-DC66-4596-0619D2ABA423}"/>
              </a:ext>
            </a:extLst>
          </p:cNvPr>
          <p:cNvGrpSpPr/>
          <p:nvPr/>
        </p:nvGrpSpPr>
        <p:grpSpPr>
          <a:xfrm>
            <a:off x="524210" y="2454794"/>
            <a:ext cx="2644853" cy="3478164"/>
            <a:chOff x="667642" y="2454794"/>
            <a:chExt cx="2644853" cy="3478164"/>
          </a:xfrm>
        </p:grpSpPr>
        <p:grpSp>
          <p:nvGrpSpPr>
            <p:cNvPr id="18" name="组合 17">
              <a:extLst>
                <a:ext uri="{FF2B5EF4-FFF2-40B4-BE49-F238E27FC236}">
                  <a16:creationId xmlns:a16="http://schemas.microsoft.com/office/drawing/2014/main" id="{0CC7FD3A-11CC-1224-CFB0-0F92424AE16E}"/>
                </a:ext>
              </a:extLst>
            </p:cNvPr>
            <p:cNvGrpSpPr/>
            <p:nvPr/>
          </p:nvGrpSpPr>
          <p:grpSpPr>
            <a:xfrm>
              <a:off x="667642" y="2454794"/>
              <a:ext cx="2644853" cy="3478164"/>
              <a:chOff x="-3801362" y="2032929"/>
              <a:chExt cx="3159125" cy="4154467"/>
            </a:xfrm>
          </p:grpSpPr>
          <p:grpSp>
            <p:nvGrpSpPr>
              <p:cNvPr id="16" name="组合 15">
                <a:extLst>
                  <a:ext uri="{FF2B5EF4-FFF2-40B4-BE49-F238E27FC236}">
                    <a16:creationId xmlns:a16="http://schemas.microsoft.com/office/drawing/2014/main" id="{1E915A8B-2412-5138-B439-ACB80B9E2902}"/>
                  </a:ext>
                </a:extLst>
              </p:cNvPr>
              <p:cNvGrpSpPr/>
              <p:nvPr/>
            </p:nvGrpSpPr>
            <p:grpSpPr>
              <a:xfrm>
                <a:off x="-3801362" y="2032929"/>
                <a:ext cx="3159125" cy="4154467"/>
                <a:chOff x="-5325274" y="1968781"/>
                <a:chExt cx="3159125" cy="4154467"/>
              </a:xfrm>
            </p:grpSpPr>
            <p:sp>
              <p:nvSpPr>
                <p:cNvPr id="7" name="矩形: 圆角 6">
                  <a:extLst>
                    <a:ext uri="{FF2B5EF4-FFF2-40B4-BE49-F238E27FC236}">
                      <a16:creationId xmlns:a16="http://schemas.microsoft.com/office/drawing/2014/main" id="{06D486AA-2A05-46F1-68CF-A72AE3D88F74}"/>
                    </a:ext>
                  </a:extLst>
                </p:cNvPr>
                <p:cNvSpPr/>
                <p:nvPr/>
              </p:nvSpPr>
              <p:spPr>
                <a:xfrm>
                  <a:off x="-5325274" y="1968781"/>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8" name="矩形: 圆角 7">
                  <a:extLst>
                    <a:ext uri="{FF2B5EF4-FFF2-40B4-BE49-F238E27FC236}">
                      <a16:creationId xmlns:a16="http://schemas.microsoft.com/office/drawing/2014/main" id="{2DB61251-F18C-3F82-52D4-B4D0A72907B0}"/>
                    </a:ext>
                  </a:extLst>
                </p:cNvPr>
                <p:cNvSpPr/>
                <p:nvPr/>
              </p:nvSpPr>
              <p:spPr>
                <a:xfrm>
                  <a:off x="-5325274" y="19687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dirty="0">
                    <a:cs typeface="+mn-ea"/>
                    <a:sym typeface="+mn-lt"/>
                  </a:endParaRPr>
                </a:p>
              </p:txBody>
            </p:sp>
            <p:sp>
              <p:nvSpPr>
                <p:cNvPr id="15" name="矩形: 圆角 14">
                  <a:extLst>
                    <a:ext uri="{FF2B5EF4-FFF2-40B4-BE49-F238E27FC236}">
                      <a16:creationId xmlns:a16="http://schemas.microsoft.com/office/drawing/2014/main" id="{75FEF4C0-345A-3705-94FF-E4F3B24708D1}"/>
                    </a:ext>
                  </a:extLst>
                </p:cNvPr>
                <p:cNvSpPr/>
                <p:nvPr/>
              </p:nvSpPr>
              <p:spPr>
                <a:xfrm>
                  <a:off x="-5098660" y="2195631"/>
                  <a:ext cx="2705896" cy="3700766"/>
                </a:xfrm>
                <a:prstGeom prst="roundRect">
                  <a:avLst>
                    <a:gd name="adj" fmla="val 10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7" name="矩形: 圆顶角 16">
                <a:extLst>
                  <a:ext uri="{FF2B5EF4-FFF2-40B4-BE49-F238E27FC236}">
                    <a16:creationId xmlns:a16="http://schemas.microsoft.com/office/drawing/2014/main" id="{847E14CC-0601-34D1-40C8-7A5647944523}"/>
                  </a:ext>
                </a:extLst>
              </p:cNvPr>
              <p:cNvSpPr/>
              <p:nvPr/>
            </p:nvSpPr>
            <p:spPr>
              <a:xfrm flipV="1">
                <a:off x="-3281082" y="2241850"/>
                <a:ext cx="2115670" cy="761314"/>
              </a:xfrm>
              <a:prstGeom prst="round2SameRect">
                <a:avLst>
                  <a:gd name="adj1" fmla="val 50000"/>
                  <a:gd name="adj2" fmla="val 0"/>
                </a:avLst>
              </a:prstGeom>
              <a:gradFill>
                <a:gsLst>
                  <a:gs pos="13000">
                    <a:schemeClr val="accent1">
                      <a:lumMod val="80000"/>
                      <a:lumOff val="20000"/>
                    </a:schemeClr>
                  </a:gs>
                  <a:gs pos="86000">
                    <a:schemeClr val="accent1">
                      <a:lumMod val="90000"/>
                      <a:lumOff val="10000"/>
                    </a:schemeClr>
                  </a:gs>
                </a:gsLst>
                <a:path path="circle">
                  <a:fillToRect r="100000" b="100000"/>
                </a:path>
              </a:gradFill>
              <a:ln w="19050">
                <a:gradFill flip="none" rotWithShape="1">
                  <a:gsLst>
                    <a:gs pos="0">
                      <a:schemeClr val="accent3"/>
                    </a:gs>
                    <a:gs pos="100000">
                      <a:schemeClr val="accent3">
                        <a:alpha val="0"/>
                      </a:schemeClr>
                    </a:gs>
                  </a:gsLst>
                  <a:lin ang="5400000" scaled="1"/>
                  <a:tileRect/>
                </a:gradFill>
              </a:ln>
              <a:effectLst>
                <a:outerShdw blurRad="317500" dist="177800" dir="48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9" name="文本框 18">
              <a:extLst>
                <a:ext uri="{FF2B5EF4-FFF2-40B4-BE49-F238E27FC236}">
                  <a16:creationId xmlns:a16="http://schemas.microsoft.com/office/drawing/2014/main" id="{C705DE64-5856-8D5A-4EF8-BA34A45FA9C4}"/>
                </a:ext>
              </a:extLst>
            </p:cNvPr>
            <p:cNvSpPr txBox="1"/>
            <p:nvPr/>
          </p:nvSpPr>
          <p:spPr>
            <a:xfrm>
              <a:off x="1190638" y="2669045"/>
              <a:ext cx="1598860" cy="532646"/>
            </a:xfrm>
            <a:prstGeom prst="rect">
              <a:avLst/>
            </a:prstGeom>
            <a:noFill/>
          </p:spPr>
          <p:txBody>
            <a:bodyPr wrap="square" rtlCol="0">
              <a:spAutoFit/>
            </a:bodyPr>
            <a:lstStyle/>
            <a:p>
              <a:pPr algn="ctr">
                <a:lnSpc>
                  <a:spcPct val="130000"/>
                </a:lnSpc>
              </a:pPr>
              <a:r>
                <a:rPr lang="zh-CN" altLang="en-US" sz="2400" dirty="0">
                  <a:solidFill>
                    <a:schemeClr val="accent2">
                      <a:lumMod val="75000"/>
                    </a:schemeClr>
                  </a:solidFill>
                  <a:cs typeface="+mn-ea"/>
                  <a:sym typeface="+mn-lt"/>
                </a:rPr>
                <a:t>工作重点</a:t>
              </a:r>
            </a:p>
          </p:txBody>
        </p:sp>
        <p:sp>
          <p:nvSpPr>
            <p:cNvPr id="20" name="文本框 19">
              <a:extLst>
                <a:ext uri="{FF2B5EF4-FFF2-40B4-BE49-F238E27FC236}">
                  <a16:creationId xmlns:a16="http://schemas.microsoft.com/office/drawing/2014/main" id="{CFF67777-D86E-9A72-EFC4-7173CD3F715F}"/>
                </a:ext>
              </a:extLst>
            </p:cNvPr>
            <p:cNvSpPr txBox="1"/>
            <p:nvPr/>
          </p:nvSpPr>
          <p:spPr>
            <a:xfrm>
              <a:off x="1079126" y="3550215"/>
              <a:ext cx="1821884" cy="1745606"/>
            </a:xfrm>
            <a:prstGeom prst="rect">
              <a:avLst/>
            </a:prstGeom>
            <a:noFill/>
          </p:spPr>
          <p:txBody>
            <a:bodyPr wrap="square" rtlCol="0">
              <a:spAutoFit/>
            </a:bodyPr>
            <a:lstStyle/>
            <a:p>
              <a:pPr>
                <a:lnSpc>
                  <a:spcPct val="130000"/>
                </a:lnSpc>
              </a:pPr>
              <a:r>
                <a:rPr lang="zh-CN" altLang="en-US" sz="1400" dirty="0">
                  <a:solidFill>
                    <a:schemeClr val="accent1"/>
                  </a:solidFill>
                  <a:cs typeface="+mn-ea"/>
                  <a:sym typeface="+mn-lt"/>
                </a:rPr>
                <a:t>输入内容输入内容输入内容输入内容输入内容输入内容输入内容输入内容输入内容输入内容输入内容输入内容输入内容输入</a:t>
              </a:r>
            </a:p>
          </p:txBody>
        </p:sp>
      </p:grpSp>
      <p:grpSp>
        <p:nvGrpSpPr>
          <p:cNvPr id="22" name="组合 21">
            <a:extLst>
              <a:ext uri="{FF2B5EF4-FFF2-40B4-BE49-F238E27FC236}">
                <a16:creationId xmlns:a16="http://schemas.microsoft.com/office/drawing/2014/main" id="{AAAE622D-2521-DEC1-14FC-AA43307FC762}"/>
              </a:ext>
            </a:extLst>
          </p:cNvPr>
          <p:cNvGrpSpPr/>
          <p:nvPr/>
        </p:nvGrpSpPr>
        <p:grpSpPr>
          <a:xfrm>
            <a:off x="3364926" y="2723729"/>
            <a:ext cx="2644853" cy="3478164"/>
            <a:chOff x="667642" y="2454794"/>
            <a:chExt cx="2644853" cy="3478164"/>
          </a:xfrm>
        </p:grpSpPr>
        <p:grpSp>
          <p:nvGrpSpPr>
            <p:cNvPr id="23" name="组合 22">
              <a:extLst>
                <a:ext uri="{FF2B5EF4-FFF2-40B4-BE49-F238E27FC236}">
                  <a16:creationId xmlns:a16="http://schemas.microsoft.com/office/drawing/2014/main" id="{B58E5A99-D2EA-395C-2539-CCE8F4C1CB70}"/>
                </a:ext>
              </a:extLst>
            </p:cNvPr>
            <p:cNvGrpSpPr/>
            <p:nvPr/>
          </p:nvGrpSpPr>
          <p:grpSpPr>
            <a:xfrm>
              <a:off x="667642" y="2454794"/>
              <a:ext cx="2644853" cy="3478164"/>
              <a:chOff x="-3801362" y="2032929"/>
              <a:chExt cx="3159125" cy="4154467"/>
            </a:xfrm>
          </p:grpSpPr>
          <p:grpSp>
            <p:nvGrpSpPr>
              <p:cNvPr id="26" name="组合 25">
                <a:extLst>
                  <a:ext uri="{FF2B5EF4-FFF2-40B4-BE49-F238E27FC236}">
                    <a16:creationId xmlns:a16="http://schemas.microsoft.com/office/drawing/2014/main" id="{485A0A4B-C2BE-EABD-2E4C-033610BDB2CD}"/>
                  </a:ext>
                </a:extLst>
              </p:cNvPr>
              <p:cNvGrpSpPr/>
              <p:nvPr/>
            </p:nvGrpSpPr>
            <p:grpSpPr>
              <a:xfrm>
                <a:off x="-3801362" y="2032929"/>
                <a:ext cx="3159125" cy="4154467"/>
                <a:chOff x="-5325274" y="1968781"/>
                <a:chExt cx="3159125" cy="4154467"/>
              </a:xfrm>
            </p:grpSpPr>
            <p:sp>
              <p:nvSpPr>
                <p:cNvPr id="28" name="矩形: 圆角 27">
                  <a:extLst>
                    <a:ext uri="{FF2B5EF4-FFF2-40B4-BE49-F238E27FC236}">
                      <a16:creationId xmlns:a16="http://schemas.microsoft.com/office/drawing/2014/main" id="{572E9A32-3557-2186-1D8B-A86B9141854F}"/>
                    </a:ext>
                  </a:extLst>
                </p:cNvPr>
                <p:cNvSpPr/>
                <p:nvPr/>
              </p:nvSpPr>
              <p:spPr>
                <a:xfrm>
                  <a:off x="-5325274" y="1968781"/>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9" name="矩形: 圆角 28">
                  <a:extLst>
                    <a:ext uri="{FF2B5EF4-FFF2-40B4-BE49-F238E27FC236}">
                      <a16:creationId xmlns:a16="http://schemas.microsoft.com/office/drawing/2014/main" id="{0581781E-6264-DA56-7D13-A668AB0FEF26}"/>
                    </a:ext>
                  </a:extLst>
                </p:cNvPr>
                <p:cNvSpPr/>
                <p:nvPr/>
              </p:nvSpPr>
              <p:spPr>
                <a:xfrm>
                  <a:off x="-5325274" y="19687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dirty="0">
                    <a:cs typeface="+mn-ea"/>
                    <a:sym typeface="+mn-lt"/>
                  </a:endParaRPr>
                </a:p>
              </p:txBody>
            </p:sp>
            <p:sp>
              <p:nvSpPr>
                <p:cNvPr id="30" name="矩形: 圆角 29">
                  <a:extLst>
                    <a:ext uri="{FF2B5EF4-FFF2-40B4-BE49-F238E27FC236}">
                      <a16:creationId xmlns:a16="http://schemas.microsoft.com/office/drawing/2014/main" id="{3814DFF0-613D-F264-88F2-A1B640603F69}"/>
                    </a:ext>
                  </a:extLst>
                </p:cNvPr>
                <p:cNvSpPr/>
                <p:nvPr/>
              </p:nvSpPr>
              <p:spPr>
                <a:xfrm>
                  <a:off x="-5098660" y="2195631"/>
                  <a:ext cx="2705896" cy="3700766"/>
                </a:xfrm>
                <a:prstGeom prst="roundRect">
                  <a:avLst>
                    <a:gd name="adj" fmla="val 10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矩形: 圆顶角 26">
                <a:extLst>
                  <a:ext uri="{FF2B5EF4-FFF2-40B4-BE49-F238E27FC236}">
                    <a16:creationId xmlns:a16="http://schemas.microsoft.com/office/drawing/2014/main" id="{F30C0657-889B-46C6-AD40-36C0795E8C94}"/>
                  </a:ext>
                </a:extLst>
              </p:cNvPr>
              <p:cNvSpPr/>
              <p:nvPr/>
            </p:nvSpPr>
            <p:spPr>
              <a:xfrm flipV="1">
                <a:off x="-3281082" y="2241850"/>
                <a:ext cx="2115670" cy="761314"/>
              </a:xfrm>
              <a:prstGeom prst="round2SameRect">
                <a:avLst>
                  <a:gd name="adj1" fmla="val 50000"/>
                  <a:gd name="adj2" fmla="val 0"/>
                </a:avLst>
              </a:prstGeom>
              <a:gradFill>
                <a:gsLst>
                  <a:gs pos="13000">
                    <a:schemeClr val="accent1">
                      <a:lumMod val="80000"/>
                      <a:lumOff val="20000"/>
                    </a:schemeClr>
                  </a:gs>
                  <a:gs pos="86000">
                    <a:schemeClr val="accent1">
                      <a:lumMod val="90000"/>
                      <a:lumOff val="10000"/>
                    </a:schemeClr>
                  </a:gs>
                </a:gsLst>
                <a:path path="circle">
                  <a:fillToRect r="100000" b="100000"/>
                </a:path>
              </a:gradFill>
              <a:ln w="19050">
                <a:gradFill flip="none" rotWithShape="1">
                  <a:gsLst>
                    <a:gs pos="0">
                      <a:schemeClr val="accent3"/>
                    </a:gs>
                    <a:gs pos="100000">
                      <a:schemeClr val="accent3">
                        <a:alpha val="0"/>
                      </a:schemeClr>
                    </a:gs>
                  </a:gsLst>
                  <a:lin ang="5400000" scaled="1"/>
                  <a:tileRect/>
                </a:gradFill>
              </a:ln>
              <a:effectLst>
                <a:outerShdw blurRad="317500" dist="177800" dir="48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4" name="文本框 23">
              <a:extLst>
                <a:ext uri="{FF2B5EF4-FFF2-40B4-BE49-F238E27FC236}">
                  <a16:creationId xmlns:a16="http://schemas.microsoft.com/office/drawing/2014/main" id="{6F202ECE-DC50-CA98-DBB5-38ED3E39AA1D}"/>
                </a:ext>
              </a:extLst>
            </p:cNvPr>
            <p:cNvSpPr txBox="1"/>
            <p:nvPr/>
          </p:nvSpPr>
          <p:spPr>
            <a:xfrm>
              <a:off x="1190638" y="2669045"/>
              <a:ext cx="1598860" cy="532646"/>
            </a:xfrm>
            <a:prstGeom prst="rect">
              <a:avLst/>
            </a:prstGeom>
            <a:noFill/>
          </p:spPr>
          <p:txBody>
            <a:bodyPr wrap="square" rtlCol="0">
              <a:spAutoFit/>
            </a:bodyPr>
            <a:lstStyle/>
            <a:p>
              <a:pPr algn="ctr">
                <a:lnSpc>
                  <a:spcPct val="130000"/>
                </a:lnSpc>
              </a:pPr>
              <a:r>
                <a:rPr lang="zh-CN" altLang="en-US" sz="2400" dirty="0">
                  <a:solidFill>
                    <a:schemeClr val="accent2">
                      <a:lumMod val="75000"/>
                    </a:schemeClr>
                  </a:solidFill>
                  <a:cs typeface="+mn-ea"/>
                  <a:sym typeface="+mn-lt"/>
                </a:rPr>
                <a:t>工作重点</a:t>
              </a:r>
            </a:p>
          </p:txBody>
        </p:sp>
        <p:sp>
          <p:nvSpPr>
            <p:cNvPr id="25" name="文本框 24">
              <a:extLst>
                <a:ext uri="{FF2B5EF4-FFF2-40B4-BE49-F238E27FC236}">
                  <a16:creationId xmlns:a16="http://schemas.microsoft.com/office/drawing/2014/main" id="{0EE71295-FB8F-332F-2D7D-F9015F8BAE66}"/>
                </a:ext>
              </a:extLst>
            </p:cNvPr>
            <p:cNvSpPr txBox="1"/>
            <p:nvPr/>
          </p:nvSpPr>
          <p:spPr>
            <a:xfrm>
              <a:off x="1079126" y="3550215"/>
              <a:ext cx="1821884" cy="1745606"/>
            </a:xfrm>
            <a:prstGeom prst="rect">
              <a:avLst/>
            </a:prstGeom>
            <a:noFill/>
          </p:spPr>
          <p:txBody>
            <a:bodyPr wrap="square" rtlCol="0">
              <a:spAutoFit/>
            </a:bodyPr>
            <a:lstStyle/>
            <a:p>
              <a:pPr>
                <a:lnSpc>
                  <a:spcPct val="130000"/>
                </a:lnSpc>
              </a:pPr>
              <a:r>
                <a:rPr lang="zh-CN" altLang="en-US" sz="1400" dirty="0">
                  <a:solidFill>
                    <a:schemeClr val="accent1"/>
                  </a:solidFill>
                  <a:cs typeface="+mn-ea"/>
                  <a:sym typeface="+mn-lt"/>
                </a:rPr>
                <a:t>输入内容输入内容输入内容输入内容输入内容输入内容输入内容输入内容输入内容输入内容输入内容输入内容输入内容输入</a:t>
              </a:r>
            </a:p>
          </p:txBody>
        </p:sp>
      </p:grpSp>
      <p:grpSp>
        <p:nvGrpSpPr>
          <p:cNvPr id="31" name="组合 30">
            <a:extLst>
              <a:ext uri="{FF2B5EF4-FFF2-40B4-BE49-F238E27FC236}">
                <a16:creationId xmlns:a16="http://schemas.microsoft.com/office/drawing/2014/main" id="{90A02033-B53B-D11A-8716-283717F1BEBF}"/>
              </a:ext>
            </a:extLst>
          </p:cNvPr>
          <p:cNvGrpSpPr/>
          <p:nvPr/>
        </p:nvGrpSpPr>
        <p:grpSpPr>
          <a:xfrm>
            <a:off x="6205642" y="2723729"/>
            <a:ext cx="2644853" cy="3478164"/>
            <a:chOff x="667642" y="2454794"/>
            <a:chExt cx="2644853" cy="3478164"/>
          </a:xfrm>
        </p:grpSpPr>
        <p:grpSp>
          <p:nvGrpSpPr>
            <p:cNvPr id="32" name="组合 31">
              <a:extLst>
                <a:ext uri="{FF2B5EF4-FFF2-40B4-BE49-F238E27FC236}">
                  <a16:creationId xmlns:a16="http://schemas.microsoft.com/office/drawing/2014/main" id="{9C60DB76-77D7-E250-5E6F-2677DF7426F3}"/>
                </a:ext>
              </a:extLst>
            </p:cNvPr>
            <p:cNvGrpSpPr/>
            <p:nvPr/>
          </p:nvGrpSpPr>
          <p:grpSpPr>
            <a:xfrm>
              <a:off x="667642" y="2454794"/>
              <a:ext cx="2644853" cy="3478164"/>
              <a:chOff x="-3801362" y="2032929"/>
              <a:chExt cx="3159125" cy="4154467"/>
            </a:xfrm>
          </p:grpSpPr>
          <p:grpSp>
            <p:nvGrpSpPr>
              <p:cNvPr id="35" name="组合 34">
                <a:extLst>
                  <a:ext uri="{FF2B5EF4-FFF2-40B4-BE49-F238E27FC236}">
                    <a16:creationId xmlns:a16="http://schemas.microsoft.com/office/drawing/2014/main" id="{E0543701-A0F5-0F17-26E6-7E5719F1ED24}"/>
                  </a:ext>
                </a:extLst>
              </p:cNvPr>
              <p:cNvGrpSpPr/>
              <p:nvPr/>
            </p:nvGrpSpPr>
            <p:grpSpPr>
              <a:xfrm>
                <a:off x="-3801362" y="2032929"/>
                <a:ext cx="3159125" cy="4154467"/>
                <a:chOff x="-5325274" y="1968781"/>
                <a:chExt cx="3159125" cy="4154467"/>
              </a:xfrm>
            </p:grpSpPr>
            <p:sp>
              <p:nvSpPr>
                <p:cNvPr id="38" name="矩形: 圆角 37">
                  <a:extLst>
                    <a:ext uri="{FF2B5EF4-FFF2-40B4-BE49-F238E27FC236}">
                      <a16:creationId xmlns:a16="http://schemas.microsoft.com/office/drawing/2014/main" id="{0CEB8866-A36F-09DA-E0C3-49AE2B4C09E5}"/>
                    </a:ext>
                  </a:extLst>
                </p:cNvPr>
                <p:cNvSpPr/>
                <p:nvPr/>
              </p:nvSpPr>
              <p:spPr>
                <a:xfrm>
                  <a:off x="-5325274" y="1968781"/>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9" name="矩形: 圆角 38">
                  <a:extLst>
                    <a:ext uri="{FF2B5EF4-FFF2-40B4-BE49-F238E27FC236}">
                      <a16:creationId xmlns:a16="http://schemas.microsoft.com/office/drawing/2014/main" id="{3AA21325-F091-FF0C-E015-24C853B7742C}"/>
                    </a:ext>
                  </a:extLst>
                </p:cNvPr>
                <p:cNvSpPr/>
                <p:nvPr/>
              </p:nvSpPr>
              <p:spPr>
                <a:xfrm>
                  <a:off x="-5325274" y="19687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dirty="0">
                    <a:cs typeface="+mn-ea"/>
                    <a:sym typeface="+mn-lt"/>
                  </a:endParaRPr>
                </a:p>
              </p:txBody>
            </p:sp>
            <p:sp>
              <p:nvSpPr>
                <p:cNvPr id="40" name="矩形: 圆角 39">
                  <a:extLst>
                    <a:ext uri="{FF2B5EF4-FFF2-40B4-BE49-F238E27FC236}">
                      <a16:creationId xmlns:a16="http://schemas.microsoft.com/office/drawing/2014/main" id="{27BBB359-AA39-8846-E4CD-591545C2ACB7}"/>
                    </a:ext>
                  </a:extLst>
                </p:cNvPr>
                <p:cNvSpPr/>
                <p:nvPr/>
              </p:nvSpPr>
              <p:spPr>
                <a:xfrm>
                  <a:off x="-5098660" y="2195631"/>
                  <a:ext cx="2705896" cy="3700766"/>
                </a:xfrm>
                <a:prstGeom prst="roundRect">
                  <a:avLst>
                    <a:gd name="adj" fmla="val 10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矩形: 圆顶角 35">
                <a:extLst>
                  <a:ext uri="{FF2B5EF4-FFF2-40B4-BE49-F238E27FC236}">
                    <a16:creationId xmlns:a16="http://schemas.microsoft.com/office/drawing/2014/main" id="{3BE10884-03B1-074C-FE55-B7AF5E27B6B5}"/>
                  </a:ext>
                </a:extLst>
              </p:cNvPr>
              <p:cNvSpPr/>
              <p:nvPr/>
            </p:nvSpPr>
            <p:spPr>
              <a:xfrm flipV="1">
                <a:off x="-3281082" y="2241850"/>
                <a:ext cx="2115670" cy="761314"/>
              </a:xfrm>
              <a:prstGeom prst="round2SameRect">
                <a:avLst>
                  <a:gd name="adj1" fmla="val 50000"/>
                  <a:gd name="adj2" fmla="val 0"/>
                </a:avLst>
              </a:prstGeom>
              <a:gradFill>
                <a:gsLst>
                  <a:gs pos="13000">
                    <a:schemeClr val="accent1">
                      <a:lumMod val="80000"/>
                      <a:lumOff val="20000"/>
                    </a:schemeClr>
                  </a:gs>
                  <a:gs pos="86000">
                    <a:schemeClr val="accent1">
                      <a:lumMod val="90000"/>
                      <a:lumOff val="10000"/>
                    </a:schemeClr>
                  </a:gs>
                </a:gsLst>
                <a:path path="circle">
                  <a:fillToRect r="100000" b="100000"/>
                </a:path>
              </a:gradFill>
              <a:ln w="19050">
                <a:gradFill flip="none" rotWithShape="1">
                  <a:gsLst>
                    <a:gs pos="0">
                      <a:schemeClr val="accent3"/>
                    </a:gs>
                    <a:gs pos="100000">
                      <a:schemeClr val="accent3">
                        <a:alpha val="0"/>
                      </a:schemeClr>
                    </a:gs>
                  </a:gsLst>
                  <a:lin ang="5400000" scaled="1"/>
                  <a:tileRect/>
                </a:gradFill>
              </a:ln>
              <a:effectLst>
                <a:outerShdw blurRad="317500" dist="177800" dir="48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3" name="文本框 32">
              <a:extLst>
                <a:ext uri="{FF2B5EF4-FFF2-40B4-BE49-F238E27FC236}">
                  <a16:creationId xmlns:a16="http://schemas.microsoft.com/office/drawing/2014/main" id="{E7C4D512-3499-7EE5-C1D8-634F67D7BE58}"/>
                </a:ext>
              </a:extLst>
            </p:cNvPr>
            <p:cNvSpPr txBox="1"/>
            <p:nvPr/>
          </p:nvSpPr>
          <p:spPr>
            <a:xfrm>
              <a:off x="1190638" y="2669045"/>
              <a:ext cx="1598860" cy="532646"/>
            </a:xfrm>
            <a:prstGeom prst="rect">
              <a:avLst/>
            </a:prstGeom>
            <a:noFill/>
          </p:spPr>
          <p:txBody>
            <a:bodyPr wrap="square" rtlCol="0">
              <a:spAutoFit/>
            </a:bodyPr>
            <a:lstStyle/>
            <a:p>
              <a:pPr algn="ctr">
                <a:lnSpc>
                  <a:spcPct val="130000"/>
                </a:lnSpc>
              </a:pPr>
              <a:r>
                <a:rPr lang="zh-CN" altLang="en-US" sz="2400" dirty="0">
                  <a:solidFill>
                    <a:schemeClr val="accent2">
                      <a:lumMod val="75000"/>
                    </a:schemeClr>
                  </a:solidFill>
                  <a:cs typeface="+mn-ea"/>
                  <a:sym typeface="+mn-lt"/>
                </a:rPr>
                <a:t>工作重点</a:t>
              </a:r>
            </a:p>
          </p:txBody>
        </p:sp>
        <p:sp>
          <p:nvSpPr>
            <p:cNvPr id="34" name="文本框 33">
              <a:extLst>
                <a:ext uri="{FF2B5EF4-FFF2-40B4-BE49-F238E27FC236}">
                  <a16:creationId xmlns:a16="http://schemas.microsoft.com/office/drawing/2014/main" id="{F1831073-EFCD-4976-8B64-0C651F06BB5A}"/>
                </a:ext>
              </a:extLst>
            </p:cNvPr>
            <p:cNvSpPr txBox="1"/>
            <p:nvPr/>
          </p:nvSpPr>
          <p:spPr>
            <a:xfrm>
              <a:off x="1079126" y="3550215"/>
              <a:ext cx="1821884" cy="1745606"/>
            </a:xfrm>
            <a:prstGeom prst="rect">
              <a:avLst/>
            </a:prstGeom>
            <a:noFill/>
          </p:spPr>
          <p:txBody>
            <a:bodyPr wrap="square" rtlCol="0">
              <a:spAutoFit/>
            </a:bodyPr>
            <a:lstStyle/>
            <a:p>
              <a:pPr>
                <a:lnSpc>
                  <a:spcPct val="130000"/>
                </a:lnSpc>
              </a:pPr>
              <a:r>
                <a:rPr lang="zh-CN" altLang="en-US" sz="1400" dirty="0">
                  <a:solidFill>
                    <a:schemeClr val="accent1"/>
                  </a:solidFill>
                  <a:cs typeface="+mn-ea"/>
                  <a:sym typeface="+mn-lt"/>
                </a:rPr>
                <a:t>输入内容输入内容输入内容输入内容输入内容输入内容输入内容输入内容输入内容输入内容输入内容输入内容输入内容输入</a:t>
              </a:r>
            </a:p>
          </p:txBody>
        </p:sp>
      </p:grpSp>
      <p:grpSp>
        <p:nvGrpSpPr>
          <p:cNvPr id="41" name="组合 40">
            <a:extLst>
              <a:ext uri="{FF2B5EF4-FFF2-40B4-BE49-F238E27FC236}">
                <a16:creationId xmlns:a16="http://schemas.microsoft.com/office/drawing/2014/main" id="{6664F166-C728-D163-9497-CF16C9721A7C}"/>
              </a:ext>
            </a:extLst>
          </p:cNvPr>
          <p:cNvGrpSpPr/>
          <p:nvPr/>
        </p:nvGrpSpPr>
        <p:grpSpPr>
          <a:xfrm>
            <a:off x="9046358" y="2454794"/>
            <a:ext cx="2644853" cy="3478164"/>
            <a:chOff x="667642" y="2454794"/>
            <a:chExt cx="2644853" cy="3478164"/>
          </a:xfrm>
        </p:grpSpPr>
        <p:grpSp>
          <p:nvGrpSpPr>
            <p:cNvPr id="42" name="组合 41">
              <a:extLst>
                <a:ext uri="{FF2B5EF4-FFF2-40B4-BE49-F238E27FC236}">
                  <a16:creationId xmlns:a16="http://schemas.microsoft.com/office/drawing/2014/main" id="{E7ED7160-9B14-4FB4-BA78-350ECC9FFFD0}"/>
                </a:ext>
              </a:extLst>
            </p:cNvPr>
            <p:cNvGrpSpPr/>
            <p:nvPr/>
          </p:nvGrpSpPr>
          <p:grpSpPr>
            <a:xfrm>
              <a:off x="667642" y="2454794"/>
              <a:ext cx="2644853" cy="3478164"/>
              <a:chOff x="-3801362" y="2032929"/>
              <a:chExt cx="3159125" cy="4154467"/>
            </a:xfrm>
          </p:grpSpPr>
          <p:grpSp>
            <p:nvGrpSpPr>
              <p:cNvPr id="46" name="组合 45">
                <a:extLst>
                  <a:ext uri="{FF2B5EF4-FFF2-40B4-BE49-F238E27FC236}">
                    <a16:creationId xmlns:a16="http://schemas.microsoft.com/office/drawing/2014/main" id="{EDAFD475-0BA6-1A25-2432-D96EB4EC8F6B}"/>
                  </a:ext>
                </a:extLst>
              </p:cNvPr>
              <p:cNvGrpSpPr/>
              <p:nvPr/>
            </p:nvGrpSpPr>
            <p:grpSpPr>
              <a:xfrm>
                <a:off x="-3801362" y="2032929"/>
                <a:ext cx="3159125" cy="4154467"/>
                <a:chOff x="-5325274" y="1968781"/>
                <a:chExt cx="3159125" cy="4154467"/>
              </a:xfrm>
            </p:grpSpPr>
            <p:sp>
              <p:nvSpPr>
                <p:cNvPr id="48" name="矩形: 圆角 47">
                  <a:extLst>
                    <a:ext uri="{FF2B5EF4-FFF2-40B4-BE49-F238E27FC236}">
                      <a16:creationId xmlns:a16="http://schemas.microsoft.com/office/drawing/2014/main" id="{0A1D6B2A-34E1-AED5-A846-AB4EC9350453}"/>
                    </a:ext>
                  </a:extLst>
                </p:cNvPr>
                <p:cNvSpPr/>
                <p:nvPr/>
              </p:nvSpPr>
              <p:spPr>
                <a:xfrm>
                  <a:off x="-5325274" y="1968781"/>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9" name="矩形: 圆角 48">
                  <a:extLst>
                    <a:ext uri="{FF2B5EF4-FFF2-40B4-BE49-F238E27FC236}">
                      <a16:creationId xmlns:a16="http://schemas.microsoft.com/office/drawing/2014/main" id="{B945CF2B-2AE7-D5CF-F17E-2E21A6556F46}"/>
                    </a:ext>
                  </a:extLst>
                </p:cNvPr>
                <p:cNvSpPr/>
                <p:nvPr/>
              </p:nvSpPr>
              <p:spPr>
                <a:xfrm>
                  <a:off x="-5325274" y="19687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dirty="0">
                    <a:cs typeface="+mn-ea"/>
                    <a:sym typeface="+mn-lt"/>
                  </a:endParaRPr>
                </a:p>
              </p:txBody>
            </p:sp>
            <p:sp>
              <p:nvSpPr>
                <p:cNvPr id="50" name="矩形: 圆角 49">
                  <a:extLst>
                    <a:ext uri="{FF2B5EF4-FFF2-40B4-BE49-F238E27FC236}">
                      <a16:creationId xmlns:a16="http://schemas.microsoft.com/office/drawing/2014/main" id="{9F1F979C-FFFA-EDC4-34EE-DAB11D883FBB}"/>
                    </a:ext>
                  </a:extLst>
                </p:cNvPr>
                <p:cNvSpPr/>
                <p:nvPr/>
              </p:nvSpPr>
              <p:spPr>
                <a:xfrm>
                  <a:off x="-5098660" y="2195631"/>
                  <a:ext cx="2705896" cy="3700766"/>
                </a:xfrm>
                <a:prstGeom prst="roundRect">
                  <a:avLst>
                    <a:gd name="adj" fmla="val 1001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7" name="矩形: 圆顶角 46">
                <a:extLst>
                  <a:ext uri="{FF2B5EF4-FFF2-40B4-BE49-F238E27FC236}">
                    <a16:creationId xmlns:a16="http://schemas.microsoft.com/office/drawing/2014/main" id="{6CB887DA-C2B1-FFF5-38B7-708973007A1C}"/>
                  </a:ext>
                </a:extLst>
              </p:cNvPr>
              <p:cNvSpPr/>
              <p:nvPr/>
            </p:nvSpPr>
            <p:spPr>
              <a:xfrm flipV="1">
                <a:off x="-3281082" y="2241850"/>
                <a:ext cx="2115670" cy="761314"/>
              </a:xfrm>
              <a:prstGeom prst="round2SameRect">
                <a:avLst>
                  <a:gd name="adj1" fmla="val 50000"/>
                  <a:gd name="adj2" fmla="val 0"/>
                </a:avLst>
              </a:prstGeom>
              <a:gradFill>
                <a:gsLst>
                  <a:gs pos="13000">
                    <a:schemeClr val="accent1">
                      <a:lumMod val="80000"/>
                      <a:lumOff val="20000"/>
                    </a:schemeClr>
                  </a:gs>
                  <a:gs pos="86000">
                    <a:schemeClr val="accent1">
                      <a:lumMod val="90000"/>
                      <a:lumOff val="10000"/>
                    </a:schemeClr>
                  </a:gs>
                </a:gsLst>
                <a:path path="circle">
                  <a:fillToRect r="100000" b="100000"/>
                </a:path>
              </a:gradFill>
              <a:ln w="19050">
                <a:gradFill flip="none" rotWithShape="1">
                  <a:gsLst>
                    <a:gs pos="0">
                      <a:schemeClr val="accent3"/>
                    </a:gs>
                    <a:gs pos="100000">
                      <a:schemeClr val="accent3">
                        <a:alpha val="0"/>
                      </a:schemeClr>
                    </a:gs>
                  </a:gsLst>
                  <a:lin ang="5400000" scaled="1"/>
                  <a:tileRect/>
                </a:gradFill>
              </a:ln>
              <a:effectLst>
                <a:outerShdw blurRad="317500" dist="177800" dir="48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3" name="文本框 42">
              <a:extLst>
                <a:ext uri="{FF2B5EF4-FFF2-40B4-BE49-F238E27FC236}">
                  <a16:creationId xmlns:a16="http://schemas.microsoft.com/office/drawing/2014/main" id="{3386AF3B-0F44-DE93-225D-32CBB39204D2}"/>
                </a:ext>
              </a:extLst>
            </p:cNvPr>
            <p:cNvSpPr txBox="1"/>
            <p:nvPr/>
          </p:nvSpPr>
          <p:spPr>
            <a:xfrm>
              <a:off x="1190638" y="2669045"/>
              <a:ext cx="1598860" cy="532646"/>
            </a:xfrm>
            <a:prstGeom prst="rect">
              <a:avLst/>
            </a:prstGeom>
            <a:noFill/>
          </p:spPr>
          <p:txBody>
            <a:bodyPr wrap="square" rtlCol="0">
              <a:spAutoFit/>
            </a:bodyPr>
            <a:lstStyle/>
            <a:p>
              <a:pPr algn="ctr">
                <a:lnSpc>
                  <a:spcPct val="130000"/>
                </a:lnSpc>
              </a:pPr>
              <a:r>
                <a:rPr lang="zh-CN" altLang="en-US" sz="2400" dirty="0">
                  <a:solidFill>
                    <a:schemeClr val="accent2">
                      <a:lumMod val="75000"/>
                    </a:schemeClr>
                  </a:solidFill>
                  <a:cs typeface="+mn-ea"/>
                  <a:sym typeface="+mn-lt"/>
                </a:rPr>
                <a:t>工作重点</a:t>
              </a:r>
            </a:p>
          </p:txBody>
        </p:sp>
        <p:sp>
          <p:nvSpPr>
            <p:cNvPr id="45" name="文本框 44">
              <a:extLst>
                <a:ext uri="{FF2B5EF4-FFF2-40B4-BE49-F238E27FC236}">
                  <a16:creationId xmlns:a16="http://schemas.microsoft.com/office/drawing/2014/main" id="{C28B6390-F17B-CBD0-A88E-6BFA85082A69}"/>
                </a:ext>
              </a:extLst>
            </p:cNvPr>
            <p:cNvSpPr txBox="1"/>
            <p:nvPr/>
          </p:nvSpPr>
          <p:spPr>
            <a:xfrm>
              <a:off x="1079126" y="3550215"/>
              <a:ext cx="1821884" cy="2023696"/>
            </a:xfrm>
            <a:prstGeom prst="rect">
              <a:avLst/>
            </a:prstGeom>
            <a:noFill/>
          </p:spPr>
          <p:txBody>
            <a:bodyPr wrap="square" rtlCol="0">
              <a:spAutoFit/>
            </a:bodyPr>
            <a:lstStyle/>
            <a:p>
              <a:pPr>
                <a:lnSpc>
                  <a:spcPct val="130000"/>
                </a:lnSpc>
              </a:pPr>
              <a:r>
                <a:rPr lang="en-US" altLang="zh-CN" sz="1400" dirty="0">
                  <a:solidFill>
                    <a:schemeClr val="accent1"/>
                  </a:solidFill>
                  <a:cs typeface="+mn-ea"/>
                  <a:sym typeface="+mn-lt"/>
                </a:rPr>
                <a:t>51PPT</a:t>
              </a:r>
              <a:r>
                <a:rPr lang="zh-CN" altLang="en-US" sz="1400" dirty="0">
                  <a:solidFill>
                    <a:schemeClr val="accent1"/>
                  </a:solidFill>
                  <a:cs typeface="+mn-ea"/>
                  <a:sym typeface="+mn-lt"/>
                </a:rPr>
                <a:t>模板网，幻灯片演示模板及素材免费下载！</a:t>
              </a:r>
            </a:p>
            <a:p>
              <a:pPr>
                <a:lnSpc>
                  <a:spcPct val="130000"/>
                </a:lnSpc>
              </a:pPr>
              <a:r>
                <a:rPr lang="en-US" altLang="zh-CN" sz="1400" dirty="0">
                  <a:solidFill>
                    <a:schemeClr val="accent1"/>
                  </a:solidFill>
                  <a:cs typeface="+mn-ea"/>
                  <a:sym typeface="+mn-lt"/>
                </a:rPr>
                <a:t>51PPT</a:t>
              </a:r>
              <a:r>
                <a:rPr lang="zh-CN" altLang="en-US" sz="1400" dirty="0">
                  <a:solidFill>
                    <a:schemeClr val="accent1"/>
                  </a:solidFill>
                  <a:cs typeface="+mn-ea"/>
                  <a:sym typeface="+mn-lt"/>
                </a:rPr>
                <a:t>模板网 官网唯一网址：</a:t>
              </a:r>
              <a:r>
                <a:rPr lang="en-US" altLang="zh-CN" sz="1400" dirty="0">
                  <a:solidFill>
                    <a:schemeClr val="accent1"/>
                  </a:solidFill>
                  <a:cs typeface="+mn-ea"/>
                  <a:sym typeface="+mn-lt"/>
                </a:rPr>
                <a:t>www.51pptmoban.com</a:t>
              </a:r>
              <a:endParaRPr lang="zh-CN" altLang="en-US" sz="1400" dirty="0">
                <a:solidFill>
                  <a:schemeClr val="accent1"/>
                </a:solidFill>
                <a:cs typeface="+mn-ea"/>
                <a:sym typeface="+mn-lt"/>
              </a:endParaRPr>
            </a:p>
          </p:txBody>
        </p:sp>
      </p:grpSp>
      <p:grpSp>
        <p:nvGrpSpPr>
          <p:cNvPr id="51" name="组合 50">
            <a:extLst>
              <a:ext uri="{FF2B5EF4-FFF2-40B4-BE49-F238E27FC236}">
                <a16:creationId xmlns:a16="http://schemas.microsoft.com/office/drawing/2014/main" id="{8BFCB7A4-F965-CFC8-39F8-84D1BDD6862E}"/>
              </a:ext>
            </a:extLst>
          </p:cNvPr>
          <p:cNvGrpSpPr/>
          <p:nvPr/>
        </p:nvGrpSpPr>
        <p:grpSpPr>
          <a:xfrm>
            <a:off x="-259308" y="6516131"/>
            <a:ext cx="12725610" cy="485844"/>
            <a:chOff x="-259308" y="6516131"/>
            <a:chExt cx="12725610" cy="485844"/>
          </a:xfrm>
        </p:grpSpPr>
        <p:grpSp>
          <p:nvGrpSpPr>
            <p:cNvPr id="52" name="组合 51">
              <a:extLst>
                <a:ext uri="{FF2B5EF4-FFF2-40B4-BE49-F238E27FC236}">
                  <a16:creationId xmlns:a16="http://schemas.microsoft.com/office/drawing/2014/main" id="{02CB2CA9-A0E2-5F9E-5731-84D1864CC2C8}"/>
                </a:ext>
              </a:extLst>
            </p:cNvPr>
            <p:cNvGrpSpPr/>
            <p:nvPr/>
          </p:nvGrpSpPr>
          <p:grpSpPr>
            <a:xfrm>
              <a:off x="-259308" y="6516131"/>
              <a:ext cx="12710615" cy="485844"/>
              <a:chOff x="0" y="6722288"/>
              <a:chExt cx="11492221" cy="135712"/>
            </a:xfrm>
            <a:solidFill>
              <a:schemeClr val="accent3">
                <a:lumMod val="75000"/>
              </a:schemeClr>
            </a:solidFill>
          </p:grpSpPr>
          <p:sp>
            <p:nvSpPr>
              <p:cNvPr id="63" name="任意多边形: 形状 62">
                <a:extLst>
                  <a:ext uri="{FF2B5EF4-FFF2-40B4-BE49-F238E27FC236}">
                    <a16:creationId xmlns:a16="http://schemas.microsoft.com/office/drawing/2014/main" id="{104A6A6B-E8AB-61D8-4788-8A61BBBFA2BC}"/>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5" name="任意多边形: 形状 64">
                <a:extLst>
                  <a:ext uri="{FF2B5EF4-FFF2-40B4-BE49-F238E27FC236}">
                    <a16:creationId xmlns:a16="http://schemas.microsoft.com/office/drawing/2014/main" id="{5EB814E5-3723-E081-03BD-4CF5572A2749}"/>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nvGrpSpPr>
            <p:cNvPr id="53" name="组合 52">
              <a:extLst>
                <a:ext uri="{FF2B5EF4-FFF2-40B4-BE49-F238E27FC236}">
                  <a16:creationId xmlns:a16="http://schemas.microsoft.com/office/drawing/2014/main" id="{DEE95EA9-B2E2-B8C7-4B51-477952BA201F}"/>
                </a:ext>
              </a:extLst>
            </p:cNvPr>
            <p:cNvGrpSpPr/>
            <p:nvPr/>
          </p:nvGrpSpPr>
          <p:grpSpPr>
            <a:xfrm>
              <a:off x="-244313" y="6660106"/>
              <a:ext cx="12710615" cy="341869"/>
              <a:chOff x="0" y="6722288"/>
              <a:chExt cx="11492221" cy="135712"/>
            </a:xfrm>
          </p:grpSpPr>
          <p:sp>
            <p:nvSpPr>
              <p:cNvPr id="54" name="任意多边形: 形状 53">
                <a:extLst>
                  <a:ext uri="{FF2B5EF4-FFF2-40B4-BE49-F238E27FC236}">
                    <a16:creationId xmlns:a16="http://schemas.microsoft.com/office/drawing/2014/main" id="{ABCF6F15-A17B-977E-B484-816A6CF32434}"/>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2" name="任意多边形: 形状 61">
                <a:extLst>
                  <a:ext uri="{FF2B5EF4-FFF2-40B4-BE49-F238E27FC236}">
                    <a16:creationId xmlns:a16="http://schemas.microsoft.com/office/drawing/2014/main" id="{F4C305E0-B084-E94D-2B85-16EB7CFB2DFE}"/>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spTree>
    <p:extLst>
      <p:ext uri="{BB962C8B-B14F-4D97-AF65-F5344CB8AC3E}">
        <p14:creationId xmlns:p14="http://schemas.microsoft.com/office/powerpoint/2010/main" val="3823916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夜晚的城市高楼&#10;&#10;描述已自动生成">
            <a:extLst>
              <a:ext uri="{FF2B5EF4-FFF2-40B4-BE49-F238E27FC236}">
                <a16:creationId xmlns:a16="http://schemas.microsoft.com/office/drawing/2014/main" id="{E5EE8D4E-1880-2F9F-2612-DEB901AEFE8E}"/>
              </a:ext>
            </a:extLst>
          </p:cNvPr>
          <p:cNvPicPr>
            <a:picLocks noChangeAspect="1"/>
          </p:cNvPicPr>
          <p:nvPr/>
        </p:nvPicPr>
        <p:blipFill>
          <a:blip r:embed="rId2">
            <a:lum bright="70000" contrast="-70000"/>
            <a:alphaModFix amt="30000"/>
            <a:extLst>
              <a:ext uri="{28A0092B-C50C-407E-A947-70E740481C1C}">
                <a14:useLocalDpi xmlns:a14="http://schemas.microsoft.com/office/drawing/2010/main"/>
              </a:ext>
            </a:extLst>
          </a:blip>
          <a:stretch>
            <a:fillRect/>
          </a:stretch>
        </p:blipFill>
        <p:spPr>
          <a:xfrm flipH="1">
            <a:off x="14356" y="-14503"/>
            <a:ext cx="12192000" cy="6858000"/>
          </a:xfrm>
          <a:prstGeom prst="rect">
            <a:avLst/>
          </a:prstGeom>
        </p:spPr>
      </p:pic>
      <p:sp>
        <p:nvSpPr>
          <p:cNvPr id="85" name="椭圆 84">
            <a:extLst>
              <a:ext uri="{FF2B5EF4-FFF2-40B4-BE49-F238E27FC236}">
                <a16:creationId xmlns:a16="http://schemas.microsoft.com/office/drawing/2014/main" id="{86D7ABAE-37BF-D99E-71F9-AF1C87CA2BD2}"/>
              </a:ext>
            </a:extLst>
          </p:cNvPr>
          <p:cNvSpPr/>
          <p:nvPr/>
        </p:nvSpPr>
        <p:spPr>
          <a:xfrm>
            <a:off x="1302215" y="-1364785"/>
            <a:ext cx="9587570" cy="9587570"/>
          </a:xfrm>
          <a:prstGeom prst="ellipse">
            <a:avLst/>
          </a:prstGeom>
          <a:gradFill flip="none" rotWithShape="1">
            <a:gsLst>
              <a:gs pos="65000">
                <a:schemeClr val="accent1">
                  <a:lumMod val="60000"/>
                  <a:lumOff val="40000"/>
                  <a:alpha val="0"/>
                </a:schemeClr>
              </a:gs>
              <a:gs pos="100000">
                <a:schemeClr val="accent1">
                  <a:lumMod val="60000"/>
                  <a:lumOff val="40000"/>
                  <a:alpha val="30000"/>
                </a:schemeClr>
              </a:gs>
            </a:gsLst>
            <a:path path="shape">
              <a:fillToRect l="50000" t="50000" r="50000" b="50000"/>
            </a:path>
            <a:tileRect/>
          </a:gradFill>
          <a:ln>
            <a:solidFill>
              <a:schemeClr val="accent1">
                <a:shade val="5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Oval 84+">
            <a:extLst>
              <a:ext uri="{FF2B5EF4-FFF2-40B4-BE49-F238E27FC236}">
                <a16:creationId xmlns:a16="http://schemas.microsoft.com/office/drawing/2014/main" id="{91B4BBEA-49D1-0ED0-ACC8-AB44A73F44F2}"/>
              </a:ext>
            </a:extLst>
          </p:cNvPr>
          <p:cNvSpPr/>
          <p:nvPr/>
        </p:nvSpPr>
        <p:spPr>
          <a:xfrm>
            <a:off x="3069077" y="402077"/>
            <a:ext cx="6053846" cy="6053846"/>
          </a:xfrm>
          <a:prstGeom prst="ellipse">
            <a:avLst/>
          </a:prstGeom>
          <a:gradFill>
            <a:gsLst>
              <a:gs pos="81000">
                <a:schemeClr val="accent1">
                  <a:lumMod val="60000"/>
                  <a:lumOff val="40000"/>
                  <a:alpha val="0"/>
                </a:schemeClr>
              </a:gs>
              <a:gs pos="100000">
                <a:schemeClr val="accent1">
                  <a:lumMod val="60000"/>
                  <a:lumOff val="40000"/>
                  <a:alpha val="30000"/>
                </a:schemeClr>
              </a:gs>
            </a:gsLst>
            <a:path path="shape">
              <a:fillToRect l="50000" t="50000" r="50000" b="50000"/>
            </a:path>
          </a:gradFill>
          <a:ln>
            <a:solidFill>
              <a:schemeClr val="accent1">
                <a:shade val="50000"/>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5" name="Oval 1++">
            <a:extLst>
              <a:ext uri="{FF2B5EF4-FFF2-40B4-BE49-F238E27FC236}">
                <a16:creationId xmlns:a16="http://schemas.microsoft.com/office/drawing/2014/main" id="{89438DC3-578B-A93E-3F8A-08A8A8FFC470}"/>
              </a:ext>
            </a:extLst>
          </p:cNvPr>
          <p:cNvSpPr/>
          <p:nvPr/>
        </p:nvSpPr>
        <p:spPr>
          <a:xfrm>
            <a:off x="4030578" y="1370097"/>
            <a:ext cx="4192102" cy="4069200"/>
          </a:xfrm>
          <a:prstGeom prst="ellipse">
            <a:avLst/>
          </a:prstGeom>
          <a:gradFill>
            <a:gsLst>
              <a:gs pos="30000">
                <a:schemeClr val="accent3">
                  <a:lumMod val="100000"/>
                </a:schemeClr>
              </a:gs>
              <a:gs pos="76000">
                <a:schemeClr val="accent3">
                  <a:lumMod val="65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6000" dirty="0">
              <a:solidFill>
                <a:schemeClr val="accent1"/>
              </a:solidFill>
              <a:cs typeface="+mn-ea"/>
              <a:sym typeface="+mn-lt"/>
            </a:endParaRPr>
          </a:p>
        </p:txBody>
      </p:sp>
      <p:grpSp>
        <p:nvGrpSpPr>
          <p:cNvPr id="62" name="组合 61">
            <a:extLst>
              <a:ext uri="{FF2B5EF4-FFF2-40B4-BE49-F238E27FC236}">
                <a16:creationId xmlns:a16="http://schemas.microsoft.com/office/drawing/2014/main" id="{6519301B-43CA-982F-40EB-1B39BC18DFF7}"/>
              </a:ext>
            </a:extLst>
          </p:cNvPr>
          <p:cNvGrpSpPr/>
          <p:nvPr/>
        </p:nvGrpSpPr>
        <p:grpSpPr>
          <a:xfrm>
            <a:off x="-40943" y="502761"/>
            <a:ext cx="3017565" cy="584775"/>
            <a:chOff x="-40943" y="516409"/>
            <a:chExt cx="3017565" cy="584775"/>
          </a:xfrm>
        </p:grpSpPr>
        <p:grpSp>
          <p:nvGrpSpPr>
            <p:cNvPr id="39" name="组合 38">
              <a:extLst>
                <a:ext uri="{FF2B5EF4-FFF2-40B4-BE49-F238E27FC236}">
                  <a16:creationId xmlns:a16="http://schemas.microsoft.com/office/drawing/2014/main" id="{15609457-45E2-1BAD-FD65-AC546C260D34}"/>
                </a:ext>
              </a:extLst>
            </p:cNvPr>
            <p:cNvGrpSpPr/>
            <p:nvPr/>
          </p:nvGrpSpPr>
          <p:grpSpPr>
            <a:xfrm>
              <a:off x="-40943" y="556832"/>
              <a:ext cx="1008846" cy="463172"/>
              <a:chOff x="1227535" y="1161604"/>
              <a:chExt cx="1008846" cy="463172"/>
            </a:xfrm>
          </p:grpSpPr>
          <p:sp>
            <p:nvSpPr>
              <p:cNvPr id="40" name="矩形 39">
                <a:extLst>
                  <a:ext uri="{FF2B5EF4-FFF2-40B4-BE49-F238E27FC236}">
                    <a16:creationId xmlns:a16="http://schemas.microsoft.com/office/drawing/2014/main" id="{BCCF30E6-9C4F-00AD-D79C-44CF50C9267D}"/>
                  </a:ext>
                </a:extLst>
              </p:cNvPr>
              <p:cNvSpPr/>
              <p:nvPr/>
            </p:nvSpPr>
            <p:spPr>
              <a:xfrm>
                <a:off x="1227535" y="1162438"/>
                <a:ext cx="531515" cy="462338"/>
              </a:xfrm>
              <a:prstGeom prst="rect">
                <a:avLst/>
              </a:prstGeom>
              <a:gradFill>
                <a:gsLst>
                  <a:gs pos="0">
                    <a:schemeClr val="accent1">
                      <a:lumMod val="90000"/>
                      <a:lumOff val="10000"/>
                    </a:schemeClr>
                  </a:gs>
                  <a:gs pos="100000">
                    <a:schemeClr val="accent1">
                      <a:lumMod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1" name="椭圆 40">
                <a:extLst>
                  <a:ext uri="{FF2B5EF4-FFF2-40B4-BE49-F238E27FC236}">
                    <a16:creationId xmlns:a16="http://schemas.microsoft.com/office/drawing/2014/main" id="{89775BD1-18F6-AF18-F4E7-9655FC290B3B}"/>
                  </a:ext>
                </a:extLst>
              </p:cNvPr>
              <p:cNvSpPr/>
              <p:nvPr/>
            </p:nvSpPr>
            <p:spPr>
              <a:xfrm>
                <a:off x="1843878" y="11616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2" name="椭圆 41">
                <a:extLst>
                  <a:ext uri="{FF2B5EF4-FFF2-40B4-BE49-F238E27FC236}">
                    <a16:creationId xmlns:a16="http://schemas.microsoft.com/office/drawing/2014/main" id="{5FBAB924-70B8-718D-7997-F8FAAB1A27F7}"/>
                  </a:ext>
                </a:extLst>
              </p:cNvPr>
              <p:cNvSpPr/>
              <p:nvPr/>
            </p:nvSpPr>
            <p:spPr>
              <a:xfrm>
                <a:off x="1956988" y="11616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3" name="椭圆 42">
                <a:extLst>
                  <a:ext uri="{FF2B5EF4-FFF2-40B4-BE49-F238E27FC236}">
                    <a16:creationId xmlns:a16="http://schemas.microsoft.com/office/drawing/2014/main" id="{7C319F54-1095-49D2-AEA0-24774E3E6C81}"/>
                  </a:ext>
                </a:extLst>
              </p:cNvPr>
              <p:cNvSpPr/>
              <p:nvPr/>
            </p:nvSpPr>
            <p:spPr>
              <a:xfrm>
                <a:off x="2070096" y="11616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4" name="椭圆 43">
                <a:extLst>
                  <a:ext uri="{FF2B5EF4-FFF2-40B4-BE49-F238E27FC236}">
                    <a16:creationId xmlns:a16="http://schemas.microsoft.com/office/drawing/2014/main" id="{E4A99710-CE93-EB28-6286-B8CEDBBABD6C}"/>
                  </a:ext>
                </a:extLst>
              </p:cNvPr>
              <p:cNvSpPr/>
              <p:nvPr/>
            </p:nvSpPr>
            <p:spPr>
              <a:xfrm>
                <a:off x="1843878" y="12641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5" name="椭圆 44">
                <a:extLst>
                  <a:ext uri="{FF2B5EF4-FFF2-40B4-BE49-F238E27FC236}">
                    <a16:creationId xmlns:a16="http://schemas.microsoft.com/office/drawing/2014/main" id="{C1093E9B-E944-6EFE-ED68-A13C1FA41672}"/>
                  </a:ext>
                </a:extLst>
              </p:cNvPr>
              <p:cNvSpPr/>
              <p:nvPr/>
            </p:nvSpPr>
            <p:spPr>
              <a:xfrm>
                <a:off x="1956988" y="12641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6" name="椭圆 45">
                <a:extLst>
                  <a:ext uri="{FF2B5EF4-FFF2-40B4-BE49-F238E27FC236}">
                    <a16:creationId xmlns:a16="http://schemas.microsoft.com/office/drawing/2014/main" id="{D38F36AD-7987-6CF4-D754-ECE2FBDFD65B}"/>
                  </a:ext>
                </a:extLst>
              </p:cNvPr>
              <p:cNvSpPr/>
              <p:nvPr/>
            </p:nvSpPr>
            <p:spPr>
              <a:xfrm>
                <a:off x="2070096" y="12641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7" name="椭圆 46">
                <a:extLst>
                  <a:ext uri="{FF2B5EF4-FFF2-40B4-BE49-F238E27FC236}">
                    <a16:creationId xmlns:a16="http://schemas.microsoft.com/office/drawing/2014/main" id="{A53DC18B-6728-D31F-07C3-652634402723}"/>
                  </a:ext>
                </a:extLst>
              </p:cNvPr>
              <p:cNvSpPr/>
              <p:nvPr/>
            </p:nvSpPr>
            <p:spPr>
              <a:xfrm>
                <a:off x="1843878" y="1366603"/>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8" name="椭圆 47">
                <a:extLst>
                  <a:ext uri="{FF2B5EF4-FFF2-40B4-BE49-F238E27FC236}">
                    <a16:creationId xmlns:a16="http://schemas.microsoft.com/office/drawing/2014/main" id="{C24259C3-C4EB-90E5-BD06-3BE4BEA063AB}"/>
                  </a:ext>
                </a:extLst>
              </p:cNvPr>
              <p:cNvSpPr/>
              <p:nvPr/>
            </p:nvSpPr>
            <p:spPr>
              <a:xfrm>
                <a:off x="1956988" y="1366603"/>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9" name="椭圆 48">
                <a:extLst>
                  <a:ext uri="{FF2B5EF4-FFF2-40B4-BE49-F238E27FC236}">
                    <a16:creationId xmlns:a16="http://schemas.microsoft.com/office/drawing/2014/main" id="{4F0DFEBE-1BD9-4232-9B59-B8C08BD7203F}"/>
                  </a:ext>
                </a:extLst>
              </p:cNvPr>
              <p:cNvSpPr/>
              <p:nvPr/>
            </p:nvSpPr>
            <p:spPr>
              <a:xfrm>
                <a:off x="2070096" y="1366603"/>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0" name="椭圆 49">
                <a:extLst>
                  <a:ext uri="{FF2B5EF4-FFF2-40B4-BE49-F238E27FC236}">
                    <a16:creationId xmlns:a16="http://schemas.microsoft.com/office/drawing/2014/main" id="{1275C354-7007-126A-F52F-3A768C18DBFE}"/>
                  </a:ext>
                </a:extLst>
              </p:cNvPr>
              <p:cNvSpPr/>
              <p:nvPr/>
            </p:nvSpPr>
            <p:spPr>
              <a:xfrm>
                <a:off x="1843878" y="1469102"/>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1" name="椭圆 50">
                <a:extLst>
                  <a:ext uri="{FF2B5EF4-FFF2-40B4-BE49-F238E27FC236}">
                    <a16:creationId xmlns:a16="http://schemas.microsoft.com/office/drawing/2014/main" id="{87ECC260-00ED-4264-2203-E81AA7527413}"/>
                  </a:ext>
                </a:extLst>
              </p:cNvPr>
              <p:cNvSpPr/>
              <p:nvPr/>
            </p:nvSpPr>
            <p:spPr>
              <a:xfrm>
                <a:off x="1956988" y="1469102"/>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2" name="椭圆 51">
                <a:extLst>
                  <a:ext uri="{FF2B5EF4-FFF2-40B4-BE49-F238E27FC236}">
                    <a16:creationId xmlns:a16="http://schemas.microsoft.com/office/drawing/2014/main" id="{101F08DE-7325-261C-0570-343BEBF404B4}"/>
                  </a:ext>
                </a:extLst>
              </p:cNvPr>
              <p:cNvSpPr/>
              <p:nvPr/>
            </p:nvSpPr>
            <p:spPr>
              <a:xfrm>
                <a:off x="2070096" y="1469102"/>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3" name="椭圆 52">
                <a:extLst>
                  <a:ext uri="{FF2B5EF4-FFF2-40B4-BE49-F238E27FC236}">
                    <a16:creationId xmlns:a16="http://schemas.microsoft.com/office/drawing/2014/main" id="{7476DA05-B4A8-1436-C0E3-67410C0FC436}"/>
                  </a:ext>
                </a:extLst>
              </p:cNvPr>
              <p:cNvSpPr/>
              <p:nvPr/>
            </p:nvSpPr>
            <p:spPr>
              <a:xfrm>
                <a:off x="1843878" y="1571601"/>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4" name="椭圆 53">
                <a:extLst>
                  <a:ext uri="{FF2B5EF4-FFF2-40B4-BE49-F238E27FC236}">
                    <a16:creationId xmlns:a16="http://schemas.microsoft.com/office/drawing/2014/main" id="{2177FFD1-BEAB-DA26-BF9D-6F7121F21621}"/>
                  </a:ext>
                </a:extLst>
              </p:cNvPr>
              <p:cNvSpPr/>
              <p:nvPr/>
            </p:nvSpPr>
            <p:spPr>
              <a:xfrm>
                <a:off x="1956988" y="1571601"/>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5" name="椭圆 54">
                <a:extLst>
                  <a:ext uri="{FF2B5EF4-FFF2-40B4-BE49-F238E27FC236}">
                    <a16:creationId xmlns:a16="http://schemas.microsoft.com/office/drawing/2014/main" id="{4C350C57-220F-F483-8489-441F3751CC05}"/>
                  </a:ext>
                </a:extLst>
              </p:cNvPr>
              <p:cNvSpPr/>
              <p:nvPr/>
            </p:nvSpPr>
            <p:spPr>
              <a:xfrm>
                <a:off x="2070096" y="1571601"/>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6" name="椭圆 55">
                <a:extLst>
                  <a:ext uri="{FF2B5EF4-FFF2-40B4-BE49-F238E27FC236}">
                    <a16:creationId xmlns:a16="http://schemas.microsoft.com/office/drawing/2014/main" id="{BF36D8FF-8E81-191C-3F53-A51CF9DDF046}"/>
                  </a:ext>
                </a:extLst>
              </p:cNvPr>
              <p:cNvSpPr/>
              <p:nvPr/>
            </p:nvSpPr>
            <p:spPr>
              <a:xfrm>
                <a:off x="2183206" y="11616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7" name="椭圆 56">
                <a:extLst>
                  <a:ext uri="{FF2B5EF4-FFF2-40B4-BE49-F238E27FC236}">
                    <a16:creationId xmlns:a16="http://schemas.microsoft.com/office/drawing/2014/main" id="{9BA15BB4-797B-CD8B-D536-B023DCA49B7C}"/>
                  </a:ext>
                </a:extLst>
              </p:cNvPr>
              <p:cNvSpPr/>
              <p:nvPr/>
            </p:nvSpPr>
            <p:spPr>
              <a:xfrm>
                <a:off x="2183206" y="12641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8" name="椭圆 57">
                <a:extLst>
                  <a:ext uri="{FF2B5EF4-FFF2-40B4-BE49-F238E27FC236}">
                    <a16:creationId xmlns:a16="http://schemas.microsoft.com/office/drawing/2014/main" id="{C868106C-3FF2-E72F-5C92-CC329C4389E2}"/>
                  </a:ext>
                </a:extLst>
              </p:cNvPr>
              <p:cNvSpPr/>
              <p:nvPr/>
            </p:nvSpPr>
            <p:spPr>
              <a:xfrm>
                <a:off x="2183206" y="1366603"/>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9" name="椭圆 58">
                <a:extLst>
                  <a:ext uri="{FF2B5EF4-FFF2-40B4-BE49-F238E27FC236}">
                    <a16:creationId xmlns:a16="http://schemas.microsoft.com/office/drawing/2014/main" id="{548584A1-11F2-7429-4394-EE9EC717ED8B}"/>
                  </a:ext>
                </a:extLst>
              </p:cNvPr>
              <p:cNvSpPr/>
              <p:nvPr/>
            </p:nvSpPr>
            <p:spPr>
              <a:xfrm>
                <a:off x="2183206" y="1469102"/>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0" name="椭圆 59">
                <a:extLst>
                  <a:ext uri="{FF2B5EF4-FFF2-40B4-BE49-F238E27FC236}">
                    <a16:creationId xmlns:a16="http://schemas.microsoft.com/office/drawing/2014/main" id="{D4682D5E-F421-C89D-592A-FBDA2BCCA601}"/>
                  </a:ext>
                </a:extLst>
              </p:cNvPr>
              <p:cNvSpPr/>
              <p:nvPr/>
            </p:nvSpPr>
            <p:spPr>
              <a:xfrm>
                <a:off x="2183206" y="1571601"/>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sp>
          <p:nvSpPr>
            <p:cNvPr id="61" name="文本框 60">
              <a:extLst>
                <a:ext uri="{FF2B5EF4-FFF2-40B4-BE49-F238E27FC236}">
                  <a16:creationId xmlns:a16="http://schemas.microsoft.com/office/drawing/2014/main" id="{AA064019-0262-D2AE-8368-8C00CDF0BCA4}"/>
                </a:ext>
              </a:extLst>
            </p:cNvPr>
            <p:cNvSpPr txBox="1"/>
            <p:nvPr/>
          </p:nvSpPr>
          <p:spPr>
            <a:xfrm>
              <a:off x="1027838" y="516409"/>
              <a:ext cx="1948784" cy="584775"/>
            </a:xfrm>
            <a:prstGeom prst="rect">
              <a:avLst/>
            </a:prstGeom>
            <a:noFill/>
          </p:spPr>
          <p:txBody>
            <a:bodyPr wrap="square" rtlCol="0">
              <a:spAutoFit/>
            </a:bodyPr>
            <a:lstStyle/>
            <a:p>
              <a:r>
                <a:rPr lang="zh-CN" altLang="en-US" sz="3200" b="1" dirty="0">
                  <a:solidFill>
                    <a:schemeClr val="accent3">
                      <a:lumMod val="50000"/>
                    </a:schemeClr>
                  </a:solidFill>
                  <a:cs typeface="+mn-ea"/>
                  <a:sym typeface="+mn-lt"/>
                </a:rPr>
                <a:t>工作重点</a:t>
              </a:r>
            </a:p>
          </p:txBody>
        </p:sp>
      </p:grpSp>
      <p:sp>
        <p:nvSpPr>
          <p:cNvPr id="63" name="椭圆 62">
            <a:extLst>
              <a:ext uri="{FF2B5EF4-FFF2-40B4-BE49-F238E27FC236}">
                <a16:creationId xmlns:a16="http://schemas.microsoft.com/office/drawing/2014/main" id="{02854741-934B-2A90-AF33-F0D554BC196A}"/>
              </a:ext>
            </a:extLst>
          </p:cNvPr>
          <p:cNvSpPr/>
          <p:nvPr/>
        </p:nvSpPr>
        <p:spPr>
          <a:xfrm>
            <a:off x="1003680" y="1419743"/>
            <a:ext cx="1155930" cy="1155930"/>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prstClr val="white"/>
                </a:solidFill>
                <a:cs typeface="+mn-ea"/>
                <a:sym typeface="+mn-lt"/>
              </a:rPr>
              <a:t>重点一</a:t>
            </a:r>
          </a:p>
        </p:txBody>
      </p:sp>
      <p:sp>
        <p:nvSpPr>
          <p:cNvPr id="89" name="椭圆 88">
            <a:extLst>
              <a:ext uri="{FF2B5EF4-FFF2-40B4-BE49-F238E27FC236}">
                <a16:creationId xmlns:a16="http://schemas.microsoft.com/office/drawing/2014/main" id="{853353F5-DF2D-20BE-1507-01548D12B23E}"/>
              </a:ext>
            </a:extLst>
          </p:cNvPr>
          <p:cNvSpPr/>
          <p:nvPr/>
        </p:nvSpPr>
        <p:spPr>
          <a:xfrm>
            <a:off x="715097" y="3223869"/>
            <a:ext cx="1155930" cy="1155930"/>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prstClr val="white"/>
                </a:solidFill>
                <a:cs typeface="+mn-ea"/>
                <a:sym typeface="+mn-lt"/>
              </a:rPr>
              <a:t>重点二</a:t>
            </a:r>
          </a:p>
        </p:txBody>
      </p:sp>
      <p:sp>
        <p:nvSpPr>
          <p:cNvPr id="90" name="椭圆 89">
            <a:extLst>
              <a:ext uri="{FF2B5EF4-FFF2-40B4-BE49-F238E27FC236}">
                <a16:creationId xmlns:a16="http://schemas.microsoft.com/office/drawing/2014/main" id="{640004BF-6D45-5265-B071-4DDDB292FFA0}"/>
              </a:ext>
            </a:extLst>
          </p:cNvPr>
          <p:cNvSpPr/>
          <p:nvPr/>
        </p:nvSpPr>
        <p:spPr>
          <a:xfrm>
            <a:off x="1288955" y="5027994"/>
            <a:ext cx="1155930" cy="1155930"/>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prstClr val="white"/>
                </a:solidFill>
                <a:cs typeface="+mn-ea"/>
                <a:sym typeface="+mn-lt"/>
              </a:rPr>
              <a:t>重点三</a:t>
            </a:r>
          </a:p>
        </p:txBody>
      </p:sp>
      <p:sp>
        <p:nvSpPr>
          <p:cNvPr id="91" name="椭圆 90">
            <a:extLst>
              <a:ext uri="{FF2B5EF4-FFF2-40B4-BE49-F238E27FC236}">
                <a16:creationId xmlns:a16="http://schemas.microsoft.com/office/drawing/2014/main" id="{89738858-8048-CEAD-6544-968C74DA23E3}"/>
              </a:ext>
            </a:extLst>
          </p:cNvPr>
          <p:cNvSpPr/>
          <p:nvPr/>
        </p:nvSpPr>
        <p:spPr>
          <a:xfrm>
            <a:off x="9920105" y="1419743"/>
            <a:ext cx="1155930" cy="1155930"/>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prstClr val="white"/>
                </a:solidFill>
                <a:cs typeface="+mn-ea"/>
                <a:sym typeface="+mn-lt"/>
              </a:rPr>
              <a:t>重点四</a:t>
            </a:r>
          </a:p>
        </p:txBody>
      </p:sp>
      <p:sp>
        <p:nvSpPr>
          <p:cNvPr id="92" name="椭圆 91">
            <a:extLst>
              <a:ext uri="{FF2B5EF4-FFF2-40B4-BE49-F238E27FC236}">
                <a16:creationId xmlns:a16="http://schemas.microsoft.com/office/drawing/2014/main" id="{A5632B3A-34A1-BA36-09F7-346A618B6ABC}"/>
              </a:ext>
            </a:extLst>
          </p:cNvPr>
          <p:cNvSpPr/>
          <p:nvPr/>
        </p:nvSpPr>
        <p:spPr>
          <a:xfrm>
            <a:off x="10275084" y="3223869"/>
            <a:ext cx="1155930" cy="1155930"/>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prstClr val="white"/>
                </a:solidFill>
                <a:cs typeface="+mn-ea"/>
                <a:sym typeface="+mn-lt"/>
              </a:rPr>
              <a:t>重点五</a:t>
            </a:r>
          </a:p>
        </p:txBody>
      </p:sp>
      <p:sp>
        <p:nvSpPr>
          <p:cNvPr id="93" name="椭圆 92">
            <a:extLst>
              <a:ext uri="{FF2B5EF4-FFF2-40B4-BE49-F238E27FC236}">
                <a16:creationId xmlns:a16="http://schemas.microsoft.com/office/drawing/2014/main" id="{F95A05CF-2414-8FD8-7773-923D9E5400AA}"/>
              </a:ext>
            </a:extLst>
          </p:cNvPr>
          <p:cNvSpPr/>
          <p:nvPr/>
        </p:nvSpPr>
        <p:spPr>
          <a:xfrm>
            <a:off x="9801188" y="5027994"/>
            <a:ext cx="1155930" cy="1155930"/>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a:outerShdw blurRad="279400" dist="342900" dir="5400000" sx="88000" sy="88000" algn="t" rotWithShape="0">
              <a:schemeClr val="accent1">
                <a:lumMod val="60000"/>
                <a:lumOff val="40000"/>
                <a:alpha val="4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prstClr val="white"/>
                </a:solidFill>
                <a:cs typeface="+mn-ea"/>
                <a:sym typeface="+mn-lt"/>
              </a:rPr>
              <a:t>重点六</a:t>
            </a:r>
          </a:p>
        </p:txBody>
      </p:sp>
      <p:sp>
        <p:nvSpPr>
          <p:cNvPr id="96" name="椭圆 95">
            <a:extLst>
              <a:ext uri="{FF2B5EF4-FFF2-40B4-BE49-F238E27FC236}">
                <a16:creationId xmlns:a16="http://schemas.microsoft.com/office/drawing/2014/main" id="{CC06C820-0215-A8F0-92E0-957450215A61}"/>
              </a:ext>
            </a:extLst>
          </p:cNvPr>
          <p:cNvSpPr/>
          <p:nvPr/>
        </p:nvSpPr>
        <p:spPr>
          <a:xfrm>
            <a:off x="4396893" y="1674961"/>
            <a:ext cx="3459472" cy="3459472"/>
          </a:xfrm>
          <a:prstGeom prst="ellipse">
            <a:avLst/>
          </a:prstGeom>
          <a:gradFill>
            <a:gsLst>
              <a:gs pos="30000">
                <a:schemeClr val="accent1">
                  <a:lumMod val="60000"/>
                  <a:lumOff val="40000"/>
                </a:schemeClr>
              </a:gs>
              <a:gs pos="76000">
                <a:schemeClr val="accent1">
                  <a:lumMod val="100000"/>
                </a:schemeClr>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2400" dirty="0">
              <a:solidFill>
                <a:prstClr val="white"/>
              </a:solidFill>
              <a:cs typeface="+mn-ea"/>
              <a:sym typeface="+mn-lt"/>
            </a:endParaRPr>
          </a:p>
          <a:p>
            <a:pPr algn="ctr"/>
            <a:endParaRPr lang="en-US" altLang="zh-CN" sz="2400" dirty="0">
              <a:solidFill>
                <a:prstClr val="white"/>
              </a:solidFill>
              <a:cs typeface="+mn-ea"/>
              <a:sym typeface="+mn-lt"/>
            </a:endParaRPr>
          </a:p>
          <a:p>
            <a:pPr algn="ctr"/>
            <a:endParaRPr lang="en-US" altLang="zh-CN" sz="4400" b="1" dirty="0">
              <a:solidFill>
                <a:prstClr val="white"/>
              </a:solidFill>
              <a:cs typeface="+mn-ea"/>
              <a:sym typeface="+mn-lt"/>
            </a:endParaRPr>
          </a:p>
        </p:txBody>
      </p:sp>
      <p:sp>
        <p:nvSpPr>
          <p:cNvPr id="94" name="iconfont-10381-5077710">
            <a:extLst>
              <a:ext uri="{FF2B5EF4-FFF2-40B4-BE49-F238E27FC236}">
                <a16:creationId xmlns:a16="http://schemas.microsoft.com/office/drawing/2014/main" id="{B9CF77D6-C8FC-2143-7586-3D55DA28F214}"/>
              </a:ext>
            </a:extLst>
          </p:cNvPr>
          <p:cNvSpPr/>
          <p:nvPr/>
        </p:nvSpPr>
        <p:spPr>
          <a:xfrm>
            <a:off x="5413500" y="2165348"/>
            <a:ext cx="1409490" cy="1310640"/>
          </a:xfrm>
          <a:custGeom>
            <a:avLst/>
            <a:gdLst>
              <a:gd name="T0" fmla="*/ 9012 w 9061"/>
              <a:gd name="T1" fmla="*/ 3313 h 8423"/>
              <a:gd name="T2" fmla="*/ 8654 w 9061"/>
              <a:gd name="T3" fmla="*/ 3013 h 8423"/>
              <a:gd name="T4" fmla="*/ 6094 w 9061"/>
              <a:gd name="T5" fmla="*/ 2571 h 8423"/>
              <a:gd name="T6" fmla="*/ 4935 w 9061"/>
              <a:gd name="T7" fmla="*/ 318 h 8423"/>
              <a:gd name="T8" fmla="*/ 4135 w 9061"/>
              <a:gd name="T9" fmla="*/ 318 h 8423"/>
              <a:gd name="T10" fmla="*/ 2990 w 9061"/>
              <a:gd name="T11" fmla="*/ 2571 h 8423"/>
              <a:gd name="T12" fmla="*/ 430 w 9061"/>
              <a:gd name="T13" fmla="*/ 3025 h 8423"/>
              <a:gd name="T14" fmla="*/ 52 w 9061"/>
              <a:gd name="T15" fmla="*/ 3326 h 8423"/>
              <a:gd name="T16" fmla="*/ 167 w 9061"/>
              <a:gd name="T17" fmla="*/ 3774 h 8423"/>
              <a:gd name="T18" fmla="*/ 2036 w 9061"/>
              <a:gd name="T19" fmla="*/ 5451 h 8423"/>
              <a:gd name="T20" fmla="*/ 1556 w 9061"/>
              <a:gd name="T21" fmla="*/ 7883 h 8423"/>
              <a:gd name="T22" fmla="*/ 1735 w 9061"/>
              <a:gd name="T23" fmla="*/ 8312 h 8423"/>
              <a:gd name="T24" fmla="*/ 2209 w 9061"/>
              <a:gd name="T25" fmla="*/ 8344 h 8423"/>
              <a:gd name="T26" fmla="*/ 4532 w 9061"/>
              <a:gd name="T27" fmla="*/ 7230 h 8423"/>
              <a:gd name="T28" fmla="*/ 6849 w 9061"/>
              <a:gd name="T29" fmla="*/ 8344 h 8423"/>
              <a:gd name="T30" fmla="*/ 7322 w 9061"/>
              <a:gd name="T31" fmla="*/ 8312 h 8423"/>
              <a:gd name="T32" fmla="*/ 7502 w 9061"/>
              <a:gd name="T33" fmla="*/ 7883 h 8423"/>
              <a:gd name="T34" fmla="*/ 7034 w 9061"/>
              <a:gd name="T35" fmla="*/ 5451 h 8423"/>
              <a:gd name="T36" fmla="*/ 8884 w 9061"/>
              <a:gd name="T37" fmla="*/ 3761 h 8423"/>
              <a:gd name="T38" fmla="*/ 9012 w 9061"/>
              <a:gd name="T39" fmla="*/ 3313 h 8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61" h="8423">
                <a:moveTo>
                  <a:pt x="9012" y="3313"/>
                </a:moveTo>
                <a:cubicBezTo>
                  <a:pt x="8960" y="3153"/>
                  <a:pt x="8821" y="3036"/>
                  <a:pt x="8654" y="3013"/>
                </a:cubicBezTo>
                <a:lnTo>
                  <a:pt x="6094" y="2571"/>
                </a:lnTo>
                <a:lnTo>
                  <a:pt x="4935" y="318"/>
                </a:lnTo>
                <a:cubicBezTo>
                  <a:pt x="4764" y="0"/>
                  <a:pt x="4307" y="0"/>
                  <a:pt x="4135" y="318"/>
                </a:cubicBezTo>
                <a:lnTo>
                  <a:pt x="2990" y="2571"/>
                </a:lnTo>
                <a:lnTo>
                  <a:pt x="430" y="3025"/>
                </a:lnTo>
                <a:cubicBezTo>
                  <a:pt x="255" y="3042"/>
                  <a:pt x="107" y="3160"/>
                  <a:pt x="52" y="3326"/>
                </a:cubicBezTo>
                <a:cubicBezTo>
                  <a:pt x="0" y="3485"/>
                  <a:pt x="45" y="3660"/>
                  <a:pt x="167" y="3774"/>
                </a:cubicBezTo>
                <a:lnTo>
                  <a:pt x="2036" y="5451"/>
                </a:lnTo>
                <a:lnTo>
                  <a:pt x="1556" y="7883"/>
                </a:lnTo>
                <a:cubicBezTo>
                  <a:pt x="1528" y="8049"/>
                  <a:pt x="1598" y="8215"/>
                  <a:pt x="1735" y="8312"/>
                </a:cubicBezTo>
                <a:cubicBezTo>
                  <a:pt x="1877" y="8403"/>
                  <a:pt x="2056" y="8415"/>
                  <a:pt x="2209" y="8344"/>
                </a:cubicBezTo>
                <a:lnTo>
                  <a:pt x="4532" y="7230"/>
                </a:lnTo>
                <a:lnTo>
                  <a:pt x="6849" y="8344"/>
                </a:lnTo>
                <a:cubicBezTo>
                  <a:pt x="7000" y="8423"/>
                  <a:pt x="7183" y="8411"/>
                  <a:pt x="7322" y="8312"/>
                </a:cubicBezTo>
                <a:cubicBezTo>
                  <a:pt x="7460" y="8215"/>
                  <a:pt x="7530" y="8049"/>
                  <a:pt x="7502" y="7883"/>
                </a:cubicBezTo>
                <a:lnTo>
                  <a:pt x="7034" y="5451"/>
                </a:lnTo>
                <a:lnTo>
                  <a:pt x="8884" y="3761"/>
                </a:lnTo>
                <a:cubicBezTo>
                  <a:pt x="9011" y="3650"/>
                  <a:pt x="9061" y="3475"/>
                  <a:pt x="9012" y="3313"/>
                </a:cubicBezTo>
                <a:close/>
              </a:path>
            </a:pathLst>
          </a:custGeom>
          <a:gradFill>
            <a:gsLst>
              <a:gs pos="30000">
                <a:schemeClr val="accent3">
                  <a:lumMod val="40000"/>
                  <a:lumOff val="60000"/>
                </a:schemeClr>
              </a:gs>
              <a:gs pos="76000">
                <a:schemeClr val="accent3">
                  <a:lumMod val="85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98" name="文本框 97">
            <a:extLst>
              <a:ext uri="{FF2B5EF4-FFF2-40B4-BE49-F238E27FC236}">
                <a16:creationId xmlns:a16="http://schemas.microsoft.com/office/drawing/2014/main" id="{D936CFB8-E1DF-AD01-5868-F20DE210E168}"/>
              </a:ext>
            </a:extLst>
          </p:cNvPr>
          <p:cNvSpPr txBox="1"/>
          <p:nvPr/>
        </p:nvSpPr>
        <p:spPr>
          <a:xfrm>
            <a:off x="4764435" y="3695154"/>
            <a:ext cx="2707620" cy="769441"/>
          </a:xfrm>
          <a:prstGeom prst="rect">
            <a:avLst/>
          </a:prstGeom>
          <a:noFill/>
        </p:spPr>
        <p:txBody>
          <a:bodyPr wrap="square">
            <a:spAutoFit/>
          </a:bodyPr>
          <a:lstStyle/>
          <a:p>
            <a:pPr algn="ctr"/>
            <a:r>
              <a:rPr lang="zh-CN" altLang="en-US" sz="4400" b="1" dirty="0">
                <a:solidFill>
                  <a:prstClr val="white"/>
                </a:solidFill>
                <a:cs typeface="+mn-ea"/>
                <a:sym typeface="+mn-lt"/>
              </a:rPr>
              <a:t>工作重点</a:t>
            </a:r>
          </a:p>
        </p:txBody>
      </p:sp>
      <p:grpSp>
        <p:nvGrpSpPr>
          <p:cNvPr id="5" name="组合 4">
            <a:extLst>
              <a:ext uri="{FF2B5EF4-FFF2-40B4-BE49-F238E27FC236}">
                <a16:creationId xmlns:a16="http://schemas.microsoft.com/office/drawing/2014/main" id="{611CB7D2-2165-C0E6-664F-5005B1F2A293}"/>
              </a:ext>
            </a:extLst>
          </p:cNvPr>
          <p:cNvGrpSpPr/>
          <p:nvPr/>
        </p:nvGrpSpPr>
        <p:grpSpPr>
          <a:xfrm>
            <a:off x="-259308" y="6516131"/>
            <a:ext cx="12725610" cy="485844"/>
            <a:chOff x="-259308" y="6516131"/>
            <a:chExt cx="12725610" cy="485844"/>
          </a:xfrm>
        </p:grpSpPr>
        <p:grpSp>
          <p:nvGrpSpPr>
            <p:cNvPr id="6" name="组合 5">
              <a:extLst>
                <a:ext uri="{FF2B5EF4-FFF2-40B4-BE49-F238E27FC236}">
                  <a16:creationId xmlns:a16="http://schemas.microsoft.com/office/drawing/2014/main" id="{31DB21F9-61DD-BBFF-9C68-20D2DEB362AD}"/>
                </a:ext>
              </a:extLst>
            </p:cNvPr>
            <p:cNvGrpSpPr/>
            <p:nvPr/>
          </p:nvGrpSpPr>
          <p:grpSpPr>
            <a:xfrm>
              <a:off x="-259308" y="6516131"/>
              <a:ext cx="12710615" cy="485844"/>
              <a:chOff x="0" y="6722288"/>
              <a:chExt cx="11492221" cy="135712"/>
            </a:xfrm>
            <a:solidFill>
              <a:schemeClr val="accent3">
                <a:lumMod val="75000"/>
              </a:schemeClr>
            </a:solidFill>
          </p:grpSpPr>
          <p:sp>
            <p:nvSpPr>
              <p:cNvPr id="10" name="任意多边形: 形状 9">
                <a:extLst>
                  <a:ext uri="{FF2B5EF4-FFF2-40B4-BE49-F238E27FC236}">
                    <a16:creationId xmlns:a16="http://schemas.microsoft.com/office/drawing/2014/main" id="{4ADDF72A-3DC3-882A-6674-E4A676ED795C}"/>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1" name="任意多边形: 形状 10">
                <a:extLst>
                  <a:ext uri="{FF2B5EF4-FFF2-40B4-BE49-F238E27FC236}">
                    <a16:creationId xmlns:a16="http://schemas.microsoft.com/office/drawing/2014/main" id="{BE0D5A10-3A07-FAD3-5A9B-C2A802717EB6}"/>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nvGrpSpPr>
            <p:cNvPr id="7" name="组合 6">
              <a:extLst>
                <a:ext uri="{FF2B5EF4-FFF2-40B4-BE49-F238E27FC236}">
                  <a16:creationId xmlns:a16="http://schemas.microsoft.com/office/drawing/2014/main" id="{AE3F9674-3A78-B6C0-5D5F-F51FF8CB5361}"/>
                </a:ext>
              </a:extLst>
            </p:cNvPr>
            <p:cNvGrpSpPr/>
            <p:nvPr/>
          </p:nvGrpSpPr>
          <p:grpSpPr>
            <a:xfrm>
              <a:off x="-244313" y="6660106"/>
              <a:ext cx="12710615" cy="341869"/>
              <a:chOff x="0" y="6722288"/>
              <a:chExt cx="11492221" cy="135712"/>
            </a:xfrm>
          </p:grpSpPr>
          <p:sp>
            <p:nvSpPr>
              <p:cNvPr id="8" name="任意多边形: 形状 7">
                <a:extLst>
                  <a:ext uri="{FF2B5EF4-FFF2-40B4-BE49-F238E27FC236}">
                    <a16:creationId xmlns:a16="http://schemas.microsoft.com/office/drawing/2014/main" id="{7FB73ECC-9585-F1F2-D917-208FAE95A768}"/>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9" name="任意多边形: 形状 8">
                <a:extLst>
                  <a:ext uri="{FF2B5EF4-FFF2-40B4-BE49-F238E27FC236}">
                    <a16:creationId xmlns:a16="http://schemas.microsoft.com/office/drawing/2014/main" id="{87F40725-50FA-4A21-71C1-5F0025A1178F}"/>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spTree>
    <p:extLst>
      <p:ext uri="{BB962C8B-B14F-4D97-AF65-F5344CB8AC3E}">
        <p14:creationId xmlns:p14="http://schemas.microsoft.com/office/powerpoint/2010/main" val="1911066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 name="图片 90" descr="夜晚的城市高楼&#10;&#10;描述已自动生成">
            <a:extLst>
              <a:ext uri="{FF2B5EF4-FFF2-40B4-BE49-F238E27FC236}">
                <a16:creationId xmlns:a16="http://schemas.microsoft.com/office/drawing/2014/main" id="{C135CADD-63F3-589E-F4BB-B44ADF016F4F}"/>
              </a:ext>
            </a:extLst>
          </p:cNvPr>
          <p:cNvPicPr>
            <a:picLocks noChangeAspect="1"/>
          </p:cNvPicPr>
          <p:nvPr/>
        </p:nvPicPr>
        <p:blipFill>
          <a:blip r:embed="rId3">
            <a:lum bright="70000" contrast="-70000"/>
            <a:alphaModFix amt="30000"/>
            <a:extLst>
              <a:ext uri="{28A0092B-C50C-407E-A947-70E740481C1C}">
                <a14:useLocalDpi xmlns:a14="http://schemas.microsoft.com/office/drawing/2010/main"/>
              </a:ext>
            </a:extLst>
          </a:blip>
          <a:stretch>
            <a:fillRect/>
          </a:stretch>
        </p:blipFill>
        <p:spPr>
          <a:xfrm flipH="1">
            <a:off x="17075" y="-9031"/>
            <a:ext cx="12192000" cy="6858000"/>
          </a:xfrm>
          <a:prstGeom prst="rect">
            <a:avLst/>
          </a:prstGeom>
        </p:spPr>
      </p:pic>
      <p:grpSp>
        <p:nvGrpSpPr>
          <p:cNvPr id="62" name="组合 61">
            <a:extLst>
              <a:ext uri="{FF2B5EF4-FFF2-40B4-BE49-F238E27FC236}">
                <a16:creationId xmlns:a16="http://schemas.microsoft.com/office/drawing/2014/main" id="{6519301B-43CA-982F-40EB-1B39BC18DFF7}"/>
              </a:ext>
            </a:extLst>
          </p:cNvPr>
          <p:cNvGrpSpPr/>
          <p:nvPr/>
        </p:nvGrpSpPr>
        <p:grpSpPr>
          <a:xfrm>
            <a:off x="-40943" y="502761"/>
            <a:ext cx="3357349" cy="584775"/>
            <a:chOff x="-40943" y="516409"/>
            <a:chExt cx="3357349" cy="584775"/>
          </a:xfrm>
        </p:grpSpPr>
        <p:grpSp>
          <p:nvGrpSpPr>
            <p:cNvPr id="39" name="组合 38">
              <a:extLst>
                <a:ext uri="{FF2B5EF4-FFF2-40B4-BE49-F238E27FC236}">
                  <a16:creationId xmlns:a16="http://schemas.microsoft.com/office/drawing/2014/main" id="{15609457-45E2-1BAD-FD65-AC546C260D34}"/>
                </a:ext>
              </a:extLst>
            </p:cNvPr>
            <p:cNvGrpSpPr/>
            <p:nvPr/>
          </p:nvGrpSpPr>
          <p:grpSpPr>
            <a:xfrm>
              <a:off x="-40943" y="556832"/>
              <a:ext cx="1008846" cy="463172"/>
              <a:chOff x="1227535" y="1161604"/>
              <a:chExt cx="1008846" cy="463172"/>
            </a:xfrm>
          </p:grpSpPr>
          <p:sp>
            <p:nvSpPr>
              <p:cNvPr id="40" name="矩形 39">
                <a:extLst>
                  <a:ext uri="{FF2B5EF4-FFF2-40B4-BE49-F238E27FC236}">
                    <a16:creationId xmlns:a16="http://schemas.microsoft.com/office/drawing/2014/main" id="{BCCF30E6-9C4F-00AD-D79C-44CF50C9267D}"/>
                  </a:ext>
                </a:extLst>
              </p:cNvPr>
              <p:cNvSpPr/>
              <p:nvPr/>
            </p:nvSpPr>
            <p:spPr>
              <a:xfrm>
                <a:off x="1227535" y="1162438"/>
                <a:ext cx="531515" cy="462338"/>
              </a:xfrm>
              <a:prstGeom prst="rect">
                <a:avLst/>
              </a:prstGeom>
              <a:gradFill>
                <a:gsLst>
                  <a:gs pos="0">
                    <a:schemeClr val="accent1">
                      <a:lumMod val="90000"/>
                      <a:lumOff val="10000"/>
                    </a:schemeClr>
                  </a:gs>
                  <a:gs pos="100000">
                    <a:schemeClr val="accent1">
                      <a:lumMod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1" name="椭圆 40">
                <a:extLst>
                  <a:ext uri="{FF2B5EF4-FFF2-40B4-BE49-F238E27FC236}">
                    <a16:creationId xmlns:a16="http://schemas.microsoft.com/office/drawing/2014/main" id="{89775BD1-18F6-AF18-F4E7-9655FC290B3B}"/>
                  </a:ext>
                </a:extLst>
              </p:cNvPr>
              <p:cNvSpPr/>
              <p:nvPr/>
            </p:nvSpPr>
            <p:spPr>
              <a:xfrm>
                <a:off x="1843878" y="11616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2" name="椭圆 41">
                <a:extLst>
                  <a:ext uri="{FF2B5EF4-FFF2-40B4-BE49-F238E27FC236}">
                    <a16:creationId xmlns:a16="http://schemas.microsoft.com/office/drawing/2014/main" id="{5FBAB924-70B8-718D-7997-F8FAAB1A27F7}"/>
                  </a:ext>
                </a:extLst>
              </p:cNvPr>
              <p:cNvSpPr/>
              <p:nvPr/>
            </p:nvSpPr>
            <p:spPr>
              <a:xfrm>
                <a:off x="1956988" y="11616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3" name="椭圆 42">
                <a:extLst>
                  <a:ext uri="{FF2B5EF4-FFF2-40B4-BE49-F238E27FC236}">
                    <a16:creationId xmlns:a16="http://schemas.microsoft.com/office/drawing/2014/main" id="{7C319F54-1095-49D2-AEA0-24774E3E6C81}"/>
                  </a:ext>
                </a:extLst>
              </p:cNvPr>
              <p:cNvSpPr/>
              <p:nvPr/>
            </p:nvSpPr>
            <p:spPr>
              <a:xfrm>
                <a:off x="2070096" y="11616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4" name="椭圆 43">
                <a:extLst>
                  <a:ext uri="{FF2B5EF4-FFF2-40B4-BE49-F238E27FC236}">
                    <a16:creationId xmlns:a16="http://schemas.microsoft.com/office/drawing/2014/main" id="{E4A99710-CE93-EB28-6286-B8CEDBBABD6C}"/>
                  </a:ext>
                </a:extLst>
              </p:cNvPr>
              <p:cNvSpPr/>
              <p:nvPr/>
            </p:nvSpPr>
            <p:spPr>
              <a:xfrm>
                <a:off x="1843878" y="12641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5" name="椭圆 44">
                <a:extLst>
                  <a:ext uri="{FF2B5EF4-FFF2-40B4-BE49-F238E27FC236}">
                    <a16:creationId xmlns:a16="http://schemas.microsoft.com/office/drawing/2014/main" id="{C1093E9B-E944-6EFE-ED68-A13C1FA41672}"/>
                  </a:ext>
                </a:extLst>
              </p:cNvPr>
              <p:cNvSpPr/>
              <p:nvPr/>
            </p:nvSpPr>
            <p:spPr>
              <a:xfrm>
                <a:off x="1956988" y="12641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6" name="椭圆 45">
                <a:extLst>
                  <a:ext uri="{FF2B5EF4-FFF2-40B4-BE49-F238E27FC236}">
                    <a16:creationId xmlns:a16="http://schemas.microsoft.com/office/drawing/2014/main" id="{D38F36AD-7987-6CF4-D754-ECE2FBDFD65B}"/>
                  </a:ext>
                </a:extLst>
              </p:cNvPr>
              <p:cNvSpPr/>
              <p:nvPr/>
            </p:nvSpPr>
            <p:spPr>
              <a:xfrm>
                <a:off x="2070096" y="12641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7" name="椭圆 46">
                <a:extLst>
                  <a:ext uri="{FF2B5EF4-FFF2-40B4-BE49-F238E27FC236}">
                    <a16:creationId xmlns:a16="http://schemas.microsoft.com/office/drawing/2014/main" id="{A53DC18B-6728-D31F-07C3-652634402723}"/>
                  </a:ext>
                </a:extLst>
              </p:cNvPr>
              <p:cNvSpPr/>
              <p:nvPr/>
            </p:nvSpPr>
            <p:spPr>
              <a:xfrm>
                <a:off x="1843878" y="1366603"/>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8" name="椭圆 47">
                <a:extLst>
                  <a:ext uri="{FF2B5EF4-FFF2-40B4-BE49-F238E27FC236}">
                    <a16:creationId xmlns:a16="http://schemas.microsoft.com/office/drawing/2014/main" id="{C24259C3-C4EB-90E5-BD06-3BE4BEA063AB}"/>
                  </a:ext>
                </a:extLst>
              </p:cNvPr>
              <p:cNvSpPr/>
              <p:nvPr/>
            </p:nvSpPr>
            <p:spPr>
              <a:xfrm>
                <a:off x="1956988" y="1366603"/>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9" name="椭圆 48">
                <a:extLst>
                  <a:ext uri="{FF2B5EF4-FFF2-40B4-BE49-F238E27FC236}">
                    <a16:creationId xmlns:a16="http://schemas.microsoft.com/office/drawing/2014/main" id="{4F0DFEBE-1BD9-4232-9B59-B8C08BD7203F}"/>
                  </a:ext>
                </a:extLst>
              </p:cNvPr>
              <p:cNvSpPr/>
              <p:nvPr/>
            </p:nvSpPr>
            <p:spPr>
              <a:xfrm>
                <a:off x="2070096" y="1366603"/>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0" name="椭圆 49">
                <a:extLst>
                  <a:ext uri="{FF2B5EF4-FFF2-40B4-BE49-F238E27FC236}">
                    <a16:creationId xmlns:a16="http://schemas.microsoft.com/office/drawing/2014/main" id="{1275C354-7007-126A-F52F-3A768C18DBFE}"/>
                  </a:ext>
                </a:extLst>
              </p:cNvPr>
              <p:cNvSpPr/>
              <p:nvPr/>
            </p:nvSpPr>
            <p:spPr>
              <a:xfrm>
                <a:off x="1843878" y="1469102"/>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1" name="椭圆 50">
                <a:extLst>
                  <a:ext uri="{FF2B5EF4-FFF2-40B4-BE49-F238E27FC236}">
                    <a16:creationId xmlns:a16="http://schemas.microsoft.com/office/drawing/2014/main" id="{87ECC260-00ED-4264-2203-E81AA7527413}"/>
                  </a:ext>
                </a:extLst>
              </p:cNvPr>
              <p:cNvSpPr/>
              <p:nvPr/>
            </p:nvSpPr>
            <p:spPr>
              <a:xfrm>
                <a:off x="1956988" y="1469102"/>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2" name="椭圆 51">
                <a:extLst>
                  <a:ext uri="{FF2B5EF4-FFF2-40B4-BE49-F238E27FC236}">
                    <a16:creationId xmlns:a16="http://schemas.microsoft.com/office/drawing/2014/main" id="{101F08DE-7325-261C-0570-343BEBF404B4}"/>
                  </a:ext>
                </a:extLst>
              </p:cNvPr>
              <p:cNvSpPr/>
              <p:nvPr/>
            </p:nvSpPr>
            <p:spPr>
              <a:xfrm>
                <a:off x="2070096" y="1469102"/>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3" name="椭圆 52">
                <a:extLst>
                  <a:ext uri="{FF2B5EF4-FFF2-40B4-BE49-F238E27FC236}">
                    <a16:creationId xmlns:a16="http://schemas.microsoft.com/office/drawing/2014/main" id="{7476DA05-B4A8-1436-C0E3-67410C0FC436}"/>
                  </a:ext>
                </a:extLst>
              </p:cNvPr>
              <p:cNvSpPr/>
              <p:nvPr/>
            </p:nvSpPr>
            <p:spPr>
              <a:xfrm>
                <a:off x="1843878" y="1571601"/>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4" name="椭圆 53">
                <a:extLst>
                  <a:ext uri="{FF2B5EF4-FFF2-40B4-BE49-F238E27FC236}">
                    <a16:creationId xmlns:a16="http://schemas.microsoft.com/office/drawing/2014/main" id="{2177FFD1-BEAB-DA26-BF9D-6F7121F21621}"/>
                  </a:ext>
                </a:extLst>
              </p:cNvPr>
              <p:cNvSpPr/>
              <p:nvPr/>
            </p:nvSpPr>
            <p:spPr>
              <a:xfrm>
                <a:off x="1956988" y="1571601"/>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5" name="椭圆 54">
                <a:extLst>
                  <a:ext uri="{FF2B5EF4-FFF2-40B4-BE49-F238E27FC236}">
                    <a16:creationId xmlns:a16="http://schemas.microsoft.com/office/drawing/2014/main" id="{4C350C57-220F-F483-8489-441F3751CC05}"/>
                  </a:ext>
                </a:extLst>
              </p:cNvPr>
              <p:cNvSpPr/>
              <p:nvPr/>
            </p:nvSpPr>
            <p:spPr>
              <a:xfrm>
                <a:off x="2070096" y="1571601"/>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6" name="椭圆 55">
                <a:extLst>
                  <a:ext uri="{FF2B5EF4-FFF2-40B4-BE49-F238E27FC236}">
                    <a16:creationId xmlns:a16="http://schemas.microsoft.com/office/drawing/2014/main" id="{BF36D8FF-8E81-191C-3F53-A51CF9DDF046}"/>
                  </a:ext>
                </a:extLst>
              </p:cNvPr>
              <p:cNvSpPr/>
              <p:nvPr/>
            </p:nvSpPr>
            <p:spPr>
              <a:xfrm>
                <a:off x="2183206" y="11616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7" name="椭圆 56">
                <a:extLst>
                  <a:ext uri="{FF2B5EF4-FFF2-40B4-BE49-F238E27FC236}">
                    <a16:creationId xmlns:a16="http://schemas.microsoft.com/office/drawing/2014/main" id="{9BA15BB4-797B-CD8B-D536-B023DCA49B7C}"/>
                  </a:ext>
                </a:extLst>
              </p:cNvPr>
              <p:cNvSpPr/>
              <p:nvPr/>
            </p:nvSpPr>
            <p:spPr>
              <a:xfrm>
                <a:off x="2183206" y="12641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8" name="椭圆 57">
                <a:extLst>
                  <a:ext uri="{FF2B5EF4-FFF2-40B4-BE49-F238E27FC236}">
                    <a16:creationId xmlns:a16="http://schemas.microsoft.com/office/drawing/2014/main" id="{C868106C-3FF2-E72F-5C92-CC329C4389E2}"/>
                  </a:ext>
                </a:extLst>
              </p:cNvPr>
              <p:cNvSpPr/>
              <p:nvPr/>
            </p:nvSpPr>
            <p:spPr>
              <a:xfrm>
                <a:off x="2183206" y="1366603"/>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9" name="椭圆 58">
                <a:extLst>
                  <a:ext uri="{FF2B5EF4-FFF2-40B4-BE49-F238E27FC236}">
                    <a16:creationId xmlns:a16="http://schemas.microsoft.com/office/drawing/2014/main" id="{548584A1-11F2-7429-4394-EE9EC717ED8B}"/>
                  </a:ext>
                </a:extLst>
              </p:cNvPr>
              <p:cNvSpPr/>
              <p:nvPr/>
            </p:nvSpPr>
            <p:spPr>
              <a:xfrm>
                <a:off x="2183206" y="1469102"/>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0" name="椭圆 59">
                <a:extLst>
                  <a:ext uri="{FF2B5EF4-FFF2-40B4-BE49-F238E27FC236}">
                    <a16:creationId xmlns:a16="http://schemas.microsoft.com/office/drawing/2014/main" id="{D4682D5E-F421-C89D-592A-FBDA2BCCA601}"/>
                  </a:ext>
                </a:extLst>
              </p:cNvPr>
              <p:cNvSpPr/>
              <p:nvPr/>
            </p:nvSpPr>
            <p:spPr>
              <a:xfrm>
                <a:off x="2183206" y="1571601"/>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sp>
          <p:nvSpPr>
            <p:cNvPr id="61" name="文本框 60">
              <a:extLst>
                <a:ext uri="{FF2B5EF4-FFF2-40B4-BE49-F238E27FC236}">
                  <a16:creationId xmlns:a16="http://schemas.microsoft.com/office/drawing/2014/main" id="{AA064019-0262-D2AE-8368-8C00CDF0BCA4}"/>
                </a:ext>
              </a:extLst>
            </p:cNvPr>
            <p:cNvSpPr txBox="1"/>
            <p:nvPr/>
          </p:nvSpPr>
          <p:spPr>
            <a:xfrm>
              <a:off x="1027838" y="516409"/>
              <a:ext cx="2288568" cy="584775"/>
            </a:xfrm>
            <a:prstGeom prst="rect">
              <a:avLst/>
            </a:prstGeom>
            <a:noFill/>
          </p:spPr>
          <p:txBody>
            <a:bodyPr wrap="square" rtlCol="0">
              <a:spAutoFit/>
            </a:bodyPr>
            <a:lstStyle/>
            <a:p>
              <a:r>
                <a:rPr lang="zh-CN" altLang="en-US" sz="3200" b="1" dirty="0">
                  <a:solidFill>
                    <a:schemeClr val="accent3">
                      <a:lumMod val="50000"/>
                    </a:schemeClr>
                  </a:solidFill>
                  <a:cs typeface="+mn-ea"/>
                  <a:sym typeface="+mn-lt"/>
                </a:rPr>
                <a:t>问题与反思</a:t>
              </a:r>
            </a:p>
          </p:txBody>
        </p:sp>
      </p:grpSp>
      <p:sp>
        <p:nvSpPr>
          <p:cNvPr id="77" name="矩形: 圆角 76">
            <a:extLst>
              <a:ext uri="{FF2B5EF4-FFF2-40B4-BE49-F238E27FC236}">
                <a16:creationId xmlns:a16="http://schemas.microsoft.com/office/drawing/2014/main" id="{5E2536FC-724C-B945-D7F0-584723554503}"/>
              </a:ext>
            </a:extLst>
          </p:cNvPr>
          <p:cNvSpPr/>
          <p:nvPr/>
        </p:nvSpPr>
        <p:spPr>
          <a:xfrm>
            <a:off x="6080367" y="1470035"/>
            <a:ext cx="5436646" cy="4636098"/>
          </a:xfrm>
          <a:prstGeom prst="roundRect">
            <a:avLst>
              <a:gd name="adj" fmla="val 4646"/>
            </a:avLst>
          </a:prstGeom>
          <a:solidFill>
            <a:srgbClr val="F9F9FA"/>
          </a:solidFill>
          <a:ln w="19050">
            <a:solidFill>
              <a:schemeClr val="bg1"/>
            </a:solidFill>
          </a:ln>
          <a:effectLst>
            <a:outerShdw blurRad="342900" dist="304800" dir="5400000" sx="94000" sy="94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85" name="矩形: 圆角 84">
            <a:extLst>
              <a:ext uri="{FF2B5EF4-FFF2-40B4-BE49-F238E27FC236}">
                <a16:creationId xmlns:a16="http://schemas.microsoft.com/office/drawing/2014/main" id="{42E2DC58-B4D9-5ADF-98F2-6B7BCB30CB07}"/>
              </a:ext>
            </a:extLst>
          </p:cNvPr>
          <p:cNvSpPr/>
          <p:nvPr/>
        </p:nvSpPr>
        <p:spPr>
          <a:xfrm>
            <a:off x="8795715" y="2180396"/>
            <a:ext cx="1207491" cy="365698"/>
          </a:xfrm>
          <a:prstGeom prst="roundRect">
            <a:avLst/>
          </a:prstGeom>
          <a:gradFill>
            <a:gsLst>
              <a:gs pos="0">
                <a:schemeClr val="accent3"/>
              </a:gs>
              <a:gs pos="100000">
                <a:schemeClr val="accent3">
                  <a:lumMod val="75000"/>
                </a:schemeClr>
              </a:gs>
            </a:gsLst>
            <a:lin ang="2700000" scaled="0"/>
          </a:gradFill>
          <a:ln>
            <a:no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cs typeface="+mn-ea"/>
                <a:sym typeface="+mn-lt"/>
              </a:rPr>
              <a:t>3</a:t>
            </a:r>
            <a:r>
              <a:rPr kumimoji="0" lang="zh-CN" altLang="en-US" sz="1800" b="0" i="0" u="none" strike="noStrike" kern="1200" cap="none" spc="0" normalizeH="0" baseline="0" noProof="0" dirty="0">
                <a:ln>
                  <a:noFill/>
                </a:ln>
                <a:solidFill>
                  <a:srgbClr val="FFFFFF"/>
                </a:solidFill>
                <a:effectLst/>
                <a:uLnTx/>
                <a:uFillTx/>
                <a:cs typeface="+mn-ea"/>
                <a:sym typeface="+mn-lt"/>
              </a:rPr>
              <a:t>点反思</a:t>
            </a:r>
          </a:p>
        </p:txBody>
      </p:sp>
      <p:sp>
        <p:nvSpPr>
          <p:cNvPr id="86" name="文本框 85">
            <a:extLst>
              <a:ext uri="{FF2B5EF4-FFF2-40B4-BE49-F238E27FC236}">
                <a16:creationId xmlns:a16="http://schemas.microsoft.com/office/drawing/2014/main" id="{F829BD27-01DF-3526-B0F9-69B104F3E303}"/>
              </a:ext>
            </a:extLst>
          </p:cNvPr>
          <p:cNvSpPr txBox="1"/>
          <p:nvPr/>
        </p:nvSpPr>
        <p:spPr>
          <a:xfrm>
            <a:off x="6298452" y="2143988"/>
            <a:ext cx="2347840" cy="461665"/>
          </a:xfrm>
          <a:prstGeom prst="rect">
            <a:avLst/>
          </a:prstGeom>
          <a:noFill/>
        </p:spPr>
        <p:txBody>
          <a:bodyPr wrap="square">
            <a:spAutoFit/>
          </a:bodyPr>
          <a:lstStyle>
            <a:defPPr>
              <a:defRPr lang="zh-CN"/>
            </a:defPPr>
            <a:lvl1pPr marR="0" lvl="0" indent="0" algn="ctr" fontAlgn="auto">
              <a:lnSpc>
                <a:spcPct val="100000"/>
              </a:lnSpc>
              <a:spcBef>
                <a:spcPts val="0"/>
              </a:spcBef>
              <a:spcAft>
                <a:spcPts val="0"/>
              </a:spcAft>
              <a:buClrTx/>
              <a:buSzTx/>
              <a:buFontTx/>
              <a:buNone/>
              <a:tabLst/>
              <a:defRPr kumimoji="0" sz="1600" b="1" i="0" u="none" strike="noStrike" cap="none" spc="0" normalizeH="0" baseline="0">
                <a:ln>
                  <a:noFill/>
                </a:ln>
                <a:gradFill>
                  <a:gsLst>
                    <a:gs pos="78000">
                      <a:schemeClr val="accent4"/>
                    </a:gs>
                    <a:gs pos="0">
                      <a:schemeClr val="accent3"/>
                    </a:gs>
                  </a:gsLst>
                  <a:path path="circle">
                    <a:fillToRect r="100000" b="100000"/>
                  </a:path>
                </a:gradFill>
                <a:effectLst/>
                <a:uLnTx/>
                <a:uFillTx/>
                <a:latin typeface="+mj-ea"/>
                <a:ea typeface="+mj-ea"/>
              </a:defRPr>
            </a:lvl1pPr>
          </a:lstStyle>
          <a:p>
            <a:r>
              <a:rPr lang="zh-CN" altLang="en-US" sz="2400" dirty="0">
                <a:latin typeface="+mn-lt"/>
                <a:ea typeface="+mn-ea"/>
                <a:cs typeface="+mn-ea"/>
                <a:sym typeface="+mn-lt"/>
              </a:rPr>
              <a:t>在这里输入反思</a:t>
            </a:r>
          </a:p>
        </p:txBody>
      </p:sp>
      <p:sp>
        <p:nvSpPr>
          <p:cNvPr id="95" name="Rounded Rectangle 23+">
            <a:extLst>
              <a:ext uri="{FF2B5EF4-FFF2-40B4-BE49-F238E27FC236}">
                <a16:creationId xmlns:a16="http://schemas.microsoft.com/office/drawing/2014/main" id="{B4B4AC62-054A-5051-4E0A-2D90029DA140}"/>
              </a:ext>
            </a:extLst>
          </p:cNvPr>
          <p:cNvSpPr/>
          <p:nvPr/>
        </p:nvSpPr>
        <p:spPr>
          <a:xfrm>
            <a:off x="6059860" y="1427778"/>
            <a:ext cx="5438534" cy="535449"/>
          </a:xfrm>
          <a:prstGeom prst="round2SameRect">
            <a:avLst>
              <a:gd name="adj1" fmla="val 0"/>
              <a:gd name="adj2" fmla="val 50000"/>
            </a:avLst>
          </a:prstGeom>
          <a:gradFill>
            <a:gsLst>
              <a:gs pos="0">
                <a:schemeClr val="accent3"/>
              </a:gs>
              <a:gs pos="100000">
                <a:schemeClr val="accent3">
                  <a:lumMod val="75000"/>
                </a:schemeClr>
              </a:gs>
            </a:gsLst>
            <a:lin ang="2700000" scaled="0"/>
          </a:gradFill>
          <a:ln>
            <a:noFill/>
          </a:ln>
          <a:effectLst>
            <a:outerShdw blurRad="165100" dist="635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cs typeface="+mn-ea"/>
                <a:sym typeface="+mn-lt"/>
              </a:rPr>
              <a:t>三点反思</a:t>
            </a:r>
          </a:p>
        </p:txBody>
      </p:sp>
      <p:grpSp>
        <p:nvGrpSpPr>
          <p:cNvPr id="112" name="组合 111">
            <a:extLst>
              <a:ext uri="{FF2B5EF4-FFF2-40B4-BE49-F238E27FC236}">
                <a16:creationId xmlns:a16="http://schemas.microsoft.com/office/drawing/2014/main" id="{97BF6D5C-8990-3A53-622D-95AB406FE711}"/>
              </a:ext>
            </a:extLst>
          </p:cNvPr>
          <p:cNvGrpSpPr/>
          <p:nvPr/>
        </p:nvGrpSpPr>
        <p:grpSpPr>
          <a:xfrm>
            <a:off x="6354506" y="2882395"/>
            <a:ext cx="1493134" cy="2800778"/>
            <a:chOff x="6354506" y="2801370"/>
            <a:chExt cx="1493134" cy="2800778"/>
          </a:xfrm>
        </p:grpSpPr>
        <p:grpSp>
          <p:nvGrpSpPr>
            <p:cNvPr id="94" name="组合 93">
              <a:extLst>
                <a:ext uri="{FF2B5EF4-FFF2-40B4-BE49-F238E27FC236}">
                  <a16:creationId xmlns:a16="http://schemas.microsoft.com/office/drawing/2014/main" id="{91ABF20A-6178-CE55-2BE9-3E0F69C9211A}"/>
                </a:ext>
              </a:extLst>
            </p:cNvPr>
            <p:cNvGrpSpPr/>
            <p:nvPr/>
          </p:nvGrpSpPr>
          <p:grpSpPr>
            <a:xfrm>
              <a:off x="6354506" y="2801370"/>
              <a:ext cx="1493134" cy="2800778"/>
              <a:chOff x="6285056" y="2766645"/>
              <a:chExt cx="1493134" cy="2800778"/>
            </a:xfrm>
          </p:grpSpPr>
          <p:sp>
            <p:nvSpPr>
              <p:cNvPr id="81" name="矩形: 圆角 80">
                <a:extLst>
                  <a:ext uri="{FF2B5EF4-FFF2-40B4-BE49-F238E27FC236}">
                    <a16:creationId xmlns:a16="http://schemas.microsoft.com/office/drawing/2014/main" id="{C8E67B46-DF0E-0C4C-06DF-93CFB29A0C4F}"/>
                  </a:ext>
                </a:extLst>
              </p:cNvPr>
              <p:cNvSpPr/>
              <p:nvPr/>
            </p:nvSpPr>
            <p:spPr>
              <a:xfrm>
                <a:off x="6285056" y="2766645"/>
                <a:ext cx="1493134" cy="2800778"/>
              </a:xfrm>
              <a:prstGeom prst="roundRect">
                <a:avLst>
                  <a:gd name="adj" fmla="val 5570"/>
                </a:avLst>
              </a:prstGeom>
              <a:solidFill>
                <a:schemeClr val="accent3">
                  <a:lumMod val="75000"/>
                  <a:alpha val="1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矩形: 圆角 77">
                <a:extLst>
                  <a:ext uri="{FF2B5EF4-FFF2-40B4-BE49-F238E27FC236}">
                    <a16:creationId xmlns:a16="http://schemas.microsoft.com/office/drawing/2014/main" id="{EED69E54-C17F-E709-870D-F74224CD6C24}"/>
                  </a:ext>
                </a:extLst>
              </p:cNvPr>
              <p:cNvSpPr/>
              <p:nvPr/>
            </p:nvSpPr>
            <p:spPr>
              <a:xfrm rot="5400000">
                <a:off x="6832699" y="2761004"/>
                <a:ext cx="397848" cy="1178918"/>
              </a:xfrm>
              <a:prstGeom prst="roundRect">
                <a:avLst/>
              </a:prstGeom>
              <a:solidFill>
                <a:schemeClr val="bg1"/>
              </a:solidFill>
              <a:ln w="12700">
                <a:solidFill>
                  <a:schemeClr val="accent3">
                    <a:alpha val="87000"/>
                  </a:schemeClr>
                </a:solidFill>
              </a:ln>
              <a:effectLst>
                <a:outerShdw blurRad="1651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97" name="文本框 96">
              <a:extLst>
                <a:ext uri="{FF2B5EF4-FFF2-40B4-BE49-F238E27FC236}">
                  <a16:creationId xmlns:a16="http://schemas.microsoft.com/office/drawing/2014/main" id="{86F7DD8C-4A04-A367-7DF8-BE72DF62FA4E}"/>
                </a:ext>
              </a:extLst>
            </p:cNvPr>
            <p:cNvSpPr txBox="1"/>
            <p:nvPr/>
          </p:nvSpPr>
          <p:spPr>
            <a:xfrm>
              <a:off x="6636973" y="3232564"/>
              <a:ext cx="928201"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1"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mj-ea"/>
                  <a:ea typeface="+mj-ea"/>
                </a:defRPr>
              </a:lvl1pPr>
            </a:lstStyle>
            <a:p>
              <a:pPr algn="ctr"/>
              <a:r>
                <a:rPr lang="zh-CN" altLang="en-US" dirty="0">
                  <a:gradFill>
                    <a:gsLst>
                      <a:gs pos="78000">
                        <a:schemeClr val="accent4"/>
                      </a:gs>
                      <a:gs pos="0">
                        <a:schemeClr val="accent3"/>
                      </a:gs>
                    </a:gsLst>
                    <a:path path="circle">
                      <a:fillToRect r="100000" b="100000"/>
                    </a:path>
                  </a:gradFill>
                  <a:latin typeface="+mn-lt"/>
                  <a:ea typeface="+mn-ea"/>
                  <a:cs typeface="+mn-ea"/>
                  <a:sym typeface="+mn-lt"/>
                </a:rPr>
                <a:t>反思一</a:t>
              </a:r>
            </a:p>
          </p:txBody>
        </p:sp>
        <p:sp>
          <p:nvSpPr>
            <p:cNvPr id="100" name="文本框 99">
              <a:extLst>
                <a:ext uri="{FF2B5EF4-FFF2-40B4-BE49-F238E27FC236}">
                  <a16:creationId xmlns:a16="http://schemas.microsoft.com/office/drawing/2014/main" id="{89334516-0205-DCC7-E8FD-7097BB93DF54}"/>
                </a:ext>
              </a:extLst>
            </p:cNvPr>
            <p:cNvSpPr txBox="1"/>
            <p:nvPr/>
          </p:nvSpPr>
          <p:spPr>
            <a:xfrm>
              <a:off x="6473428" y="3788084"/>
              <a:ext cx="1301655" cy="1621726"/>
            </a:xfrm>
            <a:prstGeom prst="rect">
              <a:avLst/>
            </a:prstGeom>
            <a:noFill/>
          </p:spPr>
          <p:txBody>
            <a:bodyPr wrap="square">
              <a:spAutoFit/>
            </a:bodyPr>
            <a:lstStyle>
              <a:defPPr>
                <a:defRPr lang="zh-CN"/>
              </a:defPPr>
              <a:lvl1pPr>
                <a:lnSpc>
                  <a:spcPct val="120000"/>
                </a:lnSpc>
                <a:defRPr sz="1400"/>
              </a:lvl1pPr>
            </a:lstStyle>
            <a:p>
              <a:pPr algn="just">
                <a:defRPr/>
              </a:pPr>
              <a:r>
                <a:rPr kumimoji="0" lang="zh-CN" altLang="en-US" sz="1400" b="0" i="0" u="none" strike="noStrike" kern="1200" cap="none" spc="0" normalizeH="0" baseline="0" noProof="0" dirty="0">
                  <a:ln>
                    <a:noFill/>
                  </a:ln>
                  <a:solidFill>
                    <a:schemeClr val="bg2">
                      <a:lumMod val="50000"/>
                    </a:schemeClr>
                  </a:solidFill>
                  <a:effectLst/>
                  <a:uLnTx/>
                  <a:uFillTx/>
                  <a:cs typeface="+mn-ea"/>
                  <a:sym typeface="+mn-lt"/>
                </a:rPr>
                <a:t>请在此输入内容请在此输入内容请在此输入内容请在此输入内容请在此输入内容</a:t>
              </a:r>
              <a:r>
                <a:rPr lang="zh-CN" altLang="en-US" dirty="0">
                  <a:solidFill>
                    <a:schemeClr val="bg2">
                      <a:lumMod val="50000"/>
                    </a:schemeClr>
                  </a:solidFill>
                  <a:cs typeface="+mn-ea"/>
                  <a:sym typeface="+mn-lt"/>
                </a:rPr>
                <a:t>请</a:t>
              </a:r>
              <a:endParaRPr kumimoji="0" lang="zh-CN" altLang="en-US" sz="1400" b="0" i="0" u="none" strike="noStrike" kern="1200" cap="none" spc="0" normalizeH="0" baseline="0" noProof="0" dirty="0">
                <a:ln>
                  <a:noFill/>
                </a:ln>
                <a:solidFill>
                  <a:schemeClr val="bg2">
                    <a:lumMod val="50000"/>
                  </a:schemeClr>
                </a:solidFill>
                <a:effectLst/>
                <a:uLnTx/>
                <a:uFillTx/>
                <a:cs typeface="+mn-ea"/>
                <a:sym typeface="+mn-lt"/>
              </a:endParaRPr>
            </a:p>
          </p:txBody>
        </p:sp>
      </p:grpSp>
      <p:grpSp>
        <p:nvGrpSpPr>
          <p:cNvPr id="110" name="组合 109">
            <a:extLst>
              <a:ext uri="{FF2B5EF4-FFF2-40B4-BE49-F238E27FC236}">
                <a16:creationId xmlns:a16="http://schemas.microsoft.com/office/drawing/2014/main" id="{EA104603-1361-E513-B27F-A10C0E559901}"/>
              </a:ext>
            </a:extLst>
          </p:cNvPr>
          <p:cNvGrpSpPr/>
          <p:nvPr/>
        </p:nvGrpSpPr>
        <p:grpSpPr>
          <a:xfrm>
            <a:off x="8061673" y="2882395"/>
            <a:ext cx="1493134" cy="2800778"/>
            <a:chOff x="8061673" y="2801370"/>
            <a:chExt cx="1493134" cy="2800778"/>
          </a:xfrm>
        </p:grpSpPr>
        <p:grpSp>
          <p:nvGrpSpPr>
            <p:cNvPr id="93" name="组合 92">
              <a:extLst>
                <a:ext uri="{FF2B5EF4-FFF2-40B4-BE49-F238E27FC236}">
                  <a16:creationId xmlns:a16="http://schemas.microsoft.com/office/drawing/2014/main" id="{371C921F-5612-F7BB-E268-2FD35FAFD937}"/>
                </a:ext>
              </a:extLst>
            </p:cNvPr>
            <p:cNvGrpSpPr/>
            <p:nvPr/>
          </p:nvGrpSpPr>
          <p:grpSpPr>
            <a:xfrm>
              <a:off x="8061673" y="2801370"/>
              <a:ext cx="1493134" cy="2800778"/>
              <a:chOff x="8049148" y="2766645"/>
              <a:chExt cx="1493134" cy="2800778"/>
            </a:xfrm>
          </p:grpSpPr>
          <p:sp>
            <p:nvSpPr>
              <p:cNvPr id="87" name="矩形: 圆角 86">
                <a:extLst>
                  <a:ext uri="{FF2B5EF4-FFF2-40B4-BE49-F238E27FC236}">
                    <a16:creationId xmlns:a16="http://schemas.microsoft.com/office/drawing/2014/main" id="{773C915C-6086-0806-77B2-F3E5F2E4E4CE}"/>
                  </a:ext>
                </a:extLst>
              </p:cNvPr>
              <p:cNvSpPr/>
              <p:nvPr/>
            </p:nvSpPr>
            <p:spPr>
              <a:xfrm>
                <a:off x="8049148" y="2766645"/>
                <a:ext cx="1493134" cy="2800778"/>
              </a:xfrm>
              <a:prstGeom prst="roundRect">
                <a:avLst>
                  <a:gd name="adj" fmla="val 5570"/>
                </a:avLst>
              </a:prstGeom>
              <a:solidFill>
                <a:schemeClr val="accent3">
                  <a:lumMod val="75000"/>
                  <a:alpha val="1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矩形: 圆角 87">
                <a:extLst>
                  <a:ext uri="{FF2B5EF4-FFF2-40B4-BE49-F238E27FC236}">
                    <a16:creationId xmlns:a16="http://schemas.microsoft.com/office/drawing/2014/main" id="{E9A13D35-BB28-C306-D92B-C8A31D74D045}"/>
                  </a:ext>
                </a:extLst>
              </p:cNvPr>
              <p:cNvSpPr/>
              <p:nvPr/>
            </p:nvSpPr>
            <p:spPr>
              <a:xfrm rot="5400000">
                <a:off x="8596791" y="2761004"/>
                <a:ext cx="397848" cy="1178918"/>
              </a:xfrm>
              <a:prstGeom prst="roundRect">
                <a:avLst/>
              </a:prstGeom>
              <a:solidFill>
                <a:schemeClr val="bg1"/>
              </a:solidFill>
              <a:ln w="12700">
                <a:solidFill>
                  <a:schemeClr val="accent3">
                    <a:alpha val="87000"/>
                  </a:schemeClr>
                </a:solidFill>
              </a:ln>
              <a:effectLst>
                <a:outerShdw blurRad="1651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98" name="文本框 97">
              <a:extLst>
                <a:ext uri="{FF2B5EF4-FFF2-40B4-BE49-F238E27FC236}">
                  <a16:creationId xmlns:a16="http://schemas.microsoft.com/office/drawing/2014/main" id="{E509E466-A7F6-FD3C-9FAF-1828F15948A3}"/>
                </a:ext>
              </a:extLst>
            </p:cNvPr>
            <p:cNvSpPr txBox="1"/>
            <p:nvPr/>
          </p:nvSpPr>
          <p:spPr>
            <a:xfrm>
              <a:off x="8344140" y="3232564"/>
              <a:ext cx="928201"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1"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mj-ea"/>
                  <a:ea typeface="+mj-ea"/>
                </a:defRPr>
              </a:lvl1pPr>
            </a:lstStyle>
            <a:p>
              <a:pPr algn="ctr"/>
              <a:r>
                <a:rPr lang="zh-CN" altLang="en-US" dirty="0">
                  <a:gradFill>
                    <a:gsLst>
                      <a:gs pos="78000">
                        <a:schemeClr val="accent4"/>
                      </a:gs>
                      <a:gs pos="0">
                        <a:schemeClr val="accent3"/>
                      </a:gs>
                    </a:gsLst>
                    <a:path path="circle">
                      <a:fillToRect r="100000" b="100000"/>
                    </a:path>
                  </a:gradFill>
                  <a:latin typeface="+mn-lt"/>
                  <a:ea typeface="+mn-ea"/>
                  <a:cs typeface="+mn-ea"/>
                  <a:sym typeface="+mn-lt"/>
                </a:rPr>
                <a:t>反思二</a:t>
              </a:r>
            </a:p>
          </p:txBody>
        </p:sp>
        <p:sp>
          <p:nvSpPr>
            <p:cNvPr id="101" name="文本框 100">
              <a:extLst>
                <a:ext uri="{FF2B5EF4-FFF2-40B4-BE49-F238E27FC236}">
                  <a16:creationId xmlns:a16="http://schemas.microsoft.com/office/drawing/2014/main" id="{80EFBC9D-8F0A-7B1C-9A80-216C4E6258AA}"/>
                </a:ext>
              </a:extLst>
            </p:cNvPr>
            <p:cNvSpPr txBox="1"/>
            <p:nvPr/>
          </p:nvSpPr>
          <p:spPr>
            <a:xfrm>
              <a:off x="8157413" y="3788084"/>
              <a:ext cx="1301655" cy="1621726"/>
            </a:xfrm>
            <a:prstGeom prst="rect">
              <a:avLst/>
            </a:prstGeom>
            <a:noFill/>
          </p:spPr>
          <p:txBody>
            <a:bodyPr wrap="square">
              <a:spAutoFit/>
            </a:bodyPr>
            <a:lstStyle>
              <a:defPPr>
                <a:defRPr lang="zh-CN"/>
              </a:defPPr>
              <a:lvl1pPr>
                <a:lnSpc>
                  <a:spcPct val="120000"/>
                </a:lnSpc>
                <a:defRPr sz="1400"/>
              </a:lvl1pPr>
            </a:lstStyle>
            <a:p>
              <a:pPr algn="just">
                <a:defRPr/>
              </a:pPr>
              <a:r>
                <a:rPr kumimoji="0" lang="zh-CN" altLang="en-US" sz="1400" b="0" i="0" u="none" strike="noStrike" kern="1200" cap="none" spc="0" normalizeH="0" baseline="0" noProof="0" dirty="0">
                  <a:ln>
                    <a:noFill/>
                  </a:ln>
                  <a:solidFill>
                    <a:schemeClr val="bg2">
                      <a:lumMod val="50000"/>
                    </a:schemeClr>
                  </a:solidFill>
                  <a:effectLst/>
                  <a:uLnTx/>
                  <a:uFillTx/>
                  <a:cs typeface="+mn-ea"/>
                  <a:sym typeface="+mn-lt"/>
                </a:rPr>
                <a:t>请在此输入内容请在此输入内容请在此输入内容请在此输入内容请在此输入内容</a:t>
              </a:r>
              <a:r>
                <a:rPr lang="zh-CN" altLang="en-US" dirty="0">
                  <a:solidFill>
                    <a:schemeClr val="bg2">
                      <a:lumMod val="50000"/>
                    </a:schemeClr>
                  </a:solidFill>
                  <a:cs typeface="+mn-ea"/>
                  <a:sym typeface="+mn-lt"/>
                </a:rPr>
                <a:t>请</a:t>
              </a:r>
              <a:endParaRPr kumimoji="0" lang="zh-CN" altLang="en-US" sz="1400" b="0" i="0" u="none" strike="noStrike" kern="1200" cap="none" spc="0" normalizeH="0" baseline="0" noProof="0" dirty="0">
                <a:ln>
                  <a:noFill/>
                </a:ln>
                <a:solidFill>
                  <a:schemeClr val="bg2">
                    <a:lumMod val="50000"/>
                  </a:schemeClr>
                </a:solidFill>
                <a:effectLst/>
                <a:uLnTx/>
                <a:uFillTx/>
                <a:cs typeface="+mn-ea"/>
                <a:sym typeface="+mn-lt"/>
              </a:endParaRPr>
            </a:p>
          </p:txBody>
        </p:sp>
      </p:grpSp>
      <p:grpSp>
        <p:nvGrpSpPr>
          <p:cNvPr id="109" name="组合 108">
            <a:extLst>
              <a:ext uri="{FF2B5EF4-FFF2-40B4-BE49-F238E27FC236}">
                <a16:creationId xmlns:a16="http://schemas.microsoft.com/office/drawing/2014/main" id="{958EEBBC-C62D-2240-8FC0-0FE826159454}"/>
              </a:ext>
            </a:extLst>
          </p:cNvPr>
          <p:cNvGrpSpPr/>
          <p:nvPr/>
        </p:nvGrpSpPr>
        <p:grpSpPr>
          <a:xfrm>
            <a:off x="9768840" y="2882395"/>
            <a:ext cx="1493134" cy="2800778"/>
            <a:chOff x="9768840" y="2801370"/>
            <a:chExt cx="1493134" cy="2800778"/>
          </a:xfrm>
        </p:grpSpPr>
        <p:grpSp>
          <p:nvGrpSpPr>
            <p:cNvPr id="92" name="组合 91">
              <a:extLst>
                <a:ext uri="{FF2B5EF4-FFF2-40B4-BE49-F238E27FC236}">
                  <a16:creationId xmlns:a16="http://schemas.microsoft.com/office/drawing/2014/main" id="{9C88630A-ED36-A174-8B4E-790C81D7BACA}"/>
                </a:ext>
              </a:extLst>
            </p:cNvPr>
            <p:cNvGrpSpPr/>
            <p:nvPr/>
          </p:nvGrpSpPr>
          <p:grpSpPr>
            <a:xfrm>
              <a:off x="9768840" y="2801370"/>
              <a:ext cx="1493134" cy="2800778"/>
              <a:chOff x="9699390" y="2766645"/>
              <a:chExt cx="1493134" cy="2800778"/>
            </a:xfrm>
          </p:grpSpPr>
          <p:sp>
            <p:nvSpPr>
              <p:cNvPr id="89" name="矩形: 圆角 88">
                <a:extLst>
                  <a:ext uri="{FF2B5EF4-FFF2-40B4-BE49-F238E27FC236}">
                    <a16:creationId xmlns:a16="http://schemas.microsoft.com/office/drawing/2014/main" id="{F7D69DEA-B36F-EBD5-29AD-D8C0156C9758}"/>
                  </a:ext>
                </a:extLst>
              </p:cNvPr>
              <p:cNvSpPr/>
              <p:nvPr/>
            </p:nvSpPr>
            <p:spPr>
              <a:xfrm>
                <a:off x="9699390" y="2766645"/>
                <a:ext cx="1493134" cy="2800778"/>
              </a:xfrm>
              <a:prstGeom prst="roundRect">
                <a:avLst>
                  <a:gd name="adj" fmla="val 5570"/>
                </a:avLst>
              </a:prstGeom>
              <a:solidFill>
                <a:schemeClr val="accent3">
                  <a:lumMod val="75000"/>
                  <a:alpha val="1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矩形: 圆角 89">
                <a:extLst>
                  <a:ext uri="{FF2B5EF4-FFF2-40B4-BE49-F238E27FC236}">
                    <a16:creationId xmlns:a16="http://schemas.microsoft.com/office/drawing/2014/main" id="{502B152B-021E-0621-7C93-306D35652E7D}"/>
                  </a:ext>
                </a:extLst>
              </p:cNvPr>
              <p:cNvSpPr/>
              <p:nvPr/>
            </p:nvSpPr>
            <p:spPr>
              <a:xfrm rot="5400000">
                <a:off x="10247033" y="2761004"/>
                <a:ext cx="397848" cy="1178918"/>
              </a:xfrm>
              <a:prstGeom prst="roundRect">
                <a:avLst/>
              </a:prstGeom>
              <a:solidFill>
                <a:schemeClr val="bg1"/>
              </a:solidFill>
              <a:ln w="12700">
                <a:solidFill>
                  <a:schemeClr val="accent3">
                    <a:alpha val="87000"/>
                  </a:schemeClr>
                </a:solidFill>
              </a:ln>
              <a:effectLst>
                <a:outerShdw blurRad="1651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grpSp>
        <p:sp>
          <p:nvSpPr>
            <p:cNvPr id="99" name="文本框 98">
              <a:extLst>
                <a:ext uri="{FF2B5EF4-FFF2-40B4-BE49-F238E27FC236}">
                  <a16:creationId xmlns:a16="http://schemas.microsoft.com/office/drawing/2014/main" id="{A0A23F2E-EAC4-711B-1D84-E2D5257F29B7}"/>
                </a:ext>
              </a:extLst>
            </p:cNvPr>
            <p:cNvSpPr txBox="1"/>
            <p:nvPr/>
          </p:nvSpPr>
          <p:spPr>
            <a:xfrm>
              <a:off x="10046773" y="3232564"/>
              <a:ext cx="937269"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1"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mj-ea"/>
                  <a:ea typeface="+mj-ea"/>
                </a:defRPr>
              </a:lvl1pPr>
            </a:lstStyle>
            <a:p>
              <a:pPr algn="ctr"/>
              <a:r>
                <a:rPr lang="zh-CN" altLang="en-US" dirty="0">
                  <a:gradFill>
                    <a:gsLst>
                      <a:gs pos="78000">
                        <a:schemeClr val="accent4"/>
                      </a:gs>
                      <a:gs pos="0">
                        <a:schemeClr val="accent3"/>
                      </a:gs>
                    </a:gsLst>
                    <a:path path="circle">
                      <a:fillToRect r="100000" b="100000"/>
                    </a:path>
                  </a:gradFill>
                  <a:latin typeface="+mn-lt"/>
                  <a:ea typeface="+mn-ea"/>
                  <a:cs typeface="+mn-ea"/>
                  <a:sym typeface="+mn-lt"/>
                </a:rPr>
                <a:t>反思三</a:t>
              </a:r>
              <a:endParaRPr lang="zh-CN" altLang="en-US" dirty="0">
                <a:latin typeface="+mn-lt"/>
                <a:ea typeface="+mn-ea"/>
                <a:cs typeface="+mn-ea"/>
                <a:sym typeface="+mn-lt"/>
              </a:endParaRPr>
            </a:p>
          </p:txBody>
        </p:sp>
        <p:sp>
          <p:nvSpPr>
            <p:cNvPr id="102" name="文本框 101">
              <a:extLst>
                <a:ext uri="{FF2B5EF4-FFF2-40B4-BE49-F238E27FC236}">
                  <a16:creationId xmlns:a16="http://schemas.microsoft.com/office/drawing/2014/main" id="{01425BE5-1AF8-AF60-0402-46E3A896BB65}"/>
                </a:ext>
              </a:extLst>
            </p:cNvPr>
            <p:cNvSpPr txBox="1"/>
            <p:nvPr/>
          </p:nvSpPr>
          <p:spPr>
            <a:xfrm>
              <a:off x="9864580" y="3788084"/>
              <a:ext cx="1301655" cy="1621726"/>
            </a:xfrm>
            <a:prstGeom prst="rect">
              <a:avLst/>
            </a:prstGeom>
            <a:noFill/>
          </p:spPr>
          <p:txBody>
            <a:bodyPr wrap="square">
              <a:spAutoFit/>
            </a:bodyPr>
            <a:lstStyle>
              <a:defPPr>
                <a:defRPr lang="zh-CN"/>
              </a:defPPr>
              <a:lvl1pPr>
                <a:lnSpc>
                  <a:spcPct val="120000"/>
                </a:lnSpc>
                <a:defRPr sz="1400"/>
              </a:lvl1pPr>
            </a:lstStyle>
            <a:p>
              <a:pPr algn="just">
                <a:defRPr/>
              </a:pPr>
              <a:r>
                <a:rPr kumimoji="0" lang="zh-CN" altLang="en-US" sz="1400" b="0" i="0" u="none" strike="noStrike" kern="1200" cap="none" spc="0" normalizeH="0" baseline="0" noProof="0" dirty="0">
                  <a:ln>
                    <a:noFill/>
                  </a:ln>
                  <a:solidFill>
                    <a:schemeClr val="bg2">
                      <a:lumMod val="50000"/>
                    </a:schemeClr>
                  </a:solidFill>
                  <a:effectLst/>
                  <a:uLnTx/>
                  <a:uFillTx/>
                  <a:cs typeface="+mn-ea"/>
                  <a:sym typeface="+mn-lt"/>
                </a:rPr>
                <a:t>请在此输入内容请在此输入内容请在此输入内容请在此输入内容请在此输入内容</a:t>
              </a:r>
              <a:r>
                <a:rPr lang="zh-CN" altLang="en-US" dirty="0">
                  <a:solidFill>
                    <a:schemeClr val="bg2">
                      <a:lumMod val="50000"/>
                    </a:schemeClr>
                  </a:solidFill>
                  <a:cs typeface="+mn-ea"/>
                  <a:sym typeface="+mn-lt"/>
                </a:rPr>
                <a:t>请</a:t>
              </a:r>
              <a:endParaRPr kumimoji="0" lang="zh-CN" altLang="en-US" sz="1400" b="0" i="0" u="none" strike="noStrike" kern="1200" cap="none" spc="0" normalizeH="0" baseline="0" noProof="0" dirty="0">
                <a:ln>
                  <a:noFill/>
                </a:ln>
                <a:solidFill>
                  <a:schemeClr val="bg2">
                    <a:lumMod val="50000"/>
                  </a:schemeClr>
                </a:solidFill>
                <a:effectLst/>
                <a:uLnTx/>
                <a:uFillTx/>
                <a:cs typeface="+mn-ea"/>
                <a:sym typeface="+mn-lt"/>
              </a:endParaRPr>
            </a:p>
          </p:txBody>
        </p:sp>
      </p:grpSp>
      <p:sp>
        <p:nvSpPr>
          <p:cNvPr id="5" name="矩形: 圆角 4">
            <a:extLst>
              <a:ext uri="{FF2B5EF4-FFF2-40B4-BE49-F238E27FC236}">
                <a16:creationId xmlns:a16="http://schemas.microsoft.com/office/drawing/2014/main" id="{1FB7C147-873F-2137-6277-57A9D7A4DB6A}"/>
              </a:ext>
            </a:extLst>
          </p:cNvPr>
          <p:cNvSpPr/>
          <p:nvPr/>
        </p:nvSpPr>
        <p:spPr>
          <a:xfrm>
            <a:off x="674987" y="1470036"/>
            <a:ext cx="4872158" cy="4636098"/>
          </a:xfrm>
          <a:prstGeom prst="roundRect">
            <a:avLst>
              <a:gd name="adj" fmla="val 4646"/>
            </a:avLst>
          </a:prstGeom>
          <a:solidFill>
            <a:srgbClr val="F9F9FA"/>
          </a:solidFill>
          <a:ln w="19050">
            <a:solidFill>
              <a:schemeClr val="bg1"/>
            </a:solidFill>
          </a:ln>
          <a:effectLst>
            <a:outerShdw blurRad="342900" dist="304800" dir="5400000" sx="94000" sy="94000" algn="t"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96" name="Rounded Rectangle 23+">
            <a:extLst>
              <a:ext uri="{FF2B5EF4-FFF2-40B4-BE49-F238E27FC236}">
                <a16:creationId xmlns:a16="http://schemas.microsoft.com/office/drawing/2014/main" id="{C6B4B0D6-63CE-678A-9385-823BA5482EBE}"/>
              </a:ext>
            </a:extLst>
          </p:cNvPr>
          <p:cNvSpPr/>
          <p:nvPr/>
        </p:nvSpPr>
        <p:spPr>
          <a:xfrm>
            <a:off x="660400" y="1458511"/>
            <a:ext cx="4886745" cy="464162"/>
          </a:xfrm>
          <a:prstGeom prst="round2SameRect">
            <a:avLst>
              <a:gd name="adj1" fmla="val 0"/>
              <a:gd name="adj2" fmla="val 50000"/>
            </a:avLst>
          </a:prstGeom>
          <a:gradFill>
            <a:gsLst>
              <a:gs pos="0">
                <a:schemeClr val="accent1">
                  <a:lumMod val="88000"/>
                  <a:lumOff val="12000"/>
                </a:schemeClr>
              </a:gs>
              <a:gs pos="100000">
                <a:schemeClr val="accent1"/>
              </a:gs>
            </a:gsLst>
            <a:lin ang="2700000" scaled="0"/>
          </a:gradFill>
          <a:ln>
            <a:noFill/>
          </a:ln>
          <a:effectLst>
            <a:outerShdw blurRad="165100" dist="63500" dir="2700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cs typeface="+mn-ea"/>
                <a:sym typeface="+mn-lt"/>
              </a:rPr>
              <a:t>三大问题</a:t>
            </a:r>
          </a:p>
        </p:txBody>
      </p:sp>
      <p:grpSp>
        <p:nvGrpSpPr>
          <p:cNvPr id="130" name="组合 129">
            <a:extLst>
              <a:ext uri="{FF2B5EF4-FFF2-40B4-BE49-F238E27FC236}">
                <a16:creationId xmlns:a16="http://schemas.microsoft.com/office/drawing/2014/main" id="{AE5E8C87-46D3-C963-D299-B39406D9CCF5}"/>
              </a:ext>
            </a:extLst>
          </p:cNvPr>
          <p:cNvGrpSpPr/>
          <p:nvPr/>
        </p:nvGrpSpPr>
        <p:grpSpPr>
          <a:xfrm>
            <a:off x="1096408" y="2194038"/>
            <a:ext cx="3938580" cy="935059"/>
            <a:chOff x="1096408" y="2147738"/>
            <a:chExt cx="3938580" cy="935059"/>
          </a:xfrm>
        </p:grpSpPr>
        <p:grpSp>
          <p:nvGrpSpPr>
            <p:cNvPr id="127" name="组合 126">
              <a:extLst>
                <a:ext uri="{FF2B5EF4-FFF2-40B4-BE49-F238E27FC236}">
                  <a16:creationId xmlns:a16="http://schemas.microsoft.com/office/drawing/2014/main" id="{77F64349-CDAF-EABA-9D63-053B8280DAD0}"/>
                </a:ext>
              </a:extLst>
            </p:cNvPr>
            <p:cNvGrpSpPr/>
            <p:nvPr/>
          </p:nvGrpSpPr>
          <p:grpSpPr>
            <a:xfrm>
              <a:off x="2349233" y="2178446"/>
              <a:ext cx="2685755" cy="904351"/>
              <a:chOff x="2349233" y="2178446"/>
              <a:chExt cx="2685755" cy="904351"/>
            </a:xfrm>
          </p:grpSpPr>
          <p:sp>
            <p:nvSpPr>
              <p:cNvPr id="7" name="文本框 6">
                <a:extLst>
                  <a:ext uri="{FF2B5EF4-FFF2-40B4-BE49-F238E27FC236}">
                    <a16:creationId xmlns:a16="http://schemas.microsoft.com/office/drawing/2014/main" id="{53E6BDF5-E496-56C0-095E-93AC1EBDF5FB}"/>
                  </a:ext>
                </a:extLst>
              </p:cNvPr>
              <p:cNvSpPr txBox="1"/>
              <p:nvPr/>
            </p:nvSpPr>
            <p:spPr>
              <a:xfrm>
                <a:off x="2349234" y="2488852"/>
                <a:ext cx="2685754" cy="593945"/>
              </a:xfrm>
              <a:prstGeom prst="rect">
                <a:avLst/>
              </a:prstGeom>
              <a:noFill/>
            </p:spPr>
            <p:txBody>
              <a:bodyPr wrap="square">
                <a:spAutoFit/>
              </a:bodyPr>
              <a:lstStyle>
                <a:defPPr>
                  <a:defRPr lang="zh-CN"/>
                </a:defPPr>
                <a:lvl1pPr>
                  <a:lnSpc>
                    <a:spcPct val="120000"/>
                  </a:lnSpc>
                  <a:defRPr sz="1400"/>
                </a:lvl1pPr>
              </a:lstStyle>
              <a:p>
                <a:pPr algn="just">
                  <a:defRPr/>
                </a:pPr>
                <a:r>
                  <a:rPr kumimoji="0" lang="zh-CN" altLang="en-US" sz="1400" b="0" i="0" u="none" strike="noStrike" kern="1200" cap="none" spc="0" normalizeH="0" baseline="0" noProof="0" dirty="0">
                    <a:ln>
                      <a:noFill/>
                    </a:ln>
                    <a:solidFill>
                      <a:srgbClr val="000000"/>
                    </a:solidFill>
                    <a:effectLst/>
                    <a:uLnTx/>
                    <a:uFillTx/>
                    <a:cs typeface="+mn-ea"/>
                    <a:sym typeface="+mn-lt"/>
                  </a:rPr>
                  <a:t>请在此输入内容请在此输入内容请在此输入内容请在此输入内容</a:t>
                </a:r>
              </a:p>
            </p:txBody>
          </p:sp>
          <p:sp>
            <p:nvSpPr>
              <p:cNvPr id="8" name="文本框 7">
                <a:extLst>
                  <a:ext uri="{FF2B5EF4-FFF2-40B4-BE49-F238E27FC236}">
                    <a16:creationId xmlns:a16="http://schemas.microsoft.com/office/drawing/2014/main" id="{7EB340EB-0636-D3D3-8CAC-EF353BCCBF00}"/>
                  </a:ext>
                </a:extLst>
              </p:cNvPr>
              <p:cNvSpPr txBox="1"/>
              <p:nvPr/>
            </p:nvSpPr>
            <p:spPr>
              <a:xfrm>
                <a:off x="2349233" y="2178446"/>
                <a:ext cx="1897888"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阿里巴巴普惠体 B"/>
                    <a:ea typeface="阿里巴巴普惠体 B"/>
                  </a:defRPr>
                </a:lvl1pPr>
              </a:lstStyle>
              <a:p>
                <a:r>
                  <a:rPr lang="zh-CN" altLang="en-US" b="1" dirty="0">
                    <a:latin typeface="+mn-lt"/>
                    <a:ea typeface="+mn-ea"/>
                    <a:cs typeface="+mn-ea"/>
                    <a:sym typeface="+mn-lt"/>
                  </a:rPr>
                  <a:t>问题一</a:t>
                </a:r>
              </a:p>
            </p:txBody>
          </p:sp>
        </p:grpSp>
        <p:grpSp>
          <p:nvGrpSpPr>
            <p:cNvPr id="124" name="组合 123">
              <a:extLst>
                <a:ext uri="{FF2B5EF4-FFF2-40B4-BE49-F238E27FC236}">
                  <a16:creationId xmlns:a16="http://schemas.microsoft.com/office/drawing/2014/main" id="{A36CDF67-52BD-56F5-2F4A-293695BC7A89}"/>
                </a:ext>
              </a:extLst>
            </p:cNvPr>
            <p:cNvGrpSpPr/>
            <p:nvPr/>
          </p:nvGrpSpPr>
          <p:grpSpPr>
            <a:xfrm>
              <a:off x="1096408" y="2147738"/>
              <a:ext cx="920641" cy="935059"/>
              <a:chOff x="1096408" y="2124588"/>
              <a:chExt cx="920641" cy="935059"/>
            </a:xfrm>
          </p:grpSpPr>
          <p:sp>
            <p:nvSpPr>
              <p:cNvPr id="65" name="矩形: 圆角 64">
                <a:extLst>
                  <a:ext uri="{FF2B5EF4-FFF2-40B4-BE49-F238E27FC236}">
                    <a16:creationId xmlns:a16="http://schemas.microsoft.com/office/drawing/2014/main" id="{4FC88356-5CC9-3F75-434F-D1303BEB0C2B}"/>
                  </a:ext>
                </a:extLst>
              </p:cNvPr>
              <p:cNvSpPr/>
              <p:nvPr/>
            </p:nvSpPr>
            <p:spPr>
              <a:xfrm rot="5400000">
                <a:off x="1089199" y="2131797"/>
                <a:ext cx="935059" cy="920641"/>
              </a:xfrm>
              <a:prstGeom prst="roundRect">
                <a:avLst/>
              </a:prstGeom>
              <a:solidFill>
                <a:schemeClr val="bg1"/>
              </a:solidFill>
              <a:ln w="19050">
                <a:solidFill>
                  <a:schemeClr val="accent1">
                    <a:lumMod val="75000"/>
                    <a:alpha val="40000"/>
                  </a:schemeClr>
                </a:solidFill>
              </a:ln>
              <a:effectLst>
                <a:outerShdw blurRad="1651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3" name="iconfont-10883-5200085">
                <a:extLst>
                  <a:ext uri="{FF2B5EF4-FFF2-40B4-BE49-F238E27FC236}">
                    <a16:creationId xmlns:a16="http://schemas.microsoft.com/office/drawing/2014/main" id="{B060A238-1538-5F11-A28D-F87BCD3AD22F}"/>
                  </a:ext>
                </a:extLst>
              </p:cNvPr>
              <p:cNvSpPr/>
              <p:nvPr/>
            </p:nvSpPr>
            <p:spPr>
              <a:xfrm>
                <a:off x="1332911" y="2287275"/>
                <a:ext cx="609685" cy="609685"/>
              </a:xfrm>
              <a:custGeom>
                <a:avLst/>
                <a:gdLst>
                  <a:gd name="connsiteX0" fmla="*/ 89713 w 426660"/>
                  <a:gd name="connsiteY0" fmla="*/ 269805 h 426660"/>
                  <a:gd name="connsiteX1" fmla="*/ 145522 w 426660"/>
                  <a:gd name="connsiteY1" fmla="*/ 381327 h 426660"/>
                  <a:gd name="connsiteX2" fmla="*/ 201378 w 426660"/>
                  <a:gd name="connsiteY2" fmla="*/ 269805 h 426660"/>
                  <a:gd name="connsiteX3" fmla="*/ 228282 w 426660"/>
                  <a:gd name="connsiteY3" fmla="*/ 275377 h 426660"/>
                  <a:gd name="connsiteX4" fmla="*/ 291091 w 426660"/>
                  <a:gd name="connsiteY4" fmla="*/ 350423 h 426660"/>
                  <a:gd name="connsiteX5" fmla="*/ 291329 w 426660"/>
                  <a:gd name="connsiteY5" fmla="*/ 426660 h 426660"/>
                  <a:gd name="connsiteX6" fmla="*/ 0 w 426660"/>
                  <a:gd name="connsiteY6" fmla="*/ 426660 h 426660"/>
                  <a:gd name="connsiteX7" fmla="*/ 0 w 426660"/>
                  <a:gd name="connsiteY7" fmla="*/ 350423 h 426660"/>
                  <a:gd name="connsiteX8" fmla="*/ 62809 w 426660"/>
                  <a:gd name="connsiteY8" fmla="*/ 275377 h 426660"/>
                  <a:gd name="connsiteX9" fmla="*/ 315245 w 426660"/>
                  <a:gd name="connsiteY9" fmla="*/ 122379 h 426660"/>
                  <a:gd name="connsiteX10" fmla="*/ 301043 w 426660"/>
                  <a:gd name="connsiteY10" fmla="*/ 137093 h 426660"/>
                  <a:gd name="connsiteX11" fmla="*/ 329804 w 426660"/>
                  <a:gd name="connsiteY11" fmla="*/ 137093 h 426660"/>
                  <a:gd name="connsiteX12" fmla="*/ 315245 w 426660"/>
                  <a:gd name="connsiteY12" fmla="*/ 122379 h 426660"/>
                  <a:gd name="connsiteX13" fmla="*/ 141720 w 426660"/>
                  <a:gd name="connsiteY13" fmla="*/ 102375 h 426660"/>
                  <a:gd name="connsiteX14" fmla="*/ 203074 w 426660"/>
                  <a:gd name="connsiteY14" fmla="*/ 166084 h 426660"/>
                  <a:gd name="connsiteX15" fmla="*/ 212792 w 426660"/>
                  <a:gd name="connsiteY15" fmla="*/ 191177 h 426660"/>
                  <a:gd name="connsiteX16" fmla="*/ 196024 w 426660"/>
                  <a:gd name="connsiteY16" fmla="*/ 217937 h 426660"/>
                  <a:gd name="connsiteX17" fmla="*/ 85367 w 426660"/>
                  <a:gd name="connsiteY17" fmla="*/ 217937 h 426660"/>
                  <a:gd name="connsiteX18" fmla="*/ 68599 w 426660"/>
                  <a:gd name="connsiteY18" fmla="*/ 191177 h 426660"/>
                  <a:gd name="connsiteX19" fmla="*/ 78555 w 426660"/>
                  <a:gd name="connsiteY19" fmla="*/ 166084 h 426660"/>
                  <a:gd name="connsiteX20" fmla="*/ 141720 w 426660"/>
                  <a:gd name="connsiteY20" fmla="*/ 102375 h 426660"/>
                  <a:gd name="connsiteX21" fmla="*/ 326596 w 426660"/>
                  <a:gd name="connsiteY21" fmla="*/ 40321 h 426660"/>
                  <a:gd name="connsiteX22" fmla="*/ 290614 w 426660"/>
                  <a:gd name="connsiteY22" fmla="*/ 45999 h 426660"/>
                  <a:gd name="connsiteX23" fmla="*/ 296186 w 426660"/>
                  <a:gd name="connsiteY23" fmla="*/ 63666 h 426660"/>
                  <a:gd name="connsiteX24" fmla="*/ 314471 w 426660"/>
                  <a:gd name="connsiteY24" fmla="*/ 85284 h 426660"/>
                  <a:gd name="connsiteX25" fmla="*/ 305233 w 426660"/>
                  <a:gd name="connsiteY25" fmla="*/ 114808 h 426660"/>
                  <a:gd name="connsiteX26" fmla="*/ 326519 w 426660"/>
                  <a:gd name="connsiteY26" fmla="*/ 114808 h 426660"/>
                  <a:gd name="connsiteX27" fmla="*/ 348328 w 426660"/>
                  <a:gd name="connsiteY27" fmla="*/ 64570 h 426660"/>
                  <a:gd name="connsiteX28" fmla="*/ 326596 w 426660"/>
                  <a:gd name="connsiteY28" fmla="*/ 40321 h 426660"/>
                  <a:gd name="connsiteX29" fmla="*/ 319566 w 426660"/>
                  <a:gd name="connsiteY29" fmla="*/ 0 h 426660"/>
                  <a:gd name="connsiteX30" fmla="*/ 426660 w 426660"/>
                  <a:gd name="connsiteY30" fmla="*/ 92237 h 426660"/>
                  <a:gd name="connsiteX31" fmla="*/ 319566 w 426660"/>
                  <a:gd name="connsiteY31" fmla="*/ 184521 h 426660"/>
                  <a:gd name="connsiteX32" fmla="*/ 278091 w 426660"/>
                  <a:gd name="connsiteY32" fmla="*/ 205663 h 426660"/>
                  <a:gd name="connsiteX33" fmla="*/ 269043 w 426660"/>
                  <a:gd name="connsiteY33" fmla="*/ 206140 h 426660"/>
                  <a:gd name="connsiteX34" fmla="*/ 262805 w 426660"/>
                  <a:gd name="connsiteY34" fmla="*/ 199378 h 426660"/>
                  <a:gd name="connsiteX35" fmla="*/ 250758 w 426660"/>
                  <a:gd name="connsiteY35" fmla="*/ 162902 h 426660"/>
                  <a:gd name="connsiteX36" fmla="*/ 212520 w 426660"/>
                  <a:gd name="connsiteY36" fmla="*/ 92237 h 426660"/>
                  <a:gd name="connsiteX37" fmla="*/ 319566 w 426660"/>
                  <a:gd name="connsiteY37" fmla="*/ 0 h 42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26660" h="426660">
                    <a:moveTo>
                      <a:pt x="89713" y="269805"/>
                    </a:moveTo>
                    <a:lnTo>
                      <a:pt x="145522" y="381327"/>
                    </a:lnTo>
                    <a:lnTo>
                      <a:pt x="201378" y="269805"/>
                    </a:lnTo>
                    <a:lnTo>
                      <a:pt x="228282" y="275377"/>
                    </a:lnTo>
                    <a:cubicBezTo>
                      <a:pt x="264901" y="283043"/>
                      <a:pt x="291091" y="314186"/>
                      <a:pt x="291091" y="350423"/>
                    </a:cubicBezTo>
                    <a:lnTo>
                      <a:pt x="291329" y="426660"/>
                    </a:lnTo>
                    <a:lnTo>
                      <a:pt x="0" y="426660"/>
                    </a:lnTo>
                    <a:lnTo>
                      <a:pt x="0" y="350423"/>
                    </a:lnTo>
                    <a:cubicBezTo>
                      <a:pt x="0" y="314424"/>
                      <a:pt x="26190" y="283043"/>
                      <a:pt x="62809" y="275377"/>
                    </a:cubicBezTo>
                    <a:close/>
                    <a:moveTo>
                      <a:pt x="315245" y="122379"/>
                    </a:moveTo>
                    <a:cubicBezTo>
                      <a:pt x="308114" y="122463"/>
                      <a:pt x="301043" y="127451"/>
                      <a:pt x="301043" y="137093"/>
                    </a:cubicBezTo>
                    <a:cubicBezTo>
                      <a:pt x="301043" y="156617"/>
                      <a:pt x="329566" y="156617"/>
                      <a:pt x="329804" y="137093"/>
                    </a:cubicBezTo>
                    <a:cubicBezTo>
                      <a:pt x="329566" y="127117"/>
                      <a:pt x="322376" y="122296"/>
                      <a:pt x="315245" y="122379"/>
                    </a:cubicBezTo>
                    <a:close/>
                    <a:moveTo>
                      <a:pt x="141720" y="102375"/>
                    </a:moveTo>
                    <a:cubicBezTo>
                      <a:pt x="182924" y="102375"/>
                      <a:pt x="201026" y="131515"/>
                      <a:pt x="203074" y="166084"/>
                    </a:cubicBezTo>
                    <a:cubicBezTo>
                      <a:pt x="213458" y="166084"/>
                      <a:pt x="214173" y="180273"/>
                      <a:pt x="212792" y="191177"/>
                    </a:cubicBezTo>
                    <a:cubicBezTo>
                      <a:pt x="211410" y="201319"/>
                      <a:pt x="203503" y="213890"/>
                      <a:pt x="196024" y="217937"/>
                    </a:cubicBezTo>
                    <a:cubicBezTo>
                      <a:pt x="172968" y="291312"/>
                      <a:pt x="108422" y="291550"/>
                      <a:pt x="85367" y="217937"/>
                    </a:cubicBezTo>
                    <a:cubicBezTo>
                      <a:pt x="77650" y="213652"/>
                      <a:pt x="69933" y="201319"/>
                      <a:pt x="68599" y="191177"/>
                    </a:cubicBezTo>
                    <a:cubicBezTo>
                      <a:pt x="67456" y="180273"/>
                      <a:pt x="68123" y="166084"/>
                      <a:pt x="78555" y="166084"/>
                    </a:cubicBezTo>
                    <a:cubicBezTo>
                      <a:pt x="81032" y="127706"/>
                      <a:pt x="101658" y="102375"/>
                      <a:pt x="141720" y="102375"/>
                    </a:cubicBezTo>
                    <a:close/>
                    <a:moveTo>
                      <a:pt x="326596" y="40321"/>
                    </a:moveTo>
                    <a:cubicBezTo>
                      <a:pt x="314542" y="37881"/>
                      <a:pt x="300114" y="40428"/>
                      <a:pt x="290614" y="45999"/>
                    </a:cubicBezTo>
                    <a:lnTo>
                      <a:pt x="296186" y="63666"/>
                    </a:lnTo>
                    <a:cubicBezTo>
                      <a:pt x="309614" y="54380"/>
                      <a:pt x="338138" y="57190"/>
                      <a:pt x="314471" y="85284"/>
                    </a:cubicBezTo>
                    <a:cubicBezTo>
                      <a:pt x="305233" y="96665"/>
                      <a:pt x="304757" y="103665"/>
                      <a:pt x="305233" y="114808"/>
                    </a:cubicBezTo>
                    <a:lnTo>
                      <a:pt x="326519" y="114808"/>
                    </a:lnTo>
                    <a:cubicBezTo>
                      <a:pt x="326519" y="86903"/>
                      <a:pt x="348328" y="89237"/>
                      <a:pt x="348328" y="64570"/>
                    </a:cubicBezTo>
                    <a:cubicBezTo>
                      <a:pt x="348328" y="50190"/>
                      <a:pt x="338649" y="42761"/>
                      <a:pt x="326596" y="40321"/>
                    </a:cubicBezTo>
                    <a:close/>
                    <a:moveTo>
                      <a:pt x="319566" y="0"/>
                    </a:moveTo>
                    <a:cubicBezTo>
                      <a:pt x="378708" y="0"/>
                      <a:pt x="426660" y="41142"/>
                      <a:pt x="426660" y="92237"/>
                    </a:cubicBezTo>
                    <a:cubicBezTo>
                      <a:pt x="426660" y="143141"/>
                      <a:pt x="378708" y="184521"/>
                      <a:pt x="319566" y="184521"/>
                    </a:cubicBezTo>
                    <a:lnTo>
                      <a:pt x="278091" y="205663"/>
                    </a:lnTo>
                    <a:cubicBezTo>
                      <a:pt x="275329" y="207282"/>
                      <a:pt x="272091" y="207282"/>
                      <a:pt x="269043" y="206140"/>
                    </a:cubicBezTo>
                    <a:cubicBezTo>
                      <a:pt x="266043" y="204949"/>
                      <a:pt x="263758" y="202425"/>
                      <a:pt x="262805" y="199378"/>
                    </a:cubicBezTo>
                    <a:lnTo>
                      <a:pt x="250758" y="162902"/>
                    </a:lnTo>
                    <a:cubicBezTo>
                      <a:pt x="227330" y="145950"/>
                      <a:pt x="212520" y="120617"/>
                      <a:pt x="212520" y="92237"/>
                    </a:cubicBezTo>
                    <a:cubicBezTo>
                      <a:pt x="212520" y="41380"/>
                      <a:pt x="260472" y="0"/>
                      <a:pt x="31956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131" name="组合 130">
            <a:extLst>
              <a:ext uri="{FF2B5EF4-FFF2-40B4-BE49-F238E27FC236}">
                <a16:creationId xmlns:a16="http://schemas.microsoft.com/office/drawing/2014/main" id="{CA1C612D-F1A4-F09B-15AE-6DFB07703C89}"/>
              </a:ext>
            </a:extLst>
          </p:cNvPr>
          <p:cNvGrpSpPr/>
          <p:nvPr/>
        </p:nvGrpSpPr>
        <p:grpSpPr>
          <a:xfrm>
            <a:off x="1131133" y="3468638"/>
            <a:ext cx="5246556" cy="1185256"/>
            <a:chOff x="1131133" y="3370250"/>
            <a:chExt cx="5246556" cy="1185256"/>
          </a:xfrm>
        </p:grpSpPr>
        <p:grpSp>
          <p:nvGrpSpPr>
            <p:cNvPr id="128" name="组合 127">
              <a:extLst>
                <a:ext uri="{FF2B5EF4-FFF2-40B4-BE49-F238E27FC236}">
                  <a16:creationId xmlns:a16="http://schemas.microsoft.com/office/drawing/2014/main" id="{E8CBC40D-39F1-0447-303E-47A12BDE1C6A}"/>
                </a:ext>
              </a:extLst>
            </p:cNvPr>
            <p:cNvGrpSpPr/>
            <p:nvPr/>
          </p:nvGrpSpPr>
          <p:grpSpPr>
            <a:xfrm>
              <a:off x="2349233" y="3400958"/>
              <a:ext cx="4028456" cy="1154548"/>
              <a:chOff x="2349233" y="3325452"/>
              <a:chExt cx="4028456" cy="1154548"/>
            </a:xfrm>
          </p:grpSpPr>
          <p:sp>
            <p:nvSpPr>
              <p:cNvPr id="67" name="文本框 66">
                <a:extLst>
                  <a:ext uri="{FF2B5EF4-FFF2-40B4-BE49-F238E27FC236}">
                    <a16:creationId xmlns:a16="http://schemas.microsoft.com/office/drawing/2014/main" id="{2C967D1C-86F5-8674-E4F5-5054BE118C21}"/>
                  </a:ext>
                </a:extLst>
              </p:cNvPr>
              <p:cNvSpPr txBox="1"/>
              <p:nvPr/>
            </p:nvSpPr>
            <p:spPr>
              <a:xfrm>
                <a:off x="2349233" y="3635858"/>
                <a:ext cx="4028456" cy="844142"/>
              </a:xfrm>
              <a:prstGeom prst="rect">
                <a:avLst/>
              </a:prstGeom>
              <a:noFill/>
            </p:spPr>
            <p:txBody>
              <a:bodyPr wrap="square">
                <a:spAutoFit/>
              </a:bodyPr>
              <a:lstStyle>
                <a:defPPr>
                  <a:defRPr lang="zh-CN"/>
                </a:defPPr>
                <a:lvl1pPr>
                  <a:lnSpc>
                    <a:spcPct val="120000"/>
                  </a:lnSpc>
                  <a:defRPr sz="1400"/>
                </a:lvl1pPr>
              </a:lstStyle>
              <a:p>
                <a:pPr>
                  <a:defRPr/>
                </a:pPr>
                <a:r>
                  <a:rPr kumimoji="0" lang="en-US" altLang="zh-CN" sz="1400" b="0" i="0" u="none" strike="noStrike" kern="1200" cap="none" spc="0" normalizeH="0" baseline="0" noProof="0" dirty="0">
                    <a:ln>
                      <a:noFill/>
                    </a:ln>
                    <a:solidFill>
                      <a:srgbClr val="000000"/>
                    </a:solidFill>
                    <a:effectLst/>
                    <a:uLnTx/>
                    <a:uFillTx/>
                    <a:cs typeface="+mn-ea"/>
                    <a:sym typeface="+mn-lt"/>
                  </a:rPr>
                  <a:t>51PPT</a:t>
                </a:r>
                <a:r>
                  <a:rPr kumimoji="0" lang="zh-CN" altLang="en-US" sz="1400" b="0" i="0" u="none" strike="noStrike" kern="1200" cap="none" spc="0" normalizeH="0" baseline="0" noProof="0" dirty="0">
                    <a:ln>
                      <a:noFill/>
                    </a:ln>
                    <a:solidFill>
                      <a:srgbClr val="000000"/>
                    </a:solidFill>
                    <a:effectLst/>
                    <a:uLnTx/>
                    <a:uFillTx/>
                    <a:cs typeface="+mn-ea"/>
                    <a:sym typeface="+mn-lt"/>
                  </a:rPr>
                  <a:t>模板网，幻灯片演示模板</a:t>
                </a:r>
                <a:endParaRPr kumimoji="0" lang="en-US" altLang="zh-CN" sz="1400" b="0" i="0" u="none" strike="noStrike" kern="1200" cap="none" spc="0" normalizeH="0" baseline="0" noProof="0" dirty="0">
                  <a:ln>
                    <a:noFill/>
                  </a:ln>
                  <a:solidFill>
                    <a:srgbClr val="000000"/>
                  </a:solidFill>
                  <a:effectLst/>
                  <a:uLnTx/>
                  <a:uFillTx/>
                  <a:cs typeface="+mn-ea"/>
                  <a:sym typeface="+mn-lt"/>
                </a:endParaRPr>
              </a:p>
              <a:p>
                <a:pPr>
                  <a:defRPr/>
                </a:pPr>
                <a:r>
                  <a:rPr kumimoji="0" lang="zh-CN" altLang="en-US" sz="1400" b="0" i="0" u="none" strike="noStrike" kern="1200" cap="none" spc="0" normalizeH="0" baseline="0" noProof="0" dirty="0">
                    <a:ln>
                      <a:noFill/>
                    </a:ln>
                    <a:solidFill>
                      <a:srgbClr val="000000"/>
                    </a:solidFill>
                    <a:effectLst/>
                    <a:uLnTx/>
                    <a:uFillTx/>
                    <a:cs typeface="+mn-ea"/>
                    <a:sym typeface="+mn-lt"/>
                  </a:rPr>
                  <a:t>及素材免费下载！</a:t>
                </a:r>
                <a:r>
                  <a:rPr kumimoji="0" lang="en-US" altLang="zh-CN" sz="1400" b="0" i="0" u="none" strike="noStrike" kern="1200" cap="none" spc="0" normalizeH="0" baseline="0" noProof="0" dirty="0">
                    <a:ln>
                      <a:noFill/>
                    </a:ln>
                    <a:solidFill>
                      <a:srgbClr val="000000"/>
                    </a:solidFill>
                    <a:effectLst/>
                    <a:uLnTx/>
                    <a:uFillTx/>
                    <a:cs typeface="+mn-ea"/>
                    <a:sym typeface="+mn-lt"/>
                  </a:rPr>
                  <a:t>51PPT</a:t>
                </a:r>
                <a:r>
                  <a:rPr kumimoji="0" lang="zh-CN" altLang="en-US" sz="1400" b="0" i="0" u="none" strike="noStrike" kern="1200" cap="none" spc="0" normalizeH="0" baseline="0" noProof="0" dirty="0">
                    <a:ln>
                      <a:noFill/>
                    </a:ln>
                    <a:solidFill>
                      <a:srgbClr val="000000"/>
                    </a:solidFill>
                    <a:effectLst/>
                    <a:uLnTx/>
                    <a:uFillTx/>
                    <a:cs typeface="+mn-ea"/>
                    <a:sym typeface="+mn-lt"/>
                  </a:rPr>
                  <a:t>模板网 官网唯一网址：</a:t>
                </a:r>
                <a:r>
                  <a:rPr kumimoji="0" lang="en-US" altLang="zh-CN" sz="1400" b="0" i="0" u="none" strike="noStrike" kern="1200" cap="none" spc="0" normalizeH="0" baseline="0" noProof="0" dirty="0">
                    <a:ln>
                      <a:noFill/>
                    </a:ln>
                    <a:solidFill>
                      <a:srgbClr val="000000"/>
                    </a:solidFill>
                    <a:effectLst/>
                    <a:uLnTx/>
                    <a:uFillTx/>
                    <a:cs typeface="+mn-ea"/>
                    <a:sym typeface="+mn-lt"/>
                  </a:rPr>
                  <a:t>www.51pptmoban.com</a:t>
                </a:r>
                <a:endParaRPr kumimoji="0" lang="zh-CN" altLang="en-US" sz="1400" b="0" i="0" u="none" strike="noStrike" kern="1200" cap="none" spc="0" normalizeH="0" baseline="0" noProof="0" dirty="0">
                  <a:ln>
                    <a:noFill/>
                  </a:ln>
                  <a:solidFill>
                    <a:srgbClr val="000000"/>
                  </a:solidFill>
                  <a:effectLst/>
                  <a:uLnTx/>
                  <a:uFillTx/>
                  <a:cs typeface="+mn-ea"/>
                  <a:sym typeface="+mn-lt"/>
                </a:endParaRPr>
              </a:p>
            </p:txBody>
          </p:sp>
          <p:sp>
            <p:nvSpPr>
              <p:cNvPr id="68" name="文本框 67">
                <a:extLst>
                  <a:ext uri="{FF2B5EF4-FFF2-40B4-BE49-F238E27FC236}">
                    <a16:creationId xmlns:a16="http://schemas.microsoft.com/office/drawing/2014/main" id="{8E2554ED-298A-BB1E-77E7-AF781CC581F8}"/>
                  </a:ext>
                </a:extLst>
              </p:cNvPr>
              <p:cNvSpPr txBox="1"/>
              <p:nvPr/>
            </p:nvSpPr>
            <p:spPr>
              <a:xfrm>
                <a:off x="2349233" y="3325452"/>
                <a:ext cx="1897888"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阿里巴巴普惠体 B"/>
                    <a:ea typeface="阿里巴巴普惠体 B"/>
                  </a:defRPr>
                </a:lvl1pPr>
              </a:lstStyle>
              <a:p>
                <a:r>
                  <a:rPr lang="zh-CN" altLang="en-US" b="1" dirty="0">
                    <a:latin typeface="+mn-lt"/>
                    <a:ea typeface="+mn-ea"/>
                    <a:cs typeface="+mn-ea"/>
                    <a:sym typeface="+mn-lt"/>
                  </a:rPr>
                  <a:t>问题二</a:t>
                </a:r>
              </a:p>
            </p:txBody>
          </p:sp>
        </p:grpSp>
        <p:grpSp>
          <p:nvGrpSpPr>
            <p:cNvPr id="125" name="组合 124">
              <a:extLst>
                <a:ext uri="{FF2B5EF4-FFF2-40B4-BE49-F238E27FC236}">
                  <a16:creationId xmlns:a16="http://schemas.microsoft.com/office/drawing/2014/main" id="{3FC59455-2100-B8D8-A461-B2B2C844D227}"/>
                </a:ext>
              </a:extLst>
            </p:cNvPr>
            <p:cNvGrpSpPr/>
            <p:nvPr/>
          </p:nvGrpSpPr>
          <p:grpSpPr>
            <a:xfrm>
              <a:off x="1131133" y="3370250"/>
              <a:ext cx="920641" cy="935059"/>
              <a:chOff x="1131133" y="3271594"/>
              <a:chExt cx="920641" cy="935059"/>
            </a:xfrm>
          </p:grpSpPr>
          <p:sp>
            <p:nvSpPr>
              <p:cNvPr id="69" name="矩形: 圆角 68">
                <a:extLst>
                  <a:ext uri="{FF2B5EF4-FFF2-40B4-BE49-F238E27FC236}">
                    <a16:creationId xmlns:a16="http://schemas.microsoft.com/office/drawing/2014/main" id="{4143FF48-A63D-3F6D-1B37-F45126FCD95F}"/>
                  </a:ext>
                </a:extLst>
              </p:cNvPr>
              <p:cNvSpPr/>
              <p:nvPr/>
            </p:nvSpPr>
            <p:spPr>
              <a:xfrm rot="5400000">
                <a:off x="1123924" y="3278803"/>
                <a:ext cx="935059" cy="920641"/>
              </a:xfrm>
              <a:prstGeom prst="roundRect">
                <a:avLst/>
              </a:prstGeom>
              <a:solidFill>
                <a:schemeClr val="bg1"/>
              </a:solidFill>
              <a:ln w="19050">
                <a:solidFill>
                  <a:schemeClr val="accent1">
                    <a:lumMod val="75000"/>
                    <a:alpha val="40000"/>
                  </a:schemeClr>
                </a:solidFill>
              </a:ln>
              <a:effectLst>
                <a:outerShdw blurRad="1651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4" name="iconfont-10883-5200085">
                <a:extLst>
                  <a:ext uri="{FF2B5EF4-FFF2-40B4-BE49-F238E27FC236}">
                    <a16:creationId xmlns:a16="http://schemas.microsoft.com/office/drawing/2014/main" id="{E346F43C-41D6-CE3A-4CEC-07936186F550}"/>
                  </a:ext>
                </a:extLst>
              </p:cNvPr>
              <p:cNvSpPr/>
              <p:nvPr/>
            </p:nvSpPr>
            <p:spPr>
              <a:xfrm>
                <a:off x="1332911" y="3434281"/>
                <a:ext cx="609685" cy="609685"/>
              </a:xfrm>
              <a:custGeom>
                <a:avLst/>
                <a:gdLst>
                  <a:gd name="connsiteX0" fmla="*/ 89713 w 426660"/>
                  <a:gd name="connsiteY0" fmla="*/ 269805 h 426660"/>
                  <a:gd name="connsiteX1" fmla="*/ 145522 w 426660"/>
                  <a:gd name="connsiteY1" fmla="*/ 381327 h 426660"/>
                  <a:gd name="connsiteX2" fmla="*/ 201378 w 426660"/>
                  <a:gd name="connsiteY2" fmla="*/ 269805 h 426660"/>
                  <a:gd name="connsiteX3" fmla="*/ 228282 w 426660"/>
                  <a:gd name="connsiteY3" fmla="*/ 275377 h 426660"/>
                  <a:gd name="connsiteX4" fmla="*/ 291091 w 426660"/>
                  <a:gd name="connsiteY4" fmla="*/ 350423 h 426660"/>
                  <a:gd name="connsiteX5" fmla="*/ 291329 w 426660"/>
                  <a:gd name="connsiteY5" fmla="*/ 426660 h 426660"/>
                  <a:gd name="connsiteX6" fmla="*/ 0 w 426660"/>
                  <a:gd name="connsiteY6" fmla="*/ 426660 h 426660"/>
                  <a:gd name="connsiteX7" fmla="*/ 0 w 426660"/>
                  <a:gd name="connsiteY7" fmla="*/ 350423 h 426660"/>
                  <a:gd name="connsiteX8" fmla="*/ 62809 w 426660"/>
                  <a:gd name="connsiteY8" fmla="*/ 275377 h 426660"/>
                  <a:gd name="connsiteX9" fmla="*/ 315245 w 426660"/>
                  <a:gd name="connsiteY9" fmla="*/ 122379 h 426660"/>
                  <a:gd name="connsiteX10" fmla="*/ 301043 w 426660"/>
                  <a:gd name="connsiteY10" fmla="*/ 137093 h 426660"/>
                  <a:gd name="connsiteX11" fmla="*/ 329804 w 426660"/>
                  <a:gd name="connsiteY11" fmla="*/ 137093 h 426660"/>
                  <a:gd name="connsiteX12" fmla="*/ 315245 w 426660"/>
                  <a:gd name="connsiteY12" fmla="*/ 122379 h 426660"/>
                  <a:gd name="connsiteX13" fmla="*/ 141720 w 426660"/>
                  <a:gd name="connsiteY13" fmla="*/ 102375 h 426660"/>
                  <a:gd name="connsiteX14" fmla="*/ 203074 w 426660"/>
                  <a:gd name="connsiteY14" fmla="*/ 166084 h 426660"/>
                  <a:gd name="connsiteX15" fmla="*/ 212792 w 426660"/>
                  <a:gd name="connsiteY15" fmla="*/ 191177 h 426660"/>
                  <a:gd name="connsiteX16" fmla="*/ 196024 w 426660"/>
                  <a:gd name="connsiteY16" fmla="*/ 217937 h 426660"/>
                  <a:gd name="connsiteX17" fmla="*/ 85367 w 426660"/>
                  <a:gd name="connsiteY17" fmla="*/ 217937 h 426660"/>
                  <a:gd name="connsiteX18" fmla="*/ 68599 w 426660"/>
                  <a:gd name="connsiteY18" fmla="*/ 191177 h 426660"/>
                  <a:gd name="connsiteX19" fmla="*/ 78555 w 426660"/>
                  <a:gd name="connsiteY19" fmla="*/ 166084 h 426660"/>
                  <a:gd name="connsiteX20" fmla="*/ 141720 w 426660"/>
                  <a:gd name="connsiteY20" fmla="*/ 102375 h 426660"/>
                  <a:gd name="connsiteX21" fmla="*/ 326596 w 426660"/>
                  <a:gd name="connsiteY21" fmla="*/ 40321 h 426660"/>
                  <a:gd name="connsiteX22" fmla="*/ 290614 w 426660"/>
                  <a:gd name="connsiteY22" fmla="*/ 45999 h 426660"/>
                  <a:gd name="connsiteX23" fmla="*/ 296186 w 426660"/>
                  <a:gd name="connsiteY23" fmla="*/ 63666 h 426660"/>
                  <a:gd name="connsiteX24" fmla="*/ 314471 w 426660"/>
                  <a:gd name="connsiteY24" fmla="*/ 85284 h 426660"/>
                  <a:gd name="connsiteX25" fmla="*/ 305233 w 426660"/>
                  <a:gd name="connsiteY25" fmla="*/ 114808 h 426660"/>
                  <a:gd name="connsiteX26" fmla="*/ 326519 w 426660"/>
                  <a:gd name="connsiteY26" fmla="*/ 114808 h 426660"/>
                  <a:gd name="connsiteX27" fmla="*/ 348328 w 426660"/>
                  <a:gd name="connsiteY27" fmla="*/ 64570 h 426660"/>
                  <a:gd name="connsiteX28" fmla="*/ 326596 w 426660"/>
                  <a:gd name="connsiteY28" fmla="*/ 40321 h 426660"/>
                  <a:gd name="connsiteX29" fmla="*/ 319566 w 426660"/>
                  <a:gd name="connsiteY29" fmla="*/ 0 h 426660"/>
                  <a:gd name="connsiteX30" fmla="*/ 426660 w 426660"/>
                  <a:gd name="connsiteY30" fmla="*/ 92237 h 426660"/>
                  <a:gd name="connsiteX31" fmla="*/ 319566 w 426660"/>
                  <a:gd name="connsiteY31" fmla="*/ 184521 h 426660"/>
                  <a:gd name="connsiteX32" fmla="*/ 278091 w 426660"/>
                  <a:gd name="connsiteY32" fmla="*/ 205663 h 426660"/>
                  <a:gd name="connsiteX33" fmla="*/ 269043 w 426660"/>
                  <a:gd name="connsiteY33" fmla="*/ 206140 h 426660"/>
                  <a:gd name="connsiteX34" fmla="*/ 262805 w 426660"/>
                  <a:gd name="connsiteY34" fmla="*/ 199378 h 426660"/>
                  <a:gd name="connsiteX35" fmla="*/ 250758 w 426660"/>
                  <a:gd name="connsiteY35" fmla="*/ 162902 h 426660"/>
                  <a:gd name="connsiteX36" fmla="*/ 212520 w 426660"/>
                  <a:gd name="connsiteY36" fmla="*/ 92237 h 426660"/>
                  <a:gd name="connsiteX37" fmla="*/ 319566 w 426660"/>
                  <a:gd name="connsiteY37" fmla="*/ 0 h 42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26660" h="426660">
                    <a:moveTo>
                      <a:pt x="89713" y="269805"/>
                    </a:moveTo>
                    <a:lnTo>
                      <a:pt x="145522" y="381327"/>
                    </a:lnTo>
                    <a:lnTo>
                      <a:pt x="201378" y="269805"/>
                    </a:lnTo>
                    <a:lnTo>
                      <a:pt x="228282" y="275377"/>
                    </a:lnTo>
                    <a:cubicBezTo>
                      <a:pt x="264901" y="283043"/>
                      <a:pt x="291091" y="314186"/>
                      <a:pt x="291091" y="350423"/>
                    </a:cubicBezTo>
                    <a:lnTo>
                      <a:pt x="291329" y="426660"/>
                    </a:lnTo>
                    <a:lnTo>
                      <a:pt x="0" y="426660"/>
                    </a:lnTo>
                    <a:lnTo>
                      <a:pt x="0" y="350423"/>
                    </a:lnTo>
                    <a:cubicBezTo>
                      <a:pt x="0" y="314424"/>
                      <a:pt x="26190" y="283043"/>
                      <a:pt x="62809" y="275377"/>
                    </a:cubicBezTo>
                    <a:close/>
                    <a:moveTo>
                      <a:pt x="315245" y="122379"/>
                    </a:moveTo>
                    <a:cubicBezTo>
                      <a:pt x="308114" y="122463"/>
                      <a:pt x="301043" y="127451"/>
                      <a:pt x="301043" y="137093"/>
                    </a:cubicBezTo>
                    <a:cubicBezTo>
                      <a:pt x="301043" y="156617"/>
                      <a:pt x="329566" y="156617"/>
                      <a:pt x="329804" y="137093"/>
                    </a:cubicBezTo>
                    <a:cubicBezTo>
                      <a:pt x="329566" y="127117"/>
                      <a:pt x="322376" y="122296"/>
                      <a:pt x="315245" y="122379"/>
                    </a:cubicBezTo>
                    <a:close/>
                    <a:moveTo>
                      <a:pt x="141720" y="102375"/>
                    </a:moveTo>
                    <a:cubicBezTo>
                      <a:pt x="182924" y="102375"/>
                      <a:pt x="201026" y="131515"/>
                      <a:pt x="203074" y="166084"/>
                    </a:cubicBezTo>
                    <a:cubicBezTo>
                      <a:pt x="213458" y="166084"/>
                      <a:pt x="214173" y="180273"/>
                      <a:pt x="212792" y="191177"/>
                    </a:cubicBezTo>
                    <a:cubicBezTo>
                      <a:pt x="211410" y="201319"/>
                      <a:pt x="203503" y="213890"/>
                      <a:pt x="196024" y="217937"/>
                    </a:cubicBezTo>
                    <a:cubicBezTo>
                      <a:pt x="172968" y="291312"/>
                      <a:pt x="108422" y="291550"/>
                      <a:pt x="85367" y="217937"/>
                    </a:cubicBezTo>
                    <a:cubicBezTo>
                      <a:pt x="77650" y="213652"/>
                      <a:pt x="69933" y="201319"/>
                      <a:pt x="68599" y="191177"/>
                    </a:cubicBezTo>
                    <a:cubicBezTo>
                      <a:pt x="67456" y="180273"/>
                      <a:pt x="68123" y="166084"/>
                      <a:pt x="78555" y="166084"/>
                    </a:cubicBezTo>
                    <a:cubicBezTo>
                      <a:pt x="81032" y="127706"/>
                      <a:pt x="101658" y="102375"/>
                      <a:pt x="141720" y="102375"/>
                    </a:cubicBezTo>
                    <a:close/>
                    <a:moveTo>
                      <a:pt x="326596" y="40321"/>
                    </a:moveTo>
                    <a:cubicBezTo>
                      <a:pt x="314542" y="37881"/>
                      <a:pt x="300114" y="40428"/>
                      <a:pt x="290614" y="45999"/>
                    </a:cubicBezTo>
                    <a:lnTo>
                      <a:pt x="296186" y="63666"/>
                    </a:lnTo>
                    <a:cubicBezTo>
                      <a:pt x="309614" y="54380"/>
                      <a:pt x="338138" y="57190"/>
                      <a:pt x="314471" y="85284"/>
                    </a:cubicBezTo>
                    <a:cubicBezTo>
                      <a:pt x="305233" y="96665"/>
                      <a:pt x="304757" y="103665"/>
                      <a:pt x="305233" y="114808"/>
                    </a:cubicBezTo>
                    <a:lnTo>
                      <a:pt x="326519" y="114808"/>
                    </a:lnTo>
                    <a:cubicBezTo>
                      <a:pt x="326519" y="86903"/>
                      <a:pt x="348328" y="89237"/>
                      <a:pt x="348328" y="64570"/>
                    </a:cubicBezTo>
                    <a:cubicBezTo>
                      <a:pt x="348328" y="50190"/>
                      <a:pt x="338649" y="42761"/>
                      <a:pt x="326596" y="40321"/>
                    </a:cubicBezTo>
                    <a:close/>
                    <a:moveTo>
                      <a:pt x="319566" y="0"/>
                    </a:moveTo>
                    <a:cubicBezTo>
                      <a:pt x="378708" y="0"/>
                      <a:pt x="426660" y="41142"/>
                      <a:pt x="426660" y="92237"/>
                    </a:cubicBezTo>
                    <a:cubicBezTo>
                      <a:pt x="426660" y="143141"/>
                      <a:pt x="378708" y="184521"/>
                      <a:pt x="319566" y="184521"/>
                    </a:cubicBezTo>
                    <a:lnTo>
                      <a:pt x="278091" y="205663"/>
                    </a:lnTo>
                    <a:cubicBezTo>
                      <a:pt x="275329" y="207282"/>
                      <a:pt x="272091" y="207282"/>
                      <a:pt x="269043" y="206140"/>
                    </a:cubicBezTo>
                    <a:cubicBezTo>
                      <a:pt x="266043" y="204949"/>
                      <a:pt x="263758" y="202425"/>
                      <a:pt x="262805" y="199378"/>
                    </a:cubicBezTo>
                    <a:lnTo>
                      <a:pt x="250758" y="162902"/>
                    </a:lnTo>
                    <a:cubicBezTo>
                      <a:pt x="227330" y="145950"/>
                      <a:pt x="212520" y="120617"/>
                      <a:pt x="212520" y="92237"/>
                    </a:cubicBezTo>
                    <a:cubicBezTo>
                      <a:pt x="212520" y="41380"/>
                      <a:pt x="260472" y="0"/>
                      <a:pt x="31956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grpSp>
        <p:nvGrpSpPr>
          <p:cNvPr id="132" name="组合 131">
            <a:extLst>
              <a:ext uri="{FF2B5EF4-FFF2-40B4-BE49-F238E27FC236}">
                <a16:creationId xmlns:a16="http://schemas.microsoft.com/office/drawing/2014/main" id="{D9DC1E2A-3578-76A0-66CF-20BBF012E760}"/>
              </a:ext>
            </a:extLst>
          </p:cNvPr>
          <p:cNvGrpSpPr/>
          <p:nvPr/>
        </p:nvGrpSpPr>
        <p:grpSpPr>
          <a:xfrm>
            <a:off x="1096408" y="4743237"/>
            <a:ext cx="4029316" cy="935059"/>
            <a:chOff x="1096408" y="4592762"/>
            <a:chExt cx="4029316" cy="935059"/>
          </a:xfrm>
        </p:grpSpPr>
        <p:grpSp>
          <p:nvGrpSpPr>
            <p:cNvPr id="129" name="组合 128">
              <a:extLst>
                <a:ext uri="{FF2B5EF4-FFF2-40B4-BE49-F238E27FC236}">
                  <a16:creationId xmlns:a16="http://schemas.microsoft.com/office/drawing/2014/main" id="{D090BBBA-33E9-0272-5FA8-0CBE9441D117}"/>
                </a:ext>
              </a:extLst>
            </p:cNvPr>
            <p:cNvGrpSpPr/>
            <p:nvPr/>
          </p:nvGrpSpPr>
          <p:grpSpPr>
            <a:xfrm>
              <a:off x="2349233" y="4623470"/>
              <a:ext cx="2776491" cy="904351"/>
              <a:chOff x="2349233" y="4623470"/>
              <a:chExt cx="2776491" cy="904351"/>
            </a:xfrm>
          </p:grpSpPr>
          <p:sp>
            <p:nvSpPr>
              <p:cNvPr id="70" name="文本框 69">
                <a:extLst>
                  <a:ext uri="{FF2B5EF4-FFF2-40B4-BE49-F238E27FC236}">
                    <a16:creationId xmlns:a16="http://schemas.microsoft.com/office/drawing/2014/main" id="{F471B47D-EE3B-B7FE-DAC9-BE7DC6C0FA68}"/>
                  </a:ext>
                </a:extLst>
              </p:cNvPr>
              <p:cNvSpPr txBox="1"/>
              <p:nvPr/>
            </p:nvSpPr>
            <p:spPr>
              <a:xfrm>
                <a:off x="2349233" y="4933876"/>
                <a:ext cx="2776491" cy="593945"/>
              </a:xfrm>
              <a:prstGeom prst="rect">
                <a:avLst/>
              </a:prstGeom>
              <a:noFill/>
            </p:spPr>
            <p:txBody>
              <a:bodyPr wrap="square">
                <a:spAutoFit/>
              </a:bodyPr>
              <a:lstStyle>
                <a:defPPr>
                  <a:defRPr lang="zh-CN"/>
                </a:defPPr>
                <a:lvl1pPr>
                  <a:lnSpc>
                    <a:spcPct val="120000"/>
                  </a:lnSpc>
                  <a:defRPr sz="1400"/>
                </a:lvl1pPr>
              </a:lstStyle>
              <a:p>
                <a:pPr algn="just">
                  <a:defRPr/>
                </a:pPr>
                <a:r>
                  <a:rPr kumimoji="0" lang="zh-CN" altLang="en-US" sz="1400" b="0" i="0" u="none" strike="noStrike" kern="1200" cap="none" spc="0" normalizeH="0" baseline="0" noProof="0" dirty="0">
                    <a:ln>
                      <a:noFill/>
                    </a:ln>
                    <a:solidFill>
                      <a:srgbClr val="000000"/>
                    </a:solidFill>
                    <a:effectLst/>
                    <a:uLnTx/>
                    <a:uFillTx/>
                    <a:cs typeface="+mn-ea"/>
                    <a:sym typeface="+mn-lt"/>
                  </a:rPr>
                  <a:t>请在此输入内容请在此输入内容请在此输入内容请在此输入内容</a:t>
                </a:r>
              </a:p>
            </p:txBody>
          </p:sp>
          <p:sp>
            <p:nvSpPr>
              <p:cNvPr id="71" name="文本框 70">
                <a:extLst>
                  <a:ext uri="{FF2B5EF4-FFF2-40B4-BE49-F238E27FC236}">
                    <a16:creationId xmlns:a16="http://schemas.microsoft.com/office/drawing/2014/main" id="{A58F64E8-99D0-A26A-871F-316EB4ADF55E}"/>
                  </a:ext>
                </a:extLst>
              </p:cNvPr>
              <p:cNvSpPr txBox="1"/>
              <p:nvPr/>
            </p:nvSpPr>
            <p:spPr>
              <a:xfrm>
                <a:off x="2349233" y="4623470"/>
                <a:ext cx="1897888" cy="338554"/>
              </a:xfrm>
              <a:prstGeom prst="rect">
                <a:avLst/>
              </a:prstGeom>
              <a:noFill/>
            </p:spPr>
            <p:txBody>
              <a:bodyPr wrap="square">
                <a:spAutoFit/>
              </a:bodyPr>
              <a:lstStyle>
                <a:defPPr>
                  <a:defRPr lang="zh-CN"/>
                </a:defPPr>
                <a:lvl1pPr marR="0" lvl="0" indent="0" fontAlgn="auto">
                  <a:lnSpc>
                    <a:spcPct val="100000"/>
                  </a:lnSpc>
                  <a:spcBef>
                    <a:spcPts val="0"/>
                  </a:spcBef>
                  <a:spcAft>
                    <a:spcPts val="0"/>
                  </a:spcAft>
                  <a:buClrTx/>
                  <a:buSzTx/>
                  <a:buFontTx/>
                  <a:buNone/>
                  <a:tabLst/>
                  <a:defRPr kumimoji="0" sz="1600" b="0" i="0" u="none" strike="noStrike" cap="none" spc="0" normalizeH="0" baseline="0">
                    <a:ln>
                      <a:noFill/>
                    </a:ln>
                    <a:gradFill>
                      <a:gsLst>
                        <a:gs pos="78000">
                          <a:schemeClr val="accent1"/>
                        </a:gs>
                        <a:gs pos="0">
                          <a:schemeClr val="accent1">
                            <a:lumMod val="45000"/>
                            <a:lumOff val="55000"/>
                          </a:schemeClr>
                        </a:gs>
                      </a:gsLst>
                      <a:path path="circle">
                        <a:fillToRect r="100000" b="100000"/>
                      </a:path>
                    </a:gradFill>
                    <a:effectLst/>
                    <a:uLnTx/>
                    <a:uFillTx/>
                    <a:latin typeface="阿里巴巴普惠体 B"/>
                    <a:ea typeface="阿里巴巴普惠体 B"/>
                  </a:defRPr>
                </a:lvl1pPr>
              </a:lstStyle>
              <a:p>
                <a:r>
                  <a:rPr lang="zh-CN" altLang="en-US" b="1" dirty="0">
                    <a:latin typeface="+mn-lt"/>
                    <a:ea typeface="+mn-ea"/>
                    <a:cs typeface="+mn-ea"/>
                    <a:sym typeface="+mn-lt"/>
                  </a:rPr>
                  <a:t>问题三</a:t>
                </a:r>
              </a:p>
            </p:txBody>
          </p:sp>
        </p:grpSp>
        <p:grpSp>
          <p:nvGrpSpPr>
            <p:cNvPr id="126" name="组合 125">
              <a:extLst>
                <a:ext uri="{FF2B5EF4-FFF2-40B4-BE49-F238E27FC236}">
                  <a16:creationId xmlns:a16="http://schemas.microsoft.com/office/drawing/2014/main" id="{E16A1D59-2697-0AC6-54B2-AEF681450A9A}"/>
                </a:ext>
              </a:extLst>
            </p:cNvPr>
            <p:cNvGrpSpPr/>
            <p:nvPr/>
          </p:nvGrpSpPr>
          <p:grpSpPr>
            <a:xfrm>
              <a:off x="1096408" y="4592762"/>
              <a:ext cx="920641" cy="935059"/>
              <a:chOff x="1096408" y="4569612"/>
              <a:chExt cx="920641" cy="935059"/>
            </a:xfrm>
          </p:grpSpPr>
          <p:sp>
            <p:nvSpPr>
              <p:cNvPr id="72" name="矩形: 圆角 71">
                <a:extLst>
                  <a:ext uri="{FF2B5EF4-FFF2-40B4-BE49-F238E27FC236}">
                    <a16:creationId xmlns:a16="http://schemas.microsoft.com/office/drawing/2014/main" id="{FAA25648-CD45-E602-DEB2-0D9BBD31E28F}"/>
                  </a:ext>
                </a:extLst>
              </p:cNvPr>
              <p:cNvSpPr/>
              <p:nvPr/>
            </p:nvSpPr>
            <p:spPr>
              <a:xfrm rot="5400000">
                <a:off x="1089199" y="4576821"/>
                <a:ext cx="935059" cy="920641"/>
              </a:xfrm>
              <a:prstGeom prst="roundRect">
                <a:avLst/>
              </a:prstGeom>
              <a:solidFill>
                <a:schemeClr val="bg1"/>
              </a:solidFill>
              <a:ln w="19050">
                <a:solidFill>
                  <a:schemeClr val="accent1">
                    <a:lumMod val="75000"/>
                    <a:alpha val="40000"/>
                  </a:schemeClr>
                </a:solidFill>
              </a:ln>
              <a:effectLst>
                <a:outerShdw blurRad="165100" dist="63500" dir="2700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cs typeface="+mn-ea"/>
                  <a:sym typeface="+mn-lt"/>
                </a:endParaRPr>
              </a:p>
            </p:txBody>
          </p:sp>
          <p:sp>
            <p:nvSpPr>
              <p:cNvPr id="105" name="iconfont-10883-5200085">
                <a:extLst>
                  <a:ext uri="{FF2B5EF4-FFF2-40B4-BE49-F238E27FC236}">
                    <a16:creationId xmlns:a16="http://schemas.microsoft.com/office/drawing/2014/main" id="{358E9391-1819-686D-CB03-3FC08E9B8F3A}"/>
                  </a:ext>
                </a:extLst>
              </p:cNvPr>
              <p:cNvSpPr/>
              <p:nvPr/>
            </p:nvSpPr>
            <p:spPr>
              <a:xfrm>
                <a:off x="1332911" y="4732299"/>
                <a:ext cx="609685" cy="609685"/>
              </a:xfrm>
              <a:custGeom>
                <a:avLst/>
                <a:gdLst>
                  <a:gd name="connsiteX0" fmla="*/ 89713 w 426660"/>
                  <a:gd name="connsiteY0" fmla="*/ 269805 h 426660"/>
                  <a:gd name="connsiteX1" fmla="*/ 145522 w 426660"/>
                  <a:gd name="connsiteY1" fmla="*/ 381327 h 426660"/>
                  <a:gd name="connsiteX2" fmla="*/ 201378 w 426660"/>
                  <a:gd name="connsiteY2" fmla="*/ 269805 h 426660"/>
                  <a:gd name="connsiteX3" fmla="*/ 228282 w 426660"/>
                  <a:gd name="connsiteY3" fmla="*/ 275377 h 426660"/>
                  <a:gd name="connsiteX4" fmla="*/ 291091 w 426660"/>
                  <a:gd name="connsiteY4" fmla="*/ 350423 h 426660"/>
                  <a:gd name="connsiteX5" fmla="*/ 291329 w 426660"/>
                  <a:gd name="connsiteY5" fmla="*/ 426660 h 426660"/>
                  <a:gd name="connsiteX6" fmla="*/ 0 w 426660"/>
                  <a:gd name="connsiteY6" fmla="*/ 426660 h 426660"/>
                  <a:gd name="connsiteX7" fmla="*/ 0 w 426660"/>
                  <a:gd name="connsiteY7" fmla="*/ 350423 h 426660"/>
                  <a:gd name="connsiteX8" fmla="*/ 62809 w 426660"/>
                  <a:gd name="connsiteY8" fmla="*/ 275377 h 426660"/>
                  <a:gd name="connsiteX9" fmla="*/ 315245 w 426660"/>
                  <a:gd name="connsiteY9" fmla="*/ 122379 h 426660"/>
                  <a:gd name="connsiteX10" fmla="*/ 301043 w 426660"/>
                  <a:gd name="connsiteY10" fmla="*/ 137093 h 426660"/>
                  <a:gd name="connsiteX11" fmla="*/ 329804 w 426660"/>
                  <a:gd name="connsiteY11" fmla="*/ 137093 h 426660"/>
                  <a:gd name="connsiteX12" fmla="*/ 315245 w 426660"/>
                  <a:gd name="connsiteY12" fmla="*/ 122379 h 426660"/>
                  <a:gd name="connsiteX13" fmla="*/ 141720 w 426660"/>
                  <a:gd name="connsiteY13" fmla="*/ 102375 h 426660"/>
                  <a:gd name="connsiteX14" fmla="*/ 203074 w 426660"/>
                  <a:gd name="connsiteY14" fmla="*/ 166084 h 426660"/>
                  <a:gd name="connsiteX15" fmla="*/ 212792 w 426660"/>
                  <a:gd name="connsiteY15" fmla="*/ 191177 h 426660"/>
                  <a:gd name="connsiteX16" fmla="*/ 196024 w 426660"/>
                  <a:gd name="connsiteY16" fmla="*/ 217937 h 426660"/>
                  <a:gd name="connsiteX17" fmla="*/ 85367 w 426660"/>
                  <a:gd name="connsiteY17" fmla="*/ 217937 h 426660"/>
                  <a:gd name="connsiteX18" fmla="*/ 68599 w 426660"/>
                  <a:gd name="connsiteY18" fmla="*/ 191177 h 426660"/>
                  <a:gd name="connsiteX19" fmla="*/ 78555 w 426660"/>
                  <a:gd name="connsiteY19" fmla="*/ 166084 h 426660"/>
                  <a:gd name="connsiteX20" fmla="*/ 141720 w 426660"/>
                  <a:gd name="connsiteY20" fmla="*/ 102375 h 426660"/>
                  <a:gd name="connsiteX21" fmla="*/ 326596 w 426660"/>
                  <a:gd name="connsiteY21" fmla="*/ 40321 h 426660"/>
                  <a:gd name="connsiteX22" fmla="*/ 290614 w 426660"/>
                  <a:gd name="connsiteY22" fmla="*/ 45999 h 426660"/>
                  <a:gd name="connsiteX23" fmla="*/ 296186 w 426660"/>
                  <a:gd name="connsiteY23" fmla="*/ 63666 h 426660"/>
                  <a:gd name="connsiteX24" fmla="*/ 314471 w 426660"/>
                  <a:gd name="connsiteY24" fmla="*/ 85284 h 426660"/>
                  <a:gd name="connsiteX25" fmla="*/ 305233 w 426660"/>
                  <a:gd name="connsiteY25" fmla="*/ 114808 h 426660"/>
                  <a:gd name="connsiteX26" fmla="*/ 326519 w 426660"/>
                  <a:gd name="connsiteY26" fmla="*/ 114808 h 426660"/>
                  <a:gd name="connsiteX27" fmla="*/ 348328 w 426660"/>
                  <a:gd name="connsiteY27" fmla="*/ 64570 h 426660"/>
                  <a:gd name="connsiteX28" fmla="*/ 326596 w 426660"/>
                  <a:gd name="connsiteY28" fmla="*/ 40321 h 426660"/>
                  <a:gd name="connsiteX29" fmla="*/ 319566 w 426660"/>
                  <a:gd name="connsiteY29" fmla="*/ 0 h 426660"/>
                  <a:gd name="connsiteX30" fmla="*/ 426660 w 426660"/>
                  <a:gd name="connsiteY30" fmla="*/ 92237 h 426660"/>
                  <a:gd name="connsiteX31" fmla="*/ 319566 w 426660"/>
                  <a:gd name="connsiteY31" fmla="*/ 184521 h 426660"/>
                  <a:gd name="connsiteX32" fmla="*/ 278091 w 426660"/>
                  <a:gd name="connsiteY32" fmla="*/ 205663 h 426660"/>
                  <a:gd name="connsiteX33" fmla="*/ 269043 w 426660"/>
                  <a:gd name="connsiteY33" fmla="*/ 206140 h 426660"/>
                  <a:gd name="connsiteX34" fmla="*/ 262805 w 426660"/>
                  <a:gd name="connsiteY34" fmla="*/ 199378 h 426660"/>
                  <a:gd name="connsiteX35" fmla="*/ 250758 w 426660"/>
                  <a:gd name="connsiteY35" fmla="*/ 162902 h 426660"/>
                  <a:gd name="connsiteX36" fmla="*/ 212520 w 426660"/>
                  <a:gd name="connsiteY36" fmla="*/ 92237 h 426660"/>
                  <a:gd name="connsiteX37" fmla="*/ 319566 w 426660"/>
                  <a:gd name="connsiteY37" fmla="*/ 0 h 42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26660" h="426660">
                    <a:moveTo>
                      <a:pt x="89713" y="269805"/>
                    </a:moveTo>
                    <a:lnTo>
                      <a:pt x="145522" y="381327"/>
                    </a:lnTo>
                    <a:lnTo>
                      <a:pt x="201378" y="269805"/>
                    </a:lnTo>
                    <a:lnTo>
                      <a:pt x="228282" y="275377"/>
                    </a:lnTo>
                    <a:cubicBezTo>
                      <a:pt x="264901" y="283043"/>
                      <a:pt x="291091" y="314186"/>
                      <a:pt x="291091" y="350423"/>
                    </a:cubicBezTo>
                    <a:lnTo>
                      <a:pt x="291329" y="426660"/>
                    </a:lnTo>
                    <a:lnTo>
                      <a:pt x="0" y="426660"/>
                    </a:lnTo>
                    <a:lnTo>
                      <a:pt x="0" y="350423"/>
                    </a:lnTo>
                    <a:cubicBezTo>
                      <a:pt x="0" y="314424"/>
                      <a:pt x="26190" y="283043"/>
                      <a:pt x="62809" y="275377"/>
                    </a:cubicBezTo>
                    <a:close/>
                    <a:moveTo>
                      <a:pt x="315245" y="122379"/>
                    </a:moveTo>
                    <a:cubicBezTo>
                      <a:pt x="308114" y="122463"/>
                      <a:pt x="301043" y="127451"/>
                      <a:pt x="301043" y="137093"/>
                    </a:cubicBezTo>
                    <a:cubicBezTo>
                      <a:pt x="301043" y="156617"/>
                      <a:pt x="329566" y="156617"/>
                      <a:pt x="329804" y="137093"/>
                    </a:cubicBezTo>
                    <a:cubicBezTo>
                      <a:pt x="329566" y="127117"/>
                      <a:pt x="322376" y="122296"/>
                      <a:pt x="315245" y="122379"/>
                    </a:cubicBezTo>
                    <a:close/>
                    <a:moveTo>
                      <a:pt x="141720" y="102375"/>
                    </a:moveTo>
                    <a:cubicBezTo>
                      <a:pt x="182924" y="102375"/>
                      <a:pt x="201026" y="131515"/>
                      <a:pt x="203074" y="166084"/>
                    </a:cubicBezTo>
                    <a:cubicBezTo>
                      <a:pt x="213458" y="166084"/>
                      <a:pt x="214173" y="180273"/>
                      <a:pt x="212792" y="191177"/>
                    </a:cubicBezTo>
                    <a:cubicBezTo>
                      <a:pt x="211410" y="201319"/>
                      <a:pt x="203503" y="213890"/>
                      <a:pt x="196024" y="217937"/>
                    </a:cubicBezTo>
                    <a:cubicBezTo>
                      <a:pt x="172968" y="291312"/>
                      <a:pt x="108422" y="291550"/>
                      <a:pt x="85367" y="217937"/>
                    </a:cubicBezTo>
                    <a:cubicBezTo>
                      <a:pt x="77650" y="213652"/>
                      <a:pt x="69933" y="201319"/>
                      <a:pt x="68599" y="191177"/>
                    </a:cubicBezTo>
                    <a:cubicBezTo>
                      <a:pt x="67456" y="180273"/>
                      <a:pt x="68123" y="166084"/>
                      <a:pt x="78555" y="166084"/>
                    </a:cubicBezTo>
                    <a:cubicBezTo>
                      <a:pt x="81032" y="127706"/>
                      <a:pt x="101658" y="102375"/>
                      <a:pt x="141720" y="102375"/>
                    </a:cubicBezTo>
                    <a:close/>
                    <a:moveTo>
                      <a:pt x="326596" y="40321"/>
                    </a:moveTo>
                    <a:cubicBezTo>
                      <a:pt x="314542" y="37881"/>
                      <a:pt x="300114" y="40428"/>
                      <a:pt x="290614" y="45999"/>
                    </a:cubicBezTo>
                    <a:lnTo>
                      <a:pt x="296186" y="63666"/>
                    </a:lnTo>
                    <a:cubicBezTo>
                      <a:pt x="309614" y="54380"/>
                      <a:pt x="338138" y="57190"/>
                      <a:pt x="314471" y="85284"/>
                    </a:cubicBezTo>
                    <a:cubicBezTo>
                      <a:pt x="305233" y="96665"/>
                      <a:pt x="304757" y="103665"/>
                      <a:pt x="305233" y="114808"/>
                    </a:cubicBezTo>
                    <a:lnTo>
                      <a:pt x="326519" y="114808"/>
                    </a:lnTo>
                    <a:cubicBezTo>
                      <a:pt x="326519" y="86903"/>
                      <a:pt x="348328" y="89237"/>
                      <a:pt x="348328" y="64570"/>
                    </a:cubicBezTo>
                    <a:cubicBezTo>
                      <a:pt x="348328" y="50190"/>
                      <a:pt x="338649" y="42761"/>
                      <a:pt x="326596" y="40321"/>
                    </a:cubicBezTo>
                    <a:close/>
                    <a:moveTo>
                      <a:pt x="319566" y="0"/>
                    </a:moveTo>
                    <a:cubicBezTo>
                      <a:pt x="378708" y="0"/>
                      <a:pt x="426660" y="41142"/>
                      <a:pt x="426660" y="92237"/>
                    </a:cubicBezTo>
                    <a:cubicBezTo>
                      <a:pt x="426660" y="143141"/>
                      <a:pt x="378708" y="184521"/>
                      <a:pt x="319566" y="184521"/>
                    </a:cubicBezTo>
                    <a:lnTo>
                      <a:pt x="278091" y="205663"/>
                    </a:lnTo>
                    <a:cubicBezTo>
                      <a:pt x="275329" y="207282"/>
                      <a:pt x="272091" y="207282"/>
                      <a:pt x="269043" y="206140"/>
                    </a:cubicBezTo>
                    <a:cubicBezTo>
                      <a:pt x="266043" y="204949"/>
                      <a:pt x="263758" y="202425"/>
                      <a:pt x="262805" y="199378"/>
                    </a:cubicBezTo>
                    <a:lnTo>
                      <a:pt x="250758" y="162902"/>
                    </a:lnTo>
                    <a:cubicBezTo>
                      <a:pt x="227330" y="145950"/>
                      <a:pt x="212520" y="120617"/>
                      <a:pt x="212520" y="92237"/>
                    </a:cubicBezTo>
                    <a:cubicBezTo>
                      <a:pt x="212520" y="41380"/>
                      <a:pt x="260472" y="0"/>
                      <a:pt x="31956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sp>
        <p:nvSpPr>
          <p:cNvPr id="121" name="ecological-lightbulb-symbol_45588">
            <a:extLst>
              <a:ext uri="{FF2B5EF4-FFF2-40B4-BE49-F238E27FC236}">
                <a16:creationId xmlns:a16="http://schemas.microsoft.com/office/drawing/2014/main" id="{B65DC993-F61A-0836-024A-61AF1D1C396C}"/>
              </a:ext>
            </a:extLst>
          </p:cNvPr>
          <p:cNvSpPr/>
          <p:nvPr/>
        </p:nvSpPr>
        <p:spPr>
          <a:xfrm>
            <a:off x="6860604" y="2647064"/>
            <a:ext cx="480938" cy="609685"/>
          </a:xfrm>
          <a:custGeom>
            <a:avLst/>
            <a:gdLst>
              <a:gd name="connsiteX0" fmla="*/ 196843 w 479492"/>
              <a:gd name="connsiteY0" fmla="*/ 568123 h 607851"/>
              <a:gd name="connsiteX1" fmla="*/ 282640 w 479492"/>
              <a:gd name="connsiteY1" fmla="*/ 568123 h 607851"/>
              <a:gd name="connsiteX2" fmla="*/ 302584 w 479492"/>
              <a:gd name="connsiteY2" fmla="*/ 588026 h 607851"/>
              <a:gd name="connsiteX3" fmla="*/ 282640 w 479492"/>
              <a:gd name="connsiteY3" fmla="*/ 607851 h 607851"/>
              <a:gd name="connsiteX4" fmla="*/ 196843 w 479492"/>
              <a:gd name="connsiteY4" fmla="*/ 607851 h 607851"/>
              <a:gd name="connsiteX5" fmla="*/ 176978 w 479492"/>
              <a:gd name="connsiteY5" fmla="*/ 588026 h 607851"/>
              <a:gd name="connsiteX6" fmla="*/ 196843 w 479492"/>
              <a:gd name="connsiteY6" fmla="*/ 568123 h 607851"/>
              <a:gd name="connsiteX7" fmla="*/ 179780 w 479492"/>
              <a:gd name="connsiteY7" fmla="*/ 508918 h 607851"/>
              <a:gd name="connsiteX8" fmla="*/ 299705 w 479492"/>
              <a:gd name="connsiteY8" fmla="*/ 508918 h 607851"/>
              <a:gd name="connsiteX9" fmla="*/ 319732 w 479492"/>
              <a:gd name="connsiteY9" fmla="*/ 528892 h 607851"/>
              <a:gd name="connsiteX10" fmla="*/ 299705 w 479492"/>
              <a:gd name="connsiteY10" fmla="*/ 548787 h 607851"/>
              <a:gd name="connsiteX11" fmla="*/ 179780 w 479492"/>
              <a:gd name="connsiteY11" fmla="*/ 548787 h 607851"/>
              <a:gd name="connsiteX12" fmla="*/ 159831 w 479492"/>
              <a:gd name="connsiteY12" fmla="*/ 528892 h 607851"/>
              <a:gd name="connsiteX13" fmla="*/ 179780 w 479492"/>
              <a:gd name="connsiteY13" fmla="*/ 508918 h 607851"/>
              <a:gd name="connsiteX14" fmla="*/ 49460 w 479492"/>
              <a:gd name="connsiteY14" fmla="*/ 326070 h 607851"/>
              <a:gd name="connsiteX15" fmla="*/ 62057 w 479492"/>
              <a:gd name="connsiteY15" fmla="*/ 330362 h 607851"/>
              <a:gd name="connsiteX16" fmla="*/ 70194 w 479492"/>
              <a:gd name="connsiteY16" fmla="*/ 348546 h 607851"/>
              <a:gd name="connsiteX17" fmla="*/ 65734 w 479492"/>
              <a:gd name="connsiteY17" fmla="*/ 362751 h 607851"/>
              <a:gd name="connsiteX18" fmla="*/ 50868 w 479492"/>
              <a:gd name="connsiteY18" fmla="*/ 371335 h 607851"/>
              <a:gd name="connsiteX19" fmla="*/ 37020 w 479492"/>
              <a:gd name="connsiteY19" fmla="*/ 367589 h 607851"/>
              <a:gd name="connsiteX20" fmla="*/ 27162 w 479492"/>
              <a:gd name="connsiteY20" fmla="*/ 350576 h 607851"/>
              <a:gd name="connsiteX21" fmla="*/ 30839 w 479492"/>
              <a:gd name="connsiteY21" fmla="*/ 336762 h 607851"/>
              <a:gd name="connsiteX22" fmla="*/ 429894 w 479492"/>
              <a:gd name="connsiteY22" fmla="*/ 325999 h 607851"/>
              <a:gd name="connsiteX23" fmla="*/ 448585 w 479492"/>
              <a:gd name="connsiteY23" fmla="*/ 336768 h 607851"/>
              <a:gd name="connsiteX24" fmla="*/ 452339 w 479492"/>
              <a:gd name="connsiteY24" fmla="*/ 350580 h 607851"/>
              <a:gd name="connsiteX25" fmla="*/ 442485 w 479492"/>
              <a:gd name="connsiteY25" fmla="*/ 367591 h 607851"/>
              <a:gd name="connsiteX26" fmla="*/ 428643 w 479492"/>
              <a:gd name="connsiteY26" fmla="*/ 371337 h 607851"/>
              <a:gd name="connsiteX27" fmla="*/ 413472 w 479492"/>
              <a:gd name="connsiteY27" fmla="*/ 362597 h 607851"/>
              <a:gd name="connsiteX28" fmla="*/ 409092 w 479492"/>
              <a:gd name="connsiteY28" fmla="*/ 348395 h 607851"/>
              <a:gd name="connsiteX29" fmla="*/ 417225 w 479492"/>
              <a:gd name="connsiteY29" fmla="*/ 330291 h 607851"/>
              <a:gd name="connsiteX30" fmla="*/ 429894 w 479492"/>
              <a:gd name="connsiteY30" fmla="*/ 325999 h 607851"/>
              <a:gd name="connsiteX31" fmla="*/ 447678 w 479492"/>
              <a:gd name="connsiteY31" fmla="*/ 219459 h 607851"/>
              <a:gd name="connsiteX32" fmla="*/ 469408 w 479492"/>
              <a:gd name="connsiteY32" fmla="*/ 219459 h 607851"/>
              <a:gd name="connsiteX33" fmla="*/ 479492 w 479492"/>
              <a:gd name="connsiteY33" fmla="*/ 229620 h 607851"/>
              <a:gd name="connsiteX34" fmla="*/ 479492 w 479492"/>
              <a:gd name="connsiteY34" fmla="*/ 249316 h 607851"/>
              <a:gd name="connsiteX35" fmla="*/ 469408 w 479492"/>
              <a:gd name="connsiteY35" fmla="*/ 259399 h 607851"/>
              <a:gd name="connsiteX36" fmla="*/ 447599 w 479492"/>
              <a:gd name="connsiteY36" fmla="*/ 259399 h 607851"/>
              <a:gd name="connsiteX37" fmla="*/ 438845 w 479492"/>
              <a:gd name="connsiteY37" fmla="*/ 249473 h 607851"/>
              <a:gd name="connsiteX38" fmla="*/ 439548 w 479492"/>
              <a:gd name="connsiteY38" fmla="*/ 239468 h 607851"/>
              <a:gd name="connsiteX39" fmla="*/ 438845 w 479492"/>
              <a:gd name="connsiteY39" fmla="*/ 229464 h 607851"/>
              <a:gd name="connsiteX40" fmla="*/ 447678 w 479492"/>
              <a:gd name="connsiteY40" fmla="*/ 219459 h 607851"/>
              <a:gd name="connsiteX41" fmla="*/ 10160 w 479492"/>
              <a:gd name="connsiteY41" fmla="*/ 219459 h 607851"/>
              <a:gd name="connsiteX42" fmla="*/ 31809 w 479492"/>
              <a:gd name="connsiteY42" fmla="*/ 219459 h 607851"/>
              <a:gd name="connsiteX43" fmla="*/ 40719 w 479492"/>
              <a:gd name="connsiteY43" fmla="*/ 229464 h 607851"/>
              <a:gd name="connsiteX44" fmla="*/ 39937 w 479492"/>
              <a:gd name="connsiteY44" fmla="*/ 239468 h 607851"/>
              <a:gd name="connsiteX45" fmla="*/ 40719 w 479492"/>
              <a:gd name="connsiteY45" fmla="*/ 249473 h 607851"/>
              <a:gd name="connsiteX46" fmla="*/ 31887 w 479492"/>
              <a:gd name="connsiteY46" fmla="*/ 259399 h 607851"/>
              <a:gd name="connsiteX47" fmla="*/ 10160 w 479492"/>
              <a:gd name="connsiteY47" fmla="*/ 259399 h 607851"/>
              <a:gd name="connsiteX48" fmla="*/ 0 w 479492"/>
              <a:gd name="connsiteY48" fmla="*/ 249316 h 607851"/>
              <a:gd name="connsiteX49" fmla="*/ 0 w 479492"/>
              <a:gd name="connsiteY49" fmla="*/ 229620 h 607851"/>
              <a:gd name="connsiteX50" fmla="*/ 10160 w 479492"/>
              <a:gd name="connsiteY50" fmla="*/ 219459 h 607851"/>
              <a:gd name="connsiteX51" fmla="*/ 279456 w 479492"/>
              <a:gd name="connsiteY51" fmla="*/ 176970 h 607851"/>
              <a:gd name="connsiteX52" fmla="*/ 277814 w 479492"/>
              <a:gd name="connsiteY52" fmla="*/ 177127 h 607851"/>
              <a:gd name="connsiteX53" fmla="*/ 205459 w 479492"/>
              <a:gd name="connsiteY53" fmla="*/ 295047 h 607851"/>
              <a:gd name="connsiteX54" fmla="*/ 207806 w 479492"/>
              <a:gd name="connsiteY54" fmla="*/ 297077 h 607851"/>
              <a:gd name="connsiteX55" fmla="*/ 209448 w 479492"/>
              <a:gd name="connsiteY55" fmla="*/ 293875 h 607851"/>
              <a:gd name="connsiteX56" fmla="*/ 240424 w 479492"/>
              <a:gd name="connsiteY56" fmla="*/ 242256 h 607851"/>
              <a:gd name="connsiteX57" fmla="*/ 242458 w 479492"/>
              <a:gd name="connsiteY57" fmla="*/ 241631 h 607851"/>
              <a:gd name="connsiteX58" fmla="*/ 242379 w 479492"/>
              <a:gd name="connsiteY58" fmla="*/ 245536 h 607851"/>
              <a:gd name="connsiteX59" fmla="*/ 210309 w 479492"/>
              <a:gd name="connsiteY59" fmla="*/ 344011 h 607851"/>
              <a:gd name="connsiteX60" fmla="*/ 216019 w 479492"/>
              <a:gd name="connsiteY60" fmla="*/ 350649 h 607851"/>
              <a:gd name="connsiteX61" fmla="*/ 227517 w 479492"/>
              <a:gd name="connsiteY61" fmla="*/ 350649 h 607851"/>
              <a:gd name="connsiteX62" fmla="*/ 234323 w 479492"/>
              <a:gd name="connsiteY62" fmla="*/ 343933 h 607851"/>
              <a:gd name="connsiteX63" fmla="*/ 234323 w 479492"/>
              <a:gd name="connsiteY63" fmla="*/ 307385 h 607851"/>
              <a:gd name="connsiteX64" fmla="*/ 241050 w 479492"/>
              <a:gd name="connsiteY64" fmla="*/ 300591 h 607851"/>
              <a:gd name="connsiteX65" fmla="*/ 285088 w 479492"/>
              <a:gd name="connsiteY65" fmla="*/ 182281 h 607851"/>
              <a:gd name="connsiteX66" fmla="*/ 279456 w 479492"/>
              <a:gd name="connsiteY66" fmla="*/ 176970 h 607851"/>
              <a:gd name="connsiteX67" fmla="*/ 279456 w 479492"/>
              <a:gd name="connsiteY67" fmla="*/ 151434 h 607851"/>
              <a:gd name="connsiteX68" fmla="*/ 310432 w 479492"/>
              <a:gd name="connsiteY68" fmla="*/ 179547 h 607851"/>
              <a:gd name="connsiteX69" fmla="*/ 289860 w 479492"/>
              <a:gd name="connsiteY69" fmla="*/ 302778 h 607851"/>
              <a:gd name="connsiteX70" fmla="*/ 259823 w 479492"/>
              <a:gd name="connsiteY70" fmla="*/ 322926 h 607851"/>
              <a:gd name="connsiteX71" fmla="*/ 259823 w 479492"/>
              <a:gd name="connsiteY71" fmla="*/ 343933 h 607851"/>
              <a:gd name="connsiteX72" fmla="*/ 227517 w 479492"/>
              <a:gd name="connsiteY72" fmla="*/ 376185 h 607851"/>
              <a:gd name="connsiteX73" fmla="*/ 216019 w 479492"/>
              <a:gd name="connsiteY73" fmla="*/ 376185 h 607851"/>
              <a:gd name="connsiteX74" fmla="*/ 192005 w 479492"/>
              <a:gd name="connsiteY74" fmla="*/ 365174 h 607851"/>
              <a:gd name="connsiteX75" fmla="*/ 185043 w 479492"/>
              <a:gd name="connsiteY75" fmla="*/ 339872 h 607851"/>
              <a:gd name="connsiteX76" fmla="*/ 189658 w 479492"/>
              <a:gd name="connsiteY76" fmla="*/ 315507 h 607851"/>
              <a:gd name="connsiteX77" fmla="*/ 183713 w 479492"/>
              <a:gd name="connsiteY77" fmla="*/ 308400 h 607851"/>
              <a:gd name="connsiteX78" fmla="*/ 172528 w 479492"/>
              <a:gd name="connsiteY78" fmla="*/ 221717 h 607851"/>
              <a:gd name="connsiteX79" fmla="*/ 271400 w 479492"/>
              <a:gd name="connsiteY79" fmla="*/ 152527 h 607851"/>
              <a:gd name="connsiteX80" fmla="*/ 279456 w 479492"/>
              <a:gd name="connsiteY80" fmla="*/ 151434 h 607851"/>
              <a:gd name="connsiteX81" fmla="*/ 239781 w 479492"/>
              <a:gd name="connsiteY81" fmla="*/ 113182 h 607851"/>
              <a:gd name="connsiteX82" fmla="*/ 116678 w 479492"/>
              <a:gd name="connsiteY82" fmla="*/ 236036 h 607851"/>
              <a:gd name="connsiteX83" fmla="*/ 152968 w 479492"/>
              <a:gd name="connsiteY83" fmla="*/ 340381 h 607851"/>
              <a:gd name="connsiteX84" fmla="*/ 189492 w 479492"/>
              <a:gd name="connsiteY84" fmla="*/ 426605 h 607851"/>
              <a:gd name="connsiteX85" fmla="*/ 205134 w 479492"/>
              <a:gd name="connsiteY85" fmla="*/ 438789 h 607851"/>
              <a:gd name="connsiteX86" fmla="*/ 274115 w 479492"/>
              <a:gd name="connsiteY86" fmla="*/ 438789 h 607851"/>
              <a:gd name="connsiteX87" fmla="*/ 289757 w 479492"/>
              <a:gd name="connsiteY87" fmla="*/ 426605 h 607851"/>
              <a:gd name="connsiteX88" fmla="*/ 326985 w 479492"/>
              <a:gd name="connsiteY88" fmla="*/ 338350 h 607851"/>
              <a:gd name="connsiteX89" fmla="*/ 327064 w 479492"/>
              <a:gd name="connsiteY89" fmla="*/ 338272 h 607851"/>
              <a:gd name="connsiteX90" fmla="*/ 362806 w 479492"/>
              <a:gd name="connsiteY90" fmla="*/ 236036 h 607851"/>
              <a:gd name="connsiteX91" fmla="*/ 239781 w 479492"/>
              <a:gd name="connsiteY91" fmla="*/ 113182 h 607851"/>
              <a:gd name="connsiteX92" fmla="*/ 428664 w 479492"/>
              <a:gd name="connsiteY92" fmla="*/ 107459 h 607851"/>
              <a:gd name="connsiteX93" fmla="*/ 442495 w 479492"/>
              <a:gd name="connsiteY93" fmla="*/ 111128 h 607851"/>
              <a:gd name="connsiteX94" fmla="*/ 452341 w 479492"/>
              <a:gd name="connsiteY94" fmla="*/ 128222 h 607851"/>
              <a:gd name="connsiteX95" fmla="*/ 448590 w 479492"/>
              <a:gd name="connsiteY95" fmla="*/ 142038 h 607851"/>
              <a:gd name="connsiteX96" fmla="*/ 430305 w 479492"/>
              <a:gd name="connsiteY96" fmla="*/ 152576 h 607851"/>
              <a:gd name="connsiteX97" fmla="*/ 417178 w 479492"/>
              <a:gd name="connsiteY97" fmla="*/ 148517 h 607851"/>
              <a:gd name="connsiteX98" fmla="*/ 407176 w 479492"/>
              <a:gd name="connsiteY98" fmla="*/ 131501 h 607851"/>
              <a:gd name="connsiteX99" fmla="*/ 410223 w 479492"/>
              <a:gd name="connsiteY99" fmla="*/ 118075 h 607851"/>
              <a:gd name="connsiteX100" fmla="*/ 50872 w 479492"/>
              <a:gd name="connsiteY100" fmla="*/ 107459 h 607851"/>
              <a:gd name="connsiteX101" fmla="*/ 69260 w 479492"/>
              <a:gd name="connsiteY101" fmla="*/ 118075 h 607851"/>
              <a:gd name="connsiteX102" fmla="*/ 72312 w 479492"/>
              <a:gd name="connsiteY102" fmla="*/ 131501 h 607851"/>
              <a:gd name="connsiteX103" fmla="*/ 62374 w 479492"/>
              <a:gd name="connsiteY103" fmla="*/ 148517 h 607851"/>
              <a:gd name="connsiteX104" fmla="*/ 49150 w 479492"/>
              <a:gd name="connsiteY104" fmla="*/ 152576 h 607851"/>
              <a:gd name="connsiteX105" fmla="*/ 30840 w 479492"/>
              <a:gd name="connsiteY105" fmla="*/ 142038 h 607851"/>
              <a:gd name="connsiteX106" fmla="*/ 27162 w 479492"/>
              <a:gd name="connsiteY106" fmla="*/ 128222 h 607851"/>
              <a:gd name="connsiteX107" fmla="*/ 37022 w 479492"/>
              <a:gd name="connsiteY107" fmla="*/ 111128 h 607851"/>
              <a:gd name="connsiteX108" fmla="*/ 50872 w 479492"/>
              <a:gd name="connsiteY108" fmla="*/ 107459 h 607851"/>
              <a:gd name="connsiteX109" fmla="*/ 239781 w 479492"/>
              <a:gd name="connsiteY109" fmla="*/ 79598 h 607851"/>
              <a:gd name="connsiteX110" fmla="*/ 396436 w 479492"/>
              <a:gd name="connsiteY110" fmla="*/ 236036 h 607851"/>
              <a:gd name="connsiteX111" fmla="*/ 357018 w 479492"/>
              <a:gd name="connsiteY111" fmla="*/ 353424 h 607851"/>
              <a:gd name="connsiteX112" fmla="*/ 316896 w 479492"/>
              <a:gd name="connsiteY112" fmla="*/ 465110 h 607851"/>
              <a:gd name="connsiteX113" fmla="*/ 309544 w 479492"/>
              <a:gd name="connsiteY113" fmla="*/ 472295 h 607851"/>
              <a:gd name="connsiteX114" fmla="*/ 169939 w 479492"/>
              <a:gd name="connsiteY114" fmla="*/ 472295 h 607851"/>
              <a:gd name="connsiteX115" fmla="*/ 162588 w 479492"/>
              <a:gd name="connsiteY115" fmla="*/ 465110 h 607851"/>
              <a:gd name="connsiteX116" fmla="*/ 122935 w 479492"/>
              <a:gd name="connsiteY116" fmla="*/ 355298 h 607851"/>
              <a:gd name="connsiteX117" fmla="*/ 83126 w 479492"/>
              <a:gd name="connsiteY117" fmla="*/ 236036 h 607851"/>
              <a:gd name="connsiteX118" fmla="*/ 239781 w 479492"/>
              <a:gd name="connsiteY118" fmla="*/ 79598 h 607851"/>
              <a:gd name="connsiteX119" fmla="*/ 351172 w 479492"/>
              <a:gd name="connsiteY119" fmla="*/ 27158 h 607851"/>
              <a:gd name="connsiteX120" fmla="*/ 368136 w 479492"/>
              <a:gd name="connsiteY120" fmla="*/ 37004 h 607851"/>
              <a:gd name="connsiteX121" fmla="*/ 371889 w 479492"/>
              <a:gd name="connsiteY121" fmla="*/ 50835 h 607851"/>
              <a:gd name="connsiteX122" fmla="*/ 361257 w 479492"/>
              <a:gd name="connsiteY122" fmla="*/ 69198 h 607851"/>
              <a:gd name="connsiteX123" fmla="*/ 347810 w 479492"/>
              <a:gd name="connsiteY123" fmla="*/ 72245 h 607851"/>
              <a:gd name="connsiteX124" fmla="*/ 330767 w 479492"/>
              <a:gd name="connsiteY124" fmla="*/ 62322 h 607851"/>
              <a:gd name="connsiteX125" fmla="*/ 326780 w 479492"/>
              <a:gd name="connsiteY125" fmla="*/ 49116 h 607851"/>
              <a:gd name="connsiteX126" fmla="*/ 337334 w 479492"/>
              <a:gd name="connsiteY126" fmla="*/ 30831 h 607851"/>
              <a:gd name="connsiteX127" fmla="*/ 351172 w 479492"/>
              <a:gd name="connsiteY127" fmla="*/ 27158 h 607851"/>
              <a:gd name="connsiteX128" fmla="*/ 128396 w 479492"/>
              <a:gd name="connsiteY128" fmla="*/ 27158 h 607851"/>
              <a:gd name="connsiteX129" fmla="*/ 142231 w 479492"/>
              <a:gd name="connsiteY129" fmla="*/ 30831 h 607851"/>
              <a:gd name="connsiteX130" fmla="*/ 152783 w 479492"/>
              <a:gd name="connsiteY130" fmla="*/ 49116 h 607851"/>
              <a:gd name="connsiteX131" fmla="*/ 148719 w 479492"/>
              <a:gd name="connsiteY131" fmla="*/ 62322 h 607851"/>
              <a:gd name="connsiteX132" fmla="*/ 131679 w 479492"/>
              <a:gd name="connsiteY132" fmla="*/ 72245 h 607851"/>
              <a:gd name="connsiteX133" fmla="*/ 118312 w 479492"/>
              <a:gd name="connsiteY133" fmla="*/ 69198 h 607851"/>
              <a:gd name="connsiteX134" fmla="*/ 107604 w 479492"/>
              <a:gd name="connsiteY134" fmla="*/ 50757 h 607851"/>
              <a:gd name="connsiteX135" fmla="*/ 111356 w 479492"/>
              <a:gd name="connsiteY135" fmla="*/ 37004 h 607851"/>
              <a:gd name="connsiteX136" fmla="*/ 229920 w 479492"/>
              <a:gd name="connsiteY136" fmla="*/ 0 h 607851"/>
              <a:gd name="connsiteX137" fmla="*/ 249651 w 479492"/>
              <a:gd name="connsiteY137" fmla="*/ 0 h 607851"/>
              <a:gd name="connsiteX138" fmla="*/ 259752 w 479492"/>
              <a:gd name="connsiteY138" fmla="*/ 10145 h 607851"/>
              <a:gd name="connsiteX139" fmla="*/ 259752 w 479492"/>
              <a:gd name="connsiteY139" fmla="*/ 31761 h 607851"/>
              <a:gd name="connsiteX140" fmla="*/ 249808 w 479492"/>
              <a:gd name="connsiteY140" fmla="*/ 40579 h 607851"/>
              <a:gd name="connsiteX141" fmla="*/ 239786 w 479492"/>
              <a:gd name="connsiteY141" fmla="*/ 39876 h 607851"/>
              <a:gd name="connsiteX142" fmla="*/ 229763 w 479492"/>
              <a:gd name="connsiteY142" fmla="*/ 40579 h 607851"/>
              <a:gd name="connsiteX143" fmla="*/ 219741 w 479492"/>
              <a:gd name="connsiteY143" fmla="*/ 31761 h 607851"/>
              <a:gd name="connsiteX144" fmla="*/ 219741 w 479492"/>
              <a:gd name="connsiteY144" fmla="*/ 10145 h 607851"/>
              <a:gd name="connsiteX145" fmla="*/ 229920 w 479492"/>
              <a:gd name="connsiteY14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79492" h="607851">
                <a:moveTo>
                  <a:pt x="196843" y="568123"/>
                </a:moveTo>
                <a:lnTo>
                  <a:pt x="282640" y="568123"/>
                </a:lnTo>
                <a:cubicBezTo>
                  <a:pt x="293668" y="568123"/>
                  <a:pt x="302584" y="577021"/>
                  <a:pt x="302584" y="588026"/>
                </a:cubicBezTo>
                <a:cubicBezTo>
                  <a:pt x="302584" y="598953"/>
                  <a:pt x="293668" y="607851"/>
                  <a:pt x="282640" y="607851"/>
                </a:cubicBezTo>
                <a:lnTo>
                  <a:pt x="196843" y="607851"/>
                </a:lnTo>
                <a:cubicBezTo>
                  <a:pt x="185894" y="607851"/>
                  <a:pt x="176978" y="598953"/>
                  <a:pt x="176978" y="588026"/>
                </a:cubicBezTo>
                <a:cubicBezTo>
                  <a:pt x="176978" y="577021"/>
                  <a:pt x="185894" y="568123"/>
                  <a:pt x="196843" y="568123"/>
                </a:cubicBezTo>
                <a:close/>
                <a:moveTo>
                  <a:pt x="179780" y="508918"/>
                </a:moveTo>
                <a:lnTo>
                  <a:pt x="299705" y="508918"/>
                </a:lnTo>
                <a:cubicBezTo>
                  <a:pt x="310736" y="508918"/>
                  <a:pt x="319732" y="517812"/>
                  <a:pt x="319732" y="528892"/>
                </a:cubicBezTo>
                <a:cubicBezTo>
                  <a:pt x="319732" y="539893"/>
                  <a:pt x="310736" y="548787"/>
                  <a:pt x="299705" y="548787"/>
                </a:cubicBezTo>
                <a:lnTo>
                  <a:pt x="179780" y="548787"/>
                </a:lnTo>
                <a:cubicBezTo>
                  <a:pt x="168749" y="548787"/>
                  <a:pt x="159831" y="539893"/>
                  <a:pt x="159831" y="528892"/>
                </a:cubicBezTo>
                <a:cubicBezTo>
                  <a:pt x="159831" y="517812"/>
                  <a:pt x="168749" y="508918"/>
                  <a:pt x="179780" y="508918"/>
                </a:cubicBezTo>
                <a:close/>
                <a:moveTo>
                  <a:pt x="49460" y="326070"/>
                </a:moveTo>
                <a:cubicBezTo>
                  <a:pt x="54311" y="323260"/>
                  <a:pt x="59866" y="325211"/>
                  <a:pt x="62057" y="330362"/>
                </a:cubicBezTo>
                <a:cubicBezTo>
                  <a:pt x="64639" y="336450"/>
                  <a:pt x="67377" y="342537"/>
                  <a:pt x="70194" y="348546"/>
                </a:cubicBezTo>
                <a:cubicBezTo>
                  <a:pt x="72541" y="353619"/>
                  <a:pt x="70585" y="359941"/>
                  <a:pt x="65734" y="362751"/>
                </a:cubicBezTo>
                <a:lnTo>
                  <a:pt x="50868" y="371335"/>
                </a:lnTo>
                <a:cubicBezTo>
                  <a:pt x="46018" y="374067"/>
                  <a:pt x="39837" y="372428"/>
                  <a:pt x="37020" y="367589"/>
                </a:cubicBezTo>
                <a:lnTo>
                  <a:pt x="27162" y="350576"/>
                </a:lnTo>
                <a:cubicBezTo>
                  <a:pt x="24345" y="345737"/>
                  <a:pt x="25988" y="339571"/>
                  <a:pt x="30839" y="336762"/>
                </a:cubicBezTo>
                <a:close/>
                <a:moveTo>
                  <a:pt x="429894" y="325999"/>
                </a:moveTo>
                <a:lnTo>
                  <a:pt x="448585" y="336768"/>
                </a:lnTo>
                <a:cubicBezTo>
                  <a:pt x="453434" y="339577"/>
                  <a:pt x="455076" y="345742"/>
                  <a:pt x="452339" y="350580"/>
                </a:cubicBezTo>
                <a:lnTo>
                  <a:pt x="442485" y="367591"/>
                </a:lnTo>
                <a:cubicBezTo>
                  <a:pt x="439670" y="372429"/>
                  <a:pt x="433492" y="374068"/>
                  <a:pt x="428643" y="371337"/>
                </a:cubicBezTo>
                <a:lnTo>
                  <a:pt x="413472" y="362597"/>
                </a:lnTo>
                <a:cubicBezTo>
                  <a:pt x="408623" y="359788"/>
                  <a:pt x="406668" y="353467"/>
                  <a:pt x="409092" y="348395"/>
                </a:cubicBezTo>
                <a:cubicBezTo>
                  <a:pt x="411908" y="342386"/>
                  <a:pt x="414567" y="336378"/>
                  <a:pt x="417225" y="330291"/>
                </a:cubicBezTo>
                <a:cubicBezTo>
                  <a:pt x="419415" y="325141"/>
                  <a:pt x="425046" y="323190"/>
                  <a:pt x="429894" y="325999"/>
                </a:cubicBezTo>
                <a:close/>
                <a:moveTo>
                  <a:pt x="447678" y="219459"/>
                </a:moveTo>
                <a:lnTo>
                  <a:pt x="469408" y="219459"/>
                </a:lnTo>
                <a:cubicBezTo>
                  <a:pt x="474958" y="219459"/>
                  <a:pt x="479492" y="223992"/>
                  <a:pt x="479492" y="229620"/>
                </a:cubicBezTo>
                <a:lnTo>
                  <a:pt x="479492" y="249316"/>
                </a:lnTo>
                <a:cubicBezTo>
                  <a:pt x="479492" y="254866"/>
                  <a:pt x="474958" y="259399"/>
                  <a:pt x="469408" y="259399"/>
                </a:cubicBezTo>
                <a:lnTo>
                  <a:pt x="447599" y="259399"/>
                </a:lnTo>
                <a:cubicBezTo>
                  <a:pt x="441971" y="259399"/>
                  <a:pt x="438141" y="254944"/>
                  <a:pt x="438845" y="249473"/>
                </a:cubicBezTo>
                <a:cubicBezTo>
                  <a:pt x="439235" y="246112"/>
                  <a:pt x="439548" y="242829"/>
                  <a:pt x="439548" y="239468"/>
                </a:cubicBezTo>
                <a:cubicBezTo>
                  <a:pt x="439548" y="236029"/>
                  <a:pt x="439235" y="232746"/>
                  <a:pt x="438845" y="229464"/>
                </a:cubicBezTo>
                <a:cubicBezTo>
                  <a:pt x="438141" y="223914"/>
                  <a:pt x="442049" y="219459"/>
                  <a:pt x="447678" y="219459"/>
                </a:cubicBezTo>
                <a:close/>
                <a:moveTo>
                  <a:pt x="10160" y="219459"/>
                </a:moveTo>
                <a:lnTo>
                  <a:pt x="31809" y="219459"/>
                </a:lnTo>
                <a:cubicBezTo>
                  <a:pt x="37436" y="219459"/>
                  <a:pt x="41422" y="223914"/>
                  <a:pt x="40719" y="229464"/>
                </a:cubicBezTo>
                <a:cubicBezTo>
                  <a:pt x="40250" y="232746"/>
                  <a:pt x="39937" y="236029"/>
                  <a:pt x="39937" y="239468"/>
                </a:cubicBezTo>
                <a:cubicBezTo>
                  <a:pt x="39937" y="242829"/>
                  <a:pt x="40250" y="246112"/>
                  <a:pt x="40719" y="249473"/>
                </a:cubicBezTo>
                <a:cubicBezTo>
                  <a:pt x="41422" y="254944"/>
                  <a:pt x="37514" y="259399"/>
                  <a:pt x="31887" y="259399"/>
                </a:cubicBezTo>
                <a:lnTo>
                  <a:pt x="10160" y="259399"/>
                </a:lnTo>
                <a:cubicBezTo>
                  <a:pt x="4533" y="259399"/>
                  <a:pt x="0" y="254866"/>
                  <a:pt x="0" y="249316"/>
                </a:cubicBezTo>
                <a:lnTo>
                  <a:pt x="0" y="229620"/>
                </a:lnTo>
                <a:cubicBezTo>
                  <a:pt x="0" y="223992"/>
                  <a:pt x="4533" y="219459"/>
                  <a:pt x="10160" y="219459"/>
                </a:cubicBezTo>
                <a:close/>
                <a:moveTo>
                  <a:pt x="279456" y="176970"/>
                </a:moveTo>
                <a:cubicBezTo>
                  <a:pt x="278909" y="176970"/>
                  <a:pt x="278361" y="177048"/>
                  <a:pt x="277814" y="177127"/>
                </a:cubicBezTo>
                <a:cubicBezTo>
                  <a:pt x="161733" y="207270"/>
                  <a:pt x="193178" y="275133"/>
                  <a:pt x="205459" y="295047"/>
                </a:cubicBezTo>
                <a:cubicBezTo>
                  <a:pt x="206319" y="296374"/>
                  <a:pt x="207102" y="297077"/>
                  <a:pt x="207806" y="297077"/>
                </a:cubicBezTo>
                <a:cubicBezTo>
                  <a:pt x="208666" y="297077"/>
                  <a:pt x="209292" y="295984"/>
                  <a:pt x="209448" y="293875"/>
                </a:cubicBezTo>
                <a:cubicBezTo>
                  <a:pt x="211795" y="261389"/>
                  <a:pt x="230412" y="247020"/>
                  <a:pt x="240424" y="242256"/>
                </a:cubicBezTo>
                <a:cubicBezTo>
                  <a:pt x="241284" y="241787"/>
                  <a:pt x="241988" y="241631"/>
                  <a:pt x="242458" y="241631"/>
                </a:cubicBezTo>
                <a:cubicBezTo>
                  <a:pt x="244022" y="241631"/>
                  <a:pt x="244100" y="243271"/>
                  <a:pt x="242379" y="245536"/>
                </a:cubicBezTo>
                <a:cubicBezTo>
                  <a:pt x="223763" y="269901"/>
                  <a:pt x="213438" y="324878"/>
                  <a:pt x="210309" y="344011"/>
                </a:cubicBezTo>
                <a:cubicBezTo>
                  <a:pt x="209683" y="347681"/>
                  <a:pt x="212264" y="350649"/>
                  <a:pt x="216019" y="350649"/>
                </a:cubicBezTo>
                <a:lnTo>
                  <a:pt x="227517" y="350649"/>
                </a:lnTo>
                <a:cubicBezTo>
                  <a:pt x="231272" y="350649"/>
                  <a:pt x="234323" y="347681"/>
                  <a:pt x="234323" y="343933"/>
                </a:cubicBezTo>
                <a:lnTo>
                  <a:pt x="234323" y="307385"/>
                </a:lnTo>
                <a:cubicBezTo>
                  <a:pt x="234323" y="303637"/>
                  <a:pt x="237295" y="300825"/>
                  <a:pt x="241050" y="300591"/>
                </a:cubicBezTo>
                <a:cubicBezTo>
                  <a:pt x="296900" y="297155"/>
                  <a:pt x="287904" y="208442"/>
                  <a:pt x="285088" y="182281"/>
                </a:cubicBezTo>
                <a:cubicBezTo>
                  <a:pt x="284697" y="179079"/>
                  <a:pt x="282351" y="176970"/>
                  <a:pt x="279456" y="176970"/>
                </a:cubicBezTo>
                <a:close/>
                <a:moveTo>
                  <a:pt x="279456" y="151434"/>
                </a:moveTo>
                <a:cubicBezTo>
                  <a:pt x="295414" y="151434"/>
                  <a:pt x="308711" y="163538"/>
                  <a:pt x="310432" y="179547"/>
                </a:cubicBezTo>
                <a:cubicBezTo>
                  <a:pt x="314500" y="217188"/>
                  <a:pt x="316768" y="270838"/>
                  <a:pt x="289860" y="302778"/>
                </a:cubicBezTo>
                <a:cubicBezTo>
                  <a:pt x="281725" y="312383"/>
                  <a:pt x="271556" y="319177"/>
                  <a:pt x="259823" y="322926"/>
                </a:cubicBezTo>
                <a:lnTo>
                  <a:pt x="259823" y="343933"/>
                </a:lnTo>
                <a:cubicBezTo>
                  <a:pt x="259823" y="361660"/>
                  <a:pt x="245352" y="376185"/>
                  <a:pt x="227517" y="376185"/>
                </a:cubicBezTo>
                <a:lnTo>
                  <a:pt x="216019" y="376185"/>
                </a:lnTo>
                <a:cubicBezTo>
                  <a:pt x="206710" y="376185"/>
                  <a:pt x="197950" y="372202"/>
                  <a:pt x="192005" y="365174"/>
                </a:cubicBezTo>
                <a:cubicBezTo>
                  <a:pt x="186138" y="358224"/>
                  <a:pt x="183557" y="349009"/>
                  <a:pt x="185043" y="339872"/>
                </a:cubicBezTo>
                <a:cubicBezTo>
                  <a:pt x="186216" y="332922"/>
                  <a:pt x="187703" y="324566"/>
                  <a:pt x="189658" y="315507"/>
                </a:cubicBezTo>
                <a:cubicBezTo>
                  <a:pt x="187390" y="313555"/>
                  <a:pt x="185434" y="311134"/>
                  <a:pt x="183713" y="308400"/>
                </a:cubicBezTo>
                <a:cubicBezTo>
                  <a:pt x="175344" y="294734"/>
                  <a:pt x="157431" y="259046"/>
                  <a:pt x="172528" y="221717"/>
                </a:cubicBezTo>
                <a:cubicBezTo>
                  <a:pt x="185512" y="189465"/>
                  <a:pt x="218835" y="166115"/>
                  <a:pt x="271400" y="152527"/>
                </a:cubicBezTo>
                <a:cubicBezTo>
                  <a:pt x="274059" y="151824"/>
                  <a:pt x="276719" y="151434"/>
                  <a:pt x="279456" y="151434"/>
                </a:cubicBezTo>
                <a:close/>
                <a:moveTo>
                  <a:pt x="239781" y="113182"/>
                </a:moveTo>
                <a:cubicBezTo>
                  <a:pt x="171895" y="113182"/>
                  <a:pt x="116678" y="168322"/>
                  <a:pt x="116678" y="236036"/>
                </a:cubicBezTo>
                <a:cubicBezTo>
                  <a:pt x="116678" y="267433"/>
                  <a:pt x="134275" y="302814"/>
                  <a:pt x="152968" y="340381"/>
                </a:cubicBezTo>
                <a:cubicBezTo>
                  <a:pt x="166889" y="368185"/>
                  <a:pt x="181202" y="396848"/>
                  <a:pt x="189492" y="426605"/>
                </a:cubicBezTo>
                <a:cubicBezTo>
                  <a:pt x="191369" y="433478"/>
                  <a:pt x="198251" y="438789"/>
                  <a:pt x="205134" y="438789"/>
                </a:cubicBezTo>
                <a:lnTo>
                  <a:pt x="274115" y="438789"/>
                </a:lnTo>
                <a:cubicBezTo>
                  <a:pt x="281076" y="438789"/>
                  <a:pt x="287958" y="433400"/>
                  <a:pt x="289757" y="426605"/>
                </a:cubicBezTo>
                <a:cubicBezTo>
                  <a:pt x="298126" y="395755"/>
                  <a:pt x="312829" y="366623"/>
                  <a:pt x="326985" y="338350"/>
                </a:cubicBezTo>
                <a:lnTo>
                  <a:pt x="327064" y="338272"/>
                </a:lnTo>
                <a:cubicBezTo>
                  <a:pt x="345443" y="301642"/>
                  <a:pt x="362806" y="267121"/>
                  <a:pt x="362806" y="236036"/>
                </a:cubicBezTo>
                <a:cubicBezTo>
                  <a:pt x="362806" y="168322"/>
                  <a:pt x="307589" y="113182"/>
                  <a:pt x="239781" y="113182"/>
                </a:cubicBezTo>
                <a:close/>
                <a:moveTo>
                  <a:pt x="428664" y="107459"/>
                </a:moveTo>
                <a:cubicBezTo>
                  <a:pt x="433509" y="104649"/>
                  <a:pt x="439682" y="106288"/>
                  <a:pt x="442495" y="111128"/>
                </a:cubicBezTo>
                <a:lnTo>
                  <a:pt x="452341" y="128222"/>
                </a:lnTo>
                <a:cubicBezTo>
                  <a:pt x="455076" y="133062"/>
                  <a:pt x="453435" y="139228"/>
                  <a:pt x="448590" y="142038"/>
                </a:cubicBezTo>
                <a:lnTo>
                  <a:pt x="430305" y="152576"/>
                </a:lnTo>
                <a:cubicBezTo>
                  <a:pt x="425539" y="155386"/>
                  <a:pt x="419756" y="153513"/>
                  <a:pt x="417178" y="148517"/>
                </a:cubicBezTo>
                <a:cubicBezTo>
                  <a:pt x="414130" y="142663"/>
                  <a:pt x="410770" y="136965"/>
                  <a:pt x="407176" y="131501"/>
                </a:cubicBezTo>
                <a:cubicBezTo>
                  <a:pt x="404128" y="126817"/>
                  <a:pt x="405378" y="120885"/>
                  <a:pt x="410223" y="118075"/>
                </a:cubicBezTo>
                <a:close/>
                <a:moveTo>
                  <a:pt x="50872" y="107459"/>
                </a:moveTo>
                <a:lnTo>
                  <a:pt x="69260" y="118075"/>
                </a:lnTo>
                <a:cubicBezTo>
                  <a:pt x="74112" y="120885"/>
                  <a:pt x="75364" y="126817"/>
                  <a:pt x="72312" y="131501"/>
                </a:cubicBezTo>
                <a:cubicBezTo>
                  <a:pt x="68713" y="137043"/>
                  <a:pt x="65426" y="142663"/>
                  <a:pt x="62374" y="148517"/>
                </a:cubicBezTo>
                <a:cubicBezTo>
                  <a:pt x="59792" y="153513"/>
                  <a:pt x="54002" y="155386"/>
                  <a:pt x="49150" y="152576"/>
                </a:cubicBezTo>
                <a:lnTo>
                  <a:pt x="30840" y="142038"/>
                </a:lnTo>
                <a:cubicBezTo>
                  <a:pt x="25988" y="139228"/>
                  <a:pt x="24345" y="133062"/>
                  <a:pt x="27162" y="128222"/>
                </a:cubicBezTo>
                <a:lnTo>
                  <a:pt x="37022" y="111128"/>
                </a:lnTo>
                <a:cubicBezTo>
                  <a:pt x="39838" y="106288"/>
                  <a:pt x="46020" y="104649"/>
                  <a:pt x="50872" y="107459"/>
                </a:cubicBezTo>
                <a:close/>
                <a:moveTo>
                  <a:pt x="239781" y="79598"/>
                </a:moveTo>
                <a:cubicBezTo>
                  <a:pt x="326125" y="79598"/>
                  <a:pt x="396436" y="149812"/>
                  <a:pt x="396436" y="236036"/>
                </a:cubicBezTo>
                <a:cubicBezTo>
                  <a:pt x="396436" y="275087"/>
                  <a:pt x="376414" y="314919"/>
                  <a:pt x="357018" y="353424"/>
                </a:cubicBezTo>
                <a:cubicBezTo>
                  <a:pt x="338795" y="389741"/>
                  <a:pt x="319868" y="427308"/>
                  <a:pt x="316896" y="465110"/>
                </a:cubicBezTo>
                <a:cubicBezTo>
                  <a:pt x="316583" y="469171"/>
                  <a:pt x="313377" y="472295"/>
                  <a:pt x="309544" y="472295"/>
                </a:cubicBezTo>
                <a:lnTo>
                  <a:pt x="169939" y="472295"/>
                </a:lnTo>
                <a:cubicBezTo>
                  <a:pt x="166185" y="472295"/>
                  <a:pt x="162900" y="469171"/>
                  <a:pt x="162588" y="465110"/>
                </a:cubicBezTo>
                <a:cubicBezTo>
                  <a:pt x="159537" y="428636"/>
                  <a:pt x="140923" y="391381"/>
                  <a:pt x="122935" y="355298"/>
                </a:cubicBezTo>
                <a:cubicBezTo>
                  <a:pt x="103382" y="316013"/>
                  <a:pt x="83126" y="275400"/>
                  <a:pt x="83126" y="236036"/>
                </a:cubicBezTo>
                <a:cubicBezTo>
                  <a:pt x="83126" y="149812"/>
                  <a:pt x="153359" y="79598"/>
                  <a:pt x="239781" y="79598"/>
                </a:cubicBezTo>
                <a:close/>
                <a:moveTo>
                  <a:pt x="351172" y="27158"/>
                </a:moveTo>
                <a:lnTo>
                  <a:pt x="368136" y="37004"/>
                </a:lnTo>
                <a:cubicBezTo>
                  <a:pt x="372983" y="39739"/>
                  <a:pt x="374703" y="45990"/>
                  <a:pt x="371889" y="50835"/>
                </a:cubicBezTo>
                <a:lnTo>
                  <a:pt x="361257" y="69198"/>
                </a:lnTo>
                <a:cubicBezTo>
                  <a:pt x="358442" y="74043"/>
                  <a:pt x="352501" y="75293"/>
                  <a:pt x="347810" y="72245"/>
                </a:cubicBezTo>
                <a:cubicBezTo>
                  <a:pt x="342338" y="68651"/>
                  <a:pt x="336631" y="65369"/>
                  <a:pt x="330767" y="62322"/>
                </a:cubicBezTo>
                <a:cubicBezTo>
                  <a:pt x="325842" y="59743"/>
                  <a:pt x="323966" y="53960"/>
                  <a:pt x="326780" y="49116"/>
                </a:cubicBezTo>
                <a:lnTo>
                  <a:pt x="337334" y="30831"/>
                </a:lnTo>
                <a:cubicBezTo>
                  <a:pt x="340071" y="25986"/>
                  <a:pt x="346325" y="24345"/>
                  <a:pt x="351172" y="27158"/>
                </a:cubicBezTo>
                <a:close/>
                <a:moveTo>
                  <a:pt x="128396" y="27158"/>
                </a:moveTo>
                <a:cubicBezTo>
                  <a:pt x="133242" y="24345"/>
                  <a:pt x="139417" y="25986"/>
                  <a:pt x="142231" y="30831"/>
                </a:cubicBezTo>
                <a:lnTo>
                  <a:pt x="152783" y="49116"/>
                </a:lnTo>
                <a:cubicBezTo>
                  <a:pt x="155597" y="53960"/>
                  <a:pt x="153721" y="59743"/>
                  <a:pt x="148719" y="62322"/>
                </a:cubicBezTo>
                <a:cubicBezTo>
                  <a:pt x="142856" y="65369"/>
                  <a:pt x="137228" y="68651"/>
                  <a:pt x="131679" y="72245"/>
                </a:cubicBezTo>
                <a:cubicBezTo>
                  <a:pt x="126989" y="75293"/>
                  <a:pt x="121048" y="74043"/>
                  <a:pt x="118312" y="69198"/>
                </a:cubicBezTo>
                <a:lnTo>
                  <a:pt x="107604" y="50757"/>
                </a:lnTo>
                <a:cubicBezTo>
                  <a:pt x="104790" y="45990"/>
                  <a:pt x="106510" y="39739"/>
                  <a:pt x="111356" y="37004"/>
                </a:cubicBezTo>
                <a:close/>
                <a:moveTo>
                  <a:pt x="229920" y="0"/>
                </a:moveTo>
                <a:lnTo>
                  <a:pt x="249651" y="0"/>
                </a:lnTo>
                <a:cubicBezTo>
                  <a:pt x="255211" y="0"/>
                  <a:pt x="259752" y="4526"/>
                  <a:pt x="259752" y="10145"/>
                </a:cubicBezTo>
                <a:lnTo>
                  <a:pt x="259752" y="31761"/>
                </a:lnTo>
                <a:cubicBezTo>
                  <a:pt x="259752" y="37379"/>
                  <a:pt x="255289" y="41281"/>
                  <a:pt x="249808" y="40579"/>
                </a:cubicBezTo>
                <a:cubicBezTo>
                  <a:pt x="246519" y="40188"/>
                  <a:pt x="243153" y="39876"/>
                  <a:pt x="239786" y="39876"/>
                </a:cubicBezTo>
                <a:cubicBezTo>
                  <a:pt x="236340" y="39876"/>
                  <a:pt x="233052" y="40188"/>
                  <a:pt x="229763" y="40579"/>
                </a:cubicBezTo>
                <a:cubicBezTo>
                  <a:pt x="224204" y="41281"/>
                  <a:pt x="219741" y="37379"/>
                  <a:pt x="219741" y="31761"/>
                </a:cubicBezTo>
                <a:lnTo>
                  <a:pt x="219741" y="10145"/>
                </a:lnTo>
                <a:cubicBezTo>
                  <a:pt x="219741" y="4526"/>
                  <a:pt x="224282" y="0"/>
                  <a:pt x="2299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2" name="ecological-lightbulb-symbol_45588">
            <a:extLst>
              <a:ext uri="{FF2B5EF4-FFF2-40B4-BE49-F238E27FC236}">
                <a16:creationId xmlns:a16="http://schemas.microsoft.com/office/drawing/2014/main" id="{1FCFF847-F7AD-E715-0DD9-FB627DE4F6A6}"/>
              </a:ext>
            </a:extLst>
          </p:cNvPr>
          <p:cNvSpPr/>
          <p:nvPr/>
        </p:nvSpPr>
        <p:spPr>
          <a:xfrm>
            <a:off x="8567771" y="2647064"/>
            <a:ext cx="480938" cy="609685"/>
          </a:xfrm>
          <a:custGeom>
            <a:avLst/>
            <a:gdLst>
              <a:gd name="connsiteX0" fmla="*/ 196843 w 479492"/>
              <a:gd name="connsiteY0" fmla="*/ 568123 h 607851"/>
              <a:gd name="connsiteX1" fmla="*/ 282640 w 479492"/>
              <a:gd name="connsiteY1" fmla="*/ 568123 h 607851"/>
              <a:gd name="connsiteX2" fmla="*/ 302584 w 479492"/>
              <a:gd name="connsiteY2" fmla="*/ 588026 h 607851"/>
              <a:gd name="connsiteX3" fmla="*/ 282640 w 479492"/>
              <a:gd name="connsiteY3" fmla="*/ 607851 h 607851"/>
              <a:gd name="connsiteX4" fmla="*/ 196843 w 479492"/>
              <a:gd name="connsiteY4" fmla="*/ 607851 h 607851"/>
              <a:gd name="connsiteX5" fmla="*/ 176978 w 479492"/>
              <a:gd name="connsiteY5" fmla="*/ 588026 h 607851"/>
              <a:gd name="connsiteX6" fmla="*/ 196843 w 479492"/>
              <a:gd name="connsiteY6" fmla="*/ 568123 h 607851"/>
              <a:gd name="connsiteX7" fmla="*/ 179780 w 479492"/>
              <a:gd name="connsiteY7" fmla="*/ 508918 h 607851"/>
              <a:gd name="connsiteX8" fmla="*/ 299705 w 479492"/>
              <a:gd name="connsiteY8" fmla="*/ 508918 h 607851"/>
              <a:gd name="connsiteX9" fmla="*/ 319732 w 479492"/>
              <a:gd name="connsiteY9" fmla="*/ 528892 h 607851"/>
              <a:gd name="connsiteX10" fmla="*/ 299705 w 479492"/>
              <a:gd name="connsiteY10" fmla="*/ 548787 h 607851"/>
              <a:gd name="connsiteX11" fmla="*/ 179780 w 479492"/>
              <a:gd name="connsiteY11" fmla="*/ 548787 h 607851"/>
              <a:gd name="connsiteX12" fmla="*/ 159831 w 479492"/>
              <a:gd name="connsiteY12" fmla="*/ 528892 h 607851"/>
              <a:gd name="connsiteX13" fmla="*/ 179780 w 479492"/>
              <a:gd name="connsiteY13" fmla="*/ 508918 h 607851"/>
              <a:gd name="connsiteX14" fmla="*/ 49460 w 479492"/>
              <a:gd name="connsiteY14" fmla="*/ 326070 h 607851"/>
              <a:gd name="connsiteX15" fmla="*/ 62057 w 479492"/>
              <a:gd name="connsiteY15" fmla="*/ 330362 h 607851"/>
              <a:gd name="connsiteX16" fmla="*/ 70194 w 479492"/>
              <a:gd name="connsiteY16" fmla="*/ 348546 h 607851"/>
              <a:gd name="connsiteX17" fmla="*/ 65734 w 479492"/>
              <a:gd name="connsiteY17" fmla="*/ 362751 h 607851"/>
              <a:gd name="connsiteX18" fmla="*/ 50868 w 479492"/>
              <a:gd name="connsiteY18" fmla="*/ 371335 h 607851"/>
              <a:gd name="connsiteX19" fmla="*/ 37020 w 479492"/>
              <a:gd name="connsiteY19" fmla="*/ 367589 h 607851"/>
              <a:gd name="connsiteX20" fmla="*/ 27162 w 479492"/>
              <a:gd name="connsiteY20" fmla="*/ 350576 h 607851"/>
              <a:gd name="connsiteX21" fmla="*/ 30839 w 479492"/>
              <a:gd name="connsiteY21" fmla="*/ 336762 h 607851"/>
              <a:gd name="connsiteX22" fmla="*/ 429894 w 479492"/>
              <a:gd name="connsiteY22" fmla="*/ 325999 h 607851"/>
              <a:gd name="connsiteX23" fmla="*/ 448585 w 479492"/>
              <a:gd name="connsiteY23" fmla="*/ 336768 h 607851"/>
              <a:gd name="connsiteX24" fmla="*/ 452339 w 479492"/>
              <a:gd name="connsiteY24" fmla="*/ 350580 h 607851"/>
              <a:gd name="connsiteX25" fmla="*/ 442485 w 479492"/>
              <a:gd name="connsiteY25" fmla="*/ 367591 h 607851"/>
              <a:gd name="connsiteX26" fmla="*/ 428643 w 479492"/>
              <a:gd name="connsiteY26" fmla="*/ 371337 h 607851"/>
              <a:gd name="connsiteX27" fmla="*/ 413472 w 479492"/>
              <a:gd name="connsiteY27" fmla="*/ 362597 h 607851"/>
              <a:gd name="connsiteX28" fmla="*/ 409092 w 479492"/>
              <a:gd name="connsiteY28" fmla="*/ 348395 h 607851"/>
              <a:gd name="connsiteX29" fmla="*/ 417225 w 479492"/>
              <a:gd name="connsiteY29" fmla="*/ 330291 h 607851"/>
              <a:gd name="connsiteX30" fmla="*/ 429894 w 479492"/>
              <a:gd name="connsiteY30" fmla="*/ 325999 h 607851"/>
              <a:gd name="connsiteX31" fmla="*/ 447678 w 479492"/>
              <a:gd name="connsiteY31" fmla="*/ 219459 h 607851"/>
              <a:gd name="connsiteX32" fmla="*/ 469408 w 479492"/>
              <a:gd name="connsiteY32" fmla="*/ 219459 h 607851"/>
              <a:gd name="connsiteX33" fmla="*/ 479492 w 479492"/>
              <a:gd name="connsiteY33" fmla="*/ 229620 h 607851"/>
              <a:gd name="connsiteX34" fmla="*/ 479492 w 479492"/>
              <a:gd name="connsiteY34" fmla="*/ 249316 h 607851"/>
              <a:gd name="connsiteX35" fmla="*/ 469408 w 479492"/>
              <a:gd name="connsiteY35" fmla="*/ 259399 h 607851"/>
              <a:gd name="connsiteX36" fmla="*/ 447599 w 479492"/>
              <a:gd name="connsiteY36" fmla="*/ 259399 h 607851"/>
              <a:gd name="connsiteX37" fmla="*/ 438845 w 479492"/>
              <a:gd name="connsiteY37" fmla="*/ 249473 h 607851"/>
              <a:gd name="connsiteX38" fmla="*/ 439548 w 479492"/>
              <a:gd name="connsiteY38" fmla="*/ 239468 h 607851"/>
              <a:gd name="connsiteX39" fmla="*/ 438845 w 479492"/>
              <a:gd name="connsiteY39" fmla="*/ 229464 h 607851"/>
              <a:gd name="connsiteX40" fmla="*/ 447678 w 479492"/>
              <a:gd name="connsiteY40" fmla="*/ 219459 h 607851"/>
              <a:gd name="connsiteX41" fmla="*/ 10160 w 479492"/>
              <a:gd name="connsiteY41" fmla="*/ 219459 h 607851"/>
              <a:gd name="connsiteX42" fmla="*/ 31809 w 479492"/>
              <a:gd name="connsiteY42" fmla="*/ 219459 h 607851"/>
              <a:gd name="connsiteX43" fmla="*/ 40719 w 479492"/>
              <a:gd name="connsiteY43" fmla="*/ 229464 h 607851"/>
              <a:gd name="connsiteX44" fmla="*/ 39937 w 479492"/>
              <a:gd name="connsiteY44" fmla="*/ 239468 h 607851"/>
              <a:gd name="connsiteX45" fmla="*/ 40719 w 479492"/>
              <a:gd name="connsiteY45" fmla="*/ 249473 h 607851"/>
              <a:gd name="connsiteX46" fmla="*/ 31887 w 479492"/>
              <a:gd name="connsiteY46" fmla="*/ 259399 h 607851"/>
              <a:gd name="connsiteX47" fmla="*/ 10160 w 479492"/>
              <a:gd name="connsiteY47" fmla="*/ 259399 h 607851"/>
              <a:gd name="connsiteX48" fmla="*/ 0 w 479492"/>
              <a:gd name="connsiteY48" fmla="*/ 249316 h 607851"/>
              <a:gd name="connsiteX49" fmla="*/ 0 w 479492"/>
              <a:gd name="connsiteY49" fmla="*/ 229620 h 607851"/>
              <a:gd name="connsiteX50" fmla="*/ 10160 w 479492"/>
              <a:gd name="connsiteY50" fmla="*/ 219459 h 607851"/>
              <a:gd name="connsiteX51" fmla="*/ 279456 w 479492"/>
              <a:gd name="connsiteY51" fmla="*/ 176970 h 607851"/>
              <a:gd name="connsiteX52" fmla="*/ 277814 w 479492"/>
              <a:gd name="connsiteY52" fmla="*/ 177127 h 607851"/>
              <a:gd name="connsiteX53" fmla="*/ 205459 w 479492"/>
              <a:gd name="connsiteY53" fmla="*/ 295047 h 607851"/>
              <a:gd name="connsiteX54" fmla="*/ 207806 w 479492"/>
              <a:gd name="connsiteY54" fmla="*/ 297077 h 607851"/>
              <a:gd name="connsiteX55" fmla="*/ 209448 w 479492"/>
              <a:gd name="connsiteY55" fmla="*/ 293875 h 607851"/>
              <a:gd name="connsiteX56" fmla="*/ 240424 w 479492"/>
              <a:gd name="connsiteY56" fmla="*/ 242256 h 607851"/>
              <a:gd name="connsiteX57" fmla="*/ 242458 w 479492"/>
              <a:gd name="connsiteY57" fmla="*/ 241631 h 607851"/>
              <a:gd name="connsiteX58" fmla="*/ 242379 w 479492"/>
              <a:gd name="connsiteY58" fmla="*/ 245536 h 607851"/>
              <a:gd name="connsiteX59" fmla="*/ 210309 w 479492"/>
              <a:gd name="connsiteY59" fmla="*/ 344011 h 607851"/>
              <a:gd name="connsiteX60" fmla="*/ 216019 w 479492"/>
              <a:gd name="connsiteY60" fmla="*/ 350649 h 607851"/>
              <a:gd name="connsiteX61" fmla="*/ 227517 w 479492"/>
              <a:gd name="connsiteY61" fmla="*/ 350649 h 607851"/>
              <a:gd name="connsiteX62" fmla="*/ 234323 w 479492"/>
              <a:gd name="connsiteY62" fmla="*/ 343933 h 607851"/>
              <a:gd name="connsiteX63" fmla="*/ 234323 w 479492"/>
              <a:gd name="connsiteY63" fmla="*/ 307385 h 607851"/>
              <a:gd name="connsiteX64" fmla="*/ 241050 w 479492"/>
              <a:gd name="connsiteY64" fmla="*/ 300591 h 607851"/>
              <a:gd name="connsiteX65" fmla="*/ 285088 w 479492"/>
              <a:gd name="connsiteY65" fmla="*/ 182281 h 607851"/>
              <a:gd name="connsiteX66" fmla="*/ 279456 w 479492"/>
              <a:gd name="connsiteY66" fmla="*/ 176970 h 607851"/>
              <a:gd name="connsiteX67" fmla="*/ 279456 w 479492"/>
              <a:gd name="connsiteY67" fmla="*/ 151434 h 607851"/>
              <a:gd name="connsiteX68" fmla="*/ 310432 w 479492"/>
              <a:gd name="connsiteY68" fmla="*/ 179547 h 607851"/>
              <a:gd name="connsiteX69" fmla="*/ 289860 w 479492"/>
              <a:gd name="connsiteY69" fmla="*/ 302778 h 607851"/>
              <a:gd name="connsiteX70" fmla="*/ 259823 w 479492"/>
              <a:gd name="connsiteY70" fmla="*/ 322926 h 607851"/>
              <a:gd name="connsiteX71" fmla="*/ 259823 w 479492"/>
              <a:gd name="connsiteY71" fmla="*/ 343933 h 607851"/>
              <a:gd name="connsiteX72" fmla="*/ 227517 w 479492"/>
              <a:gd name="connsiteY72" fmla="*/ 376185 h 607851"/>
              <a:gd name="connsiteX73" fmla="*/ 216019 w 479492"/>
              <a:gd name="connsiteY73" fmla="*/ 376185 h 607851"/>
              <a:gd name="connsiteX74" fmla="*/ 192005 w 479492"/>
              <a:gd name="connsiteY74" fmla="*/ 365174 h 607851"/>
              <a:gd name="connsiteX75" fmla="*/ 185043 w 479492"/>
              <a:gd name="connsiteY75" fmla="*/ 339872 h 607851"/>
              <a:gd name="connsiteX76" fmla="*/ 189658 w 479492"/>
              <a:gd name="connsiteY76" fmla="*/ 315507 h 607851"/>
              <a:gd name="connsiteX77" fmla="*/ 183713 w 479492"/>
              <a:gd name="connsiteY77" fmla="*/ 308400 h 607851"/>
              <a:gd name="connsiteX78" fmla="*/ 172528 w 479492"/>
              <a:gd name="connsiteY78" fmla="*/ 221717 h 607851"/>
              <a:gd name="connsiteX79" fmla="*/ 271400 w 479492"/>
              <a:gd name="connsiteY79" fmla="*/ 152527 h 607851"/>
              <a:gd name="connsiteX80" fmla="*/ 279456 w 479492"/>
              <a:gd name="connsiteY80" fmla="*/ 151434 h 607851"/>
              <a:gd name="connsiteX81" fmla="*/ 239781 w 479492"/>
              <a:gd name="connsiteY81" fmla="*/ 113182 h 607851"/>
              <a:gd name="connsiteX82" fmla="*/ 116678 w 479492"/>
              <a:gd name="connsiteY82" fmla="*/ 236036 h 607851"/>
              <a:gd name="connsiteX83" fmla="*/ 152968 w 479492"/>
              <a:gd name="connsiteY83" fmla="*/ 340381 h 607851"/>
              <a:gd name="connsiteX84" fmla="*/ 189492 w 479492"/>
              <a:gd name="connsiteY84" fmla="*/ 426605 h 607851"/>
              <a:gd name="connsiteX85" fmla="*/ 205134 w 479492"/>
              <a:gd name="connsiteY85" fmla="*/ 438789 h 607851"/>
              <a:gd name="connsiteX86" fmla="*/ 274115 w 479492"/>
              <a:gd name="connsiteY86" fmla="*/ 438789 h 607851"/>
              <a:gd name="connsiteX87" fmla="*/ 289757 w 479492"/>
              <a:gd name="connsiteY87" fmla="*/ 426605 h 607851"/>
              <a:gd name="connsiteX88" fmla="*/ 326985 w 479492"/>
              <a:gd name="connsiteY88" fmla="*/ 338350 h 607851"/>
              <a:gd name="connsiteX89" fmla="*/ 327064 w 479492"/>
              <a:gd name="connsiteY89" fmla="*/ 338272 h 607851"/>
              <a:gd name="connsiteX90" fmla="*/ 362806 w 479492"/>
              <a:gd name="connsiteY90" fmla="*/ 236036 h 607851"/>
              <a:gd name="connsiteX91" fmla="*/ 239781 w 479492"/>
              <a:gd name="connsiteY91" fmla="*/ 113182 h 607851"/>
              <a:gd name="connsiteX92" fmla="*/ 428664 w 479492"/>
              <a:gd name="connsiteY92" fmla="*/ 107459 h 607851"/>
              <a:gd name="connsiteX93" fmla="*/ 442495 w 479492"/>
              <a:gd name="connsiteY93" fmla="*/ 111128 h 607851"/>
              <a:gd name="connsiteX94" fmla="*/ 452341 w 479492"/>
              <a:gd name="connsiteY94" fmla="*/ 128222 h 607851"/>
              <a:gd name="connsiteX95" fmla="*/ 448590 w 479492"/>
              <a:gd name="connsiteY95" fmla="*/ 142038 h 607851"/>
              <a:gd name="connsiteX96" fmla="*/ 430305 w 479492"/>
              <a:gd name="connsiteY96" fmla="*/ 152576 h 607851"/>
              <a:gd name="connsiteX97" fmla="*/ 417178 w 479492"/>
              <a:gd name="connsiteY97" fmla="*/ 148517 h 607851"/>
              <a:gd name="connsiteX98" fmla="*/ 407176 w 479492"/>
              <a:gd name="connsiteY98" fmla="*/ 131501 h 607851"/>
              <a:gd name="connsiteX99" fmla="*/ 410223 w 479492"/>
              <a:gd name="connsiteY99" fmla="*/ 118075 h 607851"/>
              <a:gd name="connsiteX100" fmla="*/ 50872 w 479492"/>
              <a:gd name="connsiteY100" fmla="*/ 107459 h 607851"/>
              <a:gd name="connsiteX101" fmla="*/ 69260 w 479492"/>
              <a:gd name="connsiteY101" fmla="*/ 118075 h 607851"/>
              <a:gd name="connsiteX102" fmla="*/ 72312 w 479492"/>
              <a:gd name="connsiteY102" fmla="*/ 131501 h 607851"/>
              <a:gd name="connsiteX103" fmla="*/ 62374 w 479492"/>
              <a:gd name="connsiteY103" fmla="*/ 148517 h 607851"/>
              <a:gd name="connsiteX104" fmla="*/ 49150 w 479492"/>
              <a:gd name="connsiteY104" fmla="*/ 152576 h 607851"/>
              <a:gd name="connsiteX105" fmla="*/ 30840 w 479492"/>
              <a:gd name="connsiteY105" fmla="*/ 142038 h 607851"/>
              <a:gd name="connsiteX106" fmla="*/ 27162 w 479492"/>
              <a:gd name="connsiteY106" fmla="*/ 128222 h 607851"/>
              <a:gd name="connsiteX107" fmla="*/ 37022 w 479492"/>
              <a:gd name="connsiteY107" fmla="*/ 111128 h 607851"/>
              <a:gd name="connsiteX108" fmla="*/ 50872 w 479492"/>
              <a:gd name="connsiteY108" fmla="*/ 107459 h 607851"/>
              <a:gd name="connsiteX109" fmla="*/ 239781 w 479492"/>
              <a:gd name="connsiteY109" fmla="*/ 79598 h 607851"/>
              <a:gd name="connsiteX110" fmla="*/ 396436 w 479492"/>
              <a:gd name="connsiteY110" fmla="*/ 236036 h 607851"/>
              <a:gd name="connsiteX111" fmla="*/ 357018 w 479492"/>
              <a:gd name="connsiteY111" fmla="*/ 353424 h 607851"/>
              <a:gd name="connsiteX112" fmla="*/ 316896 w 479492"/>
              <a:gd name="connsiteY112" fmla="*/ 465110 h 607851"/>
              <a:gd name="connsiteX113" fmla="*/ 309544 w 479492"/>
              <a:gd name="connsiteY113" fmla="*/ 472295 h 607851"/>
              <a:gd name="connsiteX114" fmla="*/ 169939 w 479492"/>
              <a:gd name="connsiteY114" fmla="*/ 472295 h 607851"/>
              <a:gd name="connsiteX115" fmla="*/ 162588 w 479492"/>
              <a:gd name="connsiteY115" fmla="*/ 465110 h 607851"/>
              <a:gd name="connsiteX116" fmla="*/ 122935 w 479492"/>
              <a:gd name="connsiteY116" fmla="*/ 355298 h 607851"/>
              <a:gd name="connsiteX117" fmla="*/ 83126 w 479492"/>
              <a:gd name="connsiteY117" fmla="*/ 236036 h 607851"/>
              <a:gd name="connsiteX118" fmla="*/ 239781 w 479492"/>
              <a:gd name="connsiteY118" fmla="*/ 79598 h 607851"/>
              <a:gd name="connsiteX119" fmla="*/ 351172 w 479492"/>
              <a:gd name="connsiteY119" fmla="*/ 27158 h 607851"/>
              <a:gd name="connsiteX120" fmla="*/ 368136 w 479492"/>
              <a:gd name="connsiteY120" fmla="*/ 37004 h 607851"/>
              <a:gd name="connsiteX121" fmla="*/ 371889 w 479492"/>
              <a:gd name="connsiteY121" fmla="*/ 50835 h 607851"/>
              <a:gd name="connsiteX122" fmla="*/ 361257 w 479492"/>
              <a:gd name="connsiteY122" fmla="*/ 69198 h 607851"/>
              <a:gd name="connsiteX123" fmla="*/ 347810 w 479492"/>
              <a:gd name="connsiteY123" fmla="*/ 72245 h 607851"/>
              <a:gd name="connsiteX124" fmla="*/ 330767 w 479492"/>
              <a:gd name="connsiteY124" fmla="*/ 62322 h 607851"/>
              <a:gd name="connsiteX125" fmla="*/ 326780 w 479492"/>
              <a:gd name="connsiteY125" fmla="*/ 49116 h 607851"/>
              <a:gd name="connsiteX126" fmla="*/ 337334 w 479492"/>
              <a:gd name="connsiteY126" fmla="*/ 30831 h 607851"/>
              <a:gd name="connsiteX127" fmla="*/ 351172 w 479492"/>
              <a:gd name="connsiteY127" fmla="*/ 27158 h 607851"/>
              <a:gd name="connsiteX128" fmla="*/ 128396 w 479492"/>
              <a:gd name="connsiteY128" fmla="*/ 27158 h 607851"/>
              <a:gd name="connsiteX129" fmla="*/ 142231 w 479492"/>
              <a:gd name="connsiteY129" fmla="*/ 30831 h 607851"/>
              <a:gd name="connsiteX130" fmla="*/ 152783 w 479492"/>
              <a:gd name="connsiteY130" fmla="*/ 49116 h 607851"/>
              <a:gd name="connsiteX131" fmla="*/ 148719 w 479492"/>
              <a:gd name="connsiteY131" fmla="*/ 62322 h 607851"/>
              <a:gd name="connsiteX132" fmla="*/ 131679 w 479492"/>
              <a:gd name="connsiteY132" fmla="*/ 72245 h 607851"/>
              <a:gd name="connsiteX133" fmla="*/ 118312 w 479492"/>
              <a:gd name="connsiteY133" fmla="*/ 69198 h 607851"/>
              <a:gd name="connsiteX134" fmla="*/ 107604 w 479492"/>
              <a:gd name="connsiteY134" fmla="*/ 50757 h 607851"/>
              <a:gd name="connsiteX135" fmla="*/ 111356 w 479492"/>
              <a:gd name="connsiteY135" fmla="*/ 37004 h 607851"/>
              <a:gd name="connsiteX136" fmla="*/ 229920 w 479492"/>
              <a:gd name="connsiteY136" fmla="*/ 0 h 607851"/>
              <a:gd name="connsiteX137" fmla="*/ 249651 w 479492"/>
              <a:gd name="connsiteY137" fmla="*/ 0 h 607851"/>
              <a:gd name="connsiteX138" fmla="*/ 259752 w 479492"/>
              <a:gd name="connsiteY138" fmla="*/ 10145 h 607851"/>
              <a:gd name="connsiteX139" fmla="*/ 259752 w 479492"/>
              <a:gd name="connsiteY139" fmla="*/ 31761 h 607851"/>
              <a:gd name="connsiteX140" fmla="*/ 249808 w 479492"/>
              <a:gd name="connsiteY140" fmla="*/ 40579 h 607851"/>
              <a:gd name="connsiteX141" fmla="*/ 239786 w 479492"/>
              <a:gd name="connsiteY141" fmla="*/ 39876 h 607851"/>
              <a:gd name="connsiteX142" fmla="*/ 229763 w 479492"/>
              <a:gd name="connsiteY142" fmla="*/ 40579 h 607851"/>
              <a:gd name="connsiteX143" fmla="*/ 219741 w 479492"/>
              <a:gd name="connsiteY143" fmla="*/ 31761 h 607851"/>
              <a:gd name="connsiteX144" fmla="*/ 219741 w 479492"/>
              <a:gd name="connsiteY144" fmla="*/ 10145 h 607851"/>
              <a:gd name="connsiteX145" fmla="*/ 229920 w 479492"/>
              <a:gd name="connsiteY14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79492" h="607851">
                <a:moveTo>
                  <a:pt x="196843" y="568123"/>
                </a:moveTo>
                <a:lnTo>
                  <a:pt x="282640" y="568123"/>
                </a:lnTo>
                <a:cubicBezTo>
                  <a:pt x="293668" y="568123"/>
                  <a:pt x="302584" y="577021"/>
                  <a:pt x="302584" y="588026"/>
                </a:cubicBezTo>
                <a:cubicBezTo>
                  <a:pt x="302584" y="598953"/>
                  <a:pt x="293668" y="607851"/>
                  <a:pt x="282640" y="607851"/>
                </a:cubicBezTo>
                <a:lnTo>
                  <a:pt x="196843" y="607851"/>
                </a:lnTo>
                <a:cubicBezTo>
                  <a:pt x="185894" y="607851"/>
                  <a:pt x="176978" y="598953"/>
                  <a:pt x="176978" y="588026"/>
                </a:cubicBezTo>
                <a:cubicBezTo>
                  <a:pt x="176978" y="577021"/>
                  <a:pt x="185894" y="568123"/>
                  <a:pt x="196843" y="568123"/>
                </a:cubicBezTo>
                <a:close/>
                <a:moveTo>
                  <a:pt x="179780" y="508918"/>
                </a:moveTo>
                <a:lnTo>
                  <a:pt x="299705" y="508918"/>
                </a:lnTo>
                <a:cubicBezTo>
                  <a:pt x="310736" y="508918"/>
                  <a:pt x="319732" y="517812"/>
                  <a:pt x="319732" y="528892"/>
                </a:cubicBezTo>
                <a:cubicBezTo>
                  <a:pt x="319732" y="539893"/>
                  <a:pt x="310736" y="548787"/>
                  <a:pt x="299705" y="548787"/>
                </a:cubicBezTo>
                <a:lnTo>
                  <a:pt x="179780" y="548787"/>
                </a:lnTo>
                <a:cubicBezTo>
                  <a:pt x="168749" y="548787"/>
                  <a:pt x="159831" y="539893"/>
                  <a:pt x="159831" y="528892"/>
                </a:cubicBezTo>
                <a:cubicBezTo>
                  <a:pt x="159831" y="517812"/>
                  <a:pt x="168749" y="508918"/>
                  <a:pt x="179780" y="508918"/>
                </a:cubicBezTo>
                <a:close/>
                <a:moveTo>
                  <a:pt x="49460" y="326070"/>
                </a:moveTo>
                <a:cubicBezTo>
                  <a:pt x="54311" y="323260"/>
                  <a:pt x="59866" y="325211"/>
                  <a:pt x="62057" y="330362"/>
                </a:cubicBezTo>
                <a:cubicBezTo>
                  <a:pt x="64639" y="336450"/>
                  <a:pt x="67377" y="342537"/>
                  <a:pt x="70194" y="348546"/>
                </a:cubicBezTo>
                <a:cubicBezTo>
                  <a:pt x="72541" y="353619"/>
                  <a:pt x="70585" y="359941"/>
                  <a:pt x="65734" y="362751"/>
                </a:cubicBezTo>
                <a:lnTo>
                  <a:pt x="50868" y="371335"/>
                </a:lnTo>
                <a:cubicBezTo>
                  <a:pt x="46018" y="374067"/>
                  <a:pt x="39837" y="372428"/>
                  <a:pt x="37020" y="367589"/>
                </a:cubicBezTo>
                <a:lnTo>
                  <a:pt x="27162" y="350576"/>
                </a:lnTo>
                <a:cubicBezTo>
                  <a:pt x="24345" y="345737"/>
                  <a:pt x="25988" y="339571"/>
                  <a:pt x="30839" y="336762"/>
                </a:cubicBezTo>
                <a:close/>
                <a:moveTo>
                  <a:pt x="429894" y="325999"/>
                </a:moveTo>
                <a:lnTo>
                  <a:pt x="448585" y="336768"/>
                </a:lnTo>
                <a:cubicBezTo>
                  <a:pt x="453434" y="339577"/>
                  <a:pt x="455076" y="345742"/>
                  <a:pt x="452339" y="350580"/>
                </a:cubicBezTo>
                <a:lnTo>
                  <a:pt x="442485" y="367591"/>
                </a:lnTo>
                <a:cubicBezTo>
                  <a:pt x="439670" y="372429"/>
                  <a:pt x="433492" y="374068"/>
                  <a:pt x="428643" y="371337"/>
                </a:cubicBezTo>
                <a:lnTo>
                  <a:pt x="413472" y="362597"/>
                </a:lnTo>
                <a:cubicBezTo>
                  <a:pt x="408623" y="359788"/>
                  <a:pt x="406668" y="353467"/>
                  <a:pt x="409092" y="348395"/>
                </a:cubicBezTo>
                <a:cubicBezTo>
                  <a:pt x="411908" y="342386"/>
                  <a:pt x="414567" y="336378"/>
                  <a:pt x="417225" y="330291"/>
                </a:cubicBezTo>
                <a:cubicBezTo>
                  <a:pt x="419415" y="325141"/>
                  <a:pt x="425046" y="323190"/>
                  <a:pt x="429894" y="325999"/>
                </a:cubicBezTo>
                <a:close/>
                <a:moveTo>
                  <a:pt x="447678" y="219459"/>
                </a:moveTo>
                <a:lnTo>
                  <a:pt x="469408" y="219459"/>
                </a:lnTo>
                <a:cubicBezTo>
                  <a:pt x="474958" y="219459"/>
                  <a:pt x="479492" y="223992"/>
                  <a:pt x="479492" y="229620"/>
                </a:cubicBezTo>
                <a:lnTo>
                  <a:pt x="479492" y="249316"/>
                </a:lnTo>
                <a:cubicBezTo>
                  <a:pt x="479492" y="254866"/>
                  <a:pt x="474958" y="259399"/>
                  <a:pt x="469408" y="259399"/>
                </a:cubicBezTo>
                <a:lnTo>
                  <a:pt x="447599" y="259399"/>
                </a:lnTo>
                <a:cubicBezTo>
                  <a:pt x="441971" y="259399"/>
                  <a:pt x="438141" y="254944"/>
                  <a:pt x="438845" y="249473"/>
                </a:cubicBezTo>
                <a:cubicBezTo>
                  <a:pt x="439235" y="246112"/>
                  <a:pt x="439548" y="242829"/>
                  <a:pt x="439548" y="239468"/>
                </a:cubicBezTo>
                <a:cubicBezTo>
                  <a:pt x="439548" y="236029"/>
                  <a:pt x="439235" y="232746"/>
                  <a:pt x="438845" y="229464"/>
                </a:cubicBezTo>
                <a:cubicBezTo>
                  <a:pt x="438141" y="223914"/>
                  <a:pt x="442049" y="219459"/>
                  <a:pt x="447678" y="219459"/>
                </a:cubicBezTo>
                <a:close/>
                <a:moveTo>
                  <a:pt x="10160" y="219459"/>
                </a:moveTo>
                <a:lnTo>
                  <a:pt x="31809" y="219459"/>
                </a:lnTo>
                <a:cubicBezTo>
                  <a:pt x="37436" y="219459"/>
                  <a:pt x="41422" y="223914"/>
                  <a:pt x="40719" y="229464"/>
                </a:cubicBezTo>
                <a:cubicBezTo>
                  <a:pt x="40250" y="232746"/>
                  <a:pt x="39937" y="236029"/>
                  <a:pt x="39937" y="239468"/>
                </a:cubicBezTo>
                <a:cubicBezTo>
                  <a:pt x="39937" y="242829"/>
                  <a:pt x="40250" y="246112"/>
                  <a:pt x="40719" y="249473"/>
                </a:cubicBezTo>
                <a:cubicBezTo>
                  <a:pt x="41422" y="254944"/>
                  <a:pt x="37514" y="259399"/>
                  <a:pt x="31887" y="259399"/>
                </a:cubicBezTo>
                <a:lnTo>
                  <a:pt x="10160" y="259399"/>
                </a:lnTo>
                <a:cubicBezTo>
                  <a:pt x="4533" y="259399"/>
                  <a:pt x="0" y="254866"/>
                  <a:pt x="0" y="249316"/>
                </a:cubicBezTo>
                <a:lnTo>
                  <a:pt x="0" y="229620"/>
                </a:lnTo>
                <a:cubicBezTo>
                  <a:pt x="0" y="223992"/>
                  <a:pt x="4533" y="219459"/>
                  <a:pt x="10160" y="219459"/>
                </a:cubicBezTo>
                <a:close/>
                <a:moveTo>
                  <a:pt x="279456" y="176970"/>
                </a:moveTo>
                <a:cubicBezTo>
                  <a:pt x="278909" y="176970"/>
                  <a:pt x="278361" y="177048"/>
                  <a:pt x="277814" y="177127"/>
                </a:cubicBezTo>
                <a:cubicBezTo>
                  <a:pt x="161733" y="207270"/>
                  <a:pt x="193178" y="275133"/>
                  <a:pt x="205459" y="295047"/>
                </a:cubicBezTo>
                <a:cubicBezTo>
                  <a:pt x="206319" y="296374"/>
                  <a:pt x="207102" y="297077"/>
                  <a:pt x="207806" y="297077"/>
                </a:cubicBezTo>
                <a:cubicBezTo>
                  <a:pt x="208666" y="297077"/>
                  <a:pt x="209292" y="295984"/>
                  <a:pt x="209448" y="293875"/>
                </a:cubicBezTo>
                <a:cubicBezTo>
                  <a:pt x="211795" y="261389"/>
                  <a:pt x="230412" y="247020"/>
                  <a:pt x="240424" y="242256"/>
                </a:cubicBezTo>
                <a:cubicBezTo>
                  <a:pt x="241284" y="241787"/>
                  <a:pt x="241988" y="241631"/>
                  <a:pt x="242458" y="241631"/>
                </a:cubicBezTo>
                <a:cubicBezTo>
                  <a:pt x="244022" y="241631"/>
                  <a:pt x="244100" y="243271"/>
                  <a:pt x="242379" y="245536"/>
                </a:cubicBezTo>
                <a:cubicBezTo>
                  <a:pt x="223763" y="269901"/>
                  <a:pt x="213438" y="324878"/>
                  <a:pt x="210309" y="344011"/>
                </a:cubicBezTo>
                <a:cubicBezTo>
                  <a:pt x="209683" y="347681"/>
                  <a:pt x="212264" y="350649"/>
                  <a:pt x="216019" y="350649"/>
                </a:cubicBezTo>
                <a:lnTo>
                  <a:pt x="227517" y="350649"/>
                </a:lnTo>
                <a:cubicBezTo>
                  <a:pt x="231272" y="350649"/>
                  <a:pt x="234323" y="347681"/>
                  <a:pt x="234323" y="343933"/>
                </a:cubicBezTo>
                <a:lnTo>
                  <a:pt x="234323" y="307385"/>
                </a:lnTo>
                <a:cubicBezTo>
                  <a:pt x="234323" y="303637"/>
                  <a:pt x="237295" y="300825"/>
                  <a:pt x="241050" y="300591"/>
                </a:cubicBezTo>
                <a:cubicBezTo>
                  <a:pt x="296900" y="297155"/>
                  <a:pt x="287904" y="208442"/>
                  <a:pt x="285088" y="182281"/>
                </a:cubicBezTo>
                <a:cubicBezTo>
                  <a:pt x="284697" y="179079"/>
                  <a:pt x="282351" y="176970"/>
                  <a:pt x="279456" y="176970"/>
                </a:cubicBezTo>
                <a:close/>
                <a:moveTo>
                  <a:pt x="279456" y="151434"/>
                </a:moveTo>
                <a:cubicBezTo>
                  <a:pt x="295414" y="151434"/>
                  <a:pt x="308711" y="163538"/>
                  <a:pt x="310432" y="179547"/>
                </a:cubicBezTo>
                <a:cubicBezTo>
                  <a:pt x="314500" y="217188"/>
                  <a:pt x="316768" y="270838"/>
                  <a:pt x="289860" y="302778"/>
                </a:cubicBezTo>
                <a:cubicBezTo>
                  <a:pt x="281725" y="312383"/>
                  <a:pt x="271556" y="319177"/>
                  <a:pt x="259823" y="322926"/>
                </a:cubicBezTo>
                <a:lnTo>
                  <a:pt x="259823" y="343933"/>
                </a:lnTo>
                <a:cubicBezTo>
                  <a:pt x="259823" y="361660"/>
                  <a:pt x="245352" y="376185"/>
                  <a:pt x="227517" y="376185"/>
                </a:cubicBezTo>
                <a:lnTo>
                  <a:pt x="216019" y="376185"/>
                </a:lnTo>
                <a:cubicBezTo>
                  <a:pt x="206710" y="376185"/>
                  <a:pt x="197950" y="372202"/>
                  <a:pt x="192005" y="365174"/>
                </a:cubicBezTo>
                <a:cubicBezTo>
                  <a:pt x="186138" y="358224"/>
                  <a:pt x="183557" y="349009"/>
                  <a:pt x="185043" y="339872"/>
                </a:cubicBezTo>
                <a:cubicBezTo>
                  <a:pt x="186216" y="332922"/>
                  <a:pt x="187703" y="324566"/>
                  <a:pt x="189658" y="315507"/>
                </a:cubicBezTo>
                <a:cubicBezTo>
                  <a:pt x="187390" y="313555"/>
                  <a:pt x="185434" y="311134"/>
                  <a:pt x="183713" y="308400"/>
                </a:cubicBezTo>
                <a:cubicBezTo>
                  <a:pt x="175344" y="294734"/>
                  <a:pt x="157431" y="259046"/>
                  <a:pt x="172528" y="221717"/>
                </a:cubicBezTo>
                <a:cubicBezTo>
                  <a:pt x="185512" y="189465"/>
                  <a:pt x="218835" y="166115"/>
                  <a:pt x="271400" y="152527"/>
                </a:cubicBezTo>
                <a:cubicBezTo>
                  <a:pt x="274059" y="151824"/>
                  <a:pt x="276719" y="151434"/>
                  <a:pt x="279456" y="151434"/>
                </a:cubicBezTo>
                <a:close/>
                <a:moveTo>
                  <a:pt x="239781" y="113182"/>
                </a:moveTo>
                <a:cubicBezTo>
                  <a:pt x="171895" y="113182"/>
                  <a:pt x="116678" y="168322"/>
                  <a:pt x="116678" y="236036"/>
                </a:cubicBezTo>
                <a:cubicBezTo>
                  <a:pt x="116678" y="267433"/>
                  <a:pt x="134275" y="302814"/>
                  <a:pt x="152968" y="340381"/>
                </a:cubicBezTo>
                <a:cubicBezTo>
                  <a:pt x="166889" y="368185"/>
                  <a:pt x="181202" y="396848"/>
                  <a:pt x="189492" y="426605"/>
                </a:cubicBezTo>
                <a:cubicBezTo>
                  <a:pt x="191369" y="433478"/>
                  <a:pt x="198251" y="438789"/>
                  <a:pt x="205134" y="438789"/>
                </a:cubicBezTo>
                <a:lnTo>
                  <a:pt x="274115" y="438789"/>
                </a:lnTo>
                <a:cubicBezTo>
                  <a:pt x="281076" y="438789"/>
                  <a:pt x="287958" y="433400"/>
                  <a:pt x="289757" y="426605"/>
                </a:cubicBezTo>
                <a:cubicBezTo>
                  <a:pt x="298126" y="395755"/>
                  <a:pt x="312829" y="366623"/>
                  <a:pt x="326985" y="338350"/>
                </a:cubicBezTo>
                <a:lnTo>
                  <a:pt x="327064" y="338272"/>
                </a:lnTo>
                <a:cubicBezTo>
                  <a:pt x="345443" y="301642"/>
                  <a:pt x="362806" y="267121"/>
                  <a:pt x="362806" y="236036"/>
                </a:cubicBezTo>
                <a:cubicBezTo>
                  <a:pt x="362806" y="168322"/>
                  <a:pt x="307589" y="113182"/>
                  <a:pt x="239781" y="113182"/>
                </a:cubicBezTo>
                <a:close/>
                <a:moveTo>
                  <a:pt x="428664" y="107459"/>
                </a:moveTo>
                <a:cubicBezTo>
                  <a:pt x="433509" y="104649"/>
                  <a:pt x="439682" y="106288"/>
                  <a:pt x="442495" y="111128"/>
                </a:cubicBezTo>
                <a:lnTo>
                  <a:pt x="452341" y="128222"/>
                </a:lnTo>
                <a:cubicBezTo>
                  <a:pt x="455076" y="133062"/>
                  <a:pt x="453435" y="139228"/>
                  <a:pt x="448590" y="142038"/>
                </a:cubicBezTo>
                <a:lnTo>
                  <a:pt x="430305" y="152576"/>
                </a:lnTo>
                <a:cubicBezTo>
                  <a:pt x="425539" y="155386"/>
                  <a:pt x="419756" y="153513"/>
                  <a:pt x="417178" y="148517"/>
                </a:cubicBezTo>
                <a:cubicBezTo>
                  <a:pt x="414130" y="142663"/>
                  <a:pt x="410770" y="136965"/>
                  <a:pt x="407176" y="131501"/>
                </a:cubicBezTo>
                <a:cubicBezTo>
                  <a:pt x="404128" y="126817"/>
                  <a:pt x="405378" y="120885"/>
                  <a:pt x="410223" y="118075"/>
                </a:cubicBezTo>
                <a:close/>
                <a:moveTo>
                  <a:pt x="50872" y="107459"/>
                </a:moveTo>
                <a:lnTo>
                  <a:pt x="69260" y="118075"/>
                </a:lnTo>
                <a:cubicBezTo>
                  <a:pt x="74112" y="120885"/>
                  <a:pt x="75364" y="126817"/>
                  <a:pt x="72312" y="131501"/>
                </a:cubicBezTo>
                <a:cubicBezTo>
                  <a:pt x="68713" y="137043"/>
                  <a:pt x="65426" y="142663"/>
                  <a:pt x="62374" y="148517"/>
                </a:cubicBezTo>
                <a:cubicBezTo>
                  <a:pt x="59792" y="153513"/>
                  <a:pt x="54002" y="155386"/>
                  <a:pt x="49150" y="152576"/>
                </a:cubicBezTo>
                <a:lnTo>
                  <a:pt x="30840" y="142038"/>
                </a:lnTo>
                <a:cubicBezTo>
                  <a:pt x="25988" y="139228"/>
                  <a:pt x="24345" y="133062"/>
                  <a:pt x="27162" y="128222"/>
                </a:cubicBezTo>
                <a:lnTo>
                  <a:pt x="37022" y="111128"/>
                </a:lnTo>
                <a:cubicBezTo>
                  <a:pt x="39838" y="106288"/>
                  <a:pt x="46020" y="104649"/>
                  <a:pt x="50872" y="107459"/>
                </a:cubicBezTo>
                <a:close/>
                <a:moveTo>
                  <a:pt x="239781" y="79598"/>
                </a:moveTo>
                <a:cubicBezTo>
                  <a:pt x="326125" y="79598"/>
                  <a:pt x="396436" y="149812"/>
                  <a:pt x="396436" y="236036"/>
                </a:cubicBezTo>
                <a:cubicBezTo>
                  <a:pt x="396436" y="275087"/>
                  <a:pt x="376414" y="314919"/>
                  <a:pt x="357018" y="353424"/>
                </a:cubicBezTo>
                <a:cubicBezTo>
                  <a:pt x="338795" y="389741"/>
                  <a:pt x="319868" y="427308"/>
                  <a:pt x="316896" y="465110"/>
                </a:cubicBezTo>
                <a:cubicBezTo>
                  <a:pt x="316583" y="469171"/>
                  <a:pt x="313377" y="472295"/>
                  <a:pt x="309544" y="472295"/>
                </a:cubicBezTo>
                <a:lnTo>
                  <a:pt x="169939" y="472295"/>
                </a:lnTo>
                <a:cubicBezTo>
                  <a:pt x="166185" y="472295"/>
                  <a:pt x="162900" y="469171"/>
                  <a:pt x="162588" y="465110"/>
                </a:cubicBezTo>
                <a:cubicBezTo>
                  <a:pt x="159537" y="428636"/>
                  <a:pt x="140923" y="391381"/>
                  <a:pt x="122935" y="355298"/>
                </a:cubicBezTo>
                <a:cubicBezTo>
                  <a:pt x="103382" y="316013"/>
                  <a:pt x="83126" y="275400"/>
                  <a:pt x="83126" y="236036"/>
                </a:cubicBezTo>
                <a:cubicBezTo>
                  <a:pt x="83126" y="149812"/>
                  <a:pt x="153359" y="79598"/>
                  <a:pt x="239781" y="79598"/>
                </a:cubicBezTo>
                <a:close/>
                <a:moveTo>
                  <a:pt x="351172" y="27158"/>
                </a:moveTo>
                <a:lnTo>
                  <a:pt x="368136" y="37004"/>
                </a:lnTo>
                <a:cubicBezTo>
                  <a:pt x="372983" y="39739"/>
                  <a:pt x="374703" y="45990"/>
                  <a:pt x="371889" y="50835"/>
                </a:cubicBezTo>
                <a:lnTo>
                  <a:pt x="361257" y="69198"/>
                </a:lnTo>
                <a:cubicBezTo>
                  <a:pt x="358442" y="74043"/>
                  <a:pt x="352501" y="75293"/>
                  <a:pt x="347810" y="72245"/>
                </a:cubicBezTo>
                <a:cubicBezTo>
                  <a:pt x="342338" y="68651"/>
                  <a:pt x="336631" y="65369"/>
                  <a:pt x="330767" y="62322"/>
                </a:cubicBezTo>
                <a:cubicBezTo>
                  <a:pt x="325842" y="59743"/>
                  <a:pt x="323966" y="53960"/>
                  <a:pt x="326780" y="49116"/>
                </a:cubicBezTo>
                <a:lnTo>
                  <a:pt x="337334" y="30831"/>
                </a:lnTo>
                <a:cubicBezTo>
                  <a:pt x="340071" y="25986"/>
                  <a:pt x="346325" y="24345"/>
                  <a:pt x="351172" y="27158"/>
                </a:cubicBezTo>
                <a:close/>
                <a:moveTo>
                  <a:pt x="128396" y="27158"/>
                </a:moveTo>
                <a:cubicBezTo>
                  <a:pt x="133242" y="24345"/>
                  <a:pt x="139417" y="25986"/>
                  <a:pt x="142231" y="30831"/>
                </a:cubicBezTo>
                <a:lnTo>
                  <a:pt x="152783" y="49116"/>
                </a:lnTo>
                <a:cubicBezTo>
                  <a:pt x="155597" y="53960"/>
                  <a:pt x="153721" y="59743"/>
                  <a:pt x="148719" y="62322"/>
                </a:cubicBezTo>
                <a:cubicBezTo>
                  <a:pt x="142856" y="65369"/>
                  <a:pt x="137228" y="68651"/>
                  <a:pt x="131679" y="72245"/>
                </a:cubicBezTo>
                <a:cubicBezTo>
                  <a:pt x="126989" y="75293"/>
                  <a:pt x="121048" y="74043"/>
                  <a:pt x="118312" y="69198"/>
                </a:cubicBezTo>
                <a:lnTo>
                  <a:pt x="107604" y="50757"/>
                </a:lnTo>
                <a:cubicBezTo>
                  <a:pt x="104790" y="45990"/>
                  <a:pt x="106510" y="39739"/>
                  <a:pt x="111356" y="37004"/>
                </a:cubicBezTo>
                <a:close/>
                <a:moveTo>
                  <a:pt x="229920" y="0"/>
                </a:moveTo>
                <a:lnTo>
                  <a:pt x="249651" y="0"/>
                </a:lnTo>
                <a:cubicBezTo>
                  <a:pt x="255211" y="0"/>
                  <a:pt x="259752" y="4526"/>
                  <a:pt x="259752" y="10145"/>
                </a:cubicBezTo>
                <a:lnTo>
                  <a:pt x="259752" y="31761"/>
                </a:lnTo>
                <a:cubicBezTo>
                  <a:pt x="259752" y="37379"/>
                  <a:pt x="255289" y="41281"/>
                  <a:pt x="249808" y="40579"/>
                </a:cubicBezTo>
                <a:cubicBezTo>
                  <a:pt x="246519" y="40188"/>
                  <a:pt x="243153" y="39876"/>
                  <a:pt x="239786" y="39876"/>
                </a:cubicBezTo>
                <a:cubicBezTo>
                  <a:pt x="236340" y="39876"/>
                  <a:pt x="233052" y="40188"/>
                  <a:pt x="229763" y="40579"/>
                </a:cubicBezTo>
                <a:cubicBezTo>
                  <a:pt x="224204" y="41281"/>
                  <a:pt x="219741" y="37379"/>
                  <a:pt x="219741" y="31761"/>
                </a:cubicBezTo>
                <a:lnTo>
                  <a:pt x="219741" y="10145"/>
                </a:lnTo>
                <a:cubicBezTo>
                  <a:pt x="219741" y="4526"/>
                  <a:pt x="224282" y="0"/>
                  <a:pt x="2299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3" name="ecological-lightbulb-symbol_45588">
            <a:extLst>
              <a:ext uri="{FF2B5EF4-FFF2-40B4-BE49-F238E27FC236}">
                <a16:creationId xmlns:a16="http://schemas.microsoft.com/office/drawing/2014/main" id="{1D13F6BF-8005-308D-4CAA-45AB2BDAF389}"/>
              </a:ext>
            </a:extLst>
          </p:cNvPr>
          <p:cNvSpPr/>
          <p:nvPr/>
        </p:nvSpPr>
        <p:spPr>
          <a:xfrm>
            <a:off x="10274938" y="2647064"/>
            <a:ext cx="480938" cy="609685"/>
          </a:xfrm>
          <a:custGeom>
            <a:avLst/>
            <a:gdLst>
              <a:gd name="connsiteX0" fmla="*/ 196843 w 479492"/>
              <a:gd name="connsiteY0" fmla="*/ 568123 h 607851"/>
              <a:gd name="connsiteX1" fmla="*/ 282640 w 479492"/>
              <a:gd name="connsiteY1" fmla="*/ 568123 h 607851"/>
              <a:gd name="connsiteX2" fmla="*/ 302584 w 479492"/>
              <a:gd name="connsiteY2" fmla="*/ 588026 h 607851"/>
              <a:gd name="connsiteX3" fmla="*/ 282640 w 479492"/>
              <a:gd name="connsiteY3" fmla="*/ 607851 h 607851"/>
              <a:gd name="connsiteX4" fmla="*/ 196843 w 479492"/>
              <a:gd name="connsiteY4" fmla="*/ 607851 h 607851"/>
              <a:gd name="connsiteX5" fmla="*/ 176978 w 479492"/>
              <a:gd name="connsiteY5" fmla="*/ 588026 h 607851"/>
              <a:gd name="connsiteX6" fmla="*/ 196843 w 479492"/>
              <a:gd name="connsiteY6" fmla="*/ 568123 h 607851"/>
              <a:gd name="connsiteX7" fmla="*/ 179780 w 479492"/>
              <a:gd name="connsiteY7" fmla="*/ 508918 h 607851"/>
              <a:gd name="connsiteX8" fmla="*/ 299705 w 479492"/>
              <a:gd name="connsiteY8" fmla="*/ 508918 h 607851"/>
              <a:gd name="connsiteX9" fmla="*/ 319732 w 479492"/>
              <a:gd name="connsiteY9" fmla="*/ 528892 h 607851"/>
              <a:gd name="connsiteX10" fmla="*/ 299705 w 479492"/>
              <a:gd name="connsiteY10" fmla="*/ 548787 h 607851"/>
              <a:gd name="connsiteX11" fmla="*/ 179780 w 479492"/>
              <a:gd name="connsiteY11" fmla="*/ 548787 h 607851"/>
              <a:gd name="connsiteX12" fmla="*/ 159831 w 479492"/>
              <a:gd name="connsiteY12" fmla="*/ 528892 h 607851"/>
              <a:gd name="connsiteX13" fmla="*/ 179780 w 479492"/>
              <a:gd name="connsiteY13" fmla="*/ 508918 h 607851"/>
              <a:gd name="connsiteX14" fmla="*/ 49460 w 479492"/>
              <a:gd name="connsiteY14" fmla="*/ 326070 h 607851"/>
              <a:gd name="connsiteX15" fmla="*/ 62057 w 479492"/>
              <a:gd name="connsiteY15" fmla="*/ 330362 h 607851"/>
              <a:gd name="connsiteX16" fmla="*/ 70194 w 479492"/>
              <a:gd name="connsiteY16" fmla="*/ 348546 h 607851"/>
              <a:gd name="connsiteX17" fmla="*/ 65734 w 479492"/>
              <a:gd name="connsiteY17" fmla="*/ 362751 h 607851"/>
              <a:gd name="connsiteX18" fmla="*/ 50868 w 479492"/>
              <a:gd name="connsiteY18" fmla="*/ 371335 h 607851"/>
              <a:gd name="connsiteX19" fmla="*/ 37020 w 479492"/>
              <a:gd name="connsiteY19" fmla="*/ 367589 h 607851"/>
              <a:gd name="connsiteX20" fmla="*/ 27162 w 479492"/>
              <a:gd name="connsiteY20" fmla="*/ 350576 h 607851"/>
              <a:gd name="connsiteX21" fmla="*/ 30839 w 479492"/>
              <a:gd name="connsiteY21" fmla="*/ 336762 h 607851"/>
              <a:gd name="connsiteX22" fmla="*/ 429894 w 479492"/>
              <a:gd name="connsiteY22" fmla="*/ 325999 h 607851"/>
              <a:gd name="connsiteX23" fmla="*/ 448585 w 479492"/>
              <a:gd name="connsiteY23" fmla="*/ 336768 h 607851"/>
              <a:gd name="connsiteX24" fmla="*/ 452339 w 479492"/>
              <a:gd name="connsiteY24" fmla="*/ 350580 h 607851"/>
              <a:gd name="connsiteX25" fmla="*/ 442485 w 479492"/>
              <a:gd name="connsiteY25" fmla="*/ 367591 h 607851"/>
              <a:gd name="connsiteX26" fmla="*/ 428643 w 479492"/>
              <a:gd name="connsiteY26" fmla="*/ 371337 h 607851"/>
              <a:gd name="connsiteX27" fmla="*/ 413472 w 479492"/>
              <a:gd name="connsiteY27" fmla="*/ 362597 h 607851"/>
              <a:gd name="connsiteX28" fmla="*/ 409092 w 479492"/>
              <a:gd name="connsiteY28" fmla="*/ 348395 h 607851"/>
              <a:gd name="connsiteX29" fmla="*/ 417225 w 479492"/>
              <a:gd name="connsiteY29" fmla="*/ 330291 h 607851"/>
              <a:gd name="connsiteX30" fmla="*/ 429894 w 479492"/>
              <a:gd name="connsiteY30" fmla="*/ 325999 h 607851"/>
              <a:gd name="connsiteX31" fmla="*/ 447678 w 479492"/>
              <a:gd name="connsiteY31" fmla="*/ 219459 h 607851"/>
              <a:gd name="connsiteX32" fmla="*/ 469408 w 479492"/>
              <a:gd name="connsiteY32" fmla="*/ 219459 h 607851"/>
              <a:gd name="connsiteX33" fmla="*/ 479492 w 479492"/>
              <a:gd name="connsiteY33" fmla="*/ 229620 h 607851"/>
              <a:gd name="connsiteX34" fmla="*/ 479492 w 479492"/>
              <a:gd name="connsiteY34" fmla="*/ 249316 h 607851"/>
              <a:gd name="connsiteX35" fmla="*/ 469408 w 479492"/>
              <a:gd name="connsiteY35" fmla="*/ 259399 h 607851"/>
              <a:gd name="connsiteX36" fmla="*/ 447599 w 479492"/>
              <a:gd name="connsiteY36" fmla="*/ 259399 h 607851"/>
              <a:gd name="connsiteX37" fmla="*/ 438845 w 479492"/>
              <a:gd name="connsiteY37" fmla="*/ 249473 h 607851"/>
              <a:gd name="connsiteX38" fmla="*/ 439548 w 479492"/>
              <a:gd name="connsiteY38" fmla="*/ 239468 h 607851"/>
              <a:gd name="connsiteX39" fmla="*/ 438845 w 479492"/>
              <a:gd name="connsiteY39" fmla="*/ 229464 h 607851"/>
              <a:gd name="connsiteX40" fmla="*/ 447678 w 479492"/>
              <a:gd name="connsiteY40" fmla="*/ 219459 h 607851"/>
              <a:gd name="connsiteX41" fmla="*/ 10160 w 479492"/>
              <a:gd name="connsiteY41" fmla="*/ 219459 h 607851"/>
              <a:gd name="connsiteX42" fmla="*/ 31809 w 479492"/>
              <a:gd name="connsiteY42" fmla="*/ 219459 h 607851"/>
              <a:gd name="connsiteX43" fmla="*/ 40719 w 479492"/>
              <a:gd name="connsiteY43" fmla="*/ 229464 h 607851"/>
              <a:gd name="connsiteX44" fmla="*/ 39937 w 479492"/>
              <a:gd name="connsiteY44" fmla="*/ 239468 h 607851"/>
              <a:gd name="connsiteX45" fmla="*/ 40719 w 479492"/>
              <a:gd name="connsiteY45" fmla="*/ 249473 h 607851"/>
              <a:gd name="connsiteX46" fmla="*/ 31887 w 479492"/>
              <a:gd name="connsiteY46" fmla="*/ 259399 h 607851"/>
              <a:gd name="connsiteX47" fmla="*/ 10160 w 479492"/>
              <a:gd name="connsiteY47" fmla="*/ 259399 h 607851"/>
              <a:gd name="connsiteX48" fmla="*/ 0 w 479492"/>
              <a:gd name="connsiteY48" fmla="*/ 249316 h 607851"/>
              <a:gd name="connsiteX49" fmla="*/ 0 w 479492"/>
              <a:gd name="connsiteY49" fmla="*/ 229620 h 607851"/>
              <a:gd name="connsiteX50" fmla="*/ 10160 w 479492"/>
              <a:gd name="connsiteY50" fmla="*/ 219459 h 607851"/>
              <a:gd name="connsiteX51" fmla="*/ 279456 w 479492"/>
              <a:gd name="connsiteY51" fmla="*/ 176970 h 607851"/>
              <a:gd name="connsiteX52" fmla="*/ 277814 w 479492"/>
              <a:gd name="connsiteY52" fmla="*/ 177127 h 607851"/>
              <a:gd name="connsiteX53" fmla="*/ 205459 w 479492"/>
              <a:gd name="connsiteY53" fmla="*/ 295047 h 607851"/>
              <a:gd name="connsiteX54" fmla="*/ 207806 w 479492"/>
              <a:gd name="connsiteY54" fmla="*/ 297077 h 607851"/>
              <a:gd name="connsiteX55" fmla="*/ 209448 w 479492"/>
              <a:gd name="connsiteY55" fmla="*/ 293875 h 607851"/>
              <a:gd name="connsiteX56" fmla="*/ 240424 w 479492"/>
              <a:gd name="connsiteY56" fmla="*/ 242256 h 607851"/>
              <a:gd name="connsiteX57" fmla="*/ 242458 w 479492"/>
              <a:gd name="connsiteY57" fmla="*/ 241631 h 607851"/>
              <a:gd name="connsiteX58" fmla="*/ 242379 w 479492"/>
              <a:gd name="connsiteY58" fmla="*/ 245536 h 607851"/>
              <a:gd name="connsiteX59" fmla="*/ 210309 w 479492"/>
              <a:gd name="connsiteY59" fmla="*/ 344011 h 607851"/>
              <a:gd name="connsiteX60" fmla="*/ 216019 w 479492"/>
              <a:gd name="connsiteY60" fmla="*/ 350649 h 607851"/>
              <a:gd name="connsiteX61" fmla="*/ 227517 w 479492"/>
              <a:gd name="connsiteY61" fmla="*/ 350649 h 607851"/>
              <a:gd name="connsiteX62" fmla="*/ 234323 w 479492"/>
              <a:gd name="connsiteY62" fmla="*/ 343933 h 607851"/>
              <a:gd name="connsiteX63" fmla="*/ 234323 w 479492"/>
              <a:gd name="connsiteY63" fmla="*/ 307385 h 607851"/>
              <a:gd name="connsiteX64" fmla="*/ 241050 w 479492"/>
              <a:gd name="connsiteY64" fmla="*/ 300591 h 607851"/>
              <a:gd name="connsiteX65" fmla="*/ 285088 w 479492"/>
              <a:gd name="connsiteY65" fmla="*/ 182281 h 607851"/>
              <a:gd name="connsiteX66" fmla="*/ 279456 w 479492"/>
              <a:gd name="connsiteY66" fmla="*/ 176970 h 607851"/>
              <a:gd name="connsiteX67" fmla="*/ 279456 w 479492"/>
              <a:gd name="connsiteY67" fmla="*/ 151434 h 607851"/>
              <a:gd name="connsiteX68" fmla="*/ 310432 w 479492"/>
              <a:gd name="connsiteY68" fmla="*/ 179547 h 607851"/>
              <a:gd name="connsiteX69" fmla="*/ 289860 w 479492"/>
              <a:gd name="connsiteY69" fmla="*/ 302778 h 607851"/>
              <a:gd name="connsiteX70" fmla="*/ 259823 w 479492"/>
              <a:gd name="connsiteY70" fmla="*/ 322926 h 607851"/>
              <a:gd name="connsiteX71" fmla="*/ 259823 w 479492"/>
              <a:gd name="connsiteY71" fmla="*/ 343933 h 607851"/>
              <a:gd name="connsiteX72" fmla="*/ 227517 w 479492"/>
              <a:gd name="connsiteY72" fmla="*/ 376185 h 607851"/>
              <a:gd name="connsiteX73" fmla="*/ 216019 w 479492"/>
              <a:gd name="connsiteY73" fmla="*/ 376185 h 607851"/>
              <a:gd name="connsiteX74" fmla="*/ 192005 w 479492"/>
              <a:gd name="connsiteY74" fmla="*/ 365174 h 607851"/>
              <a:gd name="connsiteX75" fmla="*/ 185043 w 479492"/>
              <a:gd name="connsiteY75" fmla="*/ 339872 h 607851"/>
              <a:gd name="connsiteX76" fmla="*/ 189658 w 479492"/>
              <a:gd name="connsiteY76" fmla="*/ 315507 h 607851"/>
              <a:gd name="connsiteX77" fmla="*/ 183713 w 479492"/>
              <a:gd name="connsiteY77" fmla="*/ 308400 h 607851"/>
              <a:gd name="connsiteX78" fmla="*/ 172528 w 479492"/>
              <a:gd name="connsiteY78" fmla="*/ 221717 h 607851"/>
              <a:gd name="connsiteX79" fmla="*/ 271400 w 479492"/>
              <a:gd name="connsiteY79" fmla="*/ 152527 h 607851"/>
              <a:gd name="connsiteX80" fmla="*/ 279456 w 479492"/>
              <a:gd name="connsiteY80" fmla="*/ 151434 h 607851"/>
              <a:gd name="connsiteX81" fmla="*/ 239781 w 479492"/>
              <a:gd name="connsiteY81" fmla="*/ 113182 h 607851"/>
              <a:gd name="connsiteX82" fmla="*/ 116678 w 479492"/>
              <a:gd name="connsiteY82" fmla="*/ 236036 h 607851"/>
              <a:gd name="connsiteX83" fmla="*/ 152968 w 479492"/>
              <a:gd name="connsiteY83" fmla="*/ 340381 h 607851"/>
              <a:gd name="connsiteX84" fmla="*/ 189492 w 479492"/>
              <a:gd name="connsiteY84" fmla="*/ 426605 h 607851"/>
              <a:gd name="connsiteX85" fmla="*/ 205134 w 479492"/>
              <a:gd name="connsiteY85" fmla="*/ 438789 h 607851"/>
              <a:gd name="connsiteX86" fmla="*/ 274115 w 479492"/>
              <a:gd name="connsiteY86" fmla="*/ 438789 h 607851"/>
              <a:gd name="connsiteX87" fmla="*/ 289757 w 479492"/>
              <a:gd name="connsiteY87" fmla="*/ 426605 h 607851"/>
              <a:gd name="connsiteX88" fmla="*/ 326985 w 479492"/>
              <a:gd name="connsiteY88" fmla="*/ 338350 h 607851"/>
              <a:gd name="connsiteX89" fmla="*/ 327064 w 479492"/>
              <a:gd name="connsiteY89" fmla="*/ 338272 h 607851"/>
              <a:gd name="connsiteX90" fmla="*/ 362806 w 479492"/>
              <a:gd name="connsiteY90" fmla="*/ 236036 h 607851"/>
              <a:gd name="connsiteX91" fmla="*/ 239781 w 479492"/>
              <a:gd name="connsiteY91" fmla="*/ 113182 h 607851"/>
              <a:gd name="connsiteX92" fmla="*/ 428664 w 479492"/>
              <a:gd name="connsiteY92" fmla="*/ 107459 h 607851"/>
              <a:gd name="connsiteX93" fmla="*/ 442495 w 479492"/>
              <a:gd name="connsiteY93" fmla="*/ 111128 h 607851"/>
              <a:gd name="connsiteX94" fmla="*/ 452341 w 479492"/>
              <a:gd name="connsiteY94" fmla="*/ 128222 h 607851"/>
              <a:gd name="connsiteX95" fmla="*/ 448590 w 479492"/>
              <a:gd name="connsiteY95" fmla="*/ 142038 h 607851"/>
              <a:gd name="connsiteX96" fmla="*/ 430305 w 479492"/>
              <a:gd name="connsiteY96" fmla="*/ 152576 h 607851"/>
              <a:gd name="connsiteX97" fmla="*/ 417178 w 479492"/>
              <a:gd name="connsiteY97" fmla="*/ 148517 h 607851"/>
              <a:gd name="connsiteX98" fmla="*/ 407176 w 479492"/>
              <a:gd name="connsiteY98" fmla="*/ 131501 h 607851"/>
              <a:gd name="connsiteX99" fmla="*/ 410223 w 479492"/>
              <a:gd name="connsiteY99" fmla="*/ 118075 h 607851"/>
              <a:gd name="connsiteX100" fmla="*/ 50872 w 479492"/>
              <a:gd name="connsiteY100" fmla="*/ 107459 h 607851"/>
              <a:gd name="connsiteX101" fmla="*/ 69260 w 479492"/>
              <a:gd name="connsiteY101" fmla="*/ 118075 h 607851"/>
              <a:gd name="connsiteX102" fmla="*/ 72312 w 479492"/>
              <a:gd name="connsiteY102" fmla="*/ 131501 h 607851"/>
              <a:gd name="connsiteX103" fmla="*/ 62374 w 479492"/>
              <a:gd name="connsiteY103" fmla="*/ 148517 h 607851"/>
              <a:gd name="connsiteX104" fmla="*/ 49150 w 479492"/>
              <a:gd name="connsiteY104" fmla="*/ 152576 h 607851"/>
              <a:gd name="connsiteX105" fmla="*/ 30840 w 479492"/>
              <a:gd name="connsiteY105" fmla="*/ 142038 h 607851"/>
              <a:gd name="connsiteX106" fmla="*/ 27162 w 479492"/>
              <a:gd name="connsiteY106" fmla="*/ 128222 h 607851"/>
              <a:gd name="connsiteX107" fmla="*/ 37022 w 479492"/>
              <a:gd name="connsiteY107" fmla="*/ 111128 h 607851"/>
              <a:gd name="connsiteX108" fmla="*/ 50872 w 479492"/>
              <a:gd name="connsiteY108" fmla="*/ 107459 h 607851"/>
              <a:gd name="connsiteX109" fmla="*/ 239781 w 479492"/>
              <a:gd name="connsiteY109" fmla="*/ 79598 h 607851"/>
              <a:gd name="connsiteX110" fmla="*/ 396436 w 479492"/>
              <a:gd name="connsiteY110" fmla="*/ 236036 h 607851"/>
              <a:gd name="connsiteX111" fmla="*/ 357018 w 479492"/>
              <a:gd name="connsiteY111" fmla="*/ 353424 h 607851"/>
              <a:gd name="connsiteX112" fmla="*/ 316896 w 479492"/>
              <a:gd name="connsiteY112" fmla="*/ 465110 h 607851"/>
              <a:gd name="connsiteX113" fmla="*/ 309544 w 479492"/>
              <a:gd name="connsiteY113" fmla="*/ 472295 h 607851"/>
              <a:gd name="connsiteX114" fmla="*/ 169939 w 479492"/>
              <a:gd name="connsiteY114" fmla="*/ 472295 h 607851"/>
              <a:gd name="connsiteX115" fmla="*/ 162588 w 479492"/>
              <a:gd name="connsiteY115" fmla="*/ 465110 h 607851"/>
              <a:gd name="connsiteX116" fmla="*/ 122935 w 479492"/>
              <a:gd name="connsiteY116" fmla="*/ 355298 h 607851"/>
              <a:gd name="connsiteX117" fmla="*/ 83126 w 479492"/>
              <a:gd name="connsiteY117" fmla="*/ 236036 h 607851"/>
              <a:gd name="connsiteX118" fmla="*/ 239781 w 479492"/>
              <a:gd name="connsiteY118" fmla="*/ 79598 h 607851"/>
              <a:gd name="connsiteX119" fmla="*/ 351172 w 479492"/>
              <a:gd name="connsiteY119" fmla="*/ 27158 h 607851"/>
              <a:gd name="connsiteX120" fmla="*/ 368136 w 479492"/>
              <a:gd name="connsiteY120" fmla="*/ 37004 h 607851"/>
              <a:gd name="connsiteX121" fmla="*/ 371889 w 479492"/>
              <a:gd name="connsiteY121" fmla="*/ 50835 h 607851"/>
              <a:gd name="connsiteX122" fmla="*/ 361257 w 479492"/>
              <a:gd name="connsiteY122" fmla="*/ 69198 h 607851"/>
              <a:gd name="connsiteX123" fmla="*/ 347810 w 479492"/>
              <a:gd name="connsiteY123" fmla="*/ 72245 h 607851"/>
              <a:gd name="connsiteX124" fmla="*/ 330767 w 479492"/>
              <a:gd name="connsiteY124" fmla="*/ 62322 h 607851"/>
              <a:gd name="connsiteX125" fmla="*/ 326780 w 479492"/>
              <a:gd name="connsiteY125" fmla="*/ 49116 h 607851"/>
              <a:gd name="connsiteX126" fmla="*/ 337334 w 479492"/>
              <a:gd name="connsiteY126" fmla="*/ 30831 h 607851"/>
              <a:gd name="connsiteX127" fmla="*/ 351172 w 479492"/>
              <a:gd name="connsiteY127" fmla="*/ 27158 h 607851"/>
              <a:gd name="connsiteX128" fmla="*/ 128396 w 479492"/>
              <a:gd name="connsiteY128" fmla="*/ 27158 h 607851"/>
              <a:gd name="connsiteX129" fmla="*/ 142231 w 479492"/>
              <a:gd name="connsiteY129" fmla="*/ 30831 h 607851"/>
              <a:gd name="connsiteX130" fmla="*/ 152783 w 479492"/>
              <a:gd name="connsiteY130" fmla="*/ 49116 h 607851"/>
              <a:gd name="connsiteX131" fmla="*/ 148719 w 479492"/>
              <a:gd name="connsiteY131" fmla="*/ 62322 h 607851"/>
              <a:gd name="connsiteX132" fmla="*/ 131679 w 479492"/>
              <a:gd name="connsiteY132" fmla="*/ 72245 h 607851"/>
              <a:gd name="connsiteX133" fmla="*/ 118312 w 479492"/>
              <a:gd name="connsiteY133" fmla="*/ 69198 h 607851"/>
              <a:gd name="connsiteX134" fmla="*/ 107604 w 479492"/>
              <a:gd name="connsiteY134" fmla="*/ 50757 h 607851"/>
              <a:gd name="connsiteX135" fmla="*/ 111356 w 479492"/>
              <a:gd name="connsiteY135" fmla="*/ 37004 h 607851"/>
              <a:gd name="connsiteX136" fmla="*/ 229920 w 479492"/>
              <a:gd name="connsiteY136" fmla="*/ 0 h 607851"/>
              <a:gd name="connsiteX137" fmla="*/ 249651 w 479492"/>
              <a:gd name="connsiteY137" fmla="*/ 0 h 607851"/>
              <a:gd name="connsiteX138" fmla="*/ 259752 w 479492"/>
              <a:gd name="connsiteY138" fmla="*/ 10145 h 607851"/>
              <a:gd name="connsiteX139" fmla="*/ 259752 w 479492"/>
              <a:gd name="connsiteY139" fmla="*/ 31761 h 607851"/>
              <a:gd name="connsiteX140" fmla="*/ 249808 w 479492"/>
              <a:gd name="connsiteY140" fmla="*/ 40579 h 607851"/>
              <a:gd name="connsiteX141" fmla="*/ 239786 w 479492"/>
              <a:gd name="connsiteY141" fmla="*/ 39876 h 607851"/>
              <a:gd name="connsiteX142" fmla="*/ 229763 w 479492"/>
              <a:gd name="connsiteY142" fmla="*/ 40579 h 607851"/>
              <a:gd name="connsiteX143" fmla="*/ 219741 w 479492"/>
              <a:gd name="connsiteY143" fmla="*/ 31761 h 607851"/>
              <a:gd name="connsiteX144" fmla="*/ 219741 w 479492"/>
              <a:gd name="connsiteY144" fmla="*/ 10145 h 607851"/>
              <a:gd name="connsiteX145" fmla="*/ 229920 w 479492"/>
              <a:gd name="connsiteY14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479492" h="607851">
                <a:moveTo>
                  <a:pt x="196843" y="568123"/>
                </a:moveTo>
                <a:lnTo>
                  <a:pt x="282640" y="568123"/>
                </a:lnTo>
                <a:cubicBezTo>
                  <a:pt x="293668" y="568123"/>
                  <a:pt x="302584" y="577021"/>
                  <a:pt x="302584" y="588026"/>
                </a:cubicBezTo>
                <a:cubicBezTo>
                  <a:pt x="302584" y="598953"/>
                  <a:pt x="293668" y="607851"/>
                  <a:pt x="282640" y="607851"/>
                </a:cubicBezTo>
                <a:lnTo>
                  <a:pt x="196843" y="607851"/>
                </a:lnTo>
                <a:cubicBezTo>
                  <a:pt x="185894" y="607851"/>
                  <a:pt x="176978" y="598953"/>
                  <a:pt x="176978" y="588026"/>
                </a:cubicBezTo>
                <a:cubicBezTo>
                  <a:pt x="176978" y="577021"/>
                  <a:pt x="185894" y="568123"/>
                  <a:pt x="196843" y="568123"/>
                </a:cubicBezTo>
                <a:close/>
                <a:moveTo>
                  <a:pt x="179780" y="508918"/>
                </a:moveTo>
                <a:lnTo>
                  <a:pt x="299705" y="508918"/>
                </a:lnTo>
                <a:cubicBezTo>
                  <a:pt x="310736" y="508918"/>
                  <a:pt x="319732" y="517812"/>
                  <a:pt x="319732" y="528892"/>
                </a:cubicBezTo>
                <a:cubicBezTo>
                  <a:pt x="319732" y="539893"/>
                  <a:pt x="310736" y="548787"/>
                  <a:pt x="299705" y="548787"/>
                </a:cubicBezTo>
                <a:lnTo>
                  <a:pt x="179780" y="548787"/>
                </a:lnTo>
                <a:cubicBezTo>
                  <a:pt x="168749" y="548787"/>
                  <a:pt x="159831" y="539893"/>
                  <a:pt x="159831" y="528892"/>
                </a:cubicBezTo>
                <a:cubicBezTo>
                  <a:pt x="159831" y="517812"/>
                  <a:pt x="168749" y="508918"/>
                  <a:pt x="179780" y="508918"/>
                </a:cubicBezTo>
                <a:close/>
                <a:moveTo>
                  <a:pt x="49460" y="326070"/>
                </a:moveTo>
                <a:cubicBezTo>
                  <a:pt x="54311" y="323260"/>
                  <a:pt x="59866" y="325211"/>
                  <a:pt x="62057" y="330362"/>
                </a:cubicBezTo>
                <a:cubicBezTo>
                  <a:pt x="64639" y="336450"/>
                  <a:pt x="67377" y="342537"/>
                  <a:pt x="70194" y="348546"/>
                </a:cubicBezTo>
                <a:cubicBezTo>
                  <a:pt x="72541" y="353619"/>
                  <a:pt x="70585" y="359941"/>
                  <a:pt x="65734" y="362751"/>
                </a:cubicBezTo>
                <a:lnTo>
                  <a:pt x="50868" y="371335"/>
                </a:lnTo>
                <a:cubicBezTo>
                  <a:pt x="46018" y="374067"/>
                  <a:pt x="39837" y="372428"/>
                  <a:pt x="37020" y="367589"/>
                </a:cubicBezTo>
                <a:lnTo>
                  <a:pt x="27162" y="350576"/>
                </a:lnTo>
                <a:cubicBezTo>
                  <a:pt x="24345" y="345737"/>
                  <a:pt x="25988" y="339571"/>
                  <a:pt x="30839" y="336762"/>
                </a:cubicBezTo>
                <a:close/>
                <a:moveTo>
                  <a:pt x="429894" y="325999"/>
                </a:moveTo>
                <a:lnTo>
                  <a:pt x="448585" y="336768"/>
                </a:lnTo>
                <a:cubicBezTo>
                  <a:pt x="453434" y="339577"/>
                  <a:pt x="455076" y="345742"/>
                  <a:pt x="452339" y="350580"/>
                </a:cubicBezTo>
                <a:lnTo>
                  <a:pt x="442485" y="367591"/>
                </a:lnTo>
                <a:cubicBezTo>
                  <a:pt x="439670" y="372429"/>
                  <a:pt x="433492" y="374068"/>
                  <a:pt x="428643" y="371337"/>
                </a:cubicBezTo>
                <a:lnTo>
                  <a:pt x="413472" y="362597"/>
                </a:lnTo>
                <a:cubicBezTo>
                  <a:pt x="408623" y="359788"/>
                  <a:pt x="406668" y="353467"/>
                  <a:pt x="409092" y="348395"/>
                </a:cubicBezTo>
                <a:cubicBezTo>
                  <a:pt x="411908" y="342386"/>
                  <a:pt x="414567" y="336378"/>
                  <a:pt x="417225" y="330291"/>
                </a:cubicBezTo>
                <a:cubicBezTo>
                  <a:pt x="419415" y="325141"/>
                  <a:pt x="425046" y="323190"/>
                  <a:pt x="429894" y="325999"/>
                </a:cubicBezTo>
                <a:close/>
                <a:moveTo>
                  <a:pt x="447678" y="219459"/>
                </a:moveTo>
                <a:lnTo>
                  <a:pt x="469408" y="219459"/>
                </a:lnTo>
                <a:cubicBezTo>
                  <a:pt x="474958" y="219459"/>
                  <a:pt x="479492" y="223992"/>
                  <a:pt x="479492" y="229620"/>
                </a:cubicBezTo>
                <a:lnTo>
                  <a:pt x="479492" y="249316"/>
                </a:lnTo>
                <a:cubicBezTo>
                  <a:pt x="479492" y="254866"/>
                  <a:pt x="474958" y="259399"/>
                  <a:pt x="469408" y="259399"/>
                </a:cubicBezTo>
                <a:lnTo>
                  <a:pt x="447599" y="259399"/>
                </a:lnTo>
                <a:cubicBezTo>
                  <a:pt x="441971" y="259399"/>
                  <a:pt x="438141" y="254944"/>
                  <a:pt x="438845" y="249473"/>
                </a:cubicBezTo>
                <a:cubicBezTo>
                  <a:pt x="439235" y="246112"/>
                  <a:pt x="439548" y="242829"/>
                  <a:pt x="439548" y="239468"/>
                </a:cubicBezTo>
                <a:cubicBezTo>
                  <a:pt x="439548" y="236029"/>
                  <a:pt x="439235" y="232746"/>
                  <a:pt x="438845" y="229464"/>
                </a:cubicBezTo>
                <a:cubicBezTo>
                  <a:pt x="438141" y="223914"/>
                  <a:pt x="442049" y="219459"/>
                  <a:pt x="447678" y="219459"/>
                </a:cubicBezTo>
                <a:close/>
                <a:moveTo>
                  <a:pt x="10160" y="219459"/>
                </a:moveTo>
                <a:lnTo>
                  <a:pt x="31809" y="219459"/>
                </a:lnTo>
                <a:cubicBezTo>
                  <a:pt x="37436" y="219459"/>
                  <a:pt x="41422" y="223914"/>
                  <a:pt x="40719" y="229464"/>
                </a:cubicBezTo>
                <a:cubicBezTo>
                  <a:pt x="40250" y="232746"/>
                  <a:pt x="39937" y="236029"/>
                  <a:pt x="39937" y="239468"/>
                </a:cubicBezTo>
                <a:cubicBezTo>
                  <a:pt x="39937" y="242829"/>
                  <a:pt x="40250" y="246112"/>
                  <a:pt x="40719" y="249473"/>
                </a:cubicBezTo>
                <a:cubicBezTo>
                  <a:pt x="41422" y="254944"/>
                  <a:pt x="37514" y="259399"/>
                  <a:pt x="31887" y="259399"/>
                </a:cubicBezTo>
                <a:lnTo>
                  <a:pt x="10160" y="259399"/>
                </a:lnTo>
                <a:cubicBezTo>
                  <a:pt x="4533" y="259399"/>
                  <a:pt x="0" y="254866"/>
                  <a:pt x="0" y="249316"/>
                </a:cubicBezTo>
                <a:lnTo>
                  <a:pt x="0" y="229620"/>
                </a:lnTo>
                <a:cubicBezTo>
                  <a:pt x="0" y="223992"/>
                  <a:pt x="4533" y="219459"/>
                  <a:pt x="10160" y="219459"/>
                </a:cubicBezTo>
                <a:close/>
                <a:moveTo>
                  <a:pt x="279456" y="176970"/>
                </a:moveTo>
                <a:cubicBezTo>
                  <a:pt x="278909" y="176970"/>
                  <a:pt x="278361" y="177048"/>
                  <a:pt x="277814" y="177127"/>
                </a:cubicBezTo>
                <a:cubicBezTo>
                  <a:pt x="161733" y="207270"/>
                  <a:pt x="193178" y="275133"/>
                  <a:pt x="205459" y="295047"/>
                </a:cubicBezTo>
                <a:cubicBezTo>
                  <a:pt x="206319" y="296374"/>
                  <a:pt x="207102" y="297077"/>
                  <a:pt x="207806" y="297077"/>
                </a:cubicBezTo>
                <a:cubicBezTo>
                  <a:pt x="208666" y="297077"/>
                  <a:pt x="209292" y="295984"/>
                  <a:pt x="209448" y="293875"/>
                </a:cubicBezTo>
                <a:cubicBezTo>
                  <a:pt x="211795" y="261389"/>
                  <a:pt x="230412" y="247020"/>
                  <a:pt x="240424" y="242256"/>
                </a:cubicBezTo>
                <a:cubicBezTo>
                  <a:pt x="241284" y="241787"/>
                  <a:pt x="241988" y="241631"/>
                  <a:pt x="242458" y="241631"/>
                </a:cubicBezTo>
                <a:cubicBezTo>
                  <a:pt x="244022" y="241631"/>
                  <a:pt x="244100" y="243271"/>
                  <a:pt x="242379" y="245536"/>
                </a:cubicBezTo>
                <a:cubicBezTo>
                  <a:pt x="223763" y="269901"/>
                  <a:pt x="213438" y="324878"/>
                  <a:pt x="210309" y="344011"/>
                </a:cubicBezTo>
                <a:cubicBezTo>
                  <a:pt x="209683" y="347681"/>
                  <a:pt x="212264" y="350649"/>
                  <a:pt x="216019" y="350649"/>
                </a:cubicBezTo>
                <a:lnTo>
                  <a:pt x="227517" y="350649"/>
                </a:lnTo>
                <a:cubicBezTo>
                  <a:pt x="231272" y="350649"/>
                  <a:pt x="234323" y="347681"/>
                  <a:pt x="234323" y="343933"/>
                </a:cubicBezTo>
                <a:lnTo>
                  <a:pt x="234323" y="307385"/>
                </a:lnTo>
                <a:cubicBezTo>
                  <a:pt x="234323" y="303637"/>
                  <a:pt x="237295" y="300825"/>
                  <a:pt x="241050" y="300591"/>
                </a:cubicBezTo>
                <a:cubicBezTo>
                  <a:pt x="296900" y="297155"/>
                  <a:pt x="287904" y="208442"/>
                  <a:pt x="285088" y="182281"/>
                </a:cubicBezTo>
                <a:cubicBezTo>
                  <a:pt x="284697" y="179079"/>
                  <a:pt x="282351" y="176970"/>
                  <a:pt x="279456" y="176970"/>
                </a:cubicBezTo>
                <a:close/>
                <a:moveTo>
                  <a:pt x="279456" y="151434"/>
                </a:moveTo>
                <a:cubicBezTo>
                  <a:pt x="295414" y="151434"/>
                  <a:pt x="308711" y="163538"/>
                  <a:pt x="310432" y="179547"/>
                </a:cubicBezTo>
                <a:cubicBezTo>
                  <a:pt x="314500" y="217188"/>
                  <a:pt x="316768" y="270838"/>
                  <a:pt x="289860" y="302778"/>
                </a:cubicBezTo>
                <a:cubicBezTo>
                  <a:pt x="281725" y="312383"/>
                  <a:pt x="271556" y="319177"/>
                  <a:pt x="259823" y="322926"/>
                </a:cubicBezTo>
                <a:lnTo>
                  <a:pt x="259823" y="343933"/>
                </a:lnTo>
                <a:cubicBezTo>
                  <a:pt x="259823" y="361660"/>
                  <a:pt x="245352" y="376185"/>
                  <a:pt x="227517" y="376185"/>
                </a:cubicBezTo>
                <a:lnTo>
                  <a:pt x="216019" y="376185"/>
                </a:lnTo>
                <a:cubicBezTo>
                  <a:pt x="206710" y="376185"/>
                  <a:pt x="197950" y="372202"/>
                  <a:pt x="192005" y="365174"/>
                </a:cubicBezTo>
                <a:cubicBezTo>
                  <a:pt x="186138" y="358224"/>
                  <a:pt x="183557" y="349009"/>
                  <a:pt x="185043" y="339872"/>
                </a:cubicBezTo>
                <a:cubicBezTo>
                  <a:pt x="186216" y="332922"/>
                  <a:pt x="187703" y="324566"/>
                  <a:pt x="189658" y="315507"/>
                </a:cubicBezTo>
                <a:cubicBezTo>
                  <a:pt x="187390" y="313555"/>
                  <a:pt x="185434" y="311134"/>
                  <a:pt x="183713" y="308400"/>
                </a:cubicBezTo>
                <a:cubicBezTo>
                  <a:pt x="175344" y="294734"/>
                  <a:pt x="157431" y="259046"/>
                  <a:pt x="172528" y="221717"/>
                </a:cubicBezTo>
                <a:cubicBezTo>
                  <a:pt x="185512" y="189465"/>
                  <a:pt x="218835" y="166115"/>
                  <a:pt x="271400" y="152527"/>
                </a:cubicBezTo>
                <a:cubicBezTo>
                  <a:pt x="274059" y="151824"/>
                  <a:pt x="276719" y="151434"/>
                  <a:pt x="279456" y="151434"/>
                </a:cubicBezTo>
                <a:close/>
                <a:moveTo>
                  <a:pt x="239781" y="113182"/>
                </a:moveTo>
                <a:cubicBezTo>
                  <a:pt x="171895" y="113182"/>
                  <a:pt x="116678" y="168322"/>
                  <a:pt x="116678" y="236036"/>
                </a:cubicBezTo>
                <a:cubicBezTo>
                  <a:pt x="116678" y="267433"/>
                  <a:pt x="134275" y="302814"/>
                  <a:pt x="152968" y="340381"/>
                </a:cubicBezTo>
                <a:cubicBezTo>
                  <a:pt x="166889" y="368185"/>
                  <a:pt x="181202" y="396848"/>
                  <a:pt x="189492" y="426605"/>
                </a:cubicBezTo>
                <a:cubicBezTo>
                  <a:pt x="191369" y="433478"/>
                  <a:pt x="198251" y="438789"/>
                  <a:pt x="205134" y="438789"/>
                </a:cubicBezTo>
                <a:lnTo>
                  <a:pt x="274115" y="438789"/>
                </a:lnTo>
                <a:cubicBezTo>
                  <a:pt x="281076" y="438789"/>
                  <a:pt x="287958" y="433400"/>
                  <a:pt x="289757" y="426605"/>
                </a:cubicBezTo>
                <a:cubicBezTo>
                  <a:pt x="298126" y="395755"/>
                  <a:pt x="312829" y="366623"/>
                  <a:pt x="326985" y="338350"/>
                </a:cubicBezTo>
                <a:lnTo>
                  <a:pt x="327064" y="338272"/>
                </a:lnTo>
                <a:cubicBezTo>
                  <a:pt x="345443" y="301642"/>
                  <a:pt x="362806" y="267121"/>
                  <a:pt x="362806" y="236036"/>
                </a:cubicBezTo>
                <a:cubicBezTo>
                  <a:pt x="362806" y="168322"/>
                  <a:pt x="307589" y="113182"/>
                  <a:pt x="239781" y="113182"/>
                </a:cubicBezTo>
                <a:close/>
                <a:moveTo>
                  <a:pt x="428664" y="107459"/>
                </a:moveTo>
                <a:cubicBezTo>
                  <a:pt x="433509" y="104649"/>
                  <a:pt x="439682" y="106288"/>
                  <a:pt x="442495" y="111128"/>
                </a:cubicBezTo>
                <a:lnTo>
                  <a:pt x="452341" y="128222"/>
                </a:lnTo>
                <a:cubicBezTo>
                  <a:pt x="455076" y="133062"/>
                  <a:pt x="453435" y="139228"/>
                  <a:pt x="448590" y="142038"/>
                </a:cubicBezTo>
                <a:lnTo>
                  <a:pt x="430305" y="152576"/>
                </a:lnTo>
                <a:cubicBezTo>
                  <a:pt x="425539" y="155386"/>
                  <a:pt x="419756" y="153513"/>
                  <a:pt x="417178" y="148517"/>
                </a:cubicBezTo>
                <a:cubicBezTo>
                  <a:pt x="414130" y="142663"/>
                  <a:pt x="410770" y="136965"/>
                  <a:pt x="407176" y="131501"/>
                </a:cubicBezTo>
                <a:cubicBezTo>
                  <a:pt x="404128" y="126817"/>
                  <a:pt x="405378" y="120885"/>
                  <a:pt x="410223" y="118075"/>
                </a:cubicBezTo>
                <a:close/>
                <a:moveTo>
                  <a:pt x="50872" y="107459"/>
                </a:moveTo>
                <a:lnTo>
                  <a:pt x="69260" y="118075"/>
                </a:lnTo>
                <a:cubicBezTo>
                  <a:pt x="74112" y="120885"/>
                  <a:pt x="75364" y="126817"/>
                  <a:pt x="72312" y="131501"/>
                </a:cubicBezTo>
                <a:cubicBezTo>
                  <a:pt x="68713" y="137043"/>
                  <a:pt x="65426" y="142663"/>
                  <a:pt x="62374" y="148517"/>
                </a:cubicBezTo>
                <a:cubicBezTo>
                  <a:pt x="59792" y="153513"/>
                  <a:pt x="54002" y="155386"/>
                  <a:pt x="49150" y="152576"/>
                </a:cubicBezTo>
                <a:lnTo>
                  <a:pt x="30840" y="142038"/>
                </a:lnTo>
                <a:cubicBezTo>
                  <a:pt x="25988" y="139228"/>
                  <a:pt x="24345" y="133062"/>
                  <a:pt x="27162" y="128222"/>
                </a:cubicBezTo>
                <a:lnTo>
                  <a:pt x="37022" y="111128"/>
                </a:lnTo>
                <a:cubicBezTo>
                  <a:pt x="39838" y="106288"/>
                  <a:pt x="46020" y="104649"/>
                  <a:pt x="50872" y="107459"/>
                </a:cubicBezTo>
                <a:close/>
                <a:moveTo>
                  <a:pt x="239781" y="79598"/>
                </a:moveTo>
                <a:cubicBezTo>
                  <a:pt x="326125" y="79598"/>
                  <a:pt x="396436" y="149812"/>
                  <a:pt x="396436" y="236036"/>
                </a:cubicBezTo>
                <a:cubicBezTo>
                  <a:pt x="396436" y="275087"/>
                  <a:pt x="376414" y="314919"/>
                  <a:pt x="357018" y="353424"/>
                </a:cubicBezTo>
                <a:cubicBezTo>
                  <a:pt x="338795" y="389741"/>
                  <a:pt x="319868" y="427308"/>
                  <a:pt x="316896" y="465110"/>
                </a:cubicBezTo>
                <a:cubicBezTo>
                  <a:pt x="316583" y="469171"/>
                  <a:pt x="313377" y="472295"/>
                  <a:pt x="309544" y="472295"/>
                </a:cubicBezTo>
                <a:lnTo>
                  <a:pt x="169939" y="472295"/>
                </a:lnTo>
                <a:cubicBezTo>
                  <a:pt x="166185" y="472295"/>
                  <a:pt x="162900" y="469171"/>
                  <a:pt x="162588" y="465110"/>
                </a:cubicBezTo>
                <a:cubicBezTo>
                  <a:pt x="159537" y="428636"/>
                  <a:pt x="140923" y="391381"/>
                  <a:pt x="122935" y="355298"/>
                </a:cubicBezTo>
                <a:cubicBezTo>
                  <a:pt x="103382" y="316013"/>
                  <a:pt x="83126" y="275400"/>
                  <a:pt x="83126" y="236036"/>
                </a:cubicBezTo>
                <a:cubicBezTo>
                  <a:pt x="83126" y="149812"/>
                  <a:pt x="153359" y="79598"/>
                  <a:pt x="239781" y="79598"/>
                </a:cubicBezTo>
                <a:close/>
                <a:moveTo>
                  <a:pt x="351172" y="27158"/>
                </a:moveTo>
                <a:lnTo>
                  <a:pt x="368136" y="37004"/>
                </a:lnTo>
                <a:cubicBezTo>
                  <a:pt x="372983" y="39739"/>
                  <a:pt x="374703" y="45990"/>
                  <a:pt x="371889" y="50835"/>
                </a:cubicBezTo>
                <a:lnTo>
                  <a:pt x="361257" y="69198"/>
                </a:lnTo>
                <a:cubicBezTo>
                  <a:pt x="358442" y="74043"/>
                  <a:pt x="352501" y="75293"/>
                  <a:pt x="347810" y="72245"/>
                </a:cubicBezTo>
                <a:cubicBezTo>
                  <a:pt x="342338" y="68651"/>
                  <a:pt x="336631" y="65369"/>
                  <a:pt x="330767" y="62322"/>
                </a:cubicBezTo>
                <a:cubicBezTo>
                  <a:pt x="325842" y="59743"/>
                  <a:pt x="323966" y="53960"/>
                  <a:pt x="326780" y="49116"/>
                </a:cubicBezTo>
                <a:lnTo>
                  <a:pt x="337334" y="30831"/>
                </a:lnTo>
                <a:cubicBezTo>
                  <a:pt x="340071" y="25986"/>
                  <a:pt x="346325" y="24345"/>
                  <a:pt x="351172" y="27158"/>
                </a:cubicBezTo>
                <a:close/>
                <a:moveTo>
                  <a:pt x="128396" y="27158"/>
                </a:moveTo>
                <a:cubicBezTo>
                  <a:pt x="133242" y="24345"/>
                  <a:pt x="139417" y="25986"/>
                  <a:pt x="142231" y="30831"/>
                </a:cubicBezTo>
                <a:lnTo>
                  <a:pt x="152783" y="49116"/>
                </a:lnTo>
                <a:cubicBezTo>
                  <a:pt x="155597" y="53960"/>
                  <a:pt x="153721" y="59743"/>
                  <a:pt x="148719" y="62322"/>
                </a:cubicBezTo>
                <a:cubicBezTo>
                  <a:pt x="142856" y="65369"/>
                  <a:pt x="137228" y="68651"/>
                  <a:pt x="131679" y="72245"/>
                </a:cubicBezTo>
                <a:cubicBezTo>
                  <a:pt x="126989" y="75293"/>
                  <a:pt x="121048" y="74043"/>
                  <a:pt x="118312" y="69198"/>
                </a:cubicBezTo>
                <a:lnTo>
                  <a:pt x="107604" y="50757"/>
                </a:lnTo>
                <a:cubicBezTo>
                  <a:pt x="104790" y="45990"/>
                  <a:pt x="106510" y="39739"/>
                  <a:pt x="111356" y="37004"/>
                </a:cubicBezTo>
                <a:close/>
                <a:moveTo>
                  <a:pt x="229920" y="0"/>
                </a:moveTo>
                <a:lnTo>
                  <a:pt x="249651" y="0"/>
                </a:lnTo>
                <a:cubicBezTo>
                  <a:pt x="255211" y="0"/>
                  <a:pt x="259752" y="4526"/>
                  <a:pt x="259752" y="10145"/>
                </a:cubicBezTo>
                <a:lnTo>
                  <a:pt x="259752" y="31761"/>
                </a:lnTo>
                <a:cubicBezTo>
                  <a:pt x="259752" y="37379"/>
                  <a:pt x="255289" y="41281"/>
                  <a:pt x="249808" y="40579"/>
                </a:cubicBezTo>
                <a:cubicBezTo>
                  <a:pt x="246519" y="40188"/>
                  <a:pt x="243153" y="39876"/>
                  <a:pt x="239786" y="39876"/>
                </a:cubicBezTo>
                <a:cubicBezTo>
                  <a:pt x="236340" y="39876"/>
                  <a:pt x="233052" y="40188"/>
                  <a:pt x="229763" y="40579"/>
                </a:cubicBezTo>
                <a:cubicBezTo>
                  <a:pt x="224204" y="41281"/>
                  <a:pt x="219741" y="37379"/>
                  <a:pt x="219741" y="31761"/>
                </a:cubicBezTo>
                <a:lnTo>
                  <a:pt x="219741" y="10145"/>
                </a:lnTo>
                <a:cubicBezTo>
                  <a:pt x="219741" y="4526"/>
                  <a:pt x="224282" y="0"/>
                  <a:pt x="22992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 name="组合 1">
            <a:extLst>
              <a:ext uri="{FF2B5EF4-FFF2-40B4-BE49-F238E27FC236}">
                <a16:creationId xmlns:a16="http://schemas.microsoft.com/office/drawing/2014/main" id="{C438E230-5020-C8D3-F649-7BE8E4B0ED68}"/>
              </a:ext>
            </a:extLst>
          </p:cNvPr>
          <p:cNvGrpSpPr/>
          <p:nvPr/>
        </p:nvGrpSpPr>
        <p:grpSpPr>
          <a:xfrm>
            <a:off x="-259308" y="6516131"/>
            <a:ext cx="12725610" cy="485844"/>
            <a:chOff x="-259308" y="6516131"/>
            <a:chExt cx="12725610" cy="485844"/>
          </a:xfrm>
        </p:grpSpPr>
        <p:grpSp>
          <p:nvGrpSpPr>
            <p:cNvPr id="3" name="组合 2">
              <a:extLst>
                <a:ext uri="{FF2B5EF4-FFF2-40B4-BE49-F238E27FC236}">
                  <a16:creationId xmlns:a16="http://schemas.microsoft.com/office/drawing/2014/main" id="{44279EB1-F3F6-C815-3C65-CF13EF357DBC}"/>
                </a:ext>
              </a:extLst>
            </p:cNvPr>
            <p:cNvGrpSpPr/>
            <p:nvPr/>
          </p:nvGrpSpPr>
          <p:grpSpPr>
            <a:xfrm>
              <a:off x="-259308" y="6516131"/>
              <a:ext cx="12710615" cy="485844"/>
              <a:chOff x="0" y="6722288"/>
              <a:chExt cx="11492221" cy="135712"/>
            </a:xfrm>
            <a:solidFill>
              <a:schemeClr val="accent3">
                <a:lumMod val="75000"/>
              </a:schemeClr>
            </a:solidFill>
          </p:grpSpPr>
          <p:sp>
            <p:nvSpPr>
              <p:cNvPr id="10" name="任意多边形: 形状 9">
                <a:extLst>
                  <a:ext uri="{FF2B5EF4-FFF2-40B4-BE49-F238E27FC236}">
                    <a16:creationId xmlns:a16="http://schemas.microsoft.com/office/drawing/2014/main" id="{DA190074-300C-14A6-0BCC-58AB3586A4DB}"/>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1" name="任意多边形: 形状 10">
                <a:extLst>
                  <a:ext uri="{FF2B5EF4-FFF2-40B4-BE49-F238E27FC236}">
                    <a16:creationId xmlns:a16="http://schemas.microsoft.com/office/drawing/2014/main" id="{749E10AE-F384-A147-F11F-9159ED3097D9}"/>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nvGrpSpPr>
            <p:cNvPr id="4" name="组合 3">
              <a:extLst>
                <a:ext uri="{FF2B5EF4-FFF2-40B4-BE49-F238E27FC236}">
                  <a16:creationId xmlns:a16="http://schemas.microsoft.com/office/drawing/2014/main" id="{58D25636-8E53-CFEF-46DA-39ED8445B5F1}"/>
                </a:ext>
              </a:extLst>
            </p:cNvPr>
            <p:cNvGrpSpPr/>
            <p:nvPr/>
          </p:nvGrpSpPr>
          <p:grpSpPr>
            <a:xfrm>
              <a:off x="-244313" y="6660106"/>
              <a:ext cx="12710615" cy="341869"/>
              <a:chOff x="0" y="6722288"/>
              <a:chExt cx="11492221" cy="135712"/>
            </a:xfrm>
          </p:grpSpPr>
          <p:sp>
            <p:nvSpPr>
              <p:cNvPr id="6" name="任意多边形: 形状 5">
                <a:extLst>
                  <a:ext uri="{FF2B5EF4-FFF2-40B4-BE49-F238E27FC236}">
                    <a16:creationId xmlns:a16="http://schemas.microsoft.com/office/drawing/2014/main" id="{5AA1A48A-E441-8EA1-81FE-DFF401ADCB9F}"/>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9" name="任意多边形: 形状 8">
                <a:extLst>
                  <a:ext uri="{FF2B5EF4-FFF2-40B4-BE49-F238E27FC236}">
                    <a16:creationId xmlns:a16="http://schemas.microsoft.com/office/drawing/2014/main" id="{F6840C28-E342-FBC5-C850-A8C42FB6AE30}"/>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spTree>
    <p:custDataLst>
      <p:tags r:id="rId1"/>
    </p:custDataLst>
    <p:extLst>
      <p:ext uri="{BB962C8B-B14F-4D97-AF65-F5344CB8AC3E}">
        <p14:creationId xmlns:p14="http://schemas.microsoft.com/office/powerpoint/2010/main" val="29512167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夜晚的城市高楼&#10;&#10;描述已自动生成">
            <a:extLst>
              <a:ext uri="{FF2B5EF4-FFF2-40B4-BE49-F238E27FC236}">
                <a16:creationId xmlns:a16="http://schemas.microsoft.com/office/drawing/2014/main" id="{B04FEC08-144F-A88C-F4B2-B17FAFA9134A}"/>
              </a:ext>
            </a:extLst>
          </p:cNvPr>
          <p:cNvPicPr>
            <a:picLocks noChangeAspect="1"/>
          </p:cNvPicPr>
          <p:nvPr/>
        </p:nvPicPr>
        <p:blipFill>
          <a:blip r:embed="rId3">
            <a:lum bright="70000" contrast="-70000"/>
            <a:alphaModFix amt="30000"/>
            <a:extLst>
              <a:ext uri="{28A0092B-C50C-407E-A947-70E740481C1C}">
                <a14:useLocalDpi xmlns:a14="http://schemas.microsoft.com/office/drawing/2010/main"/>
              </a:ext>
            </a:extLst>
          </a:blip>
          <a:stretch>
            <a:fillRect/>
          </a:stretch>
        </p:blipFill>
        <p:spPr>
          <a:xfrm flipH="1">
            <a:off x="17075" y="-9031"/>
            <a:ext cx="12192000" cy="6858000"/>
          </a:xfrm>
          <a:prstGeom prst="rect">
            <a:avLst/>
          </a:prstGeom>
        </p:spPr>
      </p:pic>
      <p:grpSp>
        <p:nvGrpSpPr>
          <p:cNvPr id="12" name="组合 11">
            <a:extLst>
              <a:ext uri="{FF2B5EF4-FFF2-40B4-BE49-F238E27FC236}">
                <a16:creationId xmlns:a16="http://schemas.microsoft.com/office/drawing/2014/main" id="{2753415C-A9F0-48DF-29B1-0D46245B1209}"/>
              </a:ext>
            </a:extLst>
          </p:cNvPr>
          <p:cNvGrpSpPr/>
          <p:nvPr/>
        </p:nvGrpSpPr>
        <p:grpSpPr>
          <a:xfrm>
            <a:off x="817895" y="1387363"/>
            <a:ext cx="3159125" cy="4703846"/>
            <a:chOff x="1691352" y="1130300"/>
            <a:chExt cx="3159125" cy="4703846"/>
          </a:xfrm>
        </p:grpSpPr>
        <p:sp>
          <p:nvSpPr>
            <p:cNvPr id="3" name="矩形: 圆角 2">
              <a:extLst>
                <a:ext uri="{FF2B5EF4-FFF2-40B4-BE49-F238E27FC236}">
                  <a16:creationId xmlns:a16="http://schemas.microsoft.com/office/drawing/2014/main" id="{4966826E-2A24-0327-EE71-0B0FEF4AF96E}"/>
                </a:ext>
              </a:extLst>
            </p:cNvPr>
            <p:cNvSpPr/>
            <p:nvPr/>
          </p:nvSpPr>
          <p:spPr>
            <a:xfrm>
              <a:off x="1691352" y="1679679"/>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 name="矩形: 圆角 3">
              <a:extLst>
                <a:ext uri="{FF2B5EF4-FFF2-40B4-BE49-F238E27FC236}">
                  <a16:creationId xmlns:a16="http://schemas.microsoft.com/office/drawing/2014/main" id="{FF11AC2B-1DA9-BF4B-E6F2-CC7530546C60}"/>
                </a:ext>
              </a:extLst>
            </p:cNvPr>
            <p:cNvSpPr/>
            <p:nvPr/>
          </p:nvSpPr>
          <p:spPr>
            <a:xfrm>
              <a:off x="1691352" y="16796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8" name="任意多边形: 形状 7">
              <a:extLst>
                <a:ext uri="{FF2B5EF4-FFF2-40B4-BE49-F238E27FC236}">
                  <a16:creationId xmlns:a16="http://schemas.microsoft.com/office/drawing/2014/main" id="{688A1935-2B6D-16DF-E775-B8EEB6C69216}"/>
                </a:ext>
              </a:extLst>
            </p:cNvPr>
            <p:cNvSpPr/>
            <p:nvPr/>
          </p:nvSpPr>
          <p:spPr>
            <a:xfrm>
              <a:off x="1915727" y="1130300"/>
              <a:ext cx="2722982" cy="4473378"/>
            </a:xfrm>
            <a:custGeom>
              <a:avLst/>
              <a:gdLst>
                <a:gd name="connsiteX0" fmla="*/ 1045406 w 2090812"/>
                <a:gd name="connsiteY0" fmla="*/ 0 h 3434835"/>
                <a:gd name="connsiteX1" fmla="*/ 1634686 w 2090812"/>
                <a:gd name="connsiteY1" fmla="*/ 589280 h 3434835"/>
                <a:gd name="connsiteX2" fmla="*/ 1950330 w 2090812"/>
                <a:gd name="connsiteY2" fmla="*/ 589280 h 3434835"/>
                <a:gd name="connsiteX3" fmla="*/ 2090812 w 2090812"/>
                <a:gd name="connsiteY3" fmla="*/ 729762 h 3434835"/>
                <a:gd name="connsiteX4" fmla="*/ 2090812 w 2090812"/>
                <a:gd name="connsiteY4" fmla="*/ 1484505 h 3434835"/>
                <a:gd name="connsiteX5" fmla="*/ 2090812 w 2090812"/>
                <a:gd name="connsiteY5" fmla="*/ 2539610 h 3434835"/>
                <a:gd name="connsiteX6" fmla="*/ 2090812 w 2090812"/>
                <a:gd name="connsiteY6" fmla="*/ 3294353 h 3434835"/>
                <a:gd name="connsiteX7" fmla="*/ 1950330 w 2090812"/>
                <a:gd name="connsiteY7" fmla="*/ 3434835 h 3434835"/>
                <a:gd name="connsiteX8" fmla="*/ 140482 w 2090812"/>
                <a:gd name="connsiteY8" fmla="*/ 3434835 h 3434835"/>
                <a:gd name="connsiteX9" fmla="*/ 0 w 2090812"/>
                <a:gd name="connsiteY9" fmla="*/ 3294353 h 3434835"/>
                <a:gd name="connsiteX10" fmla="*/ 0 w 2090812"/>
                <a:gd name="connsiteY10" fmla="*/ 2539610 h 3434835"/>
                <a:gd name="connsiteX11" fmla="*/ 0 w 2090812"/>
                <a:gd name="connsiteY11" fmla="*/ 1484505 h 3434835"/>
                <a:gd name="connsiteX12" fmla="*/ 0 w 2090812"/>
                <a:gd name="connsiteY12" fmla="*/ 729762 h 3434835"/>
                <a:gd name="connsiteX13" fmla="*/ 140482 w 2090812"/>
                <a:gd name="connsiteY13" fmla="*/ 589280 h 3434835"/>
                <a:gd name="connsiteX14" fmla="*/ 456126 w 2090812"/>
                <a:gd name="connsiteY14" fmla="*/ 589280 h 3434835"/>
                <a:gd name="connsiteX15" fmla="*/ 1045406 w 2090812"/>
                <a:gd name="connsiteY15" fmla="*/ 0 h 343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0812" h="3434835">
                  <a:moveTo>
                    <a:pt x="1045406" y="0"/>
                  </a:moveTo>
                  <a:cubicBezTo>
                    <a:pt x="1370856" y="0"/>
                    <a:pt x="1634686" y="263830"/>
                    <a:pt x="1634686" y="589280"/>
                  </a:cubicBezTo>
                  <a:lnTo>
                    <a:pt x="1950330" y="589280"/>
                  </a:lnTo>
                  <a:cubicBezTo>
                    <a:pt x="2027916" y="589280"/>
                    <a:pt x="2090812" y="652176"/>
                    <a:pt x="2090812" y="729762"/>
                  </a:cubicBezTo>
                  <a:lnTo>
                    <a:pt x="2090812" y="1484505"/>
                  </a:lnTo>
                  <a:lnTo>
                    <a:pt x="2090812" y="2539610"/>
                  </a:lnTo>
                  <a:lnTo>
                    <a:pt x="2090812" y="3294353"/>
                  </a:lnTo>
                  <a:cubicBezTo>
                    <a:pt x="2090812" y="3371939"/>
                    <a:pt x="2027916" y="3434835"/>
                    <a:pt x="1950330" y="3434835"/>
                  </a:cubicBezTo>
                  <a:lnTo>
                    <a:pt x="140482" y="3434835"/>
                  </a:lnTo>
                  <a:cubicBezTo>
                    <a:pt x="62896" y="3434835"/>
                    <a:pt x="0" y="3371939"/>
                    <a:pt x="0" y="3294353"/>
                  </a:cubicBezTo>
                  <a:lnTo>
                    <a:pt x="0" y="2539610"/>
                  </a:lnTo>
                  <a:lnTo>
                    <a:pt x="0" y="1484505"/>
                  </a:lnTo>
                  <a:lnTo>
                    <a:pt x="0" y="729762"/>
                  </a:lnTo>
                  <a:cubicBezTo>
                    <a:pt x="0" y="652176"/>
                    <a:pt x="62896" y="589280"/>
                    <a:pt x="140482" y="589280"/>
                  </a:cubicBezTo>
                  <a:lnTo>
                    <a:pt x="456126" y="589280"/>
                  </a:lnTo>
                  <a:cubicBezTo>
                    <a:pt x="456126" y="263830"/>
                    <a:pt x="719956" y="0"/>
                    <a:pt x="1045406"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9" name="Oval 6+">
              <a:extLst>
                <a:ext uri="{FF2B5EF4-FFF2-40B4-BE49-F238E27FC236}">
                  <a16:creationId xmlns:a16="http://schemas.microsoft.com/office/drawing/2014/main" id="{44253A86-4C76-344F-9ED4-4ED95B54650A}"/>
                </a:ext>
              </a:extLst>
            </p:cNvPr>
            <p:cNvSpPr/>
            <p:nvPr/>
          </p:nvSpPr>
          <p:spPr>
            <a:xfrm>
              <a:off x="2507424" y="1130300"/>
              <a:ext cx="1534904" cy="1534904"/>
            </a:xfrm>
            <a:prstGeom prst="ellipse">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6" name="椭圆 5">
              <a:extLst>
                <a:ext uri="{FF2B5EF4-FFF2-40B4-BE49-F238E27FC236}">
                  <a16:creationId xmlns:a16="http://schemas.microsoft.com/office/drawing/2014/main" id="{F7469CA5-97C3-F125-667F-E633E409EC28}"/>
                </a:ext>
              </a:extLst>
            </p:cNvPr>
            <p:cNvSpPr/>
            <p:nvPr/>
          </p:nvSpPr>
          <p:spPr>
            <a:xfrm>
              <a:off x="2789290" y="1409825"/>
              <a:ext cx="975855" cy="975855"/>
            </a:xfrm>
            <a:prstGeom prst="ellipse">
              <a:avLst/>
            </a:prstGeom>
            <a:solidFill>
              <a:schemeClr val="bg1">
                <a:lumMod val="9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7" name="椭圆 6">
              <a:extLst>
                <a:ext uri="{FF2B5EF4-FFF2-40B4-BE49-F238E27FC236}">
                  <a16:creationId xmlns:a16="http://schemas.microsoft.com/office/drawing/2014/main" id="{C734EDEA-146A-52D4-54F2-30AEF653F9BC}"/>
                </a:ext>
              </a:extLst>
            </p:cNvPr>
            <p:cNvSpPr/>
            <p:nvPr/>
          </p:nvSpPr>
          <p:spPr>
            <a:xfrm>
              <a:off x="2789290" y="1398518"/>
              <a:ext cx="987162" cy="987162"/>
            </a:xfrm>
            <a:prstGeom prst="ellipse">
              <a:avLst/>
            </a:prstGeom>
            <a:gradFill>
              <a:gsLst>
                <a:gs pos="30000">
                  <a:schemeClr val="accent1">
                    <a:lumMod val="60000"/>
                    <a:lumOff val="40000"/>
                  </a:schemeClr>
                </a:gs>
                <a:gs pos="76000">
                  <a:schemeClr val="accent1">
                    <a:lumMod val="75000"/>
                  </a:schemeClr>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grpSp>
      <p:grpSp>
        <p:nvGrpSpPr>
          <p:cNvPr id="14" name="组合 13">
            <a:extLst>
              <a:ext uri="{FF2B5EF4-FFF2-40B4-BE49-F238E27FC236}">
                <a16:creationId xmlns:a16="http://schemas.microsoft.com/office/drawing/2014/main" id="{DAF8CAEE-B75D-7BA0-DD19-752AFB5F9094}"/>
              </a:ext>
            </a:extLst>
          </p:cNvPr>
          <p:cNvGrpSpPr/>
          <p:nvPr/>
        </p:nvGrpSpPr>
        <p:grpSpPr>
          <a:xfrm>
            <a:off x="4530086" y="1387363"/>
            <a:ext cx="3159125" cy="4703846"/>
            <a:chOff x="1691352" y="1130300"/>
            <a:chExt cx="3159125" cy="4703846"/>
          </a:xfrm>
        </p:grpSpPr>
        <p:sp>
          <p:nvSpPr>
            <p:cNvPr id="15" name="矩形: 圆角 14">
              <a:extLst>
                <a:ext uri="{FF2B5EF4-FFF2-40B4-BE49-F238E27FC236}">
                  <a16:creationId xmlns:a16="http://schemas.microsoft.com/office/drawing/2014/main" id="{BA47B936-9B71-6FD7-D9FC-87021B7DBC98}"/>
                </a:ext>
              </a:extLst>
            </p:cNvPr>
            <p:cNvSpPr/>
            <p:nvPr/>
          </p:nvSpPr>
          <p:spPr>
            <a:xfrm>
              <a:off x="1691352" y="1679679"/>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6" name="矩形: 圆角 15">
              <a:extLst>
                <a:ext uri="{FF2B5EF4-FFF2-40B4-BE49-F238E27FC236}">
                  <a16:creationId xmlns:a16="http://schemas.microsoft.com/office/drawing/2014/main" id="{D5A5B885-1A53-0B1A-A8FA-F741D8667C70}"/>
                </a:ext>
              </a:extLst>
            </p:cNvPr>
            <p:cNvSpPr/>
            <p:nvPr/>
          </p:nvSpPr>
          <p:spPr>
            <a:xfrm>
              <a:off x="1691352" y="16796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17" name="任意多边形: 形状 16">
              <a:extLst>
                <a:ext uri="{FF2B5EF4-FFF2-40B4-BE49-F238E27FC236}">
                  <a16:creationId xmlns:a16="http://schemas.microsoft.com/office/drawing/2014/main" id="{997C6B60-BC63-B593-1852-D81621AB8C1C}"/>
                </a:ext>
              </a:extLst>
            </p:cNvPr>
            <p:cNvSpPr/>
            <p:nvPr/>
          </p:nvSpPr>
          <p:spPr>
            <a:xfrm>
              <a:off x="1915727" y="1130300"/>
              <a:ext cx="2722982" cy="4473378"/>
            </a:xfrm>
            <a:custGeom>
              <a:avLst/>
              <a:gdLst>
                <a:gd name="connsiteX0" fmla="*/ 1045406 w 2090812"/>
                <a:gd name="connsiteY0" fmla="*/ 0 h 3434835"/>
                <a:gd name="connsiteX1" fmla="*/ 1634686 w 2090812"/>
                <a:gd name="connsiteY1" fmla="*/ 589280 h 3434835"/>
                <a:gd name="connsiteX2" fmla="*/ 1950330 w 2090812"/>
                <a:gd name="connsiteY2" fmla="*/ 589280 h 3434835"/>
                <a:gd name="connsiteX3" fmla="*/ 2090812 w 2090812"/>
                <a:gd name="connsiteY3" fmla="*/ 729762 h 3434835"/>
                <a:gd name="connsiteX4" fmla="*/ 2090812 w 2090812"/>
                <a:gd name="connsiteY4" fmla="*/ 1484505 h 3434835"/>
                <a:gd name="connsiteX5" fmla="*/ 2090812 w 2090812"/>
                <a:gd name="connsiteY5" fmla="*/ 2539610 h 3434835"/>
                <a:gd name="connsiteX6" fmla="*/ 2090812 w 2090812"/>
                <a:gd name="connsiteY6" fmla="*/ 3294353 h 3434835"/>
                <a:gd name="connsiteX7" fmla="*/ 1950330 w 2090812"/>
                <a:gd name="connsiteY7" fmla="*/ 3434835 h 3434835"/>
                <a:gd name="connsiteX8" fmla="*/ 140482 w 2090812"/>
                <a:gd name="connsiteY8" fmla="*/ 3434835 h 3434835"/>
                <a:gd name="connsiteX9" fmla="*/ 0 w 2090812"/>
                <a:gd name="connsiteY9" fmla="*/ 3294353 h 3434835"/>
                <a:gd name="connsiteX10" fmla="*/ 0 w 2090812"/>
                <a:gd name="connsiteY10" fmla="*/ 2539610 h 3434835"/>
                <a:gd name="connsiteX11" fmla="*/ 0 w 2090812"/>
                <a:gd name="connsiteY11" fmla="*/ 1484505 h 3434835"/>
                <a:gd name="connsiteX12" fmla="*/ 0 w 2090812"/>
                <a:gd name="connsiteY12" fmla="*/ 729762 h 3434835"/>
                <a:gd name="connsiteX13" fmla="*/ 140482 w 2090812"/>
                <a:gd name="connsiteY13" fmla="*/ 589280 h 3434835"/>
                <a:gd name="connsiteX14" fmla="*/ 456126 w 2090812"/>
                <a:gd name="connsiteY14" fmla="*/ 589280 h 3434835"/>
                <a:gd name="connsiteX15" fmla="*/ 1045406 w 2090812"/>
                <a:gd name="connsiteY15" fmla="*/ 0 h 343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0812" h="3434835">
                  <a:moveTo>
                    <a:pt x="1045406" y="0"/>
                  </a:moveTo>
                  <a:cubicBezTo>
                    <a:pt x="1370856" y="0"/>
                    <a:pt x="1634686" y="263830"/>
                    <a:pt x="1634686" y="589280"/>
                  </a:cubicBezTo>
                  <a:lnTo>
                    <a:pt x="1950330" y="589280"/>
                  </a:lnTo>
                  <a:cubicBezTo>
                    <a:pt x="2027916" y="589280"/>
                    <a:pt x="2090812" y="652176"/>
                    <a:pt x="2090812" y="729762"/>
                  </a:cubicBezTo>
                  <a:lnTo>
                    <a:pt x="2090812" y="1484505"/>
                  </a:lnTo>
                  <a:lnTo>
                    <a:pt x="2090812" y="2539610"/>
                  </a:lnTo>
                  <a:lnTo>
                    <a:pt x="2090812" y="3294353"/>
                  </a:lnTo>
                  <a:cubicBezTo>
                    <a:pt x="2090812" y="3371939"/>
                    <a:pt x="2027916" y="3434835"/>
                    <a:pt x="1950330" y="3434835"/>
                  </a:cubicBezTo>
                  <a:lnTo>
                    <a:pt x="140482" y="3434835"/>
                  </a:lnTo>
                  <a:cubicBezTo>
                    <a:pt x="62896" y="3434835"/>
                    <a:pt x="0" y="3371939"/>
                    <a:pt x="0" y="3294353"/>
                  </a:cubicBezTo>
                  <a:lnTo>
                    <a:pt x="0" y="2539610"/>
                  </a:lnTo>
                  <a:lnTo>
                    <a:pt x="0" y="1484505"/>
                  </a:lnTo>
                  <a:lnTo>
                    <a:pt x="0" y="729762"/>
                  </a:lnTo>
                  <a:cubicBezTo>
                    <a:pt x="0" y="652176"/>
                    <a:pt x="62896" y="589280"/>
                    <a:pt x="140482" y="589280"/>
                  </a:cubicBezTo>
                  <a:lnTo>
                    <a:pt x="456126" y="589280"/>
                  </a:lnTo>
                  <a:cubicBezTo>
                    <a:pt x="456126" y="263830"/>
                    <a:pt x="719956" y="0"/>
                    <a:pt x="1045406"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18" name="Oval 6+">
              <a:extLst>
                <a:ext uri="{FF2B5EF4-FFF2-40B4-BE49-F238E27FC236}">
                  <a16:creationId xmlns:a16="http://schemas.microsoft.com/office/drawing/2014/main" id="{DC8A78E2-29CE-955B-74C9-BE1D338FA814}"/>
                </a:ext>
              </a:extLst>
            </p:cNvPr>
            <p:cNvSpPr/>
            <p:nvPr/>
          </p:nvSpPr>
          <p:spPr>
            <a:xfrm>
              <a:off x="2507424" y="1130300"/>
              <a:ext cx="1534904" cy="1534904"/>
            </a:xfrm>
            <a:prstGeom prst="ellipse">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19" name="椭圆 18">
              <a:extLst>
                <a:ext uri="{FF2B5EF4-FFF2-40B4-BE49-F238E27FC236}">
                  <a16:creationId xmlns:a16="http://schemas.microsoft.com/office/drawing/2014/main" id="{BB966FC8-41E3-A009-C7F6-7B37CABF7D75}"/>
                </a:ext>
              </a:extLst>
            </p:cNvPr>
            <p:cNvSpPr/>
            <p:nvPr/>
          </p:nvSpPr>
          <p:spPr>
            <a:xfrm>
              <a:off x="2789290" y="1409825"/>
              <a:ext cx="975855" cy="975855"/>
            </a:xfrm>
            <a:prstGeom prst="ellipse">
              <a:avLst/>
            </a:prstGeom>
            <a:solidFill>
              <a:schemeClr val="bg1">
                <a:lumMod val="9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0" name="椭圆 19">
              <a:extLst>
                <a:ext uri="{FF2B5EF4-FFF2-40B4-BE49-F238E27FC236}">
                  <a16:creationId xmlns:a16="http://schemas.microsoft.com/office/drawing/2014/main" id="{FED40B19-8806-ADAD-C4E7-B11A3604B473}"/>
                </a:ext>
              </a:extLst>
            </p:cNvPr>
            <p:cNvSpPr/>
            <p:nvPr/>
          </p:nvSpPr>
          <p:spPr>
            <a:xfrm>
              <a:off x="2789290" y="1398518"/>
              <a:ext cx="987162" cy="987162"/>
            </a:xfrm>
            <a:prstGeom prst="ellipse">
              <a:avLst/>
            </a:prstGeom>
            <a:gradFill>
              <a:gsLst>
                <a:gs pos="30000">
                  <a:schemeClr val="accent1">
                    <a:lumMod val="60000"/>
                    <a:lumOff val="40000"/>
                  </a:schemeClr>
                </a:gs>
                <a:gs pos="76000">
                  <a:schemeClr val="accent1">
                    <a:lumMod val="75000"/>
                  </a:schemeClr>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grpSp>
      <p:grpSp>
        <p:nvGrpSpPr>
          <p:cNvPr id="21" name="组合 20">
            <a:extLst>
              <a:ext uri="{FF2B5EF4-FFF2-40B4-BE49-F238E27FC236}">
                <a16:creationId xmlns:a16="http://schemas.microsoft.com/office/drawing/2014/main" id="{B72B6121-4EAC-3D64-A2E1-AAA6BBC0A953}"/>
              </a:ext>
            </a:extLst>
          </p:cNvPr>
          <p:cNvGrpSpPr/>
          <p:nvPr/>
        </p:nvGrpSpPr>
        <p:grpSpPr>
          <a:xfrm>
            <a:off x="8242277" y="1387363"/>
            <a:ext cx="3159125" cy="4703846"/>
            <a:chOff x="1691352" y="1130300"/>
            <a:chExt cx="3159125" cy="4703846"/>
          </a:xfrm>
        </p:grpSpPr>
        <p:sp>
          <p:nvSpPr>
            <p:cNvPr id="22" name="矩形: 圆角 21">
              <a:extLst>
                <a:ext uri="{FF2B5EF4-FFF2-40B4-BE49-F238E27FC236}">
                  <a16:creationId xmlns:a16="http://schemas.microsoft.com/office/drawing/2014/main" id="{7A650567-9481-2021-6363-6D03D1769FDB}"/>
                </a:ext>
              </a:extLst>
            </p:cNvPr>
            <p:cNvSpPr/>
            <p:nvPr/>
          </p:nvSpPr>
          <p:spPr>
            <a:xfrm>
              <a:off x="1691352" y="1679679"/>
              <a:ext cx="3159125" cy="4154467"/>
            </a:xfrm>
            <a:prstGeom prst="roundRect">
              <a:avLst>
                <a:gd name="adj" fmla="val 6719"/>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3" name="矩形: 圆角 22">
              <a:extLst>
                <a:ext uri="{FF2B5EF4-FFF2-40B4-BE49-F238E27FC236}">
                  <a16:creationId xmlns:a16="http://schemas.microsoft.com/office/drawing/2014/main" id="{25EA50C1-1308-5091-3247-C6104ADBE0AF}"/>
                </a:ext>
              </a:extLst>
            </p:cNvPr>
            <p:cNvSpPr/>
            <p:nvPr/>
          </p:nvSpPr>
          <p:spPr>
            <a:xfrm>
              <a:off x="1691352" y="1679681"/>
              <a:ext cx="3159125" cy="1534905"/>
            </a:xfrm>
            <a:prstGeom prst="roundRect">
              <a:avLst>
                <a:gd name="adj" fmla="val 13434"/>
              </a:avLst>
            </a:prstGeom>
            <a:gradFill flip="none" rotWithShape="1">
              <a:gsLst>
                <a:gs pos="0">
                  <a:schemeClr val="accent4">
                    <a:lumMod val="70000"/>
                    <a:lumOff val="30000"/>
                  </a:schemeClr>
                </a:gs>
                <a:gs pos="60000">
                  <a:schemeClr val="accent4"/>
                </a:gs>
                <a:gs pos="100000">
                  <a:schemeClr val="accent3"/>
                </a:gs>
              </a:gsLst>
              <a:lin ang="3600000" scaled="0"/>
              <a:tileRect/>
            </a:gra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24" name="任意多边形: 形状 23">
              <a:extLst>
                <a:ext uri="{FF2B5EF4-FFF2-40B4-BE49-F238E27FC236}">
                  <a16:creationId xmlns:a16="http://schemas.microsoft.com/office/drawing/2014/main" id="{42C525C9-A0DE-90DC-DA35-6130FCE4E596}"/>
                </a:ext>
              </a:extLst>
            </p:cNvPr>
            <p:cNvSpPr/>
            <p:nvPr/>
          </p:nvSpPr>
          <p:spPr>
            <a:xfrm>
              <a:off x="1915727" y="1130300"/>
              <a:ext cx="2722982" cy="4473378"/>
            </a:xfrm>
            <a:custGeom>
              <a:avLst/>
              <a:gdLst>
                <a:gd name="connsiteX0" fmla="*/ 1045406 w 2090812"/>
                <a:gd name="connsiteY0" fmla="*/ 0 h 3434835"/>
                <a:gd name="connsiteX1" fmla="*/ 1634686 w 2090812"/>
                <a:gd name="connsiteY1" fmla="*/ 589280 h 3434835"/>
                <a:gd name="connsiteX2" fmla="*/ 1950330 w 2090812"/>
                <a:gd name="connsiteY2" fmla="*/ 589280 h 3434835"/>
                <a:gd name="connsiteX3" fmla="*/ 2090812 w 2090812"/>
                <a:gd name="connsiteY3" fmla="*/ 729762 h 3434835"/>
                <a:gd name="connsiteX4" fmla="*/ 2090812 w 2090812"/>
                <a:gd name="connsiteY4" fmla="*/ 1484505 h 3434835"/>
                <a:gd name="connsiteX5" fmla="*/ 2090812 w 2090812"/>
                <a:gd name="connsiteY5" fmla="*/ 2539610 h 3434835"/>
                <a:gd name="connsiteX6" fmla="*/ 2090812 w 2090812"/>
                <a:gd name="connsiteY6" fmla="*/ 3294353 h 3434835"/>
                <a:gd name="connsiteX7" fmla="*/ 1950330 w 2090812"/>
                <a:gd name="connsiteY7" fmla="*/ 3434835 h 3434835"/>
                <a:gd name="connsiteX8" fmla="*/ 140482 w 2090812"/>
                <a:gd name="connsiteY8" fmla="*/ 3434835 h 3434835"/>
                <a:gd name="connsiteX9" fmla="*/ 0 w 2090812"/>
                <a:gd name="connsiteY9" fmla="*/ 3294353 h 3434835"/>
                <a:gd name="connsiteX10" fmla="*/ 0 w 2090812"/>
                <a:gd name="connsiteY10" fmla="*/ 2539610 h 3434835"/>
                <a:gd name="connsiteX11" fmla="*/ 0 w 2090812"/>
                <a:gd name="connsiteY11" fmla="*/ 1484505 h 3434835"/>
                <a:gd name="connsiteX12" fmla="*/ 0 w 2090812"/>
                <a:gd name="connsiteY12" fmla="*/ 729762 h 3434835"/>
                <a:gd name="connsiteX13" fmla="*/ 140482 w 2090812"/>
                <a:gd name="connsiteY13" fmla="*/ 589280 h 3434835"/>
                <a:gd name="connsiteX14" fmla="*/ 456126 w 2090812"/>
                <a:gd name="connsiteY14" fmla="*/ 589280 h 3434835"/>
                <a:gd name="connsiteX15" fmla="*/ 1045406 w 2090812"/>
                <a:gd name="connsiteY15" fmla="*/ 0 h 343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90812" h="3434835">
                  <a:moveTo>
                    <a:pt x="1045406" y="0"/>
                  </a:moveTo>
                  <a:cubicBezTo>
                    <a:pt x="1370856" y="0"/>
                    <a:pt x="1634686" y="263830"/>
                    <a:pt x="1634686" y="589280"/>
                  </a:cubicBezTo>
                  <a:lnTo>
                    <a:pt x="1950330" y="589280"/>
                  </a:lnTo>
                  <a:cubicBezTo>
                    <a:pt x="2027916" y="589280"/>
                    <a:pt x="2090812" y="652176"/>
                    <a:pt x="2090812" y="729762"/>
                  </a:cubicBezTo>
                  <a:lnTo>
                    <a:pt x="2090812" y="1484505"/>
                  </a:lnTo>
                  <a:lnTo>
                    <a:pt x="2090812" y="2539610"/>
                  </a:lnTo>
                  <a:lnTo>
                    <a:pt x="2090812" y="3294353"/>
                  </a:lnTo>
                  <a:cubicBezTo>
                    <a:pt x="2090812" y="3371939"/>
                    <a:pt x="2027916" y="3434835"/>
                    <a:pt x="1950330" y="3434835"/>
                  </a:cubicBezTo>
                  <a:lnTo>
                    <a:pt x="140482" y="3434835"/>
                  </a:lnTo>
                  <a:cubicBezTo>
                    <a:pt x="62896" y="3434835"/>
                    <a:pt x="0" y="3371939"/>
                    <a:pt x="0" y="3294353"/>
                  </a:cubicBezTo>
                  <a:lnTo>
                    <a:pt x="0" y="2539610"/>
                  </a:lnTo>
                  <a:lnTo>
                    <a:pt x="0" y="1484505"/>
                  </a:lnTo>
                  <a:lnTo>
                    <a:pt x="0" y="729762"/>
                  </a:lnTo>
                  <a:cubicBezTo>
                    <a:pt x="0" y="652176"/>
                    <a:pt x="62896" y="589280"/>
                    <a:pt x="140482" y="589280"/>
                  </a:cubicBezTo>
                  <a:lnTo>
                    <a:pt x="456126" y="589280"/>
                  </a:lnTo>
                  <a:cubicBezTo>
                    <a:pt x="456126" y="263830"/>
                    <a:pt x="719956" y="0"/>
                    <a:pt x="1045406" y="0"/>
                  </a:cubicBezTo>
                  <a:close/>
                </a:path>
              </a:pathLst>
            </a:custGeom>
            <a:solidFill>
              <a:schemeClr val="bg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25" name="Oval 6+">
              <a:extLst>
                <a:ext uri="{FF2B5EF4-FFF2-40B4-BE49-F238E27FC236}">
                  <a16:creationId xmlns:a16="http://schemas.microsoft.com/office/drawing/2014/main" id="{4B600E7E-169B-AC8E-D30D-1858BB598727}"/>
                </a:ext>
              </a:extLst>
            </p:cNvPr>
            <p:cNvSpPr/>
            <p:nvPr/>
          </p:nvSpPr>
          <p:spPr>
            <a:xfrm>
              <a:off x="2507424" y="1130300"/>
              <a:ext cx="1534904" cy="1534904"/>
            </a:xfrm>
            <a:prstGeom prst="ellipse">
              <a:avLst/>
            </a:prstGeom>
            <a:solidFill>
              <a:schemeClr val="accent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sp>
          <p:nvSpPr>
            <p:cNvPr id="26" name="椭圆 25">
              <a:extLst>
                <a:ext uri="{FF2B5EF4-FFF2-40B4-BE49-F238E27FC236}">
                  <a16:creationId xmlns:a16="http://schemas.microsoft.com/office/drawing/2014/main" id="{97D78C04-D6C0-B7F6-146A-70785363A6AD}"/>
                </a:ext>
              </a:extLst>
            </p:cNvPr>
            <p:cNvSpPr/>
            <p:nvPr/>
          </p:nvSpPr>
          <p:spPr>
            <a:xfrm>
              <a:off x="2789290" y="1409825"/>
              <a:ext cx="975855" cy="975855"/>
            </a:xfrm>
            <a:prstGeom prst="ellipse">
              <a:avLst/>
            </a:prstGeom>
            <a:solidFill>
              <a:schemeClr val="bg1">
                <a:lumMod val="95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27" name="椭圆 26">
              <a:extLst>
                <a:ext uri="{FF2B5EF4-FFF2-40B4-BE49-F238E27FC236}">
                  <a16:creationId xmlns:a16="http://schemas.microsoft.com/office/drawing/2014/main" id="{C8557EDC-AC82-B90A-4486-3EF9AC7EE6AE}"/>
                </a:ext>
              </a:extLst>
            </p:cNvPr>
            <p:cNvSpPr/>
            <p:nvPr/>
          </p:nvSpPr>
          <p:spPr>
            <a:xfrm>
              <a:off x="2789290" y="1398518"/>
              <a:ext cx="987162" cy="987162"/>
            </a:xfrm>
            <a:prstGeom prst="ellipse">
              <a:avLst/>
            </a:prstGeom>
            <a:gradFill>
              <a:gsLst>
                <a:gs pos="30000">
                  <a:schemeClr val="accent1">
                    <a:lumMod val="60000"/>
                    <a:lumOff val="40000"/>
                  </a:schemeClr>
                </a:gs>
                <a:gs pos="76000">
                  <a:schemeClr val="accent1">
                    <a:lumMod val="75000"/>
                  </a:schemeClr>
                </a:gs>
              </a:gsLst>
              <a:path path="circle">
                <a:fillToRect r="100000" b="10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dirty="0">
                <a:solidFill>
                  <a:prstClr val="white"/>
                </a:solidFill>
                <a:cs typeface="+mn-ea"/>
                <a:sym typeface="+mn-lt"/>
              </a:endParaRPr>
            </a:p>
          </p:txBody>
        </p:sp>
      </p:grpSp>
      <p:grpSp>
        <p:nvGrpSpPr>
          <p:cNvPr id="62" name="组合 61">
            <a:extLst>
              <a:ext uri="{FF2B5EF4-FFF2-40B4-BE49-F238E27FC236}">
                <a16:creationId xmlns:a16="http://schemas.microsoft.com/office/drawing/2014/main" id="{6519301B-43CA-982F-40EB-1B39BC18DFF7}"/>
              </a:ext>
            </a:extLst>
          </p:cNvPr>
          <p:cNvGrpSpPr/>
          <p:nvPr/>
        </p:nvGrpSpPr>
        <p:grpSpPr>
          <a:xfrm>
            <a:off x="-40943" y="502761"/>
            <a:ext cx="3316577" cy="584775"/>
            <a:chOff x="-40943" y="516409"/>
            <a:chExt cx="3316577" cy="584775"/>
          </a:xfrm>
        </p:grpSpPr>
        <p:grpSp>
          <p:nvGrpSpPr>
            <p:cNvPr id="39" name="组合 38">
              <a:extLst>
                <a:ext uri="{FF2B5EF4-FFF2-40B4-BE49-F238E27FC236}">
                  <a16:creationId xmlns:a16="http://schemas.microsoft.com/office/drawing/2014/main" id="{15609457-45E2-1BAD-FD65-AC546C260D34}"/>
                </a:ext>
              </a:extLst>
            </p:cNvPr>
            <p:cNvGrpSpPr/>
            <p:nvPr/>
          </p:nvGrpSpPr>
          <p:grpSpPr>
            <a:xfrm>
              <a:off x="-40943" y="556832"/>
              <a:ext cx="1008846" cy="463172"/>
              <a:chOff x="1227535" y="1161604"/>
              <a:chExt cx="1008846" cy="463172"/>
            </a:xfrm>
          </p:grpSpPr>
          <p:sp>
            <p:nvSpPr>
              <p:cNvPr id="40" name="矩形 39">
                <a:extLst>
                  <a:ext uri="{FF2B5EF4-FFF2-40B4-BE49-F238E27FC236}">
                    <a16:creationId xmlns:a16="http://schemas.microsoft.com/office/drawing/2014/main" id="{BCCF30E6-9C4F-00AD-D79C-44CF50C9267D}"/>
                  </a:ext>
                </a:extLst>
              </p:cNvPr>
              <p:cNvSpPr/>
              <p:nvPr/>
            </p:nvSpPr>
            <p:spPr>
              <a:xfrm>
                <a:off x="1227535" y="1162438"/>
                <a:ext cx="531515" cy="462338"/>
              </a:xfrm>
              <a:prstGeom prst="rect">
                <a:avLst/>
              </a:prstGeom>
              <a:gradFill>
                <a:gsLst>
                  <a:gs pos="0">
                    <a:schemeClr val="accent1">
                      <a:lumMod val="90000"/>
                      <a:lumOff val="10000"/>
                    </a:schemeClr>
                  </a:gs>
                  <a:gs pos="100000">
                    <a:schemeClr val="accent1">
                      <a:lumMod val="9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1" name="椭圆 40">
                <a:extLst>
                  <a:ext uri="{FF2B5EF4-FFF2-40B4-BE49-F238E27FC236}">
                    <a16:creationId xmlns:a16="http://schemas.microsoft.com/office/drawing/2014/main" id="{89775BD1-18F6-AF18-F4E7-9655FC290B3B}"/>
                  </a:ext>
                </a:extLst>
              </p:cNvPr>
              <p:cNvSpPr/>
              <p:nvPr/>
            </p:nvSpPr>
            <p:spPr>
              <a:xfrm>
                <a:off x="1843878" y="11616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2" name="椭圆 41">
                <a:extLst>
                  <a:ext uri="{FF2B5EF4-FFF2-40B4-BE49-F238E27FC236}">
                    <a16:creationId xmlns:a16="http://schemas.microsoft.com/office/drawing/2014/main" id="{5FBAB924-70B8-718D-7997-F8FAAB1A27F7}"/>
                  </a:ext>
                </a:extLst>
              </p:cNvPr>
              <p:cNvSpPr/>
              <p:nvPr/>
            </p:nvSpPr>
            <p:spPr>
              <a:xfrm>
                <a:off x="1956988" y="11616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3" name="椭圆 42">
                <a:extLst>
                  <a:ext uri="{FF2B5EF4-FFF2-40B4-BE49-F238E27FC236}">
                    <a16:creationId xmlns:a16="http://schemas.microsoft.com/office/drawing/2014/main" id="{7C319F54-1095-49D2-AEA0-24774E3E6C81}"/>
                  </a:ext>
                </a:extLst>
              </p:cNvPr>
              <p:cNvSpPr/>
              <p:nvPr/>
            </p:nvSpPr>
            <p:spPr>
              <a:xfrm>
                <a:off x="2070096" y="11616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4" name="椭圆 43">
                <a:extLst>
                  <a:ext uri="{FF2B5EF4-FFF2-40B4-BE49-F238E27FC236}">
                    <a16:creationId xmlns:a16="http://schemas.microsoft.com/office/drawing/2014/main" id="{E4A99710-CE93-EB28-6286-B8CEDBBABD6C}"/>
                  </a:ext>
                </a:extLst>
              </p:cNvPr>
              <p:cNvSpPr/>
              <p:nvPr/>
            </p:nvSpPr>
            <p:spPr>
              <a:xfrm>
                <a:off x="1843878" y="1264104"/>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5" name="椭圆 44">
                <a:extLst>
                  <a:ext uri="{FF2B5EF4-FFF2-40B4-BE49-F238E27FC236}">
                    <a16:creationId xmlns:a16="http://schemas.microsoft.com/office/drawing/2014/main" id="{C1093E9B-E944-6EFE-ED68-A13C1FA41672}"/>
                  </a:ext>
                </a:extLst>
              </p:cNvPr>
              <p:cNvSpPr/>
              <p:nvPr/>
            </p:nvSpPr>
            <p:spPr>
              <a:xfrm>
                <a:off x="1956988" y="1264104"/>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6" name="椭圆 45">
                <a:extLst>
                  <a:ext uri="{FF2B5EF4-FFF2-40B4-BE49-F238E27FC236}">
                    <a16:creationId xmlns:a16="http://schemas.microsoft.com/office/drawing/2014/main" id="{D38F36AD-7987-6CF4-D754-ECE2FBDFD65B}"/>
                  </a:ext>
                </a:extLst>
              </p:cNvPr>
              <p:cNvSpPr/>
              <p:nvPr/>
            </p:nvSpPr>
            <p:spPr>
              <a:xfrm>
                <a:off x="2070096" y="1264104"/>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7" name="椭圆 46">
                <a:extLst>
                  <a:ext uri="{FF2B5EF4-FFF2-40B4-BE49-F238E27FC236}">
                    <a16:creationId xmlns:a16="http://schemas.microsoft.com/office/drawing/2014/main" id="{A53DC18B-6728-D31F-07C3-652634402723}"/>
                  </a:ext>
                </a:extLst>
              </p:cNvPr>
              <p:cNvSpPr/>
              <p:nvPr/>
            </p:nvSpPr>
            <p:spPr>
              <a:xfrm>
                <a:off x="1843878" y="1366603"/>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8" name="椭圆 47">
                <a:extLst>
                  <a:ext uri="{FF2B5EF4-FFF2-40B4-BE49-F238E27FC236}">
                    <a16:creationId xmlns:a16="http://schemas.microsoft.com/office/drawing/2014/main" id="{C24259C3-C4EB-90E5-BD06-3BE4BEA063AB}"/>
                  </a:ext>
                </a:extLst>
              </p:cNvPr>
              <p:cNvSpPr/>
              <p:nvPr/>
            </p:nvSpPr>
            <p:spPr>
              <a:xfrm>
                <a:off x="1956988" y="1366603"/>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49" name="椭圆 48">
                <a:extLst>
                  <a:ext uri="{FF2B5EF4-FFF2-40B4-BE49-F238E27FC236}">
                    <a16:creationId xmlns:a16="http://schemas.microsoft.com/office/drawing/2014/main" id="{4F0DFEBE-1BD9-4232-9B59-B8C08BD7203F}"/>
                  </a:ext>
                </a:extLst>
              </p:cNvPr>
              <p:cNvSpPr/>
              <p:nvPr/>
            </p:nvSpPr>
            <p:spPr>
              <a:xfrm>
                <a:off x="2070096" y="1366603"/>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0" name="椭圆 49">
                <a:extLst>
                  <a:ext uri="{FF2B5EF4-FFF2-40B4-BE49-F238E27FC236}">
                    <a16:creationId xmlns:a16="http://schemas.microsoft.com/office/drawing/2014/main" id="{1275C354-7007-126A-F52F-3A768C18DBFE}"/>
                  </a:ext>
                </a:extLst>
              </p:cNvPr>
              <p:cNvSpPr/>
              <p:nvPr/>
            </p:nvSpPr>
            <p:spPr>
              <a:xfrm>
                <a:off x="1843878" y="1469102"/>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1" name="椭圆 50">
                <a:extLst>
                  <a:ext uri="{FF2B5EF4-FFF2-40B4-BE49-F238E27FC236}">
                    <a16:creationId xmlns:a16="http://schemas.microsoft.com/office/drawing/2014/main" id="{87ECC260-00ED-4264-2203-E81AA7527413}"/>
                  </a:ext>
                </a:extLst>
              </p:cNvPr>
              <p:cNvSpPr/>
              <p:nvPr/>
            </p:nvSpPr>
            <p:spPr>
              <a:xfrm>
                <a:off x="1956988" y="1469102"/>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2" name="椭圆 51">
                <a:extLst>
                  <a:ext uri="{FF2B5EF4-FFF2-40B4-BE49-F238E27FC236}">
                    <a16:creationId xmlns:a16="http://schemas.microsoft.com/office/drawing/2014/main" id="{101F08DE-7325-261C-0570-343BEBF404B4}"/>
                  </a:ext>
                </a:extLst>
              </p:cNvPr>
              <p:cNvSpPr/>
              <p:nvPr/>
            </p:nvSpPr>
            <p:spPr>
              <a:xfrm>
                <a:off x="2070096" y="1469102"/>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3" name="椭圆 52">
                <a:extLst>
                  <a:ext uri="{FF2B5EF4-FFF2-40B4-BE49-F238E27FC236}">
                    <a16:creationId xmlns:a16="http://schemas.microsoft.com/office/drawing/2014/main" id="{7476DA05-B4A8-1436-C0E3-67410C0FC436}"/>
                  </a:ext>
                </a:extLst>
              </p:cNvPr>
              <p:cNvSpPr/>
              <p:nvPr/>
            </p:nvSpPr>
            <p:spPr>
              <a:xfrm>
                <a:off x="1843878" y="1571601"/>
                <a:ext cx="53175" cy="53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4" name="椭圆 53">
                <a:extLst>
                  <a:ext uri="{FF2B5EF4-FFF2-40B4-BE49-F238E27FC236}">
                    <a16:creationId xmlns:a16="http://schemas.microsoft.com/office/drawing/2014/main" id="{2177FFD1-BEAB-DA26-BF9D-6F7121F21621}"/>
                  </a:ext>
                </a:extLst>
              </p:cNvPr>
              <p:cNvSpPr/>
              <p:nvPr/>
            </p:nvSpPr>
            <p:spPr>
              <a:xfrm>
                <a:off x="1956988" y="1571601"/>
                <a:ext cx="53175" cy="5317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5" name="椭圆 54">
                <a:extLst>
                  <a:ext uri="{FF2B5EF4-FFF2-40B4-BE49-F238E27FC236}">
                    <a16:creationId xmlns:a16="http://schemas.microsoft.com/office/drawing/2014/main" id="{4C350C57-220F-F483-8489-441F3751CC05}"/>
                  </a:ext>
                </a:extLst>
              </p:cNvPr>
              <p:cNvSpPr/>
              <p:nvPr/>
            </p:nvSpPr>
            <p:spPr>
              <a:xfrm>
                <a:off x="2070096" y="1571601"/>
                <a:ext cx="53175" cy="53175"/>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6" name="椭圆 55">
                <a:extLst>
                  <a:ext uri="{FF2B5EF4-FFF2-40B4-BE49-F238E27FC236}">
                    <a16:creationId xmlns:a16="http://schemas.microsoft.com/office/drawing/2014/main" id="{BF36D8FF-8E81-191C-3F53-A51CF9DDF046}"/>
                  </a:ext>
                </a:extLst>
              </p:cNvPr>
              <p:cNvSpPr/>
              <p:nvPr/>
            </p:nvSpPr>
            <p:spPr>
              <a:xfrm>
                <a:off x="2183206" y="11616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7" name="椭圆 56">
                <a:extLst>
                  <a:ext uri="{FF2B5EF4-FFF2-40B4-BE49-F238E27FC236}">
                    <a16:creationId xmlns:a16="http://schemas.microsoft.com/office/drawing/2014/main" id="{9BA15BB4-797B-CD8B-D536-B023DCA49B7C}"/>
                  </a:ext>
                </a:extLst>
              </p:cNvPr>
              <p:cNvSpPr/>
              <p:nvPr/>
            </p:nvSpPr>
            <p:spPr>
              <a:xfrm>
                <a:off x="2183206" y="1264104"/>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8" name="椭圆 57">
                <a:extLst>
                  <a:ext uri="{FF2B5EF4-FFF2-40B4-BE49-F238E27FC236}">
                    <a16:creationId xmlns:a16="http://schemas.microsoft.com/office/drawing/2014/main" id="{C868106C-3FF2-E72F-5C92-CC329C4389E2}"/>
                  </a:ext>
                </a:extLst>
              </p:cNvPr>
              <p:cNvSpPr/>
              <p:nvPr/>
            </p:nvSpPr>
            <p:spPr>
              <a:xfrm>
                <a:off x="2183206" y="1366603"/>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59" name="椭圆 58">
                <a:extLst>
                  <a:ext uri="{FF2B5EF4-FFF2-40B4-BE49-F238E27FC236}">
                    <a16:creationId xmlns:a16="http://schemas.microsoft.com/office/drawing/2014/main" id="{548584A1-11F2-7429-4394-EE9EC717ED8B}"/>
                  </a:ext>
                </a:extLst>
              </p:cNvPr>
              <p:cNvSpPr/>
              <p:nvPr/>
            </p:nvSpPr>
            <p:spPr>
              <a:xfrm>
                <a:off x="2183206" y="1469102"/>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60" name="椭圆 59">
                <a:extLst>
                  <a:ext uri="{FF2B5EF4-FFF2-40B4-BE49-F238E27FC236}">
                    <a16:creationId xmlns:a16="http://schemas.microsoft.com/office/drawing/2014/main" id="{D4682D5E-F421-C89D-592A-FBDA2BCCA601}"/>
                  </a:ext>
                </a:extLst>
              </p:cNvPr>
              <p:cNvSpPr/>
              <p:nvPr/>
            </p:nvSpPr>
            <p:spPr>
              <a:xfrm>
                <a:off x="2183206" y="1571601"/>
                <a:ext cx="53175" cy="5317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sp>
          <p:nvSpPr>
            <p:cNvPr id="61" name="文本框 60">
              <a:extLst>
                <a:ext uri="{FF2B5EF4-FFF2-40B4-BE49-F238E27FC236}">
                  <a16:creationId xmlns:a16="http://schemas.microsoft.com/office/drawing/2014/main" id="{AA064019-0262-D2AE-8368-8C00CDF0BCA4}"/>
                </a:ext>
              </a:extLst>
            </p:cNvPr>
            <p:cNvSpPr txBox="1"/>
            <p:nvPr/>
          </p:nvSpPr>
          <p:spPr>
            <a:xfrm>
              <a:off x="1027837" y="516409"/>
              <a:ext cx="2247797" cy="584775"/>
            </a:xfrm>
            <a:prstGeom prst="rect">
              <a:avLst/>
            </a:prstGeom>
            <a:noFill/>
          </p:spPr>
          <p:txBody>
            <a:bodyPr wrap="square" rtlCol="0">
              <a:spAutoFit/>
            </a:bodyPr>
            <a:lstStyle/>
            <a:p>
              <a:r>
                <a:rPr lang="zh-CN" altLang="en-US" sz="3200" b="1" dirty="0">
                  <a:solidFill>
                    <a:schemeClr val="accent3">
                      <a:lumMod val="50000"/>
                    </a:schemeClr>
                  </a:solidFill>
                  <a:cs typeface="+mn-ea"/>
                  <a:sym typeface="+mn-lt"/>
                </a:rPr>
                <a:t>工作计划</a:t>
              </a:r>
            </a:p>
          </p:txBody>
        </p:sp>
      </p:grpSp>
      <p:sp>
        <p:nvSpPr>
          <p:cNvPr id="63" name="文本框 62">
            <a:extLst>
              <a:ext uri="{FF2B5EF4-FFF2-40B4-BE49-F238E27FC236}">
                <a16:creationId xmlns:a16="http://schemas.microsoft.com/office/drawing/2014/main" id="{9A812AC9-65B1-DB50-C1E8-A3DA28C3C0CE}"/>
              </a:ext>
            </a:extLst>
          </p:cNvPr>
          <p:cNvSpPr txBox="1"/>
          <p:nvPr/>
        </p:nvSpPr>
        <p:spPr>
          <a:xfrm>
            <a:off x="1524368" y="3002928"/>
            <a:ext cx="1746179" cy="461665"/>
          </a:xfrm>
          <a:prstGeom prst="rect">
            <a:avLst/>
          </a:prstGeom>
          <a:noFill/>
        </p:spPr>
        <p:txBody>
          <a:bodyPr wrap="square" rtlCol="0">
            <a:spAutoFit/>
          </a:bodyPr>
          <a:lstStyle/>
          <a:p>
            <a:pPr algn="ctr"/>
            <a:r>
              <a:rPr lang="zh-CN" altLang="en-US" sz="2400" b="1" dirty="0">
                <a:solidFill>
                  <a:schemeClr val="tx1">
                    <a:lumMod val="75000"/>
                    <a:lumOff val="25000"/>
                  </a:schemeClr>
                </a:solidFill>
                <a:cs typeface="+mn-ea"/>
                <a:sym typeface="+mn-lt"/>
              </a:rPr>
              <a:t>计划一</a:t>
            </a:r>
          </a:p>
        </p:txBody>
      </p:sp>
      <p:sp>
        <p:nvSpPr>
          <p:cNvPr id="64" name="文本框 63">
            <a:extLst>
              <a:ext uri="{FF2B5EF4-FFF2-40B4-BE49-F238E27FC236}">
                <a16:creationId xmlns:a16="http://schemas.microsoft.com/office/drawing/2014/main" id="{D9BB849C-D2EF-E615-81D2-CE41D17F2DB3}"/>
              </a:ext>
            </a:extLst>
          </p:cNvPr>
          <p:cNvSpPr txBox="1"/>
          <p:nvPr/>
        </p:nvSpPr>
        <p:spPr>
          <a:xfrm>
            <a:off x="1275161" y="3552310"/>
            <a:ext cx="2244593" cy="1745606"/>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cs typeface="+mn-ea"/>
                <a:sym typeface="+mn-lt"/>
              </a:rPr>
              <a:t>输入内容输入内容输入内容输入内容输入内容输入内容输入内容输入内容输入内容输入内容输入内容输入内容输入内容输入内容输入内容输入内</a:t>
            </a:r>
          </a:p>
        </p:txBody>
      </p:sp>
      <p:sp>
        <p:nvSpPr>
          <p:cNvPr id="65" name="文本框 64">
            <a:extLst>
              <a:ext uri="{FF2B5EF4-FFF2-40B4-BE49-F238E27FC236}">
                <a16:creationId xmlns:a16="http://schemas.microsoft.com/office/drawing/2014/main" id="{42A065B3-1B03-8032-34DC-AA54F0555549}"/>
              </a:ext>
            </a:extLst>
          </p:cNvPr>
          <p:cNvSpPr txBox="1"/>
          <p:nvPr/>
        </p:nvSpPr>
        <p:spPr>
          <a:xfrm>
            <a:off x="5243876" y="3002928"/>
            <a:ext cx="1731545" cy="461665"/>
          </a:xfrm>
          <a:prstGeom prst="rect">
            <a:avLst/>
          </a:prstGeom>
          <a:noFill/>
        </p:spPr>
        <p:txBody>
          <a:bodyPr wrap="square" rtlCol="0">
            <a:spAutoFit/>
          </a:bodyPr>
          <a:lstStyle/>
          <a:p>
            <a:pPr algn="ctr"/>
            <a:r>
              <a:rPr lang="zh-CN" altLang="en-US" sz="2400" b="1" dirty="0">
                <a:solidFill>
                  <a:schemeClr val="tx1">
                    <a:lumMod val="75000"/>
                    <a:lumOff val="25000"/>
                  </a:schemeClr>
                </a:solidFill>
                <a:cs typeface="+mn-ea"/>
                <a:sym typeface="+mn-lt"/>
              </a:rPr>
              <a:t>计划二</a:t>
            </a:r>
          </a:p>
        </p:txBody>
      </p:sp>
      <p:sp>
        <p:nvSpPr>
          <p:cNvPr id="66" name="文本框 65">
            <a:extLst>
              <a:ext uri="{FF2B5EF4-FFF2-40B4-BE49-F238E27FC236}">
                <a16:creationId xmlns:a16="http://schemas.microsoft.com/office/drawing/2014/main" id="{63F10C26-1473-2A8C-C5C7-2D28A2229289}"/>
              </a:ext>
            </a:extLst>
          </p:cNvPr>
          <p:cNvSpPr txBox="1"/>
          <p:nvPr/>
        </p:nvSpPr>
        <p:spPr>
          <a:xfrm>
            <a:off x="4987575" y="3552310"/>
            <a:ext cx="2244593" cy="1745606"/>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cs typeface="+mn-ea"/>
                <a:sym typeface="+mn-lt"/>
              </a:rPr>
              <a:t>输入内容输入内容输入内容输入内容输入内容输入内容输入内容输入内容输入内容输入内容输入内容输入内容输入内容输入内容输入内容输入内</a:t>
            </a:r>
          </a:p>
        </p:txBody>
      </p:sp>
      <p:sp>
        <p:nvSpPr>
          <p:cNvPr id="67" name="文本框 66">
            <a:extLst>
              <a:ext uri="{FF2B5EF4-FFF2-40B4-BE49-F238E27FC236}">
                <a16:creationId xmlns:a16="http://schemas.microsoft.com/office/drawing/2014/main" id="{0979A625-FF38-91B7-B4B1-8A94D57E903D}"/>
              </a:ext>
            </a:extLst>
          </p:cNvPr>
          <p:cNvSpPr txBox="1"/>
          <p:nvPr/>
        </p:nvSpPr>
        <p:spPr>
          <a:xfrm>
            <a:off x="8940457" y="3002928"/>
            <a:ext cx="1762764" cy="461665"/>
          </a:xfrm>
          <a:prstGeom prst="rect">
            <a:avLst/>
          </a:prstGeom>
          <a:noFill/>
        </p:spPr>
        <p:txBody>
          <a:bodyPr wrap="square" rtlCol="0">
            <a:spAutoFit/>
          </a:bodyPr>
          <a:lstStyle/>
          <a:p>
            <a:pPr algn="ctr"/>
            <a:r>
              <a:rPr lang="zh-CN" altLang="en-US" sz="2400" b="1" dirty="0">
                <a:solidFill>
                  <a:schemeClr val="tx1">
                    <a:lumMod val="75000"/>
                    <a:lumOff val="25000"/>
                  </a:schemeClr>
                </a:solidFill>
                <a:cs typeface="+mn-ea"/>
                <a:sym typeface="+mn-lt"/>
              </a:rPr>
              <a:t>计划三</a:t>
            </a:r>
          </a:p>
        </p:txBody>
      </p:sp>
      <p:sp>
        <p:nvSpPr>
          <p:cNvPr id="68" name="文本框 67">
            <a:extLst>
              <a:ext uri="{FF2B5EF4-FFF2-40B4-BE49-F238E27FC236}">
                <a16:creationId xmlns:a16="http://schemas.microsoft.com/office/drawing/2014/main" id="{7D3142E4-26CC-9270-E93E-0EB32796F78B}"/>
              </a:ext>
            </a:extLst>
          </p:cNvPr>
          <p:cNvSpPr txBox="1"/>
          <p:nvPr/>
        </p:nvSpPr>
        <p:spPr>
          <a:xfrm>
            <a:off x="8699543" y="3552310"/>
            <a:ext cx="2244593" cy="1745606"/>
          </a:xfrm>
          <a:prstGeom prst="rect">
            <a:avLst/>
          </a:prstGeom>
          <a:noFill/>
        </p:spPr>
        <p:txBody>
          <a:bodyPr wrap="square" rtlCol="0">
            <a:spAutoFit/>
          </a:bodyPr>
          <a:lstStyle/>
          <a:p>
            <a:pPr algn="just">
              <a:lnSpc>
                <a:spcPct val="130000"/>
              </a:lnSpc>
            </a:pPr>
            <a:r>
              <a:rPr lang="zh-CN" altLang="en-US" sz="1400" dirty="0">
                <a:solidFill>
                  <a:schemeClr val="tx1">
                    <a:lumMod val="50000"/>
                    <a:lumOff val="50000"/>
                  </a:schemeClr>
                </a:solidFill>
                <a:cs typeface="+mn-ea"/>
                <a:sym typeface="+mn-lt"/>
              </a:rPr>
              <a:t>输入内容输入内容输入内容输入内容输入内容输入内容输入内容输入内容输入内容输入内容输入内容输入内容输入内容输入内容输入内容输入内</a:t>
            </a:r>
          </a:p>
        </p:txBody>
      </p:sp>
      <p:sp>
        <p:nvSpPr>
          <p:cNvPr id="13" name="iconfont-1039-797431">
            <a:extLst>
              <a:ext uri="{FF2B5EF4-FFF2-40B4-BE49-F238E27FC236}">
                <a16:creationId xmlns:a16="http://schemas.microsoft.com/office/drawing/2014/main" id="{145A5F36-354D-7AA5-8B5C-0F74EA45F28C}"/>
              </a:ext>
            </a:extLst>
          </p:cNvPr>
          <p:cNvSpPr/>
          <p:nvPr/>
        </p:nvSpPr>
        <p:spPr>
          <a:xfrm>
            <a:off x="2197002" y="1936744"/>
            <a:ext cx="465808" cy="436020"/>
          </a:xfrm>
          <a:custGeom>
            <a:avLst/>
            <a:gdLst>
              <a:gd name="T0" fmla="*/ 8240 w 9446"/>
              <a:gd name="T1" fmla="*/ 2009 h 8842"/>
              <a:gd name="T2" fmla="*/ 9446 w 9446"/>
              <a:gd name="T3" fmla="*/ 2009 h 8842"/>
              <a:gd name="T4" fmla="*/ 5627 w 9446"/>
              <a:gd name="T5" fmla="*/ 6230 h 8842"/>
              <a:gd name="T6" fmla="*/ 8039 w 9446"/>
              <a:gd name="T7" fmla="*/ 2210 h 8842"/>
              <a:gd name="T8" fmla="*/ 6431 w 9446"/>
              <a:gd name="T9" fmla="*/ 6029 h 8842"/>
              <a:gd name="T10" fmla="*/ 5223 w 9446"/>
              <a:gd name="T11" fmla="*/ 6795 h 8842"/>
              <a:gd name="T12" fmla="*/ 8441 w 9446"/>
              <a:gd name="T13" fmla="*/ 4071 h 8842"/>
              <a:gd name="T14" fmla="*/ 7436 w 9446"/>
              <a:gd name="T15" fmla="*/ 8842 h 8842"/>
              <a:gd name="T16" fmla="*/ 0 w 9446"/>
              <a:gd name="T17" fmla="*/ 7838 h 8842"/>
              <a:gd name="T18" fmla="*/ 1005 w 9446"/>
              <a:gd name="T19" fmla="*/ 0 h 8842"/>
              <a:gd name="T20" fmla="*/ 8440 w 9446"/>
              <a:gd name="T21" fmla="*/ 997 h 8842"/>
              <a:gd name="T22" fmla="*/ 5223 w 9446"/>
              <a:gd name="T23" fmla="*/ 6795 h 8842"/>
              <a:gd name="T24" fmla="*/ 4020 w 9446"/>
              <a:gd name="T25" fmla="*/ 6833 h 8842"/>
              <a:gd name="T26" fmla="*/ 4020 w 9446"/>
              <a:gd name="T27" fmla="*/ 6029 h 8842"/>
              <a:gd name="T28" fmla="*/ 2814 w 9446"/>
              <a:gd name="T29" fmla="*/ 6431 h 8842"/>
              <a:gd name="T30" fmla="*/ 3216 w 9446"/>
              <a:gd name="T31" fmla="*/ 4823 h 8842"/>
              <a:gd name="T32" fmla="*/ 5024 w 9446"/>
              <a:gd name="T33" fmla="*/ 4421 h 8842"/>
              <a:gd name="T34" fmla="*/ 3216 w 9446"/>
              <a:gd name="T35" fmla="*/ 4019 h 8842"/>
              <a:gd name="T36" fmla="*/ 3216 w 9446"/>
              <a:gd name="T37" fmla="*/ 4823 h 8842"/>
              <a:gd name="T38" fmla="*/ 1608 w 9446"/>
              <a:gd name="T39" fmla="*/ 2009 h 8842"/>
              <a:gd name="T40" fmla="*/ 1608 w 9446"/>
              <a:gd name="T41" fmla="*/ 2813 h 8842"/>
              <a:gd name="T42" fmla="*/ 2211 w 9446"/>
              <a:gd name="T43" fmla="*/ 2411 h 8842"/>
              <a:gd name="T44" fmla="*/ 1809 w 9446"/>
              <a:gd name="T45" fmla="*/ 4019 h 8842"/>
              <a:gd name="T46" fmla="*/ 1206 w 9446"/>
              <a:gd name="T47" fmla="*/ 4421 h 8842"/>
              <a:gd name="T48" fmla="*/ 1809 w 9446"/>
              <a:gd name="T49" fmla="*/ 4823 h 8842"/>
              <a:gd name="T50" fmla="*/ 1809 w 9446"/>
              <a:gd name="T51" fmla="*/ 4019 h 8842"/>
              <a:gd name="T52" fmla="*/ 1608 w 9446"/>
              <a:gd name="T53" fmla="*/ 6029 h 8842"/>
              <a:gd name="T54" fmla="*/ 1608 w 9446"/>
              <a:gd name="T55" fmla="*/ 6833 h 8842"/>
              <a:gd name="T56" fmla="*/ 2211 w 9446"/>
              <a:gd name="T57" fmla="*/ 6431 h 8842"/>
              <a:gd name="T58" fmla="*/ 6431 w 9446"/>
              <a:gd name="T59" fmla="*/ 2411 h 8842"/>
              <a:gd name="T60" fmla="*/ 3216 w 9446"/>
              <a:gd name="T61" fmla="*/ 2009 h 8842"/>
              <a:gd name="T62" fmla="*/ 3216 w 9446"/>
              <a:gd name="T63" fmla="*/ 2813 h 8842"/>
              <a:gd name="T64" fmla="*/ 6431 w 9446"/>
              <a:gd name="T65" fmla="*/ 2411 h 8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46" h="8842">
                <a:moveTo>
                  <a:pt x="9044" y="2612"/>
                </a:moveTo>
                <a:lnTo>
                  <a:pt x="8240" y="2009"/>
                </a:lnTo>
                <a:lnTo>
                  <a:pt x="8642" y="1406"/>
                </a:lnTo>
                <a:lnTo>
                  <a:pt x="9446" y="2009"/>
                </a:lnTo>
                <a:lnTo>
                  <a:pt x="9044" y="2612"/>
                </a:lnTo>
                <a:close/>
                <a:moveTo>
                  <a:pt x="5627" y="6230"/>
                </a:moveTo>
                <a:lnTo>
                  <a:pt x="5627" y="5426"/>
                </a:lnTo>
                <a:lnTo>
                  <a:pt x="8039" y="2210"/>
                </a:lnTo>
                <a:lnTo>
                  <a:pt x="8843" y="2813"/>
                </a:lnTo>
                <a:lnTo>
                  <a:pt x="6431" y="6029"/>
                </a:lnTo>
                <a:lnTo>
                  <a:pt x="5627" y="6230"/>
                </a:lnTo>
                <a:close/>
                <a:moveTo>
                  <a:pt x="5223" y="6795"/>
                </a:moveTo>
                <a:lnTo>
                  <a:pt x="6604" y="6468"/>
                </a:lnTo>
                <a:lnTo>
                  <a:pt x="8441" y="4071"/>
                </a:lnTo>
                <a:lnTo>
                  <a:pt x="8441" y="7838"/>
                </a:lnTo>
                <a:cubicBezTo>
                  <a:pt x="8441" y="8393"/>
                  <a:pt x="7991" y="8842"/>
                  <a:pt x="7436" y="8842"/>
                </a:cubicBezTo>
                <a:lnTo>
                  <a:pt x="1005" y="8842"/>
                </a:lnTo>
                <a:cubicBezTo>
                  <a:pt x="450" y="8842"/>
                  <a:pt x="0" y="8393"/>
                  <a:pt x="0" y="7838"/>
                </a:cubicBezTo>
                <a:lnTo>
                  <a:pt x="0" y="1004"/>
                </a:lnTo>
                <a:cubicBezTo>
                  <a:pt x="0" y="449"/>
                  <a:pt x="450" y="0"/>
                  <a:pt x="1005" y="0"/>
                </a:cubicBezTo>
                <a:lnTo>
                  <a:pt x="7436" y="0"/>
                </a:lnTo>
                <a:cubicBezTo>
                  <a:pt x="7989" y="0"/>
                  <a:pt x="8436" y="445"/>
                  <a:pt x="8440" y="997"/>
                </a:cubicBezTo>
                <a:lnTo>
                  <a:pt x="5249" y="5371"/>
                </a:lnTo>
                <a:lnTo>
                  <a:pt x="5223" y="6795"/>
                </a:lnTo>
                <a:close/>
                <a:moveTo>
                  <a:pt x="3216" y="6833"/>
                </a:moveTo>
                <a:lnTo>
                  <a:pt x="4020" y="6833"/>
                </a:lnTo>
                <a:cubicBezTo>
                  <a:pt x="4242" y="6833"/>
                  <a:pt x="4422" y="6653"/>
                  <a:pt x="4422" y="6431"/>
                </a:cubicBezTo>
                <a:cubicBezTo>
                  <a:pt x="4422" y="6209"/>
                  <a:pt x="4242" y="6029"/>
                  <a:pt x="4020" y="6029"/>
                </a:cubicBezTo>
                <a:lnTo>
                  <a:pt x="3216" y="6029"/>
                </a:lnTo>
                <a:cubicBezTo>
                  <a:pt x="2994" y="6029"/>
                  <a:pt x="2814" y="6209"/>
                  <a:pt x="2814" y="6431"/>
                </a:cubicBezTo>
                <a:cubicBezTo>
                  <a:pt x="2814" y="6653"/>
                  <a:pt x="2994" y="6833"/>
                  <a:pt x="3216" y="6833"/>
                </a:cubicBezTo>
                <a:close/>
                <a:moveTo>
                  <a:pt x="3216" y="4823"/>
                </a:moveTo>
                <a:lnTo>
                  <a:pt x="4622" y="4823"/>
                </a:lnTo>
                <a:cubicBezTo>
                  <a:pt x="4844" y="4823"/>
                  <a:pt x="5024" y="4643"/>
                  <a:pt x="5024" y="4421"/>
                </a:cubicBezTo>
                <a:cubicBezTo>
                  <a:pt x="5024" y="4199"/>
                  <a:pt x="4844" y="4019"/>
                  <a:pt x="4622" y="4019"/>
                </a:cubicBezTo>
                <a:lnTo>
                  <a:pt x="3216" y="4019"/>
                </a:lnTo>
                <a:cubicBezTo>
                  <a:pt x="2994" y="4019"/>
                  <a:pt x="2814" y="4199"/>
                  <a:pt x="2814" y="4421"/>
                </a:cubicBezTo>
                <a:cubicBezTo>
                  <a:pt x="2814" y="4643"/>
                  <a:pt x="2994" y="4823"/>
                  <a:pt x="3216" y="4823"/>
                </a:cubicBezTo>
                <a:close/>
                <a:moveTo>
                  <a:pt x="1809" y="2009"/>
                </a:moveTo>
                <a:lnTo>
                  <a:pt x="1608" y="2009"/>
                </a:lnTo>
                <a:cubicBezTo>
                  <a:pt x="1386" y="2009"/>
                  <a:pt x="1206" y="2189"/>
                  <a:pt x="1206" y="2411"/>
                </a:cubicBezTo>
                <a:cubicBezTo>
                  <a:pt x="1206" y="2633"/>
                  <a:pt x="1386" y="2813"/>
                  <a:pt x="1608" y="2813"/>
                </a:cubicBezTo>
                <a:lnTo>
                  <a:pt x="1809" y="2813"/>
                </a:lnTo>
                <a:cubicBezTo>
                  <a:pt x="2031" y="2813"/>
                  <a:pt x="2211" y="2633"/>
                  <a:pt x="2211" y="2411"/>
                </a:cubicBezTo>
                <a:cubicBezTo>
                  <a:pt x="2211" y="2189"/>
                  <a:pt x="2031" y="2009"/>
                  <a:pt x="1809" y="2009"/>
                </a:cubicBezTo>
                <a:close/>
                <a:moveTo>
                  <a:pt x="1809" y="4019"/>
                </a:moveTo>
                <a:lnTo>
                  <a:pt x="1608" y="4019"/>
                </a:lnTo>
                <a:cubicBezTo>
                  <a:pt x="1386" y="4019"/>
                  <a:pt x="1206" y="4199"/>
                  <a:pt x="1206" y="4421"/>
                </a:cubicBezTo>
                <a:cubicBezTo>
                  <a:pt x="1206" y="4643"/>
                  <a:pt x="1386" y="4823"/>
                  <a:pt x="1608" y="4823"/>
                </a:cubicBezTo>
                <a:lnTo>
                  <a:pt x="1809" y="4823"/>
                </a:lnTo>
                <a:cubicBezTo>
                  <a:pt x="2031" y="4823"/>
                  <a:pt x="2211" y="4643"/>
                  <a:pt x="2211" y="4421"/>
                </a:cubicBezTo>
                <a:cubicBezTo>
                  <a:pt x="2211" y="4199"/>
                  <a:pt x="2031" y="4019"/>
                  <a:pt x="1809" y="4019"/>
                </a:cubicBezTo>
                <a:close/>
                <a:moveTo>
                  <a:pt x="1809" y="6029"/>
                </a:moveTo>
                <a:lnTo>
                  <a:pt x="1608" y="6029"/>
                </a:lnTo>
                <a:cubicBezTo>
                  <a:pt x="1386" y="6029"/>
                  <a:pt x="1206" y="6209"/>
                  <a:pt x="1206" y="6431"/>
                </a:cubicBezTo>
                <a:cubicBezTo>
                  <a:pt x="1206" y="6653"/>
                  <a:pt x="1386" y="6833"/>
                  <a:pt x="1608" y="6833"/>
                </a:cubicBezTo>
                <a:lnTo>
                  <a:pt x="1809" y="6833"/>
                </a:lnTo>
                <a:cubicBezTo>
                  <a:pt x="2031" y="6833"/>
                  <a:pt x="2211" y="6653"/>
                  <a:pt x="2211" y="6431"/>
                </a:cubicBezTo>
                <a:cubicBezTo>
                  <a:pt x="2211" y="6209"/>
                  <a:pt x="2031" y="6029"/>
                  <a:pt x="1809" y="6029"/>
                </a:cubicBezTo>
                <a:close/>
                <a:moveTo>
                  <a:pt x="6431" y="2411"/>
                </a:moveTo>
                <a:cubicBezTo>
                  <a:pt x="6431" y="2189"/>
                  <a:pt x="6251" y="2009"/>
                  <a:pt x="6029" y="2009"/>
                </a:cubicBezTo>
                <a:lnTo>
                  <a:pt x="3216" y="2009"/>
                </a:lnTo>
                <a:cubicBezTo>
                  <a:pt x="2994" y="2009"/>
                  <a:pt x="2814" y="2189"/>
                  <a:pt x="2814" y="2411"/>
                </a:cubicBezTo>
                <a:cubicBezTo>
                  <a:pt x="2814" y="2633"/>
                  <a:pt x="2994" y="2813"/>
                  <a:pt x="3216" y="2813"/>
                </a:cubicBezTo>
                <a:lnTo>
                  <a:pt x="6029" y="2813"/>
                </a:lnTo>
                <a:cubicBezTo>
                  <a:pt x="6251" y="2813"/>
                  <a:pt x="6431" y="2633"/>
                  <a:pt x="6431" y="2411"/>
                </a:cubicBezTo>
                <a:close/>
              </a:path>
            </a:pathLst>
          </a:custGeom>
          <a:gradFill>
            <a:gsLst>
              <a:gs pos="0">
                <a:schemeClr val="accent2">
                  <a:lumMod val="60000"/>
                </a:schemeClr>
              </a:gs>
              <a:gs pos="100000">
                <a:schemeClr val="accent4">
                  <a:lumMod val="100000"/>
                </a:schemeClr>
              </a:gs>
            </a:gsLst>
            <a:lin ang="2700000" scaled="0"/>
          </a:gradFill>
          <a:ln>
            <a:noFill/>
          </a:ln>
          <a:effectLst>
            <a:outerShdw blurRad="165100" dist="63500" dir="2700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28" name="iconfont-1039-797431">
            <a:extLst>
              <a:ext uri="{FF2B5EF4-FFF2-40B4-BE49-F238E27FC236}">
                <a16:creationId xmlns:a16="http://schemas.microsoft.com/office/drawing/2014/main" id="{8FD8C425-17A2-2731-C9AA-A104D422F949}"/>
              </a:ext>
            </a:extLst>
          </p:cNvPr>
          <p:cNvSpPr/>
          <p:nvPr/>
        </p:nvSpPr>
        <p:spPr>
          <a:xfrm>
            <a:off x="5910821" y="1936744"/>
            <a:ext cx="465808" cy="436020"/>
          </a:xfrm>
          <a:custGeom>
            <a:avLst/>
            <a:gdLst>
              <a:gd name="T0" fmla="*/ 8240 w 9446"/>
              <a:gd name="T1" fmla="*/ 2009 h 8842"/>
              <a:gd name="T2" fmla="*/ 9446 w 9446"/>
              <a:gd name="T3" fmla="*/ 2009 h 8842"/>
              <a:gd name="T4" fmla="*/ 5627 w 9446"/>
              <a:gd name="T5" fmla="*/ 6230 h 8842"/>
              <a:gd name="T6" fmla="*/ 8039 w 9446"/>
              <a:gd name="T7" fmla="*/ 2210 h 8842"/>
              <a:gd name="T8" fmla="*/ 6431 w 9446"/>
              <a:gd name="T9" fmla="*/ 6029 h 8842"/>
              <a:gd name="T10" fmla="*/ 5223 w 9446"/>
              <a:gd name="T11" fmla="*/ 6795 h 8842"/>
              <a:gd name="T12" fmla="*/ 8441 w 9446"/>
              <a:gd name="T13" fmla="*/ 4071 h 8842"/>
              <a:gd name="T14" fmla="*/ 7436 w 9446"/>
              <a:gd name="T15" fmla="*/ 8842 h 8842"/>
              <a:gd name="T16" fmla="*/ 0 w 9446"/>
              <a:gd name="T17" fmla="*/ 7838 h 8842"/>
              <a:gd name="T18" fmla="*/ 1005 w 9446"/>
              <a:gd name="T19" fmla="*/ 0 h 8842"/>
              <a:gd name="T20" fmla="*/ 8440 w 9446"/>
              <a:gd name="T21" fmla="*/ 997 h 8842"/>
              <a:gd name="T22" fmla="*/ 5223 w 9446"/>
              <a:gd name="T23" fmla="*/ 6795 h 8842"/>
              <a:gd name="T24" fmla="*/ 4020 w 9446"/>
              <a:gd name="T25" fmla="*/ 6833 h 8842"/>
              <a:gd name="T26" fmla="*/ 4020 w 9446"/>
              <a:gd name="T27" fmla="*/ 6029 h 8842"/>
              <a:gd name="T28" fmla="*/ 2814 w 9446"/>
              <a:gd name="T29" fmla="*/ 6431 h 8842"/>
              <a:gd name="T30" fmla="*/ 3216 w 9446"/>
              <a:gd name="T31" fmla="*/ 4823 h 8842"/>
              <a:gd name="T32" fmla="*/ 5024 w 9446"/>
              <a:gd name="T33" fmla="*/ 4421 h 8842"/>
              <a:gd name="T34" fmla="*/ 3216 w 9446"/>
              <a:gd name="T35" fmla="*/ 4019 h 8842"/>
              <a:gd name="T36" fmla="*/ 3216 w 9446"/>
              <a:gd name="T37" fmla="*/ 4823 h 8842"/>
              <a:gd name="T38" fmla="*/ 1608 w 9446"/>
              <a:gd name="T39" fmla="*/ 2009 h 8842"/>
              <a:gd name="T40" fmla="*/ 1608 w 9446"/>
              <a:gd name="T41" fmla="*/ 2813 h 8842"/>
              <a:gd name="T42" fmla="*/ 2211 w 9446"/>
              <a:gd name="T43" fmla="*/ 2411 h 8842"/>
              <a:gd name="T44" fmla="*/ 1809 w 9446"/>
              <a:gd name="T45" fmla="*/ 4019 h 8842"/>
              <a:gd name="T46" fmla="*/ 1206 w 9446"/>
              <a:gd name="T47" fmla="*/ 4421 h 8842"/>
              <a:gd name="T48" fmla="*/ 1809 w 9446"/>
              <a:gd name="T49" fmla="*/ 4823 h 8842"/>
              <a:gd name="T50" fmla="*/ 1809 w 9446"/>
              <a:gd name="T51" fmla="*/ 4019 h 8842"/>
              <a:gd name="T52" fmla="*/ 1608 w 9446"/>
              <a:gd name="T53" fmla="*/ 6029 h 8842"/>
              <a:gd name="T54" fmla="*/ 1608 w 9446"/>
              <a:gd name="T55" fmla="*/ 6833 h 8842"/>
              <a:gd name="T56" fmla="*/ 2211 w 9446"/>
              <a:gd name="T57" fmla="*/ 6431 h 8842"/>
              <a:gd name="T58" fmla="*/ 6431 w 9446"/>
              <a:gd name="T59" fmla="*/ 2411 h 8842"/>
              <a:gd name="T60" fmla="*/ 3216 w 9446"/>
              <a:gd name="T61" fmla="*/ 2009 h 8842"/>
              <a:gd name="T62" fmla="*/ 3216 w 9446"/>
              <a:gd name="T63" fmla="*/ 2813 h 8842"/>
              <a:gd name="T64" fmla="*/ 6431 w 9446"/>
              <a:gd name="T65" fmla="*/ 2411 h 8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46" h="8842">
                <a:moveTo>
                  <a:pt x="9044" y="2612"/>
                </a:moveTo>
                <a:lnTo>
                  <a:pt x="8240" y="2009"/>
                </a:lnTo>
                <a:lnTo>
                  <a:pt x="8642" y="1406"/>
                </a:lnTo>
                <a:lnTo>
                  <a:pt x="9446" y="2009"/>
                </a:lnTo>
                <a:lnTo>
                  <a:pt x="9044" y="2612"/>
                </a:lnTo>
                <a:close/>
                <a:moveTo>
                  <a:pt x="5627" y="6230"/>
                </a:moveTo>
                <a:lnTo>
                  <a:pt x="5627" y="5426"/>
                </a:lnTo>
                <a:lnTo>
                  <a:pt x="8039" y="2210"/>
                </a:lnTo>
                <a:lnTo>
                  <a:pt x="8843" y="2813"/>
                </a:lnTo>
                <a:lnTo>
                  <a:pt x="6431" y="6029"/>
                </a:lnTo>
                <a:lnTo>
                  <a:pt x="5627" y="6230"/>
                </a:lnTo>
                <a:close/>
                <a:moveTo>
                  <a:pt x="5223" y="6795"/>
                </a:moveTo>
                <a:lnTo>
                  <a:pt x="6604" y="6468"/>
                </a:lnTo>
                <a:lnTo>
                  <a:pt x="8441" y="4071"/>
                </a:lnTo>
                <a:lnTo>
                  <a:pt x="8441" y="7838"/>
                </a:lnTo>
                <a:cubicBezTo>
                  <a:pt x="8441" y="8393"/>
                  <a:pt x="7991" y="8842"/>
                  <a:pt x="7436" y="8842"/>
                </a:cubicBezTo>
                <a:lnTo>
                  <a:pt x="1005" y="8842"/>
                </a:lnTo>
                <a:cubicBezTo>
                  <a:pt x="450" y="8842"/>
                  <a:pt x="0" y="8393"/>
                  <a:pt x="0" y="7838"/>
                </a:cubicBezTo>
                <a:lnTo>
                  <a:pt x="0" y="1004"/>
                </a:lnTo>
                <a:cubicBezTo>
                  <a:pt x="0" y="449"/>
                  <a:pt x="450" y="0"/>
                  <a:pt x="1005" y="0"/>
                </a:cubicBezTo>
                <a:lnTo>
                  <a:pt x="7436" y="0"/>
                </a:lnTo>
                <a:cubicBezTo>
                  <a:pt x="7989" y="0"/>
                  <a:pt x="8436" y="445"/>
                  <a:pt x="8440" y="997"/>
                </a:cubicBezTo>
                <a:lnTo>
                  <a:pt x="5249" y="5371"/>
                </a:lnTo>
                <a:lnTo>
                  <a:pt x="5223" y="6795"/>
                </a:lnTo>
                <a:close/>
                <a:moveTo>
                  <a:pt x="3216" y="6833"/>
                </a:moveTo>
                <a:lnTo>
                  <a:pt x="4020" y="6833"/>
                </a:lnTo>
                <a:cubicBezTo>
                  <a:pt x="4242" y="6833"/>
                  <a:pt x="4422" y="6653"/>
                  <a:pt x="4422" y="6431"/>
                </a:cubicBezTo>
                <a:cubicBezTo>
                  <a:pt x="4422" y="6209"/>
                  <a:pt x="4242" y="6029"/>
                  <a:pt x="4020" y="6029"/>
                </a:cubicBezTo>
                <a:lnTo>
                  <a:pt x="3216" y="6029"/>
                </a:lnTo>
                <a:cubicBezTo>
                  <a:pt x="2994" y="6029"/>
                  <a:pt x="2814" y="6209"/>
                  <a:pt x="2814" y="6431"/>
                </a:cubicBezTo>
                <a:cubicBezTo>
                  <a:pt x="2814" y="6653"/>
                  <a:pt x="2994" y="6833"/>
                  <a:pt x="3216" y="6833"/>
                </a:cubicBezTo>
                <a:close/>
                <a:moveTo>
                  <a:pt x="3216" y="4823"/>
                </a:moveTo>
                <a:lnTo>
                  <a:pt x="4622" y="4823"/>
                </a:lnTo>
                <a:cubicBezTo>
                  <a:pt x="4844" y="4823"/>
                  <a:pt x="5024" y="4643"/>
                  <a:pt x="5024" y="4421"/>
                </a:cubicBezTo>
                <a:cubicBezTo>
                  <a:pt x="5024" y="4199"/>
                  <a:pt x="4844" y="4019"/>
                  <a:pt x="4622" y="4019"/>
                </a:cubicBezTo>
                <a:lnTo>
                  <a:pt x="3216" y="4019"/>
                </a:lnTo>
                <a:cubicBezTo>
                  <a:pt x="2994" y="4019"/>
                  <a:pt x="2814" y="4199"/>
                  <a:pt x="2814" y="4421"/>
                </a:cubicBezTo>
                <a:cubicBezTo>
                  <a:pt x="2814" y="4643"/>
                  <a:pt x="2994" y="4823"/>
                  <a:pt x="3216" y="4823"/>
                </a:cubicBezTo>
                <a:close/>
                <a:moveTo>
                  <a:pt x="1809" y="2009"/>
                </a:moveTo>
                <a:lnTo>
                  <a:pt x="1608" y="2009"/>
                </a:lnTo>
                <a:cubicBezTo>
                  <a:pt x="1386" y="2009"/>
                  <a:pt x="1206" y="2189"/>
                  <a:pt x="1206" y="2411"/>
                </a:cubicBezTo>
                <a:cubicBezTo>
                  <a:pt x="1206" y="2633"/>
                  <a:pt x="1386" y="2813"/>
                  <a:pt x="1608" y="2813"/>
                </a:cubicBezTo>
                <a:lnTo>
                  <a:pt x="1809" y="2813"/>
                </a:lnTo>
                <a:cubicBezTo>
                  <a:pt x="2031" y="2813"/>
                  <a:pt x="2211" y="2633"/>
                  <a:pt x="2211" y="2411"/>
                </a:cubicBezTo>
                <a:cubicBezTo>
                  <a:pt x="2211" y="2189"/>
                  <a:pt x="2031" y="2009"/>
                  <a:pt x="1809" y="2009"/>
                </a:cubicBezTo>
                <a:close/>
                <a:moveTo>
                  <a:pt x="1809" y="4019"/>
                </a:moveTo>
                <a:lnTo>
                  <a:pt x="1608" y="4019"/>
                </a:lnTo>
                <a:cubicBezTo>
                  <a:pt x="1386" y="4019"/>
                  <a:pt x="1206" y="4199"/>
                  <a:pt x="1206" y="4421"/>
                </a:cubicBezTo>
                <a:cubicBezTo>
                  <a:pt x="1206" y="4643"/>
                  <a:pt x="1386" y="4823"/>
                  <a:pt x="1608" y="4823"/>
                </a:cubicBezTo>
                <a:lnTo>
                  <a:pt x="1809" y="4823"/>
                </a:lnTo>
                <a:cubicBezTo>
                  <a:pt x="2031" y="4823"/>
                  <a:pt x="2211" y="4643"/>
                  <a:pt x="2211" y="4421"/>
                </a:cubicBezTo>
                <a:cubicBezTo>
                  <a:pt x="2211" y="4199"/>
                  <a:pt x="2031" y="4019"/>
                  <a:pt x="1809" y="4019"/>
                </a:cubicBezTo>
                <a:close/>
                <a:moveTo>
                  <a:pt x="1809" y="6029"/>
                </a:moveTo>
                <a:lnTo>
                  <a:pt x="1608" y="6029"/>
                </a:lnTo>
                <a:cubicBezTo>
                  <a:pt x="1386" y="6029"/>
                  <a:pt x="1206" y="6209"/>
                  <a:pt x="1206" y="6431"/>
                </a:cubicBezTo>
                <a:cubicBezTo>
                  <a:pt x="1206" y="6653"/>
                  <a:pt x="1386" y="6833"/>
                  <a:pt x="1608" y="6833"/>
                </a:cubicBezTo>
                <a:lnTo>
                  <a:pt x="1809" y="6833"/>
                </a:lnTo>
                <a:cubicBezTo>
                  <a:pt x="2031" y="6833"/>
                  <a:pt x="2211" y="6653"/>
                  <a:pt x="2211" y="6431"/>
                </a:cubicBezTo>
                <a:cubicBezTo>
                  <a:pt x="2211" y="6209"/>
                  <a:pt x="2031" y="6029"/>
                  <a:pt x="1809" y="6029"/>
                </a:cubicBezTo>
                <a:close/>
                <a:moveTo>
                  <a:pt x="6431" y="2411"/>
                </a:moveTo>
                <a:cubicBezTo>
                  <a:pt x="6431" y="2189"/>
                  <a:pt x="6251" y="2009"/>
                  <a:pt x="6029" y="2009"/>
                </a:cubicBezTo>
                <a:lnTo>
                  <a:pt x="3216" y="2009"/>
                </a:lnTo>
                <a:cubicBezTo>
                  <a:pt x="2994" y="2009"/>
                  <a:pt x="2814" y="2189"/>
                  <a:pt x="2814" y="2411"/>
                </a:cubicBezTo>
                <a:cubicBezTo>
                  <a:pt x="2814" y="2633"/>
                  <a:pt x="2994" y="2813"/>
                  <a:pt x="3216" y="2813"/>
                </a:cubicBezTo>
                <a:lnTo>
                  <a:pt x="6029" y="2813"/>
                </a:lnTo>
                <a:cubicBezTo>
                  <a:pt x="6251" y="2813"/>
                  <a:pt x="6431" y="2633"/>
                  <a:pt x="6431" y="2411"/>
                </a:cubicBezTo>
                <a:close/>
              </a:path>
            </a:pathLst>
          </a:custGeom>
          <a:gradFill>
            <a:gsLst>
              <a:gs pos="0">
                <a:schemeClr val="accent2">
                  <a:lumMod val="60000"/>
                </a:schemeClr>
              </a:gs>
              <a:gs pos="100000">
                <a:schemeClr val="accent4">
                  <a:lumMod val="100000"/>
                </a:schemeClr>
              </a:gs>
            </a:gsLst>
            <a:lin ang="2700000" scaled="0"/>
          </a:gradFill>
          <a:ln>
            <a:noFill/>
          </a:ln>
          <a:effectLst>
            <a:outerShdw blurRad="165100" dist="63500" dir="2700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29" name="iconfont-1039-797431">
            <a:extLst>
              <a:ext uri="{FF2B5EF4-FFF2-40B4-BE49-F238E27FC236}">
                <a16:creationId xmlns:a16="http://schemas.microsoft.com/office/drawing/2014/main" id="{CF9060F0-7857-B374-4FE8-E8EDC536AB12}"/>
              </a:ext>
            </a:extLst>
          </p:cNvPr>
          <p:cNvSpPr/>
          <p:nvPr/>
        </p:nvSpPr>
        <p:spPr>
          <a:xfrm>
            <a:off x="9624640" y="1936744"/>
            <a:ext cx="465808" cy="436020"/>
          </a:xfrm>
          <a:custGeom>
            <a:avLst/>
            <a:gdLst>
              <a:gd name="T0" fmla="*/ 8240 w 9446"/>
              <a:gd name="T1" fmla="*/ 2009 h 8842"/>
              <a:gd name="T2" fmla="*/ 9446 w 9446"/>
              <a:gd name="T3" fmla="*/ 2009 h 8842"/>
              <a:gd name="T4" fmla="*/ 5627 w 9446"/>
              <a:gd name="T5" fmla="*/ 6230 h 8842"/>
              <a:gd name="T6" fmla="*/ 8039 w 9446"/>
              <a:gd name="T7" fmla="*/ 2210 h 8842"/>
              <a:gd name="T8" fmla="*/ 6431 w 9446"/>
              <a:gd name="T9" fmla="*/ 6029 h 8842"/>
              <a:gd name="T10" fmla="*/ 5223 w 9446"/>
              <a:gd name="T11" fmla="*/ 6795 h 8842"/>
              <a:gd name="T12" fmla="*/ 8441 w 9446"/>
              <a:gd name="T13" fmla="*/ 4071 h 8842"/>
              <a:gd name="T14" fmla="*/ 7436 w 9446"/>
              <a:gd name="T15" fmla="*/ 8842 h 8842"/>
              <a:gd name="T16" fmla="*/ 0 w 9446"/>
              <a:gd name="T17" fmla="*/ 7838 h 8842"/>
              <a:gd name="T18" fmla="*/ 1005 w 9446"/>
              <a:gd name="T19" fmla="*/ 0 h 8842"/>
              <a:gd name="T20" fmla="*/ 8440 w 9446"/>
              <a:gd name="T21" fmla="*/ 997 h 8842"/>
              <a:gd name="T22" fmla="*/ 5223 w 9446"/>
              <a:gd name="T23" fmla="*/ 6795 h 8842"/>
              <a:gd name="T24" fmla="*/ 4020 w 9446"/>
              <a:gd name="T25" fmla="*/ 6833 h 8842"/>
              <a:gd name="T26" fmla="*/ 4020 w 9446"/>
              <a:gd name="T27" fmla="*/ 6029 h 8842"/>
              <a:gd name="T28" fmla="*/ 2814 w 9446"/>
              <a:gd name="T29" fmla="*/ 6431 h 8842"/>
              <a:gd name="T30" fmla="*/ 3216 w 9446"/>
              <a:gd name="T31" fmla="*/ 4823 h 8842"/>
              <a:gd name="T32" fmla="*/ 5024 w 9446"/>
              <a:gd name="T33" fmla="*/ 4421 h 8842"/>
              <a:gd name="T34" fmla="*/ 3216 w 9446"/>
              <a:gd name="T35" fmla="*/ 4019 h 8842"/>
              <a:gd name="T36" fmla="*/ 3216 w 9446"/>
              <a:gd name="T37" fmla="*/ 4823 h 8842"/>
              <a:gd name="T38" fmla="*/ 1608 w 9446"/>
              <a:gd name="T39" fmla="*/ 2009 h 8842"/>
              <a:gd name="T40" fmla="*/ 1608 w 9446"/>
              <a:gd name="T41" fmla="*/ 2813 h 8842"/>
              <a:gd name="T42" fmla="*/ 2211 w 9446"/>
              <a:gd name="T43" fmla="*/ 2411 h 8842"/>
              <a:gd name="T44" fmla="*/ 1809 w 9446"/>
              <a:gd name="T45" fmla="*/ 4019 h 8842"/>
              <a:gd name="T46" fmla="*/ 1206 w 9446"/>
              <a:gd name="T47" fmla="*/ 4421 h 8842"/>
              <a:gd name="T48" fmla="*/ 1809 w 9446"/>
              <a:gd name="T49" fmla="*/ 4823 h 8842"/>
              <a:gd name="T50" fmla="*/ 1809 w 9446"/>
              <a:gd name="T51" fmla="*/ 4019 h 8842"/>
              <a:gd name="T52" fmla="*/ 1608 w 9446"/>
              <a:gd name="T53" fmla="*/ 6029 h 8842"/>
              <a:gd name="T54" fmla="*/ 1608 w 9446"/>
              <a:gd name="T55" fmla="*/ 6833 h 8842"/>
              <a:gd name="T56" fmla="*/ 2211 w 9446"/>
              <a:gd name="T57" fmla="*/ 6431 h 8842"/>
              <a:gd name="T58" fmla="*/ 6431 w 9446"/>
              <a:gd name="T59" fmla="*/ 2411 h 8842"/>
              <a:gd name="T60" fmla="*/ 3216 w 9446"/>
              <a:gd name="T61" fmla="*/ 2009 h 8842"/>
              <a:gd name="T62" fmla="*/ 3216 w 9446"/>
              <a:gd name="T63" fmla="*/ 2813 h 8842"/>
              <a:gd name="T64" fmla="*/ 6431 w 9446"/>
              <a:gd name="T65" fmla="*/ 2411 h 8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46" h="8842">
                <a:moveTo>
                  <a:pt x="9044" y="2612"/>
                </a:moveTo>
                <a:lnTo>
                  <a:pt x="8240" y="2009"/>
                </a:lnTo>
                <a:lnTo>
                  <a:pt x="8642" y="1406"/>
                </a:lnTo>
                <a:lnTo>
                  <a:pt x="9446" y="2009"/>
                </a:lnTo>
                <a:lnTo>
                  <a:pt x="9044" y="2612"/>
                </a:lnTo>
                <a:close/>
                <a:moveTo>
                  <a:pt x="5627" y="6230"/>
                </a:moveTo>
                <a:lnTo>
                  <a:pt x="5627" y="5426"/>
                </a:lnTo>
                <a:lnTo>
                  <a:pt x="8039" y="2210"/>
                </a:lnTo>
                <a:lnTo>
                  <a:pt x="8843" y="2813"/>
                </a:lnTo>
                <a:lnTo>
                  <a:pt x="6431" y="6029"/>
                </a:lnTo>
                <a:lnTo>
                  <a:pt x="5627" y="6230"/>
                </a:lnTo>
                <a:close/>
                <a:moveTo>
                  <a:pt x="5223" y="6795"/>
                </a:moveTo>
                <a:lnTo>
                  <a:pt x="6604" y="6468"/>
                </a:lnTo>
                <a:lnTo>
                  <a:pt x="8441" y="4071"/>
                </a:lnTo>
                <a:lnTo>
                  <a:pt x="8441" y="7838"/>
                </a:lnTo>
                <a:cubicBezTo>
                  <a:pt x="8441" y="8393"/>
                  <a:pt x="7991" y="8842"/>
                  <a:pt x="7436" y="8842"/>
                </a:cubicBezTo>
                <a:lnTo>
                  <a:pt x="1005" y="8842"/>
                </a:lnTo>
                <a:cubicBezTo>
                  <a:pt x="450" y="8842"/>
                  <a:pt x="0" y="8393"/>
                  <a:pt x="0" y="7838"/>
                </a:cubicBezTo>
                <a:lnTo>
                  <a:pt x="0" y="1004"/>
                </a:lnTo>
                <a:cubicBezTo>
                  <a:pt x="0" y="449"/>
                  <a:pt x="450" y="0"/>
                  <a:pt x="1005" y="0"/>
                </a:cubicBezTo>
                <a:lnTo>
                  <a:pt x="7436" y="0"/>
                </a:lnTo>
                <a:cubicBezTo>
                  <a:pt x="7989" y="0"/>
                  <a:pt x="8436" y="445"/>
                  <a:pt x="8440" y="997"/>
                </a:cubicBezTo>
                <a:lnTo>
                  <a:pt x="5249" y="5371"/>
                </a:lnTo>
                <a:lnTo>
                  <a:pt x="5223" y="6795"/>
                </a:lnTo>
                <a:close/>
                <a:moveTo>
                  <a:pt x="3216" y="6833"/>
                </a:moveTo>
                <a:lnTo>
                  <a:pt x="4020" y="6833"/>
                </a:lnTo>
                <a:cubicBezTo>
                  <a:pt x="4242" y="6833"/>
                  <a:pt x="4422" y="6653"/>
                  <a:pt x="4422" y="6431"/>
                </a:cubicBezTo>
                <a:cubicBezTo>
                  <a:pt x="4422" y="6209"/>
                  <a:pt x="4242" y="6029"/>
                  <a:pt x="4020" y="6029"/>
                </a:cubicBezTo>
                <a:lnTo>
                  <a:pt x="3216" y="6029"/>
                </a:lnTo>
                <a:cubicBezTo>
                  <a:pt x="2994" y="6029"/>
                  <a:pt x="2814" y="6209"/>
                  <a:pt x="2814" y="6431"/>
                </a:cubicBezTo>
                <a:cubicBezTo>
                  <a:pt x="2814" y="6653"/>
                  <a:pt x="2994" y="6833"/>
                  <a:pt x="3216" y="6833"/>
                </a:cubicBezTo>
                <a:close/>
                <a:moveTo>
                  <a:pt x="3216" y="4823"/>
                </a:moveTo>
                <a:lnTo>
                  <a:pt x="4622" y="4823"/>
                </a:lnTo>
                <a:cubicBezTo>
                  <a:pt x="4844" y="4823"/>
                  <a:pt x="5024" y="4643"/>
                  <a:pt x="5024" y="4421"/>
                </a:cubicBezTo>
                <a:cubicBezTo>
                  <a:pt x="5024" y="4199"/>
                  <a:pt x="4844" y="4019"/>
                  <a:pt x="4622" y="4019"/>
                </a:cubicBezTo>
                <a:lnTo>
                  <a:pt x="3216" y="4019"/>
                </a:lnTo>
                <a:cubicBezTo>
                  <a:pt x="2994" y="4019"/>
                  <a:pt x="2814" y="4199"/>
                  <a:pt x="2814" y="4421"/>
                </a:cubicBezTo>
                <a:cubicBezTo>
                  <a:pt x="2814" y="4643"/>
                  <a:pt x="2994" y="4823"/>
                  <a:pt x="3216" y="4823"/>
                </a:cubicBezTo>
                <a:close/>
                <a:moveTo>
                  <a:pt x="1809" y="2009"/>
                </a:moveTo>
                <a:lnTo>
                  <a:pt x="1608" y="2009"/>
                </a:lnTo>
                <a:cubicBezTo>
                  <a:pt x="1386" y="2009"/>
                  <a:pt x="1206" y="2189"/>
                  <a:pt x="1206" y="2411"/>
                </a:cubicBezTo>
                <a:cubicBezTo>
                  <a:pt x="1206" y="2633"/>
                  <a:pt x="1386" y="2813"/>
                  <a:pt x="1608" y="2813"/>
                </a:cubicBezTo>
                <a:lnTo>
                  <a:pt x="1809" y="2813"/>
                </a:lnTo>
                <a:cubicBezTo>
                  <a:pt x="2031" y="2813"/>
                  <a:pt x="2211" y="2633"/>
                  <a:pt x="2211" y="2411"/>
                </a:cubicBezTo>
                <a:cubicBezTo>
                  <a:pt x="2211" y="2189"/>
                  <a:pt x="2031" y="2009"/>
                  <a:pt x="1809" y="2009"/>
                </a:cubicBezTo>
                <a:close/>
                <a:moveTo>
                  <a:pt x="1809" y="4019"/>
                </a:moveTo>
                <a:lnTo>
                  <a:pt x="1608" y="4019"/>
                </a:lnTo>
                <a:cubicBezTo>
                  <a:pt x="1386" y="4019"/>
                  <a:pt x="1206" y="4199"/>
                  <a:pt x="1206" y="4421"/>
                </a:cubicBezTo>
                <a:cubicBezTo>
                  <a:pt x="1206" y="4643"/>
                  <a:pt x="1386" y="4823"/>
                  <a:pt x="1608" y="4823"/>
                </a:cubicBezTo>
                <a:lnTo>
                  <a:pt x="1809" y="4823"/>
                </a:lnTo>
                <a:cubicBezTo>
                  <a:pt x="2031" y="4823"/>
                  <a:pt x="2211" y="4643"/>
                  <a:pt x="2211" y="4421"/>
                </a:cubicBezTo>
                <a:cubicBezTo>
                  <a:pt x="2211" y="4199"/>
                  <a:pt x="2031" y="4019"/>
                  <a:pt x="1809" y="4019"/>
                </a:cubicBezTo>
                <a:close/>
                <a:moveTo>
                  <a:pt x="1809" y="6029"/>
                </a:moveTo>
                <a:lnTo>
                  <a:pt x="1608" y="6029"/>
                </a:lnTo>
                <a:cubicBezTo>
                  <a:pt x="1386" y="6029"/>
                  <a:pt x="1206" y="6209"/>
                  <a:pt x="1206" y="6431"/>
                </a:cubicBezTo>
                <a:cubicBezTo>
                  <a:pt x="1206" y="6653"/>
                  <a:pt x="1386" y="6833"/>
                  <a:pt x="1608" y="6833"/>
                </a:cubicBezTo>
                <a:lnTo>
                  <a:pt x="1809" y="6833"/>
                </a:lnTo>
                <a:cubicBezTo>
                  <a:pt x="2031" y="6833"/>
                  <a:pt x="2211" y="6653"/>
                  <a:pt x="2211" y="6431"/>
                </a:cubicBezTo>
                <a:cubicBezTo>
                  <a:pt x="2211" y="6209"/>
                  <a:pt x="2031" y="6029"/>
                  <a:pt x="1809" y="6029"/>
                </a:cubicBezTo>
                <a:close/>
                <a:moveTo>
                  <a:pt x="6431" y="2411"/>
                </a:moveTo>
                <a:cubicBezTo>
                  <a:pt x="6431" y="2189"/>
                  <a:pt x="6251" y="2009"/>
                  <a:pt x="6029" y="2009"/>
                </a:cubicBezTo>
                <a:lnTo>
                  <a:pt x="3216" y="2009"/>
                </a:lnTo>
                <a:cubicBezTo>
                  <a:pt x="2994" y="2009"/>
                  <a:pt x="2814" y="2189"/>
                  <a:pt x="2814" y="2411"/>
                </a:cubicBezTo>
                <a:cubicBezTo>
                  <a:pt x="2814" y="2633"/>
                  <a:pt x="2994" y="2813"/>
                  <a:pt x="3216" y="2813"/>
                </a:cubicBezTo>
                <a:lnTo>
                  <a:pt x="6029" y="2813"/>
                </a:lnTo>
                <a:cubicBezTo>
                  <a:pt x="6251" y="2813"/>
                  <a:pt x="6431" y="2633"/>
                  <a:pt x="6431" y="2411"/>
                </a:cubicBezTo>
                <a:close/>
              </a:path>
            </a:pathLst>
          </a:custGeom>
          <a:gradFill>
            <a:gsLst>
              <a:gs pos="0">
                <a:schemeClr val="accent2">
                  <a:lumMod val="60000"/>
                </a:schemeClr>
              </a:gs>
              <a:gs pos="100000">
                <a:schemeClr val="accent4">
                  <a:lumMod val="100000"/>
                </a:schemeClr>
              </a:gs>
            </a:gsLst>
            <a:lin ang="2700000" scaled="0"/>
          </a:gradFill>
          <a:ln>
            <a:noFill/>
          </a:ln>
          <a:effectLst>
            <a:outerShdw blurRad="165100" dist="63500" dir="2700000" algn="tl"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grpSp>
        <p:nvGrpSpPr>
          <p:cNvPr id="30" name="组合 29">
            <a:extLst>
              <a:ext uri="{FF2B5EF4-FFF2-40B4-BE49-F238E27FC236}">
                <a16:creationId xmlns:a16="http://schemas.microsoft.com/office/drawing/2014/main" id="{CE23E835-80F6-C902-91E5-D9EB506038ED}"/>
              </a:ext>
            </a:extLst>
          </p:cNvPr>
          <p:cNvGrpSpPr/>
          <p:nvPr/>
        </p:nvGrpSpPr>
        <p:grpSpPr>
          <a:xfrm>
            <a:off x="-259308" y="6516131"/>
            <a:ext cx="12725610" cy="485844"/>
            <a:chOff x="-259308" y="6516131"/>
            <a:chExt cx="12725610" cy="485844"/>
          </a:xfrm>
        </p:grpSpPr>
        <p:grpSp>
          <p:nvGrpSpPr>
            <p:cNvPr id="38" name="组合 37">
              <a:extLst>
                <a:ext uri="{FF2B5EF4-FFF2-40B4-BE49-F238E27FC236}">
                  <a16:creationId xmlns:a16="http://schemas.microsoft.com/office/drawing/2014/main" id="{37873BAF-1215-2FCF-6E07-AA26344A3CB8}"/>
                </a:ext>
              </a:extLst>
            </p:cNvPr>
            <p:cNvGrpSpPr/>
            <p:nvPr/>
          </p:nvGrpSpPr>
          <p:grpSpPr>
            <a:xfrm>
              <a:off x="-259308" y="6516131"/>
              <a:ext cx="12710615" cy="485844"/>
              <a:chOff x="0" y="6722288"/>
              <a:chExt cx="11492221" cy="135712"/>
            </a:xfrm>
            <a:solidFill>
              <a:schemeClr val="accent3">
                <a:lumMod val="75000"/>
              </a:schemeClr>
            </a:solidFill>
          </p:grpSpPr>
          <p:sp>
            <p:nvSpPr>
              <p:cNvPr id="72" name="任意多边形: 形状 71">
                <a:extLst>
                  <a:ext uri="{FF2B5EF4-FFF2-40B4-BE49-F238E27FC236}">
                    <a16:creationId xmlns:a16="http://schemas.microsoft.com/office/drawing/2014/main" id="{97F99B8C-4A2F-9CDD-AAB4-C3FFEE150C45}"/>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3" name="任意多边形: 形状 72">
                <a:extLst>
                  <a:ext uri="{FF2B5EF4-FFF2-40B4-BE49-F238E27FC236}">
                    <a16:creationId xmlns:a16="http://schemas.microsoft.com/office/drawing/2014/main" id="{0BA9D11F-5C03-8D01-6BED-4C1E4C0E14E9}"/>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nvGrpSpPr>
            <p:cNvPr id="69" name="组合 68">
              <a:extLst>
                <a:ext uri="{FF2B5EF4-FFF2-40B4-BE49-F238E27FC236}">
                  <a16:creationId xmlns:a16="http://schemas.microsoft.com/office/drawing/2014/main" id="{F5B9E439-3296-D2DE-0EBB-9FBC400EBAEF}"/>
                </a:ext>
              </a:extLst>
            </p:cNvPr>
            <p:cNvGrpSpPr/>
            <p:nvPr/>
          </p:nvGrpSpPr>
          <p:grpSpPr>
            <a:xfrm>
              <a:off x="-244313" y="6660106"/>
              <a:ext cx="12710615" cy="341869"/>
              <a:chOff x="0" y="6722288"/>
              <a:chExt cx="11492221" cy="135712"/>
            </a:xfrm>
          </p:grpSpPr>
          <p:sp>
            <p:nvSpPr>
              <p:cNvPr id="70" name="任意多边形: 形状 69">
                <a:extLst>
                  <a:ext uri="{FF2B5EF4-FFF2-40B4-BE49-F238E27FC236}">
                    <a16:creationId xmlns:a16="http://schemas.microsoft.com/office/drawing/2014/main" id="{40CBC309-AD79-20D4-3A1D-8367BF3F958F}"/>
                  </a:ext>
                </a:extLst>
              </p:cNvPr>
              <p:cNvSpPr/>
              <p:nvPr/>
            </p:nvSpPr>
            <p:spPr>
              <a:xfrm>
                <a:off x="0" y="6722288"/>
                <a:ext cx="5731976" cy="135712"/>
              </a:xfrm>
              <a:custGeom>
                <a:avLst/>
                <a:gdLst>
                  <a:gd name="connsiteX0" fmla="*/ 191415 w 5731976"/>
                  <a:gd name="connsiteY0" fmla="*/ 0 h 135712"/>
                  <a:gd name="connsiteX1" fmla="*/ 5540560 w 5731976"/>
                  <a:gd name="connsiteY1" fmla="*/ 0 h 135712"/>
                  <a:gd name="connsiteX2" fmla="*/ 5729917 w 5731976"/>
                  <a:gd name="connsiteY2" fmla="*/ 125514 h 135712"/>
                  <a:gd name="connsiteX3" fmla="*/ 5731976 w 5731976"/>
                  <a:gd name="connsiteY3" fmla="*/ 135712 h 135712"/>
                  <a:gd name="connsiteX4" fmla="*/ 0 w 5731976"/>
                  <a:gd name="connsiteY4" fmla="*/ 135712 h 135712"/>
                  <a:gd name="connsiteX5" fmla="*/ 2059 w 5731976"/>
                  <a:gd name="connsiteY5" fmla="*/ 125514 h 135712"/>
                  <a:gd name="connsiteX6" fmla="*/ 191415 w 5731976"/>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6" h="135712">
                    <a:moveTo>
                      <a:pt x="191415" y="0"/>
                    </a:moveTo>
                    <a:lnTo>
                      <a:pt x="5540560" y="0"/>
                    </a:lnTo>
                    <a:cubicBezTo>
                      <a:pt x="5625684" y="0"/>
                      <a:pt x="5698719" y="51755"/>
                      <a:pt x="5729917" y="125514"/>
                    </a:cubicBezTo>
                    <a:lnTo>
                      <a:pt x="5731976"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sp>
            <p:nvSpPr>
              <p:cNvPr id="71" name="任意多边形: 形状 70">
                <a:extLst>
                  <a:ext uri="{FF2B5EF4-FFF2-40B4-BE49-F238E27FC236}">
                    <a16:creationId xmlns:a16="http://schemas.microsoft.com/office/drawing/2014/main" id="{C178C347-5E0A-C14B-21EE-D7B72289D572}"/>
                  </a:ext>
                </a:extLst>
              </p:cNvPr>
              <p:cNvSpPr/>
              <p:nvPr/>
            </p:nvSpPr>
            <p:spPr>
              <a:xfrm>
                <a:off x="5760246" y="6722288"/>
                <a:ext cx="5731975" cy="135712"/>
              </a:xfrm>
              <a:custGeom>
                <a:avLst/>
                <a:gdLst>
                  <a:gd name="connsiteX0" fmla="*/ 191415 w 5731975"/>
                  <a:gd name="connsiteY0" fmla="*/ 0 h 135712"/>
                  <a:gd name="connsiteX1" fmla="*/ 5540560 w 5731975"/>
                  <a:gd name="connsiteY1" fmla="*/ 0 h 135712"/>
                  <a:gd name="connsiteX2" fmla="*/ 5729916 w 5731975"/>
                  <a:gd name="connsiteY2" fmla="*/ 125514 h 135712"/>
                  <a:gd name="connsiteX3" fmla="*/ 5731975 w 5731975"/>
                  <a:gd name="connsiteY3" fmla="*/ 135712 h 135712"/>
                  <a:gd name="connsiteX4" fmla="*/ 0 w 5731975"/>
                  <a:gd name="connsiteY4" fmla="*/ 135712 h 135712"/>
                  <a:gd name="connsiteX5" fmla="*/ 2059 w 5731975"/>
                  <a:gd name="connsiteY5" fmla="*/ 125514 h 135712"/>
                  <a:gd name="connsiteX6" fmla="*/ 191415 w 5731975"/>
                  <a:gd name="connsiteY6" fmla="*/ 0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1975" h="135712">
                    <a:moveTo>
                      <a:pt x="191415" y="0"/>
                    </a:moveTo>
                    <a:lnTo>
                      <a:pt x="5540560" y="0"/>
                    </a:lnTo>
                    <a:cubicBezTo>
                      <a:pt x="5625683" y="0"/>
                      <a:pt x="5698719" y="51755"/>
                      <a:pt x="5729916" y="125514"/>
                    </a:cubicBezTo>
                    <a:lnTo>
                      <a:pt x="5731975" y="135712"/>
                    </a:lnTo>
                    <a:lnTo>
                      <a:pt x="0" y="135712"/>
                    </a:lnTo>
                    <a:lnTo>
                      <a:pt x="2059" y="125514"/>
                    </a:lnTo>
                    <a:cubicBezTo>
                      <a:pt x="33256" y="51755"/>
                      <a:pt x="106292" y="0"/>
                      <a:pt x="19141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5">
                  <a:cs typeface="+mn-ea"/>
                  <a:sym typeface="+mn-lt"/>
                </a:endParaRPr>
              </a:p>
            </p:txBody>
          </p:sp>
        </p:grpSp>
      </p:grpSp>
    </p:spTree>
    <p:custDataLst>
      <p:tags r:id="rId1"/>
    </p:custDataLst>
    <p:extLst>
      <p:ext uri="{BB962C8B-B14F-4D97-AF65-F5344CB8AC3E}">
        <p14:creationId xmlns:p14="http://schemas.microsoft.com/office/powerpoint/2010/main" val="34415389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fdb67d95-70f1-412c-9bc0-1b51a624a3a3&quot;,&quot;Name&quot;:&quot;标准空白模板office&quot;,&quot;Kind&quot;:&quot;Custo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ISLIDE.ICON" val="#372774;"/>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ags/tag7.xml><?xml version="1.0" encoding="utf-8"?>
<p:tagLst xmlns:a="http://schemas.openxmlformats.org/drawingml/2006/main" xmlns:r="http://schemas.openxmlformats.org/officeDocument/2006/relationships" xmlns:p="http://schemas.openxmlformats.org/presentationml/2006/main">
  <p:tag name="ISLIDE.ICON" val="#372670;"/>
</p:tagLst>
</file>

<file path=ppt/tags/tag8.xml><?xml version="1.0" encoding="utf-8"?>
<p:tagLst xmlns:a="http://schemas.openxmlformats.org/drawingml/2006/main" xmlns:r="http://schemas.openxmlformats.org/officeDocument/2006/relationships" xmlns:p="http://schemas.openxmlformats.org/presentationml/2006/main">
  <p:tag name="ISLIDE.ICON" val="#375542;"/>
</p:tagLst>
</file>

<file path=ppt/tags/tag9.xml><?xml version="1.0" encoding="utf-8"?>
<p:tagLst xmlns:a="http://schemas.openxmlformats.org/drawingml/2006/main" xmlns:r="http://schemas.openxmlformats.org/officeDocument/2006/relationships" xmlns:p="http://schemas.openxmlformats.org/presentationml/2006/main">
  <p:tag name="ISLIDE.ICON" val="#383185;#75830;"/>
</p:tagLst>
</file>

<file path=ppt/theme/theme1.xml><?xml version="1.0" encoding="utf-8"?>
<a:theme xmlns:a="http://schemas.openxmlformats.org/drawingml/2006/main" name="51PPT模板网（www.51pptmoban.com）">
  <a:themeElements>
    <a:clrScheme name="51模板 蓝金色商务工作汇报">
      <a:dk1>
        <a:sysClr val="windowText" lastClr="000000"/>
      </a:dk1>
      <a:lt1>
        <a:sysClr val="window" lastClr="FFFFFF"/>
      </a:lt1>
      <a:dk2>
        <a:srgbClr val="44546A"/>
      </a:dk2>
      <a:lt2>
        <a:srgbClr val="E7E6E6"/>
      </a:lt2>
      <a:accent1>
        <a:srgbClr val="1C1D70"/>
      </a:accent1>
      <a:accent2>
        <a:srgbClr val="FFF992"/>
      </a:accent2>
      <a:accent3>
        <a:srgbClr val="F6D767"/>
      </a:accent3>
      <a:accent4>
        <a:srgbClr val="CCA061"/>
      </a:accent4>
      <a:accent5>
        <a:srgbClr val="5B9BD5"/>
      </a:accent5>
      <a:accent6>
        <a:srgbClr val="70AD47"/>
      </a:accent6>
      <a:hlink>
        <a:srgbClr val="0563C1"/>
      </a:hlink>
      <a:folHlink>
        <a:srgbClr val="954F72"/>
      </a:folHlink>
    </a:clrScheme>
    <a:fontScheme name="szcqkoff">
      <a:majorFont>
        <a:latin typeface="Arial"/>
        <a:ea typeface="思源黑体 CN Bold"/>
        <a:cs typeface=""/>
      </a:majorFont>
      <a:minorFont>
        <a:latin typeface="Arial"/>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30000"/>
          </a:lnSpc>
          <a:defRPr sz="1200" dirty="0" smtClean="0">
            <a:solidFill>
              <a:schemeClr val="tx1">
                <a:lumMod val="50000"/>
                <a:lumOff val="50000"/>
              </a:schemeClr>
            </a:solidFill>
            <a:latin typeface="+mn-ea"/>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799</Words>
  <Application>Microsoft Office PowerPoint</Application>
  <PresentationFormat>宽屏</PresentationFormat>
  <Paragraphs>126</Paragraphs>
  <Slides>12</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12</vt:i4>
      </vt:variant>
    </vt:vector>
  </HeadingPairs>
  <TitlesOfParts>
    <vt:vector size="20" baseType="lpstr">
      <vt:lpstr>OPPOSans H</vt:lpstr>
      <vt:lpstr>等线</vt:lpstr>
      <vt:lpstr>汉仪雅酷黑 45W</vt:lpstr>
      <vt:lpstr>思源黑体 CN Bold</vt:lpstr>
      <vt:lpstr>Arial</vt:lpstr>
      <vt:lpstr>MiSans Heavy</vt:lpstr>
      <vt:lpstr>阿里巴巴普惠体 2.0 115 Black</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蓝金色高端商务工作汇报ppt模板</dc:title>
  <dc:creator>琳琅</dc:creator>
  <cp:keywords>P界达人</cp:keywords>
  <dc:description>51PPT模板网 官方唯一网址：www.51pptmoban.com</dc:description>
  <cp:lastModifiedBy>Power user</cp:lastModifiedBy>
  <cp:revision>4</cp:revision>
  <dcterms:created xsi:type="dcterms:W3CDTF">2022-11-30T19:18:02Z</dcterms:created>
  <dcterms:modified xsi:type="dcterms:W3CDTF">2023-03-20T07:20:40Z</dcterms:modified>
</cp:coreProperties>
</file>